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  <p:sldMasterId id="2147483750" r:id="rId2"/>
    <p:sldMasterId id="2147483762" r:id="rId3"/>
    <p:sldMasterId id="2147483776" r:id="rId4"/>
    <p:sldMasterId id="2147483788" r:id="rId5"/>
  </p:sldMasterIdLst>
  <p:sldIdLst>
    <p:sldId id="348" r:id="rId6"/>
    <p:sldId id="1022" r:id="rId7"/>
    <p:sldId id="544" r:id="rId8"/>
    <p:sldId id="404" r:id="rId9"/>
    <p:sldId id="545" r:id="rId10"/>
    <p:sldId id="318" r:id="rId11"/>
    <p:sldId id="326" r:id="rId12"/>
    <p:sldId id="316" r:id="rId13"/>
    <p:sldId id="546" r:id="rId14"/>
    <p:sldId id="309" r:id="rId15"/>
    <p:sldId id="294" r:id="rId16"/>
    <p:sldId id="547" r:id="rId17"/>
    <p:sldId id="548" r:id="rId18"/>
    <p:sldId id="315" r:id="rId19"/>
    <p:sldId id="549" r:id="rId20"/>
    <p:sldId id="257" r:id="rId21"/>
    <p:sldId id="297" r:id="rId22"/>
    <p:sldId id="296" r:id="rId23"/>
    <p:sldId id="550" r:id="rId24"/>
    <p:sldId id="551" r:id="rId25"/>
    <p:sldId id="552" r:id="rId26"/>
    <p:sldId id="329" r:id="rId27"/>
    <p:sldId id="553" r:id="rId28"/>
    <p:sldId id="563" r:id="rId29"/>
    <p:sldId id="340" r:id="rId30"/>
  </p:sldIdLst>
  <p:sldSz cx="12192000" cy="6858000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008000"/>
    <a:srgbClr val="FF9900"/>
    <a:srgbClr val="FF99CC"/>
    <a:srgbClr val="FF0000"/>
    <a:srgbClr val="00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94" autoAdjust="0"/>
    <p:restoredTop sz="94660"/>
  </p:normalViewPr>
  <p:slideViewPr>
    <p:cSldViewPr>
      <p:cViewPr varScale="1">
        <p:scale>
          <a:sx n="73" d="100"/>
          <a:sy n="73" d="100"/>
        </p:scale>
        <p:origin x="366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03296-A9D1-4F19-88E2-0279F20E2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47B74-1FAE-4953-B057-59F8DD0BC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51A95-7B61-44F3-9C55-F60443424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3C380-7E55-4983-90F2-3C43B6E8D04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01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D94A6-3F81-4ACB-90DB-9AE08E81A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98F12-6749-4522-9C3C-45A1D5834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51DFA-70DC-48CE-AF88-D2D87ABDE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33D6D-3D4A-4A8B-8C10-C9D58727CAC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2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21CC9-C230-4CA1-9924-02C8C1A5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31B12-3513-40F5-954E-A79D3A68B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11356-E04B-4630-8ACA-42842D06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2D0DA-C663-4EB9-BB8B-F61AA8DE265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48087" y="492760"/>
            <a:ext cx="11446412" cy="398216"/>
          </a:xfrm>
        </p:spPr>
        <p:txBody>
          <a:bodyPr tIns="0" rIns="72000" bIns="0" anchor="b"/>
          <a:lstStyle>
            <a:lvl1pPr marL="0" indent="0">
              <a:buNone/>
              <a:defRPr>
                <a:solidFill>
                  <a:srgbClr val="02968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9433" y="850336"/>
            <a:ext cx="11437447" cy="30956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  <a:latin typeface="Diavlo Medium" panose="02000000000000000000" pitchFamily="50" charset="0"/>
              </a:defRPr>
            </a:lvl1pPr>
            <a:lvl2pPr marL="342900" indent="0" algn="l">
              <a:buNone/>
              <a:defRPr sz="1350">
                <a:solidFill>
                  <a:schemeClr val="bg1">
                    <a:lumMod val="85000"/>
                  </a:schemeClr>
                </a:solidFill>
                <a:latin typeface="Diavlo Medium" panose="02000000000000000000" pitchFamily="50" charset="0"/>
                <a:cs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6811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48085" y="492760"/>
            <a:ext cx="10805715" cy="357576"/>
          </a:xfrm>
        </p:spPr>
        <p:txBody>
          <a:bodyPr tIns="0" rIns="72000" bIns="0" anchor="b"/>
          <a:lstStyle>
            <a:lvl1pPr marL="0" indent="0" algn="r">
              <a:buNone/>
              <a:defRPr>
                <a:solidFill>
                  <a:srgbClr val="02968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9433" y="850336"/>
            <a:ext cx="10804369" cy="357576"/>
          </a:xfrm>
        </p:spPr>
        <p:txBody>
          <a:bodyPr anchor="ctr">
            <a:noAutofit/>
          </a:bodyPr>
          <a:lstStyle>
            <a:lvl1pPr marL="0" indent="0" algn="r">
              <a:buFontTx/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  <a:latin typeface="Diavlo Medium" panose="02000000000000000000" pitchFamily="50" charset="0"/>
              </a:defRPr>
            </a:lvl1pPr>
            <a:lvl2pPr marL="342900" indent="0" algn="l">
              <a:buNone/>
              <a:defRPr sz="1350">
                <a:solidFill>
                  <a:schemeClr val="bg1">
                    <a:lumMod val="85000"/>
                  </a:schemeClr>
                </a:solidFill>
                <a:latin typeface="Diavlo Medium" panose="02000000000000000000" pitchFamily="50" charset="0"/>
                <a:cs typeface="Arial" panose="020B0604020202020204" pitchFamily="34" charset="0"/>
              </a:defRPr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64523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4A946-DAA7-4F76-B071-36A846EEB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74922-6E60-46DD-948E-CCFD8276D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C67AC-3E37-4060-A7F9-1458CF3A1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09616-021C-4805-81F1-8AD2B6099414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0165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B04BD-AAFC-4544-B7E5-0F357D3CB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FFC07-48D8-4ED8-A011-1F421FC45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102C4-9B23-484B-BC76-41ACEA075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80713-3061-404C-B8CF-BF40FEA742FA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9005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184B6-B370-402D-9913-D231AD22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CA239-254E-46A9-AFA4-9950DD2CD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2649E-31F1-4914-BAFC-F35BE5AF2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95090-AF17-4EFF-A243-8D0417819B1D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2272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A6D038-2646-458D-8E0D-C9AE34D04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9DE8C-5E29-44BA-8E07-F68BE985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FE2C20-9956-484C-9469-8C35122D6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5B660-E241-41CD-A706-973B9BF119E7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075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05FD2E-3789-4E08-B435-1959E26E2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947334-9557-4F48-9B9B-080A3000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D38C22-0CBC-4AC8-87DE-174C38D1C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99D2F-5216-4015-8173-0EA10207FE3F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5576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23F77A-664E-45F4-8C51-2DF825B8C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A959B5-924E-4B22-9484-83E81C3F4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CFAB84-8446-464C-9FED-55DA3299C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E34BC-E644-46EE-8915-81E947C963B3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065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0F102-F8E8-4BB7-B76E-52CEF8114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FBB29-5875-4190-9AA6-7E15756D5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F6247-8741-4040-9409-8257BAC54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214F8-5DCB-41F0-8D8F-605C383B98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14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176AFD-A5F3-42EA-90CB-C45ED7B7F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D334C4-6DB8-41A9-B42F-F1183D2DE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E653B-C131-4C15-9D81-DAE2682EE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2B4CF-5819-4604-B09D-3C9809FE6B09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0271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33B34-7B56-4DEE-91E6-F4A15A2BE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C35978-0560-466D-84A3-F5E454617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CB780-D461-4633-90BE-A98F700EE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3EBD-8FBE-46E3-B7D1-5F2F57CA8EFF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7650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90DD22-64F1-4783-8D51-787713C54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F05766-8AD3-488E-A54A-60CBF3856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5AAEA-A128-469B-9F82-BE8C6CDD5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43ED-9C2D-435C-801D-793B15299564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5165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79FB8-3102-40B0-8D5B-A66E4B2CA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A8B03-40D9-4462-8D69-FECA1DAB9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83EB6-E173-4BF6-A056-3A2C1BD3A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8BB8D-CE61-466A-84A5-9D396CE24773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8044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438B1-6D97-4B79-844D-1DB174908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E5325-8367-46C9-8561-16BAF7130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493A5-4408-4C39-B6B0-14582D6E2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A0504-2A10-4840-A797-87204FB32ED4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72093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18345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C933E-EFC9-423F-B49E-9462A846B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2B889-2664-401B-88D8-D841814773D3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7282A-9032-4C10-83CD-95D9CEE26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47A63-3BA6-407E-82F3-CFDFBCA5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F1FAC-D550-427D-B540-A4A971665F3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754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50C6A-16F6-41BB-9863-6B9116F6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D55F5-FBFB-4FAB-A4F4-D6246C07A2E4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A47DE-7BBC-4123-B800-CF3BE9312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BEE74-EB10-4034-B308-5F5EEDBB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76BDF-3B26-4696-9B4F-1C0C766F34A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16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67E465-FE2E-4185-8F0F-667CFF5A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EDBAD-4285-4BFA-8D7F-B8DB7E848D78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D0C1EA-1E81-4A2D-BF25-573730AA4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16032F-C78C-4029-AC86-ED0F309A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FE989-1B38-4B03-93F6-4A945B3270A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88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4448A86-42E1-4A16-82D4-C07D9345B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9095-D07E-4136-A1B4-DB2C3A56C261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9605138-2CD1-4D78-8FB4-62ACDABAD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CF514E2-00E2-4A2F-8233-0B50A2533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3B539-3CF3-4FD2-97A9-747980C586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5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D4F36-C5C1-4727-BA55-A8FE3F9CC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C48D1-3685-4464-B7D0-5038A7371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20107-F0E1-4AD9-A951-813BD56B9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A4CE-B5BC-4ABB-9DBA-B71CE45D39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14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B15E767-ABBE-4D1B-8EE3-099D943A5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7179C-94F4-4D59-BE01-097226808666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5D6951F-B1FC-47A9-9C30-CC48D239F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895C53B-2158-4E32-B213-C6DCE87A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508E1-DC76-4BFA-8B77-3F46F91735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113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6C7A7AB-2046-4D72-A187-7B2A225EA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63A37-8883-4FCF-8973-8FDE112EBDAA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DB97681-47F6-4FED-9C97-1024C3A0E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0F6649-E3DF-4350-B5E8-00B18ED95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AB26E-164C-43DA-AF09-BF32675EFA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280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4919" y="726824"/>
            <a:ext cx="6228281" cy="480131"/>
          </a:xfrm>
          <a:noFill/>
        </p:spPr>
        <p:txBody>
          <a:bodyPr rtlCol="0" anchor="b">
            <a:spAutoFit/>
          </a:bodyPr>
          <a:lstStyle>
            <a:lvl1pPr>
              <a:defRPr lang="en-IN" sz="2800" b="1" dirty="0"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IN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D496D82-65D3-49F4-B60D-505B8C140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5A04-3591-4777-9724-4151BCAD4A68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B9B6D85-6C6D-42E1-8CDA-21F0A391A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A56CC5D-25D3-4886-B7E0-86119A64E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5636-7C12-4F25-9558-E01C40FFB3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361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976419" y="726824"/>
            <a:ext cx="6228281" cy="480131"/>
          </a:xfrm>
          <a:noFill/>
        </p:spPr>
        <p:txBody>
          <a:bodyPr rtlCol="0" anchor="b">
            <a:spAutoFit/>
          </a:bodyPr>
          <a:lstStyle>
            <a:lvl1pPr>
              <a:defRPr lang="en-IN" sz="2800" b="1" dirty="0"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  <a:endParaRPr lang="en-IN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6EEF1CF-A1C4-4F44-B56A-F4B03762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9E475-4AC2-499F-AA99-3421F1E92F3D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63EF343-6CFB-4D62-9919-A098AD6FC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2A7A3C-9A96-4591-8E8A-6D95C9709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694E9-E501-45D7-8514-B33EF47422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09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E42AB0-6D85-415B-8E60-7E52090E3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1E7BF-0FC0-40E7-881B-246896EACD10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FA95637-7856-47D5-B6F7-EED2F2BD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5434E8-1B13-42E0-B3EB-BFDA86BAC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ABCDB-18CA-4F65-AA51-C5864EF5B3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55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AB71CEA-BB5C-4A87-8451-CD7252B6B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DB2D0-731E-4062-908A-2D24C6678A05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F6B2F8-CF40-471E-B32B-3BF7A07E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EB2E3FC-8E77-4540-9848-5E237290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6762-2701-49CF-A998-32240166F31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85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4C2FC-97CD-4975-87B9-08B68B177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236BA-5636-4461-877A-92A1F8E89A35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985CF-26AF-45E7-9537-BFAA70182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E261F-F2CC-478F-B876-A3299C96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0A330-864A-4129-BE6D-462DCE56B9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37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A4296-678E-4B53-9035-24E398037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FAB3C-38C2-4E8B-B05B-687BE383C87F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EF84B-86ED-45F1-9919-5F138BE4D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E7C6E-F2DA-4021-A4C1-CEA62B27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97A87-A813-449C-9379-1797DAAC5D8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47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F8789-88D6-48DF-ABBA-9B53823C9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5FD75-EC80-4B1D-8E24-402AFB18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F00F9-1C5F-4B00-94DF-6891DC83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17866-02D0-42CF-AC70-3CEF30C56509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99328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29E4F-C327-4930-9B5E-76593F9B9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E56EF-51EB-4D82-9D9C-BCA62652A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480FD-EC94-4BE8-8B5D-4D50E2D6E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5476D-1050-4B67-B821-357F9838CE3A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729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A2A8C-128C-4253-A9D9-896FD86AB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BD5632-C9A5-4D02-A786-B591747AD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84BBF-F857-43AA-B832-AE8AA9868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8DAC5-9846-47F4-9AD3-D0F6EA6138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80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134BD-4398-4A82-AB20-63879CE37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DA8DC-F396-49E5-8600-DA246741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8C2CF-1532-4690-952B-EDDC6296D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F8B90-7527-45F2-B608-D7833F7217C9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7597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0F67758-2D8A-4644-93B2-7E134EF5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7B74FF-2641-4011-9D26-7E38A18C4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C2F99B-8EF3-471A-993E-B00B3433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D1610-EF89-460D-9251-BCCFAF6AFC7D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67229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7BD71F3-017B-4176-8393-87CF515C1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132960D-0D55-4274-AC2C-11131B294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5A27B49-C349-4F73-A4D2-8FCB484AE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EEC70-6542-4684-8171-2442B0881456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52476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631" y="14726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C0EF07B-CE13-42CA-BE71-321BBD73E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B24CFC7-3DEE-4783-AEC7-99ECC3C74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E4C7E4-7AE5-489C-AB44-4B1365487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A99C1-2287-45A8-9FD0-5D0CAE0EF28C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42577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0C303E-04CF-44CD-9AB4-D9B88B8A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088CEA4-8362-4D90-937E-9DFA47FA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F11DAC4-3236-4279-B5FB-6DBDF43E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B05ED-8D56-482B-B581-B076835EB56B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36860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83C8E3-D8DB-4427-BF60-900578F96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78A16A-C787-4AD5-875F-B1ECFB51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0D5541-CA83-4C20-BF01-6323098CC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0D34D-9086-496C-866F-C9DEEC13E065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33606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08228-5810-4FA1-8C1A-BAEF2F431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9D95A6E-4F0C-42F9-88AC-68C5DA4C6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1AD523-1FAC-41F3-9963-0A6C6E7C8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BCF8-D623-4E78-A513-F7FE30FAFE44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48841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ECDAF-E878-455F-A967-8BF4D7A5D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E5880-1545-43EA-89B0-136FD4FB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2319D-B766-48B3-897B-25FAF0BF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6FABB-6602-4263-807C-0768B3DBD171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59287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C242A-89C3-4F72-B332-A89C76587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90D15-A899-4338-B8C0-DC7AA952A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CCB0B-A00E-4F7D-85E9-6321DB60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BE745-26F0-41E3-9C65-A812D14605A0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37638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D7109-105F-4C61-9E95-8E698228F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93BA7-0F01-4573-AEB1-D626C4157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CEF10-1C3C-41A0-9EED-E4E33F8DC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DA6AD-2837-4565-96EB-6542F0101F3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5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4E5D00-E5DD-45AA-B1A6-E6FD7C279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D0DB8A-33C6-4874-924D-B5636BF44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8A4CFF-6B0F-400C-83C4-DB80CBF95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04FD6-4B04-43CF-9E40-0DCC3689933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874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ECFEA-4F9C-44E6-A25E-5894A6752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7E27D-D029-4BE0-85D8-4F405A14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8738A-85E0-4C0A-BEE7-A2FF8EA60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A16FF-7032-4E3E-85D9-9E6BDC85B5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686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8A0CC-5465-462D-AEF7-50AA3FB8E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65EB4-18C4-407A-AAED-2642FBEEC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8241F-3441-4D40-8CA3-2486A47C7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68941-E261-42EA-A532-3D8F0CF20D4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175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BD11724-9167-47C7-BC13-D23F79039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878254-B0EC-439B-9555-8821E9581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95888E-CF41-4F29-A051-A446D26D7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C1912-FACE-41EF-AE69-9A1AAA2589B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337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EDF53BB-1B4C-46AD-8B25-F53A100AB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A8F8D9F-E712-4E91-B4B7-75C3E4F8D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1980A3F-DD75-4B4A-B70C-1361190C1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3C1E3-9839-4115-8508-6031A59714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415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9">
            <a:extLst>
              <a:ext uri="{FF2B5EF4-FFF2-40B4-BE49-F238E27FC236}">
                <a16:creationId xmlns:a16="http://schemas.microsoft.com/office/drawing/2014/main" id="{CDE03ED1-0D2B-4B1E-B420-06112AE71EE1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8FA2BE89-955E-4D72-A267-67D6220B800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4" name="Freeform 41">
              <a:extLst>
                <a:ext uri="{FF2B5EF4-FFF2-40B4-BE49-F238E27FC236}">
                  <a16:creationId xmlns:a16="http://schemas.microsoft.com/office/drawing/2014/main" id="{C3238E9B-0775-4A7E-B9FC-568120CBC9A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2473A69-95D7-4FDE-96D8-8603D6E6DB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AB6715C8-247A-4246-B9AF-86FDDA2AE61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3809F5A-1147-433F-8C25-95E6716479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F294653A-F1DF-4699-AD40-2F173D6794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2376B0C-0D41-46D6-8D69-B7BCE4B06B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232CAAEE-A9F4-4A17-93E1-FD41E768FF6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A591F50E-44A2-4412-A36A-F7993B84AB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CF6FD02-DEEE-4D7D-8FC6-D494EBCC4F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49373E8-91D7-4CF9-AA37-239385899F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A262BF2F-EFA2-48E7-A6FD-136CF3BD64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8C188E43-A25E-47D6-950F-6A7A9D7B1C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9880AACE-A86E-4E69-9918-4DC49BA9CB1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BA53DBD5-0259-407F-976F-07C65A35569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8" name="TextBox 55">
            <a:extLst>
              <a:ext uri="{FF2B5EF4-FFF2-40B4-BE49-F238E27FC236}">
                <a16:creationId xmlns:a16="http://schemas.microsoft.com/office/drawing/2014/main" id="{40F818A2-1068-4BA5-AE56-80E13BEF3A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2D61C7A2-0186-4BF8-AF30-53481245373B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36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7">
            <a:extLst>
              <a:ext uri="{FF2B5EF4-FFF2-40B4-BE49-F238E27FC236}">
                <a16:creationId xmlns:a16="http://schemas.microsoft.com/office/drawing/2014/main" id="{B1A32008-2C47-48EE-BCB6-EB0CBFA51232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2F4EAFF5-7011-4312-A2D9-760F281889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DD6EA34A-A921-4839-AC57-B833DEE2B2C4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7843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0714574-D36D-4F8C-927D-79E5F9F581F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3" name="Freeform 37">
              <a:extLst>
                <a:ext uri="{FF2B5EF4-FFF2-40B4-BE49-F238E27FC236}">
                  <a16:creationId xmlns:a16="http://schemas.microsoft.com/office/drawing/2014/main" id="{D5F25774-6BDE-45F6-8128-25BEC69231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36724461-446C-43D2-91A1-56A8EC5E52A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5BFB61C-4531-434E-AF6D-0EF13B34CD2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29817934-FBE3-43A0-AADC-99A0CBC4BA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8A5A76B9-BBC9-4D2C-A519-E1D8A84CB5C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322CCB17-55D7-458D-97F8-7B6BFAFA8E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B1EB9283-6407-4199-9E14-AA3B703ADC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BAFBCB5E-1B58-4E88-95F2-57A16DB5070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31F0C3AC-78DD-41B8-B7BC-BFAC8C35B3D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A14750B4-F453-493A-B57B-50365ECD45C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C2E2725D-FB79-49B6-BB81-674566C3CA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AA1BE847-49AD-4DED-99F1-DFCFDBBDBE3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30BF5B24-7DB7-49F5-9C81-EB9FDDCFD0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076627CD-44F0-4C6F-94F3-4227E490CC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28357608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64">
            <a:extLst>
              <a:ext uri="{FF2B5EF4-FFF2-40B4-BE49-F238E27FC236}">
                <a16:creationId xmlns:a16="http://schemas.microsoft.com/office/drawing/2014/main" id="{A5DFD45B-B328-4F91-BF9A-33FC64809C6C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6CA71DB5-6164-4FEA-B29F-AA8F3164AB9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10" name="Freeform 66">
              <a:extLst>
                <a:ext uri="{FF2B5EF4-FFF2-40B4-BE49-F238E27FC236}">
                  <a16:creationId xmlns:a16="http://schemas.microsoft.com/office/drawing/2014/main" id="{9203A0A9-A360-4DBF-A8F2-D4DBC1B0AF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7F8B5D0E-494B-4128-B547-A380748F8A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A6B13B57-7095-4898-8D2A-988DDF8B1A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AEB8F748-35FC-4CDE-9004-0711A0B5FBA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A594151E-3EB2-4623-84F0-13E21BB1A5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1D048EBE-7A35-4D53-81A0-70DAD2F4AE3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0C333A06-11C8-4E98-8FF9-C905EB7FF08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C098AC1E-1814-4602-ACEA-89B0AAB5C4A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5EF41BF4-9E52-406C-B84E-9A287334E23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AB756E70-A842-4E27-B695-898CD4EDE4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5F5A9849-D8C4-4C29-86DE-D0CCE0E9DBB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86F1A316-2261-4D80-B677-395077FE39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7FFCCE3F-1B28-4159-94E0-99181EBD26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E3EEDE61-9CFF-4985-8324-BA89EC8B2BD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4" name="TextBox 80">
            <a:extLst>
              <a:ext uri="{FF2B5EF4-FFF2-40B4-BE49-F238E27FC236}">
                <a16:creationId xmlns:a16="http://schemas.microsoft.com/office/drawing/2014/main" id="{CB5759BD-3018-4886-B5BE-5EF18B2E08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C07283CB-844E-466A-9D21-FB4B063DCCAD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377095" y="1948482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571619" y="1948482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766144" y="1948482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377095" y="4015011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571619" y="4015011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766144" y="4015011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19808190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5">
            <a:extLst>
              <a:ext uri="{FF2B5EF4-FFF2-40B4-BE49-F238E27FC236}">
                <a16:creationId xmlns:a16="http://schemas.microsoft.com/office/drawing/2014/main" id="{261A4BAC-D3CB-4FF4-85E3-48F61203249E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11293D8B-7C7A-4D02-BE2A-45F76469FF5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622871D0-0CBE-4784-9736-35009305F10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9457399-8096-4ACD-BA9A-1644A8BA4C8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41C296F-385A-4CDD-91FB-9EEF06A9DBD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E7DC418D-B531-4D1B-B3CB-047243D23CE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9DFE253-1ADA-4ECF-81D2-799ABB8C57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4B4F80D4-3B35-4AF5-B8C7-CBABAE4B2B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67D66B93-C144-402E-8DAC-4B8A0AF731B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DF4D1934-FBD2-4A73-AF0C-5B09B9290BE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D2956F35-12FE-451A-8A8D-76EAA91D54C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8F8FB9F2-F041-4ECD-9DF5-489D3191121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2D82AA4D-F4AF-47B4-805C-22950484A8A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35FF7C75-F829-413C-932E-BFF14E8A867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2F66CA78-A5C4-4FC8-98E4-261814248A8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59CB98E1-3256-451A-A424-1CF746A9F25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7" name="TextBox 61">
            <a:extLst>
              <a:ext uri="{FF2B5EF4-FFF2-40B4-BE49-F238E27FC236}">
                <a16:creationId xmlns:a16="http://schemas.microsoft.com/office/drawing/2014/main" id="{1948064C-E2E9-433D-B842-3F93D09805C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979270C2-4350-481D-A60A-E985C685004D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04204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031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56857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835684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04204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27080201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8">
            <a:extLst>
              <a:ext uri="{FF2B5EF4-FFF2-40B4-BE49-F238E27FC236}">
                <a16:creationId xmlns:a16="http://schemas.microsoft.com/office/drawing/2014/main" id="{D1633025-DD31-440C-8D82-ED31226CDF9B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48A67E57-C83E-4A80-97A2-5D37B3C3340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8" name="Freeform 60">
              <a:extLst>
                <a:ext uri="{FF2B5EF4-FFF2-40B4-BE49-F238E27FC236}">
                  <a16:creationId xmlns:a16="http://schemas.microsoft.com/office/drawing/2014/main" id="{E7D62F6D-F884-49A4-A80E-873D21C45B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907F0BAE-A235-463F-957F-B943B8A0672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6B9236D0-A20E-4BF1-AFB9-C033DA586A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983BF87F-C604-4791-B7B6-B52F780711B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B60B5E5-33E8-45B2-8267-CD5577AEB1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6FB5FEA-ECE4-4F44-A21E-E30158AF2E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28846F69-F549-4894-AB55-D6B09653A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E54E82A2-BAFD-4410-8FC4-C5B31E6438C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5224407D-C749-4E34-A052-6B7D29F981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FBC92C3-F213-4C2A-B352-58ED7D33B7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7D0EB1ED-EDAD-4E87-BC51-066803B927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BE8A2A7E-846D-4DC3-B3FD-1E65F558B5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61F0763A-23BC-4ED4-80A9-0F5CBE9911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CE91B91B-6E1E-4860-B819-8569EC8C83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6" name="TextBox 74">
            <a:extLst>
              <a:ext uri="{FF2B5EF4-FFF2-40B4-BE49-F238E27FC236}">
                <a16:creationId xmlns:a16="http://schemas.microsoft.com/office/drawing/2014/main" id="{AE7CF37A-F434-440E-968E-8D0938B1E2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47388D78-B0BC-4D9D-B581-73766B0419D9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960975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330102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699230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1847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27408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3B7251-06AF-4149-8103-F8D4E2A4C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EB25FC-729A-49CD-AE7E-057C6DA1D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58215-16CB-476B-AA5D-8EEB2C000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9081-1A74-427D-BD52-3BBF78F32EE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32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667252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BD10AAE-04D8-46A5-841E-8E56D55D2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7DB4B78-39D7-46E4-AC8F-6FB26C185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C05BD0F-6E9B-4AE1-AF7F-27DDB452A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C6B58-3F79-4A02-8ED4-862C38E17FD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964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4D1177F-D234-44E8-959D-9AEB120D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094DEA-88BD-45F4-87E5-4A1DC2B14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E6F42A-E4E7-425B-B1ED-B14A50CEB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1F0DE-D5F3-43B4-ADC4-492347E399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433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D0D298-43E1-493F-B245-3D608FB78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1B68C3-29E4-4337-B1E3-09330B7B0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3A5E6E2-DBE8-426A-9AE1-46F1B4B93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6DF73-57B2-45E9-BE7F-298701C25E5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4507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E22CE-D375-4D95-9257-B57E535A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4763E-10A0-4600-A4CD-4ECBD351B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50D1F-38F4-4F61-8D25-6EAA4142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D37CA-C32E-4FDE-B86B-2C22CF7B4D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543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A04BD-629F-4E77-91FB-5C4D850A7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13F10-3252-4200-AF5B-1914A4DDB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16AC-C8D8-40BB-8BFC-85B954956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AACAF-C9FC-4206-A879-6835DFD9B8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210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3">
            <a:extLst>
              <a:ext uri="{FF2B5EF4-FFF2-40B4-BE49-F238E27FC236}">
                <a16:creationId xmlns:a16="http://schemas.microsoft.com/office/drawing/2014/main" id="{BEE200BF-FD27-42FD-A9ED-F184A27A426E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27F5C486-2003-43DD-A553-6E063699930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303B07D0-1F58-45ED-8264-E529EF4F65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593A01B-35DD-4041-905F-6EF6B1F0CD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1D9C7FE7-925C-4214-B706-87F240C4CE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87ACBD1-1C2B-450E-A2DF-D338CE2FD2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20A22E-F1BF-4C08-BF64-47C5D6ED8A5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2FA8E8E2-BBFC-4D92-A7FB-93143ABF1F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755A394-F2CE-49E9-887E-1F25B043A2F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904E425-DF8D-4B26-8C00-F15FE51633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2432BA7-48BF-4C59-8FB8-DD1BE57C47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8B28798-1BB8-4F2E-B998-92C011B9B52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99762FDA-2B78-4C35-925F-006EC8F9F20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C4FC7AE-3BCE-4BA0-A6C9-E81BB5E7F4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B83965C6-312F-4635-8B34-D7BF71BCBD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A31ACE8-D680-48C2-8B1C-5029F39F432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0" name="TextBox 41">
            <a:extLst>
              <a:ext uri="{FF2B5EF4-FFF2-40B4-BE49-F238E27FC236}">
                <a16:creationId xmlns:a16="http://schemas.microsoft.com/office/drawing/2014/main" id="{FCEFD5FC-75BD-4EE4-8710-25634053B6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D9E3E3F0-A8C5-46C7-AE05-CD44A913278E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27711" y="1797085"/>
            <a:ext cx="10736580" cy="283325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3710520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3">
            <a:extLst>
              <a:ext uri="{FF2B5EF4-FFF2-40B4-BE49-F238E27FC236}">
                <a16:creationId xmlns:a16="http://schemas.microsoft.com/office/drawing/2014/main" id="{391C7EC3-B6F8-4382-AF0C-1BFFF34A0E4F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559EC985-D9D9-4F69-8776-70CDB8E8F4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8E2BAB69-3EDA-476C-B7AC-DC868CD465C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00AB3DD-9F10-4FDD-8C0E-DECA88BDFF1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72CE3C5-436C-4B3B-8F47-B2352E6ADB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10A7E29-6C02-42C3-B640-93F6230C23A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31844D59-9B2A-44A8-A54B-04E48DAA7DF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B3B18EB-B01B-40DE-B150-2D55B13EEC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3305282-86A4-44EC-9CFB-AD308288B6C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BAF7062-C9A9-4863-9E19-47511AC54CC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D6719B4-66DE-4FB3-A4C1-DF3A9D32452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8E0F051-A20E-405D-B654-1D6F730154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E3E49667-ABB8-4A79-839A-059A085244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AB458F9B-09CD-4850-BDE8-125DE357B4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E4D738D-20CA-4E7E-A4A3-57BB950E51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374C098-F109-4602-98BE-3BDA386E6E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0" name="TextBox 41">
            <a:extLst>
              <a:ext uri="{FF2B5EF4-FFF2-40B4-BE49-F238E27FC236}">
                <a16:creationId xmlns:a16="http://schemas.microsoft.com/office/drawing/2014/main" id="{CD567BB7-A3EC-4491-BEB5-5138ABF1755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EA501CF1-0925-4A4F-BC1B-A1C51CB99BD2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12192000" cy="342900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40920392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5">
            <a:extLst>
              <a:ext uri="{FF2B5EF4-FFF2-40B4-BE49-F238E27FC236}">
                <a16:creationId xmlns:a16="http://schemas.microsoft.com/office/drawing/2014/main" id="{20522803-F7A2-416F-ABEC-4C06046D7367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B315776-A437-46E4-93B7-B0F80CC6840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6" name="Freeform 29">
              <a:extLst>
                <a:ext uri="{FF2B5EF4-FFF2-40B4-BE49-F238E27FC236}">
                  <a16:creationId xmlns:a16="http://schemas.microsoft.com/office/drawing/2014/main" id="{98664917-D421-426B-B6D5-A6DD9FC4B6F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953D906-CCC9-4BA4-AB02-9021779AC7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7D136A8-9DB4-48C3-8985-CA72463DB43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05560E1-EBBB-4F0E-A932-874FBC2256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95E209F9-1C58-4C80-9569-4370E8CF45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C05DCEB2-F3BF-47C8-BB9A-A7DA75A899B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63F39C25-8409-406C-B685-69FD01B6FF2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9DCC1EC-E2E2-470C-8342-B0800185A3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924B79AB-9D9F-4CCD-81E6-91B5DCE88F1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5B745565-000F-43A0-B067-0E6D5C7770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3EBC2208-1847-429C-AEC3-BA3CB713458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C53C3B0A-505F-468E-AFE0-E4ACB856514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315767BA-39CB-4DD4-B304-AE1CF87EE3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ED3B8EF0-2DB3-410A-B6ED-974AF2E83BD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2" name="TextBox 43">
            <a:extLst>
              <a:ext uri="{FF2B5EF4-FFF2-40B4-BE49-F238E27FC236}">
                <a16:creationId xmlns:a16="http://schemas.microsoft.com/office/drawing/2014/main" id="{34C28EDC-A746-4728-A7E1-D972842615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02798ED0-9C03-4117-9C96-B6BAC69DF593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839462" y="2126170"/>
            <a:ext cx="2250207" cy="3451538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097262" y="2126170"/>
            <a:ext cx="2250207" cy="3451538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163996507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48">
            <a:extLst>
              <a:ext uri="{FF2B5EF4-FFF2-40B4-BE49-F238E27FC236}">
                <a16:creationId xmlns:a16="http://schemas.microsoft.com/office/drawing/2014/main" id="{32B3E06F-7276-4178-9BA1-99AFE43846C2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CD57CEA7-C43E-47F6-B5F9-84DFC1A6799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8" name="Freeform 50">
              <a:extLst>
                <a:ext uri="{FF2B5EF4-FFF2-40B4-BE49-F238E27FC236}">
                  <a16:creationId xmlns:a16="http://schemas.microsoft.com/office/drawing/2014/main" id="{1D5F515B-768B-41DF-8094-39F64A36132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6432912F-4150-4942-9636-78E910596D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EC31149-1975-4216-9FA3-CEC3E39CD8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BDF72A-A8CC-49C1-93F2-EA44C347CDD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B1C4122-D713-4963-8F7E-68FEF096916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BCAE4A5-B27F-4271-B7BD-4749F466B4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664DDF00-B8F5-424F-9CA9-9B3E6A05F4A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D2D130C-30B0-43FC-8349-7EEBE993829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615D4312-4266-4EA1-97A8-F1E3A6F4DE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6C9875FE-2078-4D18-B924-B66CADB119F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43FB15FA-478D-4A68-AB1F-71E5606FFB4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A61544BF-F719-4D51-B2E8-C21E250343D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E64F8417-D88C-4E42-B903-911D379D560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F257944D-6040-49CA-9094-31F179F3663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6" name="TextBox 64">
            <a:extLst>
              <a:ext uri="{FF2B5EF4-FFF2-40B4-BE49-F238E27FC236}">
                <a16:creationId xmlns:a16="http://schemas.microsoft.com/office/drawing/2014/main" id="{F49D6311-F3D0-4E6D-9474-5ABCE91311A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42F9DE5C-35E6-477D-9823-5F39D6DE7EED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57398" y="1849083"/>
            <a:ext cx="2222495" cy="2231329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610078" y="1849083"/>
            <a:ext cx="2222495" cy="2231329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112111" y="1849083"/>
            <a:ext cx="2222495" cy="2231329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62757" y="1849083"/>
            <a:ext cx="2222495" cy="2231329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179459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E2FF2F-3812-462A-97AE-917BE25C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48F42E-E9A3-437B-B06D-C10EA0166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212F0-B922-404B-A4AB-B7FFF398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81F7A-C652-44D0-856D-BBF8E6C164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935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3">
            <a:extLst>
              <a:ext uri="{FF2B5EF4-FFF2-40B4-BE49-F238E27FC236}">
                <a16:creationId xmlns:a16="http://schemas.microsoft.com/office/drawing/2014/main" id="{AFFC9E58-D2CE-4B49-ADEE-E2A1BA165E49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DA8B0441-457B-48C9-A93F-467C37970FA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1638D79B-5CC5-49C9-ADD7-B1EAE0A747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1724998A-3B21-4CFE-AB32-C5A453764B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B1991222-ACB8-4694-846C-C6B694DFCC1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08FE9BE9-F282-454C-913B-FB8629D11F7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DC289597-33E0-499D-A72E-4098C17633F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947B42-9DFB-4320-85D4-9E8353BD441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93BF63D-E5A4-4CE1-9117-BCE2A642091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88D56DCA-8D9B-4019-9126-3BBD5C8A9B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BCD48CED-5ED5-4A0C-9885-7372FB4C2F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6A0DF1B4-C3B2-415B-9CDA-35710409A1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B18AFAC9-499C-4680-A8F3-8342E5501B2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9ED9AC2F-9164-458D-A9FF-CCC0E86A3D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0EF1128-6EA9-4910-9AA0-EE3C79968F8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571EDE1-CDE8-4852-BC1A-1B6307F4F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0" name="TextBox 41">
            <a:extLst>
              <a:ext uri="{FF2B5EF4-FFF2-40B4-BE49-F238E27FC236}">
                <a16:creationId xmlns:a16="http://schemas.microsoft.com/office/drawing/2014/main" id="{8A34DE50-D1E6-4488-810E-3D90327589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0FA6CA0A-F27D-4F32-8BC9-0FC36E9FF898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9479" y="1777941"/>
            <a:ext cx="7418109" cy="414487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36544813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1">
            <a:extLst>
              <a:ext uri="{FF2B5EF4-FFF2-40B4-BE49-F238E27FC236}">
                <a16:creationId xmlns:a16="http://schemas.microsoft.com/office/drawing/2014/main" id="{5B88D31B-999A-43C7-9DFD-1D6B25302F38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C6B1F13E-7AE2-4CF8-82D7-F61D6368594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5" name="Freeform 26">
              <a:extLst>
                <a:ext uri="{FF2B5EF4-FFF2-40B4-BE49-F238E27FC236}">
                  <a16:creationId xmlns:a16="http://schemas.microsoft.com/office/drawing/2014/main" id="{3656E803-821B-4B6A-86E8-01A9E4B8B6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42DF1DA-088D-483B-BB94-0E4A561648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E61C30A1-D6F9-431A-95D6-4E6BC01326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AB8A0400-2236-464F-B05D-35AE986651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89CE4C3-F911-48F4-8E23-0C28E7E411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179E457-C67B-4FEA-8125-CE3944BE89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157A2B6C-6F71-4E8F-B792-F8BC0493647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F3FD9A7F-58F1-4092-A584-F56260D9C11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C431F68D-CD8B-4692-96B0-C2D698DB561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86EB29DB-BB00-4E24-8596-9A1257592A7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8235A196-812B-4EA2-9052-3403A14E4C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AE622584-25B2-42D9-8BBF-785BBE5AFB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88775DB0-CF0D-4C0F-884E-8F9DFD22AC0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73423EF1-9831-4E69-87DD-BAD1812F7A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9" name="TextBox 40">
            <a:extLst>
              <a:ext uri="{FF2B5EF4-FFF2-40B4-BE49-F238E27FC236}">
                <a16:creationId xmlns:a16="http://schemas.microsoft.com/office/drawing/2014/main" id="{FA8F63D1-F94F-4581-823A-9F1EEE1FE5E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EC8E8ACF-9C05-466F-806A-EACC4FDC275C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86928" y="1680881"/>
            <a:ext cx="5257031" cy="445201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38395713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3">
            <a:extLst>
              <a:ext uri="{FF2B5EF4-FFF2-40B4-BE49-F238E27FC236}">
                <a16:creationId xmlns:a16="http://schemas.microsoft.com/office/drawing/2014/main" id="{B41539E5-93EF-4873-BDF3-4E18375BA54D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DE3F0EDF-CFCE-4C74-BB3A-2DF80B0CA04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5" name="Freeform 27">
              <a:extLst>
                <a:ext uri="{FF2B5EF4-FFF2-40B4-BE49-F238E27FC236}">
                  <a16:creationId xmlns:a16="http://schemas.microsoft.com/office/drawing/2014/main" id="{B35757ED-34CC-4A3F-A787-6E3A6096CF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D3AA9DD-DD70-41CC-85BA-7B4E57746FB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DCD8EFF-8AE0-4B30-87D6-F992951347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43DB903C-18B7-4518-BC46-6D9961CA9F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55DE8BBC-CB96-4FEC-B28A-FD1A530FFF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93B08774-282A-4F2E-9B0F-1F3E8350411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B8BAC0A-7C45-4AD4-B11F-10DDFE35A1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780BCD3-1A94-49E8-98DE-C41CB75272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1C11CBB-6997-493D-9DDD-162B9C8ABF6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5836908-7BD2-4FCC-B16C-328F615CE60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E8AD68F-6F4A-466E-A394-8C3EDE2DA95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EB551C7F-02A3-445F-AEF9-D7B2A1E31E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A1C63DB-A396-4EF9-8145-B54A624E41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4864CFAD-5FB4-4500-B073-FA595CFA9F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0" name="TextBox 41">
            <a:extLst>
              <a:ext uri="{FF2B5EF4-FFF2-40B4-BE49-F238E27FC236}">
                <a16:creationId xmlns:a16="http://schemas.microsoft.com/office/drawing/2014/main" id="{068F9FDE-FC24-43DD-B306-14FACAE9F42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AB20FF6C-533A-4551-AAA6-73DD83573C08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048002" y="1"/>
            <a:ext cx="3047999" cy="685800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8176322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6">
            <a:extLst>
              <a:ext uri="{FF2B5EF4-FFF2-40B4-BE49-F238E27FC236}">
                <a16:creationId xmlns:a16="http://schemas.microsoft.com/office/drawing/2014/main" id="{473A9B64-255A-4861-AAF7-795025C146C4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6038A70A-93C2-4078-8531-362795A5097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12" name="Freeform 30">
              <a:extLst>
                <a:ext uri="{FF2B5EF4-FFF2-40B4-BE49-F238E27FC236}">
                  <a16:creationId xmlns:a16="http://schemas.microsoft.com/office/drawing/2014/main" id="{B7CD0847-7AE0-46BA-A3C9-E700ECF95C5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D6426683-B542-4582-80D3-462AF5A9BC8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F56B7083-6287-4B3E-8EFE-71F7BF14818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1E0ADB1C-352C-46A2-9DA8-9FCF47B084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C85D04A6-E173-436A-B755-B209B3BBA42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1370FBCF-9CDF-4FA6-9B60-08DC98D1ADD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E24E091-C80D-4BF7-8E08-C9C22CE3FD0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946DF7F-5A87-4100-AA0D-691B48C0F30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A182BAD1-9CBC-4A42-B6F9-CEE809FA9F9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954C35B4-8142-49E6-9C87-F1315D75F98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01896E3C-5DF5-40DB-974E-2576BB06B15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20D2A9A7-BA2E-4032-A1D7-38C12211DBF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CA6DE644-2EE6-4881-86FE-5F60525D3C4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00FCBFBA-A891-483C-99E9-9736030CA89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6" name="TextBox 44">
            <a:extLst>
              <a:ext uri="{FF2B5EF4-FFF2-40B4-BE49-F238E27FC236}">
                <a16:creationId xmlns:a16="http://schemas.microsoft.com/office/drawing/2014/main" id="{C7A0D354-199B-4B16-8ABC-9BF4A5C28F0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C7EE135C-5030-49C6-B1F1-D75311439AC9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04204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031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56857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835684" y="827532"/>
            <a:ext cx="2560320" cy="5202936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4213357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-8587" y="2549792"/>
            <a:ext cx="2446993" cy="430821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863913" y="2549792"/>
            <a:ext cx="2446993" cy="430821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745009" y="2549792"/>
            <a:ext cx="2446993" cy="430821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28858834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32">
            <a:extLst>
              <a:ext uri="{FF2B5EF4-FFF2-40B4-BE49-F238E27FC236}">
                <a16:creationId xmlns:a16="http://schemas.microsoft.com/office/drawing/2014/main" id="{E7FFDB5F-DD06-4742-BA88-60CA8CDB67C3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9D65A654-0E24-4B87-978D-919912F64FC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10" name="Freeform 34">
              <a:extLst>
                <a:ext uri="{FF2B5EF4-FFF2-40B4-BE49-F238E27FC236}">
                  <a16:creationId xmlns:a16="http://schemas.microsoft.com/office/drawing/2014/main" id="{DFDCB354-F701-4CD5-A655-C8C41C3CFBE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69CE41E3-FFD5-4286-8BB2-E15B4864A7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A2C4E25F-464D-4E13-B692-9D9254A3698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F2F37592-8EA5-4BD5-9BBE-4484843F7B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D5DD4C4-AB4D-48A7-BB50-3EF8EC22CEF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C9EA1590-14B0-405B-8882-DA6B431403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E55843B0-2E1C-4431-AC11-451322ECCE1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38242523-4DB1-4B88-833C-C4D8B66FE67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B1740FAF-8A44-4668-A7D8-B432873B73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3B6C01C1-B23A-40FC-8ABD-C779760C37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8587D980-FAB2-4BF4-A6D3-34378B230F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C293239B-7B88-4407-93A8-84986097B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E2D0E384-E188-462D-8A59-CA2E494A077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AEE38BBB-0D19-4D90-8DBA-0364B564825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4" name="TextBox 48">
            <a:extLst>
              <a:ext uri="{FF2B5EF4-FFF2-40B4-BE49-F238E27FC236}">
                <a16:creationId xmlns:a16="http://schemas.microsoft.com/office/drawing/2014/main" id="{6336FC04-347C-44D6-8D37-6BA8DB9C18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6A34F73F-64FC-4E4A-8CA3-907BAD0A0378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-2437" y="0"/>
            <a:ext cx="3047999" cy="609600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045562" y="3047999"/>
            <a:ext cx="6100877" cy="304800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3045562" y="2"/>
            <a:ext cx="3052877" cy="304716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087466" y="2"/>
            <a:ext cx="3052877" cy="304716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9120" y="2"/>
            <a:ext cx="3052877" cy="304716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39120" y="3048420"/>
            <a:ext cx="3052877" cy="3047161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3967900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" y="0"/>
            <a:ext cx="12191999" cy="6858000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6717811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0">
            <a:extLst>
              <a:ext uri="{FF2B5EF4-FFF2-40B4-BE49-F238E27FC236}">
                <a16:creationId xmlns:a16="http://schemas.microsoft.com/office/drawing/2014/main" id="{EB9AB220-0380-4447-815F-2D158C7C19BF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A318B48F-DE4E-412D-A6A7-E16B4ABD7CD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4" name="Freeform 23">
              <a:extLst>
                <a:ext uri="{FF2B5EF4-FFF2-40B4-BE49-F238E27FC236}">
                  <a16:creationId xmlns:a16="http://schemas.microsoft.com/office/drawing/2014/main" id="{5E97C241-EE33-485E-8963-4407D369DFB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D42530B-9D57-4182-BA80-3340BBC363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2D08AD9C-593A-4F27-885B-08E3A0BF7F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14E96ADE-89CA-4AC1-B7C7-D19D46EE46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49927F3-A121-442E-B3C3-616A935D43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DBCA5AFD-7BD5-47E8-9399-9F2C7A99C87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F1BA1ACD-92B2-4FEB-81FF-52AC874D8CD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6297D9E3-EFA1-403C-81C0-F8AA4E79E8E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A74A4FA1-F4D0-4951-888F-71AB907C846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A7F1C107-9310-4011-8577-E771B6BD0F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A3D5B289-0C4F-44C5-9969-5B00B3B93D7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27AF317D-4ABD-4E08-A23A-12F9A570244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916D1998-C1C9-4D56-A2C1-9D520E54B4E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C39AEF8B-E72A-4E6E-AF91-544BB6332B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8" name="TextBox 37">
            <a:extLst>
              <a:ext uri="{FF2B5EF4-FFF2-40B4-BE49-F238E27FC236}">
                <a16:creationId xmlns:a16="http://schemas.microsoft.com/office/drawing/2014/main" id="{B87BC329-8BB5-4BDE-9362-31AE5B6606F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7D08426E-BBAC-417B-98EE-8964F751E5F8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5665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4">
            <a:extLst>
              <a:ext uri="{FF2B5EF4-FFF2-40B4-BE49-F238E27FC236}">
                <a16:creationId xmlns:a16="http://schemas.microsoft.com/office/drawing/2014/main" id="{8683A68C-016B-49C4-81F1-4BE04325CF92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2E6E0E96-E7C7-4A3F-84E6-4395F52344B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8" name="Freeform 43">
              <a:extLst>
                <a:ext uri="{FF2B5EF4-FFF2-40B4-BE49-F238E27FC236}">
                  <a16:creationId xmlns:a16="http://schemas.microsoft.com/office/drawing/2014/main" id="{D8532ECF-139D-4FE5-A546-9E7B745F78B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D775E5C-F5E6-4B70-B8D3-0B6394871BE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3735A13-DEB3-4770-A266-F10FB4EC61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0318A4E8-D2C1-4F06-B654-15ACB546E02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B40CD2A7-C2EB-490F-A8F3-9FED7A4E3D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8930631-6EC3-46F6-BDF0-99A06FF71AC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CDD370A5-7629-42BE-8D9C-64C57DF996D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D557A594-D57F-409C-B1A7-AB624BAB1AE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5058EF10-455E-4D80-BD98-C04BF8D03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C176CCEF-29F5-42C0-9C5C-E03CA64F37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3283760D-5E00-404A-A064-A814C46A732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AEFA9680-4408-455A-83A8-3A4D7484089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8B53FAE-3D48-4228-9A21-B9D280C813B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83FF083B-D635-4603-82B7-CC0B9AB71C6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26" name="TextBox 57">
            <a:extLst>
              <a:ext uri="{FF2B5EF4-FFF2-40B4-BE49-F238E27FC236}">
                <a16:creationId xmlns:a16="http://schemas.microsoft.com/office/drawing/2014/main" id="{E2494B05-F4F4-4B64-9634-59691690F6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95CEC8E4-9A9A-4044-BF5E-ECA21B9B3532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960975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330102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699230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1847" y="2085231"/>
            <a:ext cx="1900508" cy="1900508"/>
          </a:xfrm>
          <a:prstGeom prst="ellipse">
            <a:avLst/>
          </a:prstGeo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409304803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>
            <a:extLst>
              <a:ext uri="{FF2B5EF4-FFF2-40B4-BE49-F238E27FC236}">
                <a16:creationId xmlns:a16="http://schemas.microsoft.com/office/drawing/2014/main" id="{9629E465-8C99-444F-A76D-A2AE04764415}"/>
              </a:ext>
            </a:extLst>
          </p:cNvPr>
          <p:cNvSpPr/>
          <p:nvPr userDrawn="1"/>
        </p:nvSpPr>
        <p:spPr>
          <a:xfrm>
            <a:off x="11234738" y="6361113"/>
            <a:ext cx="460375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Box 21">
            <a:extLst>
              <a:ext uri="{FF2B5EF4-FFF2-40B4-BE49-F238E27FC236}">
                <a16:creationId xmlns:a16="http://schemas.microsoft.com/office/drawing/2014/main" id="{D0F320F7-136C-471D-802E-05C7C43C12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239500" y="6402388"/>
            <a:ext cx="4413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A615D092-B08B-430B-BA6D-8414E6C0A280}" type="slidenum">
              <a:rPr lang="en-US" altLang="es-PE" sz="1100">
                <a:solidFill>
                  <a:schemeClr val="bg1"/>
                </a:solidFill>
              </a:rPr>
              <a:pPr algn="ctr"/>
              <a:t>‹Nº›</a:t>
            </a:fld>
            <a:endParaRPr lang="en-US" altLang="es-PE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1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94486-9327-4EB5-8083-59E607D5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98204-97C9-462B-99E0-AC2255E40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63850-8842-4C0D-8E1C-85C741992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76C47-EAAE-424B-9E25-D29F640EBAC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238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A02792F2-D333-4A6F-B03A-EC1666202CA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387475" cy="284162"/>
            <a:chOff x="297" y="1187"/>
            <a:chExt cx="7085" cy="1944"/>
          </a:xfrm>
        </p:grpSpPr>
        <p:sp>
          <p:nvSpPr>
            <p:cNvPr id="3" name="Freeform 39">
              <a:extLst>
                <a:ext uri="{FF2B5EF4-FFF2-40B4-BE49-F238E27FC236}">
                  <a16:creationId xmlns:a16="http://schemas.microsoft.com/office/drawing/2014/main" id="{E647E8D1-C60C-4985-985E-366E7D53833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9"/>
              <a:ext cx="1266" cy="1105"/>
            </a:xfrm>
            <a:custGeom>
              <a:avLst/>
              <a:gdLst>
                <a:gd name="T0" fmla="*/ 613 w 535"/>
                <a:gd name="T1" fmla="*/ 491 h 466"/>
                <a:gd name="T2" fmla="*/ 492 w 535"/>
                <a:gd name="T3" fmla="*/ 199 h 466"/>
                <a:gd name="T4" fmla="*/ 263 w 535"/>
                <a:gd name="T5" fmla="*/ 768 h 466"/>
                <a:gd name="T6" fmla="*/ 213 w 535"/>
                <a:gd name="T7" fmla="*/ 899 h 466"/>
                <a:gd name="T8" fmla="*/ 140 w 535"/>
                <a:gd name="T9" fmla="*/ 1084 h 466"/>
                <a:gd name="T10" fmla="*/ 140 w 535"/>
                <a:gd name="T11" fmla="*/ 1081 h 466"/>
                <a:gd name="T12" fmla="*/ 106 w 535"/>
                <a:gd name="T13" fmla="*/ 1105 h 466"/>
                <a:gd name="T14" fmla="*/ 26 w 535"/>
                <a:gd name="T15" fmla="*/ 1105 h 466"/>
                <a:gd name="T16" fmla="*/ 0 w 535"/>
                <a:gd name="T17" fmla="*/ 1088 h 466"/>
                <a:gd name="T18" fmla="*/ 2 w 535"/>
                <a:gd name="T19" fmla="*/ 1079 h 466"/>
                <a:gd name="T20" fmla="*/ 5 w 535"/>
                <a:gd name="T21" fmla="*/ 1069 h 466"/>
                <a:gd name="T22" fmla="*/ 438 w 535"/>
                <a:gd name="T23" fmla="*/ 19 h 466"/>
                <a:gd name="T24" fmla="*/ 440 w 535"/>
                <a:gd name="T25" fmla="*/ 17 h 466"/>
                <a:gd name="T26" fmla="*/ 438 w 535"/>
                <a:gd name="T27" fmla="*/ 19 h 466"/>
                <a:gd name="T28" fmla="*/ 445 w 535"/>
                <a:gd name="T29" fmla="*/ 7 h 466"/>
                <a:gd name="T30" fmla="*/ 469 w 535"/>
                <a:gd name="T31" fmla="*/ 0 h 466"/>
                <a:gd name="T32" fmla="*/ 518 w 535"/>
                <a:gd name="T33" fmla="*/ 0 h 466"/>
                <a:gd name="T34" fmla="*/ 540 w 535"/>
                <a:gd name="T35" fmla="*/ 7 h 466"/>
                <a:gd name="T36" fmla="*/ 547 w 535"/>
                <a:gd name="T37" fmla="*/ 19 h 466"/>
                <a:gd name="T38" fmla="*/ 549 w 535"/>
                <a:gd name="T39" fmla="*/ 19 h 466"/>
                <a:gd name="T40" fmla="*/ 551 w 535"/>
                <a:gd name="T41" fmla="*/ 24 h 466"/>
                <a:gd name="T42" fmla="*/ 549 w 535"/>
                <a:gd name="T43" fmla="*/ 21 h 466"/>
                <a:gd name="T44" fmla="*/ 679 w 535"/>
                <a:gd name="T45" fmla="*/ 337 h 466"/>
                <a:gd name="T46" fmla="*/ 613 w 535"/>
                <a:gd name="T47" fmla="*/ 491 h 466"/>
                <a:gd name="T48" fmla="*/ 1100 w 535"/>
                <a:gd name="T49" fmla="*/ 1008 h 466"/>
                <a:gd name="T50" fmla="*/ 1055 w 535"/>
                <a:gd name="T51" fmla="*/ 899 h 466"/>
                <a:gd name="T52" fmla="*/ 892 w 535"/>
                <a:gd name="T53" fmla="*/ 491 h 466"/>
                <a:gd name="T54" fmla="*/ 771 w 535"/>
                <a:gd name="T55" fmla="*/ 199 h 466"/>
                <a:gd name="T56" fmla="*/ 542 w 535"/>
                <a:gd name="T57" fmla="*/ 768 h 466"/>
                <a:gd name="T58" fmla="*/ 490 w 535"/>
                <a:gd name="T59" fmla="*/ 899 h 466"/>
                <a:gd name="T60" fmla="*/ 419 w 535"/>
                <a:gd name="T61" fmla="*/ 1084 h 466"/>
                <a:gd name="T62" fmla="*/ 419 w 535"/>
                <a:gd name="T63" fmla="*/ 1081 h 466"/>
                <a:gd name="T64" fmla="*/ 386 w 535"/>
                <a:gd name="T65" fmla="*/ 1105 h 466"/>
                <a:gd name="T66" fmla="*/ 305 w 535"/>
                <a:gd name="T67" fmla="*/ 1105 h 466"/>
                <a:gd name="T68" fmla="*/ 279 w 535"/>
                <a:gd name="T69" fmla="*/ 1088 h 466"/>
                <a:gd name="T70" fmla="*/ 282 w 535"/>
                <a:gd name="T71" fmla="*/ 1079 h 466"/>
                <a:gd name="T72" fmla="*/ 284 w 535"/>
                <a:gd name="T73" fmla="*/ 1069 h 466"/>
                <a:gd name="T74" fmla="*/ 717 w 535"/>
                <a:gd name="T75" fmla="*/ 19 h 466"/>
                <a:gd name="T76" fmla="*/ 719 w 535"/>
                <a:gd name="T77" fmla="*/ 17 h 466"/>
                <a:gd name="T78" fmla="*/ 717 w 535"/>
                <a:gd name="T79" fmla="*/ 19 h 466"/>
                <a:gd name="T80" fmla="*/ 724 w 535"/>
                <a:gd name="T81" fmla="*/ 7 h 466"/>
                <a:gd name="T82" fmla="*/ 748 w 535"/>
                <a:gd name="T83" fmla="*/ 0 h 466"/>
                <a:gd name="T84" fmla="*/ 797 w 535"/>
                <a:gd name="T85" fmla="*/ 0 h 466"/>
                <a:gd name="T86" fmla="*/ 819 w 535"/>
                <a:gd name="T87" fmla="*/ 7 h 466"/>
                <a:gd name="T88" fmla="*/ 826 w 535"/>
                <a:gd name="T89" fmla="*/ 19 h 466"/>
                <a:gd name="T90" fmla="*/ 828 w 535"/>
                <a:gd name="T91" fmla="*/ 19 h 466"/>
                <a:gd name="T92" fmla="*/ 828 w 535"/>
                <a:gd name="T93" fmla="*/ 24 h 466"/>
                <a:gd name="T94" fmla="*/ 828 w 535"/>
                <a:gd name="T95" fmla="*/ 21 h 466"/>
                <a:gd name="T96" fmla="*/ 1264 w 535"/>
                <a:gd name="T97" fmla="*/ 1069 h 466"/>
                <a:gd name="T98" fmla="*/ 1266 w 535"/>
                <a:gd name="T99" fmla="*/ 1074 h 466"/>
                <a:gd name="T100" fmla="*/ 1266 w 535"/>
                <a:gd name="T101" fmla="*/ 1088 h 466"/>
                <a:gd name="T102" fmla="*/ 1240 w 535"/>
                <a:gd name="T103" fmla="*/ 1105 h 466"/>
                <a:gd name="T104" fmla="*/ 1162 w 535"/>
                <a:gd name="T105" fmla="*/ 1105 h 466"/>
                <a:gd name="T106" fmla="*/ 1129 w 535"/>
                <a:gd name="T107" fmla="*/ 1084 h 466"/>
                <a:gd name="T108" fmla="*/ 1100 w 535"/>
                <a:gd name="T109" fmla="*/ 1008 h 4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A821CAFC-353F-4232-8C8E-D3272840222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6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0 w 417"/>
                <a:gd name="T3" fmla="*/ 1086 h 466"/>
                <a:gd name="T4" fmla="*/ 0 w 417"/>
                <a:gd name="T5" fmla="*/ 1072 h 466"/>
                <a:gd name="T6" fmla="*/ 2 w 417"/>
                <a:gd name="T7" fmla="*/ 1067 h 466"/>
                <a:gd name="T8" fmla="*/ 461 w 417"/>
                <a:gd name="T9" fmla="*/ 19 h 466"/>
                <a:gd name="T10" fmla="*/ 492 w 417"/>
                <a:gd name="T11" fmla="*/ 0 h 466"/>
                <a:gd name="T12" fmla="*/ 497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0 w 417"/>
                <a:gd name="T19" fmla="*/ 806 h 466"/>
                <a:gd name="T20" fmla="*/ 981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58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F5D0878-2CF9-4A88-BC9E-CFDBFDF048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1" y="1189"/>
              <a:ext cx="1594" cy="1942"/>
            </a:xfrm>
            <a:custGeom>
              <a:avLst/>
              <a:gdLst>
                <a:gd name="T0" fmla="*/ 1549 w 674"/>
                <a:gd name="T1" fmla="*/ 1717 h 819"/>
                <a:gd name="T2" fmla="*/ 1594 w 674"/>
                <a:gd name="T3" fmla="*/ 1764 h 819"/>
                <a:gd name="T4" fmla="*/ 1594 w 674"/>
                <a:gd name="T5" fmla="*/ 1895 h 819"/>
                <a:gd name="T6" fmla="*/ 1549 w 674"/>
                <a:gd name="T7" fmla="*/ 1942 h 819"/>
                <a:gd name="T8" fmla="*/ 47 w 674"/>
                <a:gd name="T9" fmla="*/ 1942 h 819"/>
                <a:gd name="T10" fmla="*/ 2 w 674"/>
                <a:gd name="T11" fmla="*/ 1895 h 819"/>
                <a:gd name="T12" fmla="*/ 2 w 674"/>
                <a:gd name="T13" fmla="*/ 1750 h 819"/>
                <a:gd name="T14" fmla="*/ 5 w 674"/>
                <a:gd name="T15" fmla="*/ 1721 h 819"/>
                <a:gd name="T16" fmla="*/ 1225 w 674"/>
                <a:gd name="T17" fmla="*/ 225 h 819"/>
                <a:gd name="T18" fmla="*/ 71 w 674"/>
                <a:gd name="T19" fmla="*/ 225 h 819"/>
                <a:gd name="T20" fmla="*/ 24 w 674"/>
                <a:gd name="T21" fmla="*/ 178 h 819"/>
                <a:gd name="T22" fmla="*/ 24 w 674"/>
                <a:gd name="T23" fmla="*/ 40 h 819"/>
                <a:gd name="T24" fmla="*/ 71 w 674"/>
                <a:gd name="T25" fmla="*/ 0 h 819"/>
                <a:gd name="T26" fmla="*/ 1478 w 674"/>
                <a:gd name="T27" fmla="*/ 0 h 819"/>
                <a:gd name="T28" fmla="*/ 1525 w 674"/>
                <a:gd name="T29" fmla="*/ 45 h 819"/>
                <a:gd name="T30" fmla="*/ 1525 w 674"/>
                <a:gd name="T31" fmla="*/ 192 h 819"/>
                <a:gd name="T32" fmla="*/ 1523 w 674"/>
                <a:gd name="T33" fmla="*/ 206 h 819"/>
                <a:gd name="T34" fmla="*/ 1516 w 674"/>
                <a:gd name="T35" fmla="*/ 225 h 819"/>
                <a:gd name="T36" fmla="*/ 1518 w 674"/>
                <a:gd name="T37" fmla="*/ 221 h 819"/>
                <a:gd name="T38" fmla="*/ 312 w 674"/>
                <a:gd name="T39" fmla="*/ 1717 h 819"/>
                <a:gd name="T40" fmla="*/ 932 w 674"/>
                <a:gd name="T41" fmla="*/ 1717 h 819"/>
                <a:gd name="T42" fmla="*/ 1549 w 674"/>
                <a:gd name="T43" fmla="*/ 1717 h 819"/>
                <a:gd name="T44" fmla="*/ 941 w 674"/>
                <a:gd name="T45" fmla="*/ 1340 h 819"/>
                <a:gd name="T46" fmla="*/ 1551 w 674"/>
                <a:gd name="T47" fmla="*/ 1340 h 819"/>
                <a:gd name="T48" fmla="*/ 1594 w 674"/>
                <a:gd name="T49" fmla="*/ 1382 h 819"/>
                <a:gd name="T50" fmla="*/ 1594 w 674"/>
                <a:gd name="T51" fmla="*/ 1520 h 819"/>
                <a:gd name="T52" fmla="*/ 1551 w 674"/>
                <a:gd name="T53" fmla="*/ 1567 h 819"/>
                <a:gd name="T54" fmla="*/ 939 w 674"/>
                <a:gd name="T55" fmla="*/ 1567 h 819"/>
                <a:gd name="T56" fmla="*/ 896 w 674"/>
                <a:gd name="T57" fmla="*/ 1527 h 819"/>
                <a:gd name="T58" fmla="*/ 896 w 674"/>
                <a:gd name="T59" fmla="*/ 1387 h 819"/>
                <a:gd name="T60" fmla="*/ 911 w 674"/>
                <a:gd name="T61" fmla="*/ 1356 h 819"/>
                <a:gd name="T62" fmla="*/ 941 w 674"/>
                <a:gd name="T63" fmla="*/ 1340 h 8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519A1972-54DC-4B87-B98E-9B6F5DBFB1D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3" y="1189"/>
              <a:ext cx="986" cy="1105"/>
            </a:xfrm>
            <a:custGeom>
              <a:avLst/>
              <a:gdLst>
                <a:gd name="T0" fmla="*/ 28 w 417"/>
                <a:gd name="T1" fmla="*/ 1105 h 466"/>
                <a:gd name="T2" fmla="*/ 2 w 417"/>
                <a:gd name="T3" fmla="*/ 1086 h 466"/>
                <a:gd name="T4" fmla="*/ 2 w 417"/>
                <a:gd name="T5" fmla="*/ 1072 h 466"/>
                <a:gd name="T6" fmla="*/ 5 w 417"/>
                <a:gd name="T7" fmla="*/ 1067 h 466"/>
                <a:gd name="T8" fmla="*/ 461 w 417"/>
                <a:gd name="T9" fmla="*/ 19 h 466"/>
                <a:gd name="T10" fmla="*/ 494 w 417"/>
                <a:gd name="T11" fmla="*/ 0 h 466"/>
                <a:gd name="T12" fmla="*/ 499 w 417"/>
                <a:gd name="T13" fmla="*/ 0 h 466"/>
                <a:gd name="T14" fmla="*/ 530 w 417"/>
                <a:gd name="T15" fmla="*/ 21 h 466"/>
                <a:gd name="T16" fmla="*/ 641 w 417"/>
                <a:gd name="T17" fmla="*/ 285 h 466"/>
                <a:gd name="T18" fmla="*/ 873 w 417"/>
                <a:gd name="T19" fmla="*/ 806 h 466"/>
                <a:gd name="T20" fmla="*/ 984 w 417"/>
                <a:gd name="T21" fmla="*/ 1067 h 466"/>
                <a:gd name="T22" fmla="*/ 981 w 417"/>
                <a:gd name="T23" fmla="*/ 1067 h 466"/>
                <a:gd name="T24" fmla="*/ 986 w 417"/>
                <a:gd name="T25" fmla="*/ 1086 h 466"/>
                <a:gd name="T26" fmla="*/ 960 w 417"/>
                <a:gd name="T27" fmla="*/ 1105 h 466"/>
                <a:gd name="T28" fmla="*/ 28 w 417"/>
                <a:gd name="T29" fmla="*/ 1105 h 466"/>
                <a:gd name="T30" fmla="*/ 182 w 417"/>
                <a:gd name="T31" fmla="*/ 975 h 466"/>
                <a:gd name="T32" fmla="*/ 348 w 417"/>
                <a:gd name="T33" fmla="*/ 975 h 466"/>
                <a:gd name="T34" fmla="*/ 804 w 417"/>
                <a:gd name="T35" fmla="*/ 975 h 466"/>
                <a:gd name="T36" fmla="*/ 494 w 417"/>
                <a:gd name="T37" fmla="*/ 239 h 466"/>
                <a:gd name="T38" fmla="*/ 182 w 417"/>
                <a:gd name="T39" fmla="*/ 975 h 4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82E5661A-109F-440C-A496-4FDC5F26FB6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59" y="1187"/>
              <a:ext cx="941" cy="1107"/>
            </a:xfrm>
            <a:custGeom>
              <a:avLst/>
              <a:gdLst>
                <a:gd name="T0" fmla="*/ 941 w 398"/>
                <a:gd name="T1" fmla="*/ 31 h 467"/>
                <a:gd name="T2" fmla="*/ 934 w 398"/>
                <a:gd name="T3" fmla="*/ 1083 h 467"/>
                <a:gd name="T4" fmla="*/ 906 w 398"/>
                <a:gd name="T5" fmla="*/ 1107 h 467"/>
                <a:gd name="T6" fmla="*/ 809 w 398"/>
                <a:gd name="T7" fmla="*/ 1107 h 467"/>
                <a:gd name="T8" fmla="*/ 132 w 398"/>
                <a:gd name="T9" fmla="*/ 185 h 467"/>
                <a:gd name="T10" fmla="*/ 128 w 398"/>
                <a:gd name="T11" fmla="*/ 759 h 467"/>
                <a:gd name="T12" fmla="*/ 395 w 398"/>
                <a:gd name="T13" fmla="*/ 759 h 467"/>
                <a:gd name="T14" fmla="*/ 418 w 398"/>
                <a:gd name="T15" fmla="*/ 782 h 467"/>
                <a:gd name="T16" fmla="*/ 418 w 398"/>
                <a:gd name="T17" fmla="*/ 860 h 467"/>
                <a:gd name="T18" fmla="*/ 395 w 398"/>
                <a:gd name="T19" fmla="*/ 889 h 467"/>
                <a:gd name="T20" fmla="*/ 26 w 398"/>
                <a:gd name="T21" fmla="*/ 884 h 467"/>
                <a:gd name="T22" fmla="*/ 24 w 398"/>
                <a:gd name="T23" fmla="*/ 884 h 467"/>
                <a:gd name="T24" fmla="*/ 0 w 398"/>
                <a:gd name="T25" fmla="*/ 865 h 467"/>
                <a:gd name="T26" fmla="*/ 7 w 398"/>
                <a:gd name="T27" fmla="*/ 26 h 467"/>
                <a:gd name="T28" fmla="*/ 33 w 398"/>
                <a:gd name="T29" fmla="*/ 2 h 467"/>
                <a:gd name="T30" fmla="*/ 132 w 398"/>
                <a:gd name="T31" fmla="*/ 2 h 467"/>
                <a:gd name="T32" fmla="*/ 156 w 398"/>
                <a:gd name="T33" fmla="*/ 14 h 467"/>
                <a:gd name="T34" fmla="*/ 806 w 398"/>
                <a:gd name="T35" fmla="*/ 891 h 467"/>
                <a:gd name="T36" fmla="*/ 813 w 398"/>
                <a:gd name="T37" fmla="*/ 24 h 467"/>
                <a:gd name="T38" fmla="*/ 837 w 398"/>
                <a:gd name="T39" fmla="*/ 7 h 467"/>
                <a:gd name="T40" fmla="*/ 913 w 398"/>
                <a:gd name="T41" fmla="*/ 7 h 467"/>
                <a:gd name="T42" fmla="*/ 932 w 398"/>
                <a:gd name="T43" fmla="*/ 14 h 467"/>
                <a:gd name="T44" fmla="*/ 941 w 398"/>
                <a:gd name="T45" fmla="*/ 31 h 467"/>
                <a:gd name="T46" fmla="*/ 527 w 398"/>
                <a:gd name="T47" fmla="*/ 974 h 467"/>
                <a:gd name="T48" fmla="*/ 551 w 398"/>
                <a:gd name="T49" fmla="*/ 998 h 467"/>
                <a:gd name="T50" fmla="*/ 551 w 398"/>
                <a:gd name="T51" fmla="*/ 1076 h 467"/>
                <a:gd name="T52" fmla="*/ 527 w 398"/>
                <a:gd name="T53" fmla="*/ 1105 h 467"/>
                <a:gd name="T54" fmla="*/ 24 w 398"/>
                <a:gd name="T55" fmla="*/ 1105 h 467"/>
                <a:gd name="T56" fmla="*/ 0 w 398"/>
                <a:gd name="T57" fmla="*/ 1081 h 467"/>
                <a:gd name="T58" fmla="*/ 0 w 398"/>
                <a:gd name="T59" fmla="*/ 1000 h 467"/>
                <a:gd name="T60" fmla="*/ 26 w 398"/>
                <a:gd name="T61" fmla="*/ 974 h 467"/>
                <a:gd name="T62" fmla="*/ 277 w 398"/>
                <a:gd name="T63" fmla="*/ 974 h 467"/>
                <a:gd name="T64" fmla="*/ 527 w 398"/>
                <a:gd name="T65" fmla="*/ 974 h 4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51F61F14-9936-46AD-8AB4-A0C2AD13E63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80" y="1189"/>
              <a:ext cx="1102" cy="1105"/>
            </a:xfrm>
            <a:custGeom>
              <a:avLst/>
              <a:gdLst>
                <a:gd name="T0" fmla="*/ 161 w 466"/>
                <a:gd name="T1" fmla="*/ 944 h 466"/>
                <a:gd name="T2" fmla="*/ 0 w 466"/>
                <a:gd name="T3" fmla="*/ 553 h 466"/>
                <a:gd name="T4" fmla="*/ 161 w 466"/>
                <a:gd name="T5" fmla="*/ 164 h 466"/>
                <a:gd name="T6" fmla="*/ 551 w 466"/>
                <a:gd name="T7" fmla="*/ 0 h 466"/>
                <a:gd name="T8" fmla="*/ 941 w 466"/>
                <a:gd name="T9" fmla="*/ 164 h 466"/>
                <a:gd name="T10" fmla="*/ 1102 w 466"/>
                <a:gd name="T11" fmla="*/ 553 h 466"/>
                <a:gd name="T12" fmla="*/ 941 w 466"/>
                <a:gd name="T13" fmla="*/ 944 h 466"/>
                <a:gd name="T14" fmla="*/ 551 w 466"/>
                <a:gd name="T15" fmla="*/ 1105 h 466"/>
                <a:gd name="T16" fmla="*/ 161 w 466"/>
                <a:gd name="T17" fmla="*/ 944 h 466"/>
                <a:gd name="T18" fmla="*/ 248 w 466"/>
                <a:gd name="T19" fmla="*/ 249 h 466"/>
                <a:gd name="T20" fmla="*/ 123 w 466"/>
                <a:gd name="T21" fmla="*/ 553 h 466"/>
                <a:gd name="T22" fmla="*/ 248 w 466"/>
                <a:gd name="T23" fmla="*/ 856 h 466"/>
                <a:gd name="T24" fmla="*/ 551 w 466"/>
                <a:gd name="T25" fmla="*/ 984 h 466"/>
                <a:gd name="T26" fmla="*/ 854 w 466"/>
                <a:gd name="T27" fmla="*/ 856 h 466"/>
                <a:gd name="T28" fmla="*/ 981 w 466"/>
                <a:gd name="T29" fmla="*/ 553 h 466"/>
                <a:gd name="T30" fmla="*/ 854 w 466"/>
                <a:gd name="T31" fmla="*/ 249 h 466"/>
                <a:gd name="T32" fmla="*/ 551 w 466"/>
                <a:gd name="T33" fmla="*/ 121 h 466"/>
                <a:gd name="T34" fmla="*/ 248 w 466"/>
                <a:gd name="T35" fmla="*/ 249 h 4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7683D3E2-9B8A-441A-B68A-72CF6B83C03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0" y="2552"/>
              <a:ext cx="334" cy="551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B4D8D10B-21BD-4928-A9FA-10D8F53AFB1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99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8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8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8 w 132"/>
                <a:gd name="T21" fmla="*/ 551 h 232"/>
                <a:gd name="T22" fmla="*/ 35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5 w 132"/>
                <a:gd name="T29" fmla="*/ 36 h 232"/>
                <a:gd name="T30" fmla="*/ 118 w 132"/>
                <a:gd name="T31" fmla="*/ 0 h 232"/>
                <a:gd name="T32" fmla="*/ 312 w 132"/>
                <a:gd name="T33" fmla="*/ 0 h 232"/>
                <a:gd name="T34" fmla="*/ 50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50 w 132"/>
                <a:gd name="T57" fmla="*/ 228 h 232"/>
                <a:gd name="T58" fmla="*/ 50 w 132"/>
                <a:gd name="T59" fmla="*/ 119 h 232"/>
                <a:gd name="T60" fmla="*/ 50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50 w 132"/>
                <a:gd name="T83" fmla="*/ 432 h 232"/>
                <a:gd name="T84" fmla="*/ 50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6B9F4A52-AC7C-46BC-A99B-1F2EF71641C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8" y="2552"/>
              <a:ext cx="391" cy="551"/>
            </a:xfrm>
            <a:custGeom>
              <a:avLst/>
              <a:gdLst>
                <a:gd name="T0" fmla="*/ 313 w 165"/>
                <a:gd name="T1" fmla="*/ 0 h 232"/>
                <a:gd name="T2" fmla="*/ 367 w 165"/>
                <a:gd name="T3" fmla="*/ 24 h 232"/>
                <a:gd name="T4" fmla="*/ 391 w 165"/>
                <a:gd name="T5" fmla="*/ 78 h 232"/>
                <a:gd name="T6" fmla="*/ 391 w 165"/>
                <a:gd name="T7" fmla="*/ 551 h 232"/>
                <a:gd name="T8" fmla="*/ 363 w 165"/>
                <a:gd name="T9" fmla="*/ 551 h 232"/>
                <a:gd name="T10" fmla="*/ 363 w 165"/>
                <a:gd name="T11" fmla="*/ 78 h 232"/>
                <a:gd name="T12" fmla="*/ 348 w 165"/>
                <a:gd name="T13" fmla="*/ 45 h 232"/>
                <a:gd name="T14" fmla="*/ 313 w 165"/>
                <a:gd name="T15" fmla="*/ 31 h 232"/>
                <a:gd name="T16" fmla="*/ 78 w 165"/>
                <a:gd name="T17" fmla="*/ 31 h 232"/>
                <a:gd name="T18" fmla="*/ 43 w 165"/>
                <a:gd name="T19" fmla="*/ 45 h 232"/>
                <a:gd name="T20" fmla="*/ 28 w 165"/>
                <a:gd name="T21" fmla="*/ 78 h 232"/>
                <a:gd name="T22" fmla="*/ 28 w 165"/>
                <a:gd name="T23" fmla="*/ 551 h 232"/>
                <a:gd name="T24" fmla="*/ 0 w 165"/>
                <a:gd name="T25" fmla="*/ 551 h 232"/>
                <a:gd name="T26" fmla="*/ 0 w 165"/>
                <a:gd name="T27" fmla="*/ 78 h 232"/>
                <a:gd name="T28" fmla="*/ 21 w 165"/>
                <a:gd name="T29" fmla="*/ 24 h 232"/>
                <a:gd name="T30" fmla="*/ 78 w 165"/>
                <a:gd name="T31" fmla="*/ 0 h 232"/>
                <a:gd name="T32" fmla="*/ 313 w 165"/>
                <a:gd name="T33" fmla="*/ 0 h 232"/>
                <a:gd name="T34" fmla="*/ 185 w 165"/>
                <a:gd name="T35" fmla="*/ 50 h 232"/>
                <a:gd name="T36" fmla="*/ 185 w 165"/>
                <a:gd name="T37" fmla="*/ 257 h 232"/>
                <a:gd name="T38" fmla="*/ 156 w 165"/>
                <a:gd name="T39" fmla="*/ 257 h 232"/>
                <a:gd name="T40" fmla="*/ 156 w 165"/>
                <a:gd name="T41" fmla="*/ 78 h 232"/>
                <a:gd name="T42" fmla="*/ 78 w 165"/>
                <a:gd name="T43" fmla="*/ 78 h 232"/>
                <a:gd name="T44" fmla="*/ 78 w 165"/>
                <a:gd name="T45" fmla="*/ 551 h 232"/>
                <a:gd name="T46" fmla="*/ 47 w 165"/>
                <a:gd name="T47" fmla="*/ 551 h 232"/>
                <a:gd name="T48" fmla="*/ 47 w 165"/>
                <a:gd name="T49" fmla="*/ 78 h 232"/>
                <a:gd name="T50" fmla="*/ 57 w 165"/>
                <a:gd name="T51" fmla="*/ 59 h 232"/>
                <a:gd name="T52" fmla="*/ 78 w 165"/>
                <a:gd name="T53" fmla="*/ 50 h 232"/>
                <a:gd name="T54" fmla="*/ 185 w 165"/>
                <a:gd name="T55" fmla="*/ 50 h 232"/>
                <a:gd name="T56" fmla="*/ 313 w 165"/>
                <a:gd name="T57" fmla="*/ 50 h 232"/>
                <a:gd name="T58" fmla="*/ 334 w 165"/>
                <a:gd name="T59" fmla="*/ 59 h 232"/>
                <a:gd name="T60" fmla="*/ 341 w 165"/>
                <a:gd name="T61" fmla="*/ 78 h 232"/>
                <a:gd name="T62" fmla="*/ 341 w 165"/>
                <a:gd name="T63" fmla="*/ 551 h 232"/>
                <a:gd name="T64" fmla="*/ 313 w 165"/>
                <a:gd name="T65" fmla="*/ 551 h 232"/>
                <a:gd name="T66" fmla="*/ 313 w 165"/>
                <a:gd name="T67" fmla="*/ 78 h 232"/>
                <a:gd name="T68" fmla="*/ 235 w 165"/>
                <a:gd name="T69" fmla="*/ 78 h 232"/>
                <a:gd name="T70" fmla="*/ 235 w 165"/>
                <a:gd name="T71" fmla="*/ 257 h 232"/>
                <a:gd name="T72" fmla="*/ 206 w 165"/>
                <a:gd name="T73" fmla="*/ 257 h 232"/>
                <a:gd name="T74" fmla="*/ 206 w 165"/>
                <a:gd name="T75" fmla="*/ 50 h 232"/>
                <a:gd name="T76" fmla="*/ 313 w 165"/>
                <a:gd name="T77" fmla="*/ 50 h 2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8C3C4088-B2B2-435A-A930-2B4B5D66CD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2" y="2552"/>
              <a:ext cx="313" cy="551"/>
            </a:xfrm>
            <a:custGeom>
              <a:avLst/>
              <a:gdLst>
                <a:gd name="T0" fmla="*/ 235 w 132"/>
                <a:gd name="T1" fmla="*/ 0 h 232"/>
                <a:gd name="T2" fmla="*/ 292 w 132"/>
                <a:gd name="T3" fmla="*/ 24 h 232"/>
                <a:gd name="T4" fmla="*/ 313 w 132"/>
                <a:gd name="T5" fmla="*/ 78 h 232"/>
                <a:gd name="T6" fmla="*/ 313 w 132"/>
                <a:gd name="T7" fmla="*/ 197 h 232"/>
                <a:gd name="T8" fmla="*/ 292 w 132"/>
                <a:gd name="T9" fmla="*/ 252 h 232"/>
                <a:gd name="T10" fmla="*/ 235 w 132"/>
                <a:gd name="T11" fmla="*/ 276 h 232"/>
                <a:gd name="T12" fmla="*/ 78 w 132"/>
                <a:gd name="T13" fmla="*/ 276 h 232"/>
                <a:gd name="T14" fmla="*/ 78 w 132"/>
                <a:gd name="T15" fmla="*/ 551 h 232"/>
                <a:gd name="T16" fmla="*/ 47 w 132"/>
                <a:gd name="T17" fmla="*/ 551 h 232"/>
                <a:gd name="T18" fmla="*/ 47 w 132"/>
                <a:gd name="T19" fmla="*/ 247 h 232"/>
                <a:gd name="T20" fmla="*/ 235 w 132"/>
                <a:gd name="T21" fmla="*/ 247 h 232"/>
                <a:gd name="T22" fmla="*/ 270 w 132"/>
                <a:gd name="T23" fmla="*/ 233 h 232"/>
                <a:gd name="T24" fmla="*/ 285 w 132"/>
                <a:gd name="T25" fmla="*/ 197 h 232"/>
                <a:gd name="T26" fmla="*/ 285 w 132"/>
                <a:gd name="T27" fmla="*/ 78 h 232"/>
                <a:gd name="T28" fmla="*/ 270 w 132"/>
                <a:gd name="T29" fmla="*/ 45 h 232"/>
                <a:gd name="T30" fmla="*/ 235 w 132"/>
                <a:gd name="T31" fmla="*/ 31 h 232"/>
                <a:gd name="T32" fmla="*/ 116 w 132"/>
                <a:gd name="T33" fmla="*/ 31 h 232"/>
                <a:gd name="T34" fmla="*/ 55 w 132"/>
                <a:gd name="T35" fmla="*/ 57 h 232"/>
                <a:gd name="T36" fmla="*/ 28 w 132"/>
                <a:gd name="T37" fmla="*/ 119 h 232"/>
                <a:gd name="T38" fmla="*/ 28 w 132"/>
                <a:gd name="T39" fmla="*/ 551 h 232"/>
                <a:gd name="T40" fmla="*/ 0 w 132"/>
                <a:gd name="T41" fmla="*/ 551 h 232"/>
                <a:gd name="T42" fmla="*/ 0 w 132"/>
                <a:gd name="T43" fmla="*/ 119 h 232"/>
                <a:gd name="T44" fmla="*/ 33 w 132"/>
                <a:gd name="T45" fmla="*/ 36 h 232"/>
                <a:gd name="T46" fmla="*/ 116 w 132"/>
                <a:gd name="T47" fmla="*/ 0 h 232"/>
                <a:gd name="T48" fmla="*/ 235 w 132"/>
                <a:gd name="T49" fmla="*/ 0 h 232"/>
                <a:gd name="T50" fmla="*/ 263 w 132"/>
                <a:gd name="T51" fmla="*/ 197 h 232"/>
                <a:gd name="T52" fmla="*/ 256 w 132"/>
                <a:gd name="T53" fmla="*/ 219 h 232"/>
                <a:gd name="T54" fmla="*/ 235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69 w 132"/>
                <a:gd name="T61" fmla="*/ 69 h 232"/>
                <a:gd name="T62" fmla="*/ 116 w 132"/>
                <a:gd name="T63" fmla="*/ 50 h 232"/>
                <a:gd name="T64" fmla="*/ 235 w 132"/>
                <a:gd name="T65" fmla="*/ 50 h 232"/>
                <a:gd name="T66" fmla="*/ 256 w 132"/>
                <a:gd name="T67" fmla="*/ 59 h 232"/>
                <a:gd name="T68" fmla="*/ 263 w 132"/>
                <a:gd name="T69" fmla="*/ 78 h 232"/>
                <a:gd name="T70" fmla="*/ 263 w 132"/>
                <a:gd name="T71" fmla="*/ 197 h 232"/>
                <a:gd name="T72" fmla="*/ 78 w 132"/>
                <a:gd name="T73" fmla="*/ 197 h 232"/>
                <a:gd name="T74" fmla="*/ 235 w 132"/>
                <a:gd name="T75" fmla="*/ 197 h 232"/>
                <a:gd name="T76" fmla="*/ 235 w 132"/>
                <a:gd name="T77" fmla="*/ 78 h 232"/>
                <a:gd name="T78" fmla="*/ 116 w 132"/>
                <a:gd name="T79" fmla="*/ 78 h 232"/>
                <a:gd name="T80" fmla="*/ 90 w 132"/>
                <a:gd name="T81" fmla="*/ 90 h 232"/>
                <a:gd name="T82" fmla="*/ 78 w 132"/>
                <a:gd name="T83" fmla="*/ 119 h 232"/>
                <a:gd name="T84" fmla="*/ 78 w 132"/>
                <a:gd name="T85" fmla="*/ 19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D363723D-6F90-498D-B1A5-78721E3BFC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4" y="2552"/>
              <a:ext cx="312" cy="551"/>
            </a:xfrm>
            <a:custGeom>
              <a:avLst/>
              <a:gdLst>
                <a:gd name="T0" fmla="*/ 28 w 132"/>
                <a:gd name="T1" fmla="*/ 432 h 232"/>
                <a:gd name="T2" fmla="*/ 54 w 132"/>
                <a:gd name="T3" fmla="*/ 496 h 232"/>
                <a:gd name="T4" fmla="*/ 116 w 132"/>
                <a:gd name="T5" fmla="*/ 523 h 232"/>
                <a:gd name="T6" fmla="*/ 312 w 132"/>
                <a:gd name="T7" fmla="*/ 523 h 232"/>
                <a:gd name="T8" fmla="*/ 312 w 132"/>
                <a:gd name="T9" fmla="*/ 551 h 232"/>
                <a:gd name="T10" fmla="*/ 116 w 132"/>
                <a:gd name="T11" fmla="*/ 551 h 232"/>
                <a:gd name="T12" fmla="*/ 33 w 132"/>
                <a:gd name="T13" fmla="*/ 515 h 232"/>
                <a:gd name="T14" fmla="*/ 0 w 132"/>
                <a:gd name="T15" fmla="*/ 432 h 232"/>
                <a:gd name="T16" fmla="*/ 0 w 132"/>
                <a:gd name="T17" fmla="*/ 0 h 232"/>
                <a:gd name="T18" fmla="*/ 28 w 132"/>
                <a:gd name="T19" fmla="*/ 0 h 232"/>
                <a:gd name="T20" fmla="*/ 28 w 132"/>
                <a:gd name="T21" fmla="*/ 432 h 232"/>
                <a:gd name="T22" fmla="*/ 312 w 132"/>
                <a:gd name="T23" fmla="*/ 473 h 232"/>
                <a:gd name="T24" fmla="*/ 312 w 132"/>
                <a:gd name="T25" fmla="*/ 501 h 232"/>
                <a:gd name="T26" fmla="*/ 116 w 132"/>
                <a:gd name="T27" fmla="*/ 501 h 232"/>
                <a:gd name="T28" fmla="*/ 69 w 132"/>
                <a:gd name="T29" fmla="*/ 482 h 232"/>
                <a:gd name="T30" fmla="*/ 47 w 132"/>
                <a:gd name="T31" fmla="*/ 432 h 232"/>
                <a:gd name="T32" fmla="*/ 47 w 132"/>
                <a:gd name="T33" fmla="*/ 0 h 232"/>
                <a:gd name="T34" fmla="*/ 78 w 132"/>
                <a:gd name="T35" fmla="*/ 0 h 232"/>
                <a:gd name="T36" fmla="*/ 78 w 132"/>
                <a:gd name="T37" fmla="*/ 432 h 232"/>
                <a:gd name="T38" fmla="*/ 90 w 132"/>
                <a:gd name="T39" fmla="*/ 461 h 232"/>
                <a:gd name="T40" fmla="*/ 116 w 132"/>
                <a:gd name="T41" fmla="*/ 473 h 232"/>
                <a:gd name="T42" fmla="*/ 312 w 132"/>
                <a:gd name="T43" fmla="*/ 473 h 2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213B2AD9-EEFF-45FF-9554-7DCF4C33193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20" y="2552"/>
              <a:ext cx="331" cy="551"/>
            </a:xfrm>
            <a:custGeom>
              <a:avLst/>
              <a:gdLst>
                <a:gd name="T0" fmla="*/ 331 w 140"/>
                <a:gd name="T1" fmla="*/ 0 h 232"/>
                <a:gd name="T2" fmla="*/ 331 w 140"/>
                <a:gd name="T3" fmla="*/ 551 h 232"/>
                <a:gd name="T4" fmla="*/ 303 w 140"/>
                <a:gd name="T5" fmla="*/ 551 h 232"/>
                <a:gd name="T6" fmla="*/ 303 w 140"/>
                <a:gd name="T7" fmla="*/ 31 h 232"/>
                <a:gd name="T8" fmla="*/ 116 w 140"/>
                <a:gd name="T9" fmla="*/ 31 h 232"/>
                <a:gd name="T10" fmla="*/ 54 w 140"/>
                <a:gd name="T11" fmla="*/ 57 h 232"/>
                <a:gd name="T12" fmla="*/ 28 w 140"/>
                <a:gd name="T13" fmla="*/ 119 h 232"/>
                <a:gd name="T14" fmla="*/ 28 w 140"/>
                <a:gd name="T15" fmla="*/ 551 h 232"/>
                <a:gd name="T16" fmla="*/ 0 w 140"/>
                <a:gd name="T17" fmla="*/ 551 h 232"/>
                <a:gd name="T18" fmla="*/ 0 w 140"/>
                <a:gd name="T19" fmla="*/ 119 h 232"/>
                <a:gd name="T20" fmla="*/ 33 w 140"/>
                <a:gd name="T21" fmla="*/ 36 h 232"/>
                <a:gd name="T22" fmla="*/ 116 w 140"/>
                <a:gd name="T23" fmla="*/ 0 h 232"/>
                <a:gd name="T24" fmla="*/ 331 w 140"/>
                <a:gd name="T25" fmla="*/ 0 h 232"/>
                <a:gd name="T26" fmla="*/ 47 w 140"/>
                <a:gd name="T27" fmla="*/ 119 h 232"/>
                <a:gd name="T28" fmla="*/ 69 w 140"/>
                <a:gd name="T29" fmla="*/ 69 h 232"/>
                <a:gd name="T30" fmla="*/ 116 w 140"/>
                <a:gd name="T31" fmla="*/ 50 h 232"/>
                <a:gd name="T32" fmla="*/ 284 w 140"/>
                <a:gd name="T33" fmla="*/ 50 h 232"/>
                <a:gd name="T34" fmla="*/ 284 w 140"/>
                <a:gd name="T35" fmla="*/ 228 h 232"/>
                <a:gd name="T36" fmla="*/ 47 w 140"/>
                <a:gd name="T37" fmla="*/ 228 h 232"/>
                <a:gd name="T38" fmla="*/ 47 w 140"/>
                <a:gd name="T39" fmla="*/ 119 h 232"/>
                <a:gd name="T40" fmla="*/ 284 w 140"/>
                <a:gd name="T41" fmla="*/ 247 h 232"/>
                <a:gd name="T42" fmla="*/ 284 w 140"/>
                <a:gd name="T43" fmla="*/ 551 h 232"/>
                <a:gd name="T44" fmla="*/ 253 w 140"/>
                <a:gd name="T45" fmla="*/ 551 h 232"/>
                <a:gd name="T46" fmla="*/ 253 w 140"/>
                <a:gd name="T47" fmla="*/ 276 h 232"/>
                <a:gd name="T48" fmla="*/ 78 w 140"/>
                <a:gd name="T49" fmla="*/ 276 h 232"/>
                <a:gd name="T50" fmla="*/ 78 w 140"/>
                <a:gd name="T51" fmla="*/ 551 h 232"/>
                <a:gd name="T52" fmla="*/ 47 w 140"/>
                <a:gd name="T53" fmla="*/ 551 h 232"/>
                <a:gd name="T54" fmla="*/ 47 w 140"/>
                <a:gd name="T55" fmla="*/ 247 h 232"/>
                <a:gd name="T56" fmla="*/ 284 w 140"/>
                <a:gd name="T57" fmla="*/ 247 h 232"/>
                <a:gd name="T58" fmla="*/ 253 w 140"/>
                <a:gd name="T59" fmla="*/ 78 h 232"/>
                <a:gd name="T60" fmla="*/ 116 w 140"/>
                <a:gd name="T61" fmla="*/ 78 h 232"/>
                <a:gd name="T62" fmla="*/ 90 w 140"/>
                <a:gd name="T63" fmla="*/ 90 h 232"/>
                <a:gd name="T64" fmla="*/ 78 w 140"/>
                <a:gd name="T65" fmla="*/ 119 h 232"/>
                <a:gd name="T66" fmla="*/ 78 w 140"/>
                <a:gd name="T67" fmla="*/ 197 h 232"/>
                <a:gd name="T68" fmla="*/ 253 w 140"/>
                <a:gd name="T69" fmla="*/ 197 h 232"/>
                <a:gd name="T70" fmla="*/ 253 w 140"/>
                <a:gd name="T71" fmla="*/ 7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1BA162AC-4DB6-4A3A-97F0-1C610487B15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2"/>
              <a:ext cx="331" cy="551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FA68CA48-5168-45A1-9208-9322571F71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6" y="2552"/>
              <a:ext cx="312" cy="551"/>
            </a:xfrm>
            <a:custGeom>
              <a:avLst/>
              <a:gdLst>
                <a:gd name="T0" fmla="*/ 312 w 132"/>
                <a:gd name="T1" fmla="*/ 0 h 232"/>
                <a:gd name="T2" fmla="*/ 312 w 132"/>
                <a:gd name="T3" fmla="*/ 31 h 232"/>
                <a:gd name="T4" fmla="*/ 116 w 132"/>
                <a:gd name="T5" fmla="*/ 31 h 232"/>
                <a:gd name="T6" fmla="*/ 54 w 132"/>
                <a:gd name="T7" fmla="*/ 57 h 232"/>
                <a:gd name="T8" fmla="*/ 28 w 132"/>
                <a:gd name="T9" fmla="*/ 119 h 232"/>
                <a:gd name="T10" fmla="*/ 28 w 132"/>
                <a:gd name="T11" fmla="*/ 432 h 232"/>
                <a:gd name="T12" fmla="*/ 54 w 132"/>
                <a:gd name="T13" fmla="*/ 496 h 232"/>
                <a:gd name="T14" fmla="*/ 116 w 132"/>
                <a:gd name="T15" fmla="*/ 523 h 232"/>
                <a:gd name="T16" fmla="*/ 312 w 132"/>
                <a:gd name="T17" fmla="*/ 523 h 232"/>
                <a:gd name="T18" fmla="*/ 312 w 132"/>
                <a:gd name="T19" fmla="*/ 551 h 232"/>
                <a:gd name="T20" fmla="*/ 116 w 132"/>
                <a:gd name="T21" fmla="*/ 551 h 232"/>
                <a:gd name="T22" fmla="*/ 33 w 132"/>
                <a:gd name="T23" fmla="*/ 515 h 232"/>
                <a:gd name="T24" fmla="*/ 0 w 132"/>
                <a:gd name="T25" fmla="*/ 432 h 232"/>
                <a:gd name="T26" fmla="*/ 0 w 132"/>
                <a:gd name="T27" fmla="*/ 119 h 232"/>
                <a:gd name="T28" fmla="*/ 33 w 132"/>
                <a:gd name="T29" fmla="*/ 36 h 232"/>
                <a:gd name="T30" fmla="*/ 116 w 132"/>
                <a:gd name="T31" fmla="*/ 0 h 232"/>
                <a:gd name="T32" fmla="*/ 312 w 132"/>
                <a:gd name="T33" fmla="*/ 0 h 232"/>
                <a:gd name="T34" fmla="*/ 47 w 132"/>
                <a:gd name="T35" fmla="*/ 119 h 232"/>
                <a:gd name="T36" fmla="*/ 69 w 132"/>
                <a:gd name="T37" fmla="*/ 69 h 232"/>
                <a:gd name="T38" fmla="*/ 118 w 132"/>
                <a:gd name="T39" fmla="*/ 50 h 232"/>
                <a:gd name="T40" fmla="*/ 312 w 132"/>
                <a:gd name="T41" fmla="*/ 50 h 232"/>
                <a:gd name="T42" fmla="*/ 312 w 132"/>
                <a:gd name="T43" fmla="*/ 78 h 232"/>
                <a:gd name="T44" fmla="*/ 118 w 132"/>
                <a:gd name="T45" fmla="*/ 78 h 232"/>
                <a:gd name="T46" fmla="*/ 90 w 132"/>
                <a:gd name="T47" fmla="*/ 90 h 232"/>
                <a:gd name="T48" fmla="*/ 78 w 132"/>
                <a:gd name="T49" fmla="*/ 119 h 232"/>
                <a:gd name="T50" fmla="*/ 78 w 132"/>
                <a:gd name="T51" fmla="*/ 197 h 232"/>
                <a:gd name="T52" fmla="*/ 312 w 132"/>
                <a:gd name="T53" fmla="*/ 197 h 232"/>
                <a:gd name="T54" fmla="*/ 312 w 132"/>
                <a:gd name="T55" fmla="*/ 228 h 232"/>
                <a:gd name="T56" fmla="*/ 47 w 132"/>
                <a:gd name="T57" fmla="*/ 228 h 232"/>
                <a:gd name="T58" fmla="*/ 47 w 132"/>
                <a:gd name="T59" fmla="*/ 119 h 232"/>
                <a:gd name="T60" fmla="*/ 47 w 132"/>
                <a:gd name="T61" fmla="*/ 247 h 232"/>
                <a:gd name="T62" fmla="*/ 312 w 132"/>
                <a:gd name="T63" fmla="*/ 247 h 232"/>
                <a:gd name="T64" fmla="*/ 312 w 132"/>
                <a:gd name="T65" fmla="*/ 276 h 232"/>
                <a:gd name="T66" fmla="*/ 78 w 132"/>
                <a:gd name="T67" fmla="*/ 276 h 232"/>
                <a:gd name="T68" fmla="*/ 78 w 132"/>
                <a:gd name="T69" fmla="*/ 432 h 232"/>
                <a:gd name="T70" fmla="*/ 90 w 132"/>
                <a:gd name="T71" fmla="*/ 461 h 232"/>
                <a:gd name="T72" fmla="*/ 118 w 132"/>
                <a:gd name="T73" fmla="*/ 473 h 232"/>
                <a:gd name="T74" fmla="*/ 312 w 132"/>
                <a:gd name="T75" fmla="*/ 473 h 232"/>
                <a:gd name="T76" fmla="*/ 312 w 132"/>
                <a:gd name="T77" fmla="*/ 501 h 232"/>
                <a:gd name="T78" fmla="*/ 118 w 132"/>
                <a:gd name="T79" fmla="*/ 501 h 232"/>
                <a:gd name="T80" fmla="*/ 69 w 132"/>
                <a:gd name="T81" fmla="*/ 482 h 232"/>
                <a:gd name="T82" fmla="*/ 47 w 132"/>
                <a:gd name="T83" fmla="*/ 432 h 232"/>
                <a:gd name="T84" fmla="*/ 47 w 132"/>
                <a:gd name="T85" fmla="*/ 247 h 2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66323064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>
            <a:extLst>
              <a:ext uri="{FF2B5EF4-FFF2-40B4-BE49-F238E27FC236}">
                <a16:creationId xmlns:a16="http://schemas.microsoft.com/office/drawing/2014/main" id="{BCDC7705-D80E-4CC1-A510-B0C16609B7A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27050" y="6389688"/>
            <a:ext cx="1039813" cy="284162"/>
            <a:chOff x="297" y="1187"/>
            <a:chExt cx="7085" cy="1944"/>
          </a:xfrm>
        </p:grpSpPr>
        <p:sp>
          <p:nvSpPr>
            <p:cNvPr id="9" name="Freeform 38">
              <a:extLst>
                <a:ext uri="{FF2B5EF4-FFF2-40B4-BE49-F238E27FC236}">
                  <a16:creationId xmlns:a16="http://schemas.microsoft.com/office/drawing/2014/main" id="{FF68AB18-1FB9-4242-A9C7-3BDFEA9A2E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97" y="1187"/>
              <a:ext cx="1266" cy="1108"/>
            </a:xfrm>
            <a:custGeom>
              <a:avLst/>
              <a:gdLst>
                <a:gd name="T0" fmla="*/ 259 w 535"/>
                <a:gd name="T1" fmla="*/ 207 h 466"/>
                <a:gd name="T2" fmla="*/ 208 w 535"/>
                <a:gd name="T3" fmla="*/ 84 h 466"/>
                <a:gd name="T4" fmla="*/ 111 w 535"/>
                <a:gd name="T5" fmla="*/ 324 h 466"/>
                <a:gd name="T6" fmla="*/ 90 w 535"/>
                <a:gd name="T7" fmla="*/ 379 h 466"/>
                <a:gd name="T8" fmla="*/ 59 w 535"/>
                <a:gd name="T9" fmla="*/ 457 h 466"/>
                <a:gd name="T10" fmla="*/ 59 w 535"/>
                <a:gd name="T11" fmla="*/ 456 h 466"/>
                <a:gd name="T12" fmla="*/ 45 w 535"/>
                <a:gd name="T13" fmla="*/ 466 h 466"/>
                <a:gd name="T14" fmla="*/ 11 w 535"/>
                <a:gd name="T15" fmla="*/ 466 h 466"/>
                <a:gd name="T16" fmla="*/ 0 w 535"/>
                <a:gd name="T17" fmla="*/ 459 h 466"/>
                <a:gd name="T18" fmla="*/ 1 w 535"/>
                <a:gd name="T19" fmla="*/ 455 h 466"/>
                <a:gd name="T20" fmla="*/ 2 w 535"/>
                <a:gd name="T21" fmla="*/ 451 h 466"/>
                <a:gd name="T22" fmla="*/ 185 w 535"/>
                <a:gd name="T23" fmla="*/ 8 h 466"/>
                <a:gd name="T24" fmla="*/ 186 w 535"/>
                <a:gd name="T25" fmla="*/ 7 h 466"/>
                <a:gd name="T26" fmla="*/ 185 w 535"/>
                <a:gd name="T27" fmla="*/ 8 h 466"/>
                <a:gd name="T28" fmla="*/ 188 w 535"/>
                <a:gd name="T29" fmla="*/ 3 h 466"/>
                <a:gd name="T30" fmla="*/ 198 w 535"/>
                <a:gd name="T31" fmla="*/ 0 h 466"/>
                <a:gd name="T32" fmla="*/ 219 w 535"/>
                <a:gd name="T33" fmla="*/ 0 h 466"/>
                <a:gd name="T34" fmla="*/ 228 w 535"/>
                <a:gd name="T35" fmla="*/ 3 h 466"/>
                <a:gd name="T36" fmla="*/ 231 w 535"/>
                <a:gd name="T37" fmla="*/ 8 h 466"/>
                <a:gd name="T38" fmla="*/ 232 w 535"/>
                <a:gd name="T39" fmla="*/ 8 h 466"/>
                <a:gd name="T40" fmla="*/ 233 w 535"/>
                <a:gd name="T41" fmla="*/ 10 h 466"/>
                <a:gd name="T42" fmla="*/ 232 w 535"/>
                <a:gd name="T43" fmla="*/ 9 h 466"/>
                <a:gd name="T44" fmla="*/ 287 w 535"/>
                <a:gd name="T45" fmla="*/ 142 h 466"/>
                <a:gd name="T46" fmla="*/ 259 w 535"/>
                <a:gd name="T47" fmla="*/ 207 h 466"/>
                <a:gd name="T48" fmla="*/ 465 w 535"/>
                <a:gd name="T49" fmla="*/ 425 h 466"/>
                <a:gd name="T50" fmla="*/ 446 w 535"/>
                <a:gd name="T51" fmla="*/ 379 h 466"/>
                <a:gd name="T52" fmla="*/ 377 w 535"/>
                <a:gd name="T53" fmla="*/ 207 h 466"/>
                <a:gd name="T54" fmla="*/ 326 w 535"/>
                <a:gd name="T55" fmla="*/ 84 h 466"/>
                <a:gd name="T56" fmla="*/ 229 w 535"/>
                <a:gd name="T57" fmla="*/ 324 h 466"/>
                <a:gd name="T58" fmla="*/ 207 w 535"/>
                <a:gd name="T59" fmla="*/ 379 h 466"/>
                <a:gd name="T60" fmla="*/ 177 w 535"/>
                <a:gd name="T61" fmla="*/ 457 h 466"/>
                <a:gd name="T62" fmla="*/ 177 w 535"/>
                <a:gd name="T63" fmla="*/ 456 h 466"/>
                <a:gd name="T64" fmla="*/ 163 w 535"/>
                <a:gd name="T65" fmla="*/ 466 h 466"/>
                <a:gd name="T66" fmla="*/ 129 w 535"/>
                <a:gd name="T67" fmla="*/ 466 h 466"/>
                <a:gd name="T68" fmla="*/ 118 w 535"/>
                <a:gd name="T69" fmla="*/ 459 h 466"/>
                <a:gd name="T70" fmla="*/ 119 w 535"/>
                <a:gd name="T71" fmla="*/ 455 h 466"/>
                <a:gd name="T72" fmla="*/ 120 w 535"/>
                <a:gd name="T73" fmla="*/ 451 h 466"/>
                <a:gd name="T74" fmla="*/ 303 w 535"/>
                <a:gd name="T75" fmla="*/ 8 h 466"/>
                <a:gd name="T76" fmla="*/ 304 w 535"/>
                <a:gd name="T77" fmla="*/ 7 h 466"/>
                <a:gd name="T78" fmla="*/ 303 w 535"/>
                <a:gd name="T79" fmla="*/ 8 h 466"/>
                <a:gd name="T80" fmla="*/ 306 w 535"/>
                <a:gd name="T81" fmla="*/ 3 h 466"/>
                <a:gd name="T82" fmla="*/ 316 w 535"/>
                <a:gd name="T83" fmla="*/ 0 h 466"/>
                <a:gd name="T84" fmla="*/ 337 w 535"/>
                <a:gd name="T85" fmla="*/ 0 h 466"/>
                <a:gd name="T86" fmla="*/ 346 w 535"/>
                <a:gd name="T87" fmla="*/ 3 h 466"/>
                <a:gd name="T88" fmla="*/ 349 w 535"/>
                <a:gd name="T89" fmla="*/ 8 h 466"/>
                <a:gd name="T90" fmla="*/ 350 w 535"/>
                <a:gd name="T91" fmla="*/ 8 h 466"/>
                <a:gd name="T92" fmla="*/ 350 w 535"/>
                <a:gd name="T93" fmla="*/ 10 h 466"/>
                <a:gd name="T94" fmla="*/ 350 w 535"/>
                <a:gd name="T95" fmla="*/ 9 h 466"/>
                <a:gd name="T96" fmla="*/ 534 w 535"/>
                <a:gd name="T97" fmla="*/ 451 h 466"/>
                <a:gd name="T98" fmla="*/ 535 w 535"/>
                <a:gd name="T99" fmla="*/ 453 h 466"/>
                <a:gd name="T100" fmla="*/ 535 w 535"/>
                <a:gd name="T101" fmla="*/ 459 h 466"/>
                <a:gd name="T102" fmla="*/ 524 w 535"/>
                <a:gd name="T103" fmla="*/ 466 h 466"/>
                <a:gd name="T104" fmla="*/ 491 w 535"/>
                <a:gd name="T105" fmla="*/ 466 h 466"/>
                <a:gd name="T106" fmla="*/ 477 w 535"/>
                <a:gd name="T107" fmla="*/ 457 h 466"/>
                <a:gd name="T108" fmla="*/ 465 w 535"/>
                <a:gd name="T109" fmla="*/ 42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5" h="466">
                  <a:moveTo>
                    <a:pt x="259" y="207"/>
                  </a:moveTo>
                  <a:cubicBezTo>
                    <a:pt x="208" y="84"/>
                    <a:pt x="208" y="84"/>
                    <a:pt x="208" y="8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90" y="379"/>
                    <a:pt x="90" y="379"/>
                    <a:pt x="90" y="379"/>
                  </a:cubicBezTo>
                  <a:cubicBezTo>
                    <a:pt x="59" y="457"/>
                    <a:pt x="59" y="457"/>
                    <a:pt x="59" y="457"/>
                  </a:cubicBezTo>
                  <a:cubicBezTo>
                    <a:pt x="59" y="456"/>
                    <a:pt x="59" y="456"/>
                    <a:pt x="59" y="456"/>
                  </a:cubicBezTo>
                  <a:cubicBezTo>
                    <a:pt x="56" y="462"/>
                    <a:pt x="51" y="466"/>
                    <a:pt x="45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4" y="466"/>
                    <a:pt x="0" y="464"/>
                    <a:pt x="0" y="459"/>
                  </a:cubicBezTo>
                  <a:cubicBezTo>
                    <a:pt x="0" y="458"/>
                    <a:pt x="0" y="457"/>
                    <a:pt x="1" y="455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8"/>
                    <a:pt x="185" y="7"/>
                    <a:pt x="186" y="7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90" y="1"/>
                    <a:pt x="193" y="0"/>
                    <a:pt x="19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4" y="0"/>
                    <a:pt x="227" y="1"/>
                    <a:pt x="228" y="3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2" y="8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87" y="142"/>
                    <a:pt x="287" y="142"/>
                    <a:pt x="287" y="142"/>
                  </a:cubicBezTo>
                  <a:lnTo>
                    <a:pt x="259" y="207"/>
                  </a:lnTo>
                  <a:close/>
                  <a:moveTo>
                    <a:pt x="465" y="425"/>
                  </a:moveTo>
                  <a:cubicBezTo>
                    <a:pt x="446" y="379"/>
                    <a:pt x="446" y="379"/>
                    <a:pt x="446" y="379"/>
                  </a:cubicBezTo>
                  <a:cubicBezTo>
                    <a:pt x="377" y="207"/>
                    <a:pt x="377" y="207"/>
                    <a:pt x="377" y="207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229" y="324"/>
                    <a:pt x="229" y="324"/>
                    <a:pt x="229" y="324"/>
                  </a:cubicBezTo>
                  <a:cubicBezTo>
                    <a:pt x="207" y="379"/>
                    <a:pt x="207" y="379"/>
                    <a:pt x="207" y="379"/>
                  </a:cubicBezTo>
                  <a:cubicBezTo>
                    <a:pt x="177" y="457"/>
                    <a:pt x="177" y="457"/>
                    <a:pt x="177" y="457"/>
                  </a:cubicBezTo>
                  <a:cubicBezTo>
                    <a:pt x="177" y="456"/>
                    <a:pt x="177" y="456"/>
                    <a:pt x="177" y="456"/>
                  </a:cubicBezTo>
                  <a:cubicBezTo>
                    <a:pt x="174" y="462"/>
                    <a:pt x="169" y="466"/>
                    <a:pt x="163" y="466"/>
                  </a:cubicBezTo>
                  <a:cubicBezTo>
                    <a:pt x="129" y="466"/>
                    <a:pt x="129" y="466"/>
                    <a:pt x="129" y="466"/>
                  </a:cubicBezTo>
                  <a:cubicBezTo>
                    <a:pt x="122" y="466"/>
                    <a:pt x="118" y="464"/>
                    <a:pt x="118" y="459"/>
                  </a:cubicBezTo>
                  <a:cubicBezTo>
                    <a:pt x="118" y="458"/>
                    <a:pt x="118" y="457"/>
                    <a:pt x="119" y="455"/>
                  </a:cubicBezTo>
                  <a:cubicBezTo>
                    <a:pt x="120" y="451"/>
                    <a:pt x="120" y="451"/>
                    <a:pt x="120" y="451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7"/>
                    <a:pt x="304" y="7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6" y="3"/>
                    <a:pt x="306" y="3"/>
                    <a:pt x="306" y="3"/>
                  </a:cubicBezTo>
                  <a:cubicBezTo>
                    <a:pt x="308" y="1"/>
                    <a:pt x="311" y="0"/>
                    <a:pt x="316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2" y="0"/>
                    <a:pt x="344" y="1"/>
                    <a:pt x="346" y="3"/>
                  </a:cubicBezTo>
                  <a:cubicBezTo>
                    <a:pt x="349" y="8"/>
                    <a:pt x="349" y="8"/>
                    <a:pt x="349" y="8"/>
                  </a:cubicBezTo>
                  <a:cubicBezTo>
                    <a:pt x="349" y="8"/>
                    <a:pt x="349" y="8"/>
                    <a:pt x="350" y="8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534" y="451"/>
                    <a:pt x="534" y="451"/>
                    <a:pt x="534" y="451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35" y="455"/>
                    <a:pt x="535" y="457"/>
                    <a:pt x="535" y="459"/>
                  </a:cubicBezTo>
                  <a:cubicBezTo>
                    <a:pt x="535" y="464"/>
                    <a:pt x="532" y="466"/>
                    <a:pt x="524" y="466"/>
                  </a:cubicBezTo>
                  <a:cubicBezTo>
                    <a:pt x="491" y="466"/>
                    <a:pt x="491" y="466"/>
                    <a:pt x="491" y="466"/>
                  </a:cubicBezTo>
                  <a:cubicBezTo>
                    <a:pt x="479" y="466"/>
                    <a:pt x="477" y="456"/>
                    <a:pt x="477" y="457"/>
                  </a:cubicBezTo>
                  <a:lnTo>
                    <a:pt x="465" y="425"/>
                  </a:lnTo>
                  <a:close/>
                </a:path>
              </a:pathLst>
            </a:custGeom>
            <a:solidFill>
              <a:srgbClr val="2580B4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45297009-3C7A-4253-87A9-CD00D9BBB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54" y="1187"/>
              <a:ext cx="984" cy="1108"/>
            </a:xfrm>
            <a:custGeom>
              <a:avLst/>
              <a:gdLst>
                <a:gd name="T0" fmla="*/ 12 w 417"/>
                <a:gd name="T1" fmla="*/ 466 h 466"/>
                <a:gd name="T2" fmla="*/ 0 w 417"/>
                <a:gd name="T3" fmla="*/ 458 h 466"/>
                <a:gd name="T4" fmla="*/ 0 w 417"/>
                <a:gd name="T5" fmla="*/ 452 h 466"/>
                <a:gd name="T6" fmla="*/ 1 w 417"/>
                <a:gd name="T7" fmla="*/ 450 h 466"/>
                <a:gd name="T8" fmla="*/ 195 w 417"/>
                <a:gd name="T9" fmla="*/ 8 h 466"/>
                <a:gd name="T10" fmla="*/ 208 w 417"/>
                <a:gd name="T11" fmla="*/ 0 h 466"/>
                <a:gd name="T12" fmla="*/ 210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8 w 417"/>
                <a:gd name="T19" fmla="*/ 340 h 466"/>
                <a:gd name="T20" fmla="*/ 415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5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0" y="458"/>
                  </a:cubicBezTo>
                  <a:cubicBezTo>
                    <a:pt x="0" y="455"/>
                    <a:pt x="0" y="453"/>
                    <a:pt x="0" y="452"/>
                  </a:cubicBezTo>
                  <a:cubicBezTo>
                    <a:pt x="1" y="450"/>
                    <a:pt x="1" y="450"/>
                    <a:pt x="1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6" y="5"/>
                    <a:pt x="197" y="0"/>
                    <a:pt x="2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22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8" y="340"/>
                    <a:pt x="368" y="340"/>
                    <a:pt x="368" y="340"/>
                  </a:cubicBezTo>
                  <a:cubicBezTo>
                    <a:pt x="384" y="377"/>
                    <a:pt x="400" y="414"/>
                    <a:pt x="415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3" y="466"/>
                    <a:pt x="405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19938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63250CA1-0834-49BD-9E51-C082AFF9E40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4" y="1187"/>
              <a:ext cx="1590" cy="1944"/>
            </a:xfrm>
            <a:custGeom>
              <a:avLst/>
              <a:gdLst>
                <a:gd name="T0" fmla="*/ 655 w 674"/>
                <a:gd name="T1" fmla="*/ 724 h 819"/>
                <a:gd name="T2" fmla="*/ 674 w 674"/>
                <a:gd name="T3" fmla="*/ 744 h 819"/>
                <a:gd name="T4" fmla="*/ 674 w 674"/>
                <a:gd name="T5" fmla="*/ 799 h 819"/>
                <a:gd name="T6" fmla="*/ 655 w 674"/>
                <a:gd name="T7" fmla="*/ 819 h 819"/>
                <a:gd name="T8" fmla="*/ 20 w 674"/>
                <a:gd name="T9" fmla="*/ 819 h 819"/>
                <a:gd name="T10" fmla="*/ 1 w 674"/>
                <a:gd name="T11" fmla="*/ 799 h 819"/>
                <a:gd name="T12" fmla="*/ 1 w 674"/>
                <a:gd name="T13" fmla="*/ 738 h 819"/>
                <a:gd name="T14" fmla="*/ 2 w 674"/>
                <a:gd name="T15" fmla="*/ 726 h 819"/>
                <a:gd name="T16" fmla="*/ 518 w 674"/>
                <a:gd name="T17" fmla="*/ 95 h 819"/>
                <a:gd name="T18" fmla="*/ 30 w 674"/>
                <a:gd name="T19" fmla="*/ 95 h 819"/>
                <a:gd name="T20" fmla="*/ 10 w 674"/>
                <a:gd name="T21" fmla="*/ 75 h 819"/>
                <a:gd name="T22" fmla="*/ 10 w 674"/>
                <a:gd name="T23" fmla="*/ 17 h 819"/>
                <a:gd name="T24" fmla="*/ 30 w 674"/>
                <a:gd name="T25" fmla="*/ 0 h 819"/>
                <a:gd name="T26" fmla="*/ 625 w 674"/>
                <a:gd name="T27" fmla="*/ 0 h 819"/>
                <a:gd name="T28" fmla="*/ 645 w 674"/>
                <a:gd name="T29" fmla="*/ 19 h 819"/>
                <a:gd name="T30" fmla="*/ 645 w 674"/>
                <a:gd name="T31" fmla="*/ 81 h 819"/>
                <a:gd name="T32" fmla="*/ 644 w 674"/>
                <a:gd name="T33" fmla="*/ 87 h 819"/>
                <a:gd name="T34" fmla="*/ 641 w 674"/>
                <a:gd name="T35" fmla="*/ 95 h 819"/>
                <a:gd name="T36" fmla="*/ 642 w 674"/>
                <a:gd name="T37" fmla="*/ 93 h 819"/>
                <a:gd name="T38" fmla="*/ 132 w 674"/>
                <a:gd name="T39" fmla="*/ 724 h 819"/>
                <a:gd name="T40" fmla="*/ 394 w 674"/>
                <a:gd name="T41" fmla="*/ 724 h 819"/>
                <a:gd name="T42" fmla="*/ 655 w 674"/>
                <a:gd name="T43" fmla="*/ 724 h 819"/>
                <a:gd name="T44" fmla="*/ 398 w 674"/>
                <a:gd name="T45" fmla="*/ 565 h 819"/>
                <a:gd name="T46" fmla="*/ 656 w 674"/>
                <a:gd name="T47" fmla="*/ 565 h 819"/>
                <a:gd name="T48" fmla="*/ 674 w 674"/>
                <a:gd name="T49" fmla="*/ 583 h 819"/>
                <a:gd name="T50" fmla="*/ 674 w 674"/>
                <a:gd name="T51" fmla="*/ 641 h 819"/>
                <a:gd name="T52" fmla="*/ 656 w 674"/>
                <a:gd name="T53" fmla="*/ 661 h 819"/>
                <a:gd name="T54" fmla="*/ 397 w 674"/>
                <a:gd name="T55" fmla="*/ 661 h 819"/>
                <a:gd name="T56" fmla="*/ 379 w 674"/>
                <a:gd name="T57" fmla="*/ 644 h 819"/>
                <a:gd name="T58" fmla="*/ 379 w 674"/>
                <a:gd name="T59" fmla="*/ 585 h 819"/>
                <a:gd name="T60" fmla="*/ 385 w 674"/>
                <a:gd name="T61" fmla="*/ 572 h 819"/>
                <a:gd name="T62" fmla="*/ 398 w 674"/>
                <a:gd name="T63" fmla="*/ 565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819">
                  <a:moveTo>
                    <a:pt x="655" y="724"/>
                  </a:moveTo>
                  <a:cubicBezTo>
                    <a:pt x="654" y="724"/>
                    <a:pt x="674" y="721"/>
                    <a:pt x="674" y="744"/>
                  </a:cubicBezTo>
                  <a:cubicBezTo>
                    <a:pt x="674" y="799"/>
                    <a:pt x="674" y="799"/>
                    <a:pt x="674" y="799"/>
                  </a:cubicBezTo>
                  <a:cubicBezTo>
                    <a:pt x="674" y="809"/>
                    <a:pt x="666" y="819"/>
                    <a:pt x="655" y="819"/>
                  </a:cubicBezTo>
                  <a:cubicBezTo>
                    <a:pt x="20" y="819"/>
                    <a:pt x="20" y="819"/>
                    <a:pt x="20" y="819"/>
                  </a:cubicBezTo>
                  <a:cubicBezTo>
                    <a:pt x="10" y="819"/>
                    <a:pt x="0" y="811"/>
                    <a:pt x="1" y="799"/>
                  </a:cubicBezTo>
                  <a:cubicBezTo>
                    <a:pt x="1" y="738"/>
                    <a:pt x="1" y="738"/>
                    <a:pt x="1" y="738"/>
                  </a:cubicBezTo>
                  <a:cubicBezTo>
                    <a:pt x="0" y="735"/>
                    <a:pt x="2" y="730"/>
                    <a:pt x="2" y="726"/>
                  </a:cubicBezTo>
                  <a:cubicBezTo>
                    <a:pt x="518" y="95"/>
                    <a:pt x="518" y="95"/>
                    <a:pt x="518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15" y="95"/>
                    <a:pt x="10" y="88"/>
                    <a:pt x="10" y="75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5"/>
                    <a:pt x="15" y="0"/>
                    <a:pt x="30" y="0"/>
                  </a:cubicBezTo>
                  <a:cubicBezTo>
                    <a:pt x="625" y="0"/>
                    <a:pt x="625" y="0"/>
                    <a:pt x="625" y="0"/>
                  </a:cubicBezTo>
                  <a:cubicBezTo>
                    <a:pt x="637" y="0"/>
                    <a:pt x="645" y="6"/>
                    <a:pt x="645" y="19"/>
                  </a:cubicBezTo>
                  <a:cubicBezTo>
                    <a:pt x="645" y="81"/>
                    <a:pt x="645" y="81"/>
                    <a:pt x="645" y="81"/>
                  </a:cubicBezTo>
                  <a:cubicBezTo>
                    <a:pt x="645" y="82"/>
                    <a:pt x="645" y="85"/>
                    <a:pt x="644" y="87"/>
                  </a:cubicBezTo>
                  <a:cubicBezTo>
                    <a:pt x="641" y="95"/>
                    <a:pt x="641" y="95"/>
                    <a:pt x="641" y="95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132" y="724"/>
                    <a:pt x="132" y="724"/>
                    <a:pt x="132" y="724"/>
                  </a:cubicBezTo>
                  <a:cubicBezTo>
                    <a:pt x="394" y="724"/>
                    <a:pt x="394" y="724"/>
                    <a:pt x="394" y="724"/>
                  </a:cubicBezTo>
                  <a:lnTo>
                    <a:pt x="655" y="724"/>
                  </a:lnTo>
                  <a:close/>
                  <a:moveTo>
                    <a:pt x="398" y="565"/>
                  </a:moveTo>
                  <a:cubicBezTo>
                    <a:pt x="656" y="565"/>
                    <a:pt x="656" y="565"/>
                    <a:pt x="656" y="565"/>
                  </a:cubicBezTo>
                  <a:cubicBezTo>
                    <a:pt x="666" y="565"/>
                    <a:pt x="674" y="573"/>
                    <a:pt x="674" y="583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4" y="652"/>
                    <a:pt x="666" y="661"/>
                    <a:pt x="656" y="661"/>
                  </a:cubicBezTo>
                  <a:cubicBezTo>
                    <a:pt x="397" y="661"/>
                    <a:pt x="397" y="661"/>
                    <a:pt x="397" y="661"/>
                  </a:cubicBezTo>
                  <a:cubicBezTo>
                    <a:pt x="386" y="661"/>
                    <a:pt x="379" y="654"/>
                    <a:pt x="379" y="644"/>
                  </a:cubicBezTo>
                  <a:cubicBezTo>
                    <a:pt x="379" y="585"/>
                    <a:pt x="379" y="585"/>
                    <a:pt x="379" y="585"/>
                  </a:cubicBezTo>
                  <a:cubicBezTo>
                    <a:pt x="380" y="580"/>
                    <a:pt x="382" y="576"/>
                    <a:pt x="385" y="572"/>
                  </a:cubicBezTo>
                  <a:cubicBezTo>
                    <a:pt x="385" y="572"/>
                    <a:pt x="386" y="565"/>
                    <a:pt x="398" y="565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4F54BCF-70FE-41F5-A34B-A71D13F1B3C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37" y="1187"/>
              <a:ext cx="984" cy="1108"/>
            </a:xfrm>
            <a:custGeom>
              <a:avLst/>
              <a:gdLst>
                <a:gd name="T0" fmla="*/ 12 w 417"/>
                <a:gd name="T1" fmla="*/ 466 h 466"/>
                <a:gd name="T2" fmla="*/ 1 w 417"/>
                <a:gd name="T3" fmla="*/ 458 h 466"/>
                <a:gd name="T4" fmla="*/ 1 w 417"/>
                <a:gd name="T5" fmla="*/ 452 h 466"/>
                <a:gd name="T6" fmla="*/ 2 w 417"/>
                <a:gd name="T7" fmla="*/ 450 h 466"/>
                <a:gd name="T8" fmla="*/ 195 w 417"/>
                <a:gd name="T9" fmla="*/ 8 h 466"/>
                <a:gd name="T10" fmla="*/ 209 w 417"/>
                <a:gd name="T11" fmla="*/ 0 h 466"/>
                <a:gd name="T12" fmla="*/ 211 w 417"/>
                <a:gd name="T13" fmla="*/ 0 h 466"/>
                <a:gd name="T14" fmla="*/ 224 w 417"/>
                <a:gd name="T15" fmla="*/ 9 h 466"/>
                <a:gd name="T16" fmla="*/ 271 w 417"/>
                <a:gd name="T17" fmla="*/ 120 h 466"/>
                <a:gd name="T18" fmla="*/ 369 w 417"/>
                <a:gd name="T19" fmla="*/ 340 h 466"/>
                <a:gd name="T20" fmla="*/ 416 w 417"/>
                <a:gd name="T21" fmla="*/ 450 h 466"/>
                <a:gd name="T22" fmla="*/ 415 w 417"/>
                <a:gd name="T23" fmla="*/ 450 h 466"/>
                <a:gd name="T24" fmla="*/ 417 w 417"/>
                <a:gd name="T25" fmla="*/ 458 h 466"/>
                <a:gd name="T26" fmla="*/ 406 w 417"/>
                <a:gd name="T27" fmla="*/ 466 h 466"/>
                <a:gd name="T28" fmla="*/ 12 w 417"/>
                <a:gd name="T29" fmla="*/ 466 h 466"/>
                <a:gd name="T30" fmla="*/ 77 w 417"/>
                <a:gd name="T31" fmla="*/ 411 h 466"/>
                <a:gd name="T32" fmla="*/ 147 w 417"/>
                <a:gd name="T33" fmla="*/ 411 h 466"/>
                <a:gd name="T34" fmla="*/ 340 w 417"/>
                <a:gd name="T35" fmla="*/ 411 h 466"/>
                <a:gd name="T36" fmla="*/ 209 w 417"/>
                <a:gd name="T37" fmla="*/ 101 h 466"/>
                <a:gd name="T38" fmla="*/ 77 w 417"/>
                <a:gd name="T39" fmla="*/ 41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66">
                  <a:moveTo>
                    <a:pt x="12" y="466"/>
                  </a:moveTo>
                  <a:cubicBezTo>
                    <a:pt x="4" y="466"/>
                    <a:pt x="0" y="463"/>
                    <a:pt x="1" y="458"/>
                  </a:cubicBezTo>
                  <a:cubicBezTo>
                    <a:pt x="0" y="455"/>
                    <a:pt x="0" y="453"/>
                    <a:pt x="1" y="452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95" y="8"/>
                    <a:pt x="195" y="8"/>
                    <a:pt x="195" y="8"/>
                  </a:cubicBezTo>
                  <a:cubicBezTo>
                    <a:pt x="197" y="5"/>
                    <a:pt x="198" y="0"/>
                    <a:pt x="209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2" y="0"/>
                    <a:pt x="223" y="7"/>
                    <a:pt x="224" y="9"/>
                  </a:cubicBezTo>
                  <a:cubicBezTo>
                    <a:pt x="239" y="46"/>
                    <a:pt x="255" y="83"/>
                    <a:pt x="271" y="120"/>
                  </a:cubicBezTo>
                  <a:cubicBezTo>
                    <a:pt x="369" y="340"/>
                    <a:pt x="369" y="340"/>
                    <a:pt x="369" y="340"/>
                  </a:cubicBezTo>
                  <a:cubicBezTo>
                    <a:pt x="385" y="377"/>
                    <a:pt x="401" y="414"/>
                    <a:pt x="416" y="450"/>
                  </a:cubicBezTo>
                  <a:cubicBezTo>
                    <a:pt x="415" y="450"/>
                    <a:pt x="415" y="450"/>
                    <a:pt x="415" y="450"/>
                  </a:cubicBezTo>
                  <a:cubicBezTo>
                    <a:pt x="417" y="458"/>
                    <a:pt x="417" y="458"/>
                    <a:pt x="417" y="458"/>
                  </a:cubicBezTo>
                  <a:cubicBezTo>
                    <a:pt x="417" y="463"/>
                    <a:pt x="414" y="466"/>
                    <a:pt x="406" y="466"/>
                  </a:cubicBezTo>
                  <a:lnTo>
                    <a:pt x="12" y="466"/>
                  </a:lnTo>
                  <a:close/>
                  <a:moveTo>
                    <a:pt x="77" y="411"/>
                  </a:moveTo>
                  <a:cubicBezTo>
                    <a:pt x="147" y="411"/>
                    <a:pt x="147" y="411"/>
                    <a:pt x="147" y="411"/>
                  </a:cubicBezTo>
                  <a:cubicBezTo>
                    <a:pt x="340" y="411"/>
                    <a:pt x="340" y="411"/>
                    <a:pt x="340" y="411"/>
                  </a:cubicBezTo>
                  <a:cubicBezTo>
                    <a:pt x="209" y="101"/>
                    <a:pt x="209" y="101"/>
                    <a:pt x="209" y="101"/>
                  </a:cubicBezTo>
                  <a:lnTo>
                    <a:pt x="77" y="41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208EE6C7-7367-4EDF-B2DB-13825FBE73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62" y="1187"/>
              <a:ext cx="941" cy="1108"/>
            </a:xfrm>
            <a:custGeom>
              <a:avLst/>
              <a:gdLst>
                <a:gd name="T0" fmla="*/ 398 w 398"/>
                <a:gd name="T1" fmla="*/ 13 h 467"/>
                <a:gd name="T2" fmla="*/ 395 w 398"/>
                <a:gd name="T3" fmla="*/ 457 h 467"/>
                <a:gd name="T4" fmla="*/ 383 w 398"/>
                <a:gd name="T5" fmla="*/ 467 h 467"/>
                <a:gd name="T6" fmla="*/ 342 w 398"/>
                <a:gd name="T7" fmla="*/ 467 h 467"/>
                <a:gd name="T8" fmla="*/ 56 w 398"/>
                <a:gd name="T9" fmla="*/ 78 h 467"/>
                <a:gd name="T10" fmla="*/ 54 w 398"/>
                <a:gd name="T11" fmla="*/ 320 h 467"/>
                <a:gd name="T12" fmla="*/ 167 w 398"/>
                <a:gd name="T13" fmla="*/ 320 h 467"/>
                <a:gd name="T14" fmla="*/ 177 w 398"/>
                <a:gd name="T15" fmla="*/ 330 h 467"/>
                <a:gd name="T16" fmla="*/ 177 w 398"/>
                <a:gd name="T17" fmla="*/ 363 h 467"/>
                <a:gd name="T18" fmla="*/ 167 w 398"/>
                <a:gd name="T19" fmla="*/ 375 h 467"/>
                <a:gd name="T20" fmla="*/ 11 w 398"/>
                <a:gd name="T21" fmla="*/ 373 h 467"/>
                <a:gd name="T22" fmla="*/ 10 w 398"/>
                <a:gd name="T23" fmla="*/ 373 h 467"/>
                <a:gd name="T24" fmla="*/ 0 w 398"/>
                <a:gd name="T25" fmla="*/ 365 h 467"/>
                <a:gd name="T26" fmla="*/ 3 w 398"/>
                <a:gd name="T27" fmla="*/ 11 h 467"/>
                <a:gd name="T28" fmla="*/ 14 w 398"/>
                <a:gd name="T29" fmla="*/ 1 h 467"/>
                <a:gd name="T30" fmla="*/ 56 w 398"/>
                <a:gd name="T31" fmla="*/ 1 h 467"/>
                <a:gd name="T32" fmla="*/ 66 w 398"/>
                <a:gd name="T33" fmla="*/ 6 h 467"/>
                <a:gd name="T34" fmla="*/ 341 w 398"/>
                <a:gd name="T35" fmla="*/ 376 h 467"/>
                <a:gd name="T36" fmla="*/ 344 w 398"/>
                <a:gd name="T37" fmla="*/ 10 h 467"/>
                <a:gd name="T38" fmla="*/ 354 w 398"/>
                <a:gd name="T39" fmla="*/ 3 h 467"/>
                <a:gd name="T40" fmla="*/ 386 w 398"/>
                <a:gd name="T41" fmla="*/ 3 h 467"/>
                <a:gd name="T42" fmla="*/ 394 w 398"/>
                <a:gd name="T43" fmla="*/ 6 h 467"/>
                <a:gd name="T44" fmla="*/ 398 w 398"/>
                <a:gd name="T45" fmla="*/ 13 h 467"/>
                <a:gd name="T46" fmla="*/ 223 w 398"/>
                <a:gd name="T47" fmla="*/ 411 h 467"/>
                <a:gd name="T48" fmla="*/ 233 w 398"/>
                <a:gd name="T49" fmla="*/ 421 h 467"/>
                <a:gd name="T50" fmla="*/ 233 w 398"/>
                <a:gd name="T51" fmla="*/ 454 h 467"/>
                <a:gd name="T52" fmla="*/ 223 w 398"/>
                <a:gd name="T53" fmla="*/ 466 h 467"/>
                <a:gd name="T54" fmla="*/ 10 w 398"/>
                <a:gd name="T55" fmla="*/ 466 h 467"/>
                <a:gd name="T56" fmla="*/ 0 w 398"/>
                <a:gd name="T57" fmla="*/ 456 h 467"/>
                <a:gd name="T58" fmla="*/ 0 w 398"/>
                <a:gd name="T59" fmla="*/ 422 h 467"/>
                <a:gd name="T60" fmla="*/ 11 w 398"/>
                <a:gd name="T61" fmla="*/ 411 h 467"/>
                <a:gd name="T62" fmla="*/ 117 w 398"/>
                <a:gd name="T63" fmla="*/ 411 h 467"/>
                <a:gd name="T64" fmla="*/ 223 w 398"/>
                <a:gd name="T65" fmla="*/ 411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8" h="467">
                  <a:moveTo>
                    <a:pt x="398" y="13"/>
                  </a:moveTo>
                  <a:cubicBezTo>
                    <a:pt x="395" y="457"/>
                    <a:pt x="395" y="457"/>
                    <a:pt x="395" y="457"/>
                  </a:cubicBezTo>
                  <a:cubicBezTo>
                    <a:pt x="395" y="464"/>
                    <a:pt x="390" y="467"/>
                    <a:pt x="383" y="467"/>
                  </a:cubicBezTo>
                  <a:cubicBezTo>
                    <a:pt x="342" y="467"/>
                    <a:pt x="342" y="467"/>
                    <a:pt x="342" y="46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320"/>
                    <a:pt x="54" y="320"/>
                    <a:pt x="54" y="320"/>
                  </a:cubicBezTo>
                  <a:cubicBezTo>
                    <a:pt x="167" y="320"/>
                    <a:pt x="167" y="320"/>
                    <a:pt x="167" y="320"/>
                  </a:cubicBezTo>
                  <a:cubicBezTo>
                    <a:pt x="173" y="320"/>
                    <a:pt x="177" y="324"/>
                    <a:pt x="177" y="330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69"/>
                    <a:pt x="173" y="375"/>
                    <a:pt x="167" y="375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10" y="373"/>
                    <a:pt x="10" y="373"/>
                    <a:pt x="10" y="373"/>
                  </a:cubicBezTo>
                  <a:cubicBezTo>
                    <a:pt x="4" y="373"/>
                    <a:pt x="1" y="370"/>
                    <a:pt x="0" y="36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5"/>
                    <a:pt x="7" y="0"/>
                    <a:pt x="1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60" y="1"/>
                    <a:pt x="64" y="3"/>
                    <a:pt x="66" y="6"/>
                  </a:cubicBezTo>
                  <a:cubicBezTo>
                    <a:pt x="341" y="376"/>
                    <a:pt x="341" y="376"/>
                    <a:pt x="341" y="376"/>
                  </a:cubicBezTo>
                  <a:cubicBezTo>
                    <a:pt x="344" y="10"/>
                    <a:pt x="344" y="10"/>
                    <a:pt x="344" y="10"/>
                  </a:cubicBezTo>
                  <a:cubicBezTo>
                    <a:pt x="345" y="5"/>
                    <a:pt x="349" y="3"/>
                    <a:pt x="354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9" y="3"/>
                    <a:pt x="391" y="4"/>
                    <a:pt x="394" y="6"/>
                  </a:cubicBezTo>
                  <a:cubicBezTo>
                    <a:pt x="396" y="7"/>
                    <a:pt x="398" y="10"/>
                    <a:pt x="398" y="13"/>
                  </a:cubicBezTo>
                  <a:close/>
                  <a:moveTo>
                    <a:pt x="223" y="411"/>
                  </a:moveTo>
                  <a:cubicBezTo>
                    <a:pt x="229" y="411"/>
                    <a:pt x="233" y="415"/>
                    <a:pt x="233" y="421"/>
                  </a:cubicBezTo>
                  <a:cubicBezTo>
                    <a:pt x="233" y="454"/>
                    <a:pt x="233" y="454"/>
                    <a:pt x="233" y="454"/>
                  </a:cubicBezTo>
                  <a:cubicBezTo>
                    <a:pt x="233" y="460"/>
                    <a:pt x="230" y="466"/>
                    <a:pt x="223" y="466"/>
                  </a:cubicBezTo>
                  <a:cubicBezTo>
                    <a:pt x="10" y="466"/>
                    <a:pt x="10" y="466"/>
                    <a:pt x="10" y="466"/>
                  </a:cubicBezTo>
                  <a:cubicBezTo>
                    <a:pt x="4" y="466"/>
                    <a:pt x="0" y="462"/>
                    <a:pt x="0" y="456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16"/>
                    <a:pt x="4" y="411"/>
                    <a:pt x="11" y="411"/>
                  </a:cubicBezTo>
                  <a:cubicBezTo>
                    <a:pt x="117" y="411"/>
                    <a:pt x="117" y="411"/>
                    <a:pt x="117" y="411"/>
                  </a:cubicBezTo>
                  <a:lnTo>
                    <a:pt x="223" y="411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B83B478-D153-4538-8509-290925E9E09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279" y="1187"/>
              <a:ext cx="1103" cy="1108"/>
            </a:xfrm>
            <a:custGeom>
              <a:avLst/>
              <a:gdLst>
                <a:gd name="T0" fmla="*/ 68 w 466"/>
                <a:gd name="T1" fmla="*/ 398 h 466"/>
                <a:gd name="T2" fmla="*/ 0 w 466"/>
                <a:gd name="T3" fmla="*/ 233 h 466"/>
                <a:gd name="T4" fmla="*/ 68 w 466"/>
                <a:gd name="T5" fmla="*/ 69 h 466"/>
                <a:gd name="T6" fmla="*/ 233 w 466"/>
                <a:gd name="T7" fmla="*/ 0 h 466"/>
                <a:gd name="T8" fmla="*/ 398 w 466"/>
                <a:gd name="T9" fmla="*/ 69 h 466"/>
                <a:gd name="T10" fmla="*/ 466 w 466"/>
                <a:gd name="T11" fmla="*/ 233 h 466"/>
                <a:gd name="T12" fmla="*/ 398 w 466"/>
                <a:gd name="T13" fmla="*/ 398 h 466"/>
                <a:gd name="T14" fmla="*/ 233 w 466"/>
                <a:gd name="T15" fmla="*/ 466 h 466"/>
                <a:gd name="T16" fmla="*/ 68 w 466"/>
                <a:gd name="T17" fmla="*/ 398 h 466"/>
                <a:gd name="T18" fmla="*/ 105 w 466"/>
                <a:gd name="T19" fmla="*/ 105 h 466"/>
                <a:gd name="T20" fmla="*/ 52 w 466"/>
                <a:gd name="T21" fmla="*/ 233 h 466"/>
                <a:gd name="T22" fmla="*/ 105 w 466"/>
                <a:gd name="T23" fmla="*/ 361 h 466"/>
                <a:gd name="T24" fmla="*/ 233 w 466"/>
                <a:gd name="T25" fmla="*/ 415 h 466"/>
                <a:gd name="T26" fmla="*/ 361 w 466"/>
                <a:gd name="T27" fmla="*/ 361 h 466"/>
                <a:gd name="T28" fmla="*/ 415 w 466"/>
                <a:gd name="T29" fmla="*/ 233 h 466"/>
                <a:gd name="T30" fmla="*/ 361 w 466"/>
                <a:gd name="T31" fmla="*/ 105 h 466"/>
                <a:gd name="T32" fmla="*/ 233 w 466"/>
                <a:gd name="T33" fmla="*/ 51 h 466"/>
                <a:gd name="T34" fmla="*/ 105 w 466"/>
                <a:gd name="T35" fmla="*/ 10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6" h="466">
                  <a:moveTo>
                    <a:pt x="68" y="398"/>
                  </a:moveTo>
                  <a:cubicBezTo>
                    <a:pt x="24" y="354"/>
                    <a:pt x="2" y="299"/>
                    <a:pt x="0" y="233"/>
                  </a:cubicBezTo>
                  <a:cubicBezTo>
                    <a:pt x="2" y="167"/>
                    <a:pt x="24" y="112"/>
                    <a:pt x="68" y="69"/>
                  </a:cubicBezTo>
                  <a:cubicBezTo>
                    <a:pt x="112" y="24"/>
                    <a:pt x="167" y="2"/>
                    <a:pt x="233" y="0"/>
                  </a:cubicBezTo>
                  <a:cubicBezTo>
                    <a:pt x="299" y="2"/>
                    <a:pt x="354" y="24"/>
                    <a:pt x="398" y="69"/>
                  </a:cubicBezTo>
                  <a:cubicBezTo>
                    <a:pt x="442" y="112"/>
                    <a:pt x="465" y="167"/>
                    <a:pt x="466" y="233"/>
                  </a:cubicBezTo>
                  <a:cubicBezTo>
                    <a:pt x="465" y="299"/>
                    <a:pt x="442" y="354"/>
                    <a:pt x="398" y="398"/>
                  </a:cubicBezTo>
                  <a:cubicBezTo>
                    <a:pt x="354" y="441"/>
                    <a:pt x="299" y="464"/>
                    <a:pt x="233" y="466"/>
                  </a:cubicBezTo>
                  <a:cubicBezTo>
                    <a:pt x="167" y="464"/>
                    <a:pt x="112" y="441"/>
                    <a:pt x="68" y="398"/>
                  </a:cubicBezTo>
                  <a:close/>
                  <a:moveTo>
                    <a:pt x="105" y="105"/>
                  </a:moveTo>
                  <a:cubicBezTo>
                    <a:pt x="70" y="139"/>
                    <a:pt x="53" y="181"/>
                    <a:pt x="52" y="233"/>
                  </a:cubicBezTo>
                  <a:cubicBezTo>
                    <a:pt x="53" y="284"/>
                    <a:pt x="70" y="327"/>
                    <a:pt x="105" y="361"/>
                  </a:cubicBezTo>
                  <a:cubicBezTo>
                    <a:pt x="139" y="395"/>
                    <a:pt x="181" y="413"/>
                    <a:pt x="233" y="415"/>
                  </a:cubicBezTo>
                  <a:cubicBezTo>
                    <a:pt x="284" y="413"/>
                    <a:pt x="327" y="395"/>
                    <a:pt x="361" y="361"/>
                  </a:cubicBezTo>
                  <a:cubicBezTo>
                    <a:pt x="395" y="327"/>
                    <a:pt x="413" y="284"/>
                    <a:pt x="415" y="233"/>
                  </a:cubicBezTo>
                  <a:cubicBezTo>
                    <a:pt x="413" y="181"/>
                    <a:pt x="395" y="139"/>
                    <a:pt x="361" y="105"/>
                  </a:cubicBezTo>
                  <a:cubicBezTo>
                    <a:pt x="327" y="71"/>
                    <a:pt x="284" y="53"/>
                    <a:pt x="233" y="51"/>
                  </a:cubicBezTo>
                  <a:cubicBezTo>
                    <a:pt x="181" y="53"/>
                    <a:pt x="139" y="71"/>
                    <a:pt x="105" y="105"/>
                  </a:cubicBezTo>
                  <a:close/>
                </a:path>
              </a:pathLst>
            </a:custGeom>
            <a:solidFill>
              <a:srgbClr val="643248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6B9587D-5C9B-4BDD-B7DF-861AE09C444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234" y="2555"/>
              <a:ext cx="325" cy="543"/>
            </a:xfrm>
            <a:custGeom>
              <a:avLst/>
              <a:gdLst>
                <a:gd name="T0" fmla="*/ 0 w 334"/>
                <a:gd name="T1" fmla="*/ 0 h 551"/>
                <a:gd name="T2" fmla="*/ 334 w 334"/>
                <a:gd name="T3" fmla="*/ 0 h 551"/>
                <a:gd name="T4" fmla="*/ 334 w 334"/>
                <a:gd name="T5" fmla="*/ 31 h 551"/>
                <a:gd name="T6" fmla="*/ 0 w 334"/>
                <a:gd name="T7" fmla="*/ 31 h 551"/>
                <a:gd name="T8" fmla="*/ 0 w 334"/>
                <a:gd name="T9" fmla="*/ 0 h 551"/>
                <a:gd name="T10" fmla="*/ 156 w 334"/>
                <a:gd name="T11" fmla="*/ 50 h 551"/>
                <a:gd name="T12" fmla="*/ 156 w 334"/>
                <a:gd name="T13" fmla="*/ 551 h 551"/>
                <a:gd name="T14" fmla="*/ 128 w 334"/>
                <a:gd name="T15" fmla="*/ 551 h 551"/>
                <a:gd name="T16" fmla="*/ 128 w 334"/>
                <a:gd name="T17" fmla="*/ 79 h 551"/>
                <a:gd name="T18" fmla="*/ 0 w 334"/>
                <a:gd name="T19" fmla="*/ 79 h 551"/>
                <a:gd name="T20" fmla="*/ 0 w 334"/>
                <a:gd name="T21" fmla="*/ 50 h 551"/>
                <a:gd name="T22" fmla="*/ 156 w 334"/>
                <a:gd name="T23" fmla="*/ 50 h 551"/>
                <a:gd name="T24" fmla="*/ 334 w 334"/>
                <a:gd name="T25" fmla="*/ 50 h 551"/>
                <a:gd name="T26" fmla="*/ 334 w 334"/>
                <a:gd name="T27" fmla="*/ 79 h 551"/>
                <a:gd name="T28" fmla="*/ 206 w 334"/>
                <a:gd name="T29" fmla="*/ 79 h 551"/>
                <a:gd name="T30" fmla="*/ 206 w 334"/>
                <a:gd name="T31" fmla="*/ 551 h 551"/>
                <a:gd name="T32" fmla="*/ 175 w 334"/>
                <a:gd name="T33" fmla="*/ 551 h 551"/>
                <a:gd name="T34" fmla="*/ 175 w 334"/>
                <a:gd name="T35" fmla="*/ 50 h 551"/>
                <a:gd name="T36" fmla="*/ 334 w 334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4" h="551">
                  <a:moveTo>
                    <a:pt x="0" y="0"/>
                  </a:moveTo>
                  <a:lnTo>
                    <a:pt x="334" y="0"/>
                  </a:lnTo>
                  <a:lnTo>
                    <a:pt x="334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4" y="50"/>
                  </a:moveTo>
                  <a:lnTo>
                    <a:pt x="334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4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161A5CE1-9449-402D-B765-0B0D1B9BE7F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602" y="2555"/>
              <a:ext cx="314" cy="543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50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50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50 w 132"/>
                <a:gd name="T21" fmla="*/ 232 h 232"/>
                <a:gd name="T22" fmla="*/ 15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5 w 132"/>
                <a:gd name="T29" fmla="*/ 15 h 232"/>
                <a:gd name="T30" fmla="*/ 50 w 132"/>
                <a:gd name="T31" fmla="*/ 0 h 232"/>
                <a:gd name="T32" fmla="*/ 132 w 132"/>
                <a:gd name="T33" fmla="*/ 0 h 232"/>
                <a:gd name="T34" fmla="*/ 21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1 w 132"/>
                <a:gd name="T57" fmla="*/ 96 h 232"/>
                <a:gd name="T58" fmla="*/ 21 w 132"/>
                <a:gd name="T59" fmla="*/ 50 h 232"/>
                <a:gd name="T60" fmla="*/ 21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1 w 132"/>
                <a:gd name="T83" fmla="*/ 182 h 232"/>
                <a:gd name="T84" fmla="*/ 21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39" y="13"/>
                    <a:pt x="31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1" y="216"/>
                    <a:pt x="39" y="220"/>
                    <a:pt x="50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50" y="232"/>
                    <a:pt x="50" y="232"/>
                    <a:pt x="50" y="232"/>
                  </a:cubicBezTo>
                  <a:cubicBezTo>
                    <a:pt x="36" y="232"/>
                    <a:pt x="24" y="227"/>
                    <a:pt x="15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5" y="15"/>
                  </a:cubicBezTo>
                  <a:cubicBezTo>
                    <a:pt x="24" y="5"/>
                    <a:pt x="36" y="0"/>
                    <a:pt x="50" y="0"/>
                  </a:cubicBezTo>
                  <a:lnTo>
                    <a:pt x="132" y="0"/>
                  </a:lnTo>
                  <a:close/>
                  <a:moveTo>
                    <a:pt x="21" y="50"/>
                  </a:moveTo>
                  <a:cubicBezTo>
                    <a:pt x="21" y="42"/>
                    <a:pt x="24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1" y="96"/>
                    <a:pt x="21" y="96"/>
                    <a:pt x="21" y="96"/>
                  </a:cubicBezTo>
                  <a:lnTo>
                    <a:pt x="21" y="50"/>
                  </a:lnTo>
                  <a:close/>
                  <a:moveTo>
                    <a:pt x="21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4" y="197"/>
                    <a:pt x="21" y="190"/>
                    <a:pt x="21" y="182"/>
                  </a:cubicBezTo>
                  <a:lnTo>
                    <a:pt x="21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E97A8341-1D63-474F-AB62-36DCE24CCF9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959" y="2555"/>
              <a:ext cx="389" cy="543"/>
            </a:xfrm>
            <a:custGeom>
              <a:avLst/>
              <a:gdLst>
                <a:gd name="T0" fmla="*/ 132 w 165"/>
                <a:gd name="T1" fmla="*/ 0 h 232"/>
                <a:gd name="T2" fmla="*/ 155 w 165"/>
                <a:gd name="T3" fmla="*/ 10 h 232"/>
                <a:gd name="T4" fmla="*/ 165 w 165"/>
                <a:gd name="T5" fmla="*/ 33 h 232"/>
                <a:gd name="T6" fmla="*/ 165 w 165"/>
                <a:gd name="T7" fmla="*/ 232 h 232"/>
                <a:gd name="T8" fmla="*/ 153 w 165"/>
                <a:gd name="T9" fmla="*/ 232 h 232"/>
                <a:gd name="T10" fmla="*/ 153 w 165"/>
                <a:gd name="T11" fmla="*/ 33 h 232"/>
                <a:gd name="T12" fmla="*/ 147 w 165"/>
                <a:gd name="T13" fmla="*/ 19 h 232"/>
                <a:gd name="T14" fmla="*/ 132 w 165"/>
                <a:gd name="T15" fmla="*/ 13 h 232"/>
                <a:gd name="T16" fmla="*/ 33 w 165"/>
                <a:gd name="T17" fmla="*/ 13 h 232"/>
                <a:gd name="T18" fmla="*/ 18 w 165"/>
                <a:gd name="T19" fmla="*/ 19 h 232"/>
                <a:gd name="T20" fmla="*/ 12 w 165"/>
                <a:gd name="T21" fmla="*/ 33 h 232"/>
                <a:gd name="T22" fmla="*/ 12 w 165"/>
                <a:gd name="T23" fmla="*/ 232 h 232"/>
                <a:gd name="T24" fmla="*/ 0 w 165"/>
                <a:gd name="T25" fmla="*/ 232 h 232"/>
                <a:gd name="T26" fmla="*/ 0 w 165"/>
                <a:gd name="T27" fmla="*/ 33 h 232"/>
                <a:gd name="T28" fmla="*/ 9 w 165"/>
                <a:gd name="T29" fmla="*/ 10 h 232"/>
                <a:gd name="T30" fmla="*/ 33 w 165"/>
                <a:gd name="T31" fmla="*/ 0 h 232"/>
                <a:gd name="T32" fmla="*/ 132 w 165"/>
                <a:gd name="T33" fmla="*/ 0 h 232"/>
                <a:gd name="T34" fmla="*/ 78 w 165"/>
                <a:gd name="T35" fmla="*/ 21 h 232"/>
                <a:gd name="T36" fmla="*/ 78 w 165"/>
                <a:gd name="T37" fmla="*/ 108 h 232"/>
                <a:gd name="T38" fmla="*/ 66 w 165"/>
                <a:gd name="T39" fmla="*/ 108 h 232"/>
                <a:gd name="T40" fmla="*/ 66 w 165"/>
                <a:gd name="T41" fmla="*/ 33 h 232"/>
                <a:gd name="T42" fmla="*/ 33 w 165"/>
                <a:gd name="T43" fmla="*/ 33 h 232"/>
                <a:gd name="T44" fmla="*/ 33 w 165"/>
                <a:gd name="T45" fmla="*/ 232 h 232"/>
                <a:gd name="T46" fmla="*/ 20 w 165"/>
                <a:gd name="T47" fmla="*/ 232 h 232"/>
                <a:gd name="T48" fmla="*/ 20 w 165"/>
                <a:gd name="T49" fmla="*/ 33 h 232"/>
                <a:gd name="T50" fmla="*/ 24 w 165"/>
                <a:gd name="T51" fmla="*/ 25 h 232"/>
                <a:gd name="T52" fmla="*/ 33 w 165"/>
                <a:gd name="T53" fmla="*/ 21 h 232"/>
                <a:gd name="T54" fmla="*/ 78 w 165"/>
                <a:gd name="T55" fmla="*/ 21 h 232"/>
                <a:gd name="T56" fmla="*/ 132 w 165"/>
                <a:gd name="T57" fmla="*/ 21 h 232"/>
                <a:gd name="T58" fmla="*/ 141 w 165"/>
                <a:gd name="T59" fmla="*/ 25 h 232"/>
                <a:gd name="T60" fmla="*/ 144 w 165"/>
                <a:gd name="T61" fmla="*/ 33 h 232"/>
                <a:gd name="T62" fmla="*/ 144 w 165"/>
                <a:gd name="T63" fmla="*/ 232 h 232"/>
                <a:gd name="T64" fmla="*/ 132 w 165"/>
                <a:gd name="T65" fmla="*/ 232 h 232"/>
                <a:gd name="T66" fmla="*/ 132 w 165"/>
                <a:gd name="T67" fmla="*/ 33 h 232"/>
                <a:gd name="T68" fmla="*/ 99 w 165"/>
                <a:gd name="T69" fmla="*/ 33 h 232"/>
                <a:gd name="T70" fmla="*/ 99 w 165"/>
                <a:gd name="T71" fmla="*/ 108 h 232"/>
                <a:gd name="T72" fmla="*/ 87 w 165"/>
                <a:gd name="T73" fmla="*/ 108 h 232"/>
                <a:gd name="T74" fmla="*/ 87 w 165"/>
                <a:gd name="T75" fmla="*/ 21 h 232"/>
                <a:gd name="T76" fmla="*/ 132 w 165"/>
                <a:gd name="T77" fmla="*/ 2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232">
                  <a:moveTo>
                    <a:pt x="132" y="0"/>
                  </a:moveTo>
                  <a:cubicBezTo>
                    <a:pt x="141" y="0"/>
                    <a:pt x="149" y="4"/>
                    <a:pt x="155" y="10"/>
                  </a:cubicBezTo>
                  <a:cubicBezTo>
                    <a:pt x="162" y="16"/>
                    <a:pt x="165" y="24"/>
                    <a:pt x="165" y="33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28"/>
                    <a:pt x="151" y="23"/>
                    <a:pt x="147" y="19"/>
                  </a:cubicBezTo>
                  <a:cubicBezTo>
                    <a:pt x="143" y="15"/>
                    <a:pt x="138" y="13"/>
                    <a:pt x="1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7" y="13"/>
                    <a:pt x="22" y="15"/>
                    <a:pt x="18" y="19"/>
                  </a:cubicBezTo>
                  <a:cubicBezTo>
                    <a:pt x="14" y="23"/>
                    <a:pt x="12" y="28"/>
                    <a:pt x="12" y="33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3" y="16"/>
                    <a:pt x="9" y="10"/>
                  </a:cubicBezTo>
                  <a:cubicBezTo>
                    <a:pt x="16" y="4"/>
                    <a:pt x="24" y="0"/>
                    <a:pt x="33" y="0"/>
                  </a:cubicBezTo>
                  <a:lnTo>
                    <a:pt x="132" y="0"/>
                  </a:lnTo>
                  <a:close/>
                  <a:moveTo>
                    <a:pt x="78" y="21"/>
                  </a:move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0"/>
                    <a:pt x="21" y="27"/>
                    <a:pt x="24" y="25"/>
                  </a:cubicBezTo>
                  <a:cubicBezTo>
                    <a:pt x="26" y="22"/>
                    <a:pt x="29" y="21"/>
                    <a:pt x="33" y="21"/>
                  </a:cubicBezTo>
                  <a:lnTo>
                    <a:pt x="78" y="21"/>
                  </a:lnTo>
                  <a:close/>
                  <a:moveTo>
                    <a:pt x="132" y="21"/>
                  </a:moveTo>
                  <a:cubicBezTo>
                    <a:pt x="135" y="21"/>
                    <a:pt x="138" y="22"/>
                    <a:pt x="141" y="25"/>
                  </a:cubicBezTo>
                  <a:cubicBezTo>
                    <a:pt x="143" y="27"/>
                    <a:pt x="144" y="30"/>
                    <a:pt x="144" y="33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21"/>
                    <a:pt x="87" y="21"/>
                    <a:pt x="87" y="21"/>
                  </a:cubicBezTo>
                  <a:lnTo>
                    <a:pt x="132" y="21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97CE40B4-F36D-4A7B-A4AB-699519D5C2E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413" y="2555"/>
              <a:ext cx="314" cy="543"/>
            </a:xfrm>
            <a:custGeom>
              <a:avLst/>
              <a:gdLst>
                <a:gd name="T0" fmla="*/ 99 w 132"/>
                <a:gd name="T1" fmla="*/ 0 h 232"/>
                <a:gd name="T2" fmla="*/ 123 w 132"/>
                <a:gd name="T3" fmla="*/ 10 h 232"/>
                <a:gd name="T4" fmla="*/ 132 w 132"/>
                <a:gd name="T5" fmla="*/ 33 h 232"/>
                <a:gd name="T6" fmla="*/ 132 w 132"/>
                <a:gd name="T7" fmla="*/ 83 h 232"/>
                <a:gd name="T8" fmla="*/ 123 w 132"/>
                <a:gd name="T9" fmla="*/ 106 h 232"/>
                <a:gd name="T10" fmla="*/ 99 w 132"/>
                <a:gd name="T11" fmla="*/ 116 h 232"/>
                <a:gd name="T12" fmla="*/ 33 w 132"/>
                <a:gd name="T13" fmla="*/ 116 h 232"/>
                <a:gd name="T14" fmla="*/ 33 w 132"/>
                <a:gd name="T15" fmla="*/ 232 h 232"/>
                <a:gd name="T16" fmla="*/ 20 w 132"/>
                <a:gd name="T17" fmla="*/ 232 h 232"/>
                <a:gd name="T18" fmla="*/ 20 w 132"/>
                <a:gd name="T19" fmla="*/ 104 h 232"/>
                <a:gd name="T20" fmla="*/ 99 w 132"/>
                <a:gd name="T21" fmla="*/ 104 h 232"/>
                <a:gd name="T22" fmla="*/ 114 w 132"/>
                <a:gd name="T23" fmla="*/ 98 h 232"/>
                <a:gd name="T24" fmla="*/ 120 w 132"/>
                <a:gd name="T25" fmla="*/ 83 h 232"/>
                <a:gd name="T26" fmla="*/ 120 w 132"/>
                <a:gd name="T27" fmla="*/ 33 h 232"/>
                <a:gd name="T28" fmla="*/ 114 w 132"/>
                <a:gd name="T29" fmla="*/ 19 h 232"/>
                <a:gd name="T30" fmla="*/ 99 w 132"/>
                <a:gd name="T31" fmla="*/ 13 h 232"/>
                <a:gd name="T32" fmla="*/ 49 w 132"/>
                <a:gd name="T33" fmla="*/ 13 h 232"/>
                <a:gd name="T34" fmla="*/ 23 w 132"/>
                <a:gd name="T35" fmla="*/ 24 h 232"/>
                <a:gd name="T36" fmla="*/ 12 w 132"/>
                <a:gd name="T37" fmla="*/ 50 h 232"/>
                <a:gd name="T38" fmla="*/ 12 w 132"/>
                <a:gd name="T39" fmla="*/ 232 h 232"/>
                <a:gd name="T40" fmla="*/ 0 w 132"/>
                <a:gd name="T41" fmla="*/ 232 h 232"/>
                <a:gd name="T42" fmla="*/ 0 w 132"/>
                <a:gd name="T43" fmla="*/ 50 h 232"/>
                <a:gd name="T44" fmla="*/ 14 w 132"/>
                <a:gd name="T45" fmla="*/ 15 h 232"/>
                <a:gd name="T46" fmla="*/ 49 w 132"/>
                <a:gd name="T47" fmla="*/ 0 h 232"/>
                <a:gd name="T48" fmla="*/ 99 w 132"/>
                <a:gd name="T49" fmla="*/ 0 h 232"/>
                <a:gd name="T50" fmla="*/ 111 w 132"/>
                <a:gd name="T51" fmla="*/ 83 h 232"/>
                <a:gd name="T52" fmla="*/ 108 w 132"/>
                <a:gd name="T53" fmla="*/ 92 h 232"/>
                <a:gd name="T54" fmla="*/ 99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9 w 132"/>
                <a:gd name="T61" fmla="*/ 29 h 232"/>
                <a:gd name="T62" fmla="*/ 49 w 132"/>
                <a:gd name="T63" fmla="*/ 21 h 232"/>
                <a:gd name="T64" fmla="*/ 99 w 132"/>
                <a:gd name="T65" fmla="*/ 21 h 232"/>
                <a:gd name="T66" fmla="*/ 108 w 132"/>
                <a:gd name="T67" fmla="*/ 25 h 232"/>
                <a:gd name="T68" fmla="*/ 111 w 132"/>
                <a:gd name="T69" fmla="*/ 33 h 232"/>
                <a:gd name="T70" fmla="*/ 111 w 132"/>
                <a:gd name="T71" fmla="*/ 83 h 232"/>
                <a:gd name="T72" fmla="*/ 33 w 132"/>
                <a:gd name="T73" fmla="*/ 83 h 232"/>
                <a:gd name="T74" fmla="*/ 99 w 132"/>
                <a:gd name="T75" fmla="*/ 83 h 232"/>
                <a:gd name="T76" fmla="*/ 99 w 132"/>
                <a:gd name="T77" fmla="*/ 33 h 232"/>
                <a:gd name="T78" fmla="*/ 49 w 132"/>
                <a:gd name="T79" fmla="*/ 33 h 232"/>
                <a:gd name="T80" fmla="*/ 38 w 132"/>
                <a:gd name="T81" fmla="*/ 38 h 232"/>
                <a:gd name="T82" fmla="*/ 33 w 132"/>
                <a:gd name="T83" fmla="*/ 50 h 232"/>
                <a:gd name="T84" fmla="*/ 33 w 132"/>
                <a:gd name="T85" fmla="*/ 8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99" y="0"/>
                  </a:moveTo>
                  <a:cubicBezTo>
                    <a:pt x="108" y="0"/>
                    <a:pt x="116" y="4"/>
                    <a:pt x="123" y="10"/>
                  </a:cubicBezTo>
                  <a:cubicBezTo>
                    <a:pt x="129" y="16"/>
                    <a:pt x="132" y="24"/>
                    <a:pt x="132" y="3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2"/>
                    <a:pt x="129" y="100"/>
                    <a:pt x="123" y="106"/>
                  </a:cubicBezTo>
                  <a:cubicBezTo>
                    <a:pt x="116" y="113"/>
                    <a:pt x="108" y="116"/>
                    <a:pt x="99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105" y="104"/>
                    <a:pt x="110" y="102"/>
                    <a:pt x="114" y="98"/>
                  </a:cubicBezTo>
                  <a:cubicBezTo>
                    <a:pt x="118" y="94"/>
                    <a:pt x="120" y="89"/>
                    <a:pt x="120" y="8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28"/>
                    <a:pt x="118" y="23"/>
                    <a:pt x="114" y="19"/>
                  </a:cubicBezTo>
                  <a:cubicBezTo>
                    <a:pt x="110" y="15"/>
                    <a:pt x="105" y="13"/>
                    <a:pt x="9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99" y="0"/>
                  </a:lnTo>
                  <a:close/>
                  <a:moveTo>
                    <a:pt x="111" y="83"/>
                  </a:moveTo>
                  <a:cubicBezTo>
                    <a:pt x="111" y="87"/>
                    <a:pt x="110" y="89"/>
                    <a:pt x="108" y="92"/>
                  </a:cubicBezTo>
                  <a:cubicBezTo>
                    <a:pt x="105" y="94"/>
                    <a:pt x="102" y="96"/>
                    <a:pt x="9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1"/>
                    <a:pt x="105" y="22"/>
                    <a:pt x="108" y="25"/>
                  </a:cubicBezTo>
                  <a:cubicBezTo>
                    <a:pt x="110" y="27"/>
                    <a:pt x="111" y="30"/>
                    <a:pt x="111" y="33"/>
                  </a:cubicBezTo>
                  <a:lnTo>
                    <a:pt x="111" y="83"/>
                  </a:lnTo>
                  <a:close/>
                  <a:moveTo>
                    <a:pt x="33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5369F71F-9B17-49F0-8FE5-F5DC7056D0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770" y="2555"/>
              <a:ext cx="314" cy="543"/>
            </a:xfrm>
            <a:custGeom>
              <a:avLst/>
              <a:gdLst>
                <a:gd name="T0" fmla="*/ 12 w 132"/>
                <a:gd name="T1" fmla="*/ 182 h 232"/>
                <a:gd name="T2" fmla="*/ 23 w 132"/>
                <a:gd name="T3" fmla="*/ 209 h 232"/>
                <a:gd name="T4" fmla="*/ 49 w 132"/>
                <a:gd name="T5" fmla="*/ 220 h 232"/>
                <a:gd name="T6" fmla="*/ 132 w 132"/>
                <a:gd name="T7" fmla="*/ 220 h 232"/>
                <a:gd name="T8" fmla="*/ 132 w 132"/>
                <a:gd name="T9" fmla="*/ 232 h 232"/>
                <a:gd name="T10" fmla="*/ 49 w 132"/>
                <a:gd name="T11" fmla="*/ 232 h 232"/>
                <a:gd name="T12" fmla="*/ 14 w 132"/>
                <a:gd name="T13" fmla="*/ 217 h 232"/>
                <a:gd name="T14" fmla="*/ 0 w 132"/>
                <a:gd name="T15" fmla="*/ 182 h 232"/>
                <a:gd name="T16" fmla="*/ 0 w 132"/>
                <a:gd name="T17" fmla="*/ 0 h 232"/>
                <a:gd name="T18" fmla="*/ 12 w 132"/>
                <a:gd name="T19" fmla="*/ 0 h 232"/>
                <a:gd name="T20" fmla="*/ 12 w 132"/>
                <a:gd name="T21" fmla="*/ 182 h 232"/>
                <a:gd name="T22" fmla="*/ 132 w 132"/>
                <a:gd name="T23" fmla="*/ 199 h 232"/>
                <a:gd name="T24" fmla="*/ 132 w 132"/>
                <a:gd name="T25" fmla="*/ 211 h 232"/>
                <a:gd name="T26" fmla="*/ 49 w 132"/>
                <a:gd name="T27" fmla="*/ 211 h 232"/>
                <a:gd name="T28" fmla="*/ 29 w 132"/>
                <a:gd name="T29" fmla="*/ 203 h 232"/>
                <a:gd name="T30" fmla="*/ 20 w 132"/>
                <a:gd name="T31" fmla="*/ 182 h 232"/>
                <a:gd name="T32" fmla="*/ 20 w 132"/>
                <a:gd name="T33" fmla="*/ 0 h 232"/>
                <a:gd name="T34" fmla="*/ 33 w 132"/>
                <a:gd name="T35" fmla="*/ 0 h 232"/>
                <a:gd name="T36" fmla="*/ 33 w 132"/>
                <a:gd name="T37" fmla="*/ 182 h 232"/>
                <a:gd name="T38" fmla="*/ 38 w 132"/>
                <a:gd name="T39" fmla="*/ 194 h 232"/>
                <a:gd name="T40" fmla="*/ 49 w 132"/>
                <a:gd name="T41" fmla="*/ 199 h 232"/>
                <a:gd name="T42" fmla="*/ 132 w 132"/>
                <a:gd name="T43" fmla="*/ 19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32">
                  <a:moveTo>
                    <a:pt x="12" y="182"/>
                  </a:move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4" y="208"/>
                    <a:pt x="0" y="196"/>
                    <a:pt x="0" y="1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2" y="182"/>
                  </a:lnTo>
                  <a:close/>
                  <a:moveTo>
                    <a:pt x="132" y="199"/>
                  </a:moveTo>
                  <a:cubicBezTo>
                    <a:pt x="132" y="211"/>
                    <a:pt x="132" y="211"/>
                    <a:pt x="132" y="211"/>
                  </a:cubicBezTo>
                  <a:cubicBezTo>
                    <a:pt x="49" y="211"/>
                    <a:pt x="49" y="211"/>
                    <a:pt x="49" y="211"/>
                  </a:cubicBezTo>
                  <a:cubicBezTo>
                    <a:pt x="41" y="211"/>
                    <a:pt x="34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4" y="191"/>
                    <a:pt x="38" y="194"/>
                  </a:cubicBezTo>
                  <a:cubicBezTo>
                    <a:pt x="41" y="197"/>
                    <a:pt x="45" y="199"/>
                    <a:pt x="49" y="199"/>
                  </a:cubicBezTo>
                  <a:lnTo>
                    <a:pt x="132" y="199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B16FD5-D47E-48E4-8CF0-72191288B9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16" y="2555"/>
              <a:ext cx="335" cy="543"/>
            </a:xfrm>
            <a:custGeom>
              <a:avLst/>
              <a:gdLst>
                <a:gd name="T0" fmla="*/ 140 w 140"/>
                <a:gd name="T1" fmla="*/ 0 h 232"/>
                <a:gd name="T2" fmla="*/ 140 w 140"/>
                <a:gd name="T3" fmla="*/ 232 h 232"/>
                <a:gd name="T4" fmla="*/ 128 w 140"/>
                <a:gd name="T5" fmla="*/ 232 h 232"/>
                <a:gd name="T6" fmla="*/ 128 w 140"/>
                <a:gd name="T7" fmla="*/ 13 h 232"/>
                <a:gd name="T8" fmla="*/ 49 w 140"/>
                <a:gd name="T9" fmla="*/ 13 h 232"/>
                <a:gd name="T10" fmla="*/ 23 w 140"/>
                <a:gd name="T11" fmla="*/ 24 h 232"/>
                <a:gd name="T12" fmla="*/ 12 w 140"/>
                <a:gd name="T13" fmla="*/ 50 h 232"/>
                <a:gd name="T14" fmla="*/ 12 w 140"/>
                <a:gd name="T15" fmla="*/ 232 h 232"/>
                <a:gd name="T16" fmla="*/ 0 w 140"/>
                <a:gd name="T17" fmla="*/ 232 h 232"/>
                <a:gd name="T18" fmla="*/ 0 w 140"/>
                <a:gd name="T19" fmla="*/ 50 h 232"/>
                <a:gd name="T20" fmla="*/ 14 w 140"/>
                <a:gd name="T21" fmla="*/ 15 h 232"/>
                <a:gd name="T22" fmla="*/ 49 w 140"/>
                <a:gd name="T23" fmla="*/ 0 h 232"/>
                <a:gd name="T24" fmla="*/ 140 w 140"/>
                <a:gd name="T25" fmla="*/ 0 h 232"/>
                <a:gd name="T26" fmla="*/ 20 w 140"/>
                <a:gd name="T27" fmla="*/ 50 h 232"/>
                <a:gd name="T28" fmla="*/ 29 w 140"/>
                <a:gd name="T29" fmla="*/ 29 h 232"/>
                <a:gd name="T30" fmla="*/ 49 w 140"/>
                <a:gd name="T31" fmla="*/ 21 h 232"/>
                <a:gd name="T32" fmla="*/ 120 w 140"/>
                <a:gd name="T33" fmla="*/ 21 h 232"/>
                <a:gd name="T34" fmla="*/ 120 w 140"/>
                <a:gd name="T35" fmla="*/ 96 h 232"/>
                <a:gd name="T36" fmla="*/ 20 w 140"/>
                <a:gd name="T37" fmla="*/ 96 h 232"/>
                <a:gd name="T38" fmla="*/ 20 w 140"/>
                <a:gd name="T39" fmla="*/ 50 h 232"/>
                <a:gd name="T40" fmla="*/ 120 w 140"/>
                <a:gd name="T41" fmla="*/ 104 h 232"/>
                <a:gd name="T42" fmla="*/ 120 w 140"/>
                <a:gd name="T43" fmla="*/ 232 h 232"/>
                <a:gd name="T44" fmla="*/ 107 w 140"/>
                <a:gd name="T45" fmla="*/ 232 h 232"/>
                <a:gd name="T46" fmla="*/ 107 w 140"/>
                <a:gd name="T47" fmla="*/ 116 h 232"/>
                <a:gd name="T48" fmla="*/ 33 w 140"/>
                <a:gd name="T49" fmla="*/ 116 h 232"/>
                <a:gd name="T50" fmla="*/ 33 w 140"/>
                <a:gd name="T51" fmla="*/ 232 h 232"/>
                <a:gd name="T52" fmla="*/ 20 w 140"/>
                <a:gd name="T53" fmla="*/ 232 h 232"/>
                <a:gd name="T54" fmla="*/ 20 w 140"/>
                <a:gd name="T55" fmla="*/ 104 h 232"/>
                <a:gd name="T56" fmla="*/ 120 w 140"/>
                <a:gd name="T57" fmla="*/ 104 h 232"/>
                <a:gd name="T58" fmla="*/ 107 w 140"/>
                <a:gd name="T59" fmla="*/ 33 h 232"/>
                <a:gd name="T60" fmla="*/ 49 w 140"/>
                <a:gd name="T61" fmla="*/ 33 h 232"/>
                <a:gd name="T62" fmla="*/ 38 w 140"/>
                <a:gd name="T63" fmla="*/ 38 h 232"/>
                <a:gd name="T64" fmla="*/ 33 w 140"/>
                <a:gd name="T65" fmla="*/ 50 h 232"/>
                <a:gd name="T66" fmla="*/ 33 w 140"/>
                <a:gd name="T67" fmla="*/ 83 h 232"/>
                <a:gd name="T68" fmla="*/ 107 w 140"/>
                <a:gd name="T69" fmla="*/ 83 h 232"/>
                <a:gd name="T70" fmla="*/ 107 w 140"/>
                <a:gd name="T71" fmla="*/ 3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0" h="232">
                  <a:moveTo>
                    <a:pt x="140" y="0"/>
                  </a:moveTo>
                  <a:cubicBezTo>
                    <a:pt x="140" y="232"/>
                    <a:pt x="140" y="232"/>
                    <a:pt x="140" y="232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40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1" y="21"/>
                    <a:pt x="49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120" y="104"/>
                  </a:moveTo>
                  <a:cubicBezTo>
                    <a:pt x="120" y="232"/>
                    <a:pt x="120" y="232"/>
                    <a:pt x="120" y="232"/>
                  </a:cubicBezTo>
                  <a:cubicBezTo>
                    <a:pt x="107" y="232"/>
                    <a:pt x="107" y="232"/>
                    <a:pt x="107" y="232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232"/>
                    <a:pt x="33" y="232"/>
                    <a:pt x="33" y="232"/>
                  </a:cubicBezTo>
                  <a:cubicBezTo>
                    <a:pt x="20" y="232"/>
                    <a:pt x="20" y="232"/>
                    <a:pt x="20" y="232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120" y="104"/>
                  </a:lnTo>
                  <a:close/>
                  <a:moveTo>
                    <a:pt x="107" y="33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4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07" y="83"/>
                    <a:pt x="107" y="83"/>
                    <a:pt x="107" y="83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0390D34C-7189-490D-9072-E75A7C32EAD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17" y="2555"/>
              <a:ext cx="335" cy="543"/>
            </a:xfrm>
            <a:custGeom>
              <a:avLst/>
              <a:gdLst>
                <a:gd name="T0" fmla="*/ 0 w 331"/>
                <a:gd name="T1" fmla="*/ 0 h 551"/>
                <a:gd name="T2" fmla="*/ 331 w 331"/>
                <a:gd name="T3" fmla="*/ 0 h 551"/>
                <a:gd name="T4" fmla="*/ 331 w 331"/>
                <a:gd name="T5" fmla="*/ 31 h 551"/>
                <a:gd name="T6" fmla="*/ 0 w 331"/>
                <a:gd name="T7" fmla="*/ 31 h 551"/>
                <a:gd name="T8" fmla="*/ 0 w 331"/>
                <a:gd name="T9" fmla="*/ 0 h 551"/>
                <a:gd name="T10" fmla="*/ 156 w 331"/>
                <a:gd name="T11" fmla="*/ 50 h 551"/>
                <a:gd name="T12" fmla="*/ 156 w 331"/>
                <a:gd name="T13" fmla="*/ 551 h 551"/>
                <a:gd name="T14" fmla="*/ 128 w 331"/>
                <a:gd name="T15" fmla="*/ 551 h 551"/>
                <a:gd name="T16" fmla="*/ 128 w 331"/>
                <a:gd name="T17" fmla="*/ 79 h 551"/>
                <a:gd name="T18" fmla="*/ 0 w 331"/>
                <a:gd name="T19" fmla="*/ 79 h 551"/>
                <a:gd name="T20" fmla="*/ 0 w 331"/>
                <a:gd name="T21" fmla="*/ 50 h 551"/>
                <a:gd name="T22" fmla="*/ 156 w 331"/>
                <a:gd name="T23" fmla="*/ 50 h 551"/>
                <a:gd name="T24" fmla="*/ 331 w 331"/>
                <a:gd name="T25" fmla="*/ 50 h 551"/>
                <a:gd name="T26" fmla="*/ 331 w 331"/>
                <a:gd name="T27" fmla="*/ 79 h 551"/>
                <a:gd name="T28" fmla="*/ 206 w 331"/>
                <a:gd name="T29" fmla="*/ 79 h 551"/>
                <a:gd name="T30" fmla="*/ 206 w 331"/>
                <a:gd name="T31" fmla="*/ 551 h 551"/>
                <a:gd name="T32" fmla="*/ 175 w 331"/>
                <a:gd name="T33" fmla="*/ 551 h 551"/>
                <a:gd name="T34" fmla="*/ 175 w 331"/>
                <a:gd name="T35" fmla="*/ 50 h 551"/>
                <a:gd name="T36" fmla="*/ 331 w 331"/>
                <a:gd name="T37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1" h="551">
                  <a:moveTo>
                    <a:pt x="0" y="0"/>
                  </a:moveTo>
                  <a:lnTo>
                    <a:pt x="331" y="0"/>
                  </a:lnTo>
                  <a:lnTo>
                    <a:pt x="331" y="31"/>
                  </a:lnTo>
                  <a:lnTo>
                    <a:pt x="0" y="31"/>
                  </a:lnTo>
                  <a:lnTo>
                    <a:pt x="0" y="0"/>
                  </a:lnTo>
                  <a:close/>
                  <a:moveTo>
                    <a:pt x="156" y="50"/>
                  </a:moveTo>
                  <a:lnTo>
                    <a:pt x="156" y="551"/>
                  </a:lnTo>
                  <a:lnTo>
                    <a:pt x="128" y="551"/>
                  </a:lnTo>
                  <a:lnTo>
                    <a:pt x="128" y="79"/>
                  </a:lnTo>
                  <a:lnTo>
                    <a:pt x="0" y="79"/>
                  </a:lnTo>
                  <a:lnTo>
                    <a:pt x="0" y="50"/>
                  </a:lnTo>
                  <a:lnTo>
                    <a:pt x="156" y="50"/>
                  </a:lnTo>
                  <a:close/>
                  <a:moveTo>
                    <a:pt x="331" y="50"/>
                  </a:moveTo>
                  <a:lnTo>
                    <a:pt x="331" y="79"/>
                  </a:lnTo>
                  <a:lnTo>
                    <a:pt x="206" y="79"/>
                  </a:lnTo>
                  <a:lnTo>
                    <a:pt x="206" y="551"/>
                  </a:lnTo>
                  <a:lnTo>
                    <a:pt x="175" y="551"/>
                  </a:lnTo>
                  <a:lnTo>
                    <a:pt x="175" y="50"/>
                  </a:lnTo>
                  <a:lnTo>
                    <a:pt x="331" y="50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D824C6A6-E2A4-44B6-9E77-31E62CDF47C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84" y="2555"/>
              <a:ext cx="314" cy="543"/>
            </a:xfrm>
            <a:custGeom>
              <a:avLst/>
              <a:gdLst>
                <a:gd name="T0" fmla="*/ 132 w 132"/>
                <a:gd name="T1" fmla="*/ 0 h 232"/>
                <a:gd name="T2" fmla="*/ 132 w 132"/>
                <a:gd name="T3" fmla="*/ 13 h 232"/>
                <a:gd name="T4" fmla="*/ 49 w 132"/>
                <a:gd name="T5" fmla="*/ 13 h 232"/>
                <a:gd name="T6" fmla="*/ 23 w 132"/>
                <a:gd name="T7" fmla="*/ 24 h 232"/>
                <a:gd name="T8" fmla="*/ 12 w 132"/>
                <a:gd name="T9" fmla="*/ 50 h 232"/>
                <a:gd name="T10" fmla="*/ 12 w 132"/>
                <a:gd name="T11" fmla="*/ 182 h 232"/>
                <a:gd name="T12" fmla="*/ 23 w 132"/>
                <a:gd name="T13" fmla="*/ 209 h 232"/>
                <a:gd name="T14" fmla="*/ 49 w 132"/>
                <a:gd name="T15" fmla="*/ 220 h 232"/>
                <a:gd name="T16" fmla="*/ 132 w 132"/>
                <a:gd name="T17" fmla="*/ 220 h 232"/>
                <a:gd name="T18" fmla="*/ 132 w 132"/>
                <a:gd name="T19" fmla="*/ 232 h 232"/>
                <a:gd name="T20" fmla="*/ 49 w 132"/>
                <a:gd name="T21" fmla="*/ 232 h 232"/>
                <a:gd name="T22" fmla="*/ 14 w 132"/>
                <a:gd name="T23" fmla="*/ 217 h 232"/>
                <a:gd name="T24" fmla="*/ 0 w 132"/>
                <a:gd name="T25" fmla="*/ 182 h 232"/>
                <a:gd name="T26" fmla="*/ 0 w 132"/>
                <a:gd name="T27" fmla="*/ 50 h 232"/>
                <a:gd name="T28" fmla="*/ 14 w 132"/>
                <a:gd name="T29" fmla="*/ 15 h 232"/>
                <a:gd name="T30" fmla="*/ 49 w 132"/>
                <a:gd name="T31" fmla="*/ 0 h 232"/>
                <a:gd name="T32" fmla="*/ 132 w 132"/>
                <a:gd name="T33" fmla="*/ 0 h 232"/>
                <a:gd name="T34" fmla="*/ 20 w 132"/>
                <a:gd name="T35" fmla="*/ 50 h 232"/>
                <a:gd name="T36" fmla="*/ 29 w 132"/>
                <a:gd name="T37" fmla="*/ 29 h 232"/>
                <a:gd name="T38" fmla="*/ 50 w 132"/>
                <a:gd name="T39" fmla="*/ 21 h 232"/>
                <a:gd name="T40" fmla="*/ 132 w 132"/>
                <a:gd name="T41" fmla="*/ 21 h 232"/>
                <a:gd name="T42" fmla="*/ 132 w 132"/>
                <a:gd name="T43" fmla="*/ 33 h 232"/>
                <a:gd name="T44" fmla="*/ 50 w 132"/>
                <a:gd name="T45" fmla="*/ 33 h 232"/>
                <a:gd name="T46" fmla="*/ 38 w 132"/>
                <a:gd name="T47" fmla="*/ 38 h 232"/>
                <a:gd name="T48" fmla="*/ 33 w 132"/>
                <a:gd name="T49" fmla="*/ 50 h 232"/>
                <a:gd name="T50" fmla="*/ 33 w 132"/>
                <a:gd name="T51" fmla="*/ 83 h 232"/>
                <a:gd name="T52" fmla="*/ 132 w 132"/>
                <a:gd name="T53" fmla="*/ 83 h 232"/>
                <a:gd name="T54" fmla="*/ 132 w 132"/>
                <a:gd name="T55" fmla="*/ 96 h 232"/>
                <a:gd name="T56" fmla="*/ 20 w 132"/>
                <a:gd name="T57" fmla="*/ 96 h 232"/>
                <a:gd name="T58" fmla="*/ 20 w 132"/>
                <a:gd name="T59" fmla="*/ 50 h 232"/>
                <a:gd name="T60" fmla="*/ 20 w 132"/>
                <a:gd name="T61" fmla="*/ 104 h 232"/>
                <a:gd name="T62" fmla="*/ 132 w 132"/>
                <a:gd name="T63" fmla="*/ 104 h 232"/>
                <a:gd name="T64" fmla="*/ 132 w 132"/>
                <a:gd name="T65" fmla="*/ 116 h 232"/>
                <a:gd name="T66" fmla="*/ 33 w 132"/>
                <a:gd name="T67" fmla="*/ 116 h 232"/>
                <a:gd name="T68" fmla="*/ 33 w 132"/>
                <a:gd name="T69" fmla="*/ 182 h 232"/>
                <a:gd name="T70" fmla="*/ 38 w 132"/>
                <a:gd name="T71" fmla="*/ 194 h 232"/>
                <a:gd name="T72" fmla="*/ 50 w 132"/>
                <a:gd name="T73" fmla="*/ 199 h 232"/>
                <a:gd name="T74" fmla="*/ 132 w 132"/>
                <a:gd name="T75" fmla="*/ 199 h 232"/>
                <a:gd name="T76" fmla="*/ 132 w 132"/>
                <a:gd name="T77" fmla="*/ 211 h 232"/>
                <a:gd name="T78" fmla="*/ 50 w 132"/>
                <a:gd name="T79" fmla="*/ 211 h 232"/>
                <a:gd name="T80" fmla="*/ 29 w 132"/>
                <a:gd name="T81" fmla="*/ 203 h 232"/>
                <a:gd name="T82" fmla="*/ 20 w 132"/>
                <a:gd name="T83" fmla="*/ 182 h 232"/>
                <a:gd name="T84" fmla="*/ 20 w 132"/>
                <a:gd name="T85" fmla="*/ 10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2" h="232">
                  <a:moveTo>
                    <a:pt x="132" y="0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9" y="13"/>
                    <a:pt x="30" y="16"/>
                    <a:pt x="23" y="24"/>
                  </a:cubicBezTo>
                  <a:cubicBezTo>
                    <a:pt x="16" y="31"/>
                    <a:pt x="12" y="40"/>
                    <a:pt x="12" y="50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93"/>
                    <a:pt x="16" y="201"/>
                    <a:pt x="23" y="209"/>
                  </a:cubicBezTo>
                  <a:cubicBezTo>
                    <a:pt x="30" y="216"/>
                    <a:pt x="39" y="220"/>
                    <a:pt x="49" y="220"/>
                  </a:cubicBezTo>
                  <a:cubicBezTo>
                    <a:pt x="132" y="220"/>
                    <a:pt x="132" y="220"/>
                    <a:pt x="132" y="220"/>
                  </a:cubicBezTo>
                  <a:cubicBezTo>
                    <a:pt x="132" y="232"/>
                    <a:pt x="132" y="232"/>
                    <a:pt x="132" y="232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36" y="232"/>
                    <a:pt x="24" y="227"/>
                    <a:pt x="14" y="217"/>
                  </a:cubicBezTo>
                  <a:cubicBezTo>
                    <a:pt x="5" y="208"/>
                    <a:pt x="0" y="196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6"/>
                    <a:pt x="5" y="25"/>
                    <a:pt x="14" y="15"/>
                  </a:cubicBezTo>
                  <a:cubicBezTo>
                    <a:pt x="24" y="5"/>
                    <a:pt x="36" y="0"/>
                    <a:pt x="49" y="0"/>
                  </a:cubicBezTo>
                  <a:lnTo>
                    <a:pt x="132" y="0"/>
                  </a:lnTo>
                  <a:close/>
                  <a:moveTo>
                    <a:pt x="20" y="50"/>
                  </a:moveTo>
                  <a:cubicBezTo>
                    <a:pt x="20" y="42"/>
                    <a:pt x="23" y="35"/>
                    <a:pt x="29" y="29"/>
                  </a:cubicBezTo>
                  <a:cubicBezTo>
                    <a:pt x="35" y="24"/>
                    <a:pt x="42" y="21"/>
                    <a:pt x="50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33"/>
                    <a:pt x="41" y="35"/>
                    <a:pt x="38" y="38"/>
                  </a:cubicBezTo>
                  <a:cubicBezTo>
                    <a:pt x="35" y="42"/>
                    <a:pt x="33" y="45"/>
                    <a:pt x="33" y="5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20" y="96"/>
                    <a:pt x="20" y="96"/>
                    <a:pt x="20" y="96"/>
                  </a:cubicBezTo>
                  <a:lnTo>
                    <a:pt x="20" y="50"/>
                  </a:lnTo>
                  <a:close/>
                  <a:moveTo>
                    <a:pt x="2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3" y="187"/>
                    <a:pt x="35" y="191"/>
                    <a:pt x="38" y="194"/>
                  </a:cubicBezTo>
                  <a:cubicBezTo>
                    <a:pt x="41" y="197"/>
                    <a:pt x="45" y="199"/>
                    <a:pt x="50" y="199"/>
                  </a:cubicBezTo>
                  <a:cubicBezTo>
                    <a:pt x="132" y="199"/>
                    <a:pt x="132" y="199"/>
                    <a:pt x="132" y="199"/>
                  </a:cubicBezTo>
                  <a:cubicBezTo>
                    <a:pt x="132" y="211"/>
                    <a:pt x="132" y="211"/>
                    <a:pt x="132" y="211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42" y="211"/>
                    <a:pt x="35" y="209"/>
                    <a:pt x="29" y="203"/>
                  </a:cubicBezTo>
                  <a:cubicBezTo>
                    <a:pt x="23" y="197"/>
                    <a:pt x="20" y="190"/>
                    <a:pt x="20" y="182"/>
                  </a:cubicBezTo>
                  <a:lnTo>
                    <a:pt x="20" y="104"/>
                  </a:lnTo>
                  <a:close/>
                </a:path>
              </a:pathLst>
            </a:custGeom>
            <a:solidFill>
              <a:srgbClr val="F29B15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350"/>
            </a:p>
          </p:txBody>
        </p:sp>
      </p:grpSp>
      <p:sp>
        <p:nvSpPr>
          <p:cNvPr id="23" name="Oval 24">
            <a:extLst>
              <a:ext uri="{FF2B5EF4-FFF2-40B4-BE49-F238E27FC236}">
                <a16:creationId xmlns:a16="http://schemas.microsoft.com/office/drawing/2014/main" id="{D24C7510-D91E-4CE4-80D4-F099D4B4AE5F}"/>
              </a:ext>
            </a:extLst>
          </p:cNvPr>
          <p:cNvSpPr/>
          <p:nvPr userDrawn="1"/>
        </p:nvSpPr>
        <p:spPr>
          <a:xfrm>
            <a:off x="11350625" y="6361113"/>
            <a:ext cx="344488" cy="344487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schemeClr val="tx2"/>
              </a:solidFill>
            </a:endParaRP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D1968805-1FD3-43DA-8676-5CABA1A04CF9}"/>
              </a:ext>
            </a:extLst>
          </p:cNvPr>
          <p:cNvSpPr txBox="1"/>
          <p:nvPr userDrawn="1"/>
        </p:nvSpPr>
        <p:spPr>
          <a:xfrm>
            <a:off x="11334750" y="6402388"/>
            <a:ext cx="376238" cy="219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fld id="{D656D5D4-30EE-4EA9-9169-3C660107E54D}" type="slidenum">
              <a:rPr lang="en-US" sz="825">
                <a:solidFill>
                  <a:schemeClr val="bg1"/>
                </a:solidFill>
              </a:rPr>
              <a:pPr algn="ctr">
                <a:defRPr/>
              </a:pPr>
              <a:t>‹Nº›</a:t>
            </a:fld>
            <a:endParaRPr lang="en-US" sz="825">
              <a:solidFill>
                <a:schemeClr val="bg1"/>
              </a:solidFill>
            </a:endParaRP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377095" y="1948482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571619" y="1948482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766144" y="1948482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377095" y="4015011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571619" y="4015011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766144" y="4015011"/>
            <a:ext cx="3145536" cy="2020824"/>
          </a:xfrm>
        </p:spPr>
        <p:txBody>
          <a:bodyPr/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185253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122A2-47E1-493B-ACEE-83AA9FA0D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92D9C9-E2AC-492A-B861-43B0F095C414}" type="datetimeFigureOut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C09F7-19FB-4B22-9C5D-F68FB974D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630A01-6B87-4932-8BA4-1AFC1CBEE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0730E-2EA6-412F-9B79-D3A6821E314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6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6.xml"/><Relationship Id="rId26" Type="http://schemas.openxmlformats.org/officeDocument/2006/relationships/slideLayout" Target="../slideLayouts/slideLayout74.xml"/><Relationship Id="rId3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69.xml"/><Relationship Id="rId34" Type="http://schemas.openxmlformats.org/officeDocument/2006/relationships/theme" Target="../theme/theme5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5" Type="http://schemas.openxmlformats.org/officeDocument/2006/relationships/slideLayout" Target="../slideLayouts/slideLayout73.xml"/><Relationship Id="rId33" Type="http://schemas.openxmlformats.org/officeDocument/2006/relationships/slideLayout" Target="../slideLayouts/slideLayout81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20" Type="http://schemas.openxmlformats.org/officeDocument/2006/relationships/slideLayout" Target="../slideLayouts/slideLayout68.xml"/><Relationship Id="rId29" Type="http://schemas.openxmlformats.org/officeDocument/2006/relationships/slideLayout" Target="../slideLayouts/slideLayout77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24" Type="http://schemas.openxmlformats.org/officeDocument/2006/relationships/slideLayout" Target="../slideLayouts/slideLayout72.xml"/><Relationship Id="rId32" Type="http://schemas.openxmlformats.org/officeDocument/2006/relationships/slideLayout" Target="../slideLayouts/slideLayout80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23" Type="http://schemas.openxmlformats.org/officeDocument/2006/relationships/slideLayout" Target="../slideLayouts/slideLayout71.xml"/><Relationship Id="rId28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58.xml"/><Relationship Id="rId19" Type="http://schemas.openxmlformats.org/officeDocument/2006/relationships/slideLayout" Target="../slideLayouts/slideLayout67.xml"/><Relationship Id="rId31" Type="http://schemas.openxmlformats.org/officeDocument/2006/relationships/slideLayout" Target="../slideLayouts/slideLayout79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Relationship Id="rId22" Type="http://schemas.openxmlformats.org/officeDocument/2006/relationships/slideLayout" Target="../slideLayouts/slideLayout70.xml"/><Relationship Id="rId27" Type="http://schemas.openxmlformats.org/officeDocument/2006/relationships/slideLayout" Target="../slideLayouts/slideLayout75.xml"/><Relationship Id="rId30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D151EDE-21EF-4513-B8E4-F20D3CDAA9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/>
              <a:t>Haga clic para modificar el estilo de título del patrón</a:t>
            </a:r>
            <a:endParaRPr lang="en-US" altLang="es-PE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38A5726-6220-4D55-9FB3-D8242CC878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/>
              <a:t>Haga clic para modificar los estilos de texto del patrón</a:t>
            </a:r>
          </a:p>
          <a:p>
            <a:pPr lvl="1"/>
            <a:r>
              <a:rPr lang="es-ES" altLang="es-PE"/>
              <a:t>Segundo nivel</a:t>
            </a:r>
          </a:p>
          <a:p>
            <a:pPr lvl="2"/>
            <a:r>
              <a:rPr lang="es-ES" altLang="es-PE"/>
              <a:t>Tercer nivel</a:t>
            </a:r>
          </a:p>
          <a:p>
            <a:pPr lvl="3"/>
            <a:r>
              <a:rPr lang="es-ES" altLang="es-PE"/>
              <a:t>Cuarto nivel</a:t>
            </a:r>
          </a:p>
          <a:p>
            <a:pPr lvl="4"/>
            <a:r>
              <a:rPr lang="es-ES" altLang="es-PE"/>
              <a:t>Quinto nivel</a:t>
            </a:r>
            <a:endParaRPr lang="en-US" altLang="es-P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989F2-ED89-4777-8B5F-E11FB801F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2E561-ADC2-4FC0-8AEB-B6A03D5374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AFE06-4E1B-4ACE-AC7C-1C7927DB3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BC7F50-24A0-4188-B5BA-815C035CDC5D}" type="slidenum">
              <a:rPr lang="es-ES" altLang="es-PE"/>
              <a:pPr>
                <a:defRPr/>
              </a:pPr>
              <a:t>‹Nº›</a:t>
            </a:fld>
            <a:endParaRPr lang="es-ES" alt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B8011E7E-2C35-4A1C-9567-A1C1BE7A9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/>
              <a:t>Haga clic para modificar el estilo de título del patrón</a:t>
            </a:r>
            <a:endParaRPr lang="en-US" altLang="es-PE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9EDFF512-3AD5-4A7F-9086-7841F87B3E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PE"/>
              <a:t>Haga clic para modificar los estilos de texto del patrón</a:t>
            </a:r>
          </a:p>
          <a:p>
            <a:pPr lvl="1"/>
            <a:r>
              <a:rPr lang="es-ES" altLang="es-PE"/>
              <a:t>Segundo nivel</a:t>
            </a:r>
          </a:p>
          <a:p>
            <a:pPr lvl="2"/>
            <a:r>
              <a:rPr lang="es-ES" altLang="es-PE"/>
              <a:t>Tercer nivel</a:t>
            </a:r>
          </a:p>
          <a:p>
            <a:pPr lvl="3"/>
            <a:r>
              <a:rPr lang="es-ES" altLang="es-PE"/>
              <a:t>Cuarto nivel</a:t>
            </a:r>
          </a:p>
          <a:p>
            <a:pPr lvl="4"/>
            <a:r>
              <a:rPr lang="es-ES" altLang="es-PE"/>
              <a:t>Quinto nivel</a:t>
            </a:r>
            <a:endParaRPr lang="en-US" altLang="es-P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91664-A344-4065-B3F6-206F3428A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3BB2B-42E2-48D4-869E-9D3BE73344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0B21C-32B5-4A0D-BD6B-AD5DDCBD2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285623-1395-4C24-B0C3-C60B7E355C1D}" type="slidenum">
              <a:rPr lang="es-ES" altLang="es-PE"/>
              <a:pPr>
                <a:defRPr/>
              </a:pPr>
              <a:t>‹Nº›</a:t>
            </a:fld>
            <a:endParaRPr lang="es-ES" alt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D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BF9009F9-9E16-4925-BE26-AD718B3C7C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PE"/>
              <a:t>Click to edit Master title style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D5E1EC2D-DB3B-4BAA-8AD5-10B1AF70F2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PE"/>
              <a:t>Edit Master text styles</a:t>
            </a:r>
          </a:p>
          <a:p>
            <a:pPr lvl="1"/>
            <a:r>
              <a:rPr lang="en-US" altLang="es-PE"/>
              <a:t>Second level</a:t>
            </a:r>
          </a:p>
          <a:p>
            <a:pPr lvl="2"/>
            <a:r>
              <a:rPr lang="en-US" altLang="es-PE"/>
              <a:t>Third level</a:t>
            </a:r>
          </a:p>
          <a:p>
            <a:pPr lvl="3"/>
            <a:r>
              <a:rPr lang="en-US" altLang="es-PE"/>
              <a:t>Fourth level</a:t>
            </a:r>
          </a:p>
          <a:p>
            <a:pPr lvl="4"/>
            <a:r>
              <a:rPr lang="en-US" altLang="es-PE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BC1FF-24DF-4490-AB5A-B31C4EE39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8F6308-4F07-4AA2-8749-ACF0DE68BC1A}" type="datetime1">
              <a:rPr lang="en-US"/>
              <a:pPr>
                <a:defRPr/>
              </a:pPr>
              <a:t>5/3/2020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E3DB1-ED4A-4856-A520-4EEAE316BF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www.inkppt.com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96495-4293-4CD6-AE47-956729D65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72675" y="6492875"/>
            <a:ext cx="2124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272342"/>
                </a:solidFill>
              </a:defRPr>
            </a:lvl1pPr>
          </a:lstStyle>
          <a:p>
            <a:pPr>
              <a:defRPr/>
            </a:pPr>
            <a:fld id="{C5F1EAD1-91A7-4735-A554-7BEFCF1A9F5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ali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id="{76FA6B5E-536B-4176-82A8-B829BC363C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PE"/>
              <a:t>Click to edit Master title style</a:t>
            </a:r>
            <a:endParaRPr lang="en-IN" altLang="es-PE"/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1093C1EE-DE4A-432D-BDB1-5DDFDBB482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PE"/>
              <a:t>Edit Master text styles</a:t>
            </a:r>
          </a:p>
          <a:p>
            <a:pPr lvl="1"/>
            <a:r>
              <a:rPr lang="en-US" altLang="es-PE"/>
              <a:t>Second level</a:t>
            </a:r>
          </a:p>
          <a:p>
            <a:pPr lvl="2"/>
            <a:r>
              <a:rPr lang="en-US" altLang="es-PE"/>
              <a:t>Third level</a:t>
            </a:r>
          </a:p>
          <a:p>
            <a:pPr lvl="3"/>
            <a:r>
              <a:rPr lang="en-US" altLang="es-PE"/>
              <a:t>Fourth level</a:t>
            </a:r>
          </a:p>
          <a:p>
            <a:pPr lvl="4"/>
            <a:r>
              <a:rPr lang="en-US" altLang="es-PE"/>
              <a:t>Fifth level</a:t>
            </a:r>
            <a:endParaRPr lang="en-IN" altLang="es-P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7CE26-7099-46D5-A486-F3AB0CC1D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DB38E4-72B2-4F4A-93C7-92192AEBF3A1}" type="datetimeFigureOut">
              <a:rPr lang="en-IN"/>
              <a:pPr>
                <a:defRPr/>
              </a:pPr>
              <a:t>03-05-2020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921E2-4235-41F5-B9FE-C32BF1CB7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7AE09-DFA3-4CBD-8535-7BFCC383A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BFA6DC-80E4-4A5E-8F09-0740D41E8527}" type="slidenum">
              <a:rPr lang="en-IN"/>
              <a:pPr>
                <a:defRPr/>
              </a:pPr>
              <a:t>‹Nº›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Open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>
            <a:extLst>
              <a:ext uri="{FF2B5EF4-FFF2-40B4-BE49-F238E27FC236}">
                <a16:creationId xmlns:a16="http://schemas.microsoft.com/office/drawing/2014/main" id="{DE082F6A-939D-4574-A694-250D064AE1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PE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3C582-F488-43AD-BB42-71F7AEBE2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4C2A4-1F74-4E6C-8456-65BF89845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0BD60-040A-426A-8CA8-DBF02FA96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20446-8BF7-4C90-A9D4-267F715E9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CD1257-BBF8-4E7A-8706-DBE741B95A0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898" r:id="rId13"/>
    <p:sldLayoutId id="2147483899" r:id="rId14"/>
    <p:sldLayoutId id="2147483900" r:id="rId15"/>
    <p:sldLayoutId id="2147483901" r:id="rId16"/>
    <p:sldLayoutId id="2147483902" r:id="rId17"/>
    <p:sldLayoutId id="2147483935" r:id="rId18"/>
    <p:sldLayoutId id="2147483936" r:id="rId19"/>
    <p:sldLayoutId id="2147483937" r:id="rId20"/>
    <p:sldLayoutId id="2147483938" r:id="rId21"/>
    <p:sldLayoutId id="2147483939" r:id="rId22"/>
    <p:sldLayoutId id="2147483940" r:id="rId23"/>
    <p:sldLayoutId id="2147483941" r:id="rId24"/>
    <p:sldLayoutId id="2147483942" r:id="rId25"/>
    <p:sldLayoutId id="2147483943" r:id="rId26"/>
    <p:sldLayoutId id="2147483944" r:id="rId27"/>
    <p:sldLayoutId id="2147483945" r:id="rId28"/>
    <p:sldLayoutId id="2147483946" r:id="rId29"/>
    <p:sldLayoutId id="2147483947" r:id="rId30"/>
    <p:sldLayoutId id="2147483948" r:id="rId31"/>
    <p:sldLayoutId id="2147483949" r:id="rId32"/>
    <p:sldLayoutId id="2147483950" r:id="rId33"/>
  </p:sldLayoutIdLst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to Regular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4.xml"/><Relationship Id="rId1" Type="http://schemas.openxmlformats.org/officeDocument/2006/relationships/video" Target="https://www.youtube.com/embed/FxUtdayf424?feature=oembed" TargetMode="Externa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pe/search?q=NUMEROS+RACIONALES&amp;tbm=isch&amp;ved=2ahUKEwjDquTs45XpAhVktTEKHeQPCB0Q2-cCegQIABAA&amp;oq=NUMEROS+RACIONALES&amp;gs_lcp=CgNpbWcQDDICCAAyAggAMgIIADICCAAyAggAMgIIADICCAA" TargetMode="External"/><Relationship Id="rId2" Type="http://schemas.openxmlformats.org/officeDocument/2006/relationships/hyperlink" Target="https://www.google.com.pe/search?q=oracion+catolica&amp;tbm=isch&amp;ved=2ahUKEwj68Nrc5ZXpAhVltDEKHeMECbgQ2-cCegQIABAA&amp;oq=oracion+catolica&amp;gs_lcp=CgNpbWcQDDICCAAyAggAMgIIADICCAAyAggAMgIIADICCAAyAggAMgIIADICCAA6BAgAEEM6BQgAEIMBUKr-" TargetMode="External"/><Relationship Id="rId1" Type="http://schemas.openxmlformats.org/officeDocument/2006/relationships/slideLayout" Target="../slideLayouts/slideLayout43.xml"/><Relationship Id="rId4" Type="http://schemas.openxmlformats.org/officeDocument/2006/relationships/hyperlink" Target="https://www.google.com.pe/search?q=CLASIFICACION+DE++NUMEROS+FRACCIONARIOS&amp;tbm=isch&amp;ved=2ahUKEwidzMLV5JXpAhVKWDABHRDICTwQ2-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A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reeform 18">
            <a:extLst>
              <a:ext uri="{FF2B5EF4-FFF2-40B4-BE49-F238E27FC236}">
                <a16:creationId xmlns:a16="http://schemas.microsoft.com/office/drawing/2014/main" id="{F57511D3-2B77-4508-88B3-DB94407FDBCE}"/>
              </a:ext>
            </a:extLst>
          </p:cNvPr>
          <p:cNvSpPr>
            <a:spLocks noEditPoints="1"/>
          </p:cNvSpPr>
          <p:nvPr/>
        </p:nvSpPr>
        <p:spPr bwMode="auto">
          <a:xfrm>
            <a:off x="4737100" y="5159375"/>
            <a:ext cx="2271713" cy="1011238"/>
          </a:xfrm>
          <a:custGeom>
            <a:avLst/>
            <a:gdLst>
              <a:gd name="T0" fmla="*/ 1271163 w 4382"/>
              <a:gd name="T1" fmla="*/ 774797 h 1946"/>
              <a:gd name="T2" fmla="*/ 1481641 w 4382"/>
              <a:gd name="T3" fmla="*/ 958234 h 1946"/>
              <a:gd name="T4" fmla="*/ 1476976 w 4382"/>
              <a:gd name="T5" fmla="*/ 958234 h 1946"/>
              <a:gd name="T6" fmla="*/ 1488381 w 4382"/>
              <a:gd name="T7" fmla="*/ 969666 h 1946"/>
              <a:gd name="T8" fmla="*/ 1568736 w 4382"/>
              <a:gd name="T9" fmla="*/ 955635 h 1946"/>
              <a:gd name="T10" fmla="*/ 1588954 w 4382"/>
              <a:gd name="T11" fmla="*/ 953037 h 1946"/>
              <a:gd name="T12" fmla="*/ 1650646 w 4382"/>
              <a:gd name="T13" fmla="*/ 946282 h 1946"/>
              <a:gd name="T14" fmla="*/ 1671901 w 4382"/>
              <a:gd name="T15" fmla="*/ 944723 h 1946"/>
              <a:gd name="T16" fmla="*/ 1691601 w 4382"/>
              <a:gd name="T17" fmla="*/ 943164 h 1946"/>
              <a:gd name="T18" fmla="*/ 1710783 w 4382"/>
              <a:gd name="T19" fmla="*/ 942125 h 1946"/>
              <a:gd name="T20" fmla="*/ 1733593 w 4382"/>
              <a:gd name="T21" fmla="*/ 941085 h 1946"/>
              <a:gd name="T22" fmla="*/ 1755367 w 4382"/>
              <a:gd name="T23" fmla="*/ 940046 h 1946"/>
              <a:gd name="T24" fmla="*/ 1775067 w 4382"/>
              <a:gd name="T25" fmla="*/ 939526 h 1946"/>
              <a:gd name="T26" fmla="*/ 1794767 w 4382"/>
              <a:gd name="T27" fmla="*/ 939526 h 1946"/>
              <a:gd name="T28" fmla="*/ 2271712 w 4382"/>
              <a:gd name="T29" fmla="*/ 1011238 h 1946"/>
              <a:gd name="T30" fmla="*/ 2177878 w 4382"/>
              <a:gd name="T31" fmla="*/ 744658 h 1946"/>
              <a:gd name="T32" fmla="*/ 2115668 w 4382"/>
              <a:gd name="T33" fmla="*/ 615785 h 1946"/>
              <a:gd name="T34" fmla="*/ 2011466 w 4382"/>
              <a:gd name="T35" fmla="*/ 479117 h 1946"/>
              <a:gd name="T36" fmla="*/ 1856977 w 4382"/>
              <a:gd name="T37" fmla="*/ 349724 h 1946"/>
              <a:gd name="T38" fmla="*/ 1802024 w 4382"/>
              <a:gd name="T39" fmla="*/ 314388 h 1946"/>
              <a:gd name="T40" fmla="*/ 1671383 w 4382"/>
              <a:gd name="T41" fmla="*/ 259305 h 1946"/>
              <a:gd name="T42" fmla="*/ 1349445 w 4382"/>
              <a:gd name="T43" fmla="*/ 200065 h 1946"/>
              <a:gd name="T44" fmla="*/ 1056019 w 4382"/>
              <a:gd name="T45" fmla="*/ 226048 h 1946"/>
              <a:gd name="T46" fmla="*/ 866278 w 4382"/>
              <a:gd name="T47" fmla="*/ 297759 h 1946"/>
              <a:gd name="T48" fmla="*/ 715418 w 4382"/>
              <a:gd name="T49" fmla="*/ 407925 h 1946"/>
              <a:gd name="T50" fmla="*/ 711271 w 4382"/>
              <a:gd name="T51" fmla="*/ 402209 h 1946"/>
              <a:gd name="T52" fmla="*/ 618992 w 4382"/>
              <a:gd name="T53" fmla="*/ 512374 h 1946"/>
              <a:gd name="T54" fmla="*/ 612253 w 4382"/>
              <a:gd name="T55" fmla="*/ 280091 h 1946"/>
              <a:gd name="T56" fmla="*/ 447914 w 4382"/>
              <a:gd name="T57" fmla="*/ 151218 h 1946"/>
              <a:gd name="T58" fmla="*/ 159673 w 4382"/>
              <a:gd name="T59" fmla="*/ 28061 h 1946"/>
              <a:gd name="T60" fmla="*/ 0 w 4382"/>
              <a:gd name="T61" fmla="*/ 847029 h 1946"/>
              <a:gd name="T62" fmla="*/ 807178 w 4382"/>
              <a:gd name="T63" fmla="*/ 643326 h 1946"/>
              <a:gd name="T64" fmla="*/ 1559404 w 4382"/>
              <a:gd name="T65" fmla="*/ 921858 h 194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382" h="1946">
                <a:moveTo>
                  <a:pt x="1557" y="1238"/>
                </a:moveTo>
                <a:cubicBezTo>
                  <a:pt x="1876" y="1262"/>
                  <a:pt x="2175" y="1338"/>
                  <a:pt x="2452" y="1491"/>
                </a:cubicBezTo>
                <a:cubicBezTo>
                  <a:pt x="2603" y="1574"/>
                  <a:pt x="2741" y="1695"/>
                  <a:pt x="2856" y="1822"/>
                </a:cubicBezTo>
                <a:cubicBezTo>
                  <a:pt x="2860" y="1827"/>
                  <a:pt x="2854" y="1834"/>
                  <a:pt x="2858" y="1844"/>
                </a:cubicBezTo>
                <a:cubicBezTo>
                  <a:pt x="2857" y="1844"/>
                  <a:pt x="2855" y="1844"/>
                  <a:pt x="2853" y="1844"/>
                </a:cubicBezTo>
                <a:cubicBezTo>
                  <a:pt x="2852" y="1844"/>
                  <a:pt x="2850" y="1844"/>
                  <a:pt x="2849" y="1844"/>
                </a:cubicBezTo>
                <a:cubicBezTo>
                  <a:pt x="2850" y="1846"/>
                  <a:pt x="2852" y="1847"/>
                  <a:pt x="2854" y="1848"/>
                </a:cubicBezTo>
                <a:cubicBezTo>
                  <a:pt x="2860" y="1854"/>
                  <a:pt x="2865" y="1860"/>
                  <a:pt x="2871" y="1866"/>
                </a:cubicBezTo>
                <a:cubicBezTo>
                  <a:pt x="2922" y="1856"/>
                  <a:pt x="2974" y="1847"/>
                  <a:pt x="3025" y="1840"/>
                </a:cubicBezTo>
                <a:cubicBezTo>
                  <a:pt x="3026" y="1839"/>
                  <a:pt x="3026" y="1839"/>
                  <a:pt x="3026" y="1839"/>
                </a:cubicBezTo>
                <a:cubicBezTo>
                  <a:pt x="3039" y="1838"/>
                  <a:pt x="3051" y="1836"/>
                  <a:pt x="3064" y="1834"/>
                </a:cubicBezTo>
                <a:cubicBezTo>
                  <a:pt x="3064" y="1834"/>
                  <a:pt x="3065" y="1834"/>
                  <a:pt x="3065" y="1834"/>
                </a:cubicBezTo>
                <a:cubicBezTo>
                  <a:pt x="3104" y="1829"/>
                  <a:pt x="3142" y="1825"/>
                  <a:pt x="3181" y="1821"/>
                </a:cubicBezTo>
                <a:cubicBezTo>
                  <a:pt x="3182" y="1821"/>
                  <a:pt x="3183" y="1821"/>
                  <a:pt x="3184" y="1821"/>
                </a:cubicBezTo>
                <a:cubicBezTo>
                  <a:pt x="3195" y="1820"/>
                  <a:pt x="3207" y="1819"/>
                  <a:pt x="3218" y="1818"/>
                </a:cubicBezTo>
                <a:cubicBezTo>
                  <a:pt x="3220" y="1818"/>
                  <a:pt x="3222" y="1818"/>
                  <a:pt x="3225" y="1818"/>
                </a:cubicBezTo>
                <a:cubicBezTo>
                  <a:pt x="3235" y="1817"/>
                  <a:pt x="3246" y="1816"/>
                  <a:pt x="3256" y="1816"/>
                </a:cubicBezTo>
                <a:cubicBezTo>
                  <a:pt x="3258" y="1815"/>
                  <a:pt x="3261" y="1815"/>
                  <a:pt x="3263" y="1815"/>
                </a:cubicBezTo>
                <a:cubicBezTo>
                  <a:pt x="3275" y="1814"/>
                  <a:pt x="3287" y="1813"/>
                  <a:pt x="3300" y="1813"/>
                </a:cubicBezTo>
                <a:cubicBezTo>
                  <a:pt x="3300" y="1813"/>
                  <a:pt x="3300" y="1813"/>
                  <a:pt x="3300" y="1813"/>
                </a:cubicBezTo>
                <a:cubicBezTo>
                  <a:pt x="3313" y="1812"/>
                  <a:pt x="3326" y="1811"/>
                  <a:pt x="3338" y="1811"/>
                </a:cubicBezTo>
                <a:cubicBezTo>
                  <a:pt x="3340" y="1811"/>
                  <a:pt x="3342" y="1811"/>
                  <a:pt x="3344" y="1811"/>
                </a:cubicBezTo>
                <a:cubicBezTo>
                  <a:pt x="3354" y="1810"/>
                  <a:pt x="3365" y="1810"/>
                  <a:pt x="3375" y="1809"/>
                </a:cubicBezTo>
                <a:cubicBezTo>
                  <a:pt x="3379" y="1809"/>
                  <a:pt x="3383" y="1809"/>
                  <a:pt x="3386" y="1809"/>
                </a:cubicBezTo>
                <a:cubicBezTo>
                  <a:pt x="3395" y="1809"/>
                  <a:pt x="3403" y="1809"/>
                  <a:pt x="3412" y="1808"/>
                </a:cubicBezTo>
                <a:cubicBezTo>
                  <a:pt x="3416" y="1808"/>
                  <a:pt x="3420" y="1808"/>
                  <a:pt x="3424" y="1808"/>
                </a:cubicBezTo>
                <a:cubicBezTo>
                  <a:pt x="3433" y="1808"/>
                  <a:pt x="3442" y="1808"/>
                  <a:pt x="3450" y="1808"/>
                </a:cubicBezTo>
                <a:cubicBezTo>
                  <a:pt x="3454" y="1808"/>
                  <a:pt x="3458" y="1808"/>
                  <a:pt x="3462" y="1808"/>
                </a:cubicBezTo>
                <a:cubicBezTo>
                  <a:pt x="3474" y="1807"/>
                  <a:pt x="3486" y="1807"/>
                  <a:pt x="3498" y="1807"/>
                </a:cubicBezTo>
                <a:cubicBezTo>
                  <a:pt x="3801" y="1807"/>
                  <a:pt x="4092" y="1873"/>
                  <a:pt x="4382" y="1946"/>
                </a:cubicBezTo>
                <a:cubicBezTo>
                  <a:pt x="4344" y="1825"/>
                  <a:pt x="4311" y="1702"/>
                  <a:pt x="4265" y="1584"/>
                </a:cubicBezTo>
                <a:cubicBezTo>
                  <a:pt x="4245" y="1533"/>
                  <a:pt x="4222" y="1483"/>
                  <a:pt x="4201" y="1433"/>
                </a:cubicBezTo>
                <a:cubicBezTo>
                  <a:pt x="4178" y="1381"/>
                  <a:pt x="4157" y="1328"/>
                  <a:pt x="4132" y="1277"/>
                </a:cubicBezTo>
                <a:cubicBezTo>
                  <a:pt x="4117" y="1246"/>
                  <a:pt x="4100" y="1215"/>
                  <a:pt x="4081" y="1185"/>
                </a:cubicBezTo>
                <a:cubicBezTo>
                  <a:pt x="4072" y="1169"/>
                  <a:pt x="4061" y="1154"/>
                  <a:pt x="4050" y="1139"/>
                </a:cubicBezTo>
                <a:cubicBezTo>
                  <a:pt x="3996" y="1065"/>
                  <a:pt x="3938" y="992"/>
                  <a:pt x="3880" y="922"/>
                </a:cubicBezTo>
                <a:cubicBezTo>
                  <a:pt x="3855" y="892"/>
                  <a:pt x="3828" y="865"/>
                  <a:pt x="3799" y="839"/>
                </a:cubicBezTo>
                <a:cubicBezTo>
                  <a:pt x="3731" y="780"/>
                  <a:pt x="3655" y="727"/>
                  <a:pt x="3582" y="673"/>
                </a:cubicBezTo>
                <a:cubicBezTo>
                  <a:pt x="3565" y="660"/>
                  <a:pt x="3547" y="647"/>
                  <a:pt x="3529" y="635"/>
                </a:cubicBezTo>
                <a:cubicBezTo>
                  <a:pt x="3511" y="625"/>
                  <a:pt x="3494" y="614"/>
                  <a:pt x="3476" y="605"/>
                </a:cubicBezTo>
                <a:cubicBezTo>
                  <a:pt x="3469" y="601"/>
                  <a:pt x="3462" y="597"/>
                  <a:pt x="3454" y="594"/>
                </a:cubicBezTo>
                <a:cubicBezTo>
                  <a:pt x="3379" y="560"/>
                  <a:pt x="3301" y="529"/>
                  <a:pt x="3224" y="499"/>
                </a:cubicBezTo>
                <a:cubicBezTo>
                  <a:pt x="3166" y="475"/>
                  <a:pt x="3107" y="458"/>
                  <a:pt x="3046" y="445"/>
                </a:cubicBezTo>
                <a:cubicBezTo>
                  <a:pt x="2900" y="414"/>
                  <a:pt x="2751" y="396"/>
                  <a:pt x="2603" y="385"/>
                </a:cubicBezTo>
                <a:cubicBezTo>
                  <a:pt x="2531" y="380"/>
                  <a:pt x="2459" y="381"/>
                  <a:pt x="2387" y="387"/>
                </a:cubicBezTo>
                <a:cubicBezTo>
                  <a:pt x="2270" y="398"/>
                  <a:pt x="2152" y="411"/>
                  <a:pt x="2037" y="435"/>
                </a:cubicBezTo>
                <a:cubicBezTo>
                  <a:pt x="2000" y="443"/>
                  <a:pt x="1964" y="453"/>
                  <a:pt x="1929" y="466"/>
                </a:cubicBezTo>
                <a:cubicBezTo>
                  <a:pt x="1842" y="499"/>
                  <a:pt x="1755" y="533"/>
                  <a:pt x="1671" y="573"/>
                </a:cubicBezTo>
                <a:cubicBezTo>
                  <a:pt x="1655" y="581"/>
                  <a:pt x="1640" y="589"/>
                  <a:pt x="1626" y="598"/>
                </a:cubicBezTo>
                <a:cubicBezTo>
                  <a:pt x="1538" y="652"/>
                  <a:pt x="1452" y="712"/>
                  <a:pt x="1380" y="785"/>
                </a:cubicBezTo>
                <a:cubicBezTo>
                  <a:pt x="1378" y="783"/>
                  <a:pt x="1376" y="780"/>
                  <a:pt x="1374" y="778"/>
                </a:cubicBezTo>
                <a:cubicBezTo>
                  <a:pt x="1373" y="777"/>
                  <a:pt x="1372" y="775"/>
                  <a:pt x="1372" y="774"/>
                </a:cubicBezTo>
                <a:cubicBezTo>
                  <a:pt x="1306" y="847"/>
                  <a:pt x="1246" y="929"/>
                  <a:pt x="1201" y="1021"/>
                </a:cubicBezTo>
                <a:cubicBezTo>
                  <a:pt x="1184" y="1009"/>
                  <a:pt x="1188" y="997"/>
                  <a:pt x="1194" y="986"/>
                </a:cubicBezTo>
                <a:cubicBezTo>
                  <a:pt x="1235" y="907"/>
                  <a:pt x="1289" y="823"/>
                  <a:pt x="1354" y="751"/>
                </a:cubicBezTo>
                <a:cubicBezTo>
                  <a:pt x="1300" y="680"/>
                  <a:pt x="1244" y="603"/>
                  <a:pt x="1181" y="539"/>
                </a:cubicBezTo>
                <a:cubicBezTo>
                  <a:pt x="1160" y="518"/>
                  <a:pt x="1138" y="498"/>
                  <a:pt x="1115" y="479"/>
                </a:cubicBezTo>
                <a:cubicBezTo>
                  <a:pt x="1034" y="414"/>
                  <a:pt x="951" y="349"/>
                  <a:pt x="864" y="291"/>
                </a:cubicBezTo>
                <a:cubicBezTo>
                  <a:pt x="812" y="257"/>
                  <a:pt x="756" y="228"/>
                  <a:pt x="699" y="203"/>
                </a:cubicBezTo>
                <a:cubicBezTo>
                  <a:pt x="573" y="149"/>
                  <a:pt x="443" y="89"/>
                  <a:pt x="308" y="54"/>
                </a:cubicBezTo>
                <a:cubicBezTo>
                  <a:pt x="208" y="27"/>
                  <a:pt x="104" y="12"/>
                  <a:pt x="0" y="0"/>
                </a:cubicBezTo>
                <a:cubicBezTo>
                  <a:pt x="0" y="1630"/>
                  <a:pt x="0" y="1630"/>
                  <a:pt x="0" y="1630"/>
                </a:cubicBezTo>
                <a:cubicBezTo>
                  <a:pt x="174" y="1520"/>
                  <a:pt x="364" y="1429"/>
                  <a:pt x="566" y="1355"/>
                </a:cubicBezTo>
                <a:cubicBezTo>
                  <a:pt x="888" y="1237"/>
                  <a:pt x="1218" y="1213"/>
                  <a:pt x="1557" y="1238"/>
                </a:cubicBezTo>
                <a:close/>
                <a:moveTo>
                  <a:pt x="3548" y="1731"/>
                </a:moveTo>
                <a:cubicBezTo>
                  <a:pt x="3362" y="1691"/>
                  <a:pt x="3185" y="1727"/>
                  <a:pt x="3008" y="1774"/>
                </a:cubicBezTo>
                <a:cubicBezTo>
                  <a:pt x="3181" y="1703"/>
                  <a:pt x="3360" y="1673"/>
                  <a:pt x="3548" y="1731"/>
                </a:cubicBezTo>
                <a:close/>
              </a:path>
            </a:pathLst>
          </a:custGeom>
          <a:solidFill>
            <a:srgbClr val="FFF6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55299" name="Freeform 26">
            <a:extLst>
              <a:ext uri="{FF2B5EF4-FFF2-40B4-BE49-F238E27FC236}">
                <a16:creationId xmlns:a16="http://schemas.microsoft.com/office/drawing/2014/main" id="{AC187D87-3CE3-4379-86FB-53075B068CEF}"/>
              </a:ext>
            </a:extLst>
          </p:cNvPr>
          <p:cNvSpPr>
            <a:spLocks/>
          </p:cNvSpPr>
          <p:nvPr/>
        </p:nvSpPr>
        <p:spPr bwMode="auto">
          <a:xfrm>
            <a:off x="5448300" y="5287963"/>
            <a:ext cx="1611313" cy="895350"/>
          </a:xfrm>
          <a:custGeom>
            <a:avLst/>
            <a:gdLst>
              <a:gd name="T0" fmla="*/ 131684 w 3108"/>
              <a:gd name="T1" fmla="*/ 181771 h 1724"/>
              <a:gd name="T2" fmla="*/ 288771 w 3108"/>
              <a:gd name="T3" fmla="*/ 113217 h 1724"/>
              <a:gd name="T4" fmla="*/ 526217 w 3108"/>
              <a:gd name="T5" fmla="*/ 72189 h 1724"/>
              <a:gd name="T6" fmla="*/ 867869 w 3108"/>
              <a:gd name="T7" fmla="*/ 102311 h 1724"/>
              <a:gd name="T8" fmla="*/ 1079392 w 3108"/>
              <a:gd name="T9" fmla="*/ 179693 h 1724"/>
              <a:gd name="T10" fmla="*/ 1118275 w 3108"/>
              <a:gd name="T11" fmla="*/ 200986 h 1724"/>
              <a:gd name="T12" fmla="*/ 1258254 w 3108"/>
              <a:gd name="T13" fmla="*/ 306933 h 1724"/>
              <a:gd name="T14" fmla="*/ 1388383 w 3108"/>
              <a:gd name="T15" fmla="*/ 462736 h 1724"/>
              <a:gd name="T16" fmla="*/ 1430895 w 3108"/>
              <a:gd name="T17" fmla="*/ 534406 h 1724"/>
              <a:gd name="T18" fmla="*/ 1499847 w 3108"/>
              <a:gd name="T19" fmla="*/ 693844 h 1724"/>
              <a:gd name="T20" fmla="*/ 1571392 w 3108"/>
              <a:gd name="T21" fmla="*/ 884444 h 1724"/>
              <a:gd name="T22" fmla="*/ 1591611 w 3108"/>
              <a:gd name="T23" fmla="*/ 890157 h 1724"/>
              <a:gd name="T24" fmla="*/ 1611312 w 3108"/>
              <a:gd name="T25" fmla="*/ 895350 h 1724"/>
              <a:gd name="T26" fmla="*/ 1611312 w 3108"/>
              <a:gd name="T27" fmla="*/ 822642 h 1724"/>
              <a:gd name="T28" fmla="*/ 1609757 w 3108"/>
              <a:gd name="T29" fmla="*/ 825238 h 1724"/>
              <a:gd name="T30" fmla="*/ 1464075 w 3108"/>
              <a:gd name="T31" fmla="*/ 399895 h 1724"/>
              <a:gd name="T32" fmla="*/ 988665 w 3108"/>
              <a:gd name="T33" fmla="*/ 56089 h 1724"/>
              <a:gd name="T34" fmla="*/ 229151 w 3108"/>
              <a:gd name="T35" fmla="*/ 95559 h 1724"/>
              <a:gd name="T36" fmla="*/ 219300 w 3108"/>
              <a:gd name="T37" fmla="*/ 101272 h 1724"/>
              <a:gd name="T38" fmla="*/ 211005 w 3108"/>
              <a:gd name="T39" fmla="*/ 105946 h 1724"/>
              <a:gd name="T40" fmla="*/ 200636 w 3108"/>
              <a:gd name="T41" fmla="*/ 111659 h 1724"/>
              <a:gd name="T42" fmla="*/ 191823 w 3108"/>
              <a:gd name="T43" fmla="*/ 117372 h 1724"/>
              <a:gd name="T44" fmla="*/ 180936 w 3108"/>
              <a:gd name="T45" fmla="*/ 124123 h 1724"/>
              <a:gd name="T46" fmla="*/ 171604 w 3108"/>
              <a:gd name="T47" fmla="*/ 129836 h 1724"/>
              <a:gd name="T48" fmla="*/ 160198 w 3108"/>
              <a:gd name="T49" fmla="*/ 137107 h 1724"/>
              <a:gd name="T50" fmla="*/ 150866 w 3108"/>
              <a:gd name="T51" fmla="*/ 143858 h 1724"/>
              <a:gd name="T52" fmla="*/ 138942 w 3108"/>
              <a:gd name="T53" fmla="*/ 151649 h 1724"/>
              <a:gd name="T54" fmla="*/ 129092 w 3108"/>
              <a:gd name="T55" fmla="*/ 158919 h 1724"/>
              <a:gd name="T56" fmla="*/ 117686 w 3108"/>
              <a:gd name="T57" fmla="*/ 167229 h 1724"/>
              <a:gd name="T58" fmla="*/ 106799 w 3108"/>
              <a:gd name="T59" fmla="*/ 175538 h 1724"/>
              <a:gd name="T60" fmla="*/ 96948 w 3108"/>
              <a:gd name="T61" fmla="*/ 182809 h 1724"/>
              <a:gd name="T62" fmla="*/ 83987 w 3108"/>
              <a:gd name="T63" fmla="*/ 193196 h 1724"/>
              <a:gd name="T64" fmla="*/ 74655 w 3108"/>
              <a:gd name="T65" fmla="*/ 200986 h 1724"/>
              <a:gd name="T66" fmla="*/ 61694 w 3108"/>
              <a:gd name="T67" fmla="*/ 212412 h 1724"/>
              <a:gd name="T68" fmla="*/ 52362 w 3108"/>
              <a:gd name="T69" fmla="*/ 220721 h 1724"/>
              <a:gd name="T70" fmla="*/ 39401 w 3108"/>
              <a:gd name="T71" fmla="*/ 232666 h 1724"/>
              <a:gd name="T72" fmla="*/ 30070 w 3108"/>
              <a:gd name="T73" fmla="*/ 241495 h 1724"/>
              <a:gd name="T74" fmla="*/ 18145 w 3108"/>
              <a:gd name="T75" fmla="*/ 253440 h 1724"/>
              <a:gd name="T76" fmla="*/ 8813 w 3108"/>
              <a:gd name="T77" fmla="*/ 263308 h 1724"/>
              <a:gd name="T78" fmla="*/ 0 w 3108"/>
              <a:gd name="T79" fmla="*/ 273175 h 1724"/>
              <a:gd name="T80" fmla="*/ 4148 w 3108"/>
              <a:gd name="T81" fmla="*/ 278888 h 17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3108" h="1724">
                <a:moveTo>
                  <a:pt x="8" y="537"/>
                </a:moveTo>
                <a:cubicBezTo>
                  <a:pt x="80" y="464"/>
                  <a:pt x="166" y="404"/>
                  <a:pt x="254" y="350"/>
                </a:cubicBezTo>
                <a:cubicBezTo>
                  <a:pt x="268" y="341"/>
                  <a:pt x="283" y="333"/>
                  <a:pt x="299" y="325"/>
                </a:cubicBezTo>
                <a:cubicBezTo>
                  <a:pt x="383" y="285"/>
                  <a:pt x="470" y="251"/>
                  <a:pt x="557" y="218"/>
                </a:cubicBezTo>
                <a:cubicBezTo>
                  <a:pt x="592" y="205"/>
                  <a:pt x="628" y="195"/>
                  <a:pt x="665" y="187"/>
                </a:cubicBezTo>
                <a:cubicBezTo>
                  <a:pt x="780" y="163"/>
                  <a:pt x="898" y="150"/>
                  <a:pt x="1015" y="139"/>
                </a:cubicBezTo>
                <a:cubicBezTo>
                  <a:pt x="1087" y="133"/>
                  <a:pt x="1159" y="132"/>
                  <a:pt x="1231" y="137"/>
                </a:cubicBezTo>
                <a:cubicBezTo>
                  <a:pt x="1379" y="148"/>
                  <a:pt x="1528" y="166"/>
                  <a:pt x="1674" y="197"/>
                </a:cubicBezTo>
                <a:cubicBezTo>
                  <a:pt x="1735" y="210"/>
                  <a:pt x="1794" y="227"/>
                  <a:pt x="1852" y="251"/>
                </a:cubicBezTo>
                <a:cubicBezTo>
                  <a:pt x="1929" y="281"/>
                  <a:pt x="2007" y="312"/>
                  <a:pt x="2082" y="346"/>
                </a:cubicBezTo>
                <a:cubicBezTo>
                  <a:pt x="2090" y="349"/>
                  <a:pt x="2097" y="353"/>
                  <a:pt x="2104" y="357"/>
                </a:cubicBezTo>
                <a:cubicBezTo>
                  <a:pt x="2122" y="366"/>
                  <a:pt x="2139" y="377"/>
                  <a:pt x="2157" y="387"/>
                </a:cubicBezTo>
                <a:cubicBezTo>
                  <a:pt x="2175" y="399"/>
                  <a:pt x="2193" y="412"/>
                  <a:pt x="2210" y="425"/>
                </a:cubicBezTo>
                <a:cubicBezTo>
                  <a:pt x="2283" y="479"/>
                  <a:pt x="2359" y="532"/>
                  <a:pt x="2427" y="591"/>
                </a:cubicBezTo>
                <a:cubicBezTo>
                  <a:pt x="2456" y="617"/>
                  <a:pt x="2483" y="644"/>
                  <a:pt x="2508" y="674"/>
                </a:cubicBezTo>
                <a:cubicBezTo>
                  <a:pt x="2566" y="744"/>
                  <a:pt x="2624" y="817"/>
                  <a:pt x="2678" y="891"/>
                </a:cubicBezTo>
                <a:cubicBezTo>
                  <a:pt x="2689" y="906"/>
                  <a:pt x="2700" y="921"/>
                  <a:pt x="2709" y="937"/>
                </a:cubicBezTo>
                <a:cubicBezTo>
                  <a:pt x="2728" y="967"/>
                  <a:pt x="2745" y="998"/>
                  <a:pt x="2760" y="1029"/>
                </a:cubicBezTo>
                <a:cubicBezTo>
                  <a:pt x="2785" y="1080"/>
                  <a:pt x="2806" y="1133"/>
                  <a:pt x="2829" y="1185"/>
                </a:cubicBezTo>
                <a:cubicBezTo>
                  <a:pt x="2850" y="1235"/>
                  <a:pt x="2873" y="1285"/>
                  <a:pt x="2893" y="1336"/>
                </a:cubicBezTo>
                <a:cubicBezTo>
                  <a:pt x="2939" y="1454"/>
                  <a:pt x="2972" y="1577"/>
                  <a:pt x="3010" y="1698"/>
                </a:cubicBezTo>
                <a:cubicBezTo>
                  <a:pt x="3017" y="1700"/>
                  <a:pt x="3024" y="1702"/>
                  <a:pt x="3031" y="1703"/>
                </a:cubicBezTo>
                <a:cubicBezTo>
                  <a:pt x="3044" y="1707"/>
                  <a:pt x="3057" y="1710"/>
                  <a:pt x="3070" y="1714"/>
                </a:cubicBezTo>
                <a:cubicBezTo>
                  <a:pt x="3070" y="1714"/>
                  <a:pt x="3070" y="1714"/>
                  <a:pt x="3070" y="1714"/>
                </a:cubicBezTo>
                <a:cubicBezTo>
                  <a:pt x="3083" y="1717"/>
                  <a:pt x="3096" y="1721"/>
                  <a:pt x="3108" y="1724"/>
                </a:cubicBezTo>
                <a:cubicBezTo>
                  <a:pt x="3108" y="1724"/>
                  <a:pt x="3108" y="1724"/>
                  <a:pt x="3108" y="1724"/>
                </a:cubicBezTo>
                <a:cubicBezTo>
                  <a:pt x="3107" y="1690"/>
                  <a:pt x="3104" y="1655"/>
                  <a:pt x="3104" y="1620"/>
                </a:cubicBezTo>
                <a:cubicBezTo>
                  <a:pt x="3104" y="1608"/>
                  <a:pt x="3105" y="1596"/>
                  <a:pt x="3108" y="1584"/>
                </a:cubicBezTo>
                <a:cubicBezTo>
                  <a:pt x="3108" y="1584"/>
                  <a:pt x="3108" y="1584"/>
                  <a:pt x="3108" y="1584"/>
                </a:cubicBezTo>
                <a:cubicBezTo>
                  <a:pt x="3107" y="1586"/>
                  <a:pt x="3106" y="1587"/>
                  <a:pt x="3105" y="1589"/>
                </a:cubicBezTo>
                <a:cubicBezTo>
                  <a:pt x="3105" y="1590"/>
                  <a:pt x="3104" y="1592"/>
                  <a:pt x="3103" y="1593"/>
                </a:cubicBezTo>
                <a:cubicBezTo>
                  <a:pt x="3074" y="1167"/>
                  <a:pt x="2928" y="910"/>
                  <a:pt x="2824" y="770"/>
                </a:cubicBezTo>
                <a:cubicBezTo>
                  <a:pt x="2728" y="639"/>
                  <a:pt x="2618" y="522"/>
                  <a:pt x="2487" y="424"/>
                </a:cubicBezTo>
                <a:cubicBezTo>
                  <a:pt x="2310" y="290"/>
                  <a:pt x="2119" y="182"/>
                  <a:pt x="1907" y="108"/>
                </a:cubicBezTo>
                <a:cubicBezTo>
                  <a:pt x="1638" y="14"/>
                  <a:pt x="1359" y="0"/>
                  <a:pt x="1080" y="9"/>
                </a:cubicBezTo>
                <a:cubicBezTo>
                  <a:pt x="855" y="17"/>
                  <a:pt x="640" y="75"/>
                  <a:pt x="442" y="184"/>
                </a:cubicBezTo>
                <a:cubicBezTo>
                  <a:pt x="437" y="187"/>
                  <a:pt x="432" y="190"/>
                  <a:pt x="427" y="192"/>
                </a:cubicBezTo>
                <a:cubicBezTo>
                  <a:pt x="426" y="193"/>
                  <a:pt x="424" y="194"/>
                  <a:pt x="423" y="195"/>
                </a:cubicBezTo>
                <a:cubicBezTo>
                  <a:pt x="419" y="197"/>
                  <a:pt x="414" y="200"/>
                  <a:pt x="410" y="202"/>
                </a:cubicBezTo>
                <a:cubicBezTo>
                  <a:pt x="409" y="203"/>
                  <a:pt x="408" y="203"/>
                  <a:pt x="407" y="204"/>
                </a:cubicBezTo>
                <a:cubicBezTo>
                  <a:pt x="402" y="207"/>
                  <a:pt x="397" y="210"/>
                  <a:pt x="392" y="213"/>
                </a:cubicBezTo>
                <a:cubicBezTo>
                  <a:pt x="390" y="214"/>
                  <a:pt x="389" y="215"/>
                  <a:pt x="387" y="215"/>
                </a:cubicBezTo>
                <a:cubicBezTo>
                  <a:pt x="383" y="218"/>
                  <a:pt x="379" y="220"/>
                  <a:pt x="375" y="223"/>
                </a:cubicBezTo>
                <a:cubicBezTo>
                  <a:pt x="374" y="224"/>
                  <a:pt x="372" y="225"/>
                  <a:pt x="370" y="226"/>
                </a:cubicBezTo>
                <a:cubicBezTo>
                  <a:pt x="365" y="229"/>
                  <a:pt x="360" y="232"/>
                  <a:pt x="355" y="235"/>
                </a:cubicBezTo>
                <a:cubicBezTo>
                  <a:pt x="353" y="236"/>
                  <a:pt x="351" y="237"/>
                  <a:pt x="349" y="239"/>
                </a:cubicBezTo>
                <a:cubicBezTo>
                  <a:pt x="345" y="241"/>
                  <a:pt x="342" y="243"/>
                  <a:pt x="338" y="246"/>
                </a:cubicBezTo>
                <a:cubicBezTo>
                  <a:pt x="336" y="247"/>
                  <a:pt x="333" y="249"/>
                  <a:pt x="331" y="250"/>
                </a:cubicBezTo>
                <a:cubicBezTo>
                  <a:pt x="326" y="253"/>
                  <a:pt x="321" y="257"/>
                  <a:pt x="315" y="260"/>
                </a:cubicBezTo>
                <a:cubicBezTo>
                  <a:pt x="313" y="262"/>
                  <a:pt x="311" y="263"/>
                  <a:pt x="309" y="264"/>
                </a:cubicBezTo>
                <a:cubicBezTo>
                  <a:pt x="306" y="267"/>
                  <a:pt x="302" y="269"/>
                  <a:pt x="298" y="272"/>
                </a:cubicBezTo>
                <a:cubicBezTo>
                  <a:pt x="296" y="273"/>
                  <a:pt x="293" y="275"/>
                  <a:pt x="291" y="277"/>
                </a:cubicBezTo>
                <a:cubicBezTo>
                  <a:pt x="287" y="280"/>
                  <a:pt x="282" y="282"/>
                  <a:pt x="278" y="285"/>
                </a:cubicBezTo>
                <a:cubicBezTo>
                  <a:pt x="275" y="287"/>
                  <a:pt x="272" y="290"/>
                  <a:pt x="268" y="292"/>
                </a:cubicBezTo>
                <a:cubicBezTo>
                  <a:pt x="264" y="295"/>
                  <a:pt x="261" y="297"/>
                  <a:pt x="257" y="300"/>
                </a:cubicBezTo>
                <a:cubicBezTo>
                  <a:pt x="254" y="302"/>
                  <a:pt x="251" y="304"/>
                  <a:pt x="249" y="306"/>
                </a:cubicBezTo>
                <a:cubicBezTo>
                  <a:pt x="245" y="309"/>
                  <a:pt x="242" y="311"/>
                  <a:pt x="238" y="314"/>
                </a:cubicBezTo>
                <a:cubicBezTo>
                  <a:pt x="234" y="316"/>
                  <a:pt x="231" y="319"/>
                  <a:pt x="227" y="322"/>
                </a:cubicBezTo>
                <a:cubicBezTo>
                  <a:pt x="223" y="325"/>
                  <a:pt x="219" y="328"/>
                  <a:pt x="215" y="331"/>
                </a:cubicBezTo>
                <a:cubicBezTo>
                  <a:pt x="212" y="333"/>
                  <a:pt x="209" y="336"/>
                  <a:pt x="206" y="338"/>
                </a:cubicBezTo>
                <a:cubicBezTo>
                  <a:pt x="202" y="340"/>
                  <a:pt x="199" y="343"/>
                  <a:pt x="196" y="345"/>
                </a:cubicBezTo>
                <a:cubicBezTo>
                  <a:pt x="193" y="347"/>
                  <a:pt x="190" y="350"/>
                  <a:pt x="187" y="352"/>
                </a:cubicBezTo>
                <a:cubicBezTo>
                  <a:pt x="182" y="356"/>
                  <a:pt x="177" y="360"/>
                  <a:pt x="172" y="364"/>
                </a:cubicBezTo>
                <a:cubicBezTo>
                  <a:pt x="169" y="367"/>
                  <a:pt x="165" y="370"/>
                  <a:pt x="162" y="372"/>
                </a:cubicBezTo>
                <a:cubicBezTo>
                  <a:pt x="159" y="374"/>
                  <a:pt x="156" y="377"/>
                  <a:pt x="153" y="379"/>
                </a:cubicBezTo>
                <a:cubicBezTo>
                  <a:pt x="150" y="382"/>
                  <a:pt x="147" y="385"/>
                  <a:pt x="144" y="387"/>
                </a:cubicBezTo>
                <a:cubicBezTo>
                  <a:pt x="140" y="391"/>
                  <a:pt x="136" y="394"/>
                  <a:pt x="132" y="397"/>
                </a:cubicBezTo>
                <a:cubicBezTo>
                  <a:pt x="128" y="401"/>
                  <a:pt x="123" y="405"/>
                  <a:pt x="119" y="409"/>
                </a:cubicBezTo>
                <a:cubicBezTo>
                  <a:pt x="116" y="411"/>
                  <a:pt x="113" y="414"/>
                  <a:pt x="110" y="416"/>
                </a:cubicBezTo>
                <a:cubicBezTo>
                  <a:pt x="107" y="419"/>
                  <a:pt x="104" y="422"/>
                  <a:pt x="101" y="425"/>
                </a:cubicBezTo>
                <a:cubicBezTo>
                  <a:pt x="98" y="428"/>
                  <a:pt x="95" y="431"/>
                  <a:pt x="91" y="433"/>
                </a:cubicBezTo>
                <a:cubicBezTo>
                  <a:pt x="86" y="438"/>
                  <a:pt x="81" y="443"/>
                  <a:pt x="76" y="448"/>
                </a:cubicBezTo>
                <a:cubicBezTo>
                  <a:pt x="73" y="450"/>
                  <a:pt x="71" y="453"/>
                  <a:pt x="68" y="456"/>
                </a:cubicBezTo>
                <a:cubicBezTo>
                  <a:pt x="64" y="459"/>
                  <a:pt x="61" y="462"/>
                  <a:pt x="58" y="465"/>
                </a:cubicBezTo>
                <a:cubicBezTo>
                  <a:pt x="55" y="468"/>
                  <a:pt x="52" y="471"/>
                  <a:pt x="49" y="474"/>
                </a:cubicBezTo>
                <a:cubicBezTo>
                  <a:pt x="45" y="478"/>
                  <a:pt x="40" y="483"/>
                  <a:pt x="35" y="488"/>
                </a:cubicBezTo>
                <a:cubicBezTo>
                  <a:pt x="32" y="491"/>
                  <a:pt x="29" y="495"/>
                  <a:pt x="26" y="498"/>
                </a:cubicBezTo>
                <a:cubicBezTo>
                  <a:pt x="23" y="501"/>
                  <a:pt x="20" y="504"/>
                  <a:pt x="17" y="507"/>
                </a:cubicBezTo>
                <a:cubicBezTo>
                  <a:pt x="14" y="510"/>
                  <a:pt x="11" y="514"/>
                  <a:pt x="8" y="517"/>
                </a:cubicBezTo>
                <a:cubicBezTo>
                  <a:pt x="5" y="520"/>
                  <a:pt x="2" y="523"/>
                  <a:pt x="0" y="526"/>
                </a:cubicBezTo>
                <a:cubicBezTo>
                  <a:pt x="0" y="527"/>
                  <a:pt x="1" y="529"/>
                  <a:pt x="2" y="530"/>
                </a:cubicBezTo>
                <a:cubicBezTo>
                  <a:pt x="4" y="532"/>
                  <a:pt x="6" y="535"/>
                  <a:pt x="8" y="537"/>
                </a:cubicBezTo>
                <a:close/>
              </a:path>
            </a:pathLst>
          </a:custGeom>
          <a:solidFill>
            <a:srgbClr val="F7EB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55300" name="Freeform 32">
            <a:extLst>
              <a:ext uri="{FF2B5EF4-FFF2-40B4-BE49-F238E27FC236}">
                <a16:creationId xmlns:a16="http://schemas.microsoft.com/office/drawing/2014/main" id="{CEA6939D-F3A1-4B6C-8D97-A95B26357486}"/>
              </a:ext>
            </a:extLst>
          </p:cNvPr>
          <p:cNvSpPr>
            <a:spLocks/>
          </p:cNvSpPr>
          <p:nvPr/>
        </p:nvSpPr>
        <p:spPr bwMode="auto">
          <a:xfrm>
            <a:off x="4737100" y="4676775"/>
            <a:ext cx="7469188" cy="1568450"/>
          </a:xfrm>
          <a:custGeom>
            <a:avLst/>
            <a:gdLst>
              <a:gd name="T0" fmla="*/ 4958192 w 14400"/>
              <a:gd name="T1" fmla="*/ 1384018 h 3019"/>
              <a:gd name="T2" fmla="*/ 3559794 w 14400"/>
              <a:gd name="T3" fmla="*/ 1257773 h 3019"/>
              <a:gd name="T4" fmla="*/ 2575313 w 14400"/>
              <a:gd name="T5" fmla="*/ 1185559 h 3019"/>
              <a:gd name="T6" fmla="*/ 975663 w 14400"/>
              <a:gd name="T7" fmla="*/ 672267 h 3019"/>
              <a:gd name="T8" fmla="*/ 0 w 14400"/>
              <a:gd name="T9" fmla="*/ 404191 h 3019"/>
              <a:gd name="T10" fmla="*/ 396801 w 14400"/>
              <a:gd name="T11" fmla="*/ 517448 h 3019"/>
              <a:gd name="T12" fmla="*/ 738101 w 14400"/>
              <a:gd name="T13" fmla="*/ 836437 h 3019"/>
              <a:gd name="T14" fmla="*/ 702311 w 14400"/>
              <a:gd name="T15" fmla="*/ 871765 h 3019"/>
              <a:gd name="T16" fmla="*/ 720465 w 14400"/>
              <a:gd name="T17" fmla="*/ 873843 h 3019"/>
              <a:gd name="T18" fmla="*/ 746919 w 14400"/>
              <a:gd name="T19" fmla="*/ 847347 h 3019"/>
              <a:gd name="T20" fmla="*/ 773372 w 14400"/>
              <a:gd name="T21" fmla="*/ 822930 h 3019"/>
              <a:gd name="T22" fmla="*/ 800863 w 14400"/>
              <a:gd name="T23" fmla="*/ 799551 h 3019"/>
              <a:gd name="T24" fmla="*/ 829391 w 14400"/>
              <a:gd name="T25" fmla="*/ 777731 h 3019"/>
              <a:gd name="T26" fmla="*/ 855844 w 14400"/>
              <a:gd name="T27" fmla="*/ 758508 h 3019"/>
              <a:gd name="T28" fmla="*/ 883335 w 14400"/>
              <a:gd name="T29" fmla="*/ 740325 h 3019"/>
              <a:gd name="T30" fmla="*/ 906158 w 14400"/>
              <a:gd name="T31" fmla="*/ 726298 h 3019"/>
              <a:gd name="T32" fmla="*/ 931055 w 14400"/>
              <a:gd name="T33" fmla="*/ 711751 h 3019"/>
              <a:gd name="T34" fmla="*/ 2001638 w 14400"/>
              <a:gd name="T35" fmla="*/ 830723 h 3019"/>
              <a:gd name="T36" fmla="*/ 2324784 w 14400"/>
              <a:gd name="T37" fmla="*/ 1338300 h 3019"/>
              <a:gd name="T38" fmla="*/ 2323228 w 14400"/>
              <a:gd name="T39" fmla="*/ 1327909 h 3019"/>
              <a:gd name="T40" fmla="*/ 2352794 w 14400"/>
              <a:gd name="T41" fmla="*/ 1230758 h 3019"/>
              <a:gd name="T42" fmla="*/ 3236648 w 14400"/>
              <a:gd name="T43" fmla="*/ 1526368 h 3019"/>
              <a:gd name="T44" fmla="*/ 3245465 w 14400"/>
              <a:gd name="T45" fmla="*/ 1538837 h 3019"/>
              <a:gd name="T46" fmla="*/ 3256877 w 14400"/>
              <a:gd name="T47" fmla="*/ 1557540 h 3019"/>
              <a:gd name="T48" fmla="*/ 3257914 w 14400"/>
              <a:gd name="T49" fmla="*/ 1532603 h 3019"/>
              <a:gd name="T50" fmla="*/ 3256358 w 14400"/>
              <a:gd name="T51" fmla="*/ 1529486 h 3019"/>
              <a:gd name="T52" fmla="*/ 3255839 w 14400"/>
              <a:gd name="T53" fmla="*/ 1522732 h 3019"/>
              <a:gd name="T54" fmla="*/ 3256358 w 14400"/>
              <a:gd name="T55" fmla="*/ 1519615 h 3019"/>
              <a:gd name="T56" fmla="*/ 3257914 w 14400"/>
              <a:gd name="T57" fmla="*/ 1515978 h 3019"/>
              <a:gd name="T58" fmla="*/ 3261026 w 14400"/>
              <a:gd name="T59" fmla="*/ 1511822 h 3019"/>
              <a:gd name="T60" fmla="*/ 3332087 w 14400"/>
              <a:gd name="T61" fmla="*/ 1435451 h 3019"/>
              <a:gd name="T62" fmla="*/ 3352835 w 14400"/>
              <a:gd name="T63" fmla="*/ 1417268 h 3019"/>
              <a:gd name="T64" fmla="*/ 3474209 w 14400"/>
              <a:gd name="T65" fmla="*/ 1324273 h 3019"/>
              <a:gd name="T66" fmla="*/ 3749636 w 14400"/>
              <a:gd name="T67" fmla="*/ 1210496 h 3019"/>
              <a:gd name="T68" fmla="*/ 3774533 w 14400"/>
              <a:gd name="T69" fmla="*/ 1205301 h 3019"/>
              <a:gd name="T70" fmla="*/ 4233058 w 14400"/>
              <a:gd name="T71" fmla="*/ 1190754 h 3019"/>
              <a:gd name="T72" fmla="*/ 4942112 w 14400"/>
              <a:gd name="T73" fmla="*/ 1418307 h 3019"/>
              <a:gd name="T74" fmla="*/ 4939000 w 14400"/>
              <a:gd name="T75" fmla="*/ 1424541 h 3019"/>
              <a:gd name="T76" fmla="*/ 4933813 w 14400"/>
              <a:gd name="T77" fmla="*/ 1433373 h 3019"/>
              <a:gd name="T78" fmla="*/ 4929663 w 14400"/>
              <a:gd name="T79" fmla="*/ 1442205 h 3019"/>
              <a:gd name="T80" fmla="*/ 4924476 w 14400"/>
              <a:gd name="T81" fmla="*/ 1453115 h 3019"/>
              <a:gd name="T82" fmla="*/ 4920846 w 14400"/>
              <a:gd name="T83" fmla="*/ 1462467 h 3019"/>
              <a:gd name="T84" fmla="*/ 4917215 w 14400"/>
              <a:gd name="T85" fmla="*/ 1474416 h 3019"/>
              <a:gd name="T86" fmla="*/ 5262665 w 14400"/>
              <a:gd name="T87" fmla="*/ 1012557 h 3019"/>
              <a:gd name="T88" fmla="*/ 5332688 w 14400"/>
              <a:gd name="T89" fmla="*/ 951772 h 3019"/>
              <a:gd name="T90" fmla="*/ 5360698 w 14400"/>
              <a:gd name="T91" fmla="*/ 929952 h 3019"/>
              <a:gd name="T92" fmla="*/ 5414642 w 14400"/>
              <a:gd name="T93" fmla="*/ 889949 h 3019"/>
              <a:gd name="T94" fmla="*/ 5442133 w 14400"/>
              <a:gd name="T95" fmla="*/ 871246 h 3019"/>
              <a:gd name="T96" fmla="*/ 5479997 w 14400"/>
              <a:gd name="T97" fmla="*/ 846828 h 3019"/>
              <a:gd name="T98" fmla="*/ 5507488 w 14400"/>
              <a:gd name="T99" fmla="*/ 829684 h 3019"/>
              <a:gd name="T100" fmla="*/ 6375262 w 14400"/>
              <a:gd name="T101" fmla="*/ 626029 h 3019"/>
              <a:gd name="T102" fmla="*/ 6404309 w 14400"/>
              <a:gd name="T103" fmla="*/ 627588 h 3019"/>
              <a:gd name="T104" fmla="*/ 7120625 w 14400"/>
              <a:gd name="T105" fmla="*/ 806824 h 3019"/>
              <a:gd name="T106" fmla="*/ 6823932 w 14400"/>
              <a:gd name="T107" fmla="*/ 680060 h 3019"/>
              <a:gd name="T108" fmla="*/ 6915741 w 14400"/>
              <a:gd name="T109" fmla="*/ 462898 h 3019"/>
              <a:gd name="T110" fmla="*/ 6843124 w 14400"/>
              <a:gd name="T111" fmla="*/ 556413 h 301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4400" h="3019">
                <a:moveTo>
                  <a:pt x="13193" y="1071"/>
                </a:moveTo>
                <a:cubicBezTo>
                  <a:pt x="13163" y="1129"/>
                  <a:pt x="13128" y="1202"/>
                  <a:pt x="13095" y="1294"/>
                </a:cubicBezTo>
                <a:cubicBezTo>
                  <a:pt x="12783" y="1217"/>
                  <a:pt x="12350" y="1156"/>
                  <a:pt x="11971" y="1170"/>
                </a:cubicBezTo>
                <a:cubicBezTo>
                  <a:pt x="10919" y="1208"/>
                  <a:pt x="10177" y="1788"/>
                  <a:pt x="9825" y="2246"/>
                </a:cubicBezTo>
                <a:cubicBezTo>
                  <a:pt x="9716" y="2389"/>
                  <a:pt x="9638" y="2503"/>
                  <a:pt x="9559" y="2664"/>
                </a:cubicBezTo>
                <a:cubicBezTo>
                  <a:pt x="9545" y="2692"/>
                  <a:pt x="9539" y="2698"/>
                  <a:pt x="9507" y="2679"/>
                </a:cubicBezTo>
                <a:cubicBezTo>
                  <a:pt x="9461" y="2651"/>
                  <a:pt x="9412" y="2622"/>
                  <a:pt x="9362" y="2602"/>
                </a:cubicBezTo>
                <a:cubicBezTo>
                  <a:pt x="9014" y="2458"/>
                  <a:pt x="8657" y="2337"/>
                  <a:pt x="8283" y="2274"/>
                </a:cubicBezTo>
                <a:cubicBezTo>
                  <a:pt x="8007" y="2227"/>
                  <a:pt x="7731" y="2226"/>
                  <a:pt x="7453" y="2254"/>
                </a:cubicBezTo>
                <a:cubicBezTo>
                  <a:pt x="7271" y="2272"/>
                  <a:pt x="7023" y="2338"/>
                  <a:pt x="6863" y="2421"/>
                </a:cubicBezTo>
                <a:cubicBezTo>
                  <a:pt x="6489" y="2613"/>
                  <a:pt x="6338" y="2811"/>
                  <a:pt x="6280" y="2880"/>
                </a:cubicBezTo>
                <a:cubicBezTo>
                  <a:pt x="6265" y="2897"/>
                  <a:pt x="6259" y="2915"/>
                  <a:pt x="6232" y="2887"/>
                </a:cubicBezTo>
                <a:cubicBezTo>
                  <a:pt x="6136" y="2785"/>
                  <a:pt x="6024" y="2695"/>
                  <a:pt x="5912" y="2611"/>
                </a:cubicBezTo>
                <a:cubicBezTo>
                  <a:pt x="5777" y="2510"/>
                  <a:pt x="5630" y="2417"/>
                  <a:pt x="5468" y="2364"/>
                </a:cubicBezTo>
                <a:cubicBezTo>
                  <a:pt x="5305" y="2310"/>
                  <a:pt x="5136" y="2288"/>
                  <a:pt x="4965" y="2282"/>
                </a:cubicBezTo>
                <a:cubicBezTo>
                  <a:pt x="4811" y="2278"/>
                  <a:pt x="4664" y="2278"/>
                  <a:pt x="4445" y="2384"/>
                </a:cubicBezTo>
                <a:cubicBezTo>
                  <a:pt x="4376" y="2126"/>
                  <a:pt x="4247" y="1940"/>
                  <a:pt x="4129" y="1806"/>
                </a:cubicBezTo>
                <a:cubicBezTo>
                  <a:pt x="3840" y="1481"/>
                  <a:pt x="3472" y="1273"/>
                  <a:pt x="3039" y="1186"/>
                </a:cubicBezTo>
                <a:cubicBezTo>
                  <a:pt x="2876" y="1153"/>
                  <a:pt x="2711" y="1161"/>
                  <a:pt x="2546" y="1155"/>
                </a:cubicBezTo>
                <a:cubicBezTo>
                  <a:pt x="2312" y="1146"/>
                  <a:pt x="2094" y="1210"/>
                  <a:pt x="1881" y="1294"/>
                </a:cubicBezTo>
                <a:cubicBezTo>
                  <a:pt x="1760" y="1343"/>
                  <a:pt x="1655" y="1421"/>
                  <a:pt x="1553" y="1503"/>
                </a:cubicBezTo>
                <a:cubicBezTo>
                  <a:pt x="1525" y="1525"/>
                  <a:pt x="1507" y="1534"/>
                  <a:pt x="1476" y="1498"/>
                </a:cubicBezTo>
                <a:cubicBezTo>
                  <a:pt x="1402" y="1412"/>
                  <a:pt x="1317" y="1337"/>
                  <a:pt x="1228" y="1266"/>
                </a:cubicBezTo>
                <a:cubicBezTo>
                  <a:pt x="1072" y="1138"/>
                  <a:pt x="909" y="1024"/>
                  <a:pt x="721" y="940"/>
                </a:cubicBezTo>
                <a:cubicBezTo>
                  <a:pt x="487" y="837"/>
                  <a:pt x="247" y="784"/>
                  <a:pt x="0" y="778"/>
                </a:cubicBezTo>
                <a:cubicBezTo>
                  <a:pt x="0" y="807"/>
                  <a:pt x="0" y="807"/>
                  <a:pt x="0" y="807"/>
                </a:cubicBezTo>
                <a:cubicBezTo>
                  <a:pt x="6" y="807"/>
                  <a:pt x="12" y="807"/>
                  <a:pt x="18" y="807"/>
                </a:cubicBezTo>
                <a:cubicBezTo>
                  <a:pt x="22" y="807"/>
                  <a:pt x="25" y="808"/>
                  <a:pt x="29" y="808"/>
                </a:cubicBezTo>
                <a:cubicBezTo>
                  <a:pt x="40" y="808"/>
                  <a:pt x="51" y="809"/>
                  <a:pt x="62" y="810"/>
                </a:cubicBezTo>
                <a:cubicBezTo>
                  <a:pt x="310" y="825"/>
                  <a:pt x="544" y="887"/>
                  <a:pt x="765" y="996"/>
                </a:cubicBezTo>
                <a:cubicBezTo>
                  <a:pt x="1035" y="1128"/>
                  <a:pt x="1259" y="1318"/>
                  <a:pt x="1464" y="1532"/>
                </a:cubicBezTo>
                <a:cubicBezTo>
                  <a:pt x="1484" y="1553"/>
                  <a:pt x="1481" y="1564"/>
                  <a:pt x="1461" y="1578"/>
                </a:cubicBezTo>
                <a:cubicBezTo>
                  <a:pt x="1455" y="1583"/>
                  <a:pt x="1449" y="1588"/>
                  <a:pt x="1443" y="1593"/>
                </a:cubicBezTo>
                <a:cubicBezTo>
                  <a:pt x="1441" y="1594"/>
                  <a:pt x="1439" y="1596"/>
                  <a:pt x="1437" y="1597"/>
                </a:cubicBezTo>
                <a:cubicBezTo>
                  <a:pt x="1432" y="1601"/>
                  <a:pt x="1428" y="1605"/>
                  <a:pt x="1423" y="1610"/>
                </a:cubicBezTo>
                <a:cubicBezTo>
                  <a:pt x="1420" y="1612"/>
                  <a:pt x="1418" y="1614"/>
                  <a:pt x="1415" y="1616"/>
                </a:cubicBezTo>
                <a:cubicBezTo>
                  <a:pt x="1411" y="1620"/>
                  <a:pt x="1407" y="1623"/>
                  <a:pt x="1403" y="1627"/>
                </a:cubicBezTo>
                <a:cubicBezTo>
                  <a:pt x="1400" y="1630"/>
                  <a:pt x="1397" y="1633"/>
                  <a:pt x="1394" y="1636"/>
                </a:cubicBezTo>
                <a:cubicBezTo>
                  <a:pt x="1392" y="1638"/>
                  <a:pt x="1390" y="1640"/>
                  <a:pt x="1388" y="1642"/>
                </a:cubicBezTo>
                <a:cubicBezTo>
                  <a:pt x="1376" y="1653"/>
                  <a:pt x="1365" y="1665"/>
                  <a:pt x="1354" y="1678"/>
                </a:cubicBezTo>
                <a:cubicBezTo>
                  <a:pt x="1289" y="1750"/>
                  <a:pt x="1235" y="1834"/>
                  <a:pt x="1194" y="1913"/>
                </a:cubicBezTo>
                <a:cubicBezTo>
                  <a:pt x="1188" y="1924"/>
                  <a:pt x="1184" y="1936"/>
                  <a:pt x="1201" y="1948"/>
                </a:cubicBezTo>
                <a:cubicBezTo>
                  <a:pt x="1246" y="1856"/>
                  <a:pt x="1306" y="1774"/>
                  <a:pt x="1372" y="1701"/>
                </a:cubicBezTo>
                <a:cubicBezTo>
                  <a:pt x="1374" y="1698"/>
                  <a:pt x="1377" y="1695"/>
                  <a:pt x="1380" y="1692"/>
                </a:cubicBezTo>
                <a:cubicBezTo>
                  <a:pt x="1383" y="1689"/>
                  <a:pt x="1386" y="1685"/>
                  <a:pt x="1389" y="1682"/>
                </a:cubicBezTo>
                <a:cubicBezTo>
                  <a:pt x="1392" y="1679"/>
                  <a:pt x="1395" y="1676"/>
                  <a:pt x="1398" y="1673"/>
                </a:cubicBezTo>
                <a:cubicBezTo>
                  <a:pt x="1401" y="1670"/>
                  <a:pt x="1404" y="1666"/>
                  <a:pt x="1407" y="1663"/>
                </a:cubicBezTo>
                <a:cubicBezTo>
                  <a:pt x="1412" y="1658"/>
                  <a:pt x="1417" y="1653"/>
                  <a:pt x="1421" y="1649"/>
                </a:cubicBezTo>
                <a:cubicBezTo>
                  <a:pt x="1424" y="1646"/>
                  <a:pt x="1427" y="1643"/>
                  <a:pt x="1430" y="1640"/>
                </a:cubicBezTo>
                <a:cubicBezTo>
                  <a:pt x="1433" y="1637"/>
                  <a:pt x="1436" y="1634"/>
                  <a:pt x="1440" y="1631"/>
                </a:cubicBezTo>
                <a:cubicBezTo>
                  <a:pt x="1443" y="1628"/>
                  <a:pt x="1445" y="1625"/>
                  <a:pt x="1448" y="1623"/>
                </a:cubicBezTo>
                <a:cubicBezTo>
                  <a:pt x="1453" y="1618"/>
                  <a:pt x="1458" y="1613"/>
                  <a:pt x="1463" y="1608"/>
                </a:cubicBezTo>
                <a:cubicBezTo>
                  <a:pt x="1467" y="1606"/>
                  <a:pt x="1470" y="1603"/>
                  <a:pt x="1473" y="1600"/>
                </a:cubicBezTo>
                <a:cubicBezTo>
                  <a:pt x="1476" y="1597"/>
                  <a:pt x="1479" y="1594"/>
                  <a:pt x="1482" y="1591"/>
                </a:cubicBezTo>
                <a:cubicBezTo>
                  <a:pt x="1485" y="1589"/>
                  <a:pt x="1488" y="1586"/>
                  <a:pt x="1491" y="1584"/>
                </a:cubicBezTo>
                <a:cubicBezTo>
                  <a:pt x="1495" y="1580"/>
                  <a:pt x="1500" y="1576"/>
                  <a:pt x="1504" y="1572"/>
                </a:cubicBezTo>
                <a:cubicBezTo>
                  <a:pt x="1508" y="1569"/>
                  <a:pt x="1512" y="1566"/>
                  <a:pt x="1516" y="1562"/>
                </a:cubicBezTo>
                <a:cubicBezTo>
                  <a:pt x="1519" y="1560"/>
                  <a:pt x="1522" y="1557"/>
                  <a:pt x="1525" y="1554"/>
                </a:cubicBezTo>
                <a:cubicBezTo>
                  <a:pt x="1528" y="1552"/>
                  <a:pt x="1531" y="1549"/>
                  <a:pt x="1534" y="1547"/>
                </a:cubicBezTo>
                <a:cubicBezTo>
                  <a:pt x="1537" y="1545"/>
                  <a:pt x="1541" y="1542"/>
                  <a:pt x="1544" y="1539"/>
                </a:cubicBezTo>
                <a:cubicBezTo>
                  <a:pt x="1549" y="1535"/>
                  <a:pt x="1554" y="1531"/>
                  <a:pt x="1559" y="1527"/>
                </a:cubicBezTo>
                <a:cubicBezTo>
                  <a:pt x="1562" y="1525"/>
                  <a:pt x="1565" y="1522"/>
                  <a:pt x="1568" y="1520"/>
                </a:cubicBezTo>
                <a:cubicBezTo>
                  <a:pt x="1571" y="1518"/>
                  <a:pt x="1574" y="1515"/>
                  <a:pt x="1578" y="1513"/>
                </a:cubicBezTo>
                <a:cubicBezTo>
                  <a:pt x="1581" y="1511"/>
                  <a:pt x="1584" y="1508"/>
                  <a:pt x="1587" y="1506"/>
                </a:cubicBezTo>
                <a:cubicBezTo>
                  <a:pt x="1591" y="1503"/>
                  <a:pt x="1595" y="1500"/>
                  <a:pt x="1599" y="1497"/>
                </a:cubicBezTo>
                <a:cubicBezTo>
                  <a:pt x="1603" y="1494"/>
                  <a:pt x="1606" y="1491"/>
                  <a:pt x="1610" y="1489"/>
                </a:cubicBezTo>
                <a:cubicBezTo>
                  <a:pt x="1614" y="1486"/>
                  <a:pt x="1617" y="1484"/>
                  <a:pt x="1621" y="1481"/>
                </a:cubicBezTo>
                <a:cubicBezTo>
                  <a:pt x="1623" y="1479"/>
                  <a:pt x="1626" y="1477"/>
                  <a:pt x="1629" y="1475"/>
                </a:cubicBezTo>
                <a:cubicBezTo>
                  <a:pt x="1633" y="1472"/>
                  <a:pt x="1636" y="1470"/>
                  <a:pt x="1640" y="1467"/>
                </a:cubicBezTo>
                <a:cubicBezTo>
                  <a:pt x="1644" y="1465"/>
                  <a:pt x="1647" y="1462"/>
                  <a:pt x="1650" y="1460"/>
                </a:cubicBezTo>
                <a:cubicBezTo>
                  <a:pt x="1654" y="1457"/>
                  <a:pt x="1659" y="1455"/>
                  <a:pt x="1663" y="1452"/>
                </a:cubicBezTo>
                <a:cubicBezTo>
                  <a:pt x="1665" y="1450"/>
                  <a:pt x="1668" y="1448"/>
                  <a:pt x="1670" y="1447"/>
                </a:cubicBezTo>
                <a:cubicBezTo>
                  <a:pt x="1674" y="1444"/>
                  <a:pt x="1678" y="1442"/>
                  <a:pt x="1681" y="1439"/>
                </a:cubicBezTo>
                <a:cubicBezTo>
                  <a:pt x="1683" y="1438"/>
                  <a:pt x="1685" y="1437"/>
                  <a:pt x="1687" y="1435"/>
                </a:cubicBezTo>
                <a:cubicBezTo>
                  <a:pt x="1693" y="1432"/>
                  <a:pt x="1698" y="1428"/>
                  <a:pt x="1703" y="1425"/>
                </a:cubicBezTo>
                <a:cubicBezTo>
                  <a:pt x="1705" y="1424"/>
                  <a:pt x="1708" y="1422"/>
                  <a:pt x="1710" y="1421"/>
                </a:cubicBezTo>
                <a:cubicBezTo>
                  <a:pt x="1714" y="1418"/>
                  <a:pt x="1717" y="1416"/>
                  <a:pt x="1721" y="1414"/>
                </a:cubicBezTo>
                <a:cubicBezTo>
                  <a:pt x="1723" y="1412"/>
                  <a:pt x="1725" y="1411"/>
                  <a:pt x="1727" y="1410"/>
                </a:cubicBezTo>
                <a:cubicBezTo>
                  <a:pt x="1732" y="1407"/>
                  <a:pt x="1737" y="1404"/>
                  <a:pt x="1742" y="1401"/>
                </a:cubicBezTo>
                <a:cubicBezTo>
                  <a:pt x="1744" y="1400"/>
                  <a:pt x="1746" y="1399"/>
                  <a:pt x="1747" y="1398"/>
                </a:cubicBezTo>
                <a:cubicBezTo>
                  <a:pt x="1751" y="1395"/>
                  <a:pt x="1755" y="1393"/>
                  <a:pt x="1759" y="1390"/>
                </a:cubicBezTo>
                <a:cubicBezTo>
                  <a:pt x="1761" y="1390"/>
                  <a:pt x="1762" y="1389"/>
                  <a:pt x="1764" y="1388"/>
                </a:cubicBezTo>
                <a:cubicBezTo>
                  <a:pt x="1769" y="1385"/>
                  <a:pt x="1774" y="1382"/>
                  <a:pt x="1779" y="1379"/>
                </a:cubicBezTo>
                <a:cubicBezTo>
                  <a:pt x="1780" y="1378"/>
                  <a:pt x="1781" y="1378"/>
                  <a:pt x="1782" y="1377"/>
                </a:cubicBezTo>
                <a:cubicBezTo>
                  <a:pt x="1786" y="1375"/>
                  <a:pt x="1791" y="1372"/>
                  <a:pt x="1795" y="1370"/>
                </a:cubicBezTo>
                <a:cubicBezTo>
                  <a:pt x="1796" y="1369"/>
                  <a:pt x="1798" y="1368"/>
                  <a:pt x="1799" y="1367"/>
                </a:cubicBezTo>
                <a:cubicBezTo>
                  <a:pt x="1804" y="1365"/>
                  <a:pt x="1809" y="1362"/>
                  <a:pt x="1814" y="1359"/>
                </a:cubicBezTo>
                <a:cubicBezTo>
                  <a:pt x="2012" y="1250"/>
                  <a:pt x="2227" y="1192"/>
                  <a:pt x="2452" y="1184"/>
                </a:cubicBezTo>
                <a:cubicBezTo>
                  <a:pt x="2731" y="1175"/>
                  <a:pt x="3010" y="1189"/>
                  <a:pt x="3279" y="1283"/>
                </a:cubicBezTo>
                <a:cubicBezTo>
                  <a:pt x="3491" y="1357"/>
                  <a:pt x="3682" y="1465"/>
                  <a:pt x="3859" y="1599"/>
                </a:cubicBezTo>
                <a:cubicBezTo>
                  <a:pt x="3990" y="1697"/>
                  <a:pt x="4100" y="1814"/>
                  <a:pt x="4196" y="1945"/>
                </a:cubicBezTo>
                <a:cubicBezTo>
                  <a:pt x="4300" y="2085"/>
                  <a:pt x="4446" y="2342"/>
                  <a:pt x="4475" y="2768"/>
                </a:cubicBezTo>
                <a:cubicBezTo>
                  <a:pt x="4476" y="2767"/>
                  <a:pt x="4477" y="2765"/>
                  <a:pt x="4477" y="2764"/>
                </a:cubicBezTo>
                <a:cubicBezTo>
                  <a:pt x="4478" y="2762"/>
                  <a:pt x="4479" y="2761"/>
                  <a:pt x="4480" y="2759"/>
                </a:cubicBezTo>
                <a:cubicBezTo>
                  <a:pt x="4501" y="2711"/>
                  <a:pt x="4490" y="2634"/>
                  <a:pt x="4482" y="2576"/>
                </a:cubicBezTo>
                <a:cubicBezTo>
                  <a:pt x="4482" y="2576"/>
                  <a:pt x="4482" y="2575"/>
                  <a:pt x="4482" y="2575"/>
                </a:cubicBezTo>
                <a:cubicBezTo>
                  <a:pt x="4482" y="2572"/>
                  <a:pt x="4481" y="2570"/>
                  <a:pt x="4481" y="2567"/>
                </a:cubicBezTo>
                <a:cubicBezTo>
                  <a:pt x="4481" y="2566"/>
                  <a:pt x="4481" y="2566"/>
                  <a:pt x="4481" y="2565"/>
                </a:cubicBezTo>
                <a:cubicBezTo>
                  <a:pt x="4480" y="2562"/>
                  <a:pt x="4480" y="2559"/>
                  <a:pt x="4479" y="2556"/>
                </a:cubicBezTo>
                <a:cubicBezTo>
                  <a:pt x="4479" y="2556"/>
                  <a:pt x="4479" y="2556"/>
                  <a:pt x="4479" y="2556"/>
                </a:cubicBezTo>
                <a:cubicBezTo>
                  <a:pt x="4479" y="2553"/>
                  <a:pt x="4479" y="2550"/>
                  <a:pt x="4479" y="2548"/>
                </a:cubicBezTo>
                <a:cubicBezTo>
                  <a:pt x="4478" y="2547"/>
                  <a:pt x="4478" y="2547"/>
                  <a:pt x="4478" y="2546"/>
                </a:cubicBezTo>
                <a:cubicBezTo>
                  <a:pt x="4478" y="2543"/>
                  <a:pt x="4478" y="2541"/>
                  <a:pt x="4478" y="2538"/>
                </a:cubicBezTo>
                <a:cubicBezTo>
                  <a:pt x="4471" y="2495"/>
                  <a:pt x="4462" y="2453"/>
                  <a:pt x="4453" y="2413"/>
                </a:cubicBezTo>
                <a:cubicBezTo>
                  <a:pt x="4478" y="2400"/>
                  <a:pt x="4515" y="2378"/>
                  <a:pt x="4536" y="2369"/>
                </a:cubicBezTo>
                <a:cubicBezTo>
                  <a:pt x="4708" y="2303"/>
                  <a:pt x="4888" y="2302"/>
                  <a:pt x="5068" y="2316"/>
                </a:cubicBezTo>
                <a:cubicBezTo>
                  <a:pt x="5231" y="2329"/>
                  <a:pt x="5393" y="2359"/>
                  <a:pt x="5542" y="2427"/>
                </a:cubicBezTo>
                <a:cubicBezTo>
                  <a:pt x="5804" y="2547"/>
                  <a:pt x="6034" y="2723"/>
                  <a:pt x="6232" y="2929"/>
                </a:cubicBezTo>
                <a:cubicBezTo>
                  <a:pt x="6235" y="2931"/>
                  <a:pt x="6237" y="2933"/>
                  <a:pt x="6239" y="2936"/>
                </a:cubicBezTo>
                <a:cubicBezTo>
                  <a:pt x="6239" y="2936"/>
                  <a:pt x="6240" y="2937"/>
                  <a:pt x="6240" y="2938"/>
                </a:cubicBezTo>
                <a:cubicBezTo>
                  <a:pt x="6242" y="2940"/>
                  <a:pt x="6244" y="2943"/>
                  <a:pt x="6246" y="2945"/>
                </a:cubicBezTo>
                <a:cubicBezTo>
                  <a:pt x="6246" y="2945"/>
                  <a:pt x="6246" y="2945"/>
                  <a:pt x="6246" y="2945"/>
                </a:cubicBezTo>
                <a:cubicBezTo>
                  <a:pt x="6248" y="2948"/>
                  <a:pt x="6250" y="2950"/>
                  <a:pt x="6251" y="2953"/>
                </a:cubicBezTo>
                <a:cubicBezTo>
                  <a:pt x="6252" y="2953"/>
                  <a:pt x="6252" y="2954"/>
                  <a:pt x="6253" y="2955"/>
                </a:cubicBezTo>
                <a:cubicBezTo>
                  <a:pt x="6254" y="2957"/>
                  <a:pt x="6256" y="2960"/>
                  <a:pt x="6257" y="2962"/>
                </a:cubicBezTo>
                <a:cubicBezTo>
                  <a:pt x="6257" y="2963"/>
                  <a:pt x="6258" y="2963"/>
                  <a:pt x="6258" y="2963"/>
                </a:cubicBezTo>
                <a:cubicBezTo>
                  <a:pt x="6259" y="2966"/>
                  <a:pt x="6261" y="2968"/>
                  <a:pt x="6262" y="2970"/>
                </a:cubicBezTo>
                <a:cubicBezTo>
                  <a:pt x="6265" y="2976"/>
                  <a:pt x="6269" y="2982"/>
                  <a:pt x="6272" y="2988"/>
                </a:cubicBezTo>
                <a:cubicBezTo>
                  <a:pt x="6273" y="2988"/>
                  <a:pt x="6273" y="2989"/>
                  <a:pt x="6273" y="2990"/>
                </a:cubicBezTo>
                <a:cubicBezTo>
                  <a:pt x="6275" y="2992"/>
                  <a:pt x="6277" y="2995"/>
                  <a:pt x="6279" y="2998"/>
                </a:cubicBezTo>
                <a:cubicBezTo>
                  <a:pt x="6284" y="3005"/>
                  <a:pt x="6290" y="3012"/>
                  <a:pt x="6297" y="3019"/>
                </a:cubicBezTo>
                <a:cubicBezTo>
                  <a:pt x="6296" y="2997"/>
                  <a:pt x="6294" y="2976"/>
                  <a:pt x="6284" y="2958"/>
                </a:cubicBezTo>
                <a:cubicBezTo>
                  <a:pt x="6284" y="2956"/>
                  <a:pt x="6283" y="2954"/>
                  <a:pt x="6282" y="2953"/>
                </a:cubicBezTo>
                <a:cubicBezTo>
                  <a:pt x="6282" y="2953"/>
                  <a:pt x="6282" y="2952"/>
                  <a:pt x="6282" y="2952"/>
                </a:cubicBezTo>
                <a:cubicBezTo>
                  <a:pt x="6281" y="2952"/>
                  <a:pt x="6281" y="2951"/>
                  <a:pt x="6281" y="2950"/>
                </a:cubicBezTo>
                <a:cubicBezTo>
                  <a:pt x="6281" y="2950"/>
                  <a:pt x="6281" y="2950"/>
                  <a:pt x="6281" y="2949"/>
                </a:cubicBezTo>
                <a:cubicBezTo>
                  <a:pt x="6280" y="2949"/>
                  <a:pt x="6280" y="2948"/>
                  <a:pt x="6280" y="2947"/>
                </a:cubicBezTo>
                <a:cubicBezTo>
                  <a:pt x="6279" y="2947"/>
                  <a:pt x="6279" y="2947"/>
                  <a:pt x="6279" y="2946"/>
                </a:cubicBezTo>
                <a:cubicBezTo>
                  <a:pt x="6279" y="2946"/>
                  <a:pt x="6279" y="2945"/>
                  <a:pt x="6279" y="2944"/>
                </a:cubicBezTo>
                <a:cubicBezTo>
                  <a:pt x="6278" y="2944"/>
                  <a:pt x="6278" y="2944"/>
                  <a:pt x="6278" y="2944"/>
                </a:cubicBezTo>
                <a:cubicBezTo>
                  <a:pt x="6278" y="2943"/>
                  <a:pt x="6278" y="2942"/>
                  <a:pt x="6278" y="2941"/>
                </a:cubicBezTo>
                <a:cubicBezTo>
                  <a:pt x="6278" y="2941"/>
                  <a:pt x="6278" y="2941"/>
                  <a:pt x="6278" y="2941"/>
                </a:cubicBezTo>
                <a:cubicBezTo>
                  <a:pt x="6277" y="2938"/>
                  <a:pt x="6277" y="2936"/>
                  <a:pt x="6277" y="2933"/>
                </a:cubicBezTo>
                <a:cubicBezTo>
                  <a:pt x="6277" y="2933"/>
                  <a:pt x="6277" y="2933"/>
                  <a:pt x="6277" y="2933"/>
                </a:cubicBezTo>
                <a:cubicBezTo>
                  <a:pt x="6277" y="2932"/>
                  <a:pt x="6277" y="2932"/>
                  <a:pt x="6277" y="2931"/>
                </a:cubicBezTo>
                <a:cubicBezTo>
                  <a:pt x="6277" y="2931"/>
                  <a:pt x="6277" y="2931"/>
                  <a:pt x="6277" y="2930"/>
                </a:cubicBezTo>
                <a:cubicBezTo>
                  <a:pt x="6277" y="2930"/>
                  <a:pt x="6277" y="2929"/>
                  <a:pt x="6277" y="2929"/>
                </a:cubicBezTo>
                <a:cubicBezTo>
                  <a:pt x="6277" y="2928"/>
                  <a:pt x="6277" y="2928"/>
                  <a:pt x="6277" y="2927"/>
                </a:cubicBezTo>
                <a:cubicBezTo>
                  <a:pt x="6277" y="2927"/>
                  <a:pt x="6277" y="2926"/>
                  <a:pt x="6277" y="2926"/>
                </a:cubicBezTo>
                <a:cubicBezTo>
                  <a:pt x="6278" y="2926"/>
                  <a:pt x="6278" y="2925"/>
                  <a:pt x="6278" y="2925"/>
                </a:cubicBezTo>
                <a:cubicBezTo>
                  <a:pt x="6278" y="2924"/>
                  <a:pt x="6278" y="2924"/>
                  <a:pt x="6278" y="2923"/>
                </a:cubicBezTo>
                <a:cubicBezTo>
                  <a:pt x="6278" y="2923"/>
                  <a:pt x="6279" y="2922"/>
                  <a:pt x="6279" y="2922"/>
                </a:cubicBezTo>
                <a:cubicBezTo>
                  <a:pt x="6279" y="2922"/>
                  <a:pt x="6279" y="2921"/>
                  <a:pt x="6279" y="2921"/>
                </a:cubicBezTo>
                <a:cubicBezTo>
                  <a:pt x="6280" y="2920"/>
                  <a:pt x="6280" y="2920"/>
                  <a:pt x="6280" y="2919"/>
                </a:cubicBezTo>
                <a:cubicBezTo>
                  <a:pt x="6280" y="2919"/>
                  <a:pt x="6281" y="2918"/>
                  <a:pt x="6281" y="2918"/>
                </a:cubicBezTo>
                <a:cubicBezTo>
                  <a:pt x="6281" y="2918"/>
                  <a:pt x="6281" y="2917"/>
                  <a:pt x="6282" y="2917"/>
                </a:cubicBezTo>
                <a:cubicBezTo>
                  <a:pt x="6282" y="2916"/>
                  <a:pt x="6282" y="2916"/>
                  <a:pt x="6283" y="2915"/>
                </a:cubicBezTo>
                <a:cubicBezTo>
                  <a:pt x="6283" y="2915"/>
                  <a:pt x="6283" y="2914"/>
                  <a:pt x="6284" y="2914"/>
                </a:cubicBezTo>
                <a:cubicBezTo>
                  <a:pt x="6284" y="2913"/>
                  <a:pt x="6284" y="2913"/>
                  <a:pt x="6285" y="2913"/>
                </a:cubicBezTo>
                <a:cubicBezTo>
                  <a:pt x="6286" y="2912"/>
                  <a:pt x="6286" y="2911"/>
                  <a:pt x="6287" y="2910"/>
                </a:cubicBezTo>
                <a:cubicBezTo>
                  <a:pt x="6291" y="2907"/>
                  <a:pt x="6294" y="2903"/>
                  <a:pt x="6298" y="2900"/>
                </a:cubicBezTo>
                <a:cubicBezTo>
                  <a:pt x="6298" y="2899"/>
                  <a:pt x="6298" y="2899"/>
                  <a:pt x="6299" y="2899"/>
                </a:cubicBezTo>
                <a:cubicBezTo>
                  <a:pt x="6302" y="2895"/>
                  <a:pt x="6305" y="2892"/>
                  <a:pt x="6309" y="2888"/>
                </a:cubicBezTo>
                <a:cubicBezTo>
                  <a:pt x="6347" y="2848"/>
                  <a:pt x="6383" y="2801"/>
                  <a:pt x="6424" y="2764"/>
                </a:cubicBezTo>
                <a:cubicBezTo>
                  <a:pt x="6424" y="2764"/>
                  <a:pt x="6424" y="2763"/>
                  <a:pt x="6424" y="2763"/>
                </a:cubicBezTo>
                <a:cubicBezTo>
                  <a:pt x="6424" y="2763"/>
                  <a:pt x="6425" y="2763"/>
                  <a:pt x="6425" y="2762"/>
                </a:cubicBezTo>
                <a:cubicBezTo>
                  <a:pt x="6431" y="2757"/>
                  <a:pt x="6438" y="2751"/>
                  <a:pt x="6444" y="2745"/>
                </a:cubicBezTo>
                <a:cubicBezTo>
                  <a:pt x="6444" y="2745"/>
                  <a:pt x="6445" y="2744"/>
                  <a:pt x="6445" y="2744"/>
                </a:cubicBezTo>
                <a:cubicBezTo>
                  <a:pt x="6451" y="2739"/>
                  <a:pt x="6457" y="2733"/>
                  <a:pt x="6463" y="2728"/>
                </a:cubicBezTo>
                <a:cubicBezTo>
                  <a:pt x="6464" y="2728"/>
                  <a:pt x="6464" y="2728"/>
                  <a:pt x="6464" y="2728"/>
                </a:cubicBezTo>
                <a:cubicBezTo>
                  <a:pt x="6470" y="2722"/>
                  <a:pt x="6477" y="2716"/>
                  <a:pt x="6483" y="2711"/>
                </a:cubicBezTo>
                <a:cubicBezTo>
                  <a:pt x="6483" y="2711"/>
                  <a:pt x="6483" y="2711"/>
                  <a:pt x="6484" y="2711"/>
                </a:cubicBezTo>
                <a:cubicBezTo>
                  <a:pt x="6503" y="2694"/>
                  <a:pt x="6522" y="2678"/>
                  <a:pt x="6541" y="2663"/>
                </a:cubicBezTo>
                <a:cubicBezTo>
                  <a:pt x="6541" y="2663"/>
                  <a:pt x="6541" y="2663"/>
                  <a:pt x="6541" y="2663"/>
                </a:cubicBezTo>
                <a:cubicBezTo>
                  <a:pt x="6595" y="2620"/>
                  <a:pt x="6648" y="2582"/>
                  <a:pt x="6698" y="2549"/>
                </a:cubicBezTo>
                <a:cubicBezTo>
                  <a:pt x="6708" y="2543"/>
                  <a:pt x="6717" y="2537"/>
                  <a:pt x="6726" y="2532"/>
                </a:cubicBezTo>
                <a:cubicBezTo>
                  <a:pt x="6739" y="2523"/>
                  <a:pt x="6753" y="2515"/>
                  <a:pt x="6766" y="2507"/>
                </a:cubicBezTo>
                <a:cubicBezTo>
                  <a:pt x="6772" y="2504"/>
                  <a:pt x="6779" y="2500"/>
                  <a:pt x="6785" y="2497"/>
                </a:cubicBezTo>
                <a:cubicBezTo>
                  <a:pt x="6804" y="2486"/>
                  <a:pt x="6822" y="2476"/>
                  <a:pt x="6840" y="2466"/>
                </a:cubicBezTo>
                <a:cubicBezTo>
                  <a:pt x="7009" y="2379"/>
                  <a:pt x="7144" y="2347"/>
                  <a:pt x="7229" y="2330"/>
                </a:cubicBezTo>
                <a:cubicBezTo>
                  <a:pt x="7234" y="2329"/>
                  <a:pt x="7238" y="2328"/>
                  <a:pt x="7242" y="2327"/>
                </a:cubicBezTo>
                <a:cubicBezTo>
                  <a:pt x="7242" y="2327"/>
                  <a:pt x="7243" y="2327"/>
                  <a:pt x="7244" y="2327"/>
                </a:cubicBezTo>
                <a:cubicBezTo>
                  <a:pt x="7253" y="2325"/>
                  <a:pt x="7261" y="2323"/>
                  <a:pt x="7269" y="2322"/>
                </a:cubicBezTo>
                <a:cubicBezTo>
                  <a:pt x="7271" y="2321"/>
                  <a:pt x="7274" y="2321"/>
                  <a:pt x="7276" y="2320"/>
                </a:cubicBezTo>
                <a:cubicBezTo>
                  <a:pt x="7276" y="2320"/>
                  <a:pt x="7277" y="2320"/>
                  <a:pt x="7277" y="2320"/>
                </a:cubicBezTo>
                <a:cubicBezTo>
                  <a:pt x="7277" y="2320"/>
                  <a:pt x="7277" y="2320"/>
                  <a:pt x="7277" y="2320"/>
                </a:cubicBezTo>
                <a:cubicBezTo>
                  <a:pt x="7280" y="2319"/>
                  <a:pt x="7282" y="2319"/>
                  <a:pt x="7285" y="2318"/>
                </a:cubicBezTo>
                <a:cubicBezTo>
                  <a:pt x="7288" y="2318"/>
                  <a:pt x="7291" y="2317"/>
                  <a:pt x="7293" y="2316"/>
                </a:cubicBezTo>
                <a:cubicBezTo>
                  <a:pt x="7427" y="2283"/>
                  <a:pt x="7564" y="2278"/>
                  <a:pt x="7702" y="2271"/>
                </a:cubicBezTo>
                <a:cubicBezTo>
                  <a:pt x="7856" y="2264"/>
                  <a:pt x="8009" y="2275"/>
                  <a:pt x="8161" y="2292"/>
                </a:cubicBezTo>
                <a:cubicBezTo>
                  <a:pt x="8325" y="2310"/>
                  <a:pt x="8484" y="2347"/>
                  <a:pt x="8643" y="2390"/>
                </a:cubicBezTo>
                <a:cubicBezTo>
                  <a:pt x="8872" y="2451"/>
                  <a:pt x="9098" y="2517"/>
                  <a:pt x="9314" y="2613"/>
                </a:cubicBezTo>
                <a:cubicBezTo>
                  <a:pt x="9374" y="2639"/>
                  <a:pt x="9430" y="2671"/>
                  <a:pt x="9487" y="2702"/>
                </a:cubicBezTo>
                <a:cubicBezTo>
                  <a:pt x="9520" y="2720"/>
                  <a:pt x="9531" y="2726"/>
                  <a:pt x="9531" y="2726"/>
                </a:cubicBezTo>
                <a:cubicBezTo>
                  <a:pt x="9530" y="2727"/>
                  <a:pt x="9529" y="2729"/>
                  <a:pt x="9528" y="2730"/>
                </a:cubicBezTo>
                <a:cubicBezTo>
                  <a:pt x="9528" y="2730"/>
                  <a:pt x="9528" y="2731"/>
                  <a:pt x="9528" y="2731"/>
                </a:cubicBezTo>
                <a:cubicBezTo>
                  <a:pt x="9527" y="2732"/>
                  <a:pt x="9526" y="2734"/>
                  <a:pt x="9526" y="2735"/>
                </a:cubicBezTo>
                <a:cubicBezTo>
                  <a:pt x="9525" y="2735"/>
                  <a:pt x="9525" y="2735"/>
                  <a:pt x="9525" y="2736"/>
                </a:cubicBezTo>
                <a:cubicBezTo>
                  <a:pt x="9524" y="2737"/>
                  <a:pt x="9523" y="2739"/>
                  <a:pt x="9522" y="2741"/>
                </a:cubicBezTo>
                <a:cubicBezTo>
                  <a:pt x="9522" y="2741"/>
                  <a:pt x="9522" y="2741"/>
                  <a:pt x="9522" y="2742"/>
                </a:cubicBezTo>
                <a:cubicBezTo>
                  <a:pt x="9521" y="2743"/>
                  <a:pt x="9520" y="2745"/>
                  <a:pt x="9519" y="2746"/>
                </a:cubicBezTo>
                <a:cubicBezTo>
                  <a:pt x="9519" y="2746"/>
                  <a:pt x="9519" y="2747"/>
                  <a:pt x="9519" y="2747"/>
                </a:cubicBezTo>
                <a:cubicBezTo>
                  <a:pt x="9518" y="2749"/>
                  <a:pt x="9517" y="2751"/>
                  <a:pt x="9515" y="2753"/>
                </a:cubicBezTo>
                <a:cubicBezTo>
                  <a:pt x="9515" y="2753"/>
                  <a:pt x="9515" y="2754"/>
                  <a:pt x="9515" y="2754"/>
                </a:cubicBezTo>
                <a:cubicBezTo>
                  <a:pt x="9514" y="2756"/>
                  <a:pt x="9513" y="2757"/>
                  <a:pt x="9512" y="2759"/>
                </a:cubicBezTo>
                <a:cubicBezTo>
                  <a:pt x="9512" y="2760"/>
                  <a:pt x="9512" y="2760"/>
                  <a:pt x="9511" y="2761"/>
                </a:cubicBezTo>
                <a:cubicBezTo>
                  <a:pt x="9510" y="2763"/>
                  <a:pt x="9509" y="2765"/>
                  <a:pt x="9508" y="2767"/>
                </a:cubicBezTo>
                <a:cubicBezTo>
                  <a:pt x="9508" y="2767"/>
                  <a:pt x="9508" y="2767"/>
                  <a:pt x="9508" y="2768"/>
                </a:cubicBezTo>
                <a:cubicBezTo>
                  <a:pt x="9507" y="2770"/>
                  <a:pt x="9506" y="2772"/>
                  <a:pt x="9505" y="2774"/>
                </a:cubicBezTo>
                <a:cubicBezTo>
                  <a:pt x="9505" y="2774"/>
                  <a:pt x="9504" y="2775"/>
                  <a:pt x="9504" y="2776"/>
                </a:cubicBezTo>
                <a:cubicBezTo>
                  <a:pt x="9503" y="2778"/>
                  <a:pt x="9502" y="2780"/>
                  <a:pt x="9501" y="2782"/>
                </a:cubicBezTo>
                <a:cubicBezTo>
                  <a:pt x="9501" y="2782"/>
                  <a:pt x="9501" y="2782"/>
                  <a:pt x="9501" y="2782"/>
                </a:cubicBezTo>
                <a:cubicBezTo>
                  <a:pt x="9500" y="2785"/>
                  <a:pt x="9499" y="2787"/>
                  <a:pt x="9498" y="2790"/>
                </a:cubicBezTo>
                <a:cubicBezTo>
                  <a:pt x="9497" y="2790"/>
                  <a:pt x="9497" y="2791"/>
                  <a:pt x="9497" y="2791"/>
                </a:cubicBezTo>
                <a:cubicBezTo>
                  <a:pt x="9496" y="2793"/>
                  <a:pt x="9495" y="2795"/>
                  <a:pt x="9494" y="2797"/>
                </a:cubicBezTo>
                <a:cubicBezTo>
                  <a:pt x="9494" y="2798"/>
                  <a:pt x="9494" y="2798"/>
                  <a:pt x="9494" y="2799"/>
                </a:cubicBezTo>
                <a:cubicBezTo>
                  <a:pt x="9493" y="2801"/>
                  <a:pt x="9492" y="2803"/>
                  <a:pt x="9491" y="2806"/>
                </a:cubicBezTo>
                <a:cubicBezTo>
                  <a:pt x="9490" y="2806"/>
                  <a:pt x="9490" y="2807"/>
                  <a:pt x="9490" y="2807"/>
                </a:cubicBezTo>
                <a:cubicBezTo>
                  <a:pt x="9489" y="2809"/>
                  <a:pt x="9489" y="2811"/>
                  <a:pt x="9488" y="2813"/>
                </a:cubicBezTo>
                <a:cubicBezTo>
                  <a:pt x="9488" y="2814"/>
                  <a:pt x="9487" y="2814"/>
                  <a:pt x="9487" y="2815"/>
                </a:cubicBezTo>
                <a:cubicBezTo>
                  <a:pt x="9486" y="2817"/>
                  <a:pt x="9486" y="2820"/>
                  <a:pt x="9485" y="2822"/>
                </a:cubicBezTo>
                <a:cubicBezTo>
                  <a:pt x="9485" y="2823"/>
                  <a:pt x="9485" y="2823"/>
                  <a:pt x="9484" y="2823"/>
                </a:cubicBezTo>
                <a:cubicBezTo>
                  <a:pt x="9484" y="2825"/>
                  <a:pt x="9483" y="2827"/>
                  <a:pt x="9482" y="2829"/>
                </a:cubicBezTo>
                <a:cubicBezTo>
                  <a:pt x="9482" y="2830"/>
                  <a:pt x="9482" y="2831"/>
                  <a:pt x="9482" y="2831"/>
                </a:cubicBezTo>
                <a:cubicBezTo>
                  <a:pt x="9481" y="2834"/>
                  <a:pt x="9481" y="2836"/>
                  <a:pt x="9480" y="2838"/>
                </a:cubicBezTo>
                <a:cubicBezTo>
                  <a:pt x="9476" y="2854"/>
                  <a:pt x="9475" y="2869"/>
                  <a:pt x="9478" y="2881"/>
                </a:cubicBezTo>
                <a:cubicBezTo>
                  <a:pt x="9550" y="2761"/>
                  <a:pt x="9602" y="2632"/>
                  <a:pt x="9678" y="2514"/>
                </a:cubicBezTo>
                <a:cubicBezTo>
                  <a:pt x="9716" y="2456"/>
                  <a:pt x="9754" y="2401"/>
                  <a:pt x="9792" y="2349"/>
                </a:cubicBezTo>
                <a:cubicBezTo>
                  <a:pt x="9792" y="2349"/>
                  <a:pt x="9792" y="2349"/>
                  <a:pt x="9792" y="2349"/>
                </a:cubicBezTo>
                <a:cubicBezTo>
                  <a:pt x="9909" y="2189"/>
                  <a:pt x="10029" y="2058"/>
                  <a:pt x="10146" y="1949"/>
                </a:cubicBezTo>
                <a:cubicBezTo>
                  <a:pt x="10146" y="1949"/>
                  <a:pt x="10146" y="1949"/>
                  <a:pt x="10146" y="1949"/>
                </a:cubicBezTo>
                <a:cubicBezTo>
                  <a:pt x="10164" y="1932"/>
                  <a:pt x="10182" y="1916"/>
                  <a:pt x="10199" y="1901"/>
                </a:cubicBezTo>
                <a:cubicBezTo>
                  <a:pt x="10218" y="1885"/>
                  <a:pt x="10236" y="1869"/>
                  <a:pt x="10254" y="1854"/>
                </a:cubicBezTo>
                <a:cubicBezTo>
                  <a:pt x="10254" y="1854"/>
                  <a:pt x="10255" y="1854"/>
                  <a:pt x="10255" y="1854"/>
                </a:cubicBezTo>
                <a:cubicBezTo>
                  <a:pt x="10264" y="1846"/>
                  <a:pt x="10272" y="1839"/>
                  <a:pt x="10281" y="1832"/>
                </a:cubicBezTo>
                <a:cubicBezTo>
                  <a:pt x="10281" y="1832"/>
                  <a:pt x="10281" y="1832"/>
                  <a:pt x="10281" y="1832"/>
                </a:cubicBezTo>
                <a:cubicBezTo>
                  <a:pt x="10285" y="1829"/>
                  <a:pt x="10288" y="1827"/>
                  <a:pt x="10291" y="1824"/>
                </a:cubicBezTo>
                <a:cubicBezTo>
                  <a:pt x="10297" y="1819"/>
                  <a:pt x="10302" y="1815"/>
                  <a:pt x="10308" y="1811"/>
                </a:cubicBezTo>
                <a:cubicBezTo>
                  <a:pt x="10317" y="1804"/>
                  <a:pt x="10326" y="1797"/>
                  <a:pt x="10334" y="1790"/>
                </a:cubicBezTo>
                <a:cubicBezTo>
                  <a:pt x="10335" y="1790"/>
                  <a:pt x="10335" y="1790"/>
                  <a:pt x="10335" y="1790"/>
                </a:cubicBezTo>
                <a:cubicBezTo>
                  <a:pt x="10343" y="1783"/>
                  <a:pt x="10352" y="1777"/>
                  <a:pt x="10360" y="1770"/>
                </a:cubicBezTo>
                <a:cubicBezTo>
                  <a:pt x="10361" y="1770"/>
                  <a:pt x="10361" y="1770"/>
                  <a:pt x="10362" y="1769"/>
                </a:cubicBezTo>
                <a:cubicBezTo>
                  <a:pt x="10370" y="1763"/>
                  <a:pt x="10378" y="1757"/>
                  <a:pt x="10387" y="1751"/>
                </a:cubicBezTo>
                <a:cubicBezTo>
                  <a:pt x="10387" y="1750"/>
                  <a:pt x="10388" y="1750"/>
                  <a:pt x="10388" y="1750"/>
                </a:cubicBezTo>
                <a:cubicBezTo>
                  <a:pt x="10405" y="1737"/>
                  <a:pt x="10422" y="1725"/>
                  <a:pt x="10439" y="1713"/>
                </a:cubicBezTo>
                <a:cubicBezTo>
                  <a:pt x="10439" y="1713"/>
                  <a:pt x="10439" y="1713"/>
                  <a:pt x="10439" y="1713"/>
                </a:cubicBezTo>
                <a:cubicBezTo>
                  <a:pt x="10448" y="1707"/>
                  <a:pt x="10456" y="1702"/>
                  <a:pt x="10464" y="1696"/>
                </a:cubicBezTo>
                <a:cubicBezTo>
                  <a:pt x="10465" y="1696"/>
                  <a:pt x="10465" y="1695"/>
                  <a:pt x="10466" y="1695"/>
                </a:cubicBezTo>
                <a:cubicBezTo>
                  <a:pt x="10474" y="1689"/>
                  <a:pt x="10482" y="1684"/>
                  <a:pt x="10490" y="1679"/>
                </a:cubicBezTo>
                <a:cubicBezTo>
                  <a:pt x="10491" y="1678"/>
                  <a:pt x="10492" y="1678"/>
                  <a:pt x="10492" y="1677"/>
                </a:cubicBezTo>
                <a:cubicBezTo>
                  <a:pt x="10500" y="1672"/>
                  <a:pt x="10508" y="1667"/>
                  <a:pt x="10516" y="1662"/>
                </a:cubicBezTo>
                <a:cubicBezTo>
                  <a:pt x="10516" y="1661"/>
                  <a:pt x="10517" y="1661"/>
                  <a:pt x="10517" y="1661"/>
                </a:cubicBezTo>
                <a:cubicBezTo>
                  <a:pt x="10525" y="1655"/>
                  <a:pt x="10533" y="1650"/>
                  <a:pt x="10541" y="1645"/>
                </a:cubicBezTo>
                <a:cubicBezTo>
                  <a:pt x="10541" y="1645"/>
                  <a:pt x="10542" y="1645"/>
                  <a:pt x="10542" y="1645"/>
                </a:cubicBezTo>
                <a:cubicBezTo>
                  <a:pt x="10549" y="1640"/>
                  <a:pt x="10557" y="1635"/>
                  <a:pt x="10565" y="1630"/>
                </a:cubicBezTo>
                <a:cubicBezTo>
                  <a:pt x="10566" y="1630"/>
                  <a:pt x="10567" y="1629"/>
                  <a:pt x="10568" y="1628"/>
                </a:cubicBezTo>
                <a:cubicBezTo>
                  <a:pt x="10575" y="1624"/>
                  <a:pt x="10582" y="1619"/>
                  <a:pt x="10590" y="1615"/>
                </a:cubicBezTo>
                <a:cubicBezTo>
                  <a:pt x="10591" y="1614"/>
                  <a:pt x="10592" y="1613"/>
                  <a:pt x="10593" y="1612"/>
                </a:cubicBezTo>
                <a:cubicBezTo>
                  <a:pt x="10601" y="1608"/>
                  <a:pt x="10608" y="1604"/>
                  <a:pt x="10615" y="1599"/>
                </a:cubicBezTo>
                <a:cubicBezTo>
                  <a:pt x="10616" y="1599"/>
                  <a:pt x="10617" y="1598"/>
                  <a:pt x="10618" y="1597"/>
                </a:cubicBezTo>
                <a:cubicBezTo>
                  <a:pt x="10626" y="1593"/>
                  <a:pt x="10633" y="1588"/>
                  <a:pt x="10640" y="1584"/>
                </a:cubicBezTo>
                <a:cubicBezTo>
                  <a:pt x="11186" y="1259"/>
                  <a:pt x="11771" y="1186"/>
                  <a:pt x="12247" y="1203"/>
                </a:cubicBezTo>
                <a:cubicBezTo>
                  <a:pt x="12256" y="1203"/>
                  <a:pt x="12265" y="1204"/>
                  <a:pt x="12274" y="1204"/>
                </a:cubicBezTo>
                <a:cubicBezTo>
                  <a:pt x="12278" y="1204"/>
                  <a:pt x="12282" y="1204"/>
                  <a:pt x="12286" y="1204"/>
                </a:cubicBezTo>
                <a:cubicBezTo>
                  <a:pt x="12288" y="1205"/>
                  <a:pt x="12289" y="1205"/>
                  <a:pt x="12291" y="1205"/>
                </a:cubicBezTo>
                <a:cubicBezTo>
                  <a:pt x="12296" y="1205"/>
                  <a:pt x="12301" y="1205"/>
                  <a:pt x="12306" y="1205"/>
                </a:cubicBezTo>
                <a:cubicBezTo>
                  <a:pt x="12311" y="1206"/>
                  <a:pt x="12316" y="1206"/>
                  <a:pt x="12321" y="1206"/>
                </a:cubicBezTo>
                <a:cubicBezTo>
                  <a:pt x="12323" y="1206"/>
                  <a:pt x="12325" y="1206"/>
                  <a:pt x="12326" y="1206"/>
                </a:cubicBezTo>
                <a:cubicBezTo>
                  <a:pt x="12331" y="1207"/>
                  <a:pt x="12335" y="1207"/>
                  <a:pt x="12340" y="1207"/>
                </a:cubicBezTo>
                <a:cubicBezTo>
                  <a:pt x="12342" y="1207"/>
                  <a:pt x="12344" y="1207"/>
                  <a:pt x="12347" y="1208"/>
                </a:cubicBezTo>
                <a:cubicBezTo>
                  <a:pt x="12353" y="1208"/>
                  <a:pt x="12359" y="1208"/>
                  <a:pt x="12366" y="1209"/>
                </a:cubicBezTo>
                <a:cubicBezTo>
                  <a:pt x="12366" y="1209"/>
                  <a:pt x="12367" y="1209"/>
                  <a:pt x="12367" y="1209"/>
                </a:cubicBezTo>
                <a:cubicBezTo>
                  <a:pt x="12380" y="1210"/>
                  <a:pt x="12393" y="1210"/>
                  <a:pt x="12407" y="1211"/>
                </a:cubicBezTo>
                <a:cubicBezTo>
                  <a:pt x="12407" y="1211"/>
                  <a:pt x="12408" y="1211"/>
                  <a:pt x="12409" y="1212"/>
                </a:cubicBezTo>
                <a:cubicBezTo>
                  <a:pt x="12799" y="1239"/>
                  <a:pt x="13271" y="1324"/>
                  <a:pt x="13728" y="1553"/>
                </a:cubicBezTo>
                <a:cubicBezTo>
                  <a:pt x="13728" y="1553"/>
                  <a:pt x="13729" y="1553"/>
                  <a:pt x="13729" y="1553"/>
                </a:cubicBezTo>
                <a:cubicBezTo>
                  <a:pt x="13730" y="1554"/>
                  <a:pt x="13731" y="1554"/>
                  <a:pt x="13733" y="1555"/>
                </a:cubicBezTo>
                <a:cubicBezTo>
                  <a:pt x="13687" y="1523"/>
                  <a:pt x="13642" y="1490"/>
                  <a:pt x="13593" y="1464"/>
                </a:cubicBezTo>
                <a:cubicBezTo>
                  <a:pt x="13512" y="1421"/>
                  <a:pt x="13421" y="1397"/>
                  <a:pt x="13335" y="1365"/>
                </a:cubicBezTo>
                <a:cubicBezTo>
                  <a:pt x="13284" y="1346"/>
                  <a:pt x="13223" y="1327"/>
                  <a:pt x="13156" y="1309"/>
                </a:cubicBezTo>
                <a:cubicBezTo>
                  <a:pt x="13150" y="1307"/>
                  <a:pt x="13144" y="1305"/>
                  <a:pt x="13137" y="1304"/>
                </a:cubicBezTo>
                <a:cubicBezTo>
                  <a:pt x="13137" y="1304"/>
                  <a:pt x="13136" y="1303"/>
                  <a:pt x="13135" y="1303"/>
                </a:cubicBezTo>
                <a:cubicBezTo>
                  <a:pt x="13129" y="1301"/>
                  <a:pt x="13122" y="1300"/>
                  <a:pt x="13116" y="1298"/>
                </a:cubicBezTo>
                <a:cubicBezTo>
                  <a:pt x="13116" y="1297"/>
                  <a:pt x="13117" y="1296"/>
                  <a:pt x="13118" y="1294"/>
                </a:cubicBezTo>
                <a:cubicBezTo>
                  <a:pt x="13172" y="1182"/>
                  <a:pt x="13261" y="993"/>
                  <a:pt x="13333" y="891"/>
                </a:cubicBezTo>
                <a:cubicBezTo>
                  <a:pt x="13565" y="557"/>
                  <a:pt x="13853" y="284"/>
                  <a:pt x="14227" y="100"/>
                </a:cubicBezTo>
                <a:cubicBezTo>
                  <a:pt x="14284" y="72"/>
                  <a:pt x="14342" y="47"/>
                  <a:pt x="14400" y="26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14172" y="82"/>
                  <a:pt x="13964" y="209"/>
                  <a:pt x="13774" y="369"/>
                </a:cubicBezTo>
                <a:cubicBezTo>
                  <a:pt x="13538" y="568"/>
                  <a:pt x="13334" y="796"/>
                  <a:pt x="13193" y="107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PE"/>
          </a:p>
        </p:txBody>
      </p:sp>
      <p:grpSp>
        <p:nvGrpSpPr>
          <p:cNvPr id="55301" name="Group 5">
            <a:extLst>
              <a:ext uri="{FF2B5EF4-FFF2-40B4-BE49-F238E27FC236}">
                <a16:creationId xmlns:a16="http://schemas.microsoft.com/office/drawing/2014/main" id="{3F3054EF-A4AC-4599-BC92-379677B8857E}"/>
              </a:ext>
            </a:extLst>
          </p:cNvPr>
          <p:cNvGrpSpPr>
            <a:grpSpLocks/>
          </p:cNvGrpSpPr>
          <p:nvPr/>
        </p:nvGrpSpPr>
        <p:grpSpPr bwMode="auto">
          <a:xfrm>
            <a:off x="5626100" y="5357813"/>
            <a:ext cx="6122988" cy="1554162"/>
            <a:chOff x="5626100" y="5357991"/>
            <a:chExt cx="6122987" cy="1554162"/>
          </a:xfrm>
        </p:grpSpPr>
        <p:sp>
          <p:nvSpPr>
            <p:cNvPr id="56197" name="Freeform 10">
              <a:extLst>
                <a:ext uri="{FF2B5EF4-FFF2-40B4-BE49-F238E27FC236}">
                  <a16:creationId xmlns:a16="http://schemas.microsoft.com/office/drawing/2014/main" id="{A2E1D0FD-74A4-426C-917C-00EC62E32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6272391"/>
              <a:ext cx="1554162" cy="376238"/>
            </a:xfrm>
            <a:custGeom>
              <a:avLst/>
              <a:gdLst>
                <a:gd name="T0" fmla="*/ 175395 w 2995"/>
                <a:gd name="T1" fmla="*/ 178765 h 724"/>
                <a:gd name="T2" fmla="*/ 557319 w 2995"/>
                <a:gd name="T3" fmla="*/ 105492 h 724"/>
                <a:gd name="T4" fmla="*/ 709362 w 2995"/>
                <a:gd name="T5" fmla="*/ 104453 h 724"/>
                <a:gd name="T6" fmla="*/ 845319 w 2995"/>
                <a:gd name="T7" fmla="*/ 108090 h 724"/>
                <a:gd name="T8" fmla="*/ 1486703 w 2995"/>
                <a:gd name="T9" fmla="*/ 353373 h 724"/>
                <a:gd name="T10" fmla="*/ 1505903 w 2995"/>
                <a:gd name="T11" fmla="*/ 376238 h 724"/>
                <a:gd name="T12" fmla="*/ 1514724 w 2995"/>
                <a:gd name="T13" fmla="*/ 361687 h 724"/>
                <a:gd name="T14" fmla="*/ 1515243 w 2995"/>
                <a:gd name="T15" fmla="*/ 361168 h 724"/>
                <a:gd name="T16" fmla="*/ 1524065 w 2995"/>
                <a:gd name="T17" fmla="*/ 347656 h 724"/>
                <a:gd name="T18" fmla="*/ 1525621 w 2995"/>
                <a:gd name="T19" fmla="*/ 345578 h 724"/>
                <a:gd name="T20" fmla="*/ 1534443 w 2995"/>
                <a:gd name="T21" fmla="*/ 332586 h 724"/>
                <a:gd name="T22" fmla="*/ 1535481 w 2995"/>
                <a:gd name="T23" fmla="*/ 330507 h 724"/>
                <a:gd name="T24" fmla="*/ 1545340 w 2995"/>
                <a:gd name="T25" fmla="*/ 316996 h 724"/>
                <a:gd name="T26" fmla="*/ 1541189 w 2995"/>
                <a:gd name="T27" fmla="*/ 288934 h 724"/>
                <a:gd name="T28" fmla="*/ 1322724 w 2995"/>
                <a:gd name="T29" fmla="*/ 138751 h 724"/>
                <a:gd name="T30" fmla="*/ 1013967 w 2995"/>
                <a:gd name="T31" fmla="*/ 34818 h 724"/>
                <a:gd name="T32" fmla="*/ 706767 w 2995"/>
                <a:gd name="T33" fmla="*/ 1039 h 724"/>
                <a:gd name="T34" fmla="*/ 161903 w 2995"/>
                <a:gd name="T35" fmla="*/ 147585 h 724"/>
                <a:gd name="T36" fmla="*/ 147892 w 2995"/>
                <a:gd name="T37" fmla="*/ 156419 h 724"/>
                <a:gd name="T38" fmla="*/ 143741 w 2995"/>
                <a:gd name="T39" fmla="*/ 159018 h 724"/>
                <a:gd name="T40" fmla="*/ 134400 w 2995"/>
                <a:gd name="T41" fmla="*/ 165254 h 724"/>
                <a:gd name="T42" fmla="*/ 129730 w 2995"/>
                <a:gd name="T43" fmla="*/ 168372 h 724"/>
                <a:gd name="T44" fmla="*/ 120908 w 2995"/>
                <a:gd name="T45" fmla="*/ 175127 h 724"/>
                <a:gd name="T46" fmla="*/ 116757 w 2995"/>
                <a:gd name="T47" fmla="*/ 178245 h 724"/>
                <a:gd name="T48" fmla="*/ 104822 w 2995"/>
                <a:gd name="T49" fmla="*/ 187599 h 724"/>
                <a:gd name="T50" fmla="*/ 100670 w 2995"/>
                <a:gd name="T51" fmla="*/ 191237 h 724"/>
                <a:gd name="T52" fmla="*/ 92886 w 2995"/>
                <a:gd name="T53" fmla="*/ 197473 h 724"/>
                <a:gd name="T54" fmla="*/ 87178 w 2995"/>
                <a:gd name="T55" fmla="*/ 202150 h 724"/>
                <a:gd name="T56" fmla="*/ 81470 w 2995"/>
                <a:gd name="T57" fmla="*/ 207347 h 724"/>
                <a:gd name="T58" fmla="*/ 75243 w 2995"/>
                <a:gd name="T59" fmla="*/ 213063 h 724"/>
                <a:gd name="T60" fmla="*/ 70054 w 2995"/>
                <a:gd name="T61" fmla="*/ 217740 h 724"/>
                <a:gd name="T62" fmla="*/ 46703 w 2995"/>
                <a:gd name="T63" fmla="*/ 241125 h 724"/>
                <a:gd name="T64" fmla="*/ 44108 w 2995"/>
                <a:gd name="T65" fmla="*/ 243723 h 724"/>
                <a:gd name="T66" fmla="*/ 36324 w 2995"/>
                <a:gd name="T67" fmla="*/ 252038 h 724"/>
                <a:gd name="T68" fmla="*/ 34768 w 2995"/>
                <a:gd name="T69" fmla="*/ 254117 h 724"/>
                <a:gd name="T70" fmla="*/ 25427 w 2995"/>
                <a:gd name="T71" fmla="*/ 263990 h 724"/>
                <a:gd name="T72" fmla="*/ 19719 w 2995"/>
                <a:gd name="T73" fmla="*/ 270746 h 724"/>
                <a:gd name="T74" fmla="*/ 16605 w 2995"/>
                <a:gd name="T75" fmla="*/ 274384 h 724"/>
                <a:gd name="T76" fmla="*/ 9341 w 2995"/>
                <a:gd name="T77" fmla="*/ 282698 h 724"/>
                <a:gd name="T78" fmla="*/ 8303 w 2995"/>
                <a:gd name="T79" fmla="*/ 284257 h 724"/>
                <a:gd name="T80" fmla="*/ 0 w 2995"/>
                <a:gd name="T81" fmla="*/ 294650 h 724"/>
                <a:gd name="T82" fmla="*/ 40476 w 2995"/>
                <a:gd name="T83" fmla="*/ 263990 h 724"/>
                <a:gd name="T84" fmla="*/ 175395 w 2995"/>
                <a:gd name="T85" fmla="*/ 178765 h 72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95" h="724">
                  <a:moveTo>
                    <a:pt x="338" y="344"/>
                  </a:moveTo>
                  <a:cubicBezTo>
                    <a:pt x="563" y="224"/>
                    <a:pt x="822" y="204"/>
                    <a:pt x="1074" y="203"/>
                  </a:cubicBezTo>
                  <a:cubicBezTo>
                    <a:pt x="1172" y="203"/>
                    <a:pt x="1269" y="203"/>
                    <a:pt x="1367" y="201"/>
                  </a:cubicBezTo>
                  <a:cubicBezTo>
                    <a:pt x="1454" y="200"/>
                    <a:pt x="1542" y="202"/>
                    <a:pt x="1629" y="208"/>
                  </a:cubicBezTo>
                  <a:cubicBezTo>
                    <a:pt x="2075" y="239"/>
                    <a:pt x="2543" y="356"/>
                    <a:pt x="2865" y="680"/>
                  </a:cubicBezTo>
                  <a:cubicBezTo>
                    <a:pt x="2879" y="694"/>
                    <a:pt x="2891" y="709"/>
                    <a:pt x="2902" y="724"/>
                  </a:cubicBezTo>
                  <a:cubicBezTo>
                    <a:pt x="2908" y="715"/>
                    <a:pt x="2914" y="706"/>
                    <a:pt x="2919" y="696"/>
                  </a:cubicBezTo>
                  <a:cubicBezTo>
                    <a:pt x="2920" y="696"/>
                    <a:pt x="2920" y="695"/>
                    <a:pt x="2920" y="695"/>
                  </a:cubicBezTo>
                  <a:cubicBezTo>
                    <a:pt x="2926" y="686"/>
                    <a:pt x="2931" y="677"/>
                    <a:pt x="2937" y="669"/>
                  </a:cubicBezTo>
                  <a:cubicBezTo>
                    <a:pt x="2938" y="667"/>
                    <a:pt x="2939" y="666"/>
                    <a:pt x="2940" y="665"/>
                  </a:cubicBezTo>
                  <a:cubicBezTo>
                    <a:pt x="2945" y="656"/>
                    <a:pt x="2951" y="648"/>
                    <a:pt x="2957" y="640"/>
                  </a:cubicBezTo>
                  <a:cubicBezTo>
                    <a:pt x="2958" y="638"/>
                    <a:pt x="2958" y="637"/>
                    <a:pt x="2959" y="636"/>
                  </a:cubicBezTo>
                  <a:cubicBezTo>
                    <a:pt x="2965" y="627"/>
                    <a:pt x="2971" y="619"/>
                    <a:pt x="2978" y="610"/>
                  </a:cubicBezTo>
                  <a:cubicBezTo>
                    <a:pt x="2995" y="587"/>
                    <a:pt x="2987" y="574"/>
                    <a:pt x="2970" y="556"/>
                  </a:cubicBezTo>
                  <a:cubicBezTo>
                    <a:pt x="2853" y="427"/>
                    <a:pt x="2705" y="340"/>
                    <a:pt x="2549" y="267"/>
                  </a:cubicBezTo>
                  <a:cubicBezTo>
                    <a:pt x="2359" y="178"/>
                    <a:pt x="2161" y="108"/>
                    <a:pt x="1954" y="67"/>
                  </a:cubicBezTo>
                  <a:cubicBezTo>
                    <a:pt x="1759" y="29"/>
                    <a:pt x="1562" y="3"/>
                    <a:pt x="1362" y="2"/>
                  </a:cubicBezTo>
                  <a:cubicBezTo>
                    <a:pt x="984" y="0"/>
                    <a:pt x="633" y="91"/>
                    <a:pt x="312" y="284"/>
                  </a:cubicBezTo>
                  <a:cubicBezTo>
                    <a:pt x="303" y="290"/>
                    <a:pt x="294" y="295"/>
                    <a:pt x="285" y="301"/>
                  </a:cubicBezTo>
                  <a:cubicBezTo>
                    <a:pt x="283" y="302"/>
                    <a:pt x="280" y="304"/>
                    <a:pt x="277" y="306"/>
                  </a:cubicBezTo>
                  <a:cubicBezTo>
                    <a:pt x="271" y="310"/>
                    <a:pt x="265" y="314"/>
                    <a:pt x="259" y="318"/>
                  </a:cubicBezTo>
                  <a:cubicBezTo>
                    <a:pt x="256" y="320"/>
                    <a:pt x="253" y="322"/>
                    <a:pt x="250" y="324"/>
                  </a:cubicBezTo>
                  <a:cubicBezTo>
                    <a:pt x="245" y="329"/>
                    <a:pt x="239" y="333"/>
                    <a:pt x="233" y="337"/>
                  </a:cubicBezTo>
                  <a:cubicBezTo>
                    <a:pt x="230" y="339"/>
                    <a:pt x="228" y="341"/>
                    <a:pt x="225" y="343"/>
                  </a:cubicBezTo>
                  <a:cubicBezTo>
                    <a:pt x="217" y="349"/>
                    <a:pt x="210" y="355"/>
                    <a:pt x="202" y="361"/>
                  </a:cubicBezTo>
                  <a:cubicBezTo>
                    <a:pt x="199" y="363"/>
                    <a:pt x="196" y="365"/>
                    <a:pt x="194" y="368"/>
                  </a:cubicBezTo>
                  <a:cubicBezTo>
                    <a:pt x="189" y="372"/>
                    <a:pt x="184" y="376"/>
                    <a:pt x="179" y="380"/>
                  </a:cubicBezTo>
                  <a:cubicBezTo>
                    <a:pt x="175" y="383"/>
                    <a:pt x="172" y="386"/>
                    <a:pt x="168" y="389"/>
                  </a:cubicBezTo>
                  <a:cubicBezTo>
                    <a:pt x="164" y="393"/>
                    <a:pt x="160" y="396"/>
                    <a:pt x="157" y="399"/>
                  </a:cubicBezTo>
                  <a:cubicBezTo>
                    <a:pt x="153" y="403"/>
                    <a:pt x="149" y="406"/>
                    <a:pt x="145" y="410"/>
                  </a:cubicBezTo>
                  <a:cubicBezTo>
                    <a:pt x="142" y="413"/>
                    <a:pt x="139" y="416"/>
                    <a:pt x="135" y="419"/>
                  </a:cubicBezTo>
                  <a:cubicBezTo>
                    <a:pt x="120" y="434"/>
                    <a:pt x="105" y="449"/>
                    <a:pt x="90" y="464"/>
                  </a:cubicBezTo>
                  <a:cubicBezTo>
                    <a:pt x="88" y="466"/>
                    <a:pt x="87" y="467"/>
                    <a:pt x="85" y="469"/>
                  </a:cubicBezTo>
                  <a:cubicBezTo>
                    <a:pt x="80" y="474"/>
                    <a:pt x="75" y="480"/>
                    <a:pt x="70" y="485"/>
                  </a:cubicBezTo>
                  <a:cubicBezTo>
                    <a:pt x="69" y="486"/>
                    <a:pt x="68" y="488"/>
                    <a:pt x="67" y="489"/>
                  </a:cubicBezTo>
                  <a:cubicBezTo>
                    <a:pt x="61" y="495"/>
                    <a:pt x="55" y="502"/>
                    <a:pt x="49" y="508"/>
                  </a:cubicBezTo>
                  <a:cubicBezTo>
                    <a:pt x="45" y="512"/>
                    <a:pt x="42" y="517"/>
                    <a:pt x="38" y="521"/>
                  </a:cubicBezTo>
                  <a:cubicBezTo>
                    <a:pt x="36" y="523"/>
                    <a:pt x="34" y="525"/>
                    <a:pt x="32" y="528"/>
                  </a:cubicBezTo>
                  <a:cubicBezTo>
                    <a:pt x="28" y="533"/>
                    <a:pt x="23" y="539"/>
                    <a:pt x="18" y="544"/>
                  </a:cubicBezTo>
                  <a:cubicBezTo>
                    <a:pt x="17" y="545"/>
                    <a:pt x="17" y="546"/>
                    <a:pt x="16" y="547"/>
                  </a:cubicBezTo>
                  <a:cubicBezTo>
                    <a:pt x="10" y="554"/>
                    <a:pt x="5" y="560"/>
                    <a:pt x="0" y="567"/>
                  </a:cubicBezTo>
                  <a:cubicBezTo>
                    <a:pt x="26" y="547"/>
                    <a:pt x="52" y="528"/>
                    <a:pt x="78" y="508"/>
                  </a:cubicBezTo>
                  <a:cubicBezTo>
                    <a:pt x="159" y="448"/>
                    <a:pt x="248" y="391"/>
                    <a:pt x="338" y="344"/>
                  </a:cubicBezTo>
                  <a:close/>
                </a:path>
              </a:pathLst>
            </a:custGeom>
            <a:solidFill>
              <a:srgbClr val="FFF3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198" name="Freeform 12">
              <a:extLst>
                <a:ext uri="{FF2B5EF4-FFF2-40B4-BE49-F238E27FC236}">
                  <a16:creationId xmlns:a16="http://schemas.microsoft.com/office/drawing/2014/main" id="{FA572072-E20F-42E8-9685-9942402E0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7" y="6100941"/>
              <a:ext cx="1603375" cy="500063"/>
            </a:xfrm>
            <a:custGeom>
              <a:avLst/>
              <a:gdLst>
                <a:gd name="T0" fmla="*/ 54967 w 3092"/>
                <a:gd name="T1" fmla="*/ 77533 h 961"/>
                <a:gd name="T2" fmla="*/ 514926 w 3092"/>
                <a:gd name="T3" fmla="*/ 44751 h 961"/>
                <a:gd name="T4" fmla="*/ 752425 w 3092"/>
                <a:gd name="T5" fmla="*/ 85339 h 961"/>
                <a:gd name="T6" fmla="*/ 938068 w 3092"/>
                <a:gd name="T7" fmla="*/ 149342 h 961"/>
                <a:gd name="T8" fmla="*/ 1157935 w 3092"/>
                <a:gd name="T9" fmla="*/ 249771 h 961"/>
                <a:gd name="T10" fmla="*/ 1323873 w 3092"/>
                <a:gd name="T11" fmla="*/ 339793 h 961"/>
                <a:gd name="T12" fmla="*/ 1465958 w 3092"/>
                <a:gd name="T13" fmla="*/ 415765 h 961"/>
                <a:gd name="T14" fmla="*/ 1573817 w 3092"/>
                <a:gd name="T15" fmla="*/ 500063 h 961"/>
                <a:gd name="T16" fmla="*/ 1573817 w 3092"/>
                <a:gd name="T17" fmla="*/ 500063 h 961"/>
                <a:gd name="T18" fmla="*/ 1575892 w 3092"/>
                <a:gd name="T19" fmla="*/ 497461 h 961"/>
                <a:gd name="T20" fmla="*/ 1576410 w 3092"/>
                <a:gd name="T21" fmla="*/ 496941 h 961"/>
                <a:gd name="T22" fmla="*/ 1578484 w 3092"/>
                <a:gd name="T23" fmla="*/ 494339 h 961"/>
                <a:gd name="T24" fmla="*/ 1578484 w 3092"/>
                <a:gd name="T25" fmla="*/ 493819 h 961"/>
                <a:gd name="T26" fmla="*/ 1581077 w 3092"/>
                <a:gd name="T27" fmla="*/ 490697 h 961"/>
                <a:gd name="T28" fmla="*/ 1581077 w 3092"/>
                <a:gd name="T29" fmla="*/ 490176 h 961"/>
                <a:gd name="T30" fmla="*/ 1583670 w 3092"/>
                <a:gd name="T31" fmla="*/ 487054 h 961"/>
                <a:gd name="T32" fmla="*/ 1584188 w 3092"/>
                <a:gd name="T33" fmla="*/ 486534 h 961"/>
                <a:gd name="T34" fmla="*/ 1587300 w 3092"/>
                <a:gd name="T35" fmla="*/ 482891 h 961"/>
                <a:gd name="T36" fmla="*/ 1587300 w 3092"/>
                <a:gd name="T37" fmla="*/ 482891 h 961"/>
                <a:gd name="T38" fmla="*/ 1598189 w 3092"/>
                <a:gd name="T39" fmla="*/ 469882 h 961"/>
                <a:gd name="T40" fmla="*/ 1597671 w 3092"/>
                <a:gd name="T41" fmla="*/ 470403 h 961"/>
                <a:gd name="T42" fmla="*/ 1603375 w 3092"/>
                <a:gd name="T43" fmla="*/ 464679 h 961"/>
                <a:gd name="T44" fmla="*/ 1512628 w 3092"/>
                <a:gd name="T45" fmla="*/ 379340 h 961"/>
                <a:gd name="T46" fmla="*/ 1273573 w 3092"/>
                <a:gd name="T47" fmla="*/ 217509 h 961"/>
                <a:gd name="T48" fmla="*/ 765389 w 3092"/>
                <a:gd name="T49" fmla="*/ 42149 h 961"/>
                <a:gd name="T50" fmla="*/ 229202 w 3092"/>
                <a:gd name="T51" fmla="*/ 24977 h 961"/>
                <a:gd name="T52" fmla="*/ 215201 w 3092"/>
                <a:gd name="T53" fmla="*/ 27059 h 961"/>
                <a:gd name="T54" fmla="*/ 210534 w 3092"/>
                <a:gd name="T55" fmla="*/ 28099 h 961"/>
                <a:gd name="T56" fmla="*/ 200681 w 3092"/>
                <a:gd name="T57" fmla="*/ 29660 h 961"/>
                <a:gd name="T58" fmla="*/ 195496 w 3092"/>
                <a:gd name="T59" fmla="*/ 30181 h 961"/>
                <a:gd name="T60" fmla="*/ 186680 w 3092"/>
                <a:gd name="T61" fmla="*/ 31742 h 961"/>
                <a:gd name="T62" fmla="*/ 180976 w 3092"/>
                <a:gd name="T63" fmla="*/ 32782 h 961"/>
                <a:gd name="T64" fmla="*/ 172161 w 3092"/>
                <a:gd name="T65" fmla="*/ 34344 h 961"/>
                <a:gd name="T66" fmla="*/ 166975 w 3092"/>
                <a:gd name="T67" fmla="*/ 35384 h 961"/>
                <a:gd name="T68" fmla="*/ 158160 w 3092"/>
                <a:gd name="T69" fmla="*/ 36945 h 961"/>
                <a:gd name="T70" fmla="*/ 152455 w 3092"/>
                <a:gd name="T71" fmla="*/ 38506 h 961"/>
                <a:gd name="T72" fmla="*/ 144159 w 3092"/>
                <a:gd name="T73" fmla="*/ 40067 h 961"/>
                <a:gd name="T74" fmla="*/ 138454 w 3092"/>
                <a:gd name="T75" fmla="*/ 41108 h 961"/>
                <a:gd name="T76" fmla="*/ 129639 w 3092"/>
                <a:gd name="T77" fmla="*/ 43190 h 961"/>
                <a:gd name="T78" fmla="*/ 124453 w 3092"/>
                <a:gd name="T79" fmla="*/ 44230 h 961"/>
                <a:gd name="T80" fmla="*/ 115638 w 3092"/>
                <a:gd name="T81" fmla="*/ 46312 h 961"/>
                <a:gd name="T82" fmla="*/ 110452 w 3092"/>
                <a:gd name="T83" fmla="*/ 47352 h 961"/>
                <a:gd name="T84" fmla="*/ 101637 w 3092"/>
                <a:gd name="T85" fmla="*/ 49434 h 961"/>
                <a:gd name="T86" fmla="*/ 96451 w 3092"/>
                <a:gd name="T87" fmla="*/ 50995 h 961"/>
                <a:gd name="T88" fmla="*/ 87117 w 3092"/>
                <a:gd name="T89" fmla="*/ 53076 h 961"/>
                <a:gd name="T90" fmla="*/ 82450 w 3092"/>
                <a:gd name="T91" fmla="*/ 54117 h 961"/>
                <a:gd name="T92" fmla="*/ 73116 w 3092"/>
                <a:gd name="T93" fmla="*/ 56719 h 961"/>
                <a:gd name="T94" fmla="*/ 68968 w 3092"/>
                <a:gd name="T95" fmla="*/ 57760 h 961"/>
                <a:gd name="T96" fmla="*/ 58597 w 3092"/>
                <a:gd name="T97" fmla="*/ 60882 h 961"/>
                <a:gd name="T98" fmla="*/ 54967 w 3092"/>
                <a:gd name="T99" fmla="*/ 61922 h 961"/>
                <a:gd name="T100" fmla="*/ 44596 w 3092"/>
                <a:gd name="T101" fmla="*/ 64524 h 961"/>
                <a:gd name="T102" fmla="*/ 40966 w 3092"/>
                <a:gd name="T103" fmla="*/ 65565 h 961"/>
                <a:gd name="T104" fmla="*/ 30076 w 3092"/>
                <a:gd name="T105" fmla="*/ 68687 h 961"/>
                <a:gd name="T106" fmla="*/ 27483 w 3092"/>
                <a:gd name="T107" fmla="*/ 69728 h 961"/>
                <a:gd name="T108" fmla="*/ 15038 w 3092"/>
                <a:gd name="T109" fmla="*/ 73370 h 961"/>
                <a:gd name="T110" fmla="*/ 13482 w 3092"/>
                <a:gd name="T111" fmla="*/ 73891 h 961"/>
                <a:gd name="T112" fmla="*/ 0 w 3092"/>
                <a:gd name="T113" fmla="*/ 78054 h 961"/>
                <a:gd name="T114" fmla="*/ 2593 w 3092"/>
                <a:gd name="T115" fmla="*/ 87940 h 961"/>
                <a:gd name="T116" fmla="*/ 54967 w 3092"/>
                <a:gd name="T117" fmla="*/ 77533 h 96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92" h="961">
                  <a:moveTo>
                    <a:pt x="106" y="149"/>
                  </a:moveTo>
                  <a:cubicBezTo>
                    <a:pt x="397" y="93"/>
                    <a:pt x="697" y="59"/>
                    <a:pt x="993" y="86"/>
                  </a:cubicBezTo>
                  <a:cubicBezTo>
                    <a:pt x="1148" y="100"/>
                    <a:pt x="1301" y="124"/>
                    <a:pt x="1451" y="164"/>
                  </a:cubicBezTo>
                  <a:cubicBezTo>
                    <a:pt x="1573" y="197"/>
                    <a:pt x="1692" y="239"/>
                    <a:pt x="1809" y="287"/>
                  </a:cubicBezTo>
                  <a:cubicBezTo>
                    <a:pt x="1953" y="346"/>
                    <a:pt x="2094" y="409"/>
                    <a:pt x="2233" y="480"/>
                  </a:cubicBezTo>
                  <a:cubicBezTo>
                    <a:pt x="2341" y="535"/>
                    <a:pt x="2445" y="597"/>
                    <a:pt x="2553" y="653"/>
                  </a:cubicBezTo>
                  <a:cubicBezTo>
                    <a:pt x="2645" y="700"/>
                    <a:pt x="2740" y="744"/>
                    <a:pt x="2827" y="799"/>
                  </a:cubicBezTo>
                  <a:cubicBezTo>
                    <a:pt x="2902" y="846"/>
                    <a:pt x="2973" y="899"/>
                    <a:pt x="3035" y="961"/>
                  </a:cubicBezTo>
                  <a:cubicBezTo>
                    <a:pt x="3035" y="961"/>
                    <a:pt x="3035" y="961"/>
                    <a:pt x="3035" y="961"/>
                  </a:cubicBezTo>
                  <a:cubicBezTo>
                    <a:pt x="3037" y="960"/>
                    <a:pt x="3038" y="958"/>
                    <a:pt x="3039" y="956"/>
                  </a:cubicBezTo>
                  <a:cubicBezTo>
                    <a:pt x="3039" y="956"/>
                    <a:pt x="3039" y="955"/>
                    <a:pt x="3040" y="955"/>
                  </a:cubicBezTo>
                  <a:cubicBezTo>
                    <a:pt x="3041" y="953"/>
                    <a:pt x="3042" y="951"/>
                    <a:pt x="3044" y="950"/>
                  </a:cubicBezTo>
                  <a:cubicBezTo>
                    <a:pt x="3044" y="949"/>
                    <a:pt x="3044" y="949"/>
                    <a:pt x="3044" y="949"/>
                  </a:cubicBezTo>
                  <a:cubicBezTo>
                    <a:pt x="3046" y="947"/>
                    <a:pt x="3047" y="945"/>
                    <a:pt x="3049" y="943"/>
                  </a:cubicBezTo>
                  <a:cubicBezTo>
                    <a:pt x="3049" y="943"/>
                    <a:pt x="3049" y="942"/>
                    <a:pt x="3049" y="942"/>
                  </a:cubicBezTo>
                  <a:cubicBezTo>
                    <a:pt x="3051" y="940"/>
                    <a:pt x="3053" y="938"/>
                    <a:pt x="3054" y="936"/>
                  </a:cubicBezTo>
                  <a:cubicBezTo>
                    <a:pt x="3055" y="935"/>
                    <a:pt x="3055" y="935"/>
                    <a:pt x="3055" y="935"/>
                  </a:cubicBezTo>
                  <a:cubicBezTo>
                    <a:pt x="3057" y="933"/>
                    <a:pt x="3059" y="930"/>
                    <a:pt x="3061" y="928"/>
                  </a:cubicBezTo>
                  <a:cubicBezTo>
                    <a:pt x="3061" y="928"/>
                    <a:pt x="3061" y="928"/>
                    <a:pt x="3061" y="928"/>
                  </a:cubicBezTo>
                  <a:cubicBezTo>
                    <a:pt x="3067" y="920"/>
                    <a:pt x="3074" y="912"/>
                    <a:pt x="3082" y="903"/>
                  </a:cubicBezTo>
                  <a:cubicBezTo>
                    <a:pt x="3083" y="902"/>
                    <a:pt x="3081" y="904"/>
                    <a:pt x="3081" y="904"/>
                  </a:cubicBezTo>
                  <a:cubicBezTo>
                    <a:pt x="3085" y="900"/>
                    <a:pt x="3088" y="896"/>
                    <a:pt x="3092" y="893"/>
                  </a:cubicBezTo>
                  <a:cubicBezTo>
                    <a:pt x="3038" y="840"/>
                    <a:pt x="2968" y="780"/>
                    <a:pt x="2917" y="729"/>
                  </a:cubicBezTo>
                  <a:cubicBezTo>
                    <a:pt x="2762" y="598"/>
                    <a:pt x="2620" y="509"/>
                    <a:pt x="2456" y="418"/>
                  </a:cubicBezTo>
                  <a:cubicBezTo>
                    <a:pt x="2150" y="249"/>
                    <a:pt x="1816" y="156"/>
                    <a:pt x="1476" y="81"/>
                  </a:cubicBezTo>
                  <a:cubicBezTo>
                    <a:pt x="1134" y="5"/>
                    <a:pt x="787" y="0"/>
                    <a:pt x="442" y="48"/>
                  </a:cubicBezTo>
                  <a:cubicBezTo>
                    <a:pt x="433" y="50"/>
                    <a:pt x="424" y="51"/>
                    <a:pt x="415" y="52"/>
                  </a:cubicBezTo>
                  <a:cubicBezTo>
                    <a:pt x="412" y="53"/>
                    <a:pt x="409" y="53"/>
                    <a:pt x="406" y="54"/>
                  </a:cubicBezTo>
                  <a:cubicBezTo>
                    <a:pt x="400" y="55"/>
                    <a:pt x="393" y="56"/>
                    <a:pt x="387" y="57"/>
                  </a:cubicBezTo>
                  <a:cubicBezTo>
                    <a:pt x="384" y="57"/>
                    <a:pt x="380" y="58"/>
                    <a:pt x="377" y="58"/>
                  </a:cubicBezTo>
                  <a:cubicBezTo>
                    <a:pt x="371" y="59"/>
                    <a:pt x="366" y="60"/>
                    <a:pt x="360" y="61"/>
                  </a:cubicBezTo>
                  <a:cubicBezTo>
                    <a:pt x="356" y="62"/>
                    <a:pt x="353" y="63"/>
                    <a:pt x="349" y="63"/>
                  </a:cubicBezTo>
                  <a:cubicBezTo>
                    <a:pt x="344" y="64"/>
                    <a:pt x="338" y="65"/>
                    <a:pt x="332" y="66"/>
                  </a:cubicBezTo>
                  <a:cubicBezTo>
                    <a:pt x="329" y="67"/>
                    <a:pt x="325" y="68"/>
                    <a:pt x="322" y="68"/>
                  </a:cubicBezTo>
                  <a:cubicBezTo>
                    <a:pt x="316" y="69"/>
                    <a:pt x="311" y="70"/>
                    <a:pt x="305" y="71"/>
                  </a:cubicBezTo>
                  <a:cubicBezTo>
                    <a:pt x="301" y="72"/>
                    <a:pt x="298" y="73"/>
                    <a:pt x="294" y="74"/>
                  </a:cubicBezTo>
                  <a:cubicBezTo>
                    <a:pt x="289" y="75"/>
                    <a:pt x="283" y="76"/>
                    <a:pt x="278" y="77"/>
                  </a:cubicBezTo>
                  <a:cubicBezTo>
                    <a:pt x="274" y="78"/>
                    <a:pt x="271" y="78"/>
                    <a:pt x="267" y="79"/>
                  </a:cubicBezTo>
                  <a:cubicBezTo>
                    <a:pt x="262" y="80"/>
                    <a:pt x="256" y="82"/>
                    <a:pt x="250" y="83"/>
                  </a:cubicBezTo>
                  <a:cubicBezTo>
                    <a:pt x="247" y="84"/>
                    <a:pt x="244" y="84"/>
                    <a:pt x="240" y="85"/>
                  </a:cubicBezTo>
                  <a:cubicBezTo>
                    <a:pt x="234" y="86"/>
                    <a:pt x="229" y="88"/>
                    <a:pt x="223" y="89"/>
                  </a:cubicBezTo>
                  <a:cubicBezTo>
                    <a:pt x="220" y="90"/>
                    <a:pt x="216" y="90"/>
                    <a:pt x="213" y="91"/>
                  </a:cubicBezTo>
                  <a:cubicBezTo>
                    <a:pt x="207" y="93"/>
                    <a:pt x="202" y="94"/>
                    <a:pt x="196" y="95"/>
                  </a:cubicBezTo>
                  <a:cubicBezTo>
                    <a:pt x="193" y="96"/>
                    <a:pt x="189" y="97"/>
                    <a:pt x="186" y="98"/>
                  </a:cubicBezTo>
                  <a:cubicBezTo>
                    <a:pt x="180" y="99"/>
                    <a:pt x="174" y="101"/>
                    <a:pt x="168" y="102"/>
                  </a:cubicBezTo>
                  <a:cubicBezTo>
                    <a:pt x="165" y="103"/>
                    <a:pt x="162" y="104"/>
                    <a:pt x="159" y="104"/>
                  </a:cubicBezTo>
                  <a:cubicBezTo>
                    <a:pt x="153" y="106"/>
                    <a:pt x="147" y="108"/>
                    <a:pt x="141" y="109"/>
                  </a:cubicBezTo>
                  <a:cubicBezTo>
                    <a:pt x="138" y="110"/>
                    <a:pt x="135" y="111"/>
                    <a:pt x="133" y="111"/>
                  </a:cubicBezTo>
                  <a:cubicBezTo>
                    <a:pt x="126" y="113"/>
                    <a:pt x="120" y="115"/>
                    <a:pt x="113" y="117"/>
                  </a:cubicBezTo>
                  <a:cubicBezTo>
                    <a:pt x="111" y="117"/>
                    <a:pt x="109" y="118"/>
                    <a:pt x="106" y="119"/>
                  </a:cubicBezTo>
                  <a:cubicBezTo>
                    <a:pt x="99" y="120"/>
                    <a:pt x="93" y="122"/>
                    <a:pt x="86" y="124"/>
                  </a:cubicBezTo>
                  <a:cubicBezTo>
                    <a:pt x="84" y="125"/>
                    <a:pt x="82" y="126"/>
                    <a:pt x="79" y="126"/>
                  </a:cubicBezTo>
                  <a:cubicBezTo>
                    <a:pt x="72" y="128"/>
                    <a:pt x="65" y="130"/>
                    <a:pt x="58" y="132"/>
                  </a:cubicBezTo>
                  <a:cubicBezTo>
                    <a:pt x="56" y="133"/>
                    <a:pt x="55" y="133"/>
                    <a:pt x="53" y="134"/>
                  </a:cubicBezTo>
                  <a:cubicBezTo>
                    <a:pt x="45" y="136"/>
                    <a:pt x="37" y="139"/>
                    <a:pt x="29" y="141"/>
                  </a:cubicBezTo>
                  <a:cubicBezTo>
                    <a:pt x="28" y="141"/>
                    <a:pt x="27" y="142"/>
                    <a:pt x="26" y="142"/>
                  </a:cubicBezTo>
                  <a:cubicBezTo>
                    <a:pt x="17" y="145"/>
                    <a:pt x="9" y="148"/>
                    <a:pt x="0" y="150"/>
                  </a:cubicBezTo>
                  <a:cubicBezTo>
                    <a:pt x="2" y="156"/>
                    <a:pt x="4" y="163"/>
                    <a:pt x="5" y="169"/>
                  </a:cubicBezTo>
                  <a:cubicBezTo>
                    <a:pt x="39" y="162"/>
                    <a:pt x="72" y="156"/>
                    <a:pt x="106" y="149"/>
                  </a:cubicBezTo>
                  <a:close/>
                </a:path>
              </a:pathLst>
            </a:custGeom>
            <a:solidFill>
              <a:srgbClr val="FFF3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199" name="Freeform 13">
              <a:extLst>
                <a:ext uri="{FF2B5EF4-FFF2-40B4-BE49-F238E27FC236}">
                  <a16:creationId xmlns:a16="http://schemas.microsoft.com/office/drawing/2014/main" id="{6D6D81EB-D9E2-4E30-B1BE-8FDC60247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7" y="5958066"/>
              <a:ext cx="28575" cy="17463"/>
            </a:xfrm>
            <a:custGeom>
              <a:avLst/>
              <a:gdLst>
                <a:gd name="T0" fmla="*/ 0 w 55"/>
                <a:gd name="T1" fmla="*/ 17463 h 31"/>
                <a:gd name="T2" fmla="*/ 28575 w 55"/>
                <a:gd name="T3" fmla="*/ 0 h 31"/>
                <a:gd name="T4" fmla="*/ 0 w 55"/>
                <a:gd name="T5" fmla="*/ 17463 h 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31">
                  <a:moveTo>
                    <a:pt x="0" y="31"/>
                  </a:moveTo>
                  <a:cubicBezTo>
                    <a:pt x="19" y="20"/>
                    <a:pt x="37" y="10"/>
                    <a:pt x="55" y="0"/>
                  </a:cubicBezTo>
                  <a:cubicBezTo>
                    <a:pt x="37" y="10"/>
                    <a:pt x="19" y="20"/>
                    <a:pt x="0" y="31"/>
                  </a:cubicBezTo>
                  <a:close/>
                </a:path>
              </a:pathLst>
            </a:custGeom>
            <a:solidFill>
              <a:srgbClr val="FFF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0" name="Freeform 14">
              <a:extLst>
                <a:ext uri="{FF2B5EF4-FFF2-40B4-BE49-F238E27FC236}">
                  <a16:creationId xmlns:a16="http://schemas.microsoft.com/office/drawing/2014/main" id="{0EB173E7-8CF4-4E6D-AFE8-5304739FF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5162" y="5888216"/>
              <a:ext cx="201612" cy="69850"/>
            </a:xfrm>
            <a:custGeom>
              <a:avLst/>
              <a:gdLst>
                <a:gd name="T0" fmla="*/ 0 w 389"/>
                <a:gd name="T1" fmla="*/ 69850 h 136"/>
                <a:gd name="T2" fmla="*/ 201612 w 389"/>
                <a:gd name="T3" fmla="*/ 0 h 136"/>
                <a:gd name="T4" fmla="*/ 0 w 389"/>
                <a:gd name="T5" fmla="*/ 6985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9" h="136">
                  <a:moveTo>
                    <a:pt x="0" y="136"/>
                  </a:moveTo>
                  <a:cubicBezTo>
                    <a:pt x="169" y="49"/>
                    <a:pt x="304" y="17"/>
                    <a:pt x="389" y="0"/>
                  </a:cubicBezTo>
                  <a:cubicBezTo>
                    <a:pt x="304" y="17"/>
                    <a:pt x="169" y="49"/>
                    <a:pt x="0" y="136"/>
                  </a:cubicBezTo>
                  <a:close/>
                </a:path>
              </a:pathLst>
            </a:custGeom>
            <a:solidFill>
              <a:srgbClr val="FFF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1" name="Freeform 15">
              <a:extLst>
                <a:ext uri="{FF2B5EF4-FFF2-40B4-BE49-F238E27FC236}">
                  <a16:creationId xmlns:a16="http://schemas.microsoft.com/office/drawing/2014/main" id="{BD305355-C74D-4FCC-9500-769F2FDC0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4712" y="5883453"/>
              <a:ext cx="12700" cy="3175"/>
            </a:xfrm>
            <a:custGeom>
              <a:avLst/>
              <a:gdLst>
                <a:gd name="T0" fmla="*/ 0 w 25"/>
                <a:gd name="T1" fmla="*/ 3175 h 5"/>
                <a:gd name="T2" fmla="*/ 12700 w 25"/>
                <a:gd name="T3" fmla="*/ 0 h 5"/>
                <a:gd name="T4" fmla="*/ 0 w 25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5">
                  <a:moveTo>
                    <a:pt x="0" y="5"/>
                  </a:moveTo>
                  <a:cubicBezTo>
                    <a:pt x="9" y="3"/>
                    <a:pt x="17" y="1"/>
                    <a:pt x="25" y="0"/>
                  </a:cubicBezTo>
                  <a:cubicBezTo>
                    <a:pt x="17" y="1"/>
                    <a:pt x="9" y="3"/>
                    <a:pt x="0" y="5"/>
                  </a:cubicBezTo>
                  <a:close/>
                </a:path>
              </a:pathLst>
            </a:custGeom>
            <a:solidFill>
              <a:srgbClr val="FFF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2" name="Freeform 17">
              <a:extLst>
                <a:ext uri="{FF2B5EF4-FFF2-40B4-BE49-F238E27FC236}">
                  <a16:creationId xmlns:a16="http://schemas.microsoft.com/office/drawing/2014/main" id="{49DF5883-9D27-4243-849B-A95CE0C98E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062" y="5357991"/>
              <a:ext cx="3756025" cy="1203325"/>
            </a:xfrm>
            <a:custGeom>
              <a:avLst/>
              <a:gdLst>
                <a:gd name="T0" fmla="*/ 38904 w 7241"/>
                <a:gd name="T1" fmla="*/ 965362 h 2316"/>
                <a:gd name="T2" fmla="*/ 612604 w 7241"/>
                <a:gd name="T3" fmla="*/ 913405 h 2316"/>
                <a:gd name="T4" fmla="*/ 1243882 w 7241"/>
                <a:gd name="T5" fmla="*/ 1174229 h 2316"/>
                <a:gd name="T6" fmla="*/ 1615801 w 7241"/>
                <a:gd name="T7" fmla="*/ 870280 h 2316"/>
                <a:gd name="T8" fmla="*/ 2675020 w 7241"/>
                <a:gd name="T9" fmla="*/ 600623 h 2316"/>
                <a:gd name="T10" fmla="*/ 3244571 w 7241"/>
                <a:gd name="T11" fmla="*/ 708694 h 2316"/>
                <a:gd name="T12" fmla="*/ 3268950 w 7241"/>
                <a:gd name="T13" fmla="*/ 716488 h 2316"/>
                <a:gd name="T14" fmla="*/ 3288662 w 7241"/>
                <a:gd name="T15" fmla="*/ 722722 h 2316"/>
                <a:gd name="T16" fmla="*/ 3308373 w 7241"/>
                <a:gd name="T17" fmla="*/ 729996 h 2316"/>
                <a:gd name="T18" fmla="*/ 3327047 w 7241"/>
                <a:gd name="T19" fmla="*/ 736751 h 2316"/>
                <a:gd name="T20" fmla="*/ 3345720 w 7241"/>
                <a:gd name="T21" fmla="*/ 744025 h 2316"/>
                <a:gd name="T22" fmla="*/ 3408485 w 7241"/>
                <a:gd name="T23" fmla="*/ 760131 h 2316"/>
                <a:gd name="T24" fmla="*/ 3409004 w 7241"/>
                <a:gd name="T25" fmla="*/ 755975 h 2316"/>
                <a:gd name="T26" fmla="*/ 3421453 w 7241"/>
                <a:gd name="T27" fmla="*/ 691548 h 2316"/>
                <a:gd name="T28" fmla="*/ 3756025 w 7241"/>
                <a:gd name="T29" fmla="*/ 240561 h 2316"/>
                <a:gd name="T30" fmla="*/ 3743576 w 7241"/>
                <a:gd name="T31" fmla="*/ 231728 h 2316"/>
                <a:gd name="T32" fmla="*/ 3301629 w 7241"/>
                <a:gd name="T33" fmla="*/ 26498 h 2316"/>
                <a:gd name="T34" fmla="*/ 2774095 w 7241"/>
                <a:gd name="T35" fmla="*/ 28576 h 2316"/>
                <a:gd name="T36" fmla="*/ 2301026 w 7241"/>
                <a:gd name="T37" fmla="*/ 172497 h 2316"/>
                <a:gd name="T38" fmla="*/ 1892796 w 7241"/>
                <a:gd name="T39" fmla="*/ 463976 h 2316"/>
                <a:gd name="T40" fmla="*/ 1763117 w 7241"/>
                <a:gd name="T41" fmla="*/ 625563 h 2316"/>
                <a:gd name="T42" fmla="*/ 1660411 w 7241"/>
                <a:gd name="T43" fmla="*/ 793904 h 2316"/>
                <a:gd name="T44" fmla="*/ 1620989 w 7241"/>
                <a:gd name="T45" fmla="*/ 764808 h 2316"/>
                <a:gd name="T46" fmla="*/ 1382379 w 7241"/>
                <a:gd name="T47" fmla="*/ 675441 h 2316"/>
                <a:gd name="T48" fmla="*/ 727240 w 7241"/>
                <a:gd name="T49" fmla="*/ 598026 h 2316"/>
                <a:gd name="T50" fmla="*/ 75214 w 7241"/>
                <a:gd name="T51" fmla="*/ 754936 h 2316"/>
                <a:gd name="T52" fmla="*/ 15561 w 7241"/>
                <a:gd name="T53" fmla="*/ 819882 h 2316"/>
                <a:gd name="T54" fmla="*/ 2594 w 7241"/>
                <a:gd name="T55" fmla="*/ 856252 h 2316"/>
                <a:gd name="T56" fmla="*/ 0 w 7241"/>
                <a:gd name="T57" fmla="*/ 877035 h 2316"/>
                <a:gd name="T58" fmla="*/ 37866 w 7241"/>
                <a:gd name="T59" fmla="*/ 965881 h 2316"/>
                <a:gd name="T60" fmla="*/ 2999737 w 7241"/>
                <a:gd name="T61" fmla="*/ 590232 h 2316"/>
                <a:gd name="T62" fmla="*/ 1188379 w 7241"/>
                <a:gd name="T63" fmla="*/ 1090059 h 2316"/>
                <a:gd name="T64" fmla="*/ 941989 w 7241"/>
                <a:gd name="T65" fmla="*/ 947177 h 23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41" h="2316">
                  <a:moveTo>
                    <a:pt x="73" y="1859"/>
                  </a:moveTo>
                  <a:cubicBezTo>
                    <a:pt x="74" y="1859"/>
                    <a:pt x="75" y="1859"/>
                    <a:pt x="75" y="1858"/>
                  </a:cubicBezTo>
                  <a:cubicBezTo>
                    <a:pt x="98" y="1850"/>
                    <a:pt x="121" y="1843"/>
                    <a:pt x="143" y="1836"/>
                  </a:cubicBezTo>
                  <a:cubicBezTo>
                    <a:pt x="483" y="1730"/>
                    <a:pt x="828" y="1707"/>
                    <a:pt x="1181" y="1758"/>
                  </a:cubicBezTo>
                  <a:cubicBezTo>
                    <a:pt x="1467" y="1799"/>
                    <a:pt x="1742" y="1878"/>
                    <a:pt x="2003" y="1999"/>
                  </a:cubicBezTo>
                  <a:cubicBezTo>
                    <a:pt x="2148" y="2066"/>
                    <a:pt x="2282" y="2151"/>
                    <a:pt x="2398" y="2260"/>
                  </a:cubicBezTo>
                  <a:cubicBezTo>
                    <a:pt x="2415" y="2276"/>
                    <a:pt x="2432" y="2292"/>
                    <a:pt x="2439" y="2316"/>
                  </a:cubicBezTo>
                  <a:cubicBezTo>
                    <a:pt x="2556" y="2146"/>
                    <a:pt x="2868" y="1843"/>
                    <a:pt x="3115" y="1675"/>
                  </a:cubicBezTo>
                  <a:cubicBezTo>
                    <a:pt x="3440" y="1455"/>
                    <a:pt x="3806" y="1306"/>
                    <a:pt x="4188" y="1223"/>
                  </a:cubicBezTo>
                  <a:cubicBezTo>
                    <a:pt x="4506" y="1154"/>
                    <a:pt x="4830" y="1126"/>
                    <a:pt x="5157" y="1156"/>
                  </a:cubicBezTo>
                  <a:cubicBezTo>
                    <a:pt x="5370" y="1175"/>
                    <a:pt x="5583" y="1189"/>
                    <a:pt x="5794" y="1231"/>
                  </a:cubicBezTo>
                  <a:cubicBezTo>
                    <a:pt x="5951" y="1262"/>
                    <a:pt x="6102" y="1319"/>
                    <a:pt x="6255" y="1364"/>
                  </a:cubicBezTo>
                  <a:cubicBezTo>
                    <a:pt x="6268" y="1368"/>
                    <a:pt x="6281" y="1372"/>
                    <a:pt x="6294" y="1376"/>
                  </a:cubicBezTo>
                  <a:cubicBezTo>
                    <a:pt x="6297" y="1377"/>
                    <a:pt x="6300" y="1378"/>
                    <a:pt x="6302" y="1379"/>
                  </a:cubicBezTo>
                  <a:cubicBezTo>
                    <a:pt x="6313" y="1382"/>
                    <a:pt x="6323" y="1386"/>
                    <a:pt x="6333" y="1389"/>
                  </a:cubicBezTo>
                  <a:cubicBezTo>
                    <a:pt x="6336" y="1390"/>
                    <a:pt x="6338" y="1391"/>
                    <a:pt x="6340" y="1391"/>
                  </a:cubicBezTo>
                  <a:cubicBezTo>
                    <a:pt x="6351" y="1395"/>
                    <a:pt x="6362" y="1399"/>
                    <a:pt x="6372" y="1403"/>
                  </a:cubicBezTo>
                  <a:cubicBezTo>
                    <a:pt x="6374" y="1403"/>
                    <a:pt x="6376" y="1404"/>
                    <a:pt x="6378" y="1405"/>
                  </a:cubicBezTo>
                  <a:cubicBezTo>
                    <a:pt x="6389" y="1409"/>
                    <a:pt x="6400" y="1413"/>
                    <a:pt x="6411" y="1417"/>
                  </a:cubicBezTo>
                  <a:cubicBezTo>
                    <a:pt x="6412" y="1417"/>
                    <a:pt x="6413" y="1417"/>
                    <a:pt x="6414" y="1418"/>
                  </a:cubicBezTo>
                  <a:cubicBezTo>
                    <a:pt x="6426" y="1422"/>
                    <a:pt x="6438" y="1427"/>
                    <a:pt x="6450" y="1431"/>
                  </a:cubicBezTo>
                  <a:cubicBezTo>
                    <a:pt x="6450" y="1431"/>
                    <a:pt x="6450" y="1431"/>
                    <a:pt x="6450" y="1432"/>
                  </a:cubicBezTo>
                  <a:cubicBezTo>
                    <a:pt x="6488" y="1446"/>
                    <a:pt x="6526" y="1462"/>
                    <a:pt x="6563" y="1479"/>
                  </a:cubicBezTo>
                  <a:cubicBezTo>
                    <a:pt x="6566" y="1474"/>
                    <a:pt x="6569" y="1469"/>
                    <a:pt x="6571" y="1463"/>
                  </a:cubicBezTo>
                  <a:cubicBezTo>
                    <a:pt x="6572" y="1460"/>
                    <a:pt x="6574" y="1457"/>
                    <a:pt x="6575" y="1453"/>
                  </a:cubicBezTo>
                  <a:cubicBezTo>
                    <a:pt x="6574" y="1454"/>
                    <a:pt x="6573" y="1455"/>
                    <a:pt x="6572" y="1455"/>
                  </a:cubicBezTo>
                  <a:cubicBezTo>
                    <a:pt x="6571" y="1456"/>
                    <a:pt x="6570" y="1457"/>
                    <a:pt x="6569" y="1457"/>
                  </a:cubicBezTo>
                  <a:cubicBezTo>
                    <a:pt x="6566" y="1408"/>
                    <a:pt x="6581" y="1370"/>
                    <a:pt x="6596" y="1331"/>
                  </a:cubicBezTo>
                  <a:cubicBezTo>
                    <a:pt x="6691" y="1073"/>
                    <a:pt x="6859" y="863"/>
                    <a:pt x="7039" y="658"/>
                  </a:cubicBezTo>
                  <a:cubicBezTo>
                    <a:pt x="7101" y="588"/>
                    <a:pt x="7171" y="523"/>
                    <a:pt x="7241" y="463"/>
                  </a:cubicBezTo>
                  <a:cubicBezTo>
                    <a:pt x="7241" y="463"/>
                    <a:pt x="7241" y="463"/>
                    <a:pt x="7241" y="463"/>
                  </a:cubicBezTo>
                  <a:cubicBezTo>
                    <a:pt x="7233" y="457"/>
                    <a:pt x="7225" y="452"/>
                    <a:pt x="7217" y="446"/>
                  </a:cubicBezTo>
                  <a:cubicBezTo>
                    <a:pt x="7094" y="359"/>
                    <a:pt x="6965" y="281"/>
                    <a:pt x="6828" y="216"/>
                  </a:cubicBezTo>
                  <a:cubicBezTo>
                    <a:pt x="6681" y="146"/>
                    <a:pt x="6526" y="85"/>
                    <a:pt x="6365" y="51"/>
                  </a:cubicBezTo>
                  <a:cubicBezTo>
                    <a:pt x="6198" y="16"/>
                    <a:pt x="6027" y="0"/>
                    <a:pt x="5856" y="3"/>
                  </a:cubicBezTo>
                  <a:cubicBezTo>
                    <a:pt x="5686" y="6"/>
                    <a:pt x="5516" y="27"/>
                    <a:pt x="5348" y="55"/>
                  </a:cubicBezTo>
                  <a:cubicBezTo>
                    <a:pt x="5201" y="80"/>
                    <a:pt x="5055" y="112"/>
                    <a:pt x="4911" y="153"/>
                  </a:cubicBezTo>
                  <a:cubicBezTo>
                    <a:pt x="4748" y="199"/>
                    <a:pt x="4589" y="259"/>
                    <a:pt x="4436" y="332"/>
                  </a:cubicBezTo>
                  <a:cubicBezTo>
                    <a:pt x="4301" y="396"/>
                    <a:pt x="4174" y="477"/>
                    <a:pt x="4053" y="563"/>
                  </a:cubicBezTo>
                  <a:cubicBezTo>
                    <a:pt x="3911" y="664"/>
                    <a:pt x="3774" y="772"/>
                    <a:pt x="3649" y="893"/>
                  </a:cubicBezTo>
                  <a:cubicBezTo>
                    <a:pt x="3600" y="939"/>
                    <a:pt x="3555" y="988"/>
                    <a:pt x="3513" y="1039"/>
                  </a:cubicBezTo>
                  <a:cubicBezTo>
                    <a:pt x="3475" y="1091"/>
                    <a:pt x="3437" y="1146"/>
                    <a:pt x="3399" y="1204"/>
                  </a:cubicBezTo>
                  <a:cubicBezTo>
                    <a:pt x="3323" y="1322"/>
                    <a:pt x="3271" y="1451"/>
                    <a:pt x="3199" y="1571"/>
                  </a:cubicBezTo>
                  <a:cubicBezTo>
                    <a:pt x="3196" y="1559"/>
                    <a:pt x="3197" y="1544"/>
                    <a:pt x="3201" y="1528"/>
                  </a:cubicBezTo>
                  <a:cubicBezTo>
                    <a:pt x="3201" y="1528"/>
                    <a:pt x="3201" y="1528"/>
                    <a:pt x="3201" y="1528"/>
                  </a:cubicBezTo>
                  <a:cubicBezTo>
                    <a:pt x="3176" y="1509"/>
                    <a:pt x="3151" y="1490"/>
                    <a:pt x="3125" y="1472"/>
                  </a:cubicBezTo>
                  <a:cubicBezTo>
                    <a:pt x="3070" y="1433"/>
                    <a:pt x="3008" y="1407"/>
                    <a:pt x="2944" y="1383"/>
                  </a:cubicBezTo>
                  <a:cubicBezTo>
                    <a:pt x="2854" y="1348"/>
                    <a:pt x="2757" y="1329"/>
                    <a:pt x="2665" y="1300"/>
                  </a:cubicBezTo>
                  <a:cubicBezTo>
                    <a:pt x="2447" y="1231"/>
                    <a:pt x="2227" y="1181"/>
                    <a:pt x="1999" y="1154"/>
                  </a:cubicBezTo>
                  <a:cubicBezTo>
                    <a:pt x="1802" y="1132"/>
                    <a:pt x="1600" y="1140"/>
                    <a:pt x="1402" y="1151"/>
                  </a:cubicBezTo>
                  <a:cubicBezTo>
                    <a:pt x="1192" y="1163"/>
                    <a:pt x="981" y="1188"/>
                    <a:pt x="776" y="1232"/>
                  </a:cubicBezTo>
                  <a:cubicBezTo>
                    <a:pt x="558" y="1279"/>
                    <a:pt x="345" y="1355"/>
                    <a:pt x="145" y="1453"/>
                  </a:cubicBezTo>
                  <a:cubicBezTo>
                    <a:pt x="145" y="1453"/>
                    <a:pt x="145" y="1454"/>
                    <a:pt x="145" y="1454"/>
                  </a:cubicBezTo>
                  <a:cubicBezTo>
                    <a:pt x="104" y="1491"/>
                    <a:pt x="68" y="1538"/>
                    <a:pt x="30" y="1578"/>
                  </a:cubicBezTo>
                  <a:cubicBezTo>
                    <a:pt x="17" y="1598"/>
                    <a:pt x="8" y="1620"/>
                    <a:pt x="3" y="1643"/>
                  </a:cubicBezTo>
                  <a:cubicBezTo>
                    <a:pt x="4" y="1644"/>
                    <a:pt x="5" y="1646"/>
                    <a:pt x="5" y="1648"/>
                  </a:cubicBezTo>
                  <a:cubicBezTo>
                    <a:pt x="15" y="1666"/>
                    <a:pt x="17" y="1687"/>
                    <a:pt x="18" y="1709"/>
                  </a:cubicBezTo>
                  <a:cubicBezTo>
                    <a:pt x="11" y="1702"/>
                    <a:pt x="5" y="1695"/>
                    <a:pt x="0" y="1688"/>
                  </a:cubicBezTo>
                  <a:cubicBezTo>
                    <a:pt x="2" y="1721"/>
                    <a:pt x="12" y="1752"/>
                    <a:pt x="28" y="1780"/>
                  </a:cubicBezTo>
                  <a:cubicBezTo>
                    <a:pt x="37" y="1810"/>
                    <a:pt x="53" y="1837"/>
                    <a:pt x="73" y="1859"/>
                  </a:cubicBezTo>
                  <a:close/>
                  <a:moveTo>
                    <a:pt x="6433" y="1325"/>
                  </a:moveTo>
                  <a:cubicBezTo>
                    <a:pt x="6232" y="1213"/>
                    <a:pt x="6024" y="1119"/>
                    <a:pt x="5783" y="1136"/>
                  </a:cubicBezTo>
                  <a:cubicBezTo>
                    <a:pt x="6029" y="1105"/>
                    <a:pt x="6278" y="1188"/>
                    <a:pt x="6433" y="1325"/>
                  </a:cubicBezTo>
                  <a:close/>
                  <a:moveTo>
                    <a:pt x="2291" y="2098"/>
                  </a:moveTo>
                  <a:cubicBezTo>
                    <a:pt x="2236" y="2009"/>
                    <a:pt x="2157" y="1962"/>
                    <a:pt x="2075" y="1921"/>
                  </a:cubicBezTo>
                  <a:cubicBezTo>
                    <a:pt x="1993" y="1880"/>
                    <a:pt x="1903" y="1856"/>
                    <a:pt x="1816" y="1823"/>
                  </a:cubicBezTo>
                  <a:cubicBezTo>
                    <a:pt x="1959" y="1822"/>
                    <a:pt x="2269" y="1953"/>
                    <a:pt x="2291" y="2098"/>
                  </a:cubicBezTo>
                  <a:close/>
                </a:path>
              </a:pathLst>
            </a:custGeom>
            <a:solidFill>
              <a:srgbClr val="FFF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3" name="Freeform 19">
              <a:extLst>
                <a:ext uri="{FF2B5EF4-FFF2-40B4-BE49-F238E27FC236}">
                  <a16:creationId xmlns:a16="http://schemas.microsoft.com/office/drawing/2014/main" id="{7813A20D-D149-4E5A-8BDD-7A3B42445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025" y="5969178"/>
              <a:ext cx="909637" cy="585788"/>
            </a:xfrm>
            <a:custGeom>
              <a:avLst/>
              <a:gdLst>
                <a:gd name="T0" fmla="*/ 0 w 1753"/>
                <a:gd name="T1" fmla="*/ 160988 h 1128"/>
                <a:gd name="T2" fmla="*/ 2076 w 1753"/>
                <a:gd name="T3" fmla="*/ 214997 h 1128"/>
                <a:gd name="T4" fmla="*/ 2076 w 1753"/>
                <a:gd name="T5" fmla="*/ 214997 h 1128"/>
                <a:gd name="T6" fmla="*/ 267754 w 1753"/>
                <a:gd name="T7" fmla="*/ 316783 h 1128"/>
                <a:gd name="T8" fmla="*/ 633581 w 1753"/>
                <a:gd name="T9" fmla="*/ 585788 h 1128"/>
                <a:gd name="T10" fmla="*/ 633581 w 1753"/>
                <a:gd name="T11" fmla="*/ 585788 h 1128"/>
                <a:gd name="T12" fmla="*/ 772128 w 1753"/>
                <a:gd name="T13" fmla="*/ 456998 h 1128"/>
                <a:gd name="T14" fmla="*/ 909637 w 1753"/>
                <a:gd name="T15" fmla="*/ 380658 h 1128"/>
                <a:gd name="T16" fmla="*/ 775241 w 1753"/>
                <a:gd name="T17" fmla="*/ 216555 h 1128"/>
                <a:gd name="T18" fmla="*/ 574426 w 1753"/>
                <a:gd name="T19" fmla="*/ 101786 h 1128"/>
                <a:gd name="T20" fmla="*/ 469607 w 1753"/>
                <a:gd name="T21" fmla="*/ 67511 h 1128"/>
                <a:gd name="T22" fmla="*/ 350260 w 1753"/>
                <a:gd name="T23" fmla="*/ 33756 h 1128"/>
                <a:gd name="T24" fmla="*/ 29059 w 1753"/>
                <a:gd name="T25" fmla="*/ 35313 h 1128"/>
                <a:gd name="T26" fmla="*/ 3113 w 1753"/>
                <a:gd name="T27" fmla="*/ 47258 h 1128"/>
                <a:gd name="T28" fmla="*/ 2076 w 1753"/>
                <a:gd name="T29" fmla="*/ 142292 h 1128"/>
                <a:gd name="T30" fmla="*/ 2076 w 1753"/>
                <a:gd name="T31" fmla="*/ 142292 h 1128"/>
                <a:gd name="T32" fmla="*/ 0 w 1753"/>
                <a:gd name="T33" fmla="*/ 160988 h 11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53" h="1128">
                  <a:moveTo>
                    <a:pt x="0" y="310"/>
                  </a:moveTo>
                  <a:cubicBezTo>
                    <a:pt x="0" y="345"/>
                    <a:pt x="3" y="380"/>
                    <a:pt x="4" y="414"/>
                  </a:cubicBezTo>
                  <a:cubicBezTo>
                    <a:pt x="4" y="414"/>
                    <a:pt x="4" y="414"/>
                    <a:pt x="4" y="414"/>
                  </a:cubicBezTo>
                  <a:cubicBezTo>
                    <a:pt x="182" y="465"/>
                    <a:pt x="353" y="527"/>
                    <a:pt x="516" y="610"/>
                  </a:cubicBezTo>
                  <a:cubicBezTo>
                    <a:pt x="962" y="832"/>
                    <a:pt x="1199" y="1100"/>
                    <a:pt x="1221" y="1128"/>
                  </a:cubicBezTo>
                  <a:cubicBezTo>
                    <a:pt x="1221" y="1128"/>
                    <a:pt x="1221" y="1128"/>
                    <a:pt x="1221" y="1128"/>
                  </a:cubicBezTo>
                  <a:cubicBezTo>
                    <a:pt x="1304" y="1040"/>
                    <a:pt x="1387" y="949"/>
                    <a:pt x="1488" y="880"/>
                  </a:cubicBezTo>
                  <a:cubicBezTo>
                    <a:pt x="1572" y="822"/>
                    <a:pt x="1660" y="774"/>
                    <a:pt x="1753" y="733"/>
                  </a:cubicBezTo>
                  <a:cubicBezTo>
                    <a:pt x="1687" y="613"/>
                    <a:pt x="1600" y="505"/>
                    <a:pt x="1494" y="417"/>
                  </a:cubicBezTo>
                  <a:cubicBezTo>
                    <a:pt x="1377" y="320"/>
                    <a:pt x="1250" y="250"/>
                    <a:pt x="1107" y="196"/>
                  </a:cubicBezTo>
                  <a:cubicBezTo>
                    <a:pt x="1041" y="171"/>
                    <a:pt x="973" y="151"/>
                    <a:pt x="905" y="130"/>
                  </a:cubicBezTo>
                  <a:cubicBezTo>
                    <a:pt x="829" y="106"/>
                    <a:pt x="752" y="83"/>
                    <a:pt x="675" y="65"/>
                  </a:cubicBezTo>
                  <a:cubicBezTo>
                    <a:pt x="473" y="18"/>
                    <a:pt x="255" y="0"/>
                    <a:pt x="56" y="68"/>
                  </a:cubicBezTo>
                  <a:cubicBezTo>
                    <a:pt x="38" y="74"/>
                    <a:pt x="22" y="82"/>
                    <a:pt x="6" y="91"/>
                  </a:cubicBezTo>
                  <a:cubicBezTo>
                    <a:pt x="14" y="149"/>
                    <a:pt x="25" y="226"/>
                    <a:pt x="4" y="274"/>
                  </a:cubicBezTo>
                  <a:cubicBezTo>
                    <a:pt x="4" y="274"/>
                    <a:pt x="4" y="274"/>
                    <a:pt x="4" y="274"/>
                  </a:cubicBezTo>
                  <a:cubicBezTo>
                    <a:pt x="1" y="286"/>
                    <a:pt x="0" y="298"/>
                    <a:pt x="0" y="310"/>
                  </a:cubicBezTo>
                  <a:close/>
                </a:path>
              </a:pathLst>
            </a:custGeom>
            <a:solidFill>
              <a:srgbClr val="FFF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4" name="Freeform 27">
              <a:extLst>
                <a:ext uri="{FF2B5EF4-FFF2-40B4-BE49-F238E27FC236}">
                  <a16:creationId xmlns:a16="http://schemas.microsoft.com/office/drawing/2014/main" id="{7074F573-8368-4BEE-AD6F-20F132BC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3062" y="6178728"/>
              <a:ext cx="15875" cy="33338"/>
            </a:xfrm>
            <a:custGeom>
              <a:avLst/>
              <a:gdLst>
                <a:gd name="T0" fmla="*/ 10914 w 32"/>
                <a:gd name="T1" fmla="*/ 5642 h 65"/>
                <a:gd name="T2" fmla="*/ 10418 w 32"/>
                <a:gd name="T3" fmla="*/ 6155 h 65"/>
                <a:gd name="T4" fmla="*/ 4961 w 32"/>
                <a:gd name="T5" fmla="*/ 11284 h 65"/>
                <a:gd name="T6" fmla="*/ 3969 w 32"/>
                <a:gd name="T7" fmla="*/ 12822 h 65"/>
                <a:gd name="T8" fmla="*/ 3473 w 32"/>
                <a:gd name="T9" fmla="*/ 13335 h 65"/>
                <a:gd name="T10" fmla="*/ 2977 w 32"/>
                <a:gd name="T11" fmla="*/ 13848 h 65"/>
                <a:gd name="T12" fmla="*/ 2480 w 32"/>
                <a:gd name="T13" fmla="*/ 14874 h 65"/>
                <a:gd name="T14" fmla="*/ 1984 w 32"/>
                <a:gd name="T15" fmla="*/ 15387 h 65"/>
                <a:gd name="T16" fmla="*/ 1488 w 32"/>
                <a:gd name="T17" fmla="*/ 15900 h 65"/>
                <a:gd name="T18" fmla="*/ 992 w 32"/>
                <a:gd name="T19" fmla="*/ 16925 h 65"/>
                <a:gd name="T20" fmla="*/ 992 w 32"/>
                <a:gd name="T21" fmla="*/ 17438 h 65"/>
                <a:gd name="T22" fmla="*/ 496 w 32"/>
                <a:gd name="T23" fmla="*/ 17951 h 65"/>
                <a:gd name="T24" fmla="*/ 496 w 32"/>
                <a:gd name="T25" fmla="*/ 18977 h 65"/>
                <a:gd name="T26" fmla="*/ 0 w 32"/>
                <a:gd name="T27" fmla="*/ 19490 h 65"/>
                <a:gd name="T28" fmla="*/ 0 w 32"/>
                <a:gd name="T29" fmla="*/ 20003 h 65"/>
                <a:gd name="T30" fmla="*/ 0 w 32"/>
                <a:gd name="T31" fmla="*/ 21029 h 65"/>
                <a:gd name="T32" fmla="*/ 0 w 32"/>
                <a:gd name="T33" fmla="*/ 21541 h 65"/>
                <a:gd name="T34" fmla="*/ 0 w 32"/>
                <a:gd name="T35" fmla="*/ 22054 h 65"/>
                <a:gd name="T36" fmla="*/ 0 w 32"/>
                <a:gd name="T37" fmla="*/ 23080 h 65"/>
                <a:gd name="T38" fmla="*/ 0 w 32"/>
                <a:gd name="T39" fmla="*/ 23080 h 65"/>
                <a:gd name="T40" fmla="*/ 496 w 32"/>
                <a:gd name="T41" fmla="*/ 27183 h 65"/>
                <a:gd name="T42" fmla="*/ 496 w 32"/>
                <a:gd name="T43" fmla="*/ 27183 h 65"/>
                <a:gd name="T44" fmla="*/ 496 w 32"/>
                <a:gd name="T45" fmla="*/ 28722 h 65"/>
                <a:gd name="T46" fmla="*/ 992 w 32"/>
                <a:gd name="T47" fmla="*/ 28722 h 65"/>
                <a:gd name="T48" fmla="*/ 992 w 32"/>
                <a:gd name="T49" fmla="*/ 29748 h 65"/>
                <a:gd name="T50" fmla="*/ 1488 w 32"/>
                <a:gd name="T51" fmla="*/ 30261 h 65"/>
                <a:gd name="T52" fmla="*/ 1984 w 32"/>
                <a:gd name="T53" fmla="*/ 31286 h 65"/>
                <a:gd name="T54" fmla="*/ 1984 w 32"/>
                <a:gd name="T55" fmla="*/ 31799 h 65"/>
                <a:gd name="T56" fmla="*/ 2480 w 32"/>
                <a:gd name="T57" fmla="*/ 32825 h 65"/>
                <a:gd name="T58" fmla="*/ 2480 w 32"/>
                <a:gd name="T59" fmla="*/ 33338 h 65"/>
                <a:gd name="T60" fmla="*/ 15875 w 32"/>
                <a:gd name="T61" fmla="*/ 0 h 65"/>
                <a:gd name="T62" fmla="*/ 10914 w 32"/>
                <a:gd name="T63" fmla="*/ 5642 h 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" h="65">
                  <a:moveTo>
                    <a:pt x="22" y="11"/>
                  </a:moveTo>
                  <a:cubicBezTo>
                    <a:pt x="21" y="11"/>
                    <a:pt x="21" y="11"/>
                    <a:pt x="21" y="12"/>
                  </a:cubicBezTo>
                  <a:cubicBezTo>
                    <a:pt x="17" y="15"/>
                    <a:pt x="14" y="19"/>
                    <a:pt x="10" y="22"/>
                  </a:cubicBezTo>
                  <a:cubicBezTo>
                    <a:pt x="9" y="23"/>
                    <a:pt x="9" y="24"/>
                    <a:pt x="8" y="25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6" y="26"/>
                    <a:pt x="6" y="27"/>
                    <a:pt x="6" y="27"/>
                  </a:cubicBezTo>
                  <a:cubicBezTo>
                    <a:pt x="5" y="28"/>
                    <a:pt x="5" y="28"/>
                    <a:pt x="5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3" y="31"/>
                    <a:pt x="3" y="31"/>
                  </a:cubicBezTo>
                  <a:cubicBezTo>
                    <a:pt x="3" y="32"/>
                    <a:pt x="3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1" y="35"/>
                    <a:pt x="1" y="35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8"/>
                    <a:pt x="0" y="50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4"/>
                    <a:pt x="1" y="55"/>
                    <a:pt x="1" y="56"/>
                  </a:cubicBezTo>
                  <a:cubicBezTo>
                    <a:pt x="1" y="56"/>
                    <a:pt x="1" y="56"/>
                    <a:pt x="2" y="56"/>
                  </a:cubicBezTo>
                  <a:cubicBezTo>
                    <a:pt x="2" y="57"/>
                    <a:pt x="2" y="58"/>
                    <a:pt x="2" y="58"/>
                  </a:cubicBezTo>
                  <a:cubicBezTo>
                    <a:pt x="2" y="59"/>
                    <a:pt x="2" y="59"/>
                    <a:pt x="3" y="59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3"/>
                    <a:pt x="4" y="64"/>
                    <a:pt x="5" y="64"/>
                  </a:cubicBezTo>
                  <a:cubicBezTo>
                    <a:pt x="5" y="64"/>
                    <a:pt x="5" y="65"/>
                    <a:pt x="5" y="65"/>
                  </a:cubicBezTo>
                  <a:cubicBezTo>
                    <a:pt x="10" y="42"/>
                    <a:pt x="19" y="20"/>
                    <a:pt x="32" y="0"/>
                  </a:cubicBezTo>
                  <a:cubicBezTo>
                    <a:pt x="28" y="4"/>
                    <a:pt x="25" y="7"/>
                    <a:pt x="22" y="11"/>
                  </a:cubicBezTo>
                  <a:close/>
                </a:path>
              </a:pathLst>
            </a:custGeom>
            <a:solidFill>
              <a:srgbClr val="F7E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5" name="Freeform 28">
              <a:extLst>
                <a:ext uri="{FF2B5EF4-FFF2-40B4-BE49-F238E27FC236}">
                  <a16:creationId xmlns:a16="http://schemas.microsoft.com/office/drawing/2014/main" id="{F1C0E24A-E3A1-4A28-8653-BA5954341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6912" y="5873928"/>
              <a:ext cx="984250" cy="476250"/>
            </a:xfrm>
            <a:custGeom>
              <a:avLst/>
              <a:gdLst>
                <a:gd name="T0" fmla="*/ 361773 w 1899"/>
                <a:gd name="T1" fmla="*/ 128941 h 916"/>
                <a:gd name="T2" fmla="*/ 480982 w 1899"/>
                <a:gd name="T3" fmla="*/ 162736 h 916"/>
                <a:gd name="T4" fmla="*/ 585678 w 1899"/>
                <a:gd name="T5" fmla="*/ 197051 h 916"/>
                <a:gd name="T6" fmla="*/ 786260 w 1899"/>
                <a:gd name="T7" fmla="*/ 311954 h 916"/>
                <a:gd name="T8" fmla="*/ 920499 w 1899"/>
                <a:gd name="T9" fmla="*/ 476250 h 916"/>
                <a:gd name="T10" fmla="*/ 921536 w 1899"/>
                <a:gd name="T11" fmla="*/ 475730 h 916"/>
                <a:gd name="T12" fmla="*/ 984250 w 1899"/>
                <a:gd name="T13" fmla="*/ 450774 h 916"/>
                <a:gd name="T14" fmla="*/ 960927 w 1899"/>
                <a:gd name="T15" fmla="*/ 409700 h 916"/>
                <a:gd name="T16" fmla="*/ 946414 w 1899"/>
                <a:gd name="T17" fmla="*/ 361867 h 916"/>
                <a:gd name="T18" fmla="*/ 943304 w 1899"/>
                <a:gd name="T19" fmla="*/ 357707 h 916"/>
                <a:gd name="T20" fmla="*/ 942786 w 1899"/>
                <a:gd name="T21" fmla="*/ 356668 h 916"/>
                <a:gd name="T22" fmla="*/ 937603 w 1899"/>
                <a:gd name="T23" fmla="*/ 347309 h 916"/>
                <a:gd name="T24" fmla="*/ 935530 w 1899"/>
                <a:gd name="T25" fmla="*/ 343669 h 916"/>
                <a:gd name="T26" fmla="*/ 935012 w 1899"/>
                <a:gd name="T27" fmla="*/ 343150 h 916"/>
                <a:gd name="T28" fmla="*/ 932938 w 1899"/>
                <a:gd name="T29" fmla="*/ 339510 h 916"/>
                <a:gd name="T30" fmla="*/ 931902 w 1899"/>
                <a:gd name="T31" fmla="*/ 338470 h 916"/>
                <a:gd name="T32" fmla="*/ 929310 w 1899"/>
                <a:gd name="T33" fmla="*/ 334311 h 916"/>
                <a:gd name="T34" fmla="*/ 929310 w 1899"/>
                <a:gd name="T35" fmla="*/ 334311 h 916"/>
                <a:gd name="T36" fmla="*/ 926201 w 1899"/>
                <a:gd name="T37" fmla="*/ 330671 h 916"/>
                <a:gd name="T38" fmla="*/ 925682 w 1899"/>
                <a:gd name="T39" fmla="*/ 329632 h 916"/>
                <a:gd name="T40" fmla="*/ 922054 w 1899"/>
                <a:gd name="T41" fmla="*/ 325992 h 916"/>
                <a:gd name="T42" fmla="*/ 564428 w 1899"/>
                <a:gd name="T43" fmla="*/ 64990 h 916"/>
                <a:gd name="T44" fmla="*/ 318754 w 1899"/>
                <a:gd name="T45" fmla="*/ 7279 h 916"/>
                <a:gd name="T46" fmla="*/ 43019 w 1899"/>
                <a:gd name="T47" fmla="*/ 34835 h 916"/>
                <a:gd name="T48" fmla="*/ 0 w 1899"/>
                <a:gd name="T49" fmla="*/ 57712 h 916"/>
                <a:gd name="T50" fmla="*/ 12957 w 1899"/>
                <a:gd name="T51" fmla="*/ 122702 h 916"/>
                <a:gd name="T52" fmla="*/ 12957 w 1899"/>
                <a:gd name="T53" fmla="*/ 126861 h 916"/>
                <a:gd name="T54" fmla="*/ 13476 w 1899"/>
                <a:gd name="T55" fmla="*/ 127901 h 916"/>
                <a:gd name="T56" fmla="*/ 13476 w 1899"/>
                <a:gd name="T57" fmla="*/ 132061 h 916"/>
                <a:gd name="T58" fmla="*/ 13476 w 1899"/>
                <a:gd name="T59" fmla="*/ 132061 h 916"/>
                <a:gd name="T60" fmla="*/ 14512 w 1899"/>
                <a:gd name="T61" fmla="*/ 136740 h 916"/>
                <a:gd name="T62" fmla="*/ 14512 w 1899"/>
                <a:gd name="T63" fmla="*/ 137780 h 916"/>
                <a:gd name="T64" fmla="*/ 15031 w 1899"/>
                <a:gd name="T65" fmla="*/ 141939 h 916"/>
                <a:gd name="T66" fmla="*/ 15031 w 1899"/>
                <a:gd name="T67" fmla="*/ 142459 h 916"/>
                <a:gd name="T68" fmla="*/ 40946 w 1899"/>
                <a:gd name="T69" fmla="*/ 130501 h 916"/>
                <a:gd name="T70" fmla="*/ 361773 w 1899"/>
                <a:gd name="T71" fmla="*/ 128941 h 9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899" h="916">
                  <a:moveTo>
                    <a:pt x="698" y="248"/>
                  </a:moveTo>
                  <a:cubicBezTo>
                    <a:pt x="775" y="266"/>
                    <a:pt x="852" y="289"/>
                    <a:pt x="928" y="313"/>
                  </a:cubicBezTo>
                  <a:cubicBezTo>
                    <a:pt x="996" y="334"/>
                    <a:pt x="1064" y="354"/>
                    <a:pt x="1130" y="379"/>
                  </a:cubicBezTo>
                  <a:cubicBezTo>
                    <a:pt x="1273" y="433"/>
                    <a:pt x="1400" y="503"/>
                    <a:pt x="1517" y="600"/>
                  </a:cubicBezTo>
                  <a:cubicBezTo>
                    <a:pt x="1623" y="688"/>
                    <a:pt x="1710" y="796"/>
                    <a:pt x="1776" y="916"/>
                  </a:cubicBezTo>
                  <a:cubicBezTo>
                    <a:pt x="1776" y="916"/>
                    <a:pt x="1777" y="915"/>
                    <a:pt x="1778" y="915"/>
                  </a:cubicBezTo>
                  <a:cubicBezTo>
                    <a:pt x="1817" y="898"/>
                    <a:pt x="1858" y="882"/>
                    <a:pt x="1899" y="867"/>
                  </a:cubicBezTo>
                  <a:cubicBezTo>
                    <a:pt x="1879" y="845"/>
                    <a:pt x="1863" y="818"/>
                    <a:pt x="1854" y="788"/>
                  </a:cubicBezTo>
                  <a:cubicBezTo>
                    <a:pt x="1838" y="760"/>
                    <a:pt x="1828" y="729"/>
                    <a:pt x="1826" y="696"/>
                  </a:cubicBezTo>
                  <a:cubicBezTo>
                    <a:pt x="1824" y="693"/>
                    <a:pt x="1822" y="690"/>
                    <a:pt x="1820" y="688"/>
                  </a:cubicBezTo>
                  <a:cubicBezTo>
                    <a:pt x="1820" y="687"/>
                    <a:pt x="1820" y="686"/>
                    <a:pt x="1819" y="686"/>
                  </a:cubicBezTo>
                  <a:cubicBezTo>
                    <a:pt x="1816" y="680"/>
                    <a:pt x="1812" y="674"/>
                    <a:pt x="1809" y="668"/>
                  </a:cubicBezTo>
                  <a:cubicBezTo>
                    <a:pt x="1808" y="666"/>
                    <a:pt x="1806" y="664"/>
                    <a:pt x="1805" y="661"/>
                  </a:cubicBezTo>
                  <a:cubicBezTo>
                    <a:pt x="1805" y="661"/>
                    <a:pt x="1804" y="661"/>
                    <a:pt x="1804" y="660"/>
                  </a:cubicBezTo>
                  <a:cubicBezTo>
                    <a:pt x="1803" y="658"/>
                    <a:pt x="1801" y="655"/>
                    <a:pt x="1800" y="653"/>
                  </a:cubicBezTo>
                  <a:cubicBezTo>
                    <a:pt x="1799" y="652"/>
                    <a:pt x="1799" y="651"/>
                    <a:pt x="1798" y="651"/>
                  </a:cubicBezTo>
                  <a:cubicBezTo>
                    <a:pt x="1797" y="648"/>
                    <a:pt x="1795" y="646"/>
                    <a:pt x="1793" y="643"/>
                  </a:cubicBezTo>
                  <a:cubicBezTo>
                    <a:pt x="1793" y="643"/>
                    <a:pt x="1793" y="643"/>
                    <a:pt x="1793" y="643"/>
                  </a:cubicBezTo>
                  <a:cubicBezTo>
                    <a:pt x="1791" y="641"/>
                    <a:pt x="1789" y="638"/>
                    <a:pt x="1787" y="636"/>
                  </a:cubicBezTo>
                  <a:cubicBezTo>
                    <a:pt x="1787" y="635"/>
                    <a:pt x="1786" y="634"/>
                    <a:pt x="1786" y="634"/>
                  </a:cubicBezTo>
                  <a:cubicBezTo>
                    <a:pt x="1784" y="631"/>
                    <a:pt x="1782" y="629"/>
                    <a:pt x="1779" y="627"/>
                  </a:cubicBezTo>
                  <a:cubicBezTo>
                    <a:pt x="1581" y="421"/>
                    <a:pt x="1351" y="245"/>
                    <a:pt x="1089" y="125"/>
                  </a:cubicBezTo>
                  <a:cubicBezTo>
                    <a:pt x="940" y="57"/>
                    <a:pt x="778" y="27"/>
                    <a:pt x="615" y="14"/>
                  </a:cubicBezTo>
                  <a:cubicBezTo>
                    <a:pt x="435" y="0"/>
                    <a:pt x="255" y="1"/>
                    <a:pt x="83" y="67"/>
                  </a:cubicBezTo>
                  <a:cubicBezTo>
                    <a:pt x="62" y="76"/>
                    <a:pt x="25" y="98"/>
                    <a:pt x="0" y="111"/>
                  </a:cubicBezTo>
                  <a:cubicBezTo>
                    <a:pt x="9" y="151"/>
                    <a:pt x="18" y="193"/>
                    <a:pt x="25" y="236"/>
                  </a:cubicBezTo>
                  <a:cubicBezTo>
                    <a:pt x="25" y="239"/>
                    <a:pt x="25" y="241"/>
                    <a:pt x="25" y="244"/>
                  </a:cubicBezTo>
                  <a:cubicBezTo>
                    <a:pt x="25" y="245"/>
                    <a:pt x="25" y="245"/>
                    <a:pt x="26" y="246"/>
                  </a:cubicBezTo>
                  <a:cubicBezTo>
                    <a:pt x="26" y="248"/>
                    <a:pt x="26" y="251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7"/>
                    <a:pt x="27" y="260"/>
                    <a:pt x="28" y="263"/>
                  </a:cubicBezTo>
                  <a:cubicBezTo>
                    <a:pt x="28" y="264"/>
                    <a:pt x="28" y="264"/>
                    <a:pt x="28" y="265"/>
                  </a:cubicBezTo>
                  <a:cubicBezTo>
                    <a:pt x="28" y="268"/>
                    <a:pt x="29" y="270"/>
                    <a:pt x="29" y="273"/>
                  </a:cubicBezTo>
                  <a:cubicBezTo>
                    <a:pt x="29" y="273"/>
                    <a:pt x="29" y="274"/>
                    <a:pt x="29" y="274"/>
                  </a:cubicBezTo>
                  <a:cubicBezTo>
                    <a:pt x="45" y="265"/>
                    <a:pt x="61" y="257"/>
                    <a:pt x="79" y="251"/>
                  </a:cubicBezTo>
                  <a:cubicBezTo>
                    <a:pt x="278" y="183"/>
                    <a:pt x="496" y="201"/>
                    <a:pt x="698" y="248"/>
                  </a:cubicBezTo>
                  <a:close/>
                </a:path>
              </a:pathLst>
            </a:custGeom>
            <a:solidFill>
              <a:srgbClr val="F7E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6" name="Freeform 29">
              <a:extLst>
                <a:ext uri="{FF2B5EF4-FFF2-40B4-BE49-F238E27FC236}">
                  <a16:creationId xmlns:a16="http://schemas.microsoft.com/office/drawing/2014/main" id="{FE72E1F3-C2C4-4B6B-B53E-557D52A3A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9262" y="5853291"/>
              <a:ext cx="1611312" cy="298450"/>
            </a:xfrm>
            <a:custGeom>
              <a:avLst/>
              <a:gdLst>
                <a:gd name="T0" fmla="*/ 961497 w 3107"/>
                <a:gd name="T1" fmla="*/ 103990 h 574"/>
                <a:gd name="T2" fmla="*/ 1451581 w 3107"/>
                <a:gd name="T3" fmla="*/ 223058 h 574"/>
                <a:gd name="T4" fmla="*/ 1584863 w 3107"/>
                <a:gd name="T5" fmla="*/ 298450 h 574"/>
                <a:gd name="T6" fmla="*/ 1585900 w 3107"/>
                <a:gd name="T7" fmla="*/ 294810 h 574"/>
                <a:gd name="T8" fmla="*/ 1586937 w 3107"/>
                <a:gd name="T9" fmla="*/ 290651 h 574"/>
                <a:gd name="T10" fmla="*/ 1588493 w 3107"/>
                <a:gd name="T11" fmla="*/ 286491 h 574"/>
                <a:gd name="T12" fmla="*/ 1590049 w 3107"/>
                <a:gd name="T13" fmla="*/ 282332 h 574"/>
                <a:gd name="T14" fmla="*/ 1592124 w 3107"/>
                <a:gd name="T15" fmla="*/ 278172 h 574"/>
                <a:gd name="T16" fmla="*/ 1593679 w 3107"/>
                <a:gd name="T17" fmla="*/ 274012 h 574"/>
                <a:gd name="T18" fmla="*/ 1595754 w 3107"/>
                <a:gd name="T19" fmla="*/ 269333 h 574"/>
                <a:gd name="T20" fmla="*/ 1597310 w 3107"/>
                <a:gd name="T21" fmla="*/ 266213 h 574"/>
                <a:gd name="T22" fmla="*/ 1599384 w 3107"/>
                <a:gd name="T23" fmla="*/ 262054 h 574"/>
                <a:gd name="T24" fmla="*/ 1600940 w 3107"/>
                <a:gd name="T25" fmla="*/ 258414 h 574"/>
                <a:gd name="T26" fmla="*/ 1603014 w 3107"/>
                <a:gd name="T27" fmla="*/ 254774 h 574"/>
                <a:gd name="T28" fmla="*/ 1605089 w 3107"/>
                <a:gd name="T29" fmla="*/ 251135 h 574"/>
                <a:gd name="T30" fmla="*/ 1606645 w 3107"/>
                <a:gd name="T31" fmla="*/ 248535 h 574"/>
                <a:gd name="T32" fmla="*/ 1608200 w 3107"/>
                <a:gd name="T33" fmla="*/ 245415 h 574"/>
                <a:gd name="T34" fmla="*/ 1609756 w 3107"/>
                <a:gd name="T35" fmla="*/ 242816 h 574"/>
                <a:gd name="T36" fmla="*/ 1611312 w 3107"/>
                <a:gd name="T37" fmla="*/ 240216 h 574"/>
                <a:gd name="T38" fmla="*/ 1498774 w 3107"/>
                <a:gd name="T39" fmla="*/ 181462 h 574"/>
                <a:gd name="T40" fmla="*/ 900820 w 3107"/>
                <a:gd name="T41" fmla="*/ 14559 h 574"/>
                <a:gd name="T42" fmla="*/ 450669 w 3107"/>
                <a:gd name="T43" fmla="*/ 27037 h 574"/>
                <a:gd name="T44" fmla="*/ 442372 w 3107"/>
                <a:gd name="T45" fmla="*/ 29117 h 574"/>
                <a:gd name="T46" fmla="*/ 441853 w 3107"/>
                <a:gd name="T47" fmla="*/ 29117 h 574"/>
                <a:gd name="T48" fmla="*/ 425258 w 3107"/>
                <a:gd name="T49" fmla="*/ 32757 h 574"/>
                <a:gd name="T50" fmla="*/ 417479 w 3107"/>
                <a:gd name="T51" fmla="*/ 34317 h 574"/>
                <a:gd name="T52" fmla="*/ 187217 w 3107"/>
                <a:gd name="T53" fmla="*/ 121148 h 574"/>
                <a:gd name="T54" fmla="*/ 156619 w 3107"/>
                <a:gd name="T55" fmla="*/ 139346 h 574"/>
                <a:gd name="T56" fmla="*/ 60677 w 3107"/>
                <a:gd name="T57" fmla="*/ 207459 h 574"/>
                <a:gd name="T58" fmla="*/ 31116 w 3107"/>
                <a:gd name="T59" fmla="*/ 232417 h 574"/>
                <a:gd name="T60" fmla="*/ 20744 w 3107"/>
                <a:gd name="T61" fmla="*/ 241256 h 574"/>
                <a:gd name="T62" fmla="*/ 10891 w 3107"/>
                <a:gd name="T63" fmla="*/ 249575 h 574"/>
                <a:gd name="T64" fmla="*/ 519 w 3107"/>
                <a:gd name="T65" fmla="*/ 258934 h 574"/>
                <a:gd name="T66" fmla="*/ 327241 w 3107"/>
                <a:gd name="T67" fmla="*/ 144545 h 5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107" h="574">
                  <a:moveTo>
                    <a:pt x="1257" y="197"/>
                  </a:moveTo>
                  <a:cubicBezTo>
                    <a:pt x="1455" y="186"/>
                    <a:pt x="1657" y="178"/>
                    <a:pt x="1854" y="200"/>
                  </a:cubicBezTo>
                  <a:cubicBezTo>
                    <a:pt x="2082" y="227"/>
                    <a:pt x="2302" y="277"/>
                    <a:pt x="2520" y="346"/>
                  </a:cubicBezTo>
                  <a:cubicBezTo>
                    <a:pt x="2612" y="375"/>
                    <a:pt x="2709" y="394"/>
                    <a:pt x="2799" y="429"/>
                  </a:cubicBezTo>
                  <a:cubicBezTo>
                    <a:pt x="2863" y="453"/>
                    <a:pt x="2925" y="479"/>
                    <a:pt x="2980" y="518"/>
                  </a:cubicBezTo>
                  <a:cubicBezTo>
                    <a:pt x="3006" y="536"/>
                    <a:pt x="3031" y="555"/>
                    <a:pt x="3056" y="574"/>
                  </a:cubicBezTo>
                  <a:cubicBezTo>
                    <a:pt x="3056" y="574"/>
                    <a:pt x="3056" y="574"/>
                    <a:pt x="3056" y="574"/>
                  </a:cubicBezTo>
                  <a:cubicBezTo>
                    <a:pt x="3057" y="572"/>
                    <a:pt x="3057" y="570"/>
                    <a:pt x="3058" y="567"/>
                  </a:cubicBezTo>
                  <a:cubicBezTo>
                    <a:pt x="3058" y="567"/>
                    <a:pt x="3058" y="566"/>
                    <a:pt x="3058" y="565"/>
                  </a:cubicBezTo>
                  <a:cubicBezTo>
                    <a:pt x="3059" y="563"/>
                    <a:pt x="3060" y="561"/>
                    <a:pt x="3060" y="559"/>
                  </a:cubicBezTo>
                  <a:cubicBezTo>
                    <a:pt x="3061" y="559"/>
                    <a:pt x="3061" y="559"/>
                    <a:pt x="3061" y="558"/>
                  </a:cubicBezTo>
                  <a:cubicBezTo>
                    <a:pt x="3062" y="556"/>
                    <a:pt x="3062" y="553"/>
                    <a:pt x="3063" y="551"/>
                  </a:cubicBezTo>
                  <a:cubicBezTo>
                    <a:pt x="3063" y="550"/>
                    <a:pt x="3064" y="550"/>
                    <a:pt x="3064" y="549"/>
                  </a:cubicBezTo>
                  <a:cubicBezTo>
                    <a:pt x="3065" y="547"/>
                    <a:pt x="3065" y="545"/>
                    <a:pt x="3066" y="543"/>
                  </a:cubicBezTo>
                  <a:cubicBezTo>
                    <a:pt x="3066" y="543"/>
                    <a:pt x="3066" y="542"/>
                    <a:pt x="3067" y="542"/>
                  </a:cubicBezTo>
                  <a:cubicBezTo>
                    <a:pt x="3068" y="539"/>
                    <a:pt x="3069" y="537"/>
                    <a:pt x="3070" y="535"/>
                  </a:cubicBezTo>
                  <a:cubicBezTo>
                    <a:pt x="3070" y="534"/>
                    <a:pt x="3070" y="534"/>
                    <a:pt x="3070" y="533"/>
                  </a:cubicBezTo>
                  <a:cubicBezTo>
                    <a:pt x="3071" y="531"/>
                    <a:pt x="3072" y="529"/>
                    <a:pt x="3073" y="527"/>
                  </a:cubicBezTo>
                  <a:cubicBezTo>
                    <a:pt x="3073" y="527"/>
                    <a:pt x="3073" y="526"/>
                    <a:pt x="3074" y="526"/>
                  </a:cubicBezTo>
                  <a:cubicBezTo>
                    <a:pt x="3075" y="523"/>
                    <a:pt x="3076" y="521"/>
                    <a:pt x="3077" y="518"/>
                  </a:cubicBezTo>
                  <a:cubicBezTo>
                    <a:pt x="3077" y="518"/>
                    <a:pt x="3077" y="518"/>
                    <a:pt x="3077" y="518"/>
                  </a:cubicBezTo>
                  <a:cubicBezTo>
                    <a:pt x="3078" y="516"/>
                    <a:pt x="3079" y="514"/>
                    <a:pt x="3080" y="512"/>
                  </a:cubicBezTo>
                  <a:cubicBezTo>
                    <a:pt x="3080" y="511"/>
                    <a:pt x="3081" y="510"/>
                    <a:pt x="3081" y="510"/>
                  </a:cubicBezTo>
                  <a:cubicBezTo>
                    <a:pt x="3082" y="508"/>
                    <a:pt x="3083" y="506"/>
                    <a:pt x="3084" y="504"/>
                  </a:cubicBezTo>
                  <a:cubicBezTo>
                    <a:pt x="3084" y="503"/>
                    <a:pt x="3084" y="503"/>
                    <a:pt x="3084" y="503"/>
                  </a:cubicBezTo>
                  <a:cubicBezTo>
                    <a:pt x="3085" y="501"/>
                    <a:pt x="3086" y="499"/>
                    <a:pt x="3087" y="497"/>
                  </a:cubicBezTo>
                  <a:cubicBezTo>
                    <a:pt x="3088" y="496"/>
                    <a:pt x="3088" y="496"/>
                    <a:pt x="3088" y="495"/>
                  </a:cubicBezTo>
                  <a:cubicBezTo>
                    <a:pt x="3089" y="493"/>
                    <a:pt x="3090" y="492"/>
                    <a:pt x="3091" y="490"/>
                  </a:cubicBezTo>
                  <a:cubicBezTo>
                    <a:pt x="3091" y="490"/>
                    <a:pt x="3091" y="489"/>
                    <a:pt x="3091" y="489"/>
                  </a:cubicBezTo>
                  <a:cubicBezTo>
                    <a:pt x="3093" y="487"/>
                    <a:pt x="3094" y="485"/>
                    <a:pt x="3095" y="483"/>
                  </a:cubicBezTo>
                  <a:cubicBezTo>
                    <a:pt x="3095" y="483"/>
                    <a:pt x="3095" y="482"/>
                    <a:pt x="3095" y="482"/>
                  </a:cubicBezTo>
                  <a:cubicBezTo>
                    <a:pt x="3096" y="481"/>
                    <a:pt x="3097" y="479"/>
                    <a:pt x="3098" y="478"/>
                  </a:cubicBezTo>
                  <a:cubicBezTo>
                    <a:pt x="3098" y="477"/>
                    <a:pt x="3098" y="477"/>
                    <a:pt x="3098" y="477"/>
                  </a:cubicBezTo>
                  <a:cubicBezTo>
                    <a:pt x="3099" y="475"/>
                    <a:pt x="3100" y="473"/>
                    <a:pt x="3101" y="472"/>
                  </a:cubicBezTo>
                  <a:cubicBezTo>
                    <a:pt x="3101" y="471"/>
                    <a:pt x="3101" y="471"/>
                    <a:pt x="3102" y="471"/>
                  </a:cubicBezTo>
                  <a:cubicBezTo>
                    <a:pt x="3102" y="470"/>
                    <a:pt x="3103" y="468"/>
                    <a:pt x="3104" y="467"/>
                  </a:cubicBezTo>
                  <a:cubicBezTo>
                    <a:pt x="3104" y="467"/>
                    <a:pt x="3104" y="466"/>
                    <a:pt x="3104" y="466"/>
                  </a:cubicBezTo>
                  <a:cubicBezTo>
                    <a:pt x="3105" y="465"/>
                    <a:pt x="3106" y="463"/>
                    <a:pt x="3107" y="462"/>
                  </a:cubicBezTo>
                  <a:cubicBezTo>
                    <a:pt x="3107" y="462"/>
                    <a:pt x="3096" y="456"/>
                    <a:pt x="3063" y="438"/>
                  </a:cubicBezTo>
                  <a:cubicBezTo>
                    <a:pt x="3006" y="407"/>
                    <a:pt x="2950" y="375"/>
                    <a:pt x="2890" y="349"/>
                  </a:cubicBezTo>
                  <a:cubicBezTo>
                    <a:pt x="2674" y="253"/>
                    <a:pt x="2448" y="187"/>
                    <a:pt x="2219" y="126"/>
                  </a:cubicBezTo>
                  <a:cubicBezTo>
                    <a:pt x="2060" y="83"/>
                    <a:pt x="1901" y="46"/>
                    <a:pt x="1737" y="28"/>
                  </a:cubicBezTo>
                  <a:cubicBezTo>
                    <a:pt x="1585" y="11"/>
                    <a:pt x="1432" y="0"/>
                    <a:pt x="1278" y="7"/>
                  </a:cubicBezTo>
                  <a:cubicBezTo>
                    <a:pt x="1140" y="14"/>
                    <a:pt x="1003" y="19"/>
                    <a:pt x="869" y="52"/>
                  </a:cubicBezTo>
                  <a:cubicBezTo>
                    <a:pt x="867" y="53"/>
                    <a:pt x="864" y="54"/>
                    <a:pt x="861" y="54"/>
                  </a:cubicBezTo>
                  <a:cubicBezTo>
                    <a:pt x="858" y="55"/>
                    <a:pt x="856" y="55"/>
                    <a:pt x="853" y="56"/>
                  </a:cubicBezTo>
                  <a:cubicBezTo>
                    <a:pt x="853" y="56"/>
                    <a:pt x="853" y="56"/>
                    <a:pt x="853" y="56"/>
                  </a:cubicBezTo>
                  <a:cubicBezTo>
                    <a:pt x="853" y="56"/>
                    <a:pt x="852" y="56"/>
                    <a:pt x="852" y="56"/>
                  </a:cubicBezTo>
                  <a:cubicBezTo>
                    <a:pt x="850" y="57"/>
                    <a:pt x="847" y="57"/>
                    <a:pt x="845" y="58"/>
                  </a:cubicBezTo>
                  <a:cubicBezTo>
                    <a:pt x="837" y="59"/>
                    <a:pt x="829" y="61"/>
                    <a:pt x="820" y="63"/>
                  </a:cubicBezTo>
                  <a:cubicBezTo>
                    <a:pt x="819" y="63"/>
                    <a:pt x="818" y="63"/>
                    <a:pt x="818" y="63"/>
                  </a:cubicBezTo>
                  <a:cubicBezTo>
                    <a:pt x="814" y="64"/>
                    <a:pt x="810" y="65"/>
                    <a:pt x="805" y="66"/>
                  </a:cubicBezTo>
                  <a:cubicBezTo>
                    <a:pt x="720" y="83"/>
                    <a:pt x="585" y="115"/>
                    <a:pt x="416" y="202"/>
                  </a:cubicBezTo>
                  <a:cubicBezTo>
                    <a:pt x="398" y="212"/>
                    <a:pt x="380" y="222"/>
                    <a:pt x="361" y="233"/>
                  </a:cubicBezTo>
                  <a:cubicBezTo>
                    <a:pt x="355" y="236"/>
                    <a:pt x="348" y="240"/>
                    <a:pt x="342" y="243"/>
                  </a:cubicBezTo>
                  <a:cubicBezTo>
                    <a:pt x="329" y="251"/>
                    <a:pt x="315" y="259"/>
                    <a:pt x="302" y="268"/>
                  </a:cubicBezTo>
                  <a:cubicBezTo>
                    <a:pt x="293" y="273"/>
                    <a:pt x="284" y="279"/>
                    <a:pt x="274" y="285"/>
                  </a:cubicBezTo>
                  <a:cubicBezTo>
                    <a:pt x="224" y="318"/>
                    <a:pt x="171" y="356"/>
                    <a:pt x="117" y="399"/>
                  </a:cubicBezTo>
                  <a:cubicBezTo>
                    <a:pt x="117" y="399"/>
                    <a:pt x="117" y="399"/>
                    <a:pt x="117" y="399"/>
                  </a:cubicBezTo>
                  <a:cubicBezTo>
                    <a:pt x="98" y="414"/>
                    <a:pt x="79" y="430"/>
                    <a:pt x="60" y="447"/>
                  </a:cubicBezTo>
                  <a:cubicBezTo>
                    <a:pt x="59" y="447"/>
                    <a:pt x="59" y="447"/>
                    <a:pt x="59" y="447"/>
                  </a:cubicBezTo>
                  <a:cubicBezTo>
                    <a:pt x="53" y="452"/>
                    <a:pt x="46" y="458"/>
                    <a:pt x="40" y="464"/>
                  </a:cubicBezTo>
                  <a:cubicBezTo>
                    <a:pt x="40" y="464"/>
                    <a:pt x="40" y="464"/>
                    <a:pt x="39" y="464"/>
                  </a:cubicBezTo>
                  <a:cubicBezTo>
                    <a:pt x="33" y="469"/>
                    <a:pt x="27" y="475"/>
                    <a:pt x="21" y="480"/>
                  </a:cubicBezTo>
                  <a:cubicBezTo>
                    <a:pt x="21" y="480"/>
                    <a:pt x="20" y="481"/>
                    <a:pt x="20" y="481"/>
                  </a:cubicBezTo>
                  <a:cubicBezTo>
                    <a:pt x="14" y="487"/>
                    <a:pt x="7" y="493"/>
                    <a:pt x="1" y="498"/>
                  </a:cubicBezTo>
                  <a:cubicBezTo>
                    <a:pt x="1" y="499"/>
                    <a:pt x="0" y="499"/>
                    <a:pt x="0" y="499"/>
                  </a:cubicBezTo>
                  <a:cubicBezTo>
                    <a:pt x="200" y="401"/>
                    <a:pt x="413" y="325"/>
                    <a:pt x="631" y="278"/>
                  </a:cubicBezTo>
                  <a:cubicBezTo>
                    <a:pt x="836" y="234"/>
                    <a:pt x="1047" y="209"/>
                    <a:pt x="1257" y="197"/>
                  </a:cubicBezTo>
                  <a:close/>
                </a:path>
              </a:pathLst>
            </a:custGeom>
            <a:solidFill>
              <a:srgbClr val="F7E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7" name="Freeform 33">
              <a:extLst>
                <a:ext uri="{FF2B5EF4-FFF2-40B4-BE49-F238E27FC236}">
                  <a16:creationId xmlns:a16="http://schemas.microsoft.com/office/drawing/2014/main" id="{6C569AAA-B1F5-4C21-B5EB-9AB3D9794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100" y="5943778"/>
              <a:ext cx="6032500" cy="968375"/>
            </a:xfrm>
            <a:custGeom>
              <a:avLst/>
              <a:gdLst>
                <a:gd name="T0" fmla="*/ 3812976 w 11630"/>
                <a:gd name="T1" fmla="*/ 441633 h 1866"/>
                <a:gd name="T2" fmla="*/ 4844155 w 11630"/>
                <a:gd name="T3" fmla="*/ 28024 h 1866"/>
                <a:gd name="T4" fmla="*/ 5639843 w 11630"/>
                <a:gd name="T5" fmla="*/ 146865 h 1866"/>
                <a:gd name="T6" fmla="*/ 5960919 w 11630"/>
                <a:gd name="T7" fmla="*/ 299958 h 1866"/>
                <a:gd name="T8" fmla="*/ 5969737 w 11630"/>
                <a:gd name="T9" fmla="*/ 306704 h 1866"/>
                <a:gd name="T10" fmla="*/ 5922535 w 11630"/>
                <a:gd name="T11" fmla="*/ 259479 h 1866"/>
                <a:gd name="T12" fmla="*/ 5712461 w 11630"/>
                <a:gd name="T13" fmla="*/ 158282 h 1866"/>
                <a:gd name="T14" fmla="*/ 5675115 w 11630"/>
                <a:gd name="T15" fmla="*/ 144789 h 1866"/>
                <a:gd name="T16" fmla="*/ 5651773 w 11630"/>
                <a:gd name="T17" fmla="*/ 136486 h 1866"/>
                <a:gd name="T18" fmla="*/ 5611314 w 11630"/>
                <a:gd name="T19" fmla="*/ 123512 h 1866"/>
                <a:gd name="T20" fmla="*/ 4539158 w 11630"/>
                <a:gd name="T21" fmla="*/ 50339 h 1866"/>
                <a:gd name="T22" fmla="*/ 3610682 w 11630"/>
                <a:gd name="T23" fmla="*/ 588498 h 1866"/>
                <a:gd name="T24" fmla="*/ 2441010 w 11630"/>
                <a:gd name="T25" fmla="*/ 368460 h 1866"/>
                <a:gd name="T26" fmla="*/ 2341938 w 11630"/>
                <a:gd name="T27" fmla="*/ 405306 h 1866"/>
                <a:gd name="T28" fmla="*/ 2064951 w 11630"/>
                <a:gd name="T29" fmla="*/ 610813 h 1866"/>
                <a:gd name="T30" fmla="*/ 1433691 w 11630"/>
                <a:gd name="T31" fmla="*/ 240277 h 1866"/>
                <a:gd name="T32" fmla="*/ 1393751 w 11630"/>
                <a:gd name="T33" fmla="*/ 229379 h 1866"/>
                <a:gd name="T34" fmla="*/ 905653 w 11630"/>
                <a:gd name="T35" fmla="*/ 155168 h 1866"/>
                <a:gd name="T36" fmla="*/ 879718 w 11630"/>
                <a:gd name="T37" fmla="*/ 155168 h 1866"/>
                <a:gd name="T38" fmla="*/ 844446 w 11630"/>
                <a:gd name="T39" fmla="*/ 156725 h 1866"/>
                <a:gd name="T40" fmla="*/ 821623 w 11630"/>
                <a:gd name="T41" fmla="*/ 157763 h 1866"/>
                <a:gd name="T42" fmla="*/ 782721 w 11630"/>
                <a:gd name="T43" fmla="*/ 160358 h 1866"/>
                <a:gd name="T44" fmla="*/ 759898 w 11630"/>
                <a:gd name="T45" fmla="*/ 161915 h 1866"/>
                <a:gd name="T46" fmla="*/ 679499 w 11630"/>
                <a:gd name="T47" fmla="*/ 171256 h 1866"/>
                <a:gd name="T48" fmla="*/ 395769 w 11630"/>
                <a:gd name="T49" fmla="*/ 241834 h 1866"/>
                <a:gd name="T50" fmla="*/ 31641 w 11630"/>
                <a:gd name="T51" fmla="*/ 477960 h 1866"/>
                <a:gd name="T52" fmla="*/ 465275 w 11630"/>
                <a:gd name="T53" fmla="*/ 231455 h 1866"/>
                <a:gd name="T54" fmla="*/ 481874 w 11630"/>
                <a:gd name="T55" fmla="*/ 226266 h 1866"/>
                <a:gd name="T56" fmla="*/ 506771 w 11630"/>
                <a:gd name="T57" fmla="*/ 219519 h 1866"/>
                <a:gd name="T58" fmla="*/ 524926 w 11630"/>
                <a:gd name="T59" fmla="*/ 214330 h 1866"/>
                <a:gd name="T60" fmla="*/ 548268 w 11630"/>
                <a:gd name="T61" fmla="*/ 208621 h 1866"/>
                <a:gd name="T62" fmla="*/ 567460 w 11630"/>
                <a:gd name="T63" fmla="*/ 203950 h 1866"/>
                <a:gd name="T64" fmla="*/ 590282 w 11630"/>
                <a:gd name="T65" fmla="*/ 198761 h 1866"/>
                <a:gd name="T66" fmla="*/ 609993 w 11630"/>
                <a:gd name="T67" fmla="*/ 194609 h 1866"/>
                <a:gd name="T68" fmla="*/ 632816 w 11630"/>
                <a:gd name="T69" fmla="*/ 190457 h 1866"/>
                <a:gd name="T70" fmla="*/ 652527 w 11630"/>
                <a:gd name="T71" fmla="*/ 187344 h 1866"/>
                <a:gd name="T72" fmla="*/ 681055 w 11630"/>
                <a:gd name="T73" fmla="*/ 182673 h 1866"/>
                <a:gd name="T74" fmla="*/ 1964842 w 11630"/>
                <a:gd name="T75" fmla="*/ 536083 h 1866"/>
                <a:gd name="T76" fmla="*/ 2050428 w 11630"/>
                <a:gd name="T77" fmla="*/ 626382 h 1866"/>
                <a:gd name="T78" fmla="*/ 2036423 w 11630"/>
                <a:gd name="T79" fmla="*/ 642989 h 1866"/>
                <a:gd name="T80" fmla="*/ 2033310 w 11630"/>
                <a:gd name="T81" fmla="*/ 647140 h 1866"/>
                <a:gd name="T82" fmla="*/ 2028642 w 11630"/>
                <a:gd name="T83" fmla="*/ 653368 h 1866"/>
                <a:gd name="T84" fmla="*/ 2017749 w 11630"/>
                <a:gd name="T85" fmla="*/ 692290 h 1866"/>
                <a:gd name="T86" fmla="*/ 2081550 w 11630"/>
                <a:gd name="T87" fmla="*/ 612370 h 1866"/>
                <a:gd name="T88" fmla="*/ 2092961 w 11630"/>
                <a:gd name="T89" fmla="*/ 598877 h 1866"/>
                <a:gd name="T90" fmla="*/ 2109560 w 11630"/>
                <a:gd name="T91" fmla="*/ 580195 h 1866"/>
                <a:gd name="T92" fmla="*/ 2143275 w 11630"/>
                <a:gd name="T93" fmla="*/ 545943 h 1866"/>
                <a:gd name="T94" fmla="*/ 2160392 w 11630"/>
                <a:gd name="T95" fmla="*/ 530375 h 1866"/>
                <a:gd name="T96" fmla="*/ 2178028 w 11630"/>
                <a:gd name="T97" fmla="*/ 515844 h 1866"/>
                <a:gd name="T98" fmla="*/ 2202926 w 11630"/>
                <a:gd name="T99" fmla="*/ 496642 h 1866"/>
                <a:gd name="T100" fmla="*/ 2221080 w 11630"/>
                <a:gd name="T101" fmla="*/ 484706 h 1866"/>
                <a:gd name="T102" fmla="*/ 3086793 w 11630"/>
                <a:gd name="T103" fmla="*/ 363270 h 1866"/>
                <a:gd name="T104" fmla="*/ 3617944 w 11630"/>
                <a:gd name="T105" fmla="*/ 645064 h 1866"/>
                <a:gd name="T106" fmla="*/ 3598233 w 11630"/>
                <a:gd name="T107" fmla="*/ 673607 h 1866"/>
                <a:gd name="T108" fmla="*/ 3587340 w 11630"/>
                <a:gd name="T109" fmla="*/ 689695 h 1866"/>
                <a:gd name="T110" fmla="*/ 3486194 w 11630"/>
                <a:gd name="T111" fmla="*/ 968375 h 186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630" h="1866">
                  <a:moveTo>
                    <a:pt x="7320" y="881"/>
                  </a:moveTo>
                  <a:cubicBezTo>
                    <a:pt x="7320" y="880"/>
                    <a:pt x="7321" y="880"/>
                    <a:pt x="7321" y="879"/>
                  </a:cubicBezTo>
                  <a:cubicBezTo>
                    <a:pt x="7331" y="870"/>
                    <a:pt x="7341" y="860"/>
                    <a:pt x="7351" y="851"/>
                  </a:cubicBezTo>
                  <a:cubicBezTo>
                    <a:pt x="7363" y="840"/>
                    <a:pt x="7374" y="830"/>
                    <a:pt x="7385" y="819"/>
                  </a:cubicBezTo>
                  <a:cubicBezTo>
                    <a:pt x="7597" y="624"/>
                    <a:pt x="7842" y="476"/>
                    <a:pt x="8100" y="349"/>
                  </a:cubicBezTo>
                  <a:cubicBezTo>
                    <a:pt x="8489" y="157"/>
                    <a:pt x="8908" y="76"/>
                    <a:pt x="9339" y="54"/>
                  </a:cubicBezTo>
                  <a:cubicBezTo>
                    <a:pt x="9498" y="45"/>
                    <a:pt x="9658" y="54"/>
                    <a:pt x="9817" y="70"/>
                  </a:cubicBezTo>
                  <a:cubicBezTo>
                    <a:pt x="10017" y="90"/>
                    <a:pt x="10218" y="102"/>
                    <a:pt x="10415" y="149"/>
                  </a:cubicBezTo>
                  <a:cubicBezTo>
                    <a:pt x="10570" y="186"/>
                    <a:pt x="10721" y="235"/>
                    <a:pt x="10873" y="283"/>
                  </a:cubicBezTo>
                  <a:cubicBezTo>
                    <a:pt x="11087" y="352"/>
                    <a:pt x="11289" y="448"/>
                    <a:pt x="11478" y="568"/>
                  </a:cubicBezTo>
                  <a:cubicBezTo>
                    <a:pt x="11482" y="571"/>
                    <a:pt x="11485" y="573"/>
                    <a:pt x="11489" y="575"/>
                  </a:cubicBezTo>
                  <a:cubicBezTo>
                    <a:pt x="11490" y="576"/>
                    <a:pt x="11491" y="577"/>
                    <a:pt x="11492" y="578"/>
                  </a:cubicBezTo>
                  <a:cubicBezTo>
                    <a:pt x="11494" y="579"/>
                    <a:pt x="11496" y="581"/>
                    <a:pt x="11499" y="583"/>
                  </a:cubicBezTo>
                  <a:cubicBezTo>
                    <a:pt x="11500" y="584"/>
                    <a:pt x="11501" y="585"/>
                    <a:pt x="11502" y="586"/>
                  </a:cubicBezTo>
                  <a:cubicBezTo>
                    <a:pt x="11504" y="587"/>
                    <a:pt x="11507" y="589"/>
                    <a:pt x="11509" y="591"/>
                  </a:cubicBezTo>
                  <a:cubicBezTo>
                    <a:pt x="11514" y="595"/>
                    <a:pt x="11518" y="598"/>
                    <a:pt x="11522" y="602"/>
                  </a:cubicBezTo>
                  <a:cubicBezTo>
                    <a:pt x="11551" y="625"/>
                    <a:pt x="11582" y="649"/>
                    <a:pt x="11630" y="657"/>
                  </a:cubicBezTo>
                  <a:cubicBezTo>
                    <a:pt x="11559" y="591"/>
                    <a:pt x="11492" y="541"/>
                    <a:pt x="11418" y="500"/>
                  </a:cubicBezTo>
                  <a:cubicBezTo>
                    <a:pt x="11323" y="446"/>
                    <a:pt x="11226" y="397"/>
                    <a:pt x="11126" y="353"/>
                  </a:cubicBezTo>
                  <a:cubicBezTo>
                    <a:pt x="11089" y="336"/>
                    <a:pt x="11051" y="320"/>
                    <a:pt x="11013" y="306"/>
                  </a:cubicBezTo>
                  <a:cubicBezTo>
                    <a:pt x="11013" y="305"/>
                    <a:pt x="11013" y="305"/>
                    <a:pt x="11013" y="305"/>
                  </a:cubicBezTo>
                  <a:cubicBezTo>
                    <a:pt x="11001" y="301"/>
                    <a:pt x="10989" y="296"/>
                    <a:pt x="10977" y="292"/>
                  </a:cubicBezTo>
                  <a:cubicBezTo>
                    <a:pt x="10976" y="291"/>
                    <a:pt x="10975" y="291"/>
                    <a:pt x="10974" y="291"/>
                  </a:cubicBezTo>
                  <a:cubicBezTo>
                    <a:pt x="10963" y="287"/>
                    <a:pt x="10952" y="283"/>
                    <a:pt x="10941" y="279"/>
                  </a:cubicBezTo>
                  <a:cubicBezTo>
                    <a:pt x="10939" y="278"/>
                    <a:pt x="10937" y="277"/>
                    <a:pt x="10935" y="277"/>
                  </a:cubicBezTo>
                  <a:cubicBezTo>
                    <a:pt x="10925" y="273"/>
                    <a:pt x="10914" y="269"/>
                    <a:pt x="10903" y="265"/>
                  </a:cubicBezTo>
                  <a:cubicBezTo>
                    <a:pt x="10901" y="265"/>
                    <a:pt x="10899" y="264"/>
                    <a:pt x="10896" y="263"/>
                  </a:cubicBezTo>
                  <a:cubicBezTo>
                    <a:pt x="10886" y="260"/>
                    <a:pt x="10876" y="256"/>
                    <a:pt x="10865" y="253"/>
                  </a:cubicBezTo>
                  <a:cubicBezTo>
                    <a:pt x="10863" y="252"/>
                    <a:pt x="10860" y="251"/>
                    <a:pt x="10857" y="250"/>
                  </a:cubicBezTo>
                  <a:cubicBezTo>
                    <a:pt x="10844" y="246"/>
                    <a:pt x="10831" y="242"/>
                    <a:pt x="10818" y="238"/>
                  </a:cubicBezTo>
                  <a:cubicBezTo>
                    <a:pt x="10665" y="193"/>
                    <a:pt x="10514" y="136"/>
                    <a:pt x="10357" y="105"/>
                  </a:cubicBezTo>
                  <a:cubicBezTo>
                    <a:pt x="10146" y="63"/>
                    <a:pt x="9933" y="49"/>
                    <a:pt x="9720" y="30"/>
                  </a:cubicBezTo>
                  <a:cubicBezTo>
                    <a:pt x="9393" y="0"/>
                    <a:pt x="9069" y="28"/>
                    <a:pt x="8751" y="97"/>
                  </a:cubicBezTo>
                  <a:cubicBezTo>
                    <a:pt x="8369" y="180"/>
                    <a:pt x="8003" y="329"/>
                    <a:pt x="7678" y="549"/>
                  </a:cubicBezTo>
                  <a:cubicBezTo>
                    <a:pt x="7431" y="717"/>
                    <a:pt x="7119" y="1020"/>
                    <a:pt x="7002" y="1190"/>
                  </a:cubicBezTo>
                  <a:cubicBezTo>
                    <a:pt x="6995" y="1166"/>
                    <a:pt x="6978" y="1150"/>
                    <a:pt x="6961" y="1134"/>
                  </a:cubicBezTo>
                  <a:cubicBezTo>
                    <a:pt x="6845" y="1025"/>
                    <a:pt x="6711" y="940"/>
                    <a:pt x="6566" y="873"/>
                  </a:cubicBezTo>
                  <a:cubicBezTo>
                    <a:pt x="6305" y="752"/>
                    <a:pt x="6030" y="673"/>
                    <a:pt x="5744" y="632"/>
                  </a:cubicBezTo>
                  <a:cubicBezTo>
                    <a:pt x="5391" y="581"/>
                    <a:pt x="5046" y="604"/>
                    <a:pt x="4706" y="710"/>
                  </a:cubicBezTo>
                  <a:cubicBezTo>
                    <a:pt x="4684" y="717"/>
                    <a:pt x="4661" y="724"/>
                    <a:pt x="4638" y="732"/>
                  </a:cubicBezTo>
                  <a:cubicBezTo>
                    <a:pt x="4638" y="733"/>
                    <a:pt x="4637" y="733"/>
                    <a:pt x="4636" y="733"/>
                  </a:cubicBezTo>
                  <a:cubicBezTo>
                    <a:pt x="4595" y="748"/>
                    <a:pt x="4554" y="764"/>
                    <a:pt x="4515" y="781"/>
                  </a:cubicBezTo>
                  <a:cubicBezTo>
                    <a:pt x="4514" y="781"/>
                    <a:pt x="4513" y="782"/>
                    <a:pt x="4513" y="782"/>
                  </a:cubicBezTo>
                  <a:cubicBezTo>
                    <a:pt x="4420" y="823"/>
                    <a:pt x="4332" y="871"/>
                    <a:pt x="4248" y="929"/>
                  </a:cubicBezTo>
                  <a:cubicBezTo>
                    <a:pt x="4147" y="998"/>
                    <a:pt x="4064" y="1089"/>
                    <a:pt x="3981" y="1177"/>
                  </a:cubicBezTo>
                  <a:cubicBezTo>
                    <a:pt x="3981" y="1177"/>
                    <a:pt x="3981" y="1177"/>
                    <a:pt x="3981" y="1177"/>
                  </a:cubicBezTo>
                  <a:cubicBezTo>
                    <a:pt x="3959" y="1149"/>
                    <a:pt x="3722" y="881"/>
                    <a:pt x="3276" y="659"/>
                  </a:cubicBezTo>
                  <a:cubicBezTo>
                    <a:pt x="3113" y="576"/>
                    <a:pt x="2942" y="514"/>
                    <a:pt x="2764" y="463"/>
                  </a:cubicBezTo>
                  <a:cubicBezTo>
                    <a:pt x="2752" y="460"/>
                    <a:pt x="2739" y="456"/>
                    <a:pt x="2726" y="453"/>
                  </a:cubicBezTo>
                  <a:cubicBezTo>
                    <a:pt x="2726" y="453"/>
                    <a:pt x="2726" y="453"/>
                    <a:pt x="2726" y="453"/>
                  </a:cubicBezTo>
                  <a:cubicBezTo>
                    <a:pt x="2713" y="449"/>
                    <a:pt x="2700" y="446"/>
                    <a:pt x="2687" y="442"/>
                  </a:cubicBezTo>
                  <a:cubicBezTo>
                    <a:pt x="2680" y="441"/>
                    <a:pt x="2673" y="439"/>
                    <a:pt x="2666" y="437"/>
                  </a:cubicBezTo>
                  <a:cubicBezTo>
                    <a:pt x="2376" y="364"/>
                    <a:pt x="2085" y="298"/>
                    <a:pt x="1782" y="298"/>
                  </a:cubicBezTo>
                  <a:cubicBezTo>
                    <a:pt x="1770" y="298"/>
                    <a:pt x="1758" y="298"/>
                    <a:pt x="1746" y="299"/>
                  </a:cubicBezTo>
                  <a:cubicBezTo>
                    <a:pt x="1742" y="299"/>
                    <a:pt x="1738" y="299"/>
                    <a:pt x="1734" y="299"/>
                  </a:cubicBezTo>
                  <a:cubicBezTo>
                    <a:pt x="1726" y="299"/>
                    <a:pt x="1717" y="299"/>
                    <a:pt x="1708" y="299"/>
                  </a:cubicBezTo>
                  <a:cubicBezTo>
                    <a:pt x="1704" y="299"/>
                    <a:pt x="1700" y="299"/>
                    <a:pt x="1696" y="299"/>
                  </a:cubicBezTo>
                  <a:cubicBezTo>
                    <a:pt x="1687" y="300"/>
                    <a:pt x="1679" y="300"/>
                    <a:pt x="1670" y="300"/>
                  </a:cubicBezTo>
                  <a:cubicBezTo>
                    <a:pt x="1667" y="300"/>
                    <a:pt x="1663" y="300"/>
                    <a:pt x="1659" y="300"/>
                  </a:cubicBezTo>
                  <a:cubicBezTo>
                    <a:pt x="1649" y="301"/>
                    <a:pt x="1638" y="301"/>
                    <a:pt x="1628" y="302"/>
                  </a:cubicBezTo>
                  <a:cubicBezTo>
                    <a:pt x="1626" y="302"/>
                    <a:pt x="1624" y="302"/>
                    <a:pt x="1622" y="302"/>
                  </a:cubicBezTo>
                  <a:cubicBezTo>
                    <a:pt x="1610" y="302"/>
                    <a:pt x="1597" y="303"/>
                    <a:pt x="1584" y="304"/>
                  </a:cubicBezTo>
                  <a:cubicBezTo>
                    <a:pt x="1584" y="304"/>
                    <a:pt x="1584" y="304"/>
                    <a:pt x="1584" y="304"/>
                  </a:cubicBezTo>
                  <a:cubicBezTo>
                    <a:pt x="1571" y="304"/>
                    <a:pt x="1559" y="305"/>
                    <a:pt x="1547" y="306"/>
                  </a:cubicBezTo>
                  <a:cubicBezTo>
                    <a:pt x="1545" y="306"/>
                    <a:pt x="1542" y="306"/>
                    <a:pt x="1540" y="307"/>
                  </a:cubicBezTo>
                  <a:cubicBezTo>
                    <a:pt x="1530" y="307"/>
                    <a:pt x="1519" y="308"/>
                    <a:pt x="1509" y="309"/>
                  </a:cubicBezTo>
                  <a:cubicBezTo>
                    <a:pt x="1506" y="309"/>
                    <a:pt x="1504" y="309"/>
                    <a:pt x="1502" y="309"/>
                  </a:cubicBezTo>
                  <a:cubicBezTo>
                    <a:pt x="1491" y="310"/>
                    <a:pt x="1479" y="311"/>
                    <a:pt x="1468" y="312"/>
                  </a:cubicBezTo>
                  <a:cubicBezTo>
                    <a:pt x="1467" y="312"/>
                    <a:pt x="1466" y="312"/>
                    <a:pt x="1465" y="312"/>
                  </a:cubicBezTo>
                  <a:cubicBezTo>
                    <a:pt x="1426" y="316"/>
                    <a:pt x="1388" y="320"/>
                    <a:pt x="1349" y="325"/>
                  </a:cubicBezTo>
                  <a:cubicBezTo>
                    <a:pt x="1349" y="325"/>
                    <a:pt x="1348" y="325"/>
                    <a:pt x="1348" y="325"/>
                  </a:cubicBezTo>
                  <a:cubicBezTo>
                    <a:pt x="1335" y="327"/>
                    <a:pt x="1323" y="329"/>
                    <a:pt x="1310" y="330"/>
                  </a:cubicBezTo>
                  <a:cubicBezTo>
                    <a:pt x="1310" y="330"/>
                    <a:pt x="1310" y="330"/>
                    <a:pt x="1309" y="331"/>
                  </a:cubicBezTo>
                  <a:cubicBezTo>
                    <a:pt x="1258" y="338"/>
                    <a:pt x="1206" y="347"/>
                    <a:pt x="1155" y="357"/>
                  </a:cubicBezTo>
                  <a:cubicBezTo>
                    <a:pt x="1023" y="383"/>
                    <a:pt x="892" y="419"/>
                    <a:pt x="763" y="466"/>
                  </a:cubicBezTo>
                  <a:cubicBezTo>
                    <a:pt x="535" y="549"/>
                    <a:pt x="310" y="640"/>
                    <a:pt x="134" y="814"/>
                  </a:cubicBezTo>
                  <a:cubicBezTo>
                    <a:pt x="89" y="859"/>
                    <a:pt x="42" y="902"/>
                    <a:pt x="0" y="966"/>
                  </a:cubicBezTo>
                  <a:cubicBezTo>
                    <a:pt x="34" y="954"/>
                    <a:pt x="47" y="936"/>
                    <a:pt x="61" y="921"/>
                  </a:cubicBezTo>
                  <a:cubicBezTo>
                    <a:pt x="181" y="786"/>
                    <a:pt x="322" y="681"/>
                    <a:pt x="490" y="603"/>
                  </a:cubicBezTo>
                  <a:cubicBezTo>
                    <a:pt x="615" y="546"/>
                    <a:pt x="741" y="496"/>
                    <a:pt x="871" y="454"/>
                  </a:cubicBezTo>
                  <a:cubicBezTo>
                    <a:pt x="880" y="452"/>
                    <a:pt x="888" y="449"/>
                    <a:pt x="897" y="446"/>
                  </a:cubicBezTo>
                  <a:cubicBezTo>
                    <a:pt x="898" y="446"/>
                    <a:pt x="899" y="445"/>
                    <a:pt x="900" y="445"/>
                  </a:cubicBezTo>
                  <a:cubicBezTo>
                    <a:pt x="908" y="443"/>
                    <a:pt x="916" y="440"/>
                    <a:pt x="924" y="438"/>
                  </a:cubicBezTo>
                  <a:cubicBezTo>
                    <a:pt x="926" y="437"/>
                    <a:pt x="927" y="437"/>
                    <a:pt x="929" y="436"/>
                  </a:cubicBezTo>
                  <a:cubicBezTo>
                    <a:pt x="936" y="434"/>
                    <a:pt x="943" y="432"/>
                    <a:pt x="950" y="430"/>
                  </a:cubicBezTo>
                  <a:cubicBezTo>
                    <a:pt x="953" y="430"/>
                    <a:pt x="955" y="429"/>
                    <a:pt x="957" y="428"/>
                  </a:cubicBezTo>
                  <a:cubicBezTo>
                    <a:pt x="964" y="426"/>
                    <a:pt x="970" y="424"/>
                    <a:pt x="977" y="423"/>
                  </a:cubicBezTo>
                  <a:cubicBezTo>
                    <a:pt x="980" y="422"/>
                    <a:pt x="982" y="421"/>
                    <a:pt x="984" y="421"/>
                  </a:cubicBezTo>
                  <a:cubicBezTo>
                    <a:pt x="991" y="419"/>
                    <a:pt x="997" y="417"/>
                    <a:pt x="1004" y="415"/>
                  </a:cubicBezTo>
                  <a:cubicBezTo>
                    <a:pt x="1006" y="415"/>
                    <a:pt x="1009" y="414"/>
                    <a:pt x="1012" y="413"/>
                  </a:cubicBezTo>
                  <a:cubicBezTo>
                    <a:pt x="1018" y="412"/>
                    <a:pt x="1024" y="410"/>
                    <a:pt x="1030" y="408"/>
                  </a:cubicBezTo>
                  <a:cubicBezTo>
                    <a:pt x="1033" y="408"/>
                    <a:pt x="1036" y="407"/>
                    <a:pt x="1039" y="406"/>
                  </a:cubicBezTo>
                  <a:cubicBezTo>
                    <a:pt x="1045" y="405"/>
                    <a:pt x="1051" y="403"/>
                    <a:pt x="1057" y="402"/>
                  </a:cubicBezTo>
                  <a:cubicBezTo>
                    <a:pt x="1060" y="401"/>
                    <a:pt x="1064" y="400"/>
                    <a:pt x="1067" y="399"/>
                  </a:cubicBezTo>
                  <a:cubicBezTo>
                    <a:pt x="1073" y="398"/>
                    <a:pt x="1078" y="397"/>
                    <a:pt x="1084" y="395"/>
                  </a:cubicBezTo>
                  <a:cubicBezTo>
                    <a:pt x="1087" y="394"/>
                    <a:pt x="1091" y="394"/>
                    <a:pt x="1094" y="393"/>
                  </a:cubicBezTo>
                  <a:cubicBezTo>
                    <a:pt x="1100" y="392"/>
                    <a:pt x="1105" y="390"/>
                    <a:pt x="1111" y="389"/>
                  </a:cubicBezTo>
                  <a:cubicBezTo>
                    <a:pt x="1115" y="388"/>
                    <a:pt x="1118" y="388"/>
                    <a:pt x="1121" y="387"/>
                  </a:cubicBezTo>
                  <a:cubicBezTo>
                    <a:pt x="1127" y="386"/>
                    <a:pt x="1133" y="384"/>
                    <a:pt x="1138" y="383"/>
                  </a:cubicBezTo>
                  <a:cubicBezTo>
                    <a:pt x="1142" y="382"/>
                    <a:pt x="1145" y="382"/>
                    <a:pt x="1149" y="381"/>
                  </a:cubicBezTo>
                  <a:cubicBezTo>
                    <a:pt x="1154" y="380"/>
                    <a:pt x="1160" y="379"/>
                    <a:pt x="1165" y="378"/>
                  </a:cubicBezTo>
                  <a:cubicBezTo>
                    <a:pt x="1169" y="377"/>
                    <a:pt x="1172" y="376"/>
                    <a:pt x="1176" y="375"/>
                  </a:cubicBezTo>
                  <a:cubicBezTo>
                    <a:pt x="1182" y="374"/>
                    <a:pt x="1187" y="373"/>
                    <a:pt x="1193" y="372"/>
                  </a:cubicBezTo>
                  <a:cubicBezTo>
                    <a:pt x="1196" y="372"/>
                    <a:pt x="1200" y="371"/>
                    <a:pt x="1203" y="370"/>
                  </a:cubicBezTo>
                  <a:cubicBezTo>
                    <a:pt x="1209" y="369"/>
                    <a:pt x="1215" y="368"/>
                    <a:pt x="1220" y="367"/>
                  </a:cubicBezTo>
                  <a:cubicBezTo>
                    <a:pt x="1224" y="367"/>
                    <a:pt x="1227" y="366"/>
                    <a:pt x="1231" y="365"/>
                  </a:cubicBezTo>
                  <a:cubicBezTo>
                    <a:pt x="1237" y="364"/>
                    <a:pt x="1242" y="363"/>
                    <a:pt x="1248" y="362"/>
                  </a:cubicBezTo>
                  <a:cubicBezTo>
                    <a:pt x="1251" y="362"/>
                    <a:pt x="1255" y="361"/>
                    <a:pt x="1258" y="361"/>
                  </a:cubicBezTo>
                  <a:cubicBezTo>
                    <a:pt x="1264" y="360"/>
                    <a:pt x="1271" y="359"/>
                    <a:pt x="1277" y="358"/>
                  </a:cubicBezTo>
                  <a:cubicBezTo>
                    <a:pt x="1280" y="357"/>
                    <a:pt x="1283" y="357"/>
                    <a:pt x="1286" y="356"/>
                  </a:cubicBezTo>
                  <a:cubicBezTo>
                    <a:pt x="1295" y="355"/>
                    <a:pt x="1304" y="354"/>
                    <a:pt x="1313" y="352"/>
                  </a:cubicBezTo>
                  <a:cubicBezTo>
                    <a:pt x="1658" y="304"/>
                    <a:pt x="2005" y="309"/>
                    <a:pt x="2347" y="385"/>
                  </a:cubicBezTo>
                  <a:cubicBezTo>
                    <a:pt x="2687" y="460"/>
                    <a:pt x="3021" y="553"/>
                    <a:pt x="3327" y="722"/>
                  </a:cubicBezTo>
                  <a:cubicBezTo>
                    <a:pt x="3491" y="813"/>
                    <a:pt x="3633" y="902"/>
                    <a:pt x="3788" y="1033"/>
                  </a:cubicBezTo>
                  <a:cubicBezTo>
                    <a:pt x="3839" y="1084"/>
                    <a:pt x="3909" y="1144"/>
                    <a:pt x="3963" y="1197"/>
                  </a:cubicBezTo>
                  <a:cubicBezTo>
                    <a:pt x="3959" y="1200"/>
                    <a:pt x="3956" y="1204"/>
                    <a:pt x="3952" y="1208"/>
                  </a:cubicBezTo>
                  <a:cubicBezTo>
                    <a:pt x="3952" y="1208"/>
                    <a:pt x="3954" y="1206"/>
                    <a:pt x="3953" y="1207"/>
                  </a:cubicBezTo>
                  <a:cubicBezTo>
                    <a:pt x="3945" y="1216"/>
                    <a:pt x="3938" y="1224"/>
                    <a:pt x="3932" y="1232"/>
                  </a:cubicBezTo>
                  <a:cubicBezTo>
                    <a:pt x="3932" y="1232"/>
                    <a:pt x="3932" y="1232"/>
                    <a:pt x="3932" y="1232"/>
                  </a:cubicBezTo>
                  <a:cubicBezTo>
                    <a:pt x="3930" y="1234"/>
                    <a:pt x="3928" y="1237"/>
                    <a:pt x="3926" y="1239"/>
                  </a:cubicBezTo>
                  <a:cubicBezTo>
                    <a:pt x="3926" y="1239"/>
                    <a:pt x="3926" y="1239"/>
                    <a:pt x="3925" y="1240"/>
                  </a:cubicBezTo>
                  <a:cubicBezTo>
                    <a:pt x="3924" y="1242"/>
                    <a:pt x="3922" y="1244"/>
                    <a:pt x="3920" y="1246"/>
                  </a:cubicBezTo>
                  <a:cubicBezTo>
                    <a:pt x="3920" y="1246"/>
                    <a:pt x="3920" y="1247"/>
                    <a:pt x="3920" y="1247"/>
                  </a:cubicBezTo>
                  <a:cubicBezTo>
                    <a:pt x="3918" y="1249"/>
                    <a:pt x="3917" y="1251"/>
                    <a:pt x="3915" y="1253"/>
                  </a:cubicBezTo>
                  <a:cubicBezTo>
                    <a:pt x="3915" y="1253"/>
                    <a:pt x="3915" y="1253"/>
                    <a:pt x="3915" y="1254"/>
                  </a:cubicBezTo>
                  <a:cubicBezTo>
                    <a:pt x="3913" y="1255"/>
                    <a:pt x="3912" y="1257"/>
                    <a:pt x="3911" y="1259"/>
                  </a:cubicBezTo>
                  <a:cubicBezTo>
                    <a:pt x="3910" y="1259"/>
                    <a:pt x="3910" y="1260"/>
                    <a:pt x="3910" y="1260"/>
                  </a:cubicBezTo>
                  <a:cubicBezTo>
                    <a:pt x="3909" y="1262"/>
                    <a:pt x="3908" y="1264"/>
                    <a:pt x="3906" y="1265"/>
                  </a:cubicBezTo>
                  <a:cubicBezTo>
                    <a:pt x="3894" y="1285"/>
                    <a:pt x="3889" y="1304"/>
                    <a:pt x="3890" y="1334"/>
                  </a:cubicBezTo>
                  <a:cubicBezTo>
                    <a:pt x="3914" y="1326"/>
                    <a:pt x="3917" y="1306"/>
                    <a:pt x="3927" y="1292"/>
                  </a:cubicBezTo>
                  <a:cubicBezTo>
                    <a:pt x="3949" y="1261"/>
                    <a:pt x="3973" y="1230"/>
                    <a:pt x="3997" y="1200"/>
                  </a:cubicBezTo>
                  <a:cubicBezTo>
                    <a:pt x="4002" y="1193"/>
                    <a:pt x="4007" y="1187"/>
                    <a:pt x="4013" y="1180"/>
                  </a:cubicBezTo>
                  <a:cubicBezTo>
                    <a:pt x="4014" y="1179"/>
                    <a:pt x="4014" y="1178"/>
                    <a:pt x="4015" y="1177"/>
                  </a:cubicBezTo>
                  <a:cubicBezTo>
                    <a:pt x="4020" y="1172"/>
                    <a:pt x="4025" y="1166"/>
                    <a:pt x="4029" y="1161"/>
                  </a:cubicBezTo>
                  <a:cubicBezTo>
                    <a:pt x="4031" y="1158"/>
                    <a:pt x="4033" y="1156"/>
                    <a:pt x="4035" y="1154"/>
                  </a:cubicBezTo>
                  <a:cubicBezTo>
                    <a:pt x="4039" y="1150"/>
                    <a:pt x="4042" y="1145"/>
                    <a:pt x="4046" y="1141"/>
                  </a:cubicBezTo>
                  <a:cubicBezTo>
                    <a:pt x="4052" y="1135"/>
                    <a:pt x="4058" y="1128"/>
                    <a:pt x="4064" y="1122"/>
                  </a:cubicBezTo>
                  <a:cubicBezTo>
                    <a:pt x="4065" y="1121"/>
                    <a:pt x="4066" y="1119"/>
                    <a:pt x="4067" y="1118"/>
                  </a:cubicBezTo>
                  <a:cubicBezTo>
                    <a:pt x="4072" y="1113"/>
                    <a:pt x="4077" y="1107"/>
                    <a:pt x="4082" y="1102"/>
                  </a:cubicBezTo>
                  <a:cubicBezTo>
                    <a:pt x="4084" y="1100"/>
                    <a:pt x="4085" y="1099"/>
                    <a:pt x="4087" y="1097"/>
                  </a:cubicBezTo>
                  <a:cubicBezTo>
                    <a:pt x="4102" y="1082"/>
                    <a:pt x="4117" y="1067"/>
                    <a:pt x="4132" y="1052"/>
                  </a:cubicBezTo>
                  <a:cubicBezTo>
                    <a:pt x="4136" y="1049"/>
                    <a:pt x="4139" y="1046"/>
                    <a:pt x="4142" y="1043"/>
                  </a:cubicBezTo>
                  <a:cubicBezTo>
                    <a:pt x="4146" y="1039"/>
                    <a:pt x="4150" y="1036"/>
                    <a:pt x="4154" y="1032"/>
                  </a:cubicBezTo>
                  <a:cubicBezTo>
                    <a:pt x="4157" y="1029"/>
                    <a:pt x="4161" y="1026"/>
                    <a:pt x="4165" y="1022"/>
                  </a:cubicBezTo>
                  <a:cubicBezTo>
                    <a:pt x="4169" y="1019"/>
                    <a:pt x="4172" y="1016"/>
                    <a:pt x="4176" y="1013"/>
                  </a:cubicBezTo>
                  <a:cubicBezTo>
                    <a:pt x="4181" y="1009"/>
                    <a:pt x="4186" y="1005"/>
                    <a:pt x="4191" y="1001"/>
                  </a:cubicBezTo>
                  <a:cubicBezTo>
                    <a:pt x="4193" y="998"/>
                    <a:pt x="4196" y="996"/>
                    <a:pt x="4199" y="994"/>
                  </a:cubicBezTo>
                  <a:cubicBezTo>
                    <a:pt x="4207" y="988"/>
                    <a:pt x="4214" y="982"/>
                    <a:pt x="4222" y="976"/>
                  </a:cubicBezTo>
                  <a:cubicBezTo>
                    <a:pt x="4225" y="974"/>
                    <a:pt x="4227" y="972"/>
                    <a:pt x="4230" y="970"/>
                  </a:cubicBezTo>
                  <a:cubicBezTo>
                    <a:pt x="4236" y="966"/>
                    <a:pt x="4242" y="962"/>
                    <a:pt x="4247" y="957"/>
                  </a:cubicBezTo>
                  <a:cubicBezTo>
                    <a:pt x="4250" y="955"/>
                    <a:pt x="4253" y="953"/>
                    <a:pt x="4256" y="951"/>
                  </a:cubicBezTo>
                  <a:cubicBezTo>
                    <a:pt x="4262" y="947"/>
                    <a:pt x="4268" y="943"/>
                    <a:pt x="4274" y="939"/>
                  </a:cubicBezTo>
                  <a:cubicBezTo>
                    <a:pt x="4277" y="937"/>
                    <a:pt x="4280" y="935"/>
                    <a:pt x="4282" y="934"/>
                  </a:cubicBezTo>
                  <a:cubicBezTo>
                    <a:pt x="4291" y="928"/>
                    <a:pt x="4300" y="923"/>
                    <a:pt x="4309" y="917"/>
                  </a:cubicBezTo>
                  <a:cubicBezTo>
                    <a:pt x="4630" y="724"/>
                    <a:pt x="4981" y="633"/>
                    <a:pt x="5359" y="635"/>
                  </a:cubicBezTo>
                  <a:cubicBezTo>
                    <a:pt x="5559" y="636"/>
                    <a:pt x="5756" y="662"/>
                    <a:pt x="5951" y="700"/>
                  </a:cubicBezTo>
                  <a:cubicBezTo>
                    <a:pt x="6158" y="741"/>
                    <a:pt x="6356" y="811"/>
                    <a:pt x="6546" y="900"/>
                  </a:cubicBezTo>
                  <a:cubicBezTo>
                    <a:pt x="6702" y="973"/>
                    <a:pt x="6850" y="1060"/>
                    <a:pt x="6967" y="1189"/>
                  </a:cubicBezTo>
                  <a:cubicBezTo>
                    <a:pt x="6984" y="1207"/>
                    <a:pt x="6992" y="1220"/>
                    <a:pt x="6975" y="1243"/>
                  </a:cubicBezTo>
                  <a:cubicBezTo>
                    <a:pt x="6968" y="1252"/>
                    <a:pt x="6962" y="1260"/>
                    <a:pt x="6956" y="1269"/>
                  </a:cubicBezTo>
                  <a:cubicBezTo>
                    <a:pt x="6955" y="1270"/>
                    <a:pt x="6955" y="1271"/>
                    <a:pt x="6954" y="1273"/>
                  </a:cubicBezTo>
                  <a:cubicBezTo>
                    <a:pt x="6948" y="1281"/>
                    <a:pt x="6942" y="1289"/>
                    <a:pt x="6937" y="1298"/>
                  </a:cubicBezTo>
                  <a:cubicBezTo>
                    <a:pt x="6936" y="1299"/>
                    <a:pt x="6935" y="1300"/>
                    <a:pt x="6934" y="1302"/>
                  </a:cubicBezTo>
                  <a:cubicBezTo>
                    <a:pt x="6928" y="1310"/>
                    <a:pt x="6923" y="1319"/>
                    <a:pt x="6917" y="1328"/>
                  </a:cubicBezTo>
                  <a:cubicBezTo>
                    <a:pt x="6917" y="1328"/>
                    <a:pt x="6917" y="1329"/>
                    <a:pt x="6916" y="1329"/>
                  </a:cubicBezTo>
                  <a:cubicBezTo>
                    <a:pt x="6911" y="1339"/>
                    <a:pt x="6905" y="1348"/>
                    <a:pt x="6899" y="1357"/>
                  </a:cubicBezTo>
                  <a:cubicBezTo>
                    <a:pt x="6818" y="1496"/>
                    <a:pt x="6761" y="1713"/>
                    <a:pt x="6702" y="1866"/>
                  </a:cubicBezTo>
                  <a:cubicBezTo>
                    <a:pt x="6721" y="1866"/>
                    <a:pt x="6721" y="1866"/>
                    <a:pt x="6721" y="1866"/>
                  </a:cubicBezTo>
                  <a:cubicBezTo>
                    <a:pt x="6770" y="1699"/>
                    <a:pt x="6837" y="1517"/>
                    <a:pt x="6915" y="1381"/>
                  </a:cubicBezTo>
                  <a:cubicBezTo>
                    <a:pt x="7022" y="1194"/>
                    <a:pt x="7164" y="1031"/>
                    <a:pt x="7320" y="88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8" name="Freeform 40">
              <a:extLst>
                <a:ext uri="{FF2B5EF4-FFF2-40B4-BE49-F238E27FC236}">
                  <a16:creationId xmlns:a16="http://schemas.microsoft.com/office/drawing/2014/main" id="{E74F32E9-83C5-4CE0-B067-AABC8AF48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025" y="6027916"/>
              <a:ext cx="280987" cy="52388"/>
            </a:xfrm>
            <a:custGeom>
              <a:avLst/>
              <a:gdLst>
                <a:gd name="T0" fmla="*/ 280987 w 540"/>
                <a:gd name="T1" fmla="*/ 30084 h 101"/>
                <a:gd name="T2" fmla="*/ 0 w 540"/>
                <a:gd name="T3" fmla="*/ 52388 h 101"/>
                <a:gd name="T4" fmla="*/ 280987 w 540"/>
                <a:gd name="T5" fmla="*/ 30084 h 10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40" h="101">
                  <a:moveTo>
                    <a:pt x="540" y="58"/>
                  </a:moveTo>
                  <a:cubicBezTo>
                    <a:pt x="352" y="0"/>
                    <a:pt x="173" y="30"/>
                    <a:pt x="0" y="101"/>
                  </a:cubicBezTo>
                  <a:cubicBezTo>
                    <a:pt x="177" y="54"/>
                    <a:pt x="354" y="18"/>
                    <a:pt x="540" y="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6209" name="Freeform 42">
              <a:extLst>
                <a:ext uri="{FF2B5EF4-FFF2-40B4-BE49-F238E27FC236}">
                  <a16:creationId xmlns:a16="http://schemas.microsoft.com/office/drawing/2014/main" id="{81708FA9-B09D-4650-AB8B-D0C3BD073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7075" y="5788203"/>
              <a:ext cx="171450" cy="50800"/>
            </a:xfrm>
            <a:custGeom>
              <a:avLst/>
              <a:gdLst>
                <a:gd name="T0" fmla="*/ 171450 w 332"/>
                <a:gd name="T1" fmla="*/ 21924 h 95"/>
                <a:gd name="T2" fmla="*/ 0 w 332"/>
                <a:gd name="T3" fmla="*/ 50800 h 95"/>
                <a:gd name="T4" fmla="*/ 171450 w 332"/>
                <a:gd name="T5" fmla="*/ 21924 h 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2" h="95">
                  <a:moveTo>
                    <a:pt x="332" y="41"/>
                  </a:moveTo>
                  <a:cubicBezTo>
                    <a:pt x="220" y="0"/>
                    <a:pt x="103" y="31"/>
                    <a:pt x="0" y="95"/>
                  </a:cubicBezTo>
                  <a:cubicBezTo>
                    <a:pt x="108" y="61"/>
                    <a:pt x="217" y="34"/>
                    <a:pt x="332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5302" name="Freeform 17">
            <a:extLst>
              <a:ext uri="{FF2B5EF4-FFF2-40B4-BE49-F238E27FC236}">
                <a16:creationId xmlns:a16="http://schemas.microsoft.com/office/drawing/2014/main" id="{3FED1567-9168-4702-AB5D-1EE56F88DF7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-2230438" y="5359400"/>
            <a:ext cx="3756026" cy="1203325"/>
          </a:xfrm>
          <a:custGeom>
            <a:avLst/>
            <a:gdLst>
              <a:gd name="T0" fmla="*/ 38904 w 7241"/>
              <a:gd name="T1" fmla="*/ 965362 h 2316"/>
              <a:gd name="T2" fmla="*/ 612604 w 7241"/>
              <a:gd name="T3" fmla="*/ 913405 h 2316"/>
              <a:gd name="T4" fmla="*/ 1243882 w 7241"/>
              <a:gd name="T5" fmla="*/ 1174229 h 2316"/>
              <a:gd name="T6" fmla="*/ 1615801 w 7241"/>
              <a:gd name="T7" fmla="*/ 870280 h 2316"/>
              <a:gd name="T8" fmla="*/ 2675020 w 7241"/>
              <a:gd name="T9" fmla="*/ 600623 h 2316"/>
              <a:gd name="T10" fmla="*/ 3244571 w 7241"/>
              <a:gd name="T11" fmla="*/ 708694 h 2316"/>
              <a:gd name="T12" fmla="*/ 3268950 w 7241"/>
              <a:gd name="T13" fmla="*/ 716488 h 2316"/>
              <a:gd name="T14" fmla="*/ 3288662 w 7241"/>
              <a:gd name="T15" fmla="*/ 722722 h 2316"/>
              <a:gd name="T16" fmla="*/ 3308373 w 7241"/>
              <a:gd name="T17" fmla="*/ 729996 h 2316"/>
              <a:gd name="T18" fmla="*/ 3327047 w 7241"/>
              <a:gd name="T19" fmla="*/ 736751 h 2316"/>
              <a:gd name="T20" fmla="*/ 3345720 w 7241"/>
              <a:gd name="T21" fmla="*/ 744025 h 2316"/>
              <a:gd name="T22" fmla="*/ 3408485 w 7241"/>
              <a:gd name="T23" fmla="*/ 760131 h 2316"/>
              <a:gd name="T24" fmla="*/ 3409004 w 7241"/>
              <a:gd name="T25" fmla="*/ 755975 h 2316"/>
              <a:gd name="T26" fmla="*/ 3421453 w 7241"/>
              <a:gd name="T27" fmla="*/ 691548 h 2316"/>
              <a:gd name="T28" fmla="*/ 3756025 w 7241"/>
              <a:gd name="T29" fmla="*/ 240561 h 2316"/>
              <a:gd name="T30" fmla="*/ 3743576 w 7241"/>
              <a:gd name="T31" fmla="*/ 231728 h 2316"/>
              <a:gd name="T32" fmla="*/ 3301629 w 7241"/>
              <a:gd name="T33" fmla="*/ 26498 h 2316"/>
              <a:gd name="T34" fmla="*/ 2774095 w 7241"/>
              <a:gd name="T35" fmla="*/ 28576 h 2316"/>
              <a:gd name="T36" fmla="*/ 2301026 w 7241"/>
              <a:gd name="T37" fmla="*/ 172497 h 2316"/>
              <a:gd name="T38" fmla="*/ 1892796 w 7241"/>
              <a:gd name="T39" fmla="*/ 463976 h 2316"/>
              <a:gd name="T40" fmla="*/ 1763117 w 7241"/>
              <a:gd name="T41" fmla="*/ 625563 h 2316"/>
              <a:gd name="T42" fmla="*/ 1660411 w 7241"/>
              <a:gd name="T43" fmla="*/ 793904 h 2316"/>
              <a:gd name="T44" fmla="*/ 1620989 w 7241"/>
              <a:gd name="T45" fmla="*/ 764808 h 2316"/>
              <a:gd name="T46" fmla="*/ 1382379 w 7241"/>
              <a:gd name="T47" fmla="*/ 675441 h 2316"/>
              <a:gd name="T48" fmla="*/ 727240 w 7241"/>
              <a:gd name="T49" fmla="*/ 598026 h 2316"/>
              <a:gd name="T50" fmla="*/ 75214 w 7241"/>
              <a:gd name="T51" fmla="*/ 754936 h 2316"/>
              <a:gd name="T52" fmla="*/ 15561 w 7241"/>
              <a:gd name="T53" fmla="*/ 819882 h 2316"/>
              <a:gd name="T54" fmla="*/ 2594 w 7241"/>
              <a:gd name="T55" fmla="*/ 856252 h 2316"/>
              <a:gd name="T56" fmla="*/ 0 w 7241"/>
              <a:gd name="T57" fmla="*/ 877035 h 2316"/>
              <a:gd name="T58" fmla="*/ 37866 w 7241"/>
              <a:gd name="T59" fmla="*/ 965881 h 2316"/>
              <a:gd name="T60" fmla="*/ 2999737 w 7241"/>
              <a:gd name="T61" fmla="*/ 590232 h 2316"/>
              <a:gd name="T62" fmla="*/ 1188379 w 7241"/>
              <a:gd name="T63" fmla="*/ 1090059 h 2316"/>
              <a:gd name="T64" fmla="*/ 941989 w 7241"/>
              <a:gd name="T65" fmla="*/ 947177 h 23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241" h="2316">
                <a:moveTo>
                  <a:pt x="73" y="1859"/>
                </a:moveTo>
                <a:cubicBezTo>
                  <a:pt x="74" y="1859"/>
                  <a:pt x="75" y="1859"/>
                  <a:pt x="75" y="1858"/>
                </a:cubicBezTo>
                <a:cubicBezTo>
                  <a:pt x="98" y="1850"/>
                  <a:pt x="121" y="1843"/>
                  <a:pt x="143" y="1836"/>
                </a:cubicBezTo>
                <a:cubicBezTo>
                  <a:pt x="483" y="1730"/>
                  <a:pt x="828" y="1707"/>
                  <a:pt x="1181" y="1758"/>
                </a:cubicBezTo>
                <a:cubicBezTo>
                  <a:pt x="1467" y="1799"/>
                  <a:pt x="1742" y="1878"/>
                  <a:pt x="2003" y="1999"/>
                </a:cubicBezTo>
                <a:cubicBezTo>
                  <a:pt x="2148" y="2066"/>
                  <a:pt x="2282" y="2151"/>
                  <a:pt x="2398" y="2260"/>
                </a:cubicBezTo>
                <a:cubicBezTo>
                  <a:pt x="2415" y="2276"/>
                  <a:pt x="2432" y="2292"/>
                  <a:pt x="2439" y="2316"/>
                </a:cubicBezTo>
                <a:cubicBezTo>
                  <a:pt x="2556" y="2146"/>
                  <a:pt x="2868" y="1843"/>
                  <a:pt x="3115" y="1675"/>
                </a:cubicBezTo>
                <a:cubicBezTo>
                  <a:pt x="3440" y="1455"/>
                  <a:pt x="3806" y="1306"/>
                  <a:pt x="4188" y="1223"/>
                </a:cubicBezTo>
                <a:cubicBezTo>
                  <a:pt x="4506" y="1154"/>
                  <a:pt x="4830" y="1126"/>
                  <a:pt x="5157" y="1156"/>
                </a:cubicBezTo>
                <a:cubicBezTo>
                  <a:pt x="5370" y="1175"/>
                  <a:pt x="5583" y="1189"/>
                  <a:pt x="5794" y="1231"/>
                </a:cubicBezTo>
                <a:cubicBezTo>
                  <a:pt x="5951" y="1262"/>
                  <a:pt x="6102" y="1319"/>
                  <a:pt x="6255" y="1364"/>
                </a:cubicBezTo>
                <a:cubicBezTo>
                  <a:pt x="6268" y="1368"/>
                  <a:pt x="6281" y="1372"/>
                  <a:pt x="6294" y="1376"/>
                </a:cubicBezTo>
                <a:cubicBezTo>
                  <a:pt x="6297" y="1377"/>
                  <a:pt x="6300" y="1378"/>
                  <a:pt x="6302" y="1379"/>
                </a:cubicBezTo>
                <a:cubicBezTo>
                  <a:pt x="6313" y="1382"/>
                  <a:pt x="6323" y="1386"/>
                  <a:pt x="6333" y="1389"/>
                </a:cubicBezTo>
                <a:cubicBezTo>
                  <a:pt x="6336" y="1390"/>
                  <a:pt x="6338" y="1391"/>
                  <a:pt x="6340" y="1391"/>
                </a:cubicBezTo>
                <a:cubicBezTo>
                  <a:pt x="6351" y="1395"/>
                  <a:pt x="6362" y="1399"/>
                  <a:pt x="6372" y="1403"/>
                </a:cubicBezTo>
                <a:cubicBezTo>
                  <a:pt x="6374" y="1403"/>
                  <a:pt x="6376" y="1404"/>
                  <a:pt x="6378" y="1405"/>
                </a:cubicBezTo>
                <a:cubicBezTo>
                  <a:pt x="6389" y="1409"/>
                  <a:pt x="6400" y="1413"/>
                  <a:pt x="6411" y="1417"/>
                </a:cubicBezTo>
                <a:cubicBezTo>
                  <a:pt x="6412" y="1417"/>
                  <a:pt x="6413" y="1417"/>
                  <a:pt x="6414" y="1418"/>
                </a:cubicBezTo>
                <a:cubicBezTo>
                  <a:pt x="6426" y="1422"/>
                  <a:pt x="6438" y="1427"/>
                  <a:pt x="6450" y="1431"/>
                </a:cubicBezTo>
                <a:cubicBezTo>
                  <a:pt x="6450" y="1431"/>
                  <a:pt x="6450" y="1431"/>
                  <a:pt x="6450" y="1432"/>
                </a:cubicBezTo>
                <a:cubicBezTo>
                  <a:pt x="6488" y="1446"/>
                  <a:pt x="6526" y="1462"/>
                  <a:pt x="6563" y="1479"/>
                </a:cubicBezTo>
                <a:cubicBezTo>
                  <a:pt x="6566" y="1474"/>
                  <a:pt x="6569" y="1469"/>
                  <a:pt x="6571" y="1463"/>
                </a:cubicBezTo>
                <a:cubicBezTo>
                  <a:pt x="6572" y="1460"/>
                  <a:pt x="6574" y="1457"/>
                  <a:pt x="6575" y="1453"/>
                </a:cubicBezTo>
                <a:cubicBezTo>
                  <a:pt x="6574" y="1454"/>
                  <a:pt x="6573" y="1455"/>
                  <a:pt x="6572" y="1455"/>
                </a:cubicBezTo>
                <a:cubicBezTo>
                  <a:pt x="6571" y="1456"/>
                  <a:pt x="6570" y="1457"/>
                  <a:pt x="6569" y="1457"/>
                </a:cubicBezTo>
                <a:cubicBezTo>
                  <a:pt x="6566" y="1408"/>
                  <a:pt x="6581" y="1370"/>
                  <a:pt x="6596" y="1331"/>
                </a:cubicBezTo>
                <a:cubicBezTo>
                  <a:pt x="6691" y="1073"/>
                  <a:pt x="6859" y="863"/>
                  <a:pt x="7039" y="658"/>
                </a:cubicBezTo>
                <a:cubicBezTo>
                  <a:pt x="7101" y="588"/>
                  <a:pt x="7171" y="523"/>
                  <a:pt x="7241" y="463"/>
                </a:cubicBezTo>
                <a:cubicBezTo>
                  <a:pt x="7241" y="463"/>
                  <a:pt x="7241" y="463"/>
                  <a:pt x="7241" y="463"/>
                </a:cubicBezTo>
                <a:cubicBezTo>
                  <a:pt x="7233" y="457"/>
                  <a:pt x="7225" y="452"/>
                  <a:pt x="7217" y="446"/>
                </a:cubicBezTo>
                <a:cubicBezTo>
                  <a:pt x="7094" y="359"/>
                  <a:pt x="6965" y="281"/>
                  <a:pt x="6828" y="216"/>
                </a:cubicBezTo>
                <a:cubicBezTo>
                  <a:pt x="6681" y="146"/>
                  <a:pt x="6526" y="85"/>
                  <a:pt x="6365" y="51"/>
                </a:cubicBezTo>
                <a:cubicBezTo>
                  <a:pt x="6198" y="16"/>
                  <a:pt x="6027" y="0"/>
                  <a:pt x="5856" y="3"/>
                </a:cubicBezTo>
                <a:cubicBezTo>
                  <a:pt x="5686" y="6"/>
                  <a:pt x="5516" y="27"/>
                  <a:pt x="5348" y="55"/>
                </a:cubicBezTo>
                <a:cubicBezTo>
                  <a:pt x="5201" y="80"/>
                  <a:pt x="5055" y="112"/>
                  <a:pt x="4911" y="153"/>
                </a:cubicBezTo>
                <a:cubicBezTo>
                  <a:pt x="4748" y="199"/>
                  <a:pt x="4589" y="259"/>
                  <a:pt x="4436" y="332"/>
                </a:cubicBezTo>
                <a:cubicBezTo>
                  <a:pt x="4301" y="396"/>
                  <a:pt x="4174" y="477"/>
                  <a:pt x="4053" y="563"/>
                </a:cubicBezTo>
                <a:cubicBezTo>
                  <a:pt x="3911" y="664"/>
                  <a:pt x="3774" y="772"/>
                  <a:pt x="3649" y="893"/>
                </a:cubicBezTo>
                <a:cubicBezTo>
                  <a:pt x="3600" y="939"/>
                  <a:pt x="3555" y="988"/>
                  <a:pt x="3513" y="1039"/>
                </a:cubicBezTo>
                <a:cubicBezTo>
                  <a:pt x="3475" y="1091"/>
                  <a:pt x="3437" y="1146"/>
                  <a:pt x="3399" y="1204"/>
                </a:cubicBezTo>
                <a:cubicBezTo>
                  <a:pt x="3323" y="1322"/>
                  <a:pt x="3271" y="1451"/>
                  <a:pt x="3199" y="1571"/>
                </a:cubicBezTo>
                <a:cubicBezTo>
                  <a:pt x="3196" y="1559"/>
                  <a:pt x="3197" y="1544"/>
                  <a:pt x="3201" y="1528"/>
                </a:cubicBezTo>
                <a:cubicBezTo>
                  <a:pt x="3201" y="1528"/>
                  <a:pt x="3201" y="1528"/>
                  <a:pt x="3201" y="1528"/>
                </a:cubicBezTo>
                <a:cubicBezTo>
                  <a:pt x="3176" y="1509"/>
                  <a:pt x="3151" y="1490"/>
                  <a:pt x="3125" y="1472"/>
                </a:cubicBezTo>
                <a:cubicBezTo>
                  <a:pt x="3070" y="1433"/>
                  <a:pt x="3008" y="1407"/>
                  <a:pt x="2944" y="1383"/>
                </a:cubicBezTo>
                <a:cubicBezTo>
                  <a:pt x="2854" y="1348"/>
                  <a:pt x="2757" y="1329"/>
                  <a:pt x="2665" y="1300"/>
                </a:cubicBezTo>
                <a:cubicBezTo>
                  <a:pt x="2447" y="1231"/>
                  <a:pt x="2227" y="1181"/>
                  <a:pt x="1999" y="1154"/>
                </a:cubicBezTo>
                <a:cubicBezTo>
                  <a:pt x="1802" y="1132"/>
                  <a:pt x="1600" y="1140"/>
                  <a:pt x="1402" y="1151"/>
                </a:cubicBezTo>
                <a:cubicBezTo>
                  <a:pt x="1192" y="1163"/>
                  <a:pt x="981" y="1188"/>
                  <a:pt x="776" y="1232"/>
                </a:cubicBezTo>
                <a:cubicBezTo>
                  <a:pt x="558" y="1279"/>
                  <a:pt x="345" y="1355"/>
                  <a:pt x="145" y="1453"/>
                </a:cubicBezTo>
                <a:cubicBezTo>
                  <a:pt x="145" y="1453"/>
                  <a:pt x="145" y="1454"/>
                  <a:pt x="145" y="1454"/>
                </a:cubicBezTo>
                <a:cubicBezTo>
                  <a:pt x="104" y="1491"/>
                  <a:pt x="68" y="1538"/>
                  <a:pt x="30" y="1578"/>
                </a:cubicBezTo>
                <a:cubicBezTo>
                  <a:pt x="17" y="1598"/>
                  <a:pt x="8" y="1620"/>
                  <a:pt x="3" y="1643"/>
                </a:cubicBezTo>
                <a:cubicBezTo>
                  <a:pt x="4" y="1644"/>
                  <a:pt x="5" y="1646"/>
                  <a:pt x="5" y="1648"/>
                </a:cubicBezTo>
                <a:cubicBezTo>
                  <a:pt x="15" y="1666"/>
                  <a:pt x="17" y="1687"/>
                  <a:pt x="18" y="1709"/>
                </a:cubicBezTo>
                <a:cubicBezTo>
                  <a:pt x="11" y="1702"/>
                  <a:pt x="5" y="1695"/>
                  <a:pt x="0" y="1688"/>
                </a:cubicBezTo>
                <a:cubicBezTo>
                  <a:pt x="2" y="1721"/>
                  <a:pt x="12" y="1752"/>
                  <a:pt x="28" y="1780"/>
                </a:cubicBezTo>
                <a:cubicBezTo>
                  <a:pt x="37" y="1810"/>
                  <a:pt x="53" y="1837"/>
                  <a:pt x="73" y="1859"/>
                </a:cubicBezTo>
                <a:close/>
                <a:moveTo>
                  <a:pt x="6433" y="1325"/>
                </a:moveTo>
                <a:cubicBezTo>
                  <a:pt x="6232" y="1213"/>
                  <a:pt x="6024" y="1119"/>
                  <a:pt x="5783" y="1136"/>
                </a:cubicBezTo>
                <a:cubicBezTo>
                  <a:pt x="6029" y="1105"/>
                  <a:pt x="6278" y="1188"/>
                  <a:pt x="6433" y="1325"/>
                </a:cubicBezTo>
                <a:close/>
                <a:moveTo>
                  <a:pt x="2291" y="2098"/>
                </a:moveTo>
                <a:cubicBezTo>
                  <a:pt x="2236" y="2009"/>
                  <a:pt x="2157" y="1962"/>
                  <a:pt x="2075" y="1921"/>
                </a:cubicBezTo>
                <a:cubicBezTo>
                  <a:pt x="1993" y="1880"/>
                  <a:pt x="1903" y="1856"/>
                  <a:pt x="1816" y="1823"/>
                </a:cubicBezTo>
                <a:cubicBezTo>
                  <a:pt x="1959" y="1822"/>
                  <a:pt x="2269" y="1953"/>
                  <a:pt x="2291" y="2098"/>
                </a:cubicBezTo>
                <a:close/>
              </a:path>
            </a:pathLst>
          </a:custGeom>
          <a:solidFill>
            <a:srgbClr val="FFF6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PE"/>
          </a:p>
        </p:txBody>
      </p:sp>
      <p:grpSp>
        <p:nvGrpSpPr>
          <p:cNvPr id="55303" name="Group 6">
            <a:extLst>
              <a:ext uri="{FF2B5EF4-FFF2-40B4-BE49-F238E27FC236}">
                <a16:creationId xmlns:a16="http://schemas.microsoft.com/office/drawing/2014/main" id="{00D73AA3-1C99-4B37-848E-D80CC7EEE89C}"/>
              </a:ext>
            </a:extLst>
          </p:cNvPr>
          <p:cNvGrpSpPr>
            <a:grpSpLocks/>
          </p:cNvGrpSpPr>
          <p:nvPr/>
        </p:nvGrpSpPr>
        <p:grpSpPr bwMode="auto">
          <a:xfrm>
            <a:off x="-360363" y="4691063"/>
            <a:ext cx="12566651" cy="2220912"/>
            <a:chOff x="-359603" y="4691241"/>
            <a:chExt cx="12565890" cy="2220912"/>
          </a:xfrm>
        </p:grpSpPr>
        <p:sp>
          <p:nvSpPr>
            <p:cNvPr id="56150" name="Freeform 9">
              <a:extLst>
                <a:ext uri="{FF2B5EF4-FFF2-40B4-BE49-F238E27FC236}">
                  <a16:creationId xmlns:a16="http://schemas.microsoft.com/office/drawing/2014/main" id="{2C7D2666-6170-48CA-8CB5-CF3E29269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5807253"/>
              <a:ext cx="4467225" cy="1104900"/>
            </a:xfrm>
            <a:custGeom>
              <a:avLst/>
              <a:gdLst>
                <a:gd name="T0" fmla="*/ 4448039 w 8615"/>
                <a:gd name="T1" fmla="*/ 817906 h 2129"/>
                <a:gd name="T2" fmla="*/ 3807123 w 8615"/>
                <a:gd name="T3" fmla="*/ 572950 h 2129"/>
                <a:gd name="T4" fmla="*/ 3671266 w 8615"/>
                <a:gd name="T5" fmla="*/ 569317 h 2129"/>
                <a:gd name="T6" fmla="*/ 3519333 w 8615"/>
                <a:gd name="T7" fmla="*/ 570355 h 2129"/>
                <a:gd name="T8" fmla="*/ 3137688 w 8615"/>
                <a:gd name="T9" fmla="*/ 643530 h 2129"/>
                <a:gd name="T10" fmla="*/ 3002867 w 8615"/>
                <a:gd name="T11" fmla="*/ 728642 h 2129"/>
                <a:gd name="T12" fmla="*/ 2962421 w 8615"/>
                <a:gd name="T13" fmla="*/ 759262 h 2129"/>
                <a:gd name="T14" fmla="*/ 2926123 w 8615"/>
                <a:gd name="T15" fmla="*/ 807008 h 2129"/>
                <a:gd name="T16" fmla="*/ 2906937 w 8615"/>
                <a:gd name="T17" fmla="*/ 828805 h 2129"/>
                <a:gd name="T18" fmla="*/ 2915234 w 8615"/>
                <a:gd name="T19" fmla="*/ 792995 h 2129"/>
                <a:gd name="T20" fmla="*/ 2915234 w 8615"/>
                <a:gd name="T21" fmla="*/ 792995 h 2129"/>
                <a:gd name="T22" fmla="*/ 2807377 w 8615"/>
                <a:gd name="T23" fmla="*/ 708921 h 2129"/>
                <a:gd name="T24" fmla="*/ 2665297 w 8615"/>
                <a:gd name="T25" fmla="*/ 633151 h 2129"/>
                <a:gd name="T26" fmla="*/ 2499364 w 8615"/>
                <a:gd name="T27" fmla="*/ 543368 h 2129"/>
                <a:gd name="T28" fmla="*/ 2279503 w 8615"/>
                <a:gd name="T29" fmla="*/ 443206 h 2129"/>
                <a:gd name="T30" fmla="*/ 2093866 w 8615"/>
                <a:gd name="T31" fmla="*/ 379371 h 2129"/>
                <a:gd name="T32" fmla="*/ 1856374 w 8615"/>
                <a:gd name="T33" fmla="*/ 338891 h 2129"/>
                <a:gd name="T34" fmla="*/ 1396429 w 8615"/>
                <a:gd name="T35" fmla="*/ 371587 h 2129"/>
                <a:gd name="T36" fmla="*/ 1344057 w 8615"/>
                <a:gd name="T37" fmla="*/ 381966 h 2129"/>
                <a:gd name="T38" fmla="*/ 1341464 w 8615"/>
                <a:gd name="T39" fmla="*/ 372106 h 2129"/>
                <a:gd name="T40" fmla="*/ 1143900 w 8615"/>
                <a:gd name="T41" fmla="*/ 449433 h 2129"/>
                <a:gd name="T42" fmla="*/ 921446 w 8615"/>
                <a:gd name="T43" fmla="*/ 614468 h 2129"/>
                <a:gd name="T44" fmla="*/ 889815 w 8615"/>
                <a:gd name="T45" fmla="*/ 637822 h 2129"/>
                <a:gd name="T46" fmla="*/ 959300 w 8615"/>
                <a:gd name="T47" fmla="*/ 558937 h 2129"/>
                <a:gd name="T48" fmla="*/ 1285461 w 8615"/>
                <a:gd name="T49" fmla="*/ 378334 h 2129"/>
                <a:gd name="T50" fmla="*/ 1488729 w 8615"/>
                <a:gd name="T51" fmla="*/ 321765 h 2129"/>
                <a:gd name="T52" fmla="*/ 1479914 w 8615"/>
                <a:gd name="T53" fmla="*/ 312424 h 2129"/>
                <a:gd name="T54" fmla="*/ 1477321 w 8615"/>
                <a:gd name="T55" fmla="*/ 310348 h 2129"/>
                <a:gd name="T56" fmla="*/ 1455024 w 8615"/>
                <a:gd name="T57" fmla="*/ 296854 h 2129"/>
                <a:gd name="T58" fmla="*/ 983671 w 8615"/>
                <a:gd name="T59" fmla="*/ 36847 h 2129"/>
                <a:gd name="T60" fmla="*/ 630545 w 8615"/>
                <a:gd name="T61" fmla="*/ 3114 h 2129"/>
                <a:gd name="T62" fmla="*/ 110968 w 8615"/>
                <a:gd name="T63" fmla="*/ 152579 h 2129"/>
                <a:gd name="T64" fmla="*/ 0 w 8615"/>
                <a:gd name="T65" fmla="*/ 215375 h 2129"/>
                <a:gd name="T66" fmla="*/ 0 w 8615"/>
                <a:gd name="T67" fmla="*/ 1104900 h 2129"/>
                <a:gd name="T68" fmla="*/ 4365073 w 8615"/>
                <a:gd name="T69" fmla="*/ 1104900 h 2129"/>
                <a:gd name="T70" fmla="*/ 4467225 w 8615"/>
                <a:gd name="T71" fmla="*/ 840741 h 2129"/>
                <a:gd name="T72" fmla="*/ 4448039 w 8615"/>
                <a:gd name="T73" fmla="*/ 817906 h 21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615" h="2129">
                  <a:moveTo>
                    <a:pt x="8578" y="1576"/>
                  </a:moveTo>
                  <a:cubicBezTo>
                    <a:pt x="8256" y="1252"/>
                    <a:pt x="7788" y="1135"/>
                    <a:pt x="7342" y="1104"/>
                  </a:cubicBezTo>
                  <a:cubicBezTo>
                    <a:pt x="7255" y="1098"/>
                    <a:pt x="7167" y="1096"/>
                    <a:pt x="7080" y="1097"/>
                  </a:cubicBezTo>
                  <a:cubicBezTo>
                    <a:pt x="6982" y="1099"/>
                    <a:pt x="6885" y="1099"/>
                    <a:pt x="6787" y="1099"/>
                  </a:cubicBezTo>
                  <a:cubicBezTo>
                    <a:pt x="6535" y="1100"/>
                    <a:pt x="6276" y="1120"/>
                    <a:pt x="6051" y="1240"/>
                  </a:cubicBezTo>
                  <a:cubicBezTo>
                    <a:pt x="5961" y="1287"/>
                    <a:pt x="5872" y="1344"/>
                    <a:pt x="5791" y="1404"/>
                  </a:cubicBezTo>
                  <a:cubicBezTo>
                    <a:pt x="5765" y="1424"/>
                    <a:pt x="5739" y="1443"/>
                    <a:pt x="5713" y="1463"/>
                  </a:cubicBezTo>
                  <a:cubicBezTo>
                    <a:pt x="5689" y="1493"/>
                    <a:pt x="5665" y="1524"/>
                    <a:pt x="5643" y="1555"/>
                  </a:cubicBezTo>
                  <a:cubicBezTo>
                    <a:pt x="5633" y="1569"/>
                    <a:pt x="5630" y="1589"/>
                    <a:pt x="5606" y="1597"/>
                  </a:cubicBezTo>
                  <a:cubicBezTo>
                    <a:pt x="5605" y="1567"/>
                    <a:pt x="5610" y="1548"/>
                    <a:pt x="5622" y="1528"/>
                  </a:cubicBezTo>
                  <a:cubicBezTo>
                    <a:pt x="5622" y="1528"/>
                    <a:pt x="5622" y="1528"/>
                    <a:pt x="5622" y="1528"/>
                  </a:cubicBezTo>
                  <a:cubicBezTo>
                    <a:pt x="5560" y="1466"/>
                    <a:pt x="5489" y="1413"/>
                    <a:pt x="5414" y="1366"/>
                  </a:cubicBezTo>
                  <a:cubicBezTo>
                    <a:pt x="5327" y="1311"/>
                    <a:pt x="5232" y="1267"/>
                    <a:pt x="5140" y="1220"/>
                  </a:cubicBezTo>
                  <a:cubicBezTo>
                    <a:pt x="5032" y="1164"/>
                    <a:pt x="4928" y="1102"/>
                    <a:pt x="4820" y="1047"/>
                  </a:cubicBezTo>
                  <a:cubicBezTo>
                    <a:pt x="4681" y="976"/>
                    <a:pt x="4540" y="913"/>
                    <a:pt x="4396" y="854"/>
                  </a:cubicBezTo>
                  <a:cubicBezTo>
                    <a:pt x="4279" y="806"/>
                    <a:pt x="4160" y="764"/>
                    <a:pt x="4038" y="731"/>
                  </a:cubicBezTo>
                  <a:cubicBezTo>
                    <a:pt x="3888" y="691"/>
                    <a:pt x="3735" y="667"/>
                    <a:pt x="3580" y="653"/>
                  </a:cubicBezTo>
                  <a:cubicBezTo>
                    <a:pt x="3284" y="626"/>
                    <a:pt x="2984" y="660"/>
                    <a:pt x="2693" y="716"/>
                  </a:cubicBezTo>
                  <a:cubicBezTo>
                    <a:pt x="2659" y="723"/>
                    <a:pt x="2626" y="729"/>
                    <a:pt x="2592" y="736"/>
                  </a:cubicBezTo>
                  <a:cubicBezTo>
                    <a:pt x="2591" y="730"/>
                    <a:pt x="2589" y="723"/>
                    <a:pt x="2587" y="717"/>
                  </a:cubicBezTo>
                  <a:cubicBezTo>
                    <a:pt x="2457" y="759"/>
                    <a:pt x="2331" y="809"/>
                    <a:pt x="2206" y="866"/>
                  </a:cubicBezTo>
                  <a:cubicBezTo>
                    <a:pt x="2038" y="944"/>
                    <a:pt x="1897" y="1049"/>
                    <a:pt x="1777" y="1184"/>
                  </a:cubicBezTo>
                  <a:cubicBezTo>
                    <a:pt x="1763" y="1199"/>
                    <a:pt x="1750" y="1217"/>
                    <a:pt x="1716" y="1229"/>
                  </a:cubicBezTo>
                  <a:cubicBezTo>
                    <a:pt x="1758" y="1165"/>
                    <a:pt x="1805" y="1122"/>
                    <a:pt x="1850" y="1077"/>
                  </a:cubicBezTo>
                  <a:cubicBezTo>
                    <a:pt x="2026" y="903"/>
                    <a:pt x="2251" y="812"/>
                    <a:pt x="2479" y="729"/>
                  </a:cubicBezTo>
                  <a:cubicBezTo>
                    <a:pt x="2608" y="682"/>
                    <a:pt x="2739" y="646"/>
                    <a:pt x="2871" y="620"/>
                  </a:cubicBezTo>
                  <a:cubicBezTo>
                    <a:pt x="2865" y="614"/>
                    <a:pt x="2860" y="608"/>
                    <a:pt x="2854" y="602"/>
                  </a:cubicBezTo>
                  <a:cubicBezTo>
                    <a:pt x="2852" y="601"/>
                    <a:pt x="2850" y="600"/>
                    <a:pt x="2849" y="598"/>
                  </a:cubicBezTo>
                  <a:cubicBezTo>
                    <a:pt x="2825" y="598"/>
                    <a:pt x="2816" y="584"/>
                    <a:pt x="2806" y="572"/>
                  </a:cubicBezTo>
                  <a:cubicBezTo>
                    <a:pt x="2561" y="304"/>
                    <a:pt x="2251" y="152"/>
                    <a:pt x="1897" y="71"/>
                  </a:cubicBezTo>
                  <a:cubicBezTo>
                    <a:pt x="1672" y="19"/>
                    <a:pt x="1444" y="0"/>
                    <a:pt x="1216" y="6"/>
                  </a:cubicBezTo>
                  <a:cubicBezTo>
                    <a:pt x="1051" y="11"/>
                    <a:pt x="659" y="51"/>
                    <a:pt x="214" y="294"/>
                  </a:cubicBezTo>
                  <a:cubicBezTo>
                    <a:pt x="140" y="331"/>
                    <a:pt x="69" y="371"/>
                    <a:pt x="0" y="415"/>
                  </a:cubicBezTo>
                  <a:cubicBezTo>
                    <a:pt x="0" y="2129"/>
                    <a:pt x="0" y="2129"/>
                    <a:pt x="0" y="2129"/>
                  </a:cubicBezTo>
                  <a:cubicBezTo>
                    <a:pt x="8418" y="2129"/>
                    <a:pt x="8418" y="2129"/>
                    <a:pt x="8418" y="2129"/>
                  </a:cubicBezTo>
                  <a:cubicBezTo>
                    <a:pt x="8477" y="1976"/>
                    <a:pt x="8534" y="1759"/>
                    <a:pt x="8615" y="1620"/>
                  </a:cubicBezTo>
                  <a:cubicBezTo>
                    <a:pt x="8604" y="1605"/>
                    <a:pt x="8592" y="1590"/>
                    <a:pt x="8578" y="1576"/>
                  </a:cubicBezTo>
                  <a:close/>
                </a:path>
              </a:pathLst>
            </a:custGeom>
            <a:solidFill>
              <a:srgbClr val="FFF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56151" name="Group 4807">
              <a:extLst>
                <a:ext uri="{FF2B5EF4-FFF2-40B4-BE49-F238E27FC236}">
                  <a16:creationId xmlns:a16="http://schemas.microsoft.com/office/drawing/2014/main" id="{E3C073B3-5A96-4360-B575-2FCEC6AB6C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36037" y="4691241"/>
              <a:ext cx="3270250" cy="2220912"/>
              <a:chOff x="8921750" y="4637088"/>
              <a:chExt cx="3270250" cy="2220912"/>
            </a:xfrm>
          </p:grpSpPr>
          <p:sp>
            <p:nvSpPr>
              <p:cNvPr id="56182" name="Freeform 31">
                <a:extLst>
                  <a:ext uri="{FF2B5EF4-FFF2-40B4-BE49-F238E27FC236}">
                    <a16:creationId xmlns:a16="http://schemas.microsoft.com/office/drawing/2014/main" id="{458258C7-D2B4-489F-B8F5-28E1C26AE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5250" y="4637088"/>
                <a:ext cx="666750" cy="666750"/>
              </a:xfrm>
              <a:custGeom>
                <a:avLst/>
                <a:gdLst>
                  <a:gd name="T0" fmla="*/ 112683 w 1284"/>
                  <a:gd name="T1" fmla="*/ 449524 h 1283"/>
                  <a:gd name="T2" fmla="*/ 1039 w 1284"/>
                  <a:gd name="T3" fmla="*/ 658955 h 1283"/>
                  <a:gd name="T4" fmla="*/ 0 w 1284"/>
                  <a:gd name="T5" fmla="*/ 661034 h 1283"/>
                  <a:gd name="T6" fmla="*/ 9866 w 1284"/>
                  <a:gd name="T7" fmla="*/ 663632 h 1283"/>
                  <a:gd name="T8" fmla="*/ 10905 w 1284"/>
                  <a:gd name="T9" fmla="*/ 664152 h 1283"/>
                  <a:gd name="T10" fmla="*/ 20771 w 1284"/>
                  <a:gd name="T11" fmla="*/ 666750 h 1283"/>
                  <a:gd name="T12" fmla="*/ 206672 w 1284"/>
                  <a:gd name="T13" fmla="*/ 420421 h 1283"/>
                  <a:gd name="T14" fmla="*/ 424248 w 1284"/>
                  <a:gd name="T15" fmla="*/ 244250 h 1283"/>
                  <a:gd name="T16" fmla="*/ 666750 w 1284"/>
                  <a:gd name="T17" fmla="*/ 141353 h 1283"/>
                  <a:gd name="T18" fmla="*/ 666750 w 1284"/>
                  <a:gd name="T19" fmla="*/ 0 h 1283"/>
                  <a:gd name="T20" fmla="*/ 576915 w 1284"/>
                  <a:gd name="T21" fmla="*/ 38456 h 1283"/>
                  <a:gd name="T22" fmla="*/ 112683 w 1284"/>
                  <a:gd name="T23" fmla="*/ 449524 h 128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284" h="1283">
                    <a:moveTo>
                      <a:pt x="217" y="865"/>
                    </a:moveTo>
                    <a:cubicBezTo>
                      <a:pt x="145" y="967"/>
                      <a:pt x="56" y="1156"/>
                      <a:pt x="2" y="1268"/>
                    </a:cubicBezTo>
                    <a:cubicBezTo>
                      <a:pt x="1" y="1270"/>
                      <a:pt x="0" y="1271"/>
                      <a:pt x="0" y="1272"/>
                    </a:cubicBezTo>
                    <a:cubicBezTo>
                      <a:pt x="6" y="1274"/>
                      <a:pt x="13" y="1275"/>
                      <a:pt x="19" y="1277"/>
                    </a:cubicBezTo>
                    <a:cubicBezTo>
                      <a:pt x="20" y="1277"/>
                      <a:pt x="21" y="1278"/>
                      <a:pt x="21" y="1278"/>
                    </a:cubicBezTo>
                    <a:cubicBezTo>
                      <a:pt x="28" y="1279"/>
                      <a:pt x="34" y="1281"/>
                      <a:pt x="40" y="1283"/>
                    </a:cubicBezTo>
                    <a:cubicBezTo>
                      <a:pt x="152" y="1120"/>
                      <a:pt x="265" y="957"/>
                      <a:pt x="398" y="809"/>
                    </a:cubicBezTo>
                    <a:cubicBezTo>
                      <a:pt x="518" y="675"/>
                      <a:pt x="659" y="559"/>
                      <a:pt x="817" y="470"/>
                    </a:cubicBezTo>
                    <a:cubicBezTo>
                      <a:pt x="963" y="387"/>
                      <a:pt x="1122" y="321"/>
                      <a:pt x="1284" y="272"/>
                    </a:cubicBezTo>
                    <a:cubicBezTo>
                      <a:pt x="1284" y="0"/>
                      <a:pt x="1284" y="0"/>
                      <a:pt x="1284" y="0"/>
                    </a:cubicBezTo>
                    <a:cubicBezTo>
                      <a:pt x="1226" y="21"/>
                      <a:pt x="1168" y="46"/>
                      <a:pt x="1111" y="74"/>
                    </a:cubicBezTo>
                    <a:cubicBezTo>
                      <a:pt x="737" y="258"/>
                      <a:pt x="449" y="531"/>
                      <a:pt x="217" y="865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3" name="Freeform 7">
                <a:extLst>
                  <a:ext uri="{FF2B5EF4-FFF2-40B4-BE49-F238E27FC236}">
                    <a16:creationId xmlns:a16="http://schemas.microsoft.com/office/drawing/2014/main" id="{7A4FC9ED-423F-48CA-B494-1B7064AF8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9113" y="6330950"/>
                <a:ext cx="15875" cy="14288"/>
              </a:xfrm>
              <a:custGeom>
                <a:avLst/>
                <a:gdLst>
                  <a:gd name="T0" fmla="*/ 0 w 30"/>
                  <a:gd name="T1" fmla="*/ 14288 h 28"/>
                  <a:gd name="T2" fmla="*/ 15875 w 30"/>
                  <a:gd name="T3" fmla="*/ 0 h 28"/>
                  <a:gd name="T4" fmla="*/ 0 w 30"/>
                  <a:gd name="T5" fmla="*/ 14288 h 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28">
                    <a:moveTo>
                      <a:pt x="0" y="28"/>
                    </a:moveTo>
                    <a:cubicBezTo>
                      <a:pt x="10" y="19"/>
                      <a:pt x="20" y="9"/>
                      <a:pt x="30" y="0"/>
                    </a:cubicBezTo>
                    <a:cubicBezTo>
                      <a:pt x="20" y="9"/>
                      <a:pt x="10" y="19"/>
                      <a:pt x="0" y="28"/>
                    </a:cubicBezTo>
                    <a:close/>
                  </a:path>
                </a:pathLst>
              </a:custGeom>
              <a:solidFill>
                <a:srgbClr val="FFF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4" name="Freeform 8">
                <a:extLst>
                  <a:ext uri="{FF2B5EF4-FFF2-40B4-BE49-F238E27FC236}">
                    <a16:creationId xmlns:a16="http://schemas.microsoft.com/office/drawing/2014/main" id="{4EC7EE94-C852-44E6-96AE-6241D2B87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7963" y="5321300"/>
                <a:ext cx="3094037" cy="1536700"/>
              </a:xfrm>
              <a:custGeom>
                <a:avLst/>
                <a:gdLst>
                  <a:gd name="T0" fmla="*/ 2705920 w 5963"/>
                  <a:gd name="T1" fmla="*/ 182224 h 2960"/>
                  <a:gd name="T2" fmla="*/ 2538325 w 5963"/>
                  <a:gd name="T3" fmla="*/ 342123 h 2960"/>
                  <a:gd name="T4" fmla="*/ 2376955 w 5963"/>
                  <a:gd name="T5" fmla="*/ 551343 h 2960"/>
                  <a:gd name="T6" fmla="*/ 2300681 w 5963"/>
                  <a:gd name="T7" fmla="*/ 723703 h 2960"/>
                  <a:gd name="T8" fmla="*/ 2291860 w 5963"/>
                  <a:gd name="T9" fmla="*/ 737720 h 2960"/>
                  <a:gd name="T10" fmla="*/ 2289785 w 5963"/>
                  <a:gd name="T11" fmla="*/ 742911 h 2960"/>
                  <a:gd name="T12" fmla="*/ 2285634 w 5963"/>
                  <a:gd name="T13" fmla="*/ 751218 h 2960"/>
                  <a:gd name="T14" fmla="*/ 2437144 w 5963"/>
                  <a:gd name="T15" fmla="*/ 827534 h 2960"/>
                  <a:gd name="T16" fmla="*/ 2547145 w 5963"/>
                  <a:gd name="T17" fmla="*/ 909041 h 2960"/>
                  <a:gd name="T18" fmla="*/ 2491107 w 5963"/>
                  <a:gd name="T19" fmla="*/ 880488 h 2960"/>
                  <a:gd name="T20" fmla="*/ 2491107 w 5963"/>
                  <a:gd name="T21" fmla="*/ 880488 h 2960"/>
                  <a:gd name="T22" fmla="*/ 2495258 w 5963"/>
                  <a:gd name="T23" fmla="*/ 893466 h 2960"/>
                  <a:gd name="T24" fmla="*/ 2386814 w 5963"/>
                  <a:gd name="T25" fmla="*/ 856087 h 2960"/>
                  <a:gd name="T26" fmla="*/ 2125821 w 5963"/>
                  <a:gd name="T27" fmla="*/ 787559 h 2960"/>
                  <a:gd name="T28" fmla="*/ 1559731 w 5963"/>
                  <a:gd name="T29" fmla="*/ 716434 h 2960"/>
                  <a:gd name="T30" fmla="*/ 992603 w 5963"/>
                  <a:gd name="T31" fmla="*/ 768350 h 2960"/>
                  <a:gd name="T32" fmla="*/ 761705 w 5963"/>
                  <a:gd name="T33" fmla="*/ 834283 h 2960"/>
                  <a:gd name="T34" fmla="*/ 499155 w 5963"/>
                  <a:gd name="T35" fmla="*/ 949535 h 2960"/>
                  <a:gd name="T36" fmla="*/ 272927 w 5963"/>
                  <a:gd name="T37" fmla="*/ 1113588 h 2960"/>
                  <a:gd name="T38" fmla="*/ 101699 w 5963"/>
                  <a:gd name="T39" fmla="*/ 1286986 h 2960"/>
                  <a:gd name="T40" fmla="*/ 100661 w 5963"/>
                  <a:gd name="T41" fmla="*/ 1284910 h 2960"/>
                  <a:gd name="T42" fmla="*/ 310805 w 5963"/>
                  <a:gd name="T43" fmla="*/ 1025332 h 2960"/>
                  <a:gd name="T44" fmla="*/ 100661 w 5963"/>
                  <a:gd name="T45" fmla="*/ 1284910 h 2960"/>
                  <a:gd name="T46" fmla="*/ 0 w 5963"/>
                  <a:gd name="T47" fmla="*/ 1536700 h 2960"/>
                  <a:gd name="T48" fmla="*/ 3094037 w 5963"/>
                  <a:gd name="T49" fmla="*/ 1536700 h 2960"/>
                  <a:gd name="T50" fmla="*/ 3094037 w 5963"/>
                  <a:gd name="T51" fmla="*/ 0 h 2960"/>
                  <a:gd name="T52" fmla="*/ 3052527 w 5963"/>
                  <a:gd name="T53" fmla="*/ 11941 h 2960"/>
                  <a:gd name="T54" fmla="*/ 2705920 w 5963"/>
                  <a:gd name="T55" fmla="*/ 182224 h 296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963" h="2960">
                    <a:moveTo>
                      <a:pt x="5215" y="351"/>
                    </a:moveTo>
                    <a:cubicBezTo>
                      <a:pt x="5091" y="437"/>
                      <a:pt x="4993" y="550"/>
                      <a:pt x="4892" y="659"/>
                    </a:cubicBezTo>
                    <a:cubicBezTo>
                      <a:pt x="4776" y="784"/>
                      <a:pt x="4666" y="914"/>
                      <a:pt x="4581" y="1062"/>
                    </a:cubicBezTo>
                    <a:cubicBezTo>
                      <a:pt x="4521" y="1167"/>
                      <a:pt x="4477" y="1280"/>
                      <a:pt x="4434" y="1394"/>
                    </a:cubicBezTo>
                    <a:cubicBezTo>
                      <a:pt x="4431" y="1402"/>
                      <a:pt x="4429" y="1411"/>
                      <a:pt x="4417" y="1421"/>
                    </a:cubicBezTo>
                    <a:cubicBezTo>
                      <a:pt x="4416" y="1425"/>
                      <a:pt x="4414" y="1428"/>
                      <a:pt x="4413" y="1431"/>
                    </a:cubicBezTo>
                    <a:cubicBezTo>
                      <a:pt x="4411" y="1437"/>
                      <a:pt x="4408" y="1442"/>
                      <a:pt x="4405" y="1447"/>
                    </a:cubicBezTo>
                    <a:cubicBezTo>
                      <a:pt x="4505" y="1491"/>
                      <a:pt x="4602" y="1540"/>
                      <a:pt x="4697" y="1594"/>
                    </a:cubicBezTo>
                    <a:cubicBezTo>
                      <a:pt x="4771" y="1635"/>
                      <a:pt x="4838" y="1685"/>
                      <a:pt x="4909" y="1751"/>
                    </a:cubicBezTo>
                    <a:cubicBezTo>
                      <a:pt x="4861" y="1743"/>
                      <a:pt x="4830" y="1719"/>
                      <a:pt x="4801" y="1696"/>
                    </a:cubicBezTo>
                    <a:cubicBezTo>
                      <a:pt x="4801" y="1696"/>
                      <a:pt x="4801" y="1696"/>
                      <a:pt x="4801" y="1696"/>
                    </a:cubicBezTo>
                    <a:cubicBezTo>
                      <a:pt x="4803" y="1704"/>
                      <a:pt x="4806" y="1713"/>
                      <a:pt x="4809" y="1721"/>
                    </a:cubicBezTo>
                    <a:cubicBezTo>
                      <a:pt x="4740" y="1694"/>
                      <a:pt x="4670" y="1671"/>
                      <a:pt x="4600" y="1649"/>
                    </a:cubicBezTo>
                    <a:cubicBezTo>
                      <a:pt x="4435" y="1597"/>
                      <a:pt x="4266" y="1556"/>
                      <a:pt x="4097" y="1517"/>
                    </a:cubicBezTo>
                    <a:cubicBezTo>
                      <a:pt x="3740" y="1437"/>
                      <a:pt x="3372" y="1389"/>
                      <a:pt x="3006" y="1380"/>
                    </a:cubicBezTo>
                    <a:cubicBezTo>
                      <a:pt x="2640" y="1371"/>
                      <a:pt x="2270" y="1404"/>
                      <a:pt x="1913" y="1480"/>
                    </a:cubicBezTo>
                    <a:cubicBezTo>
                      <a:pt x="1762" y="1512"/>
                      <a:pt x="1613" y="1555"/>
                      <a:pt x="1468" y="1607"/>
                    </a:cubicBezTo>
                    <a:cubicBezTo>
                      <a:pt x="1295" y="1669"/>
                      <a:pt x="1123" y="1740"/>
                      <a:pt x="962" y="1829"/>
                    </a:cubicBezTo>
                    <a:cubicBezTo>
                      <a:pt x="804" y="1915"/>
                      <a:pt x="658" y="2023"/>
                      <a:pt x="526" y="2145"/>
                    </a:cubicBezTo>
                    <a:cubicBezTo>
                      <a:pt x="411" y="2252"/>
                      <a:pt x="306" y="2368"/>
                      <a:pt x="196" y="2479"/>
                    </a:cubicBezTo>
                    <a:cubicBezTo>
                      <a:pt x="196" y="2478"/>
                      <a:pt x="195" y="2476"/>
                      <a:pt x="194" y="2475"/>
                    </a:cubicBezTo>
                    <a:cubicBezTo>
                      <a:pt x="301" y="2287"/>
                      <a:pt x="443" y="2125"/>
                      <a:pt x="599" y="1975"/>
                    </a:cubicBezTo>
                    <a:cubicBezTo>
                      <a:pt x="443" y="2125"/>
                      <a:pt x="301" y="2288"/>
                      <a:pt x="194" y="2475"/>
                    </a:cubicBezTo>
                    <a:cubicBezTo>
                      <a:pt x="116" y="2611"/>
                      <a:pt x="49" y="2793"/>
                      <a:pt x="0" y="2960"/>
                    </a:cubicBezTo>
                    <a:cubicBezTo>
                      <a:pt x="5963" y="2960"/>
                      <a:pt x="5963" y="2960"/>
                      <a:pt x="5963" y="2960"/>
                    </a:cubicBezTo>
                    <a:cubicBezTo>
                      <a:pt x="5963" y="0"/>
                      <a:pt x="5963" y="0"/>
                      <a:pt x="5963" y="0"/>
                    </a:cubicBezTo>
                    <a:cubicBezTo>
                      <a:pt x="5936" y="7"/>
                      <a:pt x="5910" y="15"/>
                      <a:pt x="5883" y="23"/>
                    </a:cubicBezTo>
                    <a:cubicBezTo>
                      <a:pt x="5642" y="97"/>
                      <a:pt x="5421" y="209"/>
                      <a:pt x="5215" y="351"/>
                    </a:cubicBezTo>
                    <a:close/>
                  </a:path>
                </a:pathLst>
              </a:custGeom>
              <a:solidFill>
                <a:srgbClr val="FFF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5" name="Freeform 11">
                <a:extLst>
                  <a:ext uri="{FF2B5EF4-FFF2-40B4-BE49-F238E27FC236}">
                    <a16:creationId xmlns:a16="http://schemas.microsoft.com/office/drawing/2014/main" id="{52D16E07-D52A-488F-BAC4-2CA66DDE9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5911850"/>
                <a:ext cx="2393950" cy="696913"/>
              </a:xfrm>
              <a:custGeom>
                <a:avLst/>
                <a:gdLst>
                  <a:gd name="T0" fmla="*/ 2379425 w 4615"/>
                  <a:gd name="T1" fmla="*/ 281366 h 1340"/>
                  <a:gd name="T2" fmla="*/ 2377869 w 4615"/>
                  <a:gd name="T3" fmla="*/ 279805 h 1340"/>
                  <a:gd name="T4" fmla="*/ 2374238 w 4615"/>
                  <a:gd name="T5" fmla="*/ 277205 h 1340"/>
                  <a:gd name="T6" fmla="*/ 2372682 w 4615"/>
                  <a:gd name="T7" fmla="*/ 275645 h 1340"/>
                  <a:gd name="T8" fmla="*/ 2366976 w 4615"/>
                  <a:gd name="T9" fmla="*/ 272004 h 1340"/>
                  <a:gd name="T10" fmla="*/ 2053143 w 4615"/>
                  <a:gd name="T11" fmla="*/ 123780 h 1340"/>
                  <a:gd name="T12" fmla="*/ 1815563 w 4615"/>
                  <a:gd name="T13" fmla="*/ 54089 h 1340"/>
                  <a:gd name="T14" fmla="*/ 1505361 w 4615"/>
                  <a:gd name="T15" fmla="*/ 13002 h 1340"/>
                  <a:gd name="T16" fmla="*/ 1257407 w 4615"/>
                  <a:gd name="T17" fmla="*/ 4681 h 1340"/>
                  <a:gd name="T18" fmla="*/ 614698 w 4615"/>
                  <a:gd name="T19" fmla="*/ 158106 h 1340"/>
                  <a:gd name="T20" fmla="*/ 243804 w 4615"/>
                  <a:gd name="T21" fmla="*/ 402545 h 1340"/>
                  <a:gd name="T22" fmla="*/ 226167 w 4615"/>
                  <a:gd name="T23" fmla="*/ 419188 h 1340"/>
                  <a:gd name="T24" fmla="*/ 210605 w 4615"/>
                  <a:gd name="T25" fmla="*/ 433750 h 1340"/>
                  <a:gd name="T26" fmla="*/ 210087 w 4615"/>
                  <a:gd name="T27" fmla="*/ 434790 h 1340"/>
                  <a:gd name="T28" fmla="*/ 0 w 4615"/>
                  <a:gd name="T29" fmla="*/ 694833 h 1340"/>
                  <a:gd name="T30" fmla="*/ 1037 w 4615"/>
                  <a:gd name="T31" fmla="*/ 696913 h 1340"/>
                  <a:gd name="T32" fmla="*/ 172219 w 4615"/>
                  <a:gd name="T33" fmla="*/ 523205 h 1340"/>
                  <a:gd name="T34" fmla="*/ 398386 w 4615"/>
                  <a:gd name="T35" fmla="*/ 358858 h 1340"/>
                  <a:gd name="T36" fmla="*/ 660865 w 4615"/>
                  <a:gd name="T37" fmla="*/ 243399 h 1340"/>
                  <a:gd name="T38" fmla="*/ 891701 w 4615"/>
                  <a:gd name="T39" fmla="*/ 177349 h 1340"/>
                  <a:gd name="T40" fmla="*/ 1458675 w 4615"/>
                  <a:gd name="T41" fmla="*/ 125340 h 1340"/>
                  <a:gd name="T42" fmla="*/ 2024613 w 4615"/>
                  <a:gd name="T43" fmla="*/ 196592 h 1340"/>
                  <a:gd name="T44" fmla="*/ 2285535 w 4615"/>
                  <a:gd name="T45" fmla="*/ 265243 h 1340"/>
                  <a:gd name="T46" fmla="*/ 2393950 w 4615"/>
                  <a:gd name="T47" fmla="*/ 302689 h 1340"/>
                  <a:gd name="T48" fmla="*/ 2389800 w 4615"/>
                  <a:gd name="T49" fmla="*/ 289687 h 1340"/>
                  <a:gd name="T50" fmla="*/ 2389800 w 4615"/>
                  <a:gd name="T51" fmla="*/ 289687 h 1340"/>
                  <a:gd name="T52" fmla="*/ 2383057 w 4615"/>
                  <a:gd name="T53" fmla="*/ 283966 h 1340"/>
                  <a:gd name="T54" fmla="*/ 2379425 w 4615"/>
                  <a:gd name="T55" fmla="*/ 281366 h 134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15" h="1340">
                    <a:moveTo>
                      <a:pt x="4587" y="541"/>
                    </a:moveTo>
                    <a:cubicBezTo>
                      <a:pt x="4586" y="540"/>
                      <a:pt x="4585" y="539"/>
                      <a:pt x="4584" y="538"/>
                    </a:cubicBezTo>
                    <a:cubicBezTo>
                      <a:pt x="4581" y="536"/>
                      <a:pt x="4579" y="534"/>
                      <a:pt x="4577" y="533"/>
                    </a:cubicBezTo>
                    <a:cubicBezTo>
                      <a:pt x="4576" y="532"/>
                      <a:pt x="4575" y="531"/>
                      <a:pt x="4574" y="530"/>
                    </a:cubicBezTo>
                    <a:cubicBezTo>
                      <a:pt x="4570" y="528"/>
                      <a:pt x="4567" y="526"/>
                      <a:pt x="4563" y="523"/>
                    </a:cubicBezTo>
                    <a:cubicBezTo>
                      <a:pt x="4374" y="403"/>
                      <a:pt x="4172" y="307"/>
                      <a:pt x="3958" y="238"/>
                    </a:cubicBezTo>
                    <a:cubicBezTo>
                      <a:pt x="3806" y="190"/>
                      <a:pt x="3655" y="141"/>
                      <a:pt x="3500" y="104"/>
                    </a:cubicBezTo>
                    <a:cubicBezTo>
                      <a:pt x="3303" y="57"/>
                      <a:pt x="3102" y="45"/>
                      <a:pt x="2902" y="25"/>
                    </a:cubicBezTo>
                    <a:cubicBezTo>
                      <a:pt x="2743" y="9"/>
                      <a:pt x="2583" y="0"/>
                      <a:pt x="2424" y="9"/>
                    </a:cubicBezTo>
                    <a:cubicBezTo>
                      <a:pt x="1993" y="31"/>
                      <a:pt x="1574" y="112"/>
                      <a:pt x="1185" y="304"/>
                    </a:cubicBezTo>
                    <a:cubicBezTo>
                      <a:pt x="927" y="431"/>
                      <a:pt x="682" y="579"/>
                      <a:pt x="470" y="774"/>
                    </a:cubicBezTo>
                    <a:cubicBezTo>
                      <a:pt x="459" y="785"/>
                      <a:pt x="448" y="795"/>
                      <a:pt x="436" y="806"/>
                    </a:cubicBezTo>
                    <a:cubicBezTo>
                      <a:pt x="426" y="815"/>
                      <a:pt x="416" y="825"/>
                      <a:pt x="406" y="834"/>
                    </a:cubicBezTo>
                    <a:cubicBezTo>
                      <a:pt x="406" y="835"/>
                      <a:pt x="405" y="835"/>
                      <a:pt x="405" y="836"/>
                    </a:cubicBezTo>
                    <a:cubicBezTo>
                      <a:pt x="249" y="986"/>
                      <a:pt x="107" y="1148"/>
                      <a:pt x="0" y="1336"/>
                    </a:cubicBezTo>
                    <a:cubicBezTo>
                      <a:pt x="1" y="1337"/>
                      <a:pt x="2" y="1339"/>
                      <a:pt x="2" y="1340"/>
                    </a:cubicBezTo>
                    <a:cubicBezTo>
                      <a:pt x="112" y="1229"/>
                      <a:pt x="217" y="1113"/>
                      <a:pt x="332" y="1006"/>
                    </a:cubicBezTo>
                    <a:cubicBezTo>
                      <a:pt x="464" y="884"/>
                      <a:pt x="610" y="776"/>
                      <a:pt x="768" y="690"/>
                    </a:cubicBezTo>
                    <a:cubicBezTo>
                      <a:pt x="929" y="601"/>
                      <a:pt x="1101" y="530"/>
                      <a:pt x="1274" y="468"/>
                    </a:cubicBezTo>
                    <a:cubicBezTo>
                      <a:pt x="1419" y="416"/>
                      <a:pt x="1568" y="373"/>
                      <a:pt x="1719" y="341"/>
                    </a:cubicBezTo>
                    <a:cubicBezTo>
                      <a:pt x="2076" y="265"/>
                      <a:pt x="2446" y="232"/>
                      <a:pt x="2812" y="241"/>
                    </a:cubicBezTo>
                    <a:cubicBezTo>
                      <a:pt x="3178" y="250"/>
                      <a:pt x="3546" y="298"/>
                      <a:pt x="3903" y="378"/>
                    </a:cubicBezTo>
                    <a:cubicBezTo>
                      <a:pt x="4072" y="417"/>
                      <a:pt x="4241" y="458"/>
                      <a:pt x="4406" y="510"/>
                    </a:cubicBezTo>
                    <a:cubicBezTo>
                      <a:pt x="4476" y="532"/>
                      <a:pt x="4546" y="555"/>
                      <a:pt x="4615" y="582"/>
                    </a:cubicBezTo>
                    <a:cubicBezTo>
                      <a:pt x="4612" y="574"/>
                      <a:pt x="4609" y="565"/>
                      <a:pt x="4607" y="557"/>
                    </a:cubicBezTo>
                    <a:cubicBezTo>
                      <a:pt x="4607" y="557"/>
                      <a:pt x="4607" y="557"/>
                      <a:pt x="4607" y="557"/>
                    </a:cubicBezTo>
                    <a:cubicBezTo>
                      <a:pt x="4603" y="553"/>
                      <a:pt x="4599" y="550"/>
                      <a:pt x="4594" y="546"/>
                    </a:cubicBezTo>
                    <a:cubicBezTo>
                      <a:pt x="4592" y="544"/>
                      <a:pt x="4589" y="542"/>
                      <a:pt x="4587" y="541"/>
                    </a:cubicBezTo>
                    <a:close/>
                  </a:path>
                </a:pathLst>
              </a:custGeom>
              <a:solidFill>
                <a:srgbClr val="FFF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6" name="Freeform 16">
                <a:extLst>
                  <a:ext uri="{FF2B5EF4-FFF2-40B4-BE49-F238E27FC236}">
                    <a16:creationId xmlns:a16="http://schemas.microsoft.com/office/drawing/2014/main" id="{0F5D81E9-0387-4AA0-9D7B-740BC0F2C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45888" y="4778375"/>
                <a:ext cx="646112" cy="671513"/>
              </a:xfrm>
              <a:custGeom>
                <a:avLst/>
                <a:gdLst>
                  <a:gd name="T0" fmla="*/ 185939 w 1244"/>
                  <a:gd name="T1" fmla="*/ 278673 h 1294"/>
                  <a:gd name="T2" fmla="*/ 0 w 1244"/>
                  <a:gd name="T3" fmla="*/ 524652 h 1294"/>
                  <a:gd name="T4" fmla="*/ 92969 w 1244"/>
                  <a:gd name="T5" fmla="*/ 553713 h 1294"/>
                  <a:gd name="T6" fmla="*/ 226970 w 1244"/>
                  <a:gd name="T7" fmla="*/ 605088 h 1294"/>
                  <a:gd name="T8" fmla="*/ 299684 w 1244"/>
                  <a:gd name="T9" fmla="*/ 652312 h 1294"/>
                  <a:gd name="T10" fmla="*/ 297606 w 1244"/>
                  <a:gd name="T11" fmla="*/ 651274 h 1294"/>
                  <a:gd name="T12" fmla="*/ 309033 w 1244"/>
                  <a:gd name="T13" fmla="*/ 663729 h 1294"/>
                  <a:gd name="T14" fmla="*/ 317862 w 1244"/>
                  <a:gd name="T15" fmla="*/ 671513 h 1294"/>
                  <a:gd name="T16" fmla="*/ 507956 w 1244"/>
                  <a:gd name="T17" fmla="*/ 577065 h 1294"/>
                  <a:gd name="T18" fmla="*/ 646112 w 1244"/>
                  <a:gd name="T19" fmla="*/ 530879 h 1294"/>
                  <a:gd name="T20" fmla="*/ 646112 w 1244"/>
                  <a:gd name="T21" fmla="*/ 0 h 1294"/>
                  <a:gd name="T22" fmla="*/ 403560 w 1244"/>
                  <a:gd name="T23" fmla="*/ 102751 h 1294"/>
                  <a:gd name="T24" fmla="*/ 185939 w 1244"/>
                  <a:gd name="T25" fmla="*/ 278673 h 12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44" h="1294">
                    <a:moveTo>
                      <a:pt x="358" y="537"/>
                    </a:moveTo>
                    <a:cubicBezTo>
                      <a:pt x="225" y="685"/>
                      <a:pt x="112" y="848"/>
                      <a:pt x="0" y="1011"/>
                    </a:cubicBezTo>
                    <a:cubicBezTo>
                      <a:pt x="67" y="1029"/>
                      <a:pt x="128" y="1048"/>
                      <a:pt x="179" y="1067"/>
                    </a:cubicBezTo>
                    <a:cubicBezTo>
                      <a:pt x="265" y="1099"/>
                      <a:pt x="356" y="1123"/>
                      <a:pt x="437" y="1166"/>
                    </a:cubicBezTo>
                    <a:cubicBezTo>
                      <a:pt x="486" y="1192"/>
                      <a:pt x="531" y="1225"/>
                      <a:pt x="577" y="1257"/>
                    </a:cubicBezTo>
                    <a:cubicBezTo>
                      <a:pt x="575" y="1256"/>
                      <a:pt x="574" y="1256"/>
                      <a:pt x="573" y="1255"/>
                    </a:cubicBezTo>
                    <a:cubicBezTo>
                      <a:pt x="579" y="1263"/>
                      <a:pt x="587" y="1271"/>
                      <a:pt x="595" y="1279"/>
                    </a:cubicBezTo>
                    <a:cubicBezTo>
                      <a:pt x="601" y="1284"/>
                      <a:pt x="606" y="1289"/>
                      <a:pt x="612" y="1294"/>
                    </a:cubicBezTo>
                    <a:cubicBezTo>
                      <a:pt x="727" y="1223"/>
                      <a:pt x="849" y="1162"/>
                      <a:pt x="978" y="1112"/>
                    </a:cubicBezTo>
                    <a:cubicBezTo>
                      <a:pt x="1065" y="1078"/>
                      <a:pt x="1154" y="1048"/>
                      <a:pt x="1244" y="1023"/>
                    </a:cubicBezTo>
                    <a:cubicBezTo>
                      <a:pt x="1244" y="0"/>
                      <a:pt x="1244" y="0"/>
                      <a:pt x="1244" y="0"/>
                    </a:cubicBezTo>
                    <a:cubicBezTo>
                      <a:pt x="1082" y="49"/>
                      <a:pt x="923" y="115"/>
                      <a:pt x="777" y="198"/>
                    </a:cubicBezTo>
                    <a:cubicBezTo>
                      <a:pt x="619" y="287"/>
                      <a:pt x="478" y="403"/>
                      <a:pt x="358" y="537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7" name="Freeform 20">
                <a:extLst>
                  <a:ext uri="{FF2B5EF4-FFF2-40B4-BE49-F238E27FC236}">
                    <a16:creationId xmlns:a16="http://schemas.microsoft.com/office/drawing/2014/main" id="{DC600CA8-DD03-421B-A8F6-503432E32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1225" y="5635625"/>
                <a:ext cx="184150" cy="207963"/>
              </a:xfrm>
              <a:custGeom>
                <a:avLst/>
                <a:gdLst>
                  <a:gd name="T0" fmla="*/ 184150 w 354"/>
                  <a:gd name="T1" fmla="*/ 0 h 400"/>
                  <a:gd name="T2" fmla="*/ 0 w 354"/>
                  <a:gd name="T3" fmla="*/ 207963 h 400"/>
                  <a:gd name="T4" fmla="*/ 184150 w 354"/>
                  <a:gd name="T5" fmla="*/ 0 h 4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4" h="400">
                    <a:moveTo>
                      <a:pt x="354" y="0"/>
                    </a:moveTo>
                    <a:cubicBezTo>
                      <a:pt x="237" y="109"/>
                      <a:pt x="117" y="240"/>
                      <a:pt x="0" y="400"/>
                    </a:cubicBezTo>
                    <a:cubicBezTo>
                      <a:pt x="117" y="240"/>
                      <a:pt x="237" y="109"/>
                      <a:pt x="354" y="0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8" name="Freeform 21">
                <a:extLst>
                  <a:ext uri="{FF2B5EF4-FFF2-40B4-BE49-F238E27FC236}">
                    <a16:creationId xmlns:a16="http://schemas.microsoft.com/office/drawing/2014/main" id="{6C6ABCEB-EB75-4400-AE82-FC86CE7B6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8538" y="5253038"/>
                <a:ext cx="684212" cy="177800"/>
              </a:xfrm>
              <a:custGeom>
                <a:avLst/>
                <a:gdLst>
                  <a:gd name="T0" fmla="*/ 0 w 1319"/>
                  <a:gd name="T1" fmla="*/ 0 h 341"/>
                  <a:gd name="T2" fmla="*/ 684212 w 1319"/>
                  <a:gd name="T3" fmla="*/ 177800 h 341"/>
                  <a:gd name="T4" fmla="*/ 0 w 1319"/>
                  <a:gd name="T5" fmla="*/ 0 h 34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19" h="341">
                    <a:moveTo>
                      <a:pt x="0" y="0"/>
                    </a:moveTo>
                    <a:cubicBezTo>
                      <a:pt x="390" y="27"/>
                      <a:pt x="862" y="112"/>
                      <a:pt x="1319" y="341"/>
                    </a:cubicBezTo>
                    <a:cubicBezTo>
                      <a:pt x="862" y="112"/>
                      <a:pt x="390" y="27"/>
                      <a:pt x="0" y="0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9" name="Freeform 22">
                <a:extLst>
                  <a:ext uri="{FF2B5EF4-FFF2-40B4-BE49-F238E27FC236}">
                    <a16:creationId xmlns:a16="http://schemas.microsoft.com/office/drawing/2014/main" id="{10BD12B1-8B91-4032-AC03-3B2115A8A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2363" y="5586413"/>
                <a:ext cx="28575" cy="25400"/>
              </a:xfrm>
              <a:custGeom>
                <a:avLst/>
                <a:gdLst>
                  <a:gd name="T0" fmla="*/ 0 w 55"/>
                  <a:gd name="T1" fmla="*/ 25400 h 47"/>
                  <a:gd name="T2" fmla="*/ 28575 w 55"/>
                  <a:gd name="T3" fmla="*/ 0 h 47"/>
                  <a:gd name="T4" fmla="*/ 0 w 55"/>
                  <a:gd name="T5" fmla="*/ 25400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5" h="47">
                    <a:moveTo>
                      <a:pt x="0" y="47"/>
                    </a:moveTo>
                    <a:cubicBezTo>
                      <a:pt x="19" y="31"/>
                      <a:pt x="37" y="15"/>
                      <a:pt x="55" y="0"/>
                    </a:cubicBezTo>
                    <a:cubicBezTo>
                      <a:pt x="37" y="15"/>
                      <a:pt x="19" y="31"/>
                      <a:pt x="0" y="47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0" name="Freeform 23">
                <a:extLst>
                  <a:ext uri="{FF2B5EF4-FFF2-40B4-BE49-F238E27FC236}">
                    <a16:creationId xmlns:a16="http://schemas.microsoft.com/office/drawing/2014/main" id="{69E47B8C-D349-4AAE-A8BA-0AB5AA756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9988" y="5553075"/>
                <a:ext cx="22225" cy="17463"/>
              </a:xfrm>
              <a:custGeom>
                <a:avLst/>
                <a:gdLst>
                  <a:gd name="T0" fmla="*/ 8787 w 43"/>
                  <a:gd name="T1" fmla="*/ 10786 h 34"/>
                  <a:gd name="T2" fmla="*/ 0 w 43"/>
                  <a:gd name="T3" fmla="*/ 17463 h 34"/>
                  <a:gd name="T4" fmla="*/ 22225 w 43"/>
                  <a:gd name="T5" fmla="*/ 0 h 34"/>
                  <a:gd name="T6" fmla="*/ 8787 w 43"/>
                  <a:gd name="T7" fmla="*/ 10786 h 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3" h="34">
                    <a:moveTo>
                      <a:pt x="17" y="21"/>
                    </a:moveTo>
                    <a:cubicBezTo>
                      <a:pt x="11" y="25"/>
                      <a:pt x="6" y="29"/>
                      <a:pt x="0" y="34"/>
                    </a:cubicBezTo>
                    <a:cubicBezTo>
                      <a:pt x="15" y="22"/>
                      <a:pt x="29" y="11"/>
                      <a:pt x="43" y="0"/>
                    </a:cubicBezTo>
                    <a:cubicBezTo>
                      <a:pt x="35" y="7"/>
                      <a:pt x="26" y="14"/>
                      <a:pt x="17" y="21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1" name="Freeform 30">
                <a:extLst>
                  <a:ext uri="{FF2B5EF4-FFF2-40B4-BE49-F238E27FC236}">
                    <a16:creationId xmlns:a16="http://schemas.microsoft.com/office/drawing/2014/main" id="{8DC9F658-3533-41C4-AB37-EF07F8354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1225" y="5240338"/>
                <a:ext cx="2062162" cy="603250"/>
              </a:xfrm>
              <a:custGeom>
                <a:avLst/>
                <a:gdLst>
                  <a:gd name="T0" fmla="*/ 280072 w 3976"/>
                  <a:gd name="T1" fmla="*/ 356348 h 1163"/>
                  <a:gd name="T2" fmla="*/ 725076 w 3976"/>
                  <a:gd name="T3" fmla="*/ 143680 h 1163"/>
                  <a:gd name="T4" fmla="*/ 1215203 w 3976"/>
                  <a:gd name="T5" fmla="*/ 65875 h 1163"/>
                  <a:gd name="T6" fmla="*/ 1719333 w 3976"/>
                  <a:gd name="T7" fmla="*/ 176359 h 1163"/>
                  <a:gd name="T8" fmla="*/ 1933536 w 3976"/>
                  <a:gd name="T9" fmla="*/ 304478 h 1163"/>
                  <a:gd name="T10" fmla="*/ 1948577 w 3976"/>
                  <a:gd name="T11" fmla="*/ 291510 h 1163"/>
                  <a:gd name="T12" fmla="*/ 1963099 w 3976"/>
                  <a:gd name="T13" fmla="*/ 280099 h 1163"/>
                  <a:gd name="T14" fmla="*/ 1978659 w 3976"/>
                  <a:gd name="T15" fmla="*/ 267650 h 1163"/>
                  <a:gd name="T16" fmla="*/ 2028450 w 3976"/>
                  <a:gd name="T17" fmla="*/ 232378 h 1163"/>
                  <a:gd name="T18" fmla="*/ 2045046 w 3976"/>
                  <a:gd name="T19" fmla="*/ 220967 h 1163"/>
                  <a:gd name="T20" fmla="*/ 2062162 w 3976"/>
                  <a:gd name="T21" fmla="*/ 210593 h 1163"/>
                  <a:gd name="T22" fmla="*/ 2041935 w 3976"/>
                  <a:gd name="T23" fmla="*/ 190363 h 1163"/>
                  <a:gd name="T24" fmla="*/ 1357313 w 3976"/>
                  <a:gd name="T25" fmla="*/ 13486 h 1163"/>
                  <a:gd name="T26" fmla="*/ 1335530 w 3976"/>
                  <a:gd name="T27" fmla="*/ 11930 h 1163"/>
                  <a:gd name="T28" fmla="*/ 1325157 w 3976"/>
                  <a:gd name="T29" fmla="*/ 11411 h 1163"/>
                  <a:gd name="T30" fmla="*/ 1314265 w 3976"/>
                  <a:gd name="T31" fmla="*/ 10374 h 1163"/>
                  <a:gd name="T32" fmla="*/ 1303892 w 3976"/>
                  <a:gd name="T33" fmla="*/ 9855 h 1163"/>
                  <a:gd name="T34" fmla="*/ 1293519 w 3976"/>
                  <a:gd name="T35" fmla="*/ 9337 h 1163"/>
                  <a:gd name="T36" fmla="*/ 1273292 w 3976"/>
                  <a:gd name="T37" fmla="*/ 8818 h 1163"/>
                  <a:gd name="T38" fmla="*/ 428407 w 3976"/>
                  <a:gd name="T39" fmla="*/ 213186 h 1163"/>
                  <a:gd name="T40" fmla="*/ 415441 w 3976"/>
                  <a:gd name="T41" fmla="*/ 220967 h 1163"/>
                  <a:gd name="T42" fmla="*/ 402474 w 3976"/>
                  <a:gd name="T43" fmla="*/ 229266 h 1163"/>
                  <a:gd name="T44" fmla="*/ 388989 w 3976"/>
                  <a:gd name="T45" fmla="*/ 238084 h 1163"/>
                  <a:gd name="T46" fmla="*/ 376023 w 3976"/>
                  <a:gd name="T47" fmla="*/ 246383 h 1163"/>
                  <a:gd name="T48" fmla="*/ 363057 w 3976"/>
                  <a:gd name="T49" fmla="*/ 254683 h 1163"/>
                  <a:gd name="T50" fmla="*/ 349572 w 3976"/>
                  <a:gd name="T51" fmla="*/ 264019 h 1163"/>
                  <a:gd name="T52" fmla="*/ 335568 w 3976"/>
                  <a:gd name="T53" fmla="*/ 273356 h 1163"/>
                  <a:gd name="T54" fmla="*/ 309117 w 3976"/>
                  <a:gd name="T55" fmla="*/ 292548 h 1163"/>
                  <a:gd name="T56" fmla="*/ 295632 w 3976"/>
                  <a:gd name="T57" fmla="*/ 302403 h 1163"/>
                  <a:gd name="T58" fmla="*/ 281628 w 3976"/>
                  <a:gd name="T59" fmla="*/ 313296 h 1163"/>
                  <a:gd name="T60" fmla="*/ 258808 w 3976"/>
                  <a:gd name="T61" fmla="*/ 330932 h 1163"/>
                  <a:gd name="T62" fmla="*/ 253621 w 3976"/>
                  <a:gd name="T63" fmla="*/ 335081 h 1163"/>
                  <a:gd name="T64" fmla="*/ 239617 w 3976"/>
                  <a:gd name="T65" fmla="*/ 346493 h 1163"/>
                  <a:gd name="T66" fmla="*/ 183603 w 3976"/>
                  <a:gd name="T67" fmla="*/ 395769 h 1163"/>
                  <a:gd name="T68" fmla="*/ 0 w 3976"/>
                  <a:gd name="T69" fmla="*/ 603250 h 1163"/>
                  <a:gd name="T70" fmla="*/ 70537 w 3976"/>
                  <a:gd name="T71" fmla="*/ 527520 h 116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976" h="1163">
                    <a:moveTo>
                      <a:pt x="136" y="1017"/>
                    </a:moveTo>
                    <a:cubicBezTo>
                      <a:pt x="261" y="896"/>
                      <a:pt x="398" y="788"/>
                      <a:pt x="540" y="687"/>
                    </a:cubicBezTo>
                    <a:cubicBezTo>
                      <a:pt x="661" y="601"/>
                      <a:pt x="788" y="520"/>
                      <a:pt x="923" y="456"/>
                    </a:cubicBezTo>
                    <a:cubicBezTo>
                      <a:pt x="1076" y="383"/>
                      <a:pt x="1235" y="323"/>
                      <a:pt x="1398" y="277"/>
                    </a:cubicBezTo>
                    <a:cubicBezTo>
                      <a:pt x="1542" y="236"/>
                      <a:pt x="1688" y="204"/>
                      <a:pt x="1835" y="179"/>
                    </a:cubicBezTo>
                    <a:cubicBezTo>
                      <a:pt x="2003" y="151"/>
                      <a:pt x="2173" y="130"/>
                      <a:pt x="2343" y="127"/>
                    </a:cubicBezTo>
                    <a:cubicBezTo>
                      <a:pt x="2514" y="124"/>
                      <a:pt x="2685" y="140"/>
                      <a:pt x="2852" y="175"/>
                    </a:cubicBezTo>
                    <a:cubicBezTo>
                      <a:pt x="3013" y="209"/>
                      <a:pt x="3168" y="270"/>
                      <a:pt x="3315" y="340"/>
                    </a:cubicBezTo>
                    <a:cubicBezTo>
                      <a:pt x="3452" y="405"/>
                      <a:pt x="3581" y="483"/>
                      <a:pt x="3704" y="570"/>
                    </a:cubicBezTo>
                    <a:cubicBezTo>
                      <a:pt x="3712" y="576"/>
                      <a:pt x="3720" y="581"/>
                      <a:pt x="3728" y="587"/>
                    </a:cubicBezTo>
                    <a:cubicBezTo>
                      <a:pt x="3728" y="587"/>
                      <a:pt x="3728" y="587"/>
                      <a:pt x="3728" y="587"/>
                    </a:cubicBezTo>
                    <a:cubicBezTo>
                      <a:pt x="3737" y="579"/>
                      <a:pt x="3747" y="571"/>
                      <a:pt x="3757" y="562"/>
                    </a:cubicBezTo>
                    <a:cubicBezTo>
                      <a:pt x="3757" y="562"/>
                      <a:pt x="3758" y="562"/>
                      <a:pt x="3758" y="561"/>
                    </a:cubicBezTo>
                    <a:cubicBezTo>
                      <a:pt x="3767" y="554"/>
                      <a:pt x="3776" y="547"/>
                      <a:pt x="3785" y="540"/>
                    </a:cubicBezTo>
                    <a:cubicBezTo>
                      <a:pt x="3787" y="538"/>
                      <a:pt x="3789" y="537"/>
                      <a:pt x="3790" y="536"/>
                    </a:cubicBezTo>
                    <a:cubicBezTo>
                      <a:pt x="3799" y="529"/>
                      <a:pt x="3807" y="523"/>
                      <a:pt x="3815" y="516"/>
                    </a:cubicBezTo>
                    <a:cubicBezTo>
                      <a:pt x="3817" y="515"/>
                      <a:pt x="3818" y="514"/>
                      <a:pt x="3819" y="513"/>
                    </a:cubicBezTo>
                    <a:cubicBezTo>
                      <a:pt x="3849" y="491"/>
                      <a:pt x="3880" y="469"/>
                      <a:pt x="3911" y="448"/>
                    </a:cubicBezTo>
                    <a:cubicBezTo>
                      <a:pt x="3912" y="447"/>
                      <a:pt x="3912" y="447"/>
                      <a:pt x="3913" y="447"/>
                    </a:cubicBezTo>
                    <a:cubicBezTo>
                      <a:pt x="3923" y="440"/>
                      <a:pt x="3933" y="433"/>
                      <a:pt x="3943" y="426"/>
                    </a:cubicBezTo>
                    <a:cubicBezTo>
                      <a:pt x="3944" y="426"/>
                      <a:pt x="3944" y="426"/>
                      <a:pt x="3944" y="426"/>
                    </a:cubicBezTo>
                    <a:cubicBezTo>
                      <a:pt x="3955" y="419"/>
                      <a:pt x="3966" y="412"/>
                      <a:pt x="3976" y="406"/>
                    </a:cubicBezTo>
                    <a:cubicBezTo>
                      <a:pt x="3970" y="401"/>
                      <a:pt x="3965" y="396"/>
                      <a:pt x="3959" y="391"/>
                    </a:cubicBezTo>
                    <a:cubicBezTo>
                      <a:pt x="3951" y="383"/>
                      <a:pt x="3943" y="375"/>
                      <a:pt x="3937" y="367"/>
                    </a:cubicBezTo>
                    <a:cubicBezTo>
                      <a:pt x="3937" y="367"/>
                      <a:pt x="3936" y="367"/>
                      <a:pt x="3936" y="367"/>
                    </a:cubicBezTo>
                    <a:cubicBezTo>
                      <a:pt x="3479" y="138"/>
                      <a:pt x="3007" y="53"/>
                      <a:pt x="2617" y="26"/>
                    </a:cubicBezTo>
                    <a:cubicBezTo>
                      <a:pt x="2616" y="25"/>
                      <a:pt x="2615" y="25"/>
                      <a:pt x="2615" y="25"/>
                    </a:cubicBezTo>
                    <a:cubicBezTo>
                      <a:pt x="2601" y="24"/>
                      <a:pt x="2588" y="24"/>
                      <a:pt x="2575" y="23"/>
                    </a:cubicBezTo>
                    <a:cubicBezTo>
                      <a:pt x="2575" y="23"/>
                      <a:pt x="2574" y="23"/>
                      <a:pt x="2574" y="23"/>
                    </a:cubicBezTo>
                    <a:cubicBezTo>
                      <a:pt x="2567" y="22"/>
                      <a:pt x="2561" y="22"/>
                      <a:pt x="2555" y="22"/>
                    </a:cubicBezTo>
                    <a:cubicBezTo>
                      <a:pt x="2552" y="21"/>
                      <a:pt x="2550" y="21"/>
                      <a:pt x="2548" y="21"/>
                    </a:cubicBezTo>
                    <a:cubicBezTo>
                      <a:pt x="2543" y="21"/>
                      <a:pt x="2539" y="21"/>
                      <a:pt x="2534" y="20"/>
                    </a:cubicBezTo>
                    <a:cubicBezTo>
                      <a:pt x="2533" y="20"/>
                      <a:pt x="2531" y="20"/>
                      <a:pt x="2529" y="20"/>
                    </a:cubicBezTo>
                    <a:cubicBezTo>
                      <a:pt x="2524" y="20"/>
                      <a:pt x="2519" y="20"/>
                      <a:pt x="2514" y="19"/>
                    </a:cubicBezTo>
                    <a:cubicBezTo>
                      <a:pt x="2509" y="19"/>
                      <a:pt x="2504" y="19"/>
                      <a:pt x="2499" y="19"/>
                    </a:cubicBezTo>
                    <a:cubicBezTo>
                      <a:pt x="2497" y="19"/>
                      <a:pt x="2496" y="19"/>
                      <a:pt x="2494" y="18"/>
                    </a:cubicBezTo>
                    <a:cubicBezTo>
                      <a:pt x="2490" y="18"/>
                      <a:pt x="2486" y="18"/>
                      <a:pt x="2482" y="18"/>
                    </a:cubicBezTo>
                    <a:cubicBezTo>
                      <a:pt x="2473" y="18"/>
                      <a:pt x="2464" y="17"/>
                      <a:pt x="2455" y="17"/>
                    </a:cubicBezTo>
                    <a:cubicBezTo>
                      <a:pt x="1979" y="0"/>
                      <a:pt x="1394" y="73"/>
                      <a:pt x="848" y="398"/>
                    </a:cubicBezTo>
                    <a:cubicBezTo>
                      <a:pt x="841" y="402"/>
                      <a:pt x="834" y="407"/>
                      <a:pt x="826" y="411"/>
                    </a:cubicBezTo>
                    <a:cubicBezTo>
                      <a:pt x="825" y="412"/>
                      <a:pt x="824" y="413"/>
                      <a:pt x="823" y="413"/>
                    </a:cubicBezTo>
                    <a:cubicBezTo>
                      <a:pt x="816" y="418"/>
                      <a:pt x="809" y="422"/>
                      <a:pt x="801" y="426"/>
                    </a:cubicBezTo>
                    <a:cubicBezTo>
                      <a:pt x="800" y="427"/>
                      <a:pt x="799" y="428"/>
                      <a:pt x="798" y="429"/>
                    </a:cubicBezTo>
                    <a:cubicBezTo>
                      <a:pt x="790" y="433"/>
                      <a:pt x="783" y="438"/>
                      <a:pt x="776" y="442"/>
                    </a:cubicBezTo>
                    <a:cubicBezTo>
                      <a:pt x="775" y="443"/>
                      <a:pt x="774" y="444"/>
                      <a:pt x="773" y="444"/>
                    </a:cubicBezTo>
                    <a:cubicBezTo>
                      <a:pt x="765" y="449"/>
                      <a:pt x="757" y="454"/>
                      <a:pt x="750" y="459"/>
                    </a:cubicBezTo>
                    <a:cubicBezTo>
                      <a:pt x="750" y="459"/>
                      <a:pt x="749" y="459"/>
                      <a:pt x="749" y="459"/>
                    </a:cubicBezTo>
                    <a:cubicBezTo>
                      <a:pt x="741" y="464"/>
                      <a:pt x="733" y="469"/>
                      <a:pt x="725" y="475"/>
                    </a:cubicBezTo>
                    <a:cubicBezTo>
                      <a:pt x="725" y="475"/>
                      <a:pt x="724" y="475"/>
                      <a:pt x="724" y="476"/>
                    </a:cubicBezTo>
                    <a:cubicBezTo>
                      <a:pt x="716" y="481"/>
                      <a:pt x="708" y="486"/>
                      <a:pt x="700" y="491"/>
                    </a:cubicBezTo>
                    <a:cubicBezTo>
                      <a:pt x="700" y="492"/>
                      <a:pt x="699" y="492"/>
                      <a:pt x="698" y="493"/>
                    </a:cubicBezTo>
                    <a:cubicBezTo>
                      <a:pt x="690" y="498"/>
                      <a:pt x="682" y="503"/>
                      <a:pt x="674" y="509"/>
                    </a:cubicBezTo>
                    <a:cubicBezTo>
                      <a:pt x="673" y="509"/>
                      <a:pt x="673" y="510"/>
                      <a:pt x="672" y="510"/>
                    </a:cubicBezTo>
                    <a:cubicBezTo>
                      <a:pt x="664" y="516"/>
                      <a:pt x="656" y="521"/>
                      <a:pt x="647" y="527"/>
                    </a:cubicBezTo>
                    <a:cubicBezTo>
                      <a:pt x="647" y="527"/>
                      <a:pt x="647" y="527"/>
                      <a:pt x="647" y="527"/>
                    </a:cubicBezTo>
                    <a:cubicBezTo>
                      <a:pt x="630" y="539"/>
                      <a:pt x="613" y="551"/>
                      <a:pt x="596" y="564"/>
                    </a:cubicBezTo>
                    <a:cubicBezTo>
                      <a:pt x="596" y="564"/>
                      <a:pt x="595" y="564"/>
                      <a:pt x="595" y="565"/>
                    </a:cubicBezTo>
                    <a:cubicBezTo>
                      <a:pt x="586" y="571"/>
                      <a:pt x="578" y="577"/>
                      <a:pt x="570" y="583"/>
                    </a:cubicBezTo>
                    <a:cubicBezTo>
                      <a:pt x="569" y="584"/>
                      <a:pt x="569" y="584"/>
                      <a:pt x="568" y="584"/>
                    </a:cubicBezTo>
                    <a:cubicBezTo>
                      <a:pt x="560" y="591"/>
                      <a:pt x="551" y="597"/>
                      <a:pt x="543" y="604"/>
                    </a:cubicBezTo>
                    <a:cubicBezTo>
                      <a:pt x="543" y="604"/>
                      <a:pt x="543" y="604"/>
                      <a:pt x="542" y="604"/>
                    </a:cubicBezTo>
                    <a:cubicBezTo>
                      <a:pt x="528" y="615"/>
                      <a:pt x="514" y="626"/>
                      <a:pt x="499" y="638"/>
                    </a:cubicBezTo>
                    <a:cubicBezTo>
                      <a:pt x="496" y="641"/>
                      <a:pt x="493" y="643"/>
                      <a:pt x="489" y="646"/>
                    </a:cubicBezTo>
                    <a:cubicBezTo>
                      <a:pt x="489" y="646"/>
                      <a:pt x="489" y="646"/>
                      <a:pt x="489" y="646"/>
                    </a:cubicBezTo>
                    <a:cubicBezTo>
                      <a:pt x="480" y="653"/>
                      <a:pt x="472" y="660"/>
                      <a:pt x="463" y="668"/>
                    </a:cubicBezTo>
                    <a:cubicBezTo>
                      <a:pt x="463" y="668"/>
                      <a:pt x="462" y="668"/>
                      <a:pt x="462" y="668"/>
                    </a:cubicBezTo>
                    <a:cubicBezTo>
                      <a:pt x="444" y="683"/>
                      <a:pt x="426" y="699"/>
                      <a:pt x="407" y="715"/>
                    </a:cubicBezTo>
                    <a:cubicBezTo>
                      <a:pt x="390" y="730"/>
                      <a:pt x="372" y="746"/>
                      <a:pt x="354" y="763"/>
                    </a:cubicBezTo>
                    <a:cubicBezTo>
                      <a:pt x="354" y="763"/>
                      <a:pt x="354" y="763"/>
                      <a:pt x="354" y="763"/>
                    </a:cubicBezTo>
                    <a:cubicBezTo>
                      <a:pt x="237" y="872"/>
                      <a:pt x="117" y="1003"/>
                      <a:pt x="0" y="1163"/>
                    </a:cubicBezTo>
                    <a:cubicBezTo>
                      <a:pt x="0" y="1163"/>
                      <a:pt x="0" y="1163"/>
                      <a:pt x="0" y="1163"/>
                    </a:cubicBezTo>
                    <a:cubicBezTo>
                      <a:pt x="42" y="1112"/>
                      <a:pt x="87" y="1063"/>
                      <a:pt x="136" y="1017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2" name="Freeform 35">
                <a:extLst>
                  <a:ext uri="{FF2B5EF4-FFF2-40B4-BE49-F238E27FC236}">
                    <a16:creationId xmlns:a16="http://schemas.microsoft.com/office/drawing/2014/main" id="{3E5FBCE8-8554-4D09-8FA1-F8E174C02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5550" y="5310188"/>
                <a:ext cx="806450" cy="750888"/>
              </a:xfrm>
              <a:custGeom>
                <a:avLst/>
                <a:gdLst>
                  <a:gd name="T0" fmla="*/ 478684 w 1555"/>
                  <a:gd name="T1" fmla="*/ 140727 h 1446"/>
                  <a:gd name="T2" fmla="*/ 462088 w 1555"/>
                  <a:gd name="T3" fmla="*/ 151112 h 1446"/>
                  <a:gd name="T4" fmla="*/ 461569 w 1555"/>
                  <a:gd name="T5" fmla="*/ 151112 h 1446"/>
                  <a:gd name="T6" fmla="*/ 446011 w 1555"/>
                  <a:gd name="T7" fmla="*/ 162017 h 1446"/>
                  <a:gd name="T8" fmla="*/ 444974 w 1555"/>
                  <a:gd name="T9" fmla="*/ 162537 h 1446"/>
                  <a:gd name="T10" fmla="*/ 397261 w 1555"/>
                  <a:gd name="T11" fmla="*/ 196290 h 1446"/>
                  <a:gd name="T12" fmla="*/ 395186 w 1555"/>
                  <a:gd name="T13" fmla="*/ 197848 h 1446"/>
                  <a:gd name="T14" fmla="*/ 382221 w 1555"/>
                  <a:gd name="T15" fmla="*/ 208234 h 1446"/>
                  <a:gd name="T16" fmla="*/ 379628 w 1555"/>
                  <a:gd name="T17" fmla="*/ 210311 h 1446"/>
                  <a:gd name="T18" fmla="*/ 365625 w 1555"/>
                  <a:gd name="T19" fmla="*/ 221216 h 1446"/>
                  <a:gd name="T20" fmla="*/ 365107 w 1555"/>
                  <a:gd name="T21" fmla="*/ 221735 h 1446"/>
                  <a:gd name="T22" fmla="*/ 350067 w 1555"/>
                  <a:gd name="T23" fmla="*/ 234717 h 1446"/>
                  <a:gd name="T24" fmla="*/ 245306 w 1555"/>
                  <a:gd name="T25" fmla="*/ 335978 h 1446"/>
                  <a:gd name="T26" fmla="*/ 15559 w 1555"/>
                  <a:gd name="T27" fmla="*/ 685458 h 1446"/>
                  <a:gd name="T28" fmla="*/ 1556 w 1555"/>
                  <a:gd name="T29" fmla="*/ 750888 h 1446"/>
                  <a:gd name="T30" fmla="*/ 3112 w 1555"/>
                  <a:gd name="T31" fmla="*/ 749849 h 1446"/>
                  <a:gd name="T32" fmla="*/ 4668 w 1555"/>
                  <a:gd name="T33" fmla="*/ 748811 h 1446"/>
                  <a:gd name="T34" fmla="*/ 13484 w 1555"/>
                  <a:gd name="T35" fmla="*/ 734790 h 1446"/>
                  <a:gd name="T36" fmla="*/ 89721 w 1555"/>
                  <a:gd name="T37" fmla="*/ 562387 h 1446"/>
                  <a:gd name="T38" fmla="*/ 251011 w 1555"/>
                  <a:gd name="T39" fmla="*/ 353115 h 1446"/>
                  <a:gd name="T40" fmla="*/ 418524 w 1555"/>
                  <a:gd name="T41" fmla="*/ 193175 h 1446"/>
                  <a:gd name="T42" fmla="*/ 764961 w 1555"/>
                  <a:gd name="T43" fmla="*/ 22849 h 1446"/>
                  <a:gd name="T44" fmla="*/ 806450 w 1555"/>
                  <a:gd name="T45" fmla="*/ 10905 h 1446"/>
                  <a:gd name="T46" fmla="*/ 806450 w 1555"/>
                  <a:gd name="T47" fmla="*/ 0 h 1446"/>
                  <a:gd name="T48" fmla="*/ 668498 w 1555"/>
                  <a:gd name="T49" fmla="*/ 46216 h 1446"/>
                  <a:gd name="T50" fmla="*/ 478684 w 1555"/>
                  <a:gd name="T51" fmla="*/ 140727 h 144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555" h="1446">
                    <a:moveTo>
                      <a:pt x="923" y="271"/>
                    </a:moveTo>
                    <a:cubicBezTo>
                      <a:pt x="913" y="277"/>
                      <a:pt x="902" y="284"/>
                      <a:pt x="891" y="291"/>
                    </a:cubicBezTo>
                    <a:cubicBezTo>
                      <a:pt x="891" y="291"/>
                      <a:pt x="891" y="291"/>
                      <a:pt x="890" y="291"/>
                    </a:cubicBezTo>
                    <a:cubicBezTo>
                      <a:pt x="880" y="298"/>
                      <a:pt x="870" y="305"/>
                      <a:pt x="860" y="312"/>
                    </a:cubicBezTo>
                    <a:cubicBezTo>
                      <a:pt x="859" y="312"/>
                      <a:pt x="859" y="312"/>
                      <a:pt x="858" y="313"/>
                    </a:cubicBezTo>
                    <a:cubicBezTo>
                      <a:pt x="827" y="334"/>
                      <a:pt x="796" y="356"/>
                      <a:pt x="766" y="378"/>
                    </a:cubicBezTo>
                    <a:cubicBezTo>
                      <a:pt x="765" y="379"/>
                      <a:pt x="764" y="380"/>
                      <a:pt x="762" y="381"/>
                    </a:cubicBezTo>
                    <a:cubicBezTo>
                      <a:pt x="754" y="388"/>
                      <a:pt x="746" y="394"/>
                      <a:pt x="737" y="401"/>
                    </a:cubicBezTo>
                    <a:cubicBezTo>
                      <a:pt x="736" y="402"/>
                      <a:pt x="734" y="403"/>
                      <a:pt x="732" y="405"/>
                    </a:cubicBezTo>
                    <a:cubicBezTo>
                      <a:pt x="723" y="412"/>
                      <a:pt x="714" y="419"/>
                      <a:pt x="705" y="426"/>
                    </a:cubicBezTo>
                    <a:cubicBezTo>
                      <a:pt x="705" y="427"/>
                      <a:pt x="704" y="427"/>
                      <a:pt x="704" y="427"/>
                    </a:cubicBezTo>
                    <a:cubicBezTo>
                      <a:pt x="694" y="436"/>
                      <a:pt x="684" y="444"/>
                      <a:pt x="675" y="452"/>
                    </a:cubicBezTo>
                    <a:cubicBezTo>
                      <a:pt x="605" y="512"/>
                      <a:pt x="535" y="577"/>
                      <a:pt x="473" y="647"/>
                    </a:cubicBezTo>
                    <a:cubicBezTo>
                      <a:pt x="293" y="852"/>
                      <a:pt x="125" y="1062"/>
                      <a:pt x="30" y="1320"/>
                    </a:cubicBezTo>
                    <a:cubicBezTo>
                      <a:pt x="15" y="1359"/>
                      <a:pt x="0" y="1397"/>
                      <a:pt x="3" y="1446"/>
                    </a:cubicBezTo>
                    <a:cubicBezTo>
                      <a:pt x="4" y="1446"/>
                      <a:pt x="5" y="1445"/>
                      <a:pt x="6" y="1444"/>
                    </a:cubicBezTo>
                    <a:cubicBezTo>
                      <a:pt x="7" y="1444"/>
                      <a:pt x="8" y="1443"/>
                      <a:pt x="9" y="1442"/>
                    </a:cubicBezTo>
                    <a:cubicBezTo>
                      <a:pt x="21" y="1432"/>
                      <a:pt x="23" y="1423"/>
                      <a:pt x="26" y="1415"/>
                    </a:cubicBezTo>
                    <a:cubicBezTo>
                      <a:pt x="69" y="1301"/>
                      <a:pt x="113" y="1188"/>
                      <a:pt x="173" y="1083"/>
                    </a:cubicBezTo>
                    <a:cubicBezTo>
                      <a:pt x="258" y="935"/>
                      <a:pt x="368" y="805"/>
                      <a:pt x="484" y="680"/>
                    </a:cubicBezTo>
                    <a:cubicBezTo>
                      <a:pt x="585" y="571"/>
                      <a:pt x="683" y="458"/>
                      <a:pt x="807" y="372"/>
                    </a:cubicBezTo>
                    <a:cubicBezTo>
                      <a:pt x="1013" y="230"/>
                      <a:pt x="1234" y="118"/>
                      <a:pt x="1475" y="44"/>
                    </a:cubicBezTo>
                    <a:cubicBezTo>
                      <a:pt x="1502" y="36"/>
                      <a:pt x="1528" y="28"/>
                      <a:pt x="1555" y="21"/>
                    </a:cubicBezTo>
                    <a:cubicBezTo>
                      <a:pt x="1555" y="0"/>
                      <a:pt x="1555" y="0"/>
                      <a:pt x="1555" y="0"/>
                    </a:cubicBezTo>
                    <a:cubicBezTo>
                      <a:pt x="1465" y="25"/>
                      <a:pt x="1376" y="55"/>
                      <a:pt x="1289" y="89"/>
                    </a:cubicBezTo>
                    <a:cubicBezTo>
                      <a:pt x="1160" y="139"/>
                      <a:pt x="1038" y="200"/>
                      <a:pt x="923" y="27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3" name="Freeform 36">
                <a:extLst>
                  <a:ext uri="{FF2B5EF4-FFF2-40B4-BE49-F238E27FC236}">
                    <a16:creationId xmlns:a16="http://schemas.microsoft.com/office/drawing/2014/main" id="{240F74EF-303E-4838-A446-AC9BB1884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9150" y="5878513"/>
                <a:ext cx="336550" cy="114300"/>
              </a:xfrm>
              <a:custGeom>
                <a:avLst/>
                <a:gdLst>
                  <a:gd name="T0" fmla="*/ 336550 w 650"/>
                  <a:gd name="T1" fmla="*/ 114300 h 220"/>
                  <a:gd name="T2" fmla="*/ 0 w 650"/>
                  <a:gd name="T3" fmla="*/ 16106 h 220"/>
                  <a:gd name="T4" fmla="*/ 336550 w 650"/>
                  <a:gd name="T5" fmla="*/ 114300 h 2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50" h="220">
                    <a:moveTo>
                      <a:pt x="650" y="220"/>
                    </a:moveTo>
                    <a:cubicBezTo>
                      <a:pt x="495" y="83"/>
                      <a:pt x="246" y="0"/>
                      <a:pt x="0" y="31"/>
                    </a:cubicBezTo>
                    <a:cubicBezTo>
                      <a:pt x="241" y="14"/>
                      <a:pt x="449" y="108"/>
                      <a:pt x="650" y="2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4" name="Freeform 37">
                <a:extLst>
                  <a:ext uri="{FF2B5EF4-FFF2-40B4-BE49-F238E27FC236}">
                    <a16:creationId xmlns:a16="http://schemas.microsoft.com/office/drawing/2014/main" id="{C5CB0F03-1A55-4296-8E97-6A77C0712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1750" y="6249988"/>
                <a:ext cx="246062" cy="144463"/>
              </a:xfrm>
              <a:custGeom>
                <a:avLst/>
                <a:gdLst>
                  <a:gd name="T0" fmla="*/ 246062 w 475"/>
                  <a:gd name="T1" fmla="*/ 144463 h 276"/>
                  <a:gd name="T2" fmla="*/ 0 w 475"/>
                  <a:gd name="T3" fmla="*/ 523 h 276"/>
                  <a:gd name="T4" fmla="*/ 134169 w 475"/>
                  <a:gd name="T5" fmla="*/ 51818 h 276"/>
                  <a:gd name="T6" fmla="*/ 246062 w 475"/>
                  <a:gd name="T7" fmla="*/ 144463 h 27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75" h="276">
                    <a:moveTo>
                      <a:pt x="475" y="276"/>
                    </a:moveTo>
                    <a:cubicBezTo>
                      <a:pt x="453" y="131"/>
                      <a:pt x="143" y="0"/>
                      <a:pt x="0" y="1"/>
                    </a:cubicBezTo>
                    <a:cubicBezTo>
                      <a:pt x="87" y="34"/>
                      <a:pt x="177" y="58"/>
                      <a:pt x="259" y="99"/>
                    </a:cubicBezTo>
                    <a:cubicBezTo>
                      <a:pt x="341" y="140"/>
                      <a:pt x="420" y="187"/>
                      <a:pt x="475" y="27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5" name="Freeform 39">
                <a:extLst>
                  <a:ext uri="{FF2B5EF4-FFF2-40B4-BE49-F238E27FC236}">
                    <a16:creationId xmlns:a16="http://schemas.microsoft.com/office/drawing/2014/main" id="{D4820A10-BCE0-4AAC-89E8-FF949200E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59900" y="5838825"/>
                <a:ext cx="247650" cy="125413"/>
              </a:xfrm>
              <a:custGeom>
                <a:avLst/>
                <a:gdLst>
                  <a:gd name="T0" fmla="*/ 0 w 479"/>
                  <a:gd name="T1" fmla="*/ 18580 h 243"/>
                  <a:gd name="T2" fmla="*/ 247650 w 479"/>
                  <a:gd name="T3" fmla="*/ 125413 h 243"/>
                  <a:gd name="T4" fmla="*/ 0 w 479"/>
                  <a:gd name="T5" fmla="*/ 18580 h 2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79" h="243">
                    <a:moveTo>
                      <a:pt x="0" y="36"/>
                    </a:moveTo>
                    <a:cubicBezTo>
                      <a:pt x="177" y="72"/>
                      <a:pt x="332" y="143"/>
                      <a:pt x="479" y="243"/>
                    </a:cubicBezTo>
                    <a:cubicBezTo>
                      <a:pt x="398" y="123"/>
                      <a:pt x="74" y="0"/>
                      <a:pt x="0" y="3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96" name="Freeform 41">
                <a:extLst>
                  <a:ext uri="{FF2B5EF4-FFF2-40B4-BE49-F238E27FC236}">
                    <a16:creationId xmlns:a16="http://schemas.microsoft.com/office/drawing/2014/main" id="{FDC3DBB6-9E87-435B-A9A8-4B0CA29B4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1875" y="5165725"/>
                <a:ext cx="306387" cy="74613"/>
              </a:xfrm>
              <a:custGeom>
                <a:avLst/>
                <a:gdLst>
                  <a:gd name="T0" fmla="*/ 0 w 590"/>
                  <a:gd name="T1" fmla="*/ 8748 h 145"/>
                  <a:gd name="T2" fmla="*/ 306387 w 590"/>
                  <a:gd name="T3" fmla="*/ 74613 h 145"/>
                  <a:gd name="T4" fmla="*/ 0 w 590"/>
                  <a:gd name="T5" fmla="*/ 8748 h 14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90" h="145">
                    <a:moveTo>
                      <a:pt x="0" y="17"/>
                    </a:moveTo>
                    <a:cubicBezTo>
                      <a:pt x="185" y="32"/>
                      <a:pt x="419" y="66"/>
                      <a:pt x="590" y="145"/>
                    </a:cubicBezTo>
                    <a:cubicBezTo>
                      <a:pt x="521" y="51"/>
                      <a:pt x="152" y="0"/>
                      <a:pt x="0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6152" name="Group 4">
              <a:extLst>
                <a:ext uri="{FF2B5EF4-FFF2-40B4-BE49-F238E27FC236}">
                  <a16:creationId xmlns:a16="http://schemas.microsoft.com/office/drawing/2014/main" id="{508C76B8-CEE4-439E-8E99-0E92B61D36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59603" y="5081134"/>
              <a:ext cx="6579428" cy="1831019"/>
              <a:chOff x="-359603" y="5081134"/>
              <a:chExt cx="6579428" cy="1831019"/>
            </a:xfrm>
          </p:grpSpPr>
          <p:sp>
            <p:nvSpPr>
              <p:cNvPr id="56153" name="Freeform 24">
                <a:extLst>
                  <a:ext uri="{FF2B5EF4-FFF2-40B4-BE49-F238E27FC236}">
                    <a16:creationId xmlns:a16="http://schemas.microsoft.com/office/drawing/2014/main" id="{D666E1B8-9577-48FD-8559-C91FD3A82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2" y="5497691"/>
                <a:ext cx="9525" cy="7938"/>
              </a:xfrm>
              <a:custGeom>
                <a:avLst/>
                <a:gdLst>
                  <a:gd name="T0" fmla="*/ 9525 w 18"/>
                  <a:gd name="T1" fmla="*/ 0 h 15"/>
                  <a:gd name="T2" fmla="*/ 0 w 18"/>
                  <a:gd name="T3" fmla="*/ 7938 h 15"/>
                  <a:gd name="T4" fmla="*/ 9525 w 18"/>
                  <a:gd name="T5" fmla="*/ 0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15">
                    <a:moveTo>
                      <a:pt x="18" y="0"/>
                    </a:moveTo>
                    <a:cubicBezTo>
                      <a:pt x="12" y="5"/>
                      <a:pt x="6" y="10"/>
                      <a:pt x="0" y="15"/>
                    </a:cubicBezTo>
                    <a:cubicBezTo>
                      <a:pt x="6" y="10"/>
                      <a:pt x="12" y="5"/>
                      <a:pt x="18" y="0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54" name="Freeform 25">
                <a:extLst>
                  <a:ext uri="{FF2B5EF4-FFF2-40B4-BE49-F238E27FC236}">
                    <a16:creationId xmlns:a16="http://schemas.microsoft.com/office/drawing/2014/main" id="{E9150B54-6884-45DE-8A03-7BC14E21A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00" y="5097641"/>
                <a:ext cx="769937" cy="452438"/>
              </a:xfrm>
              <a:custGeom>
                <a:avLst/>
                <a:gdLst>
                  <a:gd name="T0" fmla="*/ 362659 w 1484"/>
                  <a:gd name="T1" fmla="*/ 167781 h 871"/>
                  <a:gd name="T2" fmla="*/ 448265 w 1484"/>
                  <a:gd name="T3" fmla="*/ 213493 h 871"/>
                  <a:gd name="T4" fmla="*/ 578490 w 1484"/>
                  <a:gd name="T5" fmla="*/ 311149 h 871"/>
                  <a:gd name="T6" fmla="*/ 612733 w 1484"/>
                  <a:gd name="T7" fmla="*/ 342315 h 871"/>
                  <a:gd name="T8" fmla="*/ 702490 w 1484"/>
                  <a:gd name="T9" fmla="*/ 452438 h 871"/>
                  <a:gd name="T10" fmla="*/ 720130 w 1484"/>
                  <a:gd name="T11" fmla="*/ 433738 h 871"/>
                  <a:gd name="T12" fmla="*/ 723243 w 1484"/>
                  <a:gd name="T13" fmla="*/ 430621 h 871"/>
                  <a:gd name="T14" fmla="*/ 727912 w 1484"/>
                  <a:gd name="T15" fmla="*/ 425946 h 871"/>
                  <a:gd name="T16" fmla="*/ 734138 w 1484"/>
                  <a:gd name="T17" fmla="*/ 420232 h 871"/>
                  <a:gd name="T18" fmla="*/ 738289 w 1484"/>
                  <a:gd name="T19" fmla="*/ 417116 h 871"/>
                  <a:gd name="T20" fmla="*/ 745552 w 1484"/>
                  <a:gd name="T21" fmla="*/ 410363 h 871"/>
                  <a:gd name="T22" fmla="*/ 748665 w 1484"/>
                  <a:gd name="T23" fmla="*/ 408285 h 871"/>
                  <a:gd name="T24" fmla="*/ 758004 w 1484"/>
                  <a:gd name="T25" fmla="*/ 400493 h 871"/>
                  <a:gd name="T26" fmla="*/ 759560 w 1484"/>
                  <a:gd name="T27" fmla="*/ 376599 h 871"/>
                  <a:gd name="T28" fmla="*/ 396901 w 1484"/>
                  <a:gd name="T29" fmla="*/ 98175 h 871"/>
                  <a:gd name="T30" fmla="*/ 32167 w 1484"/>
                  <a:gd name="T31" fmla="*/ 1558 h 871"/>
                  <a:gd name="T32" fmla="*/ 15046 w 1484"/>
                  <a:gd name="T33" fmla="*/ 519 h 871"/>
                  <a:gd name="T34" fmla="*/ 9339 w 1484"/>
                  <a:gd name="T35" fmla="*/ 0 h 871"/>
                  <a:gd name="T36" fmla="*/ 0 w 1484"/>
                  <a:gd name="T37" fmla="*/ 0 h 871"/>
                  <a:gd name="T38" fmla="*/ 0 w 1484"/>
                  <a:gd name="T39" fmla="*/ 62334 h 871"/>
                  <a:gd name="T40" fmla="*/ 159798 w 1484"/>
                  <a:gd name="T41" fmla="*/ 90384 h 871"/>
                  <a:gd name="T42" fmla="*/ 362659 w 1484"/>
                  <a:gd name="T43" fmla="*/ 167781 h 87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484" h="871">
                    <a:moveTo>
                      <a:pt x="699" y="323"/>
                    </a:moveTo>
                    <a:cubicBezTo>
                      <a:pt x="756" y="348"/>
                      <a:pt x="812" y="377"/>
                      <a:pt x="864" y="411"/>
                    </a:cubicBezTo>
                    <a:cubicBezTo>
                      <a:pt x="951" y="469"/>
                      <a:pt x="1034" y="534"/>
                      <a:pt x="1115" y="599"/>
                    </a:cubicBezTo>
                    <a:cubicBezTo>
                      <a:pt x="1138" y="618"/>
                      <a:pt x="1160" y="638"/>
                      <a:pt x="1181" y="659"/>
                    </a:cubicBezTo>
                    <a:cubicBezTo>
                      <a:pt x="1244" y="723"/>
                      <a:pt x="1300" y="800"/>
                      <a:pt x="1354" y="871"/>
                    </a:cubicBezTo>
                    <a:cubicBezTo>
                      <a:pt x="1365" y="858"/>
                      <a:pt x="1376" y="846"/>
                      <a:pt x="1388" y="835"/>
                    </a:cubicBezTo>
                    <a:cubicBezTo>
                      <a:pt x="1390" y="833"/>
                      <a:pt x="1392" y="831"/>
                      <a:pt x="1394" y="829"/>
                    </a:cubicBezTo>
                    <a:cubicBezTo>
                      <a:pt x="1397" y="826"/>
                      <a:pt x="1400" y="823"/>
                      <a:pt x="1403" y="820"/>
                    </a:cubicBezTo>
                    <a:cubicBezTo>
                      <a:pt x="1407" y="816"/>
                      <a:pt x="1411" y="813"/>
                      <a:pt x="1415" y="809"/>
                    </a:cubicBezTo>
                    <a:cubicBezTo>
                      <a:pt x="1418" y="807"/>
                      <a:pt x="1420" y="805"/>
                      <a:pt x="1423" y="803"/>
                    </a:cubicBezTo>
                    <a:cubicBezTo>
                      <a:pt x="1428" y="798"/>
                      <a:pt x="1432" y="794"/>
                      <a:pt x="1437" y="790"/>
                    </a:cubicBezTo>
                    <a:cubicBezTo>
                      <a:pt x="1439" y="789"/>
                      <a:pt x="1441" y="787"/>
                      <a:pt x="1443" y="786"/>
                    </a:cubicBezTo>
                    <a:cubicBezTo>
                      <a:pt x="1449" y="781"/>
                      <a:pt x="1455" y="776"/>
                      <a:pt x="1461" y="771"/>
                    </a:cubicBezTo>
                    <a:cubicBezTo>
                      <a:pt x="1481" y="757"/>
                      <a:pt x="1484" y="746"/>
                      <a:pt x="1464" y="725"/>
                    </a:cubicBezTo>
                    <a:cubicBezTo>
                      <a:pt x="1259" y="511"/>
                      <a:pt x="1035" y="321"/>
                      <a:pt x="765" y="189"/>
                    </a:cubicBezTo>
                    <a:cubicBezTo>
                      <a:pt x="544" y="80"/>
                      <a:pt x="310" y="18"/>
                      <a:pt x="62" y="3"/>
                    </a:cubicBezTo>
                    <a:cubicBezTo>
                      <a:pt x="51" y="2"/>
                      <a:pt x="40" y="1"/>
                      <a:pt x="29" y="1"/>
                    </a:cubicBezTo>
                    <a:cubicBezTo>
                      <a:pt x="25" y="1"/>
                      <a:pt x="22" y="0"/>
                      <a:pt x="18" y="0"/>
                    </a:cubicBezTo>
                    <a:cubicBezTo>
                      <a:pt x="12" y="0"/>
                      <a:pt x="6" y="0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04" y="132"/>
                      <a:pt x="208" y="147"/>
                      <a:pt x="308" y="174"/>
                    </a:cubicBezTo>
                    <a:cubicBezTo>
                      <a:pt x="443" y="209"/>
                      <a:pt x="573" y="269"/>
                      <a:pt x="699" y="323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55" name="Freeform 34">
                <a:extLst>
                  <a:ext uri="{FF2B5EF4-FFF2-40B4-BE49-F238E27FC236}">
                    <a16:creationId xmlns:a16="http://schemas.microsoft.com/office/drawing/2014/main" id="{57E5D849-B565-43D7-948D-2929150F1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00" y="5789791"/>
                <a:ext cx="1482725" cy="327025"/>
              </a:xfrm>
              <a:custGeom>
                <a:avLst/>
                <a:gdLst>
                  <a:gd name="T0" fmla="*/ 630417 w 2860"/>
                  <a:gd name="T1" fmla="*/ 20212 h 631"/>
                  <a:gd name="T2" fmla="*/ 983472 w 2860"/>
                  <a:gd name="T3" fmla="*/ 53900 h 631"/>
                  <a:gd name="T4" fmla="*/ 1454729 w 2860"/>
                  <a:gd name="T5" fmla="*/ 313550 h 631"/>
                  <a:gd name="T6" fmla="*/ 1477022 w 2860"/>
                  <a:gd name="T7" fmla="*/ 327025 h 631"/>
                  <a:gd name="T8" fmla="*/ 1479096 w 2860"/>
                  <a:gd name="T9" fmla="*/ 327025 h 631"/>
                  <a:gd name="T10" fmla="*/ 1481688 w 2860"/>
                  <a:gd name="T11" fmla="*/ 327025 h 631"/>
                  <a:gd name="T12" fmla="*/ 1480651 w 2860"/>
                  <a:gd name="T13" fmla="*/ 315623 h 631"/>
                  <a:gd name="T14" fmla="*/ 1271203 w 2860"/>
                  <a:gd name="T15" fmla="*/ 144078 h 631"/>
                  <a:gd name="T16" fmla="*/ 807204 w 2860"/>
                  <a:gd name="T17" fmla="*/ 12957 h 631"/>
                  <a:gd name="T18" fmla="*/ 293434 w 2860"/>
                  <a:gd name="T19" fmla="*/ 73594 h 631"/>
                  <a:gd name="T20" fmla="*/ 0 w 2860"/>
                  <a:gd name="T21" fmla="*/ 216116 h 631"/>
                  <a:gd name="T22" fmla="*/ 0 w 2860"/>
                  <a:gd name="T23" fmla="*/ 232183 h 631"/>
                  <a:gd name="T24" fmla="*/ 110945 w 2860"/>
                  <a:gd name="T25" fmla="*/ 169473 h 631"/>
                  <a:gd name="T26" fmla="*/ 630417 w 2860"/>
                  <a:gd name="T27" fmla="*/ 20212 h 63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60" h="631">
                    <a:moveTo>
                      <a:pt x="1216" y="39"/>
                    </a:moveTo>
                    <a:cubicBezTo>
                      <a:pt x="1444" y="33"/>
                      <a:pt x="1672" y="52"/>
                      <a:pt x="1897" y="104"/>
                    </a:cubicBezTo>
                    <a:cubicBezTo>
                      <a:pt x="2251" y="185"/>
                      <a:pt x="2561" y="337"/>
                      <a:pt x="2806" y="605"/>
                    </a:cubicBezTo>
                    <a:cubicBezTo>
                      <a:pt x="2816" y="617"/>
                      <a:pt x="2825" y="631"/>
                      <a:pt x="2849" y="631"/>
                    </a:cubicBezTo>
                    <a:cubicBezTo>
                      <a:pt x="2850" y="631"/>
                      <a:pt x="2852" y="631"/>
                      <a:pt x="2853" y="631"/>
                    </a:cubicBezTo>
                    <a:cubicBezTo>
                      <a:pt x="2855" y="631"/>
                      <a:pt x="2857" y="631"/>
                      <a:pt x="2858" y="631"/>
                    </a:cubicBezTo>
                    <a:cubicBezTo>
                      <a:pt x="2854" y="621"/>
                      <a:pt x="2860" y="614"/>
                      <a:pt x="2856" y="609"/>
                    </a:cubicBezTo>
                    <a:cubicBezTo>
                      <a:pt x="2741" y="482"/>
                      <a:pt x="2603" y="361"/>
                      <a:pt x="2452" y="278"/>
                    </a:cubicBezTo>
                    <a:cubicBezTo>
                      <a:pt x="2175" y="125"/>
                      <a:pt x="1876" y="49"/>
                      <a:pt x="1557" y="25"/>
                    </a:cubicBezTo>
                    <a:cubicBezTo>
                      <a:pt x="1218" y="0"/>
                      <a:pt x="888" y="24"/>
                      <a:pt x="566" y="142"/>
                    </a:cubicBezTo>
                    <a:cubicBezTo>
                      <a:pt x="364" y="216"/>
                      <a:pt x="174" y="307"/>
                      <a:pt x="0" y="417"/>
                    </a:cubicBezTo>
                    <a:cubicBezTo>
                      <a:pt x="0" y="448"/>
                      <a:pt x="0" y="448"/>
                      <a:pt x="0" y="448"/>
                    </a:cubicBezTo>
                    <a:cubicBezTo>
                      <a:pt x="69" y="404"/>
                      <a:pt x="140" y="364"/>
                      <a:pt x="214" y="327"/>
                    </a:cubicBezTo>
                    <a:cubicBezTo>
                      <a:pt x="659" y="84"/>
                      <a:pt x="1051" y="44"/>
                      <a:pt x="1216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56" name="Freeform 38">
                <a:extLst>
                  <a:ext uri="{FF2B5EF4-FFF2-40B4-BE49-F238E27FC236}">
                    <a16:creationId xmlns:a16="http://schemas.microsoft.com/office/drawing/2014/main" id="{594C5654-5723-4D8A-8B22-B73A44ECA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412" y="5254803"/>
                <a:ext cx="230187" cy="131763"/>
              </a:xfrm>
              <a:custGeom>
                <a:avLst/>
                <a:gdLst>
                  <a:gd name="T0" fmla="*/ 103688 w 444"/>
                  <a:gd name="T1" fmla="*/ 46688 h 254"/>
                  <a:gd name="T2" fmla="*/ 230187 w 444"/>
                  <a:gd name="T3" fmla="*/ 10375 h 254"/>
                  <a:gd name="T4" fmla="*/ 0 w 444"/>
                  <a:gd name="T5" fmla="*/ 131763 h 254"/>
                  <a:gd name="T6" fmla="*/ 103688 w 444"/>
                  <a:gd name="T7" fmla="*/ 46688 h 2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4" h="254">
                    <a:moveTo>
                      <a:pt x="200" y="90"/>
                    </a:moveTo>
                    <a:cubicBezTo>
                      <a:pt x="278" y="53"/>
                      <a:pt x="363" y="44"/>
                      <a:pt x="444" y="20"/>
                    </a:cubicBezTo>
                    <a:cubicBezTo>
                      <a:pt x="315" y="0"/>
                      <a:pt x="55" y="92"/>
                      <a:pt x="0" y="254"/>
                    </a:cubicBezTo>
                    <a:cubicBezTo>
                      <a:pt x="62" y="182"/>
                      <a:pt x="122" y="127"/>
                      <a:pt x="200" y="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57" name="Freeform 9">
                <a:extLst>
                  <a:ext uri="{FF2B5EF4-FFF2-40B4-BE49-F238E27FC236}">
                    <a16:creationId xmlns:a16="http://schemas.microsoft.com/office/drawing/2014/main" id="{5194A399-FD06-4745-8346-2325D8EFE62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6054" y="5807253"/>
                <a:ext cx="4467225" cy="1104900"/>
              </a:xfrm>
              <a:custGeom>
                <a:avLst/>
                <a:gdLst>
                  <a:gd name="T0" fmla="*/ 4448039 w 8615"/>
                  <a:gd name="T1" fmla="*/ 817906 h 2129"/>
                  <a:gd name="T2" fmla="*/ 3807123 w 8615"/>
                  <a:gd name="T3" fmla="*/ 572950 h 2129"/>
                  <a:gd name="T4" fmla="*/ 3671266 w 8615"/>
                  <a:gd name="T5" fmla="*/ 569317 h 2129"/>
                  <a:gd name="T6" fmla="*/ 3519333 w 8615"/>
                  <a:gd name="T7" fmla="*/ 570355 h 2129"/>
                  <a:gd name="T8" fmla="*/ 3137688 w 8615"/>
                  <a:gd name="T9" fmla="*/ 643530 h 2129"/>
                  <a:gd name="T10" fmla="*/ 3002867 w 8615"/>
                  <a:gd name="T11" fmla="*/ 728642 h 2129"/>
                  <a:gd name="T12" fmla="*/ 2962421 w 8615"/>
                  <a:gd name="T13" fmla="*/ 759262 h 2129"/>
                  <a:gd name="T14" fmla="*/ 2926123 w 8615"/>
                  <a:gd name="T15" fmla="*/ 807008 h 2129"/>
                  <a:gd name="T16" fmla="*/ 2906937 w 8615"/>
                  <a:gd name="T17" fmla="*/ 828805 h 2129"/>
                  <a:gd name="T18" fmla="*/ 2915234 w 8615"/>
                  <a:gd name="T19" fmla="*/ 792995 h 2129"/>
                  <a:gd name="T20" fmla="*/ 2915234 w 8615"/>
                  <a:gd name="T21" fmla="*/ 792995 h 2129"/>
                  <a:gd name="T22" fmla="*/ 2807377 w 8615"/>
                  <a:gd name="T23" fmla="*/ 708921 h 2129"/>
                  <a:gd name="T24" fmla="*/ 2665297 w 8615"/>
                  <a:gd name="T25" fmla="*/ 633151 h 2129"/>
                  <a:gd name="T26" fmla="*/ 2499364 w 8615"/>
                  <a:gd name="T27" fmla="*/ 543368 h 2129"/>
                  <a:gd name="T28" fmla="*/ 2279503 w 8615"/>
                  <a:gd name="T29" fmla="*/ 443206 h 2129"/>
                  <a:gd name="T30" fmla="*/ 2093866 w 8615"/>
                  <a:gd name="T31" fmla="*/ 379371 h 2129"/>
                  <a:gd name="T32" fmla="*/ 1856374 w 8615"/>
                  <a:gd name="T33" fmla="*/ 338891 h 2129"/>
                  <a:gd name="T34" fmla="*/ 1396429 w 8615"/>
                  <a:gd name="T35" fmla="*/ 371587 h 2129"/>
                  <a:gd name="T36" fmla="*/ 1344057 w 8615"/>
                  <a:gd name="T37" fmla="*/ 381966 h 2129"/>
                  <a:gd name="T38" fmla="*/ 1341464 w 8615"/>
                  <a:gd name="T39" fmla="*/ 372106 h 2129"/>
                  <a:gd name="T40" fmla="*/ 1143900 w 8615"/>
                  <a:gd name="T41" fmla="*/ 449433 h 2129"/>
                  <a:gd name="T42" fmla="*/ 921446 w 8615"/>
                  <a:gd name="T43" fmla="*/ 614468 h 2129"/>
                  <a:gd name="T44" fmla="*/ 889815 w 8615"/>
                  <a:gd name="T45" fmla="*/ 637822 h 2129"/>
                  <a:gd name="T46" fmla="*/ 959300 w 8615"/>
                  <a:gd name="T47" fmla="*/ 558937 h 2129"/>
                  <a:gd name="T48" fmla="*/ 1285461 w 8615"/>
                  <a:gd name="T49" fmla="*/ 378334 h 2129"/>
                  <a:gd name="T50" fmla="*/ 1488729 w 8615"/>
                  <a:gd name="T51" fmla="*/ 321765 h 2129"/>
                  <a:gd name="T52" fmla="*/ 1479914 w 8615"/>
                  <a:gd name="T53" fmla="*/ 312424 h 2129"/>
                  <a:gd name="T54" fmla="*/ 1477321 w 8615"/>
                  <a:gd name="T55" fmla="*/ 310348 h 2129"/>
                  <a:gd name="T56" fmla="*/ 1455024 w 8615"/>
                  <a:gd name="T57" fmla="*/ 296854 h 2129"/>
                  <a:gd name="T58" fmla="*/ 983671 w 8615"/>
                  <a:gd name="T59" fmla="*/ 36847 h 2129"/>
                  <a:gd name="T60" fmla="*/ 630545 w 8615"/>
                  <a:gd name="T61" fmla="*/ 3114 h 2129"/>
                  <a:gd name="T62" fmla="*/ 110968 w 8615"/>
                  <a:gd name="T63" fmla="*/ 152579 h 2129"/>
                  <a:gd name="T64" fmla="*/ 0 w 8615"/>
                  <a:gd name="T65" fmla="*/ 215375 h 2129"/>
                  <a:gd name="T66" fmla="*/ 0 w 8615"/>
                  <a:gd name="T67" fmla="*/ 1104900 h 2129"/>
                  <a:gd name="T68" fmla="*/ 4365073 w 8615"/>
                  <a:gd name="T69" fmla="*/ 1104900 h 2129"/>
                  <a:gd name="T70" fmla="*/ 4467225 w 8615"/>
                  <a:gd name="T71" fmla="*/ 840741 h 2129"/>
                  <a:gd name="T72" fmla="*/ 4448039 w 8615"/>
                  <a:gd name="T73" fmla="*/ 817906 h 21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615" h="2129">
                    <a:moveTo>
                      <a:pt x="8578" y="1576"/>
                    </a:moveTo>
                    <a:cubicBezTo>
                      <a:pt x="8256" y="1252"/>
                      <a:pt x="7788" y="1135"/>
                      <a:pt x="7342" y="1104"/>
                    </a:cubicBezTo>
                    <a:cubicBezTo>
                      <a:pt x="7255" y="1098"/>
                      <a:pt x="7167" y="1096"/>
                      <a:pt x="7080" y="1097"/>
                    </a:cubicBezTo>
                    <a:cubicBezTo>
                      <a:pt x="6982" y="1099"/>
                      <a:pt x="6885" y="1099"/>
                      <a:pt x="6787" y="1099"/>
                    </a:cubicBezTo>
                    <a:cubicBezTo>
                      <a:pt x="6535" y="1100"/>
                      <a:pt x="6276" y="1120"/>
                      <a:pt x="6051" y="1240"/>
                    </a:cubicBezTo>
                    <a:cubicBezTo>
                      <a:pt x="5961" y="1287"/>
                      <a:pt x="5872" y="1344"/>
                      <a:pt x="5791" y="1404"/>
                    </a:cubicBezTo>
                    <a:cubicBezTo>
                      <a:pt x="5765" y="1424"/>
                      <a:pt x="5739" y="1443"/>
                      <a:pt x="5713" y="1463"/>
                    </a:cubicBezTo>
                    <a:cubicBezTo>
                      <a:pt x="5689" y="1493"/>
                      <a:pt x="5665" y="1524"/>
                      <a:pt x="5643" y="1555"/>
                    </a:cubicBezTo>
                    <a:cubicBezTo>
                      <a:pt x="5633" y="1569"/>
                      <a:pt x="5630" y="1589"/>
                      <a:pt x="5606" y="1597"/>
                    </a:cubicBezTo>
                    <a:cubicBezTo>
                      <a:pt x="5605" y="1567"/>
                      <a:pt x="5610" y="1548"/>
                      <a:pt x="5622" y="1528"/>
                    </a:cubicBezTo>
                    <a:cubicBezTo>
                      <a:pt x="5622" y="1528"/>
                      <a:pt x="5622" y="1528"/>
                      <a:pt x="5622" y="1528"/>
                    </a:cubicBezTo>
                    <a:cubicBezTo>
                      <a:pt x="5560" y="1466"/>
                      <a:pt x="5489" y="1413"/>
                      <a:pt x="5414" y="1366"/>
                    </a:cubicBezTo>
                    <a:cubicBezTo>
                      <a:pt x="5327" y="1311"/>
                      <a:pt x="5232" y="1267"/>
                      <a:pt x="5140" y="1220"/>
                    </a:cubicBezTo>
                    <a:cubicBezTo>
                      <a:pt x="5032" y="1164"/>
                      <a:pt x="4928" y="1102"/>
                      <a:pt x="4820" y="1047"/>
                    </a:cubicBezTo>
                    <a:cubicBezTo>
                      <a:pt x="4681" y="976"/>
                      <a:pt x="4540" y="913"/>
                      <a:pt x="4396" y="854"/>
                    </a:cubicBezTo>
                    <a:cubicBezTo>
                      <a:pt x="4279" y="806"/>
                      <a:pt x="4160" y="764"/>
                      <a:pt x="4038" y="731"/>
                    </a:cubicBezTo>
                    <a:cubicBezTo>
                      <a:pt x="3888" y="691"/>
                      <a:pt x="3735" y="667"/>
                      <a:pt x="3580" y="653"/>
                    </a:cubicBezTo>
                    <a:cubicBezTo>
                      <a:pt x="3284" y="626"/>
                      <a:pt x="2984" y="660"/>
                      <a:pt x="2693" y="716"/>
                    </a:cubicBezTo>
                    <a:cubicBezTo>
                      <a:pt x="2659" y="723"/>
                      <a:pt x="2626" y="729"/>
                      <a:pt x="2592" y="736"/>
                    </a:cubicBezTo>
                    <a:cubicBezTo>
                      <a:pt x="2591" y="730"/>
                      <a:pt x="2589" y="723"/>
                      <a:pt x="2587" y="717"/>
                    </a:cubicBezTo>
                    <a:cubicBezTo>
                      <a:pt x="2457" y="759"/>
                      <a:pt x="2331" y="809"/>
                      <a:pt x="2206" y="866"/>
                    </a:cubicBezTo>
                    <a:cubicBezTo>
                      <a:pt x="2038" y="944"/>
                      <a:pt x="1897" y="1049"/>
                      <a:pt x="1777" y="1184"/>
                    </a:cubicBezTo>
                    <a:cubicBezTo>
                      <a:pt x="1763" y="1199"/>
                      <a:pt x="1750" y="1217"/>
                      <a:pt x="1716" y="1229"/>
                    </a:cubicBezTo>
                    <a:cubicBezTo>
                      <a:pt x="1758" y="1165"/>
                      <a:pt x="1805" y="1122"/>
                      <a:pt x="1850" y="1077"/>
                    </a:cubicBezTo>
                    <a:cubicBezTo>
                      <a:pt x="2026" y="903"/>
                      <a:pt x="2251" y="812"/>
                      <a:pt x="2479" y="729"/>
                    </a:cubicBezTo>
                    <a:cubicBezTo>
                      <a:pt x="2608" y="682"/>
                      <a:pt x="2739" y="646"/>
                      <a:pt x="2871" y="620"/>
                    </a:cubicBezTo>
                    <a:cubicBezTo>
                      <a:pt x="2865" y="614"/>
                      <a:pt x="2860" y="608"/>
                      <a:pt x="2854" y="602"/>
                    </a:cubicBezTo>
                    <a:cubicBezTo>
                      <a:pt x="2852" y="601"/>
                      <a:pt x="2850" y="600"/>
                      <a:pt x="2849" y="598"/>
                    </a:cubicBezTo>
                    <a:cubicBezTo>
                      <a:pt x="2825" y="598"/>
                      <a:pt x="2816" y="584"/>
                      <a:pt x="2806" y="572"/>
                    </a:cubicBezTo>
                    <a:cubicBezTo>
                      <a:pt x="2561" y="304"/>
                      <a:pt x="2251" y="152"/>
                      <a:pt x="1897" y="71"/>
                    </a:cubicBezTo>
                    <a:cubicBezTo>
                      <a:pt x="1672" y="19"/>
                      <a:pt x="1444" y="0"/>
                      <a:pt x="1216" y="6"/>
                    </a:cubicBezTo>
                    <a:cubicBezTo>
                      <a:pt x="1051" y="11"/>
                      <a:pt x="659" y="51"/>
                      <a:pt x="214" y="294"/>
                    </a:cubicBezTo>
                    <a:cubicBezTo>
                      <a:pt x="140" y="331"/>
                      <a:pt x="69" y="371"/>
                      <a:pt x="0" y="415"/>
                    </a:cubicBezTo>
                    <a:cubicBezTo>
                      <a:pt x="0" y="2129"/>
                      <a:pt x="0" y="2129"/>
                      <a:pt x="0" y="2129"/>
                    </a:cubicBezTo>
                    <a:cubicBezTo>
                      <a:pt x="8418" y="2129"/>
                      <a:pt x="8418" y="2129"/>
                      <a:pt x="8418" y="2129"/>
                    </a:cubicBezTo>
                    <a:cubicBezTo>
                      <a:pt x="8477" y="1976"/>
                      <a:pt x="8534" y="1759"/>
                      <a:pt x="8615" y="1620"/>
                    </a:cubicBezTo>
                    <a:cubicBezTo>
                      <a:pt x="8604" y="1605"/>
                      <a:pt x="8592" y="1590"/>
                      <a:pt x="8578" y="1576"/>
                    </a:cubicBezTo>
                    <a:close/>
                  </a:path>
                </a:pathLst>
              </a:custGeom>
              <a:solidFill>
                <a:srgbClr val="FFF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58" name="Freeform 10">
                <a:extLst>
                  <a:ext uri="{FF2B5EF4-FFF2-40B4-BE49-F238E27FC236}">
                    <a16:creationId xmlns:a16="http://schemas.microsoft.com/office/drawing/2014/main" id="{7982CA31-17F7-4B28-B914-DE9FEE655E7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6842" y="6272391"/>
                <a:ext cx="1554162" cy="376238"/>
              </a:xfrm>
              <a:custGeom>
                <a:avLst/>
                <a:gdLst>
                  <a:gd name="T0" fmla="*/ 175395 w 2995"/>
                  <a:gd name="T1" fmla="*/ 178765 h 724"/>
                  <a:gd name="T2" fmla="*/ 557319 w 2995"/>
                  <a:gd name="T3" fmla="*/ 105492 h 724"/>
                  <a:gd name="T4" fmla="*/ 709362 w 2995"/>
                  <a:gd name="T5" fmla="*/ 104453 h 724"/>
                  <a:gd name="T6" fmla="*/ 845319 w 2995"/>
                  <a:gd name="T7" fmla="*/ 108090 h 724"/>
                  <a:gd name="T8" fmla="*/ 1486703 w 2995"/>
                  <a:gd name="T9" fmla="*/ 353373 h 724"/>
                  <a:gd name="T10" fmla="*/ 1505903 w 2995"/>
                  <a:gd name="T11" fmla="*/ 376238 h 724"/>
                  <a:gd name="T12" fmla="*/ 1514724 w 2995"/>
                  <a:gd name="T13" fmla="*/ 361687 h 724"/>
                  <a:gd name="T14" fmla="*/ 1515243 w 2995"/>
                  <a:gd name="T15" fmla="*/ 361168 h 724"/>
                  <a:gd name="T16" fmla="*/ 1524065 w 2995"/>
                  <a:gd name="T17" fmla="*/ 347656 h 724"/>
                  <a:gd name="T18" fmla="*/ 1525621 w 2995"/>
                  <a:gd name="T19" fmla="*/ 345578 h 724"/>
                  <a:gd name="T20" fmla="*/ 1534443 w 2995"/>
                  <a:gd name="T21" fmla="*/ 332586 h 724"/>
                  <a:gd name="T22" fmla="*/ 1535481 w 2995"/>
                  <a:gd name="T23" fmla="*/ 330507 h 724"/>
                  <a:gd name="T24" fmla="*/ 1545340 w 2995"/>
                  <a:gd name="T25" fmla="*/ 316996 h 724"/>
                  <a:gd name="T26" fmla="*/ 1541189 w 2995"/>
                  <a:gd name="T27" fmla="*/ 288934 h 724"/>
                  <a:gd name="T28" fmla="*/ 1322724 w 2995"/>
                  <a:gd name="T29" fmla="*/ 138751 h 724"/>
                  <a:gd name="T30" fmla="*/ 1013967 w 2995"/>
                  <a:gd name="T31" fmla="*/ 34818 h 724"/>
                  <a:gd name="T32" fmla="*/ 706767 w 2995"/>
                  <a:gd name="T33" fmla="*/ 1039 h 724"/>
                  <a:gd name="T34" fmla="*/ 161903 w 2995"/>
                  <a:gd name="T35" fmla="*/ 147585 h 724"/>
                  <a:gd name="T36" fmla="*/ 147892 w 2995"/>
                  <a:gd name="T37" fmla="*/ 156419 h 724"/>
                  <a:gd name="T38" fmla="*/ 143741 w 2995"/>
                  <a:gd name="T39" fmla="*/ 159018 h 724"/>
                  <a:gd name="T40" fmla="*/ 134400 w 2995"/>
                  <a:gd name="T41" fmla="*/ 165254 h 724"/>
                  <a:gd name="T42" fmla="*/ 129730 w 2995"/>
                  <a:gd name="T43" fmla="*/ 168372 h 724"/>
                  <a:gd name="T44" fmla="*/ 120908 w 2995"/>
                  <a:gd name="T45" fmla="*/ 175127 h 724"/>
                  <a:gd name="T46" fmla="*/ 116757 w 2995"/>
                  <a:gd name="T47" fmla="*/ 178245 h 724"/>
                  <a:gd name="T48" fmla="*/ 104822 w 2995"/>
                  <a:gd name="T49" fmla="*/ 187599 h 724"/>
                  <a:gd name="T50" fmla="*/ 100670 w 2995"/>
                  <a:gd name="T51" fmla="*/ 191237 h 724"/>
                  <a:gd name="T52" fmla="*/ 92886 w 2995"/>
                  <a:gd name="T53" fmla="*/ 197473 h 724"/>
                  <a:gd name="T54" fmla="*/ 87178 w 2995"/>
                  <a:gd name="T55" fmla="*/ 202150 h 724"/>
                  <a:gd name="T56" fmla="*/ 81470 w 2995"/>
                  <a:gd name="T57" fmla="*/ 207347 h 724"/>
                  <a:gd name="T58" fmla="*/ 75243 w 2995"/>
                  <a:gd name="T59" fmla="*/ 213063 h 724"/>
                  <a:gd name="T60" fmla="*/ 70054 w 2995"/>
                  <a:gd name="T61" fmla="*/ 217740 h 724"/>
                  <a:gd name="T62" fmla="*/ 46703 w 2995"/>
                  <a:gd name="T63" fmla="*/ 241125 h 724"/>
                  <a:gd name="T64" fmla="*/ 44108 w 2995"/>
                  <a:gd name="T65" fmla="*/ 243723 h 724"/>
                  <a:gd name="T66" fmla="*/ 36324 w 2995"/>
                  <a:gd name="T67" fmla="*/ 252038 h 724"/>
                  <a:gd name="T68" fmla="*/ 34768 w 2995"/>
                  <a:gd name="T69" fmla="*/ 254117 h 724"/>
                  <a:gd name="T70" fmla="*/ 25427 w 2995"/>
                  <a:gd name="T71" fmla="*/ 263990 h 724"/>
                  <a:gd name="T72" fmla="*/ 19719 w 2995"/>
                  <a:gd name="T73" fmla="*/ 270746 h 724"/>
                  <a:gd name="T74" fmla="*/ 16605 w 2995"/>
                  <a:gd name="T75" fmla="*/ 274384 h 724"/>
                  <a:gd name="T76" fmla="*/ 9341 w 2995"/>
                  <a:gd name="T77" fmla="*/ 282698 h 724"/>
                  <a:gd name="T78" fmla="*/ 8303 w 2995"/>
                  <a:gd name="T79" fmla="*/ 284257 h 724"/>
                  <a:gd name="T80" fmla="*/ 0 w 2995"/>
                  <a:gd name="T81" fmla="*/ 294650 h 724"/>
                  <a:gd name="T82" fmla="*/ 40476 w 2995"/>
                  <a:gd name="T83" fmla="*/ 263990 h 724"/>
                  <a:gd name="T84" fmla="*/ 175395 w 2995"/>
                  <a:gd name="T85" fmla="*/ 178765 h 72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995" h="724">
                    <a:moveTo>
                      <a:pt x="338" y="344"/>
                    </a:moveTo>
                    <a:cubicBezTo>
                      <a:pt x="563" y="224"/>
                      <a:pt x="822" y="204"/>
                      <a:pt x="1074" y="203"/>
                    </a:cubicBezTo>
                    <a:cubicBezTo>
                      <a:pt x="1172" y="203"/>
                      <a:pt x="1269" y="203"/>
                      <a:pt x="1367" y="201"/>
                    </a:cubicBezTo>
                    <a:cubicBezTo>
                      <a:pt x="1454" y="200"/>
                      <a:pt x="1542" y="202"/>
                      <a:pt x="1629" y="208"/>
                    </a:cubicBezTo>
                    <a:cubicBezTo>
                      <a:pt x="2075" y="239"/>
                      <a:pt x="2543" y="356"/>
                      <a:pt x="2865" y="680"/>
                    </a:cubicBezTo>
                    <a:cubicBezTo>
                      <a:pt x="2879" y="694"/>
                      <a:pt x="2891" y="709"/>
                      <a:pt x="2902" y="724"/>
                    </a:cubicBezTo>
                    <a:cubicBezTo>
                      <a:pt x="2908" y="715"/>
                      <a:pt x="2914" y="706"/>
                      <a:pt x="2919" y="696"/>
                    </a:cubicBezTo>
                    <a:cubicBezTo>
                      <a:pt x="2920" y="696"/>
                      <a:pt x="2920" y="695"/>
                      <a:pt x="2920" y="695"/>
                    </a:cubicBezTo>
                    <a:cubicBezTo>
                      <a:pt x="2926" y="686"/>
                      <a:pt x="2931" y="677"/>
                      <a:pt x="2937" y="669"/>
                    </a:cubicBezTo>
                    <a:cubicBezTo>
                      <a:pt x="2938" y="667"/>
                      <a:pt x="2939" y="666"/>
                      <a:pt x="2940" y="665"/>
                    </a:cubicBezTo>
                    <a:cubicBezTo>
                      <a:pt x="2945" y="656"/>
                      <a:pt x="2951" y="648"/>
                      <a:pt x="2957" y="640"/>
                    </a:cubicBezTo>
                    <a:cubicBezTo>
                      <a:pt x="2958" y="638"/>
                      <a:pt x="2958" y="637"/>
                      <a:pt x="2959" y="636"/>
                    </a:cubicBezTo>
                    <a:cubicBezTo>
                      <a:pt x="2965" y="627"/>
                      <a:pt x="2971" y="619"/>
                      <a:pt x="2978" y="610"/>
                    </a:cubicBezTo>
                    <a:cubicBezTo>
                      <a:pt x="2995" y="587"/>
                      <a:pt x="2987" y="574"/>
                      <a:pt x="2970" y="556"/>
                    </a:cubicBezTo>
                    <a:cubicBezTo>
                      <a:pt x="2853" y="427"/>
                      <a:pt x="2705" y="340"/>
                      <a:pt x="2549" y="267"/>
                    </a:cubicBezTo>
                    <a:cubicBezTo>
                      <a:pt x="2359" y="178"/>
                      <a:pt x="2161" y="108"/>
                      <a:pt x="1954" y="67"/>
                    </a:cubicBezTo>
                    <a:cubicBezTo>
                      <a:pt x="1759" y="29"/>
                      <a:pt x="1562" y="3"/>
                      <a:pt x="1362" y="2"/>
                    </a:cubicBezTo>
                    <a:cubicBezTo>
                      <a:pt x="984" y="0"/>
                      <a:pt x="633" y="91"/>
                      <a:pt x="312" y="284"/>
                    </a:cubicBezTo>
                    <a:cubicBezTo>
                      <a:pt x="303" y="290"/>
                      <a:pt x="294" y="295"/>
                      <a:pt x="285" y="301"/>
                    </a:cubicBezTo>
                    <a:cubicBezTo>
                      <a:pt x="283" y="302"/>
                      <a:pt x="280" y="304"/>
                      <a:pt x="277" y="306"/>
                    </a:cubicBezTo>
                    <a:cubicBezTo>
                      <a:pt x="271" y="310"/>
                      <a:pt x="265" y="314"/>
                      <a:pt x="259" y="318"/>
                    </a:cubicBezTo>
                    <a:cubicBezTo>
                      <a:pt x="256" y="320"/>
                      <a:pt x="253" y="322"/>
                      <a:pt x="250" y="324"/>
                    </a:cubicBezTo>
                    <a:cubicBezTo>
                      <a:pt x="245" y="329"/>
                      <a:pt x="239" y="333"/>
                      <a:pt x="233" y="337"/>
                    </a:cubicBezTo>
                    <a:cubicBezTo>
                      <a:pt x="230" y="339"/>
                      <a:pt x="228" y="341"/>
                      <a:pt x="225" y="343"/>
                    </a:cubicBezTo>
                    <a:cubicBezTo>
                      <a:pt x="217" y="349"/>
                      <a:pt x="210" y="355"/>
                      <a:pt x="202" y="361"/>
                    </a:cubicBezTo>
                    <a:cubicBezTo>
                      <a:pt x="199" y="363"/>
                      <a:pt x="196" y="365"/>
                      <a:pt x="194" y="368"/>
                    </a:cubicBezTo>
                    <a:cubicBezTo>
                      <a:pt x="189" y="372"/>
                      <a:pt x="184" y="376"/>
                      <a:pt x="179" y="380"/>
                    </a:cubicBezTo>
                    <a:cubicBezTo>
                      <a:pt x="175" y="383"/>
                      <a:pt x="172" y="386"/>
                      <a:pt x="168" y="389"/>
                    </a:cubicBezTo>
                    <a:cubicBezTo>
                      <a:pt x="164" y="393"/>
                      <a:pt x="160" y="396"/>
                      <a:pt x="157" y="399"/>
                    </a:cubicBezTo>
                    <a:cubicBezTo>
                      <a:pt x="153" y="403"/>
                      <a:pt x="149" y="406"/>
                      <a:pt x="145" y="410"/>
                    </a:cubicBezTo>
                    <a:cubicBezTo>
                      <a:pt x="142" y="413"/>
                      <a:pt x="139" y="416"/>
                      <a:pt x="135" y="419"/>
                    </a:cubicBezTo>
                    <a:cubicBezTo>
                      <a:pt x="120" y="434"/>
                      <a:pt x="105" y="449"/>
                      <a:pt x="90" y="464"/>
                    </a:cubicBezTo>
                    <a:cubicBezTo>
                      <a:pt x="88" y="466"/>
                      <a:pt x="87" y="467"/>
                      <a:pt x="85" y="469"/>
                    </a:cubicBezTo>
                    <a:cubicBezTo>
                      <a:pt x="80" y="474"/>
                      <a:pt x="75" y="480"/>
                      <a:pt x="70" y="485"/>
                    </a:cubicBezTo>
                    <a:cubicBezTo>
                      <a:pt x="69" y="486"/>
                      <a:pt x="68" y="488"/>
                      <a:pt x="67" y="489"/>
                    </a:cubicBezTo>
                    <a:cubicBezTo>
                      <a:pt x="61" y="495"/>
                      <a:pt x="55" y="502"/>
                      <a:pt x="49" y="508"/>
                    </a:cubicBezTo>
                    <a:cubicBezTo>
                      <a:pt x="45" y="512"/>
                      <a:pt x="42" y="517"/>
                      <a:pt x="38" y="521"/>
                    </a:cubicBezTo>
                    <a:cubicBezTo>
                      <a:pt x="36" y="523"/>
                      <a:pt x="34" y="525"/>
                      <a:pt x="32" y="528"/>
                    </a:cubicBezTo>
                    <a:cubicBezTo>
                      <a:pt x="28" y="533"/>
                      <a:pt x="23" y="539"/>
                      <a:pt x="18" y="544"/>
                    </a:cubicBezTo>
                    <a:cubicBezTo>
                      <a:pt x="17" y="545"/>
                      <a:pt x="17" y="546"/>
                      <a:pt x="16" y="547"/>
                    </a:cubicBezTo>
                    <a:cubicBezTo>
                      <a:pt x="10" y="554"/>
                      <a:pt x="5" y="560"/>
                      <a:pt x="0" y="567"/>
                    </a:cubicBezTo>
                    <a:cubicBezTo>
                      <a:pt x="26" y="547"/>
                      <a:pt x="52" y="528"/>
                      <a:pt x="78" y="508"/>
                    </a:cubicBezTo>
                    <a:cubicBezTo>
                      <a:pt x="159" y="448"/>
                      <a:pt x="248" y="391"/>
                      <a:pt x="338" y="344"/>
                    </a:cubicBezTo>
                    <a:close/>
                  </a:path>
                </a:pathLst>
              </a:custGeom>
              <a:solidFill>
                <a:srgbClr val="FFF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59" name="Freeform 12">
                <a:extLst>
                  <a:ext uri="{FF2B5EF4-FFF2-40B4-BE49-F238E27FC236}">
                    <a16:creationId xmlns:a16="http://schemas.microsoft.com/office/drawing/2014/main" id="{089B68D7-B253-423B-AB08-B6FFD00532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828467" y="6100941"/>
                <a:ext cx="1603375" cy="500063"/>
              </a:xfrm>
              <a:custGeom>
                <a:avLst/>
                <a:gdLst>
                  <a:gd name="T0" fmla="*/ 54967 w 3092"/>
                  <a:gd name="T1" fmla="*/ 77533 h 961"/>
                  <a:gd name="T2" fmla="*/ 514926 w 3092"/>
                  <a:gd name="T3" fmla="*/ 44751 h 961"/>
                  <a:gd name="T4" fmla="*/ 752425 w 3092"/>
                  <a:gd name="T5" fmla="*/ 85339 h 961"/>
                  <a:gd name="T6" fmla="*/ 938068 w 3092"/>
                  <a:gd name="T7" fmla="*/ 149342 h 961"/>
                  <a:gd name="T8" fmla="*/ 1157935 w 3092"/>
                  <a:gd name="T9" fmla="*/ 249771 h 961"/>
                  <a:gd name="T10" fmla="*/ 1323873 w 3092"/>
                  <a:gd name="T11" fmla="*/ 339793 h 961"/>
                  <a:gd name="T12" fmla="*/ 1465958 w 3092"/>
                  <a:gd name="T13" fmla="*/ 415765 h 961"/>
                  <a:gd name="T14" fmla="*/ 1573817 w 3092"/>
                  <a:gd name="T15" fmla="*/ 500063 h 961"/>
                  <a:gd name="T16" fmla="*/ 1573817 w 3092"/>
                  <a:gd name="T17" fmla="*/ 500063 h 961"/>
                  <a:gd name="T18" fmla="*/ 1575892 w 3092"/>
                  <a:gd name="T19" fmla="*/ 497461 h 961"/>
                  <a:gd name="T20" fmla="*/ 1576410 w 3092"/>
                  <a:gd name="T21" fmla="*/ 496941 h 961"/>
                  <a:gd name="T22" fmla="*/ 1578484 w 3092"/>
                  <a:gd name="T23" fmla="*/ 494339 h 961"/>
                  <a:gd name="T24" fmla="*/ 1578484 w 3092"/>
                  <a:gd name="T25" fmla="*/ 493819 h 961"/>
                  <a:gd name="T26" fmla="*/ 1581077 w 3092"/>
                  <a:gd name="T27" fmla="*/ 490697 h 961"/>
                  <a:gd name="T28" fmla="*/ 1581077 w 3092"/>
                  <a:gd name="T29" fmla="*/ 490176 h 961"/>
                  <a:gd name="T30" fmla="*/ 1583670 w 3092"/>
                  <a:gd name="T31" fmla="*/ 487054 h 961"/>
                  <a:gd name="T32" fmla="*/ 1584188 w 3092"/>
                  <a:gd name="T33" fmla="*/ 486534 h 961"/>
                  <a:gd name="T34" fmla="*/ 1587300 w 3092"/>
                  <a:gd name="T35" fmla="*/ 482891 h 961"/>
                  <a:gd name="T36" fmla="*/ 1587300 w 3092"/>
                  <a:gd name="T37" fmla="*/ 482891 h 961"/>
                  <a:gd name="T38" fmla="*/ 1598189 w 3092"/>
                  <a:gd name="T39" fmla="*/ 469882 h 961"/>
                  <a:gd name="T40" fmla="*/ 1597671 w 3092"/>
                  <a:gd name="T41" fmla="*/ 470403 h 961"/>
                  <a:gd name="T42" fmla="*/ 1603375 w 3092"/>
                  <a:gd name="T43" fmla="*/ 464679 h 961"/>
                  <a:gd name="T44" fmla="*/ 1512628 w 3092"/>
                  <a:gd name="T45" fmla="*/ 379340 h 961"/>
                  <a:gd name="T46" fmla="*/ 1273573 w 3092"/>
                  <a:gd name="T47" fmla="*/ 217509 h 961"/>
                  <a:gd name="T48" fmla="*/ 765389 w 3092"/>
                  <a:gd name="T49" fmla="*/ 42149 h 961"/>
                  <a:gd name="T50" fmla="*/ 229202 w 3092"/>
                  <a:gd name="T51" fmla="*/ 24977 h 961"/>
                  <a:gd name="T52" fmla="*/ 215201 w 3092"/>
                  <a:gd name="T53" fmla="*/ 27059 h 961"/>
                  <a:gd name="T54" fmla="*/ 210534 w 3092"/>
                  <a:gd name="T55" fmla="*/ 28099 h 961"/>
                  <a:gd name="T56" fmla="*/ 200681 w 3092"/>
                  <a:gd name="T57" fmla="*/ 29660 h 961"/>
                  <a:gd name="T58" fmla="*/ 195496 w 3092"/>
                  <a:gd name="T59" fmla="*/ 30181 h 961"/>
                  <a:gd name="T60" fmla="*/ 186680 w 3092"/>
                  <a:gd name="T61" fmla="*/ 31742 h 961"/>
                  <a:gd name="T62" fmla="*/ 180976 w 3092"/>
                  <a:gd name="T63" fmla="*/ 32782 h 961"/>
                  <a:gd name="T64" fmla="*/ 172161 w 3092"/>
                  <a:gd name="T65" fmla="*/ 34344 h 961"/>
                  <a:gd name="T66" fmla="*/ 166975 w 3092"/>
                  <a:gd name="T67" fmla="*/ 35384 h 961"/>
                  <a:gd name="T68" fmla="*/ 158160 w 3092"/>
                  <a:gd name="T69" fmla="*/ 36945 h 961"/>
                  <a:gd name="T70" fmla="*/ 152455 w 3092"/>
                  <a:gd name="T71" fmla="*/ 38506 h 961"/>
                  <a:gd name="T72" fmla="*/ 144159 w 3092"/>
                  <a:gd name="T73" fmla="*/ 40067 h 961"/>
                  <a:gd name="T74" fmla="*/ 138454 w 3092"/>
                  <a:gd name="T75" fmla="*/ 41108 h 961"/>
                  <a:gd name="T76" fmla="*/ 129639 w 3092"/>
                  <a:gd name="T77" fmla="*/ 43190 h 961"/>
                  <a:gd name="T78" fmla="*/ 124453 w 3092"/>
                  <a:gd name="T79" fmla="*/ 44230 h 961"/>
                  <a:gd name="T80" fmla="*/ 115638 w 3092"/>
                  <a:gd name="T81" fmla="*/ 46312 h 961"/>
                  <a:gd name="T82" fmla="*/ 110452 w 3092"/>
                  <a:gd name="T83" fmla="*/ 47352 h 961"/>
                  <a:gd name="T84" fmla="*/ 101637 w 3092"/>
                  <a:gd name="T85" fmla="*/ 49434 h 961"/>
                  <a:gd name="T86" fmla="*/ 96451 w 3092"/>
                  <a:gd name="T87" fmla="*/ 50995 h 961"/>
                  <a:gd name="T88" fmla="*/ 87117 w 3092"/>
                  <a:gd name="T89" fmla="*/ 53076 h 961"/>
                  <a:gd name="T90" fmla="*/ 82450 w 3092"/>
                  <a:gd name="T91" fmla="*/ 54117 h 961"/>
                  <a:gd name="T92" fmla="*/ 73116 w 3092"/>
                  <a:gd name="T93" fmla="*/ 56719 h 961"/>
                  <a:gd name="T94" fmla="*/ 68968 w 3092"/>
                  <a:gd name="T95" fmla="*/ 57760 h 961"/>
                  <a:gd name="T96" fmla="*/ 58597 w 3092"/>
                  <a:gd name="T97" fmla="*/ 60882 h 961"/>
                  <a:gd name="T98" fmla="*/ 54967 w 3092"/>
                  <a:gd name="T99" fmla="*/ 61922 h 961"/>
                  <a:gd name="T100" fmla="*/ 44596 w 3092"/>
                  <a:gd name="T101" fmla="*/ 64524 h 961"/>
                  <a:gd name="T102" fmla="*/ 40966 w 3092"/>
                  <a:gd name="T103" fmla="*/ 65565 h 961"/>
                  <a:gd name="T104" fmla="*/ 30076 w 3092"/>
                  <a:gd name="T105" fmla="*/ 68687 h 961"/>
                  <a:gd name="T106" fmla="*/ 27483 w 3092"/>
                  <a:gd name="T107" fmla="*/ 69728 h 961"/>
                  <a:gd name="T108" fmla="*/ 15038 w 3092"/>
                  <a:gd name="T109" fmla="*/ 73370 h 961"/>
                  <a:gd name="T110" fmla="*/ 13482 w 3092"/>
                  <a:gd name="T111" fmla="*/ 73891 h 961"/>
                  <a:gd name="T112" fmla="*/ 0 w 3092"/>
                  <a:gd name="T113" fmla="*/ 78054 h 961"/>
                  <a:gd name="T114" fmla="*/ 2593 w 3092"/>
                  <a:gd name="T115" fmla="*/ 87940 h 961"/>
                  <a:gd name="T116" fmla="*/ 54967 w 3092"/>
                  <a:gd name="T117" fmla="*/ 77533 h 96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3092" h="961">
                    <a:moveTo>
                      <a:pt x="106" y="149"/>
                    </a:moveTo>
                    <a:cubicBezTo>
                      <a:pt x="397" y="93"/>
                      <a:pt x="697" y="59"/>
                      <a:pt x="993" y="86"/>
                    </a:cubicBezTo>
                    <a:cubicBezTo>
                      <a:pt x="1148" y="100"/>
                      <a:pt x="1301" y="124"/>
                      <a:pt x="1451" y="164"/>
                    </a:cubicBezTo>
                    <a:cubicBezTo>
                      <a:pt x="1573" y="197"/>
                      <a:pt x="1692" y="239"/>
                      <a:pt x="1809" y="287"/>
                    </a:cubicBezTo>
                    <a:cubicBezTo>
                      <a:pt x="1953" y="346"/>
                      <a:pt x="2094" y="409"/>
                      <a:pt x="2233" y="480"/>
                    </a:cubicBezTo>
                    <a:cubicBezTo>
                      <a:pt x="2341" y="535"/>
                      <a:pt x="2445" y="597"/>
                      <a:pt x="2553" y="653"/>
                    </a:cubicBezTo>
                    <a:cubicBezTo>
                      <a:pt x="2645" y="700"/>
                      <a:pt x="2740" y="744"/>
                      <a:pt x="2827" y="799"/>
                    </a:cubicBezTo>
                    <a:cubicBezTo>
                      <a:pt x="2902" y="846"/>
                      <a:pt x="2973" y="899"/>
                      <a:pt x="3035" y="961"/>
                    </a:cubicBezTo>
                    <a:cubicBezTo>
                      <a:pt x="3035" y="961"/>
                      <a:pt x="3035" y="961"/>
                      <a:pt x="3035" y="961"/>
                    </a:cubicBezTo>
                    <a:cubicBezTo>
                      <a:pt x="3037" y="960"/>
                      <a:pt x="3038" y="958"/>
                      <a:pt x="3039" y="956"/>
                    </a:cubicBezTo>
                    <a:cubicBezTo>
                      <a:pt x="3039" y="956"/>
                      <a:pt x="3039" y="955"/>
                      <a:pt x="3040" y="955"/>
                    </a:cubicBezTo>
                    <a:cubicBezTo>
                      <a:pt x="3041" y="953"/>
                      <a:pt x="3042" y="951"/>
                      <a:pt x="3044" y="950"/>
                    </a:cubicBezTo>
                    <a:cubicBezTo>
                      <a:pt x="3044" y="949"/>
                      <a:pt x="3044" y="949"/>
                      <a:pt x="3044" y="949"/>
                    </a:cubicBezTo>
                    <a:cubicBezTo>
                      <a:pt x="3046" y="947"/>
                      <a:pt x="3047" y="945"/>
                      <a:pt x="3049" y="943"/>
                    </a:cubicBezTo>
                    <a:cubicBezTo>
                      <a:pt x="3049" y="943"/>
                      <a:pt x="3049" y="942"/>
                      <a:pt x="3049" y="942"/>
                    </a:cubicBezTo>
                    <a:cubicBezTo>
                      <a:pt x="3051" y="940"/>
                      <a:pt x="3053" y="938"/>
                      <a:pt x="3054" y="936"/>
                    </a:cubicBezTo>
                    <a:cubicBezTo>
                      <a:pt x="3055" y="935"/>
                      <a:pt x="3055" y="935"/>
                      <a:pt x="3055" y="935"/>
                    </a:cubicBezTo>
                    <a:cubicBezTo>
                      <a:pt x="3057" y="933"/>
                      <a:pt x="3059" y="930"/>
                      <a:pt x="3061" y="928"/>
                    </a:cubicBezTo>
                    <a:cubicBezTo>
                      <a:pt x="3061" y="928"/>
                      <a:pt x="3061" y="928"/>
                      <a:pt x="3061" y="928"/>
                    </a:cubicBezTo>
                    <a:cubicBezTo>
                      <a:pt x="3067" y="920"/>
                      <a:pt x="3074" y="912"/>
                      <a:pt x="3082" y="903"/>
                    </a:cubicBezTo>
                    <a:cubicBezTo>
                      <a:pt x="3083" y="902"/>
                      <a:pt x="3081" y="904"/>
                      <a:pt x="3081" y="904"/>
                    </a:cubicBezTo>
                    <a:cubicBezTo>
                      <a:pt x="3085" y="900"/>
                      <a:pt x="3088" y="896"/>
                      <a:pt x="3092" y="893"/>
                    </a:cubicBezTo>
                    <a:cubicBezTo>
                      <a:pt x="3038" y="840"/>
                      <a:pt x="2968" y="780"/>
                      <a:pt x="2917" y="729"/>
                    </a:cubicBezTo>
                    <a:cubicBezTo>
                      <a:pt x="2762" y="598"/>
                      <a:pt x="2620" y="509"/>
                      <a:pt x="2456" y="418"/>
                    </a:cubicBezTo>
                    <a:cubicBezTo>
                      <a:pt x="2150" y="249"/>
                      <a:pt x="1816" y="156"/>
                      <a:pt x="1476" y="81"/>
                    </a:cubicBezTo>
                    <a:cubicBezTo>
                      <a:pt x="1134" y="5"/>
                      <a:pt x="787" y="0"/>
                      <a:pt x="442" y="48"/>
                    </a:cubicBezTo>
                    <a:cubicBezTo>
                      <a:pt x="433" y="50"/>
                      <a:pt x="424" y="51"/>
                      <a:pt x="415" y="52"/>
                    </a:cubicBezTo>
                    <a:cubicBezTo>
                      <a:pt x="412" y="53"/>
                      <a:pt x="409" y="53"/>
                      <a:pt x="406" y="54"/>
                    </a:cubicBezTo>
                    <a:cubicBezTo>
                      <a:pt x="400" y="55"/>
                      <a:pt x="393" y="56"/>
                      <a:pt x="387" y="57"/>
                    </a:cubicBezTo>
                    <a:cubicBezTo>
                      <a:pt x="384" y="57"/>
                      <a:pt x="380" y="58"/>
                      <a:pt x="377" y="58"/>
                    </a:cubicBezTo>
                    <a:cubicBezTo>
                      <a:pt x="371" y="59"/>
                      <a:pt x="366" y="60"/>
                      <a:pt x="360" y="61"/>
                    </a:cubicBezTo>
                    <a:cubicBezTo>
                      <a:pt x="356" y="62"/>
                      <a:pt x="353" y="63"/>
                      <a:pt x="349" y="63"/>
                    </a:cubicBezTo>
                    <a:cubicBezTo>
                      <a:pt x="344" y="64"/>
                      <a:pt x="338" y="65"/>
                      <a:pt x="332" y="66"/>
                    </a:cubicBezTo>
                    <a:cubicBezTo>
                      <a:pt x="329" y="67"/>
                      <a:pt x="325" y="68"/>
                      <a:pt x="322" y="68"/>
                    </a:cubicBezTo>
                    <a:cubicBezTo>
                      <a:pt x="316" y="69"/>
                      <a:pt x="311" y="70"/>
                      <a:pt x="305" y="71"/>
                    </a:cubicBezTo>
                    <a:cubicBezTo>
                      <a:pt x="301" y="72"/>
                      <a:pt x="298" y="73"/>
                      <a:pt x="294" y="74"/>
                    </a:cubicBezTo>
                    <a:cubicBezTo>
                      <a:pt x="289" y="75"/>
                      <a:pt x="283" y="76"/>
                      <a:pt x="278" y="77"/>
                    </a:cubicBezTo>
                    <a:cubicBezTo>
                      <a:pt x="274" y="78"/>
                      <a:pt x="271" y="78"/>
                      <a:pt x="267" y="79"/>
                    </a:cubicBezTo>
                    <a:cubicBezTo>
                      <a:pt x="262" y="80"/>
                      <a:pt x="256" y="82"/>
                      <a:pt x="250" y="83"/>
                    </a:cubicBezTo>
                    <a:cubicBezTo>
                      <a:pt x="247" y="84"/>
                      <a:pt x="244" y="84"/>
                      <a:pt x="240" y="85"/>
                    </a:cubicBezTo>
                    <a:cubicBezTo>
                      <a:pt x="234" y="86"/>
                      <a:pt x="229" y="88"/>
                      <a:pt x="223" y="89"/>
                    </a:cubicBezTo>
                    <a:cubicBezTo>
                      <a:pt x="220" y="90"/>
                      <a:pt x="216" y="90"/>
                      <a:pt x="213" y="91"/>
                    </a:cubicBezTo>
                    <a:cubicBezTo>
                      <a:pt x="207" y="93"/>
                      <a:pt x="202" y="94"/>
                      <a:pt x="196" y="95"/>
                    </a:cubicBezTo>
                    <a:cubicBezTo>
                      <a:pt x="193" y="96"/>
                      <a:pt x="189" y="97"/>
                      <a:pt x="186" y="98"/>
                    </a:cubicBezTo>
                    <a:cubicBezTo>
                      <a:pt x="180" y="99"/>
                      <a:pt x="174" y="101"/>
                      <a:pt x="168" y="102"/>
                    </a:cubicBezTo>
                    <a:cubicBezTo>
                      <a:pt x="165" y="103"/>
                      <a:pt x="162" y="104"/>
                      <a:pt x="159" y="104"/>
                    </a:cubicBezTo>
                    <a:cubicBezTo>
                      <a:pt x="153" y="106"/>
                      <a:pt x="147" y="108"/>
                      <a:pt x="141" y="109"/>
                    </a:cubicBezTo>
                    <a:cubicBezTo>
                      <a:pt x="138" y="110"/>
                      <a:pt x="135" y="111"/>
                      <a:pt x="133" y="111"/>
                    </a:cubicBezTo>
                    <a:cubicBezTo>
                      <a:pt x="126" y="113"/>
                      <a:pt x="120" y="115"/>
                      <a:pt x="113" y="117"/>
                    </a:cubicBezTo>
                    <a:cubicBezTo>
                      <a:pt x="111" y="117"/>
                      <a:pt x="109" y="118"/>
                      <a:pt x="106" y="119"/>
                    </a:cubicBezTo>
                    <a:cubicBezTo>
                      <a:pt x="99" y="120"/>
                      <a:pt x="93" y="122"/>
                      <a:pt x="86" y="124"/>
                    </a:cubicBezTo>
                    <a:cubicBezTo>
                      <a:pt x="84" y="125"/>
                      <a:pt x="82" y="126"/>
                      <a:pt x="79" y="126"/>
                    </a:cubicBezTo>
                    <a:cubicBezTo>
                      <a:pt x="72" y="128"/>
                      <a:pt x="65" y="130"/>
                      <a:pt x="58" y="132"/>
                    </a:cubicBezTo>
                    <a:cubicBezTo>
                      <a:pt x="56" y="133"/>
                      <a:pt x="55" y="133"/>
                      <a:pt x="53" y="134"/>
                    </a:cubicBezTo>
                    <a:cubicBezTo>
                      <a:pt x="45" y="136"/>
                      <a:pt x="37" y="139"/>
                      <a:pt x="29" y="141"/>
                    </a:cubicBezTo>
                    <a:cubicBezTo>
                      <a:pt x="28" y="141"/>
                      <a:pt x="27" y="142"/>
                      <a:pt x="26" y="142"/>
                    </a:cubicBezTo>
                    <a:cubicBezTo>
                      <a:pt x="17" y="145"/>
                      <a:pt x="9" y="148"/>
                      <a:pt x="0" y="150"/>
                    </a:cubicBezTo>
                    <a:cubicBezTo>
                      <a:pt x="2" y="156"/>
                      <a:pt x="4" y="163"/>
                      <a:pt x="5" y="169"/>
                    </a:cubicBezTo>
                    <a:cubicBezTo>
                      <a:pt x="39" y="162"/>
                      <a:pt x="72" y="156"/>
                      <a:pt x="106" y="149"/>
                    </a:cubicBezTo>
                    <a:close/>
                  </a:path>
                </a:pathLst>
              </a:custGeom>
              <a:solidFill>
                <a:srgbClr val="FFF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0" name="Freeform 13">
                <a:extLst>
                  <a:ext uri="{FF2B5EF4-FFF2-40B4-BE49-F238E27FC236}">
                    <a16:creationId xmlns:a16="http://schemas.microsoft.com/office/drawing/2014/main" id="{C814DD6F-027C-494B-A733-3624F006870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25217" y="5958066"/>
                <a:ext cx="28575" cy="17463"/>
              </a:xfrm>
              <a:custGeom>
                <a:avLst/>
                <a:gdLst>
                  <a:gd name="T0" fmla="*/ 0 w 55"/>
                  <a:gd name="T1" fmla="*/ 17463 h 31"/>
                  <a:gd name="T2" fmla="*/ 28575 w 55"/>
                  <a:gd name="T3" fmla="*/ 0 h 31"/>
                  <a:gd name="T4" fmla="*/ 0 w 55"/>
                  <a:gd name="T5" fmla="*/ 17463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5" h="31">
                    <a:moveTo>
                      <a:pt x="0" y="31"/>
                    </a:moveTo>
                    <a:cubicBezTo>
                      <a:pt x="19" y="20"/>
                      <a:pt x="37" y="10"/>
                      <a:pt x="55" y="0"/>
                    </a:cubicBezTo>
                    <a:cubicBezTo>
                      <a:pt x="37" y="10"/>
                      <a:pt x="19" y="20"/>
                      <a:pt x="0" y="31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1" name="Freeform 14">
                <a:extLst>
                  <a:ext uri="{FF2B5EF4-FFF2-40B4-BE49-F238E27FC236}">
                    <a16:creationId xmlns:a16="http://schemas.microsoft.com/office/drawing/2014/main" id="{C489E01C-67E8-4409-AE48-BC525F96B2F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3605" y="5888216"/>
                <a:ext cx="201612" cy="69850"/>
              </a:xfrm>
              <a:custGeom>
                <a:avLst/>
                <a:gdLst>
                  <a:gd name="T0" fmla="*/ 0 w 389"/>
                  <a:gd name="T1" fmla="*/ 69850 h 136"/>
                  <a:gd name="T2" fmla="*/ 201612 w 389"/>
                  <a:gd name="T3" fmla="*/ 0 h 136"/>
                  <a:gd name="T4" fmla="*/ 0 w 389"/>
                  <a:gd name="T5" fmla="*/ 69850 h 13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9" h="136">
                    <a:moveTo>
                      <a:pt x="0" y="136"/>
                    </a:moveTo>
                    <a:cubicBezTo>
                      <a:pt x="169" y="49"/>
                      <a:pt x="304" y="17"/>
                      <a:pt x="389" y="0"/>
                    </a:cubicBezTo>
                    <a:cubicBezTo>
                      <a:pt x="304" y="17"/>
                      <a:pt x="169" y="49"/>
                      <a:pt x="0" y="136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2" name="Freeform 15">
                <a:extLst>
                  <a:ext uri="{FF2B5EF4-FFF2-40B4-BE49-F238E27FC236}">
                    <a16:creationId xmlns:a16="http://schemas.microsoft.com/office/drawing/2014/main" id="{40D7D629-208A-494F-B171-9F8264338D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02967" y="5883453"/>
                <a:ext cx="12700" cy="3175"/>
              </a:xfrm>
              <a:custGeom>
                <a:avLst/>
                <a:gdLst>
                  <a:gd name="T0" fmla="*/ 0 w 25"/>
                  <a:gd name="T1" fmla="*/ 3175 h 5"/>
                  <a:gd name="T2" fmla="*/ 12700 w 25"/>
                  <a:gd name="T3" fmla="*/ 0 h 5"/>
                  <a:gd name="T4" fmla="*/ 0 w 25"/>
                  <a:gd name="T5" fmla="*/ 317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5">
                    <a:moveTo>
                      <a:pt x="0" y="5"/>
                    </a:moveTo>
                    <a:cubicBezTo>
                      <a:pt x="9" y="3"/>
                      <a:pt x="17" y="1"/>
                      <a:pt x="25" y="0"/>
                    </a:cubicBezTo>
                    <a:cubicBezTo>
                      <a:pt x="17" y="1"/>
                      <a:pt x="9" y="3"/>
                      <a:pt x="0" y="5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3" name="Freeform 18">
                <a:extLst>
                  <a:ext uri="{FF2B5EF4-FFF2-40B4-BE49-F238E27FC236}">
                    <a16:creationId xmlns:a16="http://schemas.microsoft.com/office/drawing/2014/main" id="{F38E8F48-62A3-4BD7-8068-53E3728BF2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2501567" y="5159553"/>
                <a:ext cx="2271712" cy="1011238"/>
              </a:xfrm>
              <a:custGeom>
                <a:avLst/>
                <a:gdLst>
                  <a:gd name="T0" fmla="*/ 1271163 w 4382"/>
                  <a:gd name="T1" fmla="*/ 774797 h 1946"/>
                  <a:gd name="T2" fmla="*/ 1481641 w 4382"/>
                  <a:gd name="T3" fmla="*/ 958234 h 1946"/>
                  <a:gd name="T4" fmla="*/ 1476976 w 4382"/>
                  <a:gd name="T5" fmla="*/ 958234 h 1946"/>
                  <a:gd name="T6" fmla="*/ 1488381 w 4382"/>
                  <a:gd name="T7" fmla="*/ 969666 h 1946"/>
                  <a:gd name="T8" fmla="*/ 1568736 w 4382"/>
                  <a:gd name="T9" fmla="*/ 955635 h 1946"/>
                  <a:gd name="T10" fmla="*/ 1588954 w 4382"/>
                  <a:gd name="T11" fmla="*/ 953037 h 1946"/>
                  <a:gd name="T12" fmla="*/ 1650646 w 4382"/>
                  <a:gd name="T13" fmla="*/ 946282 h 1946"/>
                  <a:gd name="T14" fmla="*/ 1671901 w 4382"/>
                  <a:gd name="T15" fmla="*/ 944723 h 1946"/>
                  <a:gd name="T16" fmla="*/ 1691601 w 4382"/>
                  <a:gd name="T17" fmla="*/ 943164 h 1946"/>
                  <a:gd name="T18" fmla="*/ 1710783 w 4382"/>
                  <a:gd name="T19" fmla="*/ 942125 h 1946"/>
                  <a:gd name="T20" fmla="*/ 1733593 w 4382"/>
                  <a:gd name="T21" fmla="*/ 941085 h 1946"/>
                  <a:gd name="T22" fmla="*/ 1755367 w 4382"/>
                  <a:gd name="T23" fmla="*/ 940046 h 1946"/>
                  <a:gd name="T24" fmla="*/ 1775067 w 4382"/>
                  <a:gd name="T25" fmla="*/ 939526 h 1946"/>
                  <a:gd name="T26" fmla="*/ 1794767 w 4382"/>
                  <a:gd name="T27" fmla="*/ 939526 h 1946"/>
                  <a:gd name="T28" fmla="*/ 2271712 w 4382"/>
                  <a:gd name="T29" fmla="*/ 1011238 h 1946"/>
                  <a:gd name="T30" fmla="*/ 2177878 w 4382"/>
                  <a:gd name="T31" fmla="*/ 744658 h 1946"/>
                  <a:gd name="T32" fmla="*/ 2115668 w 4382"/>
                  <a:gd name="T33" fmla="*/ 615785 h 1946"/>
                  <a:gd name="T34" fmla="*/ 2011466 w 4382"/>
                  <a:gd name="T35" fmla="*/ 479117 h 1946"/>
                  <a:gd name="T36" fmla="*/ 1856977 w 4382"/>
                  <a:gd name="T37" fmla="*/ 349724 h 1946"/>
                  <a:gd name="T38" fmla="*/ 1802024 w 4382"/>
                  <a:gd name="T39" fmla="*/ 314388 h 1946"/>
                  <a:gd name="T40" fmla="*/ 1671383 w 4382"/>
                  <a:gd name="T41" fmla="*/ 259305 h 1946"/>
                  <a:gd name="T42" fmla="*/ 1349445 w 4382"/>
                  <a:gd name="T43" fmla="*/ 200065 h 1946"/>
                  <a:gd name="T44" fmla="*/ 1056019 w 4382"/>
                  <a:gd name="T45" fmla="*/ 226048 h 1946"/>
                  <a:gd name="T46" fmla="*/ 866278 w 4382"/>
                  <a:gd name="T47" fmla="*/ 297759 h 1946"/>
                  <a:gd name="T48" fmla="*/ 715418 w 4382"/>
                  <a:gd name="T49" fmla="*/ 407925 h 1946"/>
                  <a:gd name="T50" fmla="*/ 711271 w 4382"/>
                  <a:gd name="T51" fmla="*/ 402209 h 1946"/>
                  <a:gd name="T52" fmla="*/ 618992 w 4382"/>
                  <a:gd name="T53" fmla="*/ 512374 h 1946"/>
                  <a:gd name="T54" fmla="*/ 612253 w 4382"/>
                  <a:gd name="T55" fmla="*/ 280091 h 1946"/>
                  <a:gd name="T56" fmla="*/ 447914 w 4382"/>
                  <a:gd name="T57" fmla="*/ 151218 h 1946"/>
                  <a:gd name="T58" fmla="*/ 159673 w 4382"/>
                  <a:gd name="T59" fmla="*/ 28061 h 1946"/>
                  <a:gd name="T60" fmla="*/ 0 w 4382"/>
                  <a:gd name="T61" fmla="*/ 847029 h 1946"/>
                  <a:gd name="T62" fmla="*/ 807178 w 4382"/>
                  <a:gd name="T63" fmla="*/ 643326 h 1946"/>
                  <a:gd name="T64" fmla="*/ 1559404 w 4382"/>
                  <a:gd name="T65" fmla="*/ 921858 h 194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382" h="1946">
                    <a:moveTo>
                      <a:pt x="1557" y="1238"/>
                    </a:moveTo>
                    <a:cubicBezTo>
                      <a:pt x="1876" y="1262"/>
                      <a:pt x="2175" y="1338"/>
                      <a:pt x="2452" y="1491"/>
                    </a:cubicBezTo>
                    <a:cubicBezTo>
                      <a:pt x="2603" y="1574"/>
                      <a:pt x="2741" y="1695"/>
                      <a:pt x="2856" y="1822"/>
                    </a:cubicBezTo>
                    <a:cubicBezTo>
                      <a:pt x="2860" y="1827"/>
                      <a:pt x="2854" y="1834"/>
                      <a:pt x="2858" y="1844"/>
                    </a:cubicBezTo>
                    <a:cubicBezTo>
                      <a:pt x="2857" y="1844"/>
                      <a:pt x="2855" y="1844"/>
                      <a:pt x="2853" y="1844"/>
                    </a:cubicBezTo>
                    <a:cubicBezTo>
                      <a:pt x="2852" y="1844"/>
                      <a:pt x="2850" y="1844"/>
                      <a:pt x="2849" y="1844"/>
                    </a:cubicBezTo>
                    <a:cubicBezTo>
                      <a:pt x="2850" y="1846"/>
                      <a:pt x="2852" y="1847"/>
                      <a:pt x="2854" y="1848"/>
                    </a:cubicBezTo>
                    <a:cubicBezTo>
                      <a:pt x="2860" y="1854"/>
                      <a:pt x="2865" y="1860"/>
                      <a:pt x="2871" y="1866"/>
                    </a:cubicBezTo>
                    <a:cubicBezTo>
                      <a:pt x="2922" y="1856"/>
                      <a:pt x="2974" y="1847"/>
                      <a:pt x="3025" y="1840"/>
                    </a:cubicBezTo>
                    <a:cubicBezTo>
                      <a:pt x="3026" y="1839"/>
                      <a:pt x="3026" y="1839"/>
                      <a:pt x="3026" y="1839"/>
                    </a:cubicBezTo>
                    <a:cubicBezTo>
                      <a:pt x="3039" y="1838"/>
                      <a:pt x="3051" y="1836"/>
                      <a:pt x="3064" y="1834"/>
                    </a:cubicBezTo>
                    <a:cubicBezTo>
                      <a:pt x="3064" y="1834"/>
                      <a:pt x="3065" y="1834"/>
                      <a:pt x="3065" y="1834"/>
                    </a:cubicBezTo>
                    <a:cubicBezTo>
                      <a:pt x="3104" y="1829"/>
                      <a:pt x="3142" y="1825"/>
                      <a:pt x="3181" y="1821"/>
                    </a:cubicBezTo>
                    <a:cubicBezTo>
                      <a:pt x="3182" y="1821"/>
                      <a:pt x="3183" y="1821"/>
                      <a:pt x="3184" y="1821"/>
                    </a:cubicBezTo>
                    <a:cubicBezTo>
                      <a:pt x="3195" y="1820"/>
                      <a:pt x="3207" y="1819"/>
                      <a:pt x="3218" y="1818"/>
                    </a:cubicBezTo>
                    <a:cubicBezTo>
                      <a:pt x="3220" y="1818"/>
                      <a:pt x="3222" y="1818"/>
                      <a:pt x="3225" y="1818"/>
                    </a:cubicBezTo>
                    <a:cubicBezTo>
                      <a:pt x="3235" y="1817"/>
                      <a:pt x="3246" y="1816"/>
                      <a:pt x="3256" y="1816"/>
                    </a:cubicBezTo>
                    <a:cubicBezTo>
                      <a:pt x="3258" y="1815"/>
                      <a:pt x="3261" y="1815"/>
                      <a:pt x="3263" y="1815"/>
                    </a:cubicBezTo>
                    <a:cubicBezTo>
                      <a:pt x="3275" y="1814"/>
                      <a:pt x="3287" y="1813"/>
                      <a:pt x="3300" y="1813"/>
                    </a:cubicBezTo>
                    <a:cubicBezTo>
                      <a:pt x="3300" y="1813"/>
                      <a:pt x="3300" y="1813"/>
                      <a:pt x="3300" y="1813"/>
                    </a:cubicBezTo>
                    <a:cubicBezTo>
                      <a:pt x="3313" y="1812"/>
                      <a:pt x="3326" y="1811"/>
                      <a:pt x="3338" y="1811"/>
                    </a:cubicBezTo>
                    <a:cubicBezTo>
                      <a:pt x="3340" y="1811"/>
                      <a:pt x="3342" y="1811"/>
                      <a:pt x="3344" y="1811"/>
                    </a:cubicBezTo>
                    <a:cubicBezTo>
                      <a:pt x="3354" y="1810"/>
                      <a:pt x="3365" y="1810"/>
                      <a:pt x="3375" y="1809"/>
                    </a:cubicBezTo>
                    <a:cubicBezTo>
                      <a:pt x="3379" y="1809"/>
                      <a:pt x="3383" y="1809"/>
                      <a:pt x="3386" y="1809"/>
                    </a:cubicBezTo>
                    <a:cubicBezTo>
                      <a:pt x="3395" y="1809"/>
                      <a:pt x="3403" y="1809"/>
                      <a:pt x="3412" y="1808"/>
                    </a:cubicBezTo>
                    <a:cubicBezTo>
                      <a:pt x="3416" y="1808"/>
                      <a:pt x="3420" y="1808"/>
                      <a:pt x="3424" y="1808"/>
                    </a:cubicBezTo>
                    <a:cubicBezTo>
                      <a:pt x="3433" y="1808"/>
                      <a:pt x="3442" y="1808"/>
                      <a:pt x="3450" y="1808"/>
                    </a:cubicBezTo>
                    <a:cubicBezTo>
                      <a:pt x="3454" y="1808"/>
                      <a:pt x="3458" y="1808"/>
                      <a:pt x="3462" y="1808"/>
                    </a:cubicBezTo>
                    <a:cubicBezTo>
                      <a:pt x="3474" y="1807"/>
                      <a:pt x="3486" y="1807"/>
                      <a:pt x="3498" y="1807"/>
                    </a:cubicBezTo>
                    <a:cubicBezTo>
                      <a:pt x="3801" y="1807"/>
                      <a:pt x="4092" y="1873"/>
                      <a:pt x="4382" y="1946"/>
                    </a:cubicBezTo>
                    <a:cubicBezTo>
                      <a:pt x="4344" y="1825"/>
                      <a:pt x="4311" y="1702"/>
                      <a:pt x="4265" y="1584"/>
                    </a:cubicBezTo>
                    <a:cubicBezTo>
                      <a:pt x="4245" y="1533"/>
                      <a:pt x="4222" y="1483"/>
                      <a:pt x="4201" y="1433"/>
                    </a:cubicBezTo>
                    <a:cubicBezTo>
                      <a:pt x="4178" y="1381"/>
                      <a:pt x="4157" y="1328"/>
                      <a:pt x="4132" y="1277"/>
                    </a:cubicBezTo>
                    <a:cubicBezTo>
                      <a:pt x="4117" y="1246"/>
                      <a:pt x="4100" y="1215"/>
                      <a:pt x="4081" y="1185"/>
                    </a:cubicBezTo>
                    <a:cubicBezTo>
                      <a:pt x="4072" y="1169"/>
                      <a:pt x="4061" y="1154"/>
                      <a:pt x="4050" y="1139"/>
                    </a:cubicBezTo>
                    <a:cubicBezTo>
                      <a:pt x="3996" y="1065"/>
                      <a:pt x="3938" y="992"/>
                      <a:pt x="3880" y="922"/>
                    </a:cubicBezTo>
                    <a:cubicBezTo>
                      <a:pt x="3855" y="892"/>
                      <a:pt x="3828" y="865"/>
                      <a:pt x="3799" y="839"/>
                    </a:cubicBezTo>
                    <a:cubicBezTo>
                      <a:pt x="3731" y="780"/>
                      <a:pt x="3655" y="727"/>
                      <a:pt x="3582" y="673"/>
                    </a:cubicBezTo>
                    <a:cubicBezTo>
                      <a:pt x="3565" y="660"/>
                      <a:pt x="3547" y="647"/>
                      <a:pt x="3529" y="635"/>
                    </a:cubicBezTo>
                    <a:cubicBezTo>
                      <a:pt x="3511" y="625"/>
                      <a:pt x="3494" y="614"/>
                      <a:pt x="3476" y="605"/>
                    </a:cubicBezTo>
                    <a:cubicBezTo>
                      <a:pt x="3469" y="601"/>
                      <a:pt x="3462" y="597"/>
                      <a:pt x="3454" y="594"/>
                    </a:cubicBezTo>
                    <a:cubicBezTo>
                      <a:pt x="3379" y="560"/>
                      <a:pt x="3301" y="529"/>
                      <a:pt x="3224" y="499"/>
                    </a:cubicBezTo>
                    <a:cubicBezTo>
                      <a:pt x="3166" y="475"/>
                      <a:pt x="3107" y="458"/>
                      <a:pt x="3046" y="445"/>
                    </a:cubicBezTo>
                    <a:cubicBezTo>
                      <a:pt x="2900" y="414"/>
                      <a:pt x="2751" y="396"/>
                      <a:pt x="2603" y="385"/>
                    </a:cubicBezTo>
                    <a:cubicBezTo>
                      <a:pt x="2531" y="380"/>
                      <a:pt x="2459" y="381"/>
                      <a:pt x="2387" y="387"/>
                    </a:cubicBezTo>
                    <a:cubicBezTo>
                      <a:pt x="2270" y="398"/>
                      <a:pt x="2152" y="411"/>
                      <a:pt x="2037" y="435"/>
                    </a:cubicBezTo>
                    <a:cubicBezTo>
                      <a:pt x="2000" y="443"/>
                      <a:pt x="1964" y="453"/>
                      <a:pt x="1929" y="466"/>
                    </a:cubicBezTo>
                    <a:cubicBezTo>
                      <a:pt x="1842" y="499"/>
                      <a:pt x="1755" y="533"/>
                      <a:pt x="1671" y="573"/>
                    </a:cubicBezTo>
                    <a:cubicBezTo>
                      <a:pt x="1655" y="581"/>
                      <a:pt x="1640" y="589"/>
                      <a:pt x="1626" y="598"/>
                    </a:cubicBezTo>
                    <a:cubicBezTo>
                      <a:pt x="1538" y="652"/>
                      <a:pt x="1452" y="712"/>
                      <a:pt x="1380" y="785"/>
                    </a:cubicBezTo>
                    <a:cubicBezTo>
                      <a:pt x="1378" y="783"/>
                      <a:pt x="1376" y="780"/>
                      <a:pt x="1374" y="778"/>
                    </a:cubicBezTo>
                    <a:cubicBezTo>
                      <a:pt x="1373" y="777"/>
                      <a:pt x="1372" y="775"/>
                      <a:pt x="1372" y="774"/>
                    </a:cubicBezTo>
                    <a:cubicBezTo>
                      <a:pt x="1306" y="847"/>
                      <a:pt x="1246" y="929"/>
                      <a:pt x="1201" y="1021"/>
                    </a:cubicBezTo>
                    <a:cubicBezTo>
                      <a:pt x="1184" y="1009"/>
                      <a:pt x="1188" y="997"/>
                      <a:pt x="1194" y="986"/>
                    </a:cubicBezTo>
                    <a:cubicBezTo>
                      <a:pt x="1235" y="907"/>
                      <a:pt x="1289" y="823"/>
                      <a:pt x="1354" y="751"/>
                    </a:cubicBezTo>
                    <a:cubicBezTo>
                      <a:pt x="1300" y="680"/>
                      <a:pt x="1244" y="603"/>
                      <a:pt x="1181" y="539"/>
                    </a:cubicBezTo>
                    <a:cubicBezTo>
                      <a:pt x="1160" y="518"/>
                      <a:pt x="1138" y="498"/>
                      <a:pt x="1115" y="479"/>
                    </a:cubicBezTo>
                    <a:cubicBezTo>
                      <a:pt x="1034" y="414"/>
                      <a:pt x="951" y="349"/>
                      <a:pt x="864" y="291"/>
                    </a:cubicBezTo>
                    <a:cubicBezTo>
                      <a:pt x="812" y="257"/>
                      <a:pt x="756" y="228"/>
                      <a:pt x="699" y="203"/>
                    </a:cubicBezTo>
                    <a:cubicBezTo>
                      <a:pt x="573" y="149"/>
                      <a:pt x="443" y="89"/>
                      <a:pt x="308" y="54"/>
                    </a:cubicBezTo>
                    <a:cubicBezTo>
                      <a:pt x="208" y="27"/>
                      <a:pt x="104" y="12"/>
                      <a:pt x="0" y="0"/>
                    </a:cubicBezTo>
                    <a:cubicBezTo>
                      <a:pt x="0" y="1630"/>
                      <a:pt x="0" y="1630"/>
                      <a:pt x="0" y="1630"/>
                    </a:cubicBezTo>
                    <a:cubicBezTo>
                      <a:pt x="174" y="1520"/>
                      <a:pt x="364" y="1429"/>
                      <a:pt x="566" y="1355"/>
                    </a:cubicBezTo>
                    <a:cubicBezTo>
                      <a:pt x="888" y="1237"/>
                      <a:pt x="1218" y="1213"/>
                      <a:pt x="1557" y="1238"/>
                    </a:cubicBezTo>
                    <a:close/>
                    <a:moveTo>
                      <a:pt x="3548" y="1731"/>
                    </a:moveTo>
                    <a:cubicBezTo>
                      <a:pt x="3362" y="1691"/>
                      <a:pt x="3185" y="1727"/>
                      <a:pt x="3008" y="1774"/>
                    </a:cubicBezTo>
                    <a:cubicBezTo>
                      <a:pt x="3181" y="1703"/>
                      <a:pt x="3360" y="1673"/>
                      <a:pt x="3548" y="1731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4" name="Freeform 19">
                <a:extLst>
                  <a:ext uri="{FF2B5EF4-FFF2-40B4-BE49-F238E27FC236}">
                    <a16:creationId xmlns:a16="http://schemas.microsoft.com/office/drawing/2014/main" id="{2768AC58-CADA-4672-B77B-19C9AB311F6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542717" y="5969178"/>
                <a:ext cx="909637" cy="585788"/>
              </a:xfrm>
              <a:custGeom>
                <a:avLst/>
                <a:gdLst>
                  <a:gd name="T0" fmla="*/ 0 w 1753"/>
                  <a:gd name="T1" fmla="*/ 160988 h 1128"/>
                  <a:gd name="T2" fmla="*/ 2076 w 1753"/>
                  <a:gd name="T3" fmla="*/ 214997 h 1128"/>
                  <a:gd name="T4" fmla="*/ 2076 w 1753"/>
                  <a:gd name="T5" fmla="*/ 214997 h 1128"/>
                  <a:gd name="T6" fmla="*/ 267754 w 1753"/>
                  <a:gd name="T7" fmla="*/ 316783 h 1128"/>
                  <a:gd name="T8" fmla="*/ 633581 w 1753"/>
                  <a:gd name="T9" fmla="*/ 585788 h 1128"/>
                  <a:gd name="T10" fmla="*/ 633581 w 1753"/>
                  <a:gd name="T11" fmla="*/ 585788 h 1128"/>
                  <a:gd name="T12" fmla="*/ 772128 w 1753"/>
                  <a:gd name="T13" fmla="*/ 456998 h 1128"/>
                  <a:gd name="T14" fmla="*/ 909637 w 1753"/>
                  <a:gd name="T15" fmla="*/ 380658 h 1128"/>
                  <a:gd name="T16" fmla="*/ 775241 w 1753"/>
                  <a:gd name="T17" fmla="*/ 216555 h 1128"/>
                  <a:gd name="T18" fmla="*/ 574426 w 1753"/>
                  <a:gd name="T19" fmla="*/ 101786 h 1128"/>
                  <a:gd name="T20" fmla="*/ 469607 w 1753"/>
                  <a:gd name="T21" fmla="*/ 67511 h 1128"/>
                  <a:gd name="T22" fmla="*/ 350260 w 1753"/>
                  <a:gd name="T23" fmla="*/ 33756 h 1128"/>
                  <a:gd name="T24" fmla="*/ 29059 w 1753"/>
                  <a:gd name="T25" fmla="*/ 35313 h 1128"/>
                  <a:gd name="T26" fmla="*/ 3113 w 1753"/>
                  <a:gd name="T27" fmla="*/ 47258 h 1128"/>
                  <a:gd name="T28" fmla="*/ 2076 w 1753"/>
                  <a:gd name="T29" fmla="*/ 142292 h 1128"/>
                  <a:gd name="T30" fmla="*/ 2076 w 1753"/>
                  <a:gd name="T31" fmla="*/ 142292 h 1128"/>
                  <a:gd name="T32" fmla="*/ 0 w 1753"/>
                  <a:gd name="T33" fmla="*/ 160988 h 112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753" h="1128">
                    <a:moveTo>
                      <a:pt x="0" y="310"/>
                    </a:moveTo>
                    <a:cubicBezTo>
                      <a:pt x="0" y="345"/>
                      <a:pt x="3" y="380"/>
                      <a:pt x="4" y="414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182" y="465"/>
                      <a:pt x="353" y="527"/>
                      <a:pt x="516" y="610"/>
                    </a:cubicBezTo>
                    <a:cubicBezTo>
                      <a:pt x="962" y="832"/>
                      <a:pt x="1199" y="1100"/>
                      <a:pt x="1221" y="1128"/>
                    </a:cubicBezTo>
                    <a:cubicBezTo>
                      <a:pt x="1221" y="1128"/>
                      <a:pt x="1221" y="1128"/>
                      <a:pt x="1221" y="1128"/>
                    </a:cubicBezTo>
                    <a:cubicBezTo>
                      <a:pt x="1304" y="1040"/>
                      <a:pt x="1387" y="949"/>
                      <a:pt x="1488" y="880"/>
                    </a:cubicBezTo>
                    <a:cubicBezTo>
                      <a:pt x="1572" y="822"/>
                      <a:pt x="1660" y="774"/>
                      <a:pt x="1753" y="733"/>
                    </a:cubicBezTo>
                    <a:cubicBezTo>
                      <a:pt x="1687" y="613"/>
                      <a:pt x="1600" y="505"/>
                      <a:pt x="1494" y="417"/>
                    </a:cubicBezTo>
                    <a:cubicBezTo>
                      <a:pt x="1377" y="320"/>
                      <a:pt x="1250" y="250"/>
                      <a:pt x="1107" y="196"/>
                    </a:cubicBezTo>
                    <a:cubicBezTo>
                      <a:pt x="1041" y="171"/>
                      <a:pt x="973" y="151"/>
                      <a:pt x="905" y="130"/>
                    </a:cubicBezTo>
                    <a:cubicBezTo>
                      <a:pt x="829" y="106"/>
                      <a:pt x="752" y="83"/>
                      <a:pt x="675" y="65"/>
                    </a:cubicBezTo>
                    <a:cubicBezTo>
                      <a:pt x="473" y="18"/>
                      <a:pt x="255" y="0"/>
                      <a:pt x="56" y="68"/>
                    </a:cubicBezTo>
                    <a:cubicBezTo>
                      <a:pt x="38" y="74"/>
                      <a:pt x="22" y="82"/>
                      <a:pt x="6" y="91"/>
                    </a:cubicBezTo>
                    <a:cubicBezTo>
                      <a:pt x="14" y="149"/>
                      <a:pt x="25" y="226"/>
                      <a:pt x="4" y="274"/>
                    </a:cubicBezTo>
                    <a:cubicBezTo>
                      <a:pt x="4" y="274"/>
                      <a:pt x="4" y="274"/>
                      <a:pt x="4" y="274"/>
                    </a:cubicBezTo>
                    <a:cubicBezTo>
                      <a:pt x="1" y="286"/>
                      <a:pt x="0" y="298"/>
                      <a:pt x="0" y="310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5" name="Freeform 24">
                <a:extLst>
                  <a:ext uri="{FF2B5EF4-FFF2-40B4-BE49-F238E27FC236}">
                    <a16:creationId xmlns:a16="http://schemas.microsoft.com/office/drawing/2014/main" id="{9D0D1DA3-FA80-4AAF-9DF3-6C6AF3CB620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16042" y="5497691"/>
                <a:ext cx="9525" cy="7938"/>
              </a:xfrm>
              <a:custGeom>
                <a:avLst/>
                <a:gdLst>
                  <a:gd name="T0" fmla="*/ 9525 w 18"/>
                  <a:gd name="T1" fmla="*/ 0 h 15"/>
                  <a:gd name="T2" fmla="*/ 0 w 18"/>
                  <a:gd name="T3" fmla="*/ 7938 h 15"/>
                  <a:gd name="T4" fmla="*/ 9525 w 18"/>
                  <a:gd name="T5" fmla="*/ 0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15">
                    <a:moveTo>
                      <a:pt x="18" y="0"/>
                    </a:moveTo>
                    <a:cubicBezTo>
                      <a:pt x="12" y="5"/>
                      <a:pt x="6" y="10"/>
                      <a:pt x="0" y="15"/>
                    </a:cubicBezTo>
                    <a:cubicBezTo>
                      <a:pt x="6" y="10"/>
                      <a:pt x="12" y="5"/>
                      <a:pt x="18" y="0"/>
                    </a:cubicBezTo>
                    <a:close/>
                  </a:path>
                </a:pathLst>
              </a:custGeom>
              <a:solidFill>
                <a:srgbClr val="FFF6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6" name="Freeform 25">
                <a:extLst>
                  <a:ext uri="{FF2B5EF4-FFF2-40B4-BE49-F238E27FC236}">
                    <a16:creationId xmlns:a16="http://schemas.microsoft.com/office/drawing/2014/main" id="{BEAB707C-5D1E-4B04-9BE2-48279F4332E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03342" y="5097641"/>
                <a:ext cx="769937" cy="452438"/>
              </a:xfrm>
              <a:custGeom>
                <a:avLst/>
                <a:gdLst>
                  <a:gd name="T0" fmla="*/ 362659 w 1484"/>
                  <a:gd name="T1" fmla="*/ 167781 h 871"/>
                  <a:gd name="T2" fmla="*/ 448265 w 1484"/>
                  <a:gd name="T3" fmla="*/ 213493 h 871"/>
                  <a:gd name="T4" fmla="*/ 578490 w 1484"/>
                  <a:gd name="T5" fmla="*/ 311149 h 871"/>
                  <a:gd name="T6" fmla="*/ 612733 w 1484"/>
                  <a:gd name="T7" fmla="*/ 342315 h 871"/>
                  <a:gd name="T8" fmla="*/ 702490 w 1484"/>
                  <a:gd name="T9" fmla="*/ 452438 h 871"/>
                  <a:gd name="T10" fmla="*/ 720130 w 1484"/>
                  <a:gd name="T11" fmla="*/ 433738 h 871"/>
                  <a:gd name="T12" fmla="*/ 723243 w 1484"/>
                  <a:gd name="T13" fmla="*/ 430621 h 871"/>
                  <a:gd name="T14" fmla="*/ 727912 w 1484"/>
                  <a:gd name="T15" fmla="*/ 425946 h 871"/>
                  <a:gd name="T16" fmla="*/ 734138 w 1484"/>
                  <a:gd name="T17" fmla="*/ 420232 h 871"/>
                  <a:gd name="T18" fmla="*/ 738289 w 1484"/>
                  <a:gd name="T19" fmla="*/ 417116 h 871"/>
                  <a:gd name="T20" fmla="*/ 745552 w 1484"/>
                  <a:gd name="T21" fmla="*/ 410363 h 871"/>
                  <a:gd name="T22" fmla="*/ 748665 w 1484"/>
                  <a:gd name="T23" fmla="*/ 408285 h 871"/>
                  <a:gd name="T24" fmla="*/ 758004 w 1484"/>
                  <a:gd name="T25" fmla="*/ 400493 h 871"/>
                  <a:gd name="T26" fmla="*/ 759560 w 1484"/>
                  <a:gd name="T27" fmla="*/ 376599 h 871"/>
                  <a:gd name="T28" fmla="*/ 396901 w 1484"/>
                  <a:gd name="T29" fmla="*/ 98175 h 871"/>
                  <a:gd name="T30" fmla="*/ 32167 w 1484"/>
                  <a:gd name="T31" fmla="*/ 1558 h 871"/>
                  <a:gd name="T32" fmla="*/ 15046 w 1484"/>
                  <a:gd name="T33" fmla="*/ 519 h 871"/>
                  <a:gd name="T34" fmla="*/ 9339 w 1484"/>
                  <a:gd name="T35" fmla="*/ 0 h 871"/>
                  <a:gd name="T36" fmla="*/ 0 w 1484"/>
                  <a:gd name="T37" fmla="*/ 0 h 871"/>
                  <a:gd name="T38" fmla="*/ 0 w 1484"/>
                  <a:gd name="T39" fmla="*/ 62334 h 871"/>
                  <a:gd name="T40" fmla="*/ 159798 w 1484"/>
                  <a:gd name="T41" fmla="*/ 90384 h 871"/>
                  <a:gd name="T42" fmla="*/ 362659 w 1484"/>
                  <a:gd name="T43" fmla="*/ 167781 h 87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484" h="871">
                    <a:moveTo>
                      <a:pt x="699" y="323"/>
                    </a:moveTo>
                    <a:cubicBezTo>
                      <a:pt x="756" y="348"/>
                      <a:pt x="812" y="377"/>
                      <a:pt x="864" y="411"/>
                    </a:cubicBezTo>
                    <a:cubicBezTo>
                      <a:pt x="951" y="469"/>
                      <a:pt x="1034" y="534"/>
                      <a:pt x="1115" y="599"/>
                    </a:cubicBezTo>
                    <a:cubicBezTo>
                      <a:pt x="1138" y="618"/>
                      <a:pt x="1160" y="638"/>
                      <a:pt x="1181" y="659"/>
                    </a:cubicBezTo>
                    <a:cubicBezTo>
                      <a:pt x="1244" y="723"/>
                      <a:pt x="1300" y="800"/>
                      <a:pt x="1354" y="871"/>
                    </a:cubicBezTo>
                    <a:cubicBezTo>
                      <a:pt x="1365" y="858"/>
                      <a:pt x="1376" y="846"/>
                      <a:pt x="1388" y="835"/>
                    </a:cubicBezTo>
                    <a:cubicBezTo>
                      <a:pt x="1390" y="833"/>
                      <a:pt x="1392" y="831"/>
                      <a:pt x="1394" y="829"/>
                    </a:cubicBezTo>
                    <a:cubicBezTo>
                      <a:pt x="1397" y="826"/>
                      <a:pt x="1400" y="823"/>
                      <a:pt x="1403" y="820"/>
                    </a:cubicBezTo>
                    <a:cubicBezTo>
                      <a:pt x="1407" y="816"/>
                      <a:pt x="1411" y="813"/>
                      <a:pt x="1415" y="809"/>
                    </a:cubicBezTo>
                    <a:cubicBezTo>
                      <a:pt x="1418" y="807"/>
                      <a:pt x="1420" y="805"/>
                      <a:pt x="1423" y="803"/>
                    </a:cubicBezTo>
                    <a:cubicBezTo>
                      <a:pt x="1428" y="798"/>
                      <a:pt x="1432" y="794"/>
                      <a:pt x="1437" y="790"/>
                    </a:cubicBezTo>
                    <a:cubicBezTo>
                      <a:pt x="1439" y="789"/>
                      <a:pt x="1441" y="787"/>
                      <a:pt x="1443" y="786"/>
                    </a:cubicBezTo>
                    <a:cubicBezTo>
                      <a:pt x="1449" y="781"/>
                      <a:pt x="1455" y="776"/>
                      <a:pt x="1461" y="771"/>
                    </a:cubicBezTo>
                    <a:cubicBezTo>
                      <a:pt x="1481" y="757"/>
                      <a:pt x="1484" y="746"/>
                      <a:pt x="1464" y="725"/>
                    </a:cubicBezTo>
                    <a:cubicBezTo>
                      <a:pt x="1259" y="511"/>
                      <a:pt x="1035" y="321"/>
                      <a:pt x="765" y="189"/>
                    </a:cubicBezTo>
                    <a:cubicBezTo>
                      <a:pt x="544" y="80"/>
                      <a:pt x="310" y="18"/>
                      <a:pt x="62" y="3"/>
                    </a:cubicBezTo>
                    <a:cubicBezTo>
                      <a:pt x="51" y="2"/>
                      <a:pt x="40" y="1"/>
                      <a:pt x="29" y="1"/>
                    </a:cubicBezTo>
                    <a:cubicBezTo>
                      <a:pt x="25" y="1"/>
                      <a:pt x="22" y="0"/>
                      <a:pt x="18" y="0"/>
                    </a:cubicBezTo>
                    <a:cubicBezTo>
                      <a:pt x="12" y="0"/>
                      <a:pt x="6" y="0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04" y="132"/>
                      <a:pt x="208" y="147"/>
                      <a:pt x="308" y="174"/>
                    </a:cubicBezTo>
                    <a:cubicBezTo>
                      <a:pt x="443" y="209"/>
                      <a:pt x="573" y="269"/>
                      <a:pt x="699" y="323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7" name="Freeform 26">
                <a:extLst>
                  <a:ext uri="{FF2B5EF4-FFF2-40B4-BE49-F238E27FC236}">
                    <a16:creationId xmlns:a16="http://schemas.microsoft.com/office/drawing/2014/main" id="{1643EB18-C057-4E1C-A9F0-43984EDF25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50767" y="5288141"/>
                <a:ext cx="1611312" cy="895350"/>
              </a:xfrm>
              <a:custGeom>
                <a:avLst/>
                <a:gdLst>
                  <a:gd name="T0" fmla="*/ 131684 w 3108"/>
                  <a:gd name="T1" fmla="*/ 181771 h 1724"/>
                  <a:gd name="T2" fmla="*/ 288771 w 3108"/>
                  <a:gd name="T3" fmla="*/ 113217 h 1724"/>
                  <a:gd name="T4" fmla="*/ 526217 w 3108"/>
                  <a:gd name="T5" fmla="*/ 72189 h 1724"/>
                  <a:gd name="T6" fmla="*/ 867869 w 3108"/>
                  <a:gd name="T7" fmla="*/ 102311 h 1724"/>
                  <a:gd name="T8" fmla="*/ 1079392 w 3108"/>
                  <a:gd name="T9" fmla="*/ 179693 h 1724"/>
                  <a:gd name="T10" fmla="*/ 1118275 w 3108"/>
                  <a:gd name="T11" fmla="*/ 200986 h 1724"/>
                  <a:gd name="T12" fmla="*/ 1258254 w 3108"/>
                  <a:gd name="T13" fmla="*/ 306933 h 1724"/>
                  <a:gd name="T14" fmla="*/ 1388383 w 3108"/>
                  <a:gd name="T15" fmla="*/ 462736 h 1724"/>
                  <a:gd name="T16" fmla="*/ 1430895 w 3108"/>
                  <a:gd name="T17" fmla="*/ 534406 h 1724"/>
                  <a:gd name="T18" fmla="*/ 1499847 w 3108"/>
                  <a:gd name="T19" fmla="*/ 693844 h 1724"/>
                  <a:gd name="T20" fmla="*/ 1571392 w 3108"/>
                  <a:gd name="T21" fmla="*/ 884444 h 1724"/>
                  <a:gd name="T22" fmla="*/ 1591611 w 3108"/>
                  <a:gd name="T23" fmla="*/ 890157 h 1724"/>
                  <a:gd name="T24" fmla="*/ 1611312 w 3108"/>
                  <a:gd name="T25" fmla="*/ 895350 h 1724"/>
                  <a:gd name="T26" fmla="*/ 1611312 w 3108"/>
                  <a:gd name="T27" fmla="*/ 822642 h 1724"/>
                  <a:gd name="T28" fmla="*/ 1609757 w 3108"/>
                  <a:gd name="T29" fmla="*/ 825238 h 1724"/>
                  <a:gd name="T30" fmla="*/ 1464075 w 3108"/>
                  <a:gd name="T31" fmla="*/ 399895 h 1724"/>
                  <a:gd name="T32" fmla="*/ 988665 w 3108"/>
                  <a:gd name="T33" fmla="*/ 56089 h 1724"/>
                  <a:gd name="T34" fmla="*/ 229151 w 3108"/>
                  <a:gd name="T35" fmla="*/ 95559 h 1724"/>
                  <a:gd name="T36" fmla="*/ 219300 w 3108"/>
                  <a:gd name="T37" fmla="*/ 101272 h 1724"/>
                  <a:gd name="T38" fmla="*/ 211005 w 3108"/>
                  <a:gd name="T39" fmla="*/ 105946 h 1724"/>
                  <a:gd name="T40" fmla="*/ 200636 w 3108"/>
                  <a:gd name="T41" fmla="*/ 111659 h 1724"/>
                  <a:gd name="T42" fmla="*/ 191823 w 3108"/>
                  <a:gd name="T43" fmla="*/ 117372 h 1724"/>
                  <a:gd name="T44" fmla="*/ 180936 w 3108"/>
                  <a:gd name="T45" fmla="*/ 124123 h 1724"/>
                  <a:gd name="T46" fmla="*/ 171604 w 3108"/>
                  <a:gd name="T47" fmla="*/ 129836 h 1724"/>
                  <a:gd name="T48" fmla="*/ 160198 w 3108"/>
                  <a:gd name="T49" fmla="*/ 137107 h 1724"/>
                  <a:gd name="T50" fmla="*/ 150866 w 3108"/>
                  <a:gd name="T51" fmla="*/ 143858 h 1724"/>
                  <a:gd name="T52" fmla="*/ 138942 w 3108"/>
                  <a:gd name="T53" fmla="*/ 151649 h 1724"/>
                  <a:gd name="T54" fmla="*/ 129092 w 3108"/>
                  <a:gd name="T55" fmla="*/ 158919 h 1724"/>
                  <a:gd name="T56" fmla="*/ 117686 w 3108"/>
                  <a:gd name="T57" fmla="*/ 167229 h 1724"/>
                  <a:gd name="T58" fmla="*/ 106799 w 3108"/>
                  <a:gd name="T59" fmla="*/ 175538 h 1724"/>
                  <a:gd name="T60" fmla="*/ 96948 w 3108"/>
                  <a:gd name="T61" fmla="*/ 182809 h 1724"/>
                  <a:gd name="T62" fmla="*/ 83987 w 3108"/>
                  <a:gd name="T63" fmla="*/ 193196 h 1724"/>
                  <a:gd name="T64" fmla="*/ 74655 w 3108"/>
                  <a:gd name="T65" fmla="*/ 200986 h 1724"/>
                  <a:gd name="T66" fmla="*/ 61694 w 3108"/>
                  <a:gd name="T67" fmla="*/ 212412 h 1724"/>
                  <a:gd name="T68" fmla="*/ 52362 w 3108"/>
                  <a:gd name="T69" fmla="*/ 220721 h 1724"/>
                  <a:gd name="T70" fmla="*/ 39401 w 3108"/>
                  <a:gd name="T71" fmla="*/ 232666 h 1724"/>
                  <a:gd name="T72" fmla="*/ 30070 w 3108"/>
                  <a:gd name="T73" fmla="*/ 241495 h 1724"/>
                  <a:gd name="T74" fmla="*/ 18145 w 3108"/>
                  <a:gd name="T75" fmla="*/ 253440 h 1724"/>
                  <a:gd name="T76" fmla="*/ 8813 w 3108"/>
                  <a:gd name="T77" fmla="*/ 263308 h 1724"/>
                  <a:gd name="T78" fmla="*/ 0 w 3108"/>
                  <a:gd name="T79" fmla="*/ 273175 h 1724"/>
                  <a:gd name="T80" fmla="*/ 4148 w 3108"/>
                  <a:gd name="T81" fmla="*/ 278888 h 172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3108" h="1724">
                    <a:moveTo>
                      <a:pt x="8" y="537"/>
                    </a:moveTo>
                    <a:cubicBezTo>
                      <a:pt x="80" y="464"/>
                      <a:pt x="166" y="404"/>
                      <a:pt x="254" y="350"/>
                    </a:cubicBezTo>
                    <a:cubicBezTo>
                      <a:pt x="268" y="341"/>
                      <a:pt x="283" y="333"/>
                      <a:pt x="299" y="325"/>
                    </a:cubicBezTo>
                    <a:cubicBezTo>
                      <a:pt x="383" y="285"/>
                      <a:pt x="470" y="251"/>
                      <a:pt x="557" y="218"/>
                    </a:cubicBezTo>
                    <a:cubicBezTo>
                      <a:pt x="592" y="205"/>
                      <a:pt x="628" y="195"/>
                      <a:pt x="665" y="187"/>
                    </a:cubicBezTo>
                    <a:cubicBezTo>
                      <a:pt x="780" y="163"/>
                      <a:pt x="898" y="150"/>
                      <a:pt x="1015" y="139"/>
                    </a:cubicBezTo>
                    <a:cubicBezTo>
                      <a:pt x="1087" y="133"/>
                      <a:pt x="1159" y="132"/>
                      <a:pt x="1231" y="137"/>
                    </a:cubicBezTo>
                    <a:cubicBezTo>
                      <a:pt x="1379" y="148"/>
                      <a:pt x="1528" y="166"/>
                      <a:pt x="1674" y="197"/>
                    </a:cubicBezTo>
                    <a:cubicBezTo>
                      <a:pt x="1735" y="210"/>
                      <a:pt x="1794" y="227"/>
                      <a:pt x="1852" y="251"/>
                    </a:cubicBezTo>
                    <a:cubicBezTo>
                      <a:pt x="1929" y="281"/>
                      <a:pt x="2007" y="312"/>
                      <a:pt x="2082" y="346"/>
                    </a:cubicBezTo>
                    <a:cubicBezTo>
                      <a:pt x="2090" y="349"/>
                      <a:pt x="2097" y="353"/>
                      <a:pt x="2104" y="357"/>
                    </a:cubicBezTo>
                    <a:cubicBezTo>
                      <a:pt x="2122" y="366"/>
                      <a:pt x="2139" y="377"/>
                      <a:pt x="2157" y="387"/>
                    </a:cubicBezTo>
                    <a:cubicBezTo>
                      <a:pt x="2175" y="399"/>
                      <a:pt x="2193" y="412"/>
                      <a:pt x="2210" y="425"/>
                    </a:cubicBezTo>
                    <a:cubicBezTo>
                      <a:pt x="2283" y="479"/>
                      <a:pt x="2359" y="532"/>
                      <a:pt x="2427" y="591"/>
                    </a:cubicBezTo>
                    <a:cubicBezTo>
                      <a:pt x="2456" y="617"/>
                      <a:pt x="2483" y="644"/>
                      <a:pt x="2508" y="674"/>
                    </a:cubicBezTo>
                    <a:cubicBezTo>
                      <a:pt x="2566" y="744"/>
                      <a:pt x="2624" y="817"/>
                      <a:pt x="2678" y="891"/>
                    </a:cubicBezTo>
                    <a:cubicBezTo>
                      <a:pt x="2689" y="906"/>
                      <a:pt x="2700" y="921"/>
                      <a:pt x="2709" y="937"/>
                    </a:cubicBezTo>
                    <a:cubicBezTo>
                      <a:pt x="2728" y="967"/>
                      <a:pt x="2745" y="998"/>
                      <a:pt x="2760" y="1029"/>
                    </a:cubicBezTo>
                    <a:cubicBezTo>
                      <a:pt x="2785" y="1080"/>
                      <a:pt x="2806" y="1133"/>
                      <a:pt x="2829" y="1185"/>
                    </a:cubicBezTo>
                    <a:cubicBezTo>
                      <a:pt x="2850" y="1235"/>
                      <a:pt x="2873" y="1285"/>
                      <a:pt x="2893" y="1336"/>
                    </a:cubicBezTo>
                    <a:cubicBezTo>
                      <a:pt x="2939" y="1454"/>
                      <a:pt x="2972" y="1577"/>
                      <a:pt x="3010" y="1698"/>
                    </a:cubicBezTo>
                    <a:cubicBezTo>
                      <a:pt x="3017" y="1700"/>
                      <a:pt x="3024" y="1702"/>
                      <a:pt x="3031" y="1703"/>
                    </a:cubicBezTo>
                    <a:cubicBezTo>
                      <a:pt x="3044" y="1707"/>
                      <a:pt x="3057" y="1710"/>
                      <a:pt x="3070" y="1714"/>
                    </a:cubicBezTo>
                    <a:cubicBezTo>
                      <a:pt x="3070" y="1714"/>
                      <a:pt x="3070" y="1714"/>
                      <a:pt x="3070" y="1714"/>
                    </a:cubicBezTo>
                    <a:cubicBezTo>
                      <a:pt x="3083" y="1717"/>
                      <a:pt x="3096" y="1721"/>
                      <a:pt x="3108" y="1724"/>
                    </a:cubicBezTo>
                    <a:cubicBezTo>
                      <a:pt x="3108" y="1724"/>
                      <a:pt x="3108" y="1724"/>
                      <a:pt x="3108" y="1724"/>
                    </a:cubicBezTo>
                    <a:cubicBezTo>
                      <a:pt x="3107" y="1690"/>
                      <a:pt x="3104" y="1655"/>
                      <a:pt x="3104" y="1620"/>
                    </a:cubicBezTo>
                    <a:cubicBezTo>
                      <a:pt x="3104" y="1608"/>
                      <a:pt x="3105" y="1596"/>
                      <a:pt x="3108" y="1584"/>
                    </a:cubicBezTo>
                    <a:cubicBezTo>
                      <a:pt x="3108" y="1584"/>
                      <a:pt x="3108" y="1584"/>
                      <a:pt x="3108" y="1584"/>
                    </a:cubicBezTo>
                    <a:cubicBezTo>
                      <a:pt x="3107" y="1586"/>
                      <a:pt x="3106" y="1587"/>
                      <a:pt x="3105" y="1589"/>
                    </a:cubicBezTo>
                    <a:cubicBezTo>
                      <a:pt x="3105" y="1590"/>
                      <a:pt x="3104" y="1592"/>
                      <a:pt x="3103" y="1593"/>
                    </a:cubicBezTo>
                    <a:cubicBezTo>
                      <a:pt x="3074" y="1167"/>
                      <a:pt x="2928" y="910"/>
                      <a:pt x="2824" y="770"/>
                    </a:cubicBezTo>
                    <a:cubicBezTo>
                      <a:pt x="2728" y="639"/>
                      <a:pt x="2618" y="522"/>
                      <a:pt x="2487" y="424"/>
                    </a:cubicBezTo>
                    <a:cubicBezTo>
                      <a:pt x="2310" y="290"/>
                      <a:pt x="2119" y="182"/>
                      <a:pt x="1907" y="108"/>
                    </a:cubicBezTo>
                    <a:cubicBezTo>
                      <a:pt x="1638" y="14"/>
                      <a:pt x="1359" y="0"/>
                      <a:pt x="1080" y="9"/>
                    </a:cubicBezTo>
                    <a:cubicBezTo>
                      <a:pt x="855" y="17"/>
                      <a:pt x="640" y="75"/>
                      <a:pt x="442" y="184"/>
                    </a:cubicBezTo>
                    <a:cubicBezTo>
                      <a:pt x="437" y="187"/>
                      <a:pt x="432" y="190"/>
                      <a:pt x="427" y="192"/>
                    </a:cubicBezTo>
                    <a:cubicBezTo>
                      <a:pt x="426" y="193"/>
                      <a:pt x="424" y="194"/>
                      <a:pt x="423" y="195"/>
                    </a:cubicBezTo>
                    <a:cubicBezTo>
                      <a:pt x="419" y="197"/>
                      <a:pt x="414" y="200"/>
                      <a:pt x="410" y="202"/>
                    </a:cubicBezTo>
                    <a:cubicBezTo>
                      <a:pt x="409" y="203"/>
                      <a:pt x="408" y="203"/>
                      <a:pt x="407" y="204"/>
                    </a:cubicBezTo>
                    <a:cubicBezTo>
                      <a:pt x="402" y="207"/>
                      <a:pt x="397" y="210"/>
                      <a:pt x="392" y="213"/>
                    </a:cubicBezTo>
                    <a:cubicBezTo>
                      <a:pt x="390" y="214"/>
                      <a:pt x="389" y="215"/>
                      <a:pt x="387" y="215"/>
                    </a:cubicBezTo>
                    <a:cubicBezTo>
                      <a:pt x="383" y="218"/>
                      <a:pt x="379" y="220"/>
                      <a:pt x="375" y="223"/>
                    </a:cubicBezTo>
                    <a:cubicBezTo>
                      <a:pt x="374" y="224"/>
                      <a:pt x="372" y="225"/>
                      <a:pt x="370" y="226"/>
                    </a:cubicBezTo>
                    <a:cubicBezTo>
                      <a:pt x="365" y="229"/>
                      <a:pt x="360" y="232"/>
                      <a:pt x="355" y="235"/>
                    </a:cubicBezTo>
                    <a:cubicBezTo>
                      <a:pt x="353" y="236"/>
                      <a:pt x="351" y="237"/>
                      <a:pt x="349" y="239"/>
                    </a:cubicBezTo>
                    <a:cubicBezTo>
                      <a:pt x="345" y="241"/>
                      <a:pt x="342" y="243"/>
                      <a:pt x="338" y="246"/>
                    </a:cubicBezTo>
                    <a:cubicBezTo>
                      <a:pt x="336" y="247"/>
                      <a:pt x="333" y="249"/>
                      <a:pt x="331" y="250"/>
                    </a:cubicBezTo>
                    <a:cubicBezTo>
                      <a:pt x="326" y="253"/>
                      <a:pt x="321" y="257"/>
                      <a:pt x="315" y="260"/>
                    </a:cubicBezTo>
                    <a:cubicBezTo>
                      <a:pt x="313" y="262"/>
                      <a:pt x="311" y="263"/>
                      <a:pt x="309" y="264"/>
                    </a:cubicBezTo>
                    <a:cubicBezTo>
                      <a:pt x="306" y="267"/>
                      <a:pt x="302" y="269"/>
                      <a:pt x="298" y="272"/>
                    </a:cubicBezTo>
                    <a:cubicBezTo>
                      <a:pt x="296" y="273"/>
                      <a:pt x="293" y="275"/>
                      <a:pt x="291" y="277"/>
                    </a:cubicBezTo>
                    <a:cubicBezTo>
                      <a:pt x="287" y="280"/>
                      <a:pt x="282" y="282"/>
                      <a:pt x="278" y="285"/>
                    </a:cubicBezTo>
                    <a:cubicBezTo>
                      <a:pt x="275" y="287"/>
                      <a:pt x="272" y="290"/>
                      <a:pt x="268" y="292"/>
                    </a:cubicBezTo>
                    <a:cubicBezTo>
                      <a:pt x="264" y="295"/>
                      <a:pt x="261" y="297"/>
                      <a:pt x="257" y="300"/>
                    </a:cubicBezTo>
                    <a:cubicBezTo>
                      <a:pt x="254" y="302"/>
                      <a:pt x="251" y="304"/>
                      <a:pt x="249" y="306"/>
                    </a:cubicBezTo>
                    <a:cubicBezTo>
                      <a:pt x="245" y="309"/>
                      <a:pt x="242" y="311"/>
                      <a:pt x="238" y="314"/>
                    </a:cubicBezTo>
                    <a:cubicBezTo>
                      <a:pt x="234" y="316"/>
                      <a:pt x="231" y="319"/>
                      <a:pt x="227" y="322"/>
                    </a:cubicBezTo>
                    <a:cubicBezTo>
                      <a:pt x="223" y="325"/>
                      <a:pt x="219" y="328"/>
                      <a:pt x="215" y="331"/>
                    </a:cubicBezTo>
                    <a:cubicBezTo>
                      <a:pt x="212" y="333"/>
                      <a:pt x="209" y="336"/>
                      <a:pt x="206" y="338"/>
                    </a:cubicBezTo>
                    <a:cubicBezTo>
                      <a:pt x="202" y="340"/>
                      <a:pt x="199" y="343"/>
                      <a:pt x="196" y="345"/>
                    </a:cubicBezTo>
                    <a:cubicBezTo>
                      <a:pt x="193" y="347"/>
                      <a:pt x="190" y="350"/>
                      <a:pt x="187" y="352"/>
                    </a:cubicBezTo>
                    <a:cubicBezTo>
                      <a:pt x="182" y="356"/>
                      <a:pt x="177" y="360"/>
                      <a:pt x="172" y="364"/>
                    </a:cubicBezTo>
                    <a:cubicBezTo>
                      <a:pt x="169" y="367"/>
                      <a:pt x="165" y="370"/>
                      <a:pt x="162" y="372"/>
                    </a:cubicBezTo>
                    <a:cubicBezTo>
                      <a:pt x="159" y="374"/>
                      <a:pt x="156" y="377"/>
                      <a:pt x="153" y="379"/>
                    </a:cubicBezTo>
                    <a:cubicBezTo>
                      <a:pt x="150" y="382"/>
                      <a:pt x="147" y="385"/>
                      <a:pt x="144" y="387"/>
                    </a:cubicBezTo>
                    <a:cubicBezTo>
                      <a:pt x="140" y="391"/>
                      <a:pt x="136" y="394"/>
                      <a:pt x="132" y="397"/>
                    </a:cubicBezTo>
                    <a:cubicBezTo>
                      <a:pt x="128" y="401"/>
                      <a:pt x="123" y="405"/>
                      <a:pt x="119" y="409"/>
                    </a:cubicBezTo>
                    <a:cubicBezTo>
                      <a:pt x="116" y="411"/>
                      <a:pt x="113" y="414"/>
                      <a:pt x="110" y="416"/>
                    </a:cubicBezTo>
                    <a:cubicBezTo>
                      <a:pt x="107" y="419"/>
                      <a:pt x="104" y="422"/>
                      <a:pt x="101" y="425"/>
                    </a:cubicBezTo>
                    <a:cubicBezTo>
                      <a:pt x="98" y="428"/>
                      <a:pt x="95" y="431"/>
                      <a:pt x="91" y="433"/>
                    </a:cubicBezTo>
                    <a:cubicBezTo>
                      <a:pt x="86" y="438"/>
                      <a:pt x="81" y="443"/>
                      <a:pt x="76" y="448"/>
                    </a:cubicBezTo>
                    <a:cubicBezTo>
                      <a:pt x="73" y="450"/>
                      <a:pt x="71" y="453"/>
                      <a:pt x="68" y="456"/>
                    </a:cubicBezTo>
                    <a:cubicBezTo>
                      <a:pt x="64" y="459"/>
                      <a:pt x="61" y="462"/>
                      <a:pt x="58" y="465"/>
                    </a:cubicBezTo>
                    <a:cubicBezTo>
                      <a:pt x="55" y="468"/>
                      <a:pt x="52" y="471"/>
                      <a:pt x="49" y="474"/>
                    </a:cubicBezTo>
                    <a:cubicBezTo>
                      <a:pt x="45" y="478"/>
                      <a:pt x="40" y="483"/>
                      <a:pt x="35" y="488"/>
                    </a:cubicBezTo>
                    <a:cubicBezTo>
                      <a:pt x="32" y="491"/>
                      <a:pt x="29" y="495"/>
                      <a:pt x="26" y="498"/>
                    </a:cubicBezTo>
                    <a:cubicBezTo>
                      <a:pt x="23" y="501"/>
                      <a:pt x="20" y="504"/>
                      <a:pt x="17" y="507"/>
                    </a:cubicBezTo>
                    <a:cubicBezTo>
                      <a:pt x="14" y="510"/>
                      <a:pt x="11" y="514"/>
                      <a:pt x="8" y="517"/>
                    </a:cubicBezTo>
                    <a:cubicBezTo>
                      <a:pt x="5" y="520"/>
                      <a:pt x="2" y="523"/>
                      <a:pt x="0" y="526"/>
                    </a:cubicBezTo>
                    <a:cubicBezTo>
                      <a:pt x="0" y="527"/>
                      <a:pt x="1" y="529"/>
                      <a:pt x="2" y="530"/>
                    </a:cubicBezTo>
                    <a:cubicBezTo>
                      <a:pt x="4" y="532"/>
                      <a:pt x="6" y="535"/>
                      <a:pt x="8" y="537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8" name="Freeform 27">
                <a:extLst>
                  <a:ext uri="{FF2B5EF4-FFF2-40B4-BE49-F238E27FC236}">
                    <a16:creationId xmlns:a16="http://schemas.microsoft.com/office/drawing/2014/main" id="{3D94464D-EA8E-4436-A2D2-B3FB1463C19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501442" y="6178728"/>
                <a:ext cx="15875" cy="33338"/>
              </a:xfrm>
              <a:custGeom>
                <a:avLst/>
                <a:gdLst>
                  <a:gd name="T0" fmla="*/ 10914 w 32"/>
                  <a:gd name="T1" fmla="*/ 5642 h 65"/>
                  <a:gd name="T2" fmla="*/ 10418 w 32"/>
                  <a:gd name="T3" fmla="*/ 6155 h 65"/>
                  <a:gd name="T4" fmla="*/ 4961 w 32"/>
                  <a:gd name="T5" fmla="*/ 11284 h 65"/>
                  <a:gd name="T6" fmla="*/ 3969 w 32"/>
                  <a:gd name="T7" fmla="*/ 12822 h 65"/>
                  <a:gd name="T8" fmla="*/ 3473 w 32"/>
                  <a:gd name="T9" fmla="*/ 13335 h 65"/>
                  <a:gd name="T10" fmla="*/ 2977 w 32"/>
                  <a:gd name="T11" fmla="*/ 13848 h 65"/>
                  <a:gd name="T12" fmla="*/ 2480 w 32"/>
                  <a:gd name="T13" fmla="*/ 14874 h 65"/>
                  <a:gd name="T14" fmla="*/ 1984 w 32"/>
                  <a:gd name="T15" fmla="*/ 15387 h 65"/>
                  <a:gd name="T16" fmla="*/ 1488 w 32"/>
                  <a:gd name="T17" fmla="*/ 15900 h 65"/>
                  <a:gd name="T18" fmla="*/ 992 w 32"/>
                  <a:gd name="T19" fmla="*/ 16925 h 65"/>
                  <a:gd name="T20" fmla="*/ 992 w 32"/>
                  <a:gd name="T21" fmla="*/ 17438 h 65"/>
                  <a:gd name="T22" fmla="*/ 496 w 32"/>
                  <a:gd name="T23" fmla="*/ 17951 h 65"/>
                  <a:gd name="T24" fmla="*/ 496 w 32"/>
                  <a:gd name="T25" fmla="*/ 18977 h 65"/>
                  <a:gd name="T26" fmla="*/ 0 w 32"/>
                  <a:gd name="T27" fmla="*/ 19490 h 65"/>
                  <a:gd name="T28" fmla="*/ 0 w 32"/>
                  <a:gd name="T29" fmla="*/ 20003 h 65"/>
                  <a:gd name="T30" fmla="*/ 0 w 32"/>
                  <a:gd name="T31" fmla="*/ 21029 h 65"/>
                  <a:gd name="T32" fmla="*/ 0 w 32"/>
                  <a:gd name="T33" fmla="*/ 21541 h 65"/>
                  <a:gd name="T34" fmla="*/ 0 w 32"/>
                  <a:gd name="T35" fmla="*/ 22054 h 65"/>
                  <a:gd name="T36" fmla="*/ 0 w 32"/>
                  <a:gd name="T37" fmla="*/ 23080 h 65"/>
                  <a:gd name="T38" fmla="*/ 0 w 32"/>
                  <a:gd name="T39" fmla="*/ 23080 h 65"/>
                  <a:gd name="T40" fmla="*/ 496 w 32"/>
                  <a:gd name="T41" fmla="*/ 27183 h 65"/>
                  <a:gd name="T42" fmla="*/ 496 w 32"/>
                  <a:gd name="T43" fmla="*/ 27183 h 65"/>
                  <a:gd name="T44" fmla="*/ 496 w 32"/>
                  <a:gd name="T45" fmla="*/ 28722 h 65"/>
                  <a:gd name="T46" fmla="*/ 992 w 32"/>
                  <a:gd name="T47" fmla="*/ 28722 h 65"/>
                  <a:gd name="T48" fmla="*/ 992 w 32"/>
                  <a:gd name="T49" fmla="*/ 29748 h 65"/>
                  <a:gd name="T50" fmla="*/ 1488 w 32"/>
                  <a:gd name="T51" fmla="*/ 30261 h 65"/>
                  <a:gd name="T52" fmla="*/ 1984 w 32"/>
                  <a:gd name="T53" fmla="*/ 31286 h 65"/>
                  <a:gd name="T54" fmla="*/ 1984 w 32"/>
                  <a:gd name="T55" fmla="*/ 31799 h 65"/>
                  <a:gd name="T56" fmla="*/ 2480 w 32"/>
                  <a:gd name="T57" fmla="*/ 32825 h 65"/>
                  <a:gd name="T58" fmla="*/ 2480 w 32"/>
                  <a:gd name="T59" fmla="*/ 33338 h 65"/>
                  <a:gd name="T60" fmla="*/ 15875 w 32"/>
                  <a:gd name="T61" fmla="*/ 0 h 65"/>
                  <a:gd name="T62" fmla="*/ 10914 w 32"/>
                  <a:gd name="T63" fmla="*/ 5642 h 6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2" h="65">
                    <a:moveTo>
                      <a:pt x="22" y="11"/>
                    </a:moveTo>
                    <a:cubicBezTo>
                      <a:pt x="21" y="11"/>
                      <a:pt x="21" y="11"/>
                      <a:pt x="21" y="12"/>
                    </a:cubicBezTo>
                    <a:cubicBezTo>
                      <a:pt x="17" y="15"/>
                      <a:pt x="14" y="19"/>
                      <a:pt x="10" y="22"/>
                    </a:cubicBezTo>
                    <a:cubicBezTo>
                      <a:pt x="9" y="23"/>
                      <a:pt x="9" y="24"/>
                      <a:pt x="8" y="25"/>
                    </a:cubicBezTo>
                    <a:cubicBezTo>
                      <a:pt x="7" y="25"/>
                      <a:pt x="7" y="25"/>
                      <a:pt x="7" y="26"/>
                    </a:cubicBezTo>
                    <a:cubicBezTo>
                      <a:pt x="6" y="26"/>
                      <a:pt x="6" y="27"/>
                      <a:pt x="6" y="27"/>
                    </a:cubicBezTo>
                    <a:cubicBezTo>
                      <a:pt x="5" y="28"/>
                      <a:pt x="5" y="28"/>
                      <a:pt x="5" y="29"/>
                    </a:cubicBezTo>
                    <a:cubicBezTo>
                      <a:pt x="4" y="29"/>
                      <a:pt x="4" y="30"/>
                      <a:pt x="4" y="30"/>
                    </a:cubicBezTo>
                    <a:cubicBezTo>
                      <a:pt x="4" y="30"/>
                      <a:pt x="3" y="31"/>
                      <a:pt x="3" y="31"/>
                    </a:cubicBezTo>
                    <a:cubicBezTo>
                      <a:pt x="3" y="32"/>
                      <a:pt x="3" y="32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1" y="35"/>
                      <a:pt x="1" y="35"/>
                    </a:cubicBezTo>
                    <a:cubicBezTo>
                      <a:pt x="1" y="36"/>
                      <a:pt x="1" y="36"/>
                      <a:pt x="1" y="37"/>
                    </a:cubicBezTo>
                    <a:cubicBezTo>
                      <a:pt x="1" y="37"/>
                      <a:pt x="1" y="38"/>
                      <a:pt x="0" y="38"/>
                    </a:cubicBezTo>
                    <a:cubicBezTo>
                      <a:pt x="0" y="38"/>
                      <a:pt x="0" y="39"/>
                      <a:pt x="0" y="39"/>
                    </a:cubicBezTo>
                    <a:cubicBezTo>
                      <a:pt x="0" y="40"/>
                      <a:pt x="0" y="40"/>
                      <a:pt x="0" y="41"/>
                    </a:cubicBezTo>
                    <a:cubicBezTo>
                      <a:pt x="0" y="41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8"/>
                      <a:pt x="0" y="50"/>
                      <a:pt x="1" y="53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1" y="55"/>
                      <a:pt x="1" y="56"/>
                    </a:cubicBezTo>
                    <a:cubicBezTo>
                      <a:pt x="1" y="56"/>
                      <a:pt x="1" y="56"/>
                      <a:pt x="2" y="56"/>
                    </a:cubicBezTo>
                    <a:cubicBezTo>
                      <a:pt x="2" y="57"/>
                      <a:pt x="2" y="58"/>
                      <a:pt x="2" y="58"/>
                    </a:cubicBezTo>
                    <a:cubicBezTo>
                      <a:pt x="2" y="59"/>
                      <a:pt x="2" y="59"/>
                      <a:pt x="3" y="59"/>
                    </a:cubicBezTo>
                    <a:cubicBezTo>
                      <a:pt x="3" y="60"/>
                      <a:pt x="3" y="61"/>
                      <a:pt x="4" y="61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4" y="63"/>
                      <a:pt x="4" y="64"/>
                      <a:pt x="5" y="64"/>
                    </a:cubicBezTo>
                    <a:cubicBezTo>
                      <a:pt x="5" y="64"/>
                      <a:pt x="5" y="65"/>
                      <a:pt x="5" y="65"/>
                    </a:cubicBezTo>
                    <a:cubicBezTo>
                      <a:pt x="10" y="42"/>
                      <a:pt x="19" y="20"/>
                      <a:pt x="32" y="0"/>
                    </a:cubicBezTo>
                    <a:cubicBezTo>
                      <a:pt x="28" y="4"/>
                      <a:pt x="25" y="7"/>
                      <a:pt x="22" y="11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69" name="Freeform 28">
                <a:extLst>
                  <a:ext uri="{FF2B5EF4-FFF2-40B4-BE49-F238E27FC236}">
                    <a16:creationId xmlns:a16="http://schemas.microsoft.com/office/drawing/2014/main" id="{FA7A00C5-AD69-451A-8EC1-8BDC535476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79217" y="5873928"/>
                <a:ext cx="984250" cy="476250"/>
              </a:xfrm>
              <a:custGeom>
                <a:avLst/>
                <a:gdLst>
                  <a:gd name="T0" fmla="*/ 361773 w 1899"/>
                  <a:gd name="T1" fmla="*/ 128941 h 916"/>
                  <a:gd name="T2" fmla="*/ 480982 w 1899"/>
                  <a:gd name="T3" fmla="*/ 162736 h 916"/>
                  <a:gd name="T4" fmla="*/ 585678 w 1899"/>
                  <a:gd name="T5" fmla="*/ 197051 h 916"/>
                  <a:gd name="T6" fmla="*/ 786260 w 1899"/>
                  <a:gd name="T7" fmla="*/ 311954 h 916"/>
                  <a:gd name="T8" fmla="*/ 920499 w 1899"/>
                  <a:gd name="T9" fmla="*/ 476250 h 916"/>
                  <a:gd name="T10" fmla="*/ 921536 w 1899"/>
                  <a:gd name="T11" fmla="*/ 475730 h 916"/>
                  <a:gd name="T12" fmla="*/ 984250 w 1899"/>
                  <a:gd name="T13" fmla="*/ 450774 h 916"/>
                  <a:gd name="T14" fmla="*/ 960927 w 1899"/>
                  <a:gd name="T15" fmla="*/ 409700 h 916"/>
                  <a:gd name="T16" fmla="*/ 946414 w 1899"/>
                  <a:gd name="T17" fmla="*/ 361867 h 916"/>
                  <a:gd name="T18" fmla="*/ 943304 w 1899"/>
                  <a:gd name="T19" fmla="*/ 357707 h 916"/>
                  <a:gd name="T20" fmla="*/ 942786 w 1899"/>
                  <a:gd name="T21" fmla="*/ 356668 h 916"/>
                  <a:gd name="T22" fmla="*/ 937603 w 1899"/>
                  <a:gd name="T23" fmla="*/ 347309 h 916"/>
                  <a:gd name="T24" fmla="*/ 935530 w 1899"/>
                  <a:gd name="T25" fmla="*/ 343669 h 916"/>
                  <a:gd name="T26" fmla="*/ 935012 w 1899"/>
                  <a:gd name="T27" fmla="*/ 343150 h 916"/>
                  <a:gd name="T28" fmla="*/ 932938 w 1899"/>
                  <a:gd name="T29" fmla="*/ 339510 h 916"/>
                  <a:gd name="T30" fmla="*/ 931902 w 1899"/>
                  <a:gd name="T31" fmla="*/ 338470 h 916"/>
                  <a:gd name="T32" fmla="*/ 929310 w 1899"/>
                  <a:gd name="T33" fmla="*/ 334311 h 916"/>
                  <a:gd name="T34" fmla="*/ 929310 w 1899"/>
                  <a:gd name="T35" fmla="*/ 334311 h 916"/>
                  <a:gd name="T36" fmla="*/ 926201 w 1899"/>
                  <a:gd name="T37" fmla="*/ 330671 h 916"/>
                  <a:gd name="T38" fmla="*/ 925682 w 1899"/>
                  <a:gd name="T39" fmla="*/ 329632 h 916"/>
                  <a:gd name="T40" fmla="*/ 922054 w 1899"/>
                  <a:gd name="T41" fmla="*/ 325992 h 916"/>
                  <a:gd name="T42" fmla="*/ 564428 w 1899"/>
                  <a:gd name="T43" fmla="*/ 64990 h 916"/>
                  <a:gd name="T44" fmla="*/ 318754 w 1899"/>
                  <a:gd name="T45" fmla="*/ 7279 h 916"/>
                  <a:gd name="T46" fmla="*/ 43019 w 1899"/>
                  <a:gd name="T47" fmla="*/ 34835 h 916"/>
                  <a:gd name="T48" fmla="*/ 0 w 1899"/>
                  <a:gd name="T49" fmla="*/ 57712 h 916"/>
                  <a:gd name="T50" fmla="*/ 12957 w 1899"/>
                  <a:gd name="T51" fmla="*/ 122702 h 916"/>
                  <a:gd name="T52" fmla="*/ 12957 w 1899"/>
                  <a:gd name="T53" fmla="*/ 126861 h 916"/>
                  <a:gd name="T54" fmla="*/ 13476 w 1899"/>
                  <a:gd name="T55" fmla="*/ 127901 h 916"/>
                  <a:gd name="T56" fmla="*/ 13476 w 1899"/>
                  <a:gd name="T57" fmla="*/ 132061 h 916"/>
                  <a:gd name="T58" fmla="*/ 13476 w 1899"/>
                  <a:gd name="T59" fmla="*/ 132061 h 916"/>
                  <a:gd name="T60" fmla="*/ 14512 w 1899"/>
                  <a:gd name="T61" fmla="*/ 136740 h 916"/>
                  <a:gd name="T62" fmla="*/ 14512 w 1899"/>
                  <a:gd name="T63" fmla="*/ 137780 h 916"/>
                  <a:gd name="T64" fmla="*/ 15031 w 1899"/>
                  <a:gd name="T65" fmla="*/ 141939 h 916"/>
                  <a:gd name="T66" fmla="*/ 15031 w 1899"/>
                  <a:gd name="T67" fmla="*/ 142459 h 916"/>
                  <a:gd name="T68" fmla="*/ 40946 w 1899"/>
                  <a:gd name="T69" fmla="*/ 130501 h 916"/>
                  <a:gd name="T70" fmla="*/ 361773 w 1899"/>
                  <a:gd name="T71" fmla="*/ 128941 h 9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899" h="916">
                    <a:moveTo>
                      <a:pt x="698" y="248"/>
                    </a:moveTo>
                    <a:cubicBezTo>
                      <a:pt x="775" y="266"/>
                      <a:pt x="852" y="289"/>
                      <a:pt x="928" y="313"/>
                    </a:cubicBezTo>
                    <a:cubicBezTo>
                      <a:pt x="996" y="334"/>
                      <a:pt x="1064" y="354"/>
                      <a:pt x="1130" y="379"/>
                    </a:cubicBezTo>
                    <a:cubicBezTo>
                      <a:pt x="1273" y="433"/>
                      <a:pt x="1400" y="503"/>
                      <a:pt x="1517" y="600"/>
                    </a:cubicBezTo>
                    <a:cubicBezTo>
                      <a:pt x="1623" y="688"/>
                      <a:pt x="1710" y="796"/>
                      <a:pt x="1776" y="916"/>
                    </a:cubicBezTo>
                    <a:cubicBezTo>
                      <a:pt x="1776" y="916"/>
                      <a:pt x="1777" y="915"/>
                      <a:pt x="1778" y="915"/>
                    </a:cubicBezTo>
                    <a:cubicBezTo>
                      <a:pt x="1817" y="898"/>
                      <a:pt x="1858" y="882"/>
                      <a:pt x="1899" y="867"/>
                    </a:cubicBezTo>
                    <a:cubicBezTo>
                      <a:pt x="1879" y="845"/>
                      <a:pt x="1863" y="818"/>
                      <a:pt x="1854" y="788"/>
                    </a:cubicBezTo>
                    <a:cubicBezTo>
                      <a:pt x="1838" y="760"/>
                      <a:pt x="1828" y="729"/>
                      <a:pt x="1826" y="696"/>
                    </a:cubicBezTo>
                    <a:cubicBezTo>
                      <a:pt x="1824" y="693"/>
                      <a:pt x="1822" y="690"/>
                      <a:pt x="1820" y="688"/>
                    </a:cubicBezTo>
                    <a:cubicBezTo>
                      <a:pt x="1820" y="687"/>
                      <a:pt x="1820" y="686"/>
                      <a:pt x="1819" y="686"/>
                    </a:cubicBezTo>
                    <a:cubicBezTo>
                      <a:pt x="1816" y="680"/>
                      <a:pt x="1812" y="674"/>
                      <a:pt x="1809" y="668"/>
                    </a:cubicBezTo>
                    <a:cubicBezTo>
                      <a:pt x="1808" y="666"/>
                      <a:pt x="1806" y="664"/>
                      <a:pt x="1805" y="661"/>
                    </a:cubicBezTo>
                    <a:cubicBezTo>
                      <a:pt x="1805" y="661"/>
                      <a:pt x="1804" y="661"/>
                      <a:pt x="1804" y="660"/>
                    </a:cubicBezTo>
                    <a:cubicBezTo>
                      <a:pt x="1803" y="658"/>
                      <a:pt x="1801" y="655"/>
                      <a:pt x="1800" y="653"/>
                    </a:cubicBezTo>
                    <a:cubicBezTo>
                      <a:pt x="1799" y="652"/>
                      <a:pt x="1799" y="651"/>
                      <a:pt x="1798" y="651"/>
                    </a:cubicBezTo>
                    <a:cubicBezTo>
                      <a:pt x="1797" y="648"/>
                      <a:pt x="1795" y="646"/>
                      <a:pt x="1793" y="643"/>
                    </a:cubicBezTo>
                    <a:cubicBezTo>
                      <a:pt x="1793" y="643"/>
                      <a:pt x="1793" y="643"/>
                      <a:pt x="1793" y="643"/>
                    </a:cubicBezTo>
                    <a:cubicBezTo>
                      <a:pt x="1791" y="641"/>
                      <a:pt x="1789" y="638"/>
                      <a:pt x="1787" y="636"/>
                    </a:cubicBezTo>
                    <a:cubicBezTo>
                      <a:pt x="1787" y="635"/>
                      <a:pt x="1786" y="634"/>
                      <a:pt x="1786" y="634"/>
                    </a:cubicBezTo>
                    <a:cubicBezTo>
                      <a:pt x="1784" y="631"/>
                      <a:pt x="1782" y="629"/>
                      <a:pt x="1779" y="627"/>
                    </a:cubicBezTo>
                    <a:cubicBezTo>
                      <a:pt x="1581" y="421"/>
                      <a:pt x="1351" y="245"/>
                      <a:pt x="1089" y="125"/>
                    </a:cubicBezTo>
                    <a:cubicBezTo>
                      <a:pt x="940" y="57"/>
                      <a:pt x="778" y="27"/>
                      <a:pt x="615" y="14"/>
                    </a:cubicBezTo>
                    <a:cubicBezTo>
                      <a:pt x="435" y="0"/>
                      <a:pt x="255" y="1"/>
                      <a:pt x="83" y="67"/>
                    </a:cubicBezTo>
                    <a:cubicBezTo>
                      <a:pt x="62" y="76"/>
                      <a:pt x="25" y="98"/>
                      <a:pt x="0" y="111"/>
                    </a:cubicBezTo>
                    <a:cubicBezTo>
                      <a:pt x="9" y="151"/>
                      <a:pt x="18" y="193"/>
                      <a:pt x="25" y="236"/>
                    </a:cubicBezTo>
                    <a:cubicBezTo>
                      <a:pt x="25" y="239"/>
                      <a:pt x="25" y="241"/>
                      <a:pt x="25" y="244"/>
                    </a:cubicBezTo>
                    <a:cubicBezTo>
                      <a:pt x="25" y="245"/>
                      <a:pt x="25" y="245"/>
                      <a:pt x="26" y="246"/>
                    </a:cubicBezTo>
                    <a:cubicBezTo>
                      <a:pt x="26" y="248"/>
                      <a:pt x="26" y="251"/>
                      <a:pt x="26" y="254"/>
                    </a:cubicBezTo>
                    <a:cubicBezTo>
                      <a:pt x="26" y="254"/>
                      <a:pt x="26" y="254"/>
                      <a:pt x="26" y="254"/>
                    </a:cubicBezTo>
                    <a:cubicBezTo>
                      <a:pt x="27" y="257"/>
                      <a:pt x="27" y="260"/>
                      <a:pt x="28" y="263"/>
                    </a:cubicBezTo>
                    <a:cubicBezTo>
                      <a:pt x="28" y="264"/>
                      <a:pt x="28" y="264"/>
                      <a:pt x="28" y="265"/>
                    </a:cubicBezTo>
                    <a:cubicBezTo>
                      <a:pt x="28" y="268"/>
                      <a:pt x="29" y="270"/>
                      <a:pt x="29" y="273"/>
                    </a:cubicBezTo>
                    <a:cubicBezTo>
                      <a:pt x="29" y="273"/>
                      <a:pt x="29" y="274"/>
                      <a:pt x="29" y="274"/>
                    </a:cubicBezTo>
                    <a:cubicBezTo>
                      <a:pt x="45" y="265"/>
                      <a:pt x="61" y="257"/>
                      <a:pt x="79" y="251"/>
                    </a:cubicBezTo>
                    <a:cubicBezTo>
                      <a:pt x="278" y="183"/>
                      <a:pt x="496" y="201"/>
                      <a:pt x="698" y="248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0" name="Freeform 29">
                <a:extLst>
                  <a:ext uri="{FF2B5EF4-FFF2-40B4-BE49-F238E27FC236}">
                    <a16:creationId xmlns:a16="http://schemas.microsoft.com/office/drawing/2014/main" id="{0F3E2404-9533-4B72-9381-47786CECD2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70195" y="5853291"/>
                <a:ext cx="1611312" cy="298450"/>
              </a:xfrm>
              <a:custGeom>
                <a:avLst/>
                <a:gdLst>
                  <a:gd name="T0" fmla="*/ 961497 w 3107"/>
                  <a:gd name="T1" fmla="*/ 103990 h 574"/>
                  <a:gd name="T2" fmla="*/ 1451581 w 3107"/>
                  <a:gd name="T3" fmla="*/ 223058 h 574"/>
                  <a:gd name="T4" fmla="*/ 1584863 w 3107"/>
                  <a:gd name="T5" fmla="*/ 298450 h 574"/>
                  <a:gd name="T6" fmla="*/ 1585900 w 3107"/>
                  <a:gd name="T7" fmla="*/ 294810 h 574"/>
                  <a:gd name="T8" fmla="*/ 1586937 w 3107"/>
                  <a:gd name="T9" fmla="*/ 290651 h 574"/>
                  <a:gd name="T10" fmla="*/ 1588493 w 3107"/>
                  <a:gd name="T11" fmla="*/ 286491 h 574"/>
                  <a:gd name="T12" fmla="*/ 1590049 w 3107"/>
                  <a:gd name="T13" fmla="*/ 282332 h 574"/>
                  <a:gd name="T14" fmla="*/ 1592124 w 3107"/>
                  <a:gd name="T15" fmla="*/ 278172 h 574"/>
                  <a:gd name="T16" fmla="*/ 1593679 w 3107"/>
                  <a:gd name="T17" fmla="*/ 274012 h 574"/>
                  <a:gd name="T18" fmla="*/ 1595754 w 3107"/>
                  <a:gd name="T19" fmla="*/ 269333 h 574"/>
                  <a:gd name="T20" fmla="*/ 1597310 w 3107"/>
                  <a:gd name="T21" fmla="*/ 266213 h 574"/>
                  <a:gd name="T22" fmla="*/ 1599384 w 3107"/>
                  <a:gd name="T23" fmla="*/ 262054 h 574"/>
                  <a:gd name="T24" fmla="*/ 1600940 w 3107"/>
                  <a:gd name="T25" fmla="*/ 258414 h 574"/>
                  <a:gd name="T26" fmla="*/ 1603014 w 3107"/>
                  <a:gd name="T27" fmla="*/ 254774 h 574"/>
                  <a:gd name="T28" fmla="*/ 1605089 w 3107"/>
                  <a:gd name="T29" fmla="*/ 251135 h 574"/>
                  <a:gd name="T30" fmla="*/ 1606645 w 3107"/>
                  <a:gd name="T31" fmla="*/ 248535 h 574"/>
                  <a:gd name="T32" fmla="*/ 1608200 w 3107"/>
                  <a:gd name="T33" fmla="*/ 245415 h 574"/>
                  <a:gd name="T34" fmla="*/ 1609756 w 3107"/>
                  <a:gd name="T35" fmla="*/ 242816 h 574"/>
                  <a:gd name="T36" fmla="*/ 1611312 w 3107"/>
                  <a:gd name="T37" fmla="*/ 240216 h 574"/>
                  <a:gd name="T38" fmla="*/ 1498774 w 3107"/>
                  <a:gd name="T39" fmla="*/ 181462 h 574"/>
                  <a:gd name="T40" fmla="*/ 900820 w 3107"/>
                  <a:gd name="T41" fmla="*/ 14559 h 574"/>
                  <a:gd name="T42" fmla="*/ 450669 w 3107"/>
                  <a:gd name="T43" fmla="*/ 27037 h 574"/>
                  <a:gd name="T44" fmla="*/ 442372 w 3107"/>
                  <a:gd name="T45" fmla="*/ 29117 h 574"/>
                  <a:gd name="T46" fmla="*/ 441853 w 3107"/>
                  <a:gd name="T47" fmla="*/ 29117 h 574"/>
                  <a:gd name="T48" fmla="*/ 425258 w 3107"/>
                  <a:gd name="T49" fmla="*/ 32757 h 574"/>
                  <a:gd name="T50" fmla="*/ 417479 w 3107"/>
                  <a:gd name="T51" fmla="*/ 34317 h 574"/>
                  <a:gd name="T52" fmla="*/ 187217 w 3107"/>
                  <a:gd name="T53" fmla="*/ 121148 h 574"/>
                  <a:gd name="T54" fmla="*/ 156619 w 3107"/>
                  <a:gd name="T55" fmla="*/ 139346 h 574"/>
                  <a:gd name="T56" fmla="*/ 60677 w 3107"/>
                  <a:gd name="T57" fmla="*/ 207459 h 574"/>
                  <a:gd name="T58" fmla="*/ 31116 w 3107"/>
                  <a:gd name="T59" fmla="*/ 232417 h 574"/>
                  <a:gd name="T60" fmla="*/ 20744 w 3107"/>
                  <a:gd name="T61" fmla="*/ 241256 h 574"/>
                  <a:gd name="T62" fmla="*/ 10891 w 3107"/>
                  <a:gd name="T63" fmla="*/ 249575 h 574"/>
                  <a:gd name="T64" fmla="*/ 519 w 3107"/>
                  <a:gd name="T65" fmla="*/ 258934 h 574"/>
                  <a:gd name="T66" fmla="*/ 327241 w 3107"/>
                  <a:gd name="T67" fmla="*/ 144545 h 57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107" h="574">
                    <a:moveTo>
                      <a:pt x="1257" y="197"/>
                    </a:moveTo>
                    <a:cubicBezTo>
                      <a:pt x="1455" y="186"/>
                      <a:pt x="1657" y="178"/>
                      <a:pt x="1854" y="200"/>
                    </a:cubicBezTo>
                    <a:cubicBezTo>
                      <a:pt x="2082" y="227"/>
                      <a:pt x="2302" y="277"/>
                      <a:pt x="2520" y="346"/>
                    </a:cubicBezTo>
                    <a:cubicBezTo>
                      <a:pt x="2612" y="375"/>
                      <a:pt x="2709" y="394"/>
                      <a:pt x="2799" y="429"/>
                    </a:cubicBezTo>
                    <a:cubicBezTo>
                      <a:pt x="2863" y="453"/>
                      <a:pt x="2925" y="479"/>
                      <a:pt x="2980" y="518"/>
                    </a:cubicBezTo>
                    <a:cubicBezTo>
                      <a:pt x="3006" y="536"/>
                      <a:pt x="3031" y="555"/>
                      <a:pt x="3056" y="574"/>
                    </a:cubicBezTo>
                    <a:cubicBezTo>
                      <a:pt x="3056" y="574"/>
                      <a:pt x="3056" y="574"/>
                      <a:pt x="3056" y="574"/>
                    </a:cubicBezTo>
                    <a:cubicBezTo>
                      <a:pt x="3057" y="572"/>
                      <a:pt x="3057" y="570"/>
                      <a:pt x="3058" y="567"/>
                    </a:cubicBezTo>
                    <a:cubicBezTo>
                      <a:pt x="3058" y="567"/>
                      <a:pt x="3058" y="566"/>
                      <a:pt x="3058" y="565"/>
                    </a:cubicBezTo>
                    <a:cubicBezTo>
                      <a:pt x="3059" y="563"/>
                      <a:pt x="3060" y="561"/>
                      <a:pt x="3060" y="559"/>
                    </a:cubicBezTo>
                    <a:cubicBezTo>
                      <a:pt x="3061" y="559"/>
                      <a:pt x="3061" y="559"/>
                      <a:pt x="3061" y="558"/>
                    </a:cubicBezTo>
                    <a:cubicBezTo>
                      <a:pt x="3062" y="556"/>
                      <a:pt x="3062" y="553"/>
                      <a:pt x="3063" y="551"/>
                    </a:cubicBezTo>
                    <a:cubicBezTo>
                      <a:pt x="3063" y="550"/>
                      <a:pt x="3064" y="550"/>
                      <a:pt x="3064" y="549"/>
                    </a:cubicBezTo>
                    <a:cubicBezTo>
                      <a:pt x="3065" y="547"/>
                      <a:pt x="3065" y="545"/>
                      <a:pt x="3066" y="543"/>
                    </a:cubicBezTo>
                    <a:cubicBezTo>
                      <a:pt x="3066" y="543"/>
                      <a:pt x="3066" y="542"/>
                      <a:pt x="3067" y="542"/>
                    </a:cubicBezTo>
                    <a:cubicBezTo>
                      <a:pt x="3068" y="539"/>
                      <a:pt x="3069" y="537"/>
                      <a:pt x="3070" y="535"/>
                    </a:cubicBezTo>
                    <a:cubicBezTo>
                      <a:pt x="3070" y="534"/>
                      <a:pt x="3070" y="534"/>
                      <a:pt x="3070" y="533"/>
                    </a:cubicBezTo>
                    <a:cubicBezTo>
                      <a:pt x="3071" y="531"/>
                      <a:pt x="3072" y="529"/>
                      <a:pt x="3073" y="527"/>
                    </a:cubicBezTo>
                    <a:cubicBezTo>
                      <a:pt x="3073" y="527"/>
                      <a:pt x="3073" y="526"/>
                      <a:pt x="3074" y="526"/>
                    </a:cubicBezTo>
                    <a:cubicBezTo>
                      <a:pt x="3075" y="523"/>
                      <a:pt x="3076" y="521"/>
                      <a:pt x="3077" y="518"/>
                    </a:cubicBezTo>
                    <a:cubicBezTo>
                      <a:pt x="3077" y="518"/>
                      <a:pt x="3077" y="518"/>
                      <a:pt x="3077" y="518"/>
                    </a:cubicBezTo>
                    <a:cubicBezTo>
                      <a:pt x="3078" y="516"/>
                      <a:pt x="3079" y="514"/>
                      <a:pt x="3080" y="512"/>
                    </a:cubicBezTo>
                    <a:cubicBezTo>
                      <a:pt x="3080" y="511"/>
                      <a:pt x="3081" y="510"/>
                      <a:pt x="3081" y="510"/>
                    </a:cubicBezTo>
                    <a:cubicBezTo>
                      <a:pt x="3082" y="508"/>
                      <a:pt x="3083" y="506"/>
                      <a:pt x="3084" y="504"/>
                    </a:cubicBezTo>
                    <a:cubicBezTo>
                      <a:pt x="3084" y="503"/>
                      <a:pt x="3084" y="503"/>
                      <a:pt x="3084" y="503"/>
                    </a:cubicBezTo>
                    <a:cubicBezTo>
                      <a:pt x="3085" y="501"/>
                      <a:pt x="3086" y="499"/>
                      <a:pt x="3087" y="497"/>
                    </a:cubicBezTo>
                    <a:cubicBezTo>
                      <a:pt x="3088" y="496"/>
                      <a:pt x="3088" y="496"/>
                      <a:pt x="3088" y="495"/>
                    </a:cubicBezTo>
                    <a:cubicBezTo>
                      <a:pt x="3089" y="493"/>
                      <a:pt x="3090" y="492"/>
                      <a:pt x="3091" y="490"/>
                    </a:cubicBezTo>
                    <a:cubicBezTo>
                      <a:pt x="3091" y="490"/>
                      <a:pt x="3091" y="489"/>
                      <a:pt x="3091" y="489"/>
                    </a:cubicBezTo>
                    <a:cubicBezTo>
                      <a:pt x="3093" y="487"/>
                      <a:pt x="3094" y="485"/>
                      <a:pt x="3095" y="483"/>
                    </a:cubicBezTo>
                    <a:cubicBezTo>
                      <a:pt x="3095" y="483"/>
                      <a:pt x="3095" y="482"/>
                      <a:pt x="3095" y="482"/>
                    </a:cubicBezTo>
                    <a:cubicBezTo>
                      <a:pt x="3096" y="481"/>
                      <a:pt x="3097" y="479"/>
                      <a:pt x="3098" y="478"/>
                    </a:cubicBezTo>
                    <a:cubicBezTo>
                      <a:pt x="3098" y="477"/>
                      <a:pt x="3098" y="477"/>
                      <a:pt x="3098" y="477"/>
                    </a:cubicBezTo>
                    <a:cubicBezTo>
                      <a:pt x="3099" y="475"/>
                      <a:pt x="3100" y="473"/>
                      <a:pt x="3101" y="472"/>
                    </a:cubicBezTo>
                    <a:cubicBezTo>
                      <a:pt x="3101" y="471"/>
                      <a:pt x="3101" y="471"/>
                      <a:pt x="3102" y="471"/>
                    </a:cubicBezTo>
                    <a:cubicBezTo>
                      <a:pt x="3102" y="470"/>
                      <a:pt x="3103" y="468"/>
                      <a:pt x="3104" y="467"/>
                    </a:cubicBezTo>
                    <a:cubicBezTo>
                      <a:pt x="3104" y="467"/>
                      <a:pt x="3104" y="466"/>
                      <a:pt x="3104" y="466"/>
                    </a:cubicBezTo>
                    <a:cubicBezTo>
                      <a:pt x="3105" y="465"/>
                      <a:pt x="3106" y="463"/>
                      <a:pt x="3107" y="462"/>
                    </a:cubicBezTo>
                    <a:cubicBezTo>
                      <a:pt x="3107" y="462"/>
                      <a:pt x="3096" y="456"/>
                      <a:pt x="3063" y="438"/>
                    </a:cubicBezTo>
                    <a:cubicBezTo>
                      <a:pt x="3006" y="407"/>
                      <a:pt x="2950" y="375"/>
                      <a:pt x="2890" y="349"/>
                    </a:cubicBezTo>
                    <a:cubicBezTo>
                      <a:pt x="2674" y="253"/>
                      <a:pt x="2448" y="187"/>
                      <a:pt x="2219" y="126"/>
                    </a:cubicBezTo>
                    <a:cubicBezTo>
                      <a:pt x="2060" y="83"/>
                      <a:pt x="1901" y="46"/>
                      <a:pt x="1737" y="28"/>
                    </a:cubicBezTo>
                    <a:cubicBezTo>
                      <a:pt x="1585" y="11"/>
                      <a:pt x="1432" y="0"/>
                      <a:pt x="1278" y="7"/>
                    </a:cubicBezTo>
                    <a:cubicBezTo>
                      <a:pt x="1140" y="14"/>
                      <a:pt x="1003" y="19"/>
                      <a:pt x="869" y="52"/>
                    </a:cubicBezTo>
                    <a:cubicBezTo>
                      <a:pt x="867" y="53"/>
                      <a:pt x="864" y="54"/>
                      <a:pt x="861" y="54"/>
                    </a:cubicBezTo>
                    <a:cubicBezTo>
                      <a:pt x="858" y="55"/>
                      <a:pt x="856" y="55"/>
                      <a:pt x="853" y="56"/>
                    </a:cubicBezTo>
                    <a:cubicBezTo>
                      <a:pt x="853" y="56"/>
                      <a:pt x="853" y="56"/>
                      <a:pt x="853" y="56"/>
                    </a:cubicBezTo>
                    <a:cubicBezTo>
                      <a:pt x="853" y="56"/>
                      <a:pt x="852" y="56"/>
                      <a:pt x="852" y="56"/>
                    </a:cubicBezTo>
                    <a:cubicBezTo>
                      <a:pt x="850" y="57"/>
                      <a:pt x="847" y="57"/>
                      <a:pt x="845" y="58"/>
                    </a:cubicBezTo>
                    <a:cubicBezTo>
                      <a:pt x="837" y="59"/>
                      <a:pt x="829" y="61"/>
                      <a:pt x="820" y="63"/>
                    </a:cubicBezTo>
                    <a:cubicBezTo>
                      <a:pt x="819" y="63"/>
                      <a:pt x="818" y="63"/>
                      <a:pt x="818" y="63"/>
                    </a:cubicBezTo>
                    <a:cubicBezTo>
                      <a:pt x="814" y="64"/>
                      <a:pt x="810" y="65"/>
                      <a:pt x="805" y="66"/>
                    </a:cubicBezTo>
                    <a:cubicBezTo>
                      <a:pt x="720" y="83"/>
                      <a:pt x="585" y="115"/>
                      <a:pt x="416" y="202"/>
                    </a:cubicBezTo>
                    <a:cubicBezTo>
                      <a:pt x="398" y="212"/>
                      <a:pt x="380" y="222"/>
                      <a:pt x="361" y="233"/>
                    </a:cubicBezTo>
                    <a:cubicBezTo>
                      <a:pt x="355" y="236"/>
                      <a:pt x="348" y="240"/>
                      <a:pt x="342" y="243"/>
                    </a:cubicBezTo>
                    <a:cubicBezTo>
                      <a:pt x="329" y="251"/>
                      <a:pt x="315" y="259"/>
                      <a:pt x="302" y="268"/>
                    </a:cubicBezTo>
                    <a:cubicBezTo>
                      <a:pt x="293" y="273"/>
                      <a:pt x="284" y="279"/>
                      <a:pt x="274" y="285"/>
                    </a:cubicBezTo>
                    <a:cubicBezTo>
                      <a:pt x="224" y="318"/>
                      <a:pt x="171" y="356"/>
                      <a:pt x="117" y="399"/>
                    </a:cubicBezTo>
                    <a:cubicBezTo>
                      <a:pt x="117" y="399"/>
                      <a:pt x="117" y="399"/>
                      <a:pt x="117" y="399"/>
                    </a:cubicBezTo>
                    <a:cubicBezTo>
                      <a:pt x="98" y="414"/>
                      <a:pt x="79" y="430"/>
                      <a:pt x="60" y="447"/>
                    </a:cubicBezTo>
                    <a:cubicBezTo>
                      <a:pt x="59" y="447"/>
                      <a:pt x="59" y="447"/>
                      <a:pt x="59" y="447"/>
                    </a:cubicBezTo>
                    <a:cubicBezTo>
                      <a:pt x="53" y="452"/>
                      <a:pt x="46" y="458"/>
                      <a:pt x="40" y="464"/>
                    </a:cubicBezTo>
                    <a:cubicBezTo>
                      <a:pt x="40" y="464"/>
                      <a:pt x="40" y="464"/>
                      <a:pt x="39" y="464"/>
                    </a:cubicBezTo>
                    <a:cubicBezTo>
                      <a:pt x="33" y="469"/>
                      <a:pt x="27" y="475"/>
                      <a:pt x="21" y="480"/>
                    </a:cubicBezTo>
                    <a:cubicBezTo>
                      <a:pt x="21" y="480"/>
                      <a:pt x="20" y="481"/>
                      <a:pt x="20" y="481"/>
                    </a:cubicBezTo>
                    <a:cubicBezTo>
                      <a:pt x="14" y="487"/>
                      <a:pt x="7" y="493"/>
                      <a:pt x="1" y="498"/>
                    </a:cubicBezTo>
                    <a:cubicBezTo>
                      <a:pt x="1" y="499"/>
                      <a:pt x="0" y="499"/>
                      <a:pt x="0" y="499"/>
                    </a:cubicBezTo>
                    <a:cubicBezTo>
                      <a:pt x="200" y="401"/>
                      <a:pt x="413" y="325"/>
                      <a:pt x="631" y="278"/>
                    </a:cubicBezTo>
                    <a:cubicBezTo>
                      <a:pt x="836" y="234"/>
                      <a:pt x="1047" y="209"/>
                      <a:pt x="1257" y="197"/>
                    </a:cubicBezTo>
                    <a:close/>
                  </a:path>
                </a:pathLst>
              </a:custGeom>
              <a:solidFill>
                <a:srgbClr val="F7E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1" name="Freeform 32">
                <a:extLst>
                  <a:ext uri="{FF2B5EF4-FFF2-40B4-BE49-F238E27FC236}">
                    <a16:creationId xmlns:a16="http://schemas.microsoft.com/office/drawing/2014/main" id="{BD927FF4-214A-41DB-B2FE-692E177D8E5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84759" y="5081134"/>
                <a:ext cx="4958040" cy="1164270"/>
              </a:xfrm>
              <a:custGeom>
                <a:avLst/>
                <a:gdLst/>
                <a:ahLst/>
                <a:cxnLst/>
                <a:rect l="0" t="0" r="r" b="b"/>
                <a:pathLst>
                  <a:path w="7299" h="10000">
                    <a:moveTo>
                      <a:pt x="7241" y="9161"/>
                    </a:moveTo>
                    <a:cubicBezTo>
                      <a:pt x="7251" y="9038"/>
                      <a:pt x="7296" y="8529"/>
                      <a:pt x="7299" y="8416"/>
                    </a:cubicBezTo>
                    <a:cubicBezTo>
                      <a:pt x="7288" y="8540"/>
                      <a:pt x="7284" y="8569"/>
                      <a:pt x="7260" y="8483"/>
                    </a:cubicBezTo>
                    <a:cubicBezTo>
                      <a:pt x="7224" y="8359"/>
                      <a:pt x="7187" y="8228"/>
                      <a:pt x="7149" y="8140"/>
                    </a:cubicBezTo>
                    <a:cubicBezTo>
                      <a:pt x="6884" y="7496"/>
                      <a:pt x="6611" y="6956"/>
                      <a:pt x="6325" y="6674"/>
                    </a:cubicBezTo>
                    <a:cubicBezTo>
                      <a:pt x="6114" y="6467"/>
                      <a:pt x="5904" y="6462"/>
                      <a:pt x="5692" y="6586"/>
                    </a:cubicBezTo>
                    <a:cubicBezTo>
                      <a:pt x="5552" y="6667"/>
                      <a:pt x="5364" y="6960"/>
                      <a:pt x="5241" y="7332"/>
                    </a:cubicBezTo>
                    <a:cubicBezTo>
                      <a:pt x="4955" y="8188"/>
                      <a:pt x="4839" y="9071"/>
                      <a:pt x="4795" y="9380"/>
                    </a:cubicBezTo>
                    <a:cubicBezTo>
                      <a:pt x="4784" y="9456"/>
                      <a:pt x="4779" y="9537"/>
                      <a:pt x="4759" y="9412"/>
                    </a:cubicBezTo>
                    <a:cubicBezTo>
                      <a:pt x="4685" y="8956"/>
                      <a:pt x="4598" y="8554"/>
                      <a:pt x="4514" y="8180"/>
                    </a:cubicBezTo>
                    <a:cubicBezTo>
                      <a:pt x="4411" y="7729"/>
                      <a:pt x="4299" y="7314"/>
                      <a:pt x="4175" y="7076"/>
                    </a:cubicBezTo>
                    <a:cubicBezTo>
                      <a:pt x="4050" y="6838"/>
                      <a:pt x="3922" y="6740"/>
                      <a:pt x="3791" y="6711"/>
                    </a:cubicBezTo>
                    <a:cubicBezTo>
                      <a:pt x="3673" y="6694"/>
                      <a:pt x="3561" y="6694"/>
                      <a:pt x="3394" y="7166"/>
                    </a:cubicBezTo>
                    <a:cubicBezTo>
                      <a:pt x="3340" y="6016"/>
                      <a:pt x="3242" y="5186"/>
                      <a:pt x="3152" y="4587"/>
                    </a:cubicBezTo>
                    <a:cubicBezTo>
                      <a:pt x="2932" y="3138"/>
                      <a:pt x="2652" y="2209"/>
                      <a:pt x="2320" y="1820"/>
                    </a:cubicBezTo>
                    <a:cubicBezTo>
                      <a:pt x="2196" y="1673"/>
                      <a:pt x="2070" y="1709"/>
                      <a:pt x="1944" y="1682"/>
                    </a:cubicBezTo>
                    <a:cubicBezTo>
                      <a:pt x="1766" y="1643"/>
                      <a:pt x="1598" y="1927"/>
                      <a:pt x="1436" y="2303"/>
                    </a:cubicBezTo>
                    <a:cubicBezTo>
                      <a:pt x="1343" y="2522"/>
                      <a:pt x="1264" y="2870"/>
                      <a:pt x="1185" y="3234"/>
                    </a:cubicBezTo>
                    <a:cubicBezTo>
                      <a:pt x="1165" y="3333"/>
                      <a:pt x="1152" y="3374"/>
                      <a:pt x="1126" y="3213"/>
                    </a:cubicBezTo>
                    <a:cubicBezTo>
                      <a:pt x="1071" y="2830"/>
                      <a:pt x="1006" y="2494"/>
                      <a:pt x="937" y="2176"/>
                    </a:cubicBezTo>
                    <a:cubicBezTo>
                      <a:pt x="818" y="1606"/>
                      <a:pt x="695" y="1097"/>
                      <a:pt x="551" y="724"/>
                    </a:cubicBezTo>
                    <a:cubicBezTo>
                      <a:pt x="372" y="262"/>
                      <a:pt x="189" y="27"/>
                      <a:pt x="0" y="0"/>
                    </a:cubicBezTo>
                    <a:lnTo>
                      <a:pt x="0" y="129"/>
                    </a:lnTo>
                    <a:lnTo>
                      <a:pt x="14" y="129"/>
                    </a:lnTo>
                    <a:cubicBezTo>
                      <a:pt x="16" y="129"/>
                      <a:pt x="18" y="133"/>
                      <a:pt x="21" y="133"/>
                    </a:cubicBezTo>
                    <a:cubicBezTo>
                      <a:pt x="31" y="133"/>
                      <a:pt x="38" y="138"/>
                      <a:pt x="47" y="142"/>
                    </a:cubicBezTo>
                    <a:cubicBezTo>
                      <a:pt x="236" y="210"/>
                      <a:pt x="416" y="487"/>
                      <a:pt x="584" y="973"/>
                    </a:cubicBezTo>
                    <a:cubicBezTo>
                      <a:pt x="790" y="1562"/>
                      <a:pt x="960" y="2410"/>
                      <a:pt x="1117" y="3366"/>
                    </a:cubicBezTo>
                    <a:cubicBezTo>
                      <a:pt x="1132" y="3459"/>
                      <a:pt x="1129" y="3508"/>
                      <a:pt x="1115" y="3571"/>
                    </a:cubicBezTo>
                    <a:cubicBezTo>
                      <a:pt x="1110" y="3592"/>
                      <a:pt x="1106" y="3615"/>
                      <a:pt x="1101" y="3637"/>
                    </a:cubicBezTo>
                    <a:cubicBezTo>
                      <a:pt x="1100" y="3641"/>
                      <a:pt x="1098" y="3652"/>
                      <a:pt x="1097" y="3656"/>
                    </a:cubicBezTo>
                    <a:cubicBezTo>
                      <a:pt x="1093" y="3673"/>
                      <a:pt x="1091" y="3689"/>
                      <a:pt x="1087" y="3713"/>
                    </a:cubicBezTo>
                    <a:cubicBezTo>
                      <a:pt x="1085" y="3722"/>
                      <a:pt x="1083" y="3730"/>
                      <a:pt x="1081" y="3739"/>
                    </a:cubicBezTo>
                    <a:cubicBezTo>
                      <a:pt x="1078" y="3757"/>
                      <a:pt x="1074" y="3770"/>
                      <a:pt x="1071" y="3787"/>
                    </a:cubicBezTo>
                    <a:cubicBezTo>
                      <a:pt x="1069" y="3802"/>
                      <a:pt x="1067" y="3816"/>
                      <a:pt x="1065" y="3829"/>
                    </a:cubicBezTo>
                    <a:cubicBezTo>
                      <a:pt x="1063" y="3838"/>
                      <a:pt x="1061" y="3847"/>
                      <a:pt x="1060" y="3856"/>
                    </a:cubicBezTo>
                    <a:cubicBezTo>
                      <a:pt x="1051" y="3905"/>
                      <a:pt x="1041" y="3958"/>
                      <a:pt x="1033" y="4016"/>
                    </a:cubicBezTo>
                    <a:cubicBezTo>
                      <a:pt x="984" y="4338"/>
                      <a:pt x="942" y="4712"/>
                      <a:pt x="911" y="5065"/>
                    </a:cubicBezTo>
                    <a:cubicBezTo>
                      <a:pt x="906" y="5113"/>
                      <a:pt x="903" y="5168"/>
                      <a:pt x="917" y="5221"/>
                    </a:cubicBezTo>
                    <a:cubicBezTo>
                      <a:pt x="951" y="4810"/>
                      <a:pt x="997" y="4445"/>
                      <a:pt x="1047" y="4119"/>
                    </a:cubicBezTo>
                    <a:cubicBezTo>
                      <a:pt x="1049" y="4106"/>
                      <a:pt x="1051" y="4093"/>
                      <a:pt x="1053" y="4078"/>
                    </a:cubicBezTo>
                    <a:cubicBezTo>
                      <a:pt x="1055" y="4065"/>
                      <a:pt x="1058" y="4047"/>
                      <a:pt x="1061" y="4033"/>
                    </a:cubicBezTo>
                    <a:cubicBezTo>
                      <a:pt x="1063" y="4020"/>
                      <a:pt x="1066" y="4008"/>
                      <a:pt x="1068" y="3995"/>
                    </a:cubicBezTo>
                    <a:cubicBezTo>
                      <a:pt x="1070" y="3980"/>
                      <a:pt x="1072" y="3962"/>
                      <a:pt x="1074" y="3949"/>
                    </a:cubicBezTo>
                    <a:cubicBezTo>
                      <a:pt x="1079" y="3927"/>
                      <a:pt x="1082" y="3905"/>
                      <a:pt x="1086" y="3886"/>
                    </a:cubicBezTo>
                    <a:lnTo>
                      <a:pt x="1092" y="3847"/>
                    </a:lnTo>
                    <a:cubicBezTo>
                      <a:pt x="1094" y="3833"/>
                      <a:pt x="1096" y="3819"/>
                      <a:pt x="1099" y="3806"/>
                    </a:cubicBezTo>
                    <a:cubicBezTo>
                      <a:pt x="1101" y="3793"/>
                      <a:pt x="1102" y="3780"/>
                      <a:pt x="1106" y="3770"/>
                    </a:cubicBezTo>
                    <a:cubicBezTo>
                      <a:pt x="1109" y="3748"/>
                      <a:pt x="1113" y="3726"/>
                      <a:pt x="1116" y="3704"/>
                    </a:cubicBezTo>
                    <a:cubicBezTo>
                      <a:pt x="1119" y="3695"/>
                      <a:pt x="1121" y="3682"/>
                      <a:pt x="1124" y="3669"/>
                    </a:cubicBezTo>
                    <a:cubicBezTo>
                      <a:pt x="1126" y="3656"/>
                      <a:pt x="1128" y="3641"/>
                      <a:pt x="1130" y="3628"/>
                    </a:cubicBezTo>
                    <a:cubicBezTo>
                      <a:pt x="1132" y="3619"/>
                      <a:pt x="1135" y="3606"/>
                      <a:pt x="1137" y="3597"/>
                    </a:cubicBezTo>
                    <a:cubicBezTo>
                      <a:pt x="1140" y="3580"/>
                      <a:pt x="1145" y="3560"/>
                      <a:pt x="1147" y="3542"/>
                    </a:cubicBezTo>
                    <a:cubicBezTo>
                      <a:pt x="1152" y="3529"/>
                      <a:pt x="1155" y="3516"/>
                      <a:pt x="1158" y="3498"/>
                    </a:cubicBezTo>
                    <a:cubicBezTo>
                      <a:pt x="1160" y="3489"/>
                      <a:pt x="1163" y="3476"/>
                      <a:pt x="1165" y="3462"/>
                    </a:cubicBezTo>
                    <a:cubicBezTo>
                      <a:pt x="1167" y="3455"/>
                      <a:pt x="1169" y="3440"/>
                      <a:pt x="1171" y="3431"/>
                    </a:cubicBezTo>
                    <a:cubicBezTo>
                      <a:pt x="1173" y="3423"/>
                      <a:pt x="1176" y="3410"/>
                      <a:pt x="1178" y="3396"/>
                    </a:cubicBezTo>
                    <a:cubicBezTo>
                      <a:pt x="1183" y="3378"/>
                      <a:pt x="1186" y="3361"/>
                      <a:pt x="1191" y="3342"/>
                    </a:cubicBezTo>
                    <a:cubicBezTo>
                      <a:pt x="1193" y="3333"/>
                      <a:pt x="1195" y="3320"/>
                      <a:pt x="1197" y="3312"/>
                    </a:cubicBezTo>
                    <a:cubicBezTo>
                      <a:pt x="1199" y="3302"/>
                      <a:pt x="1202" y="3288"/>
                      <a:pt x="1205" y="3280"/>
                    </a:cubicBezTo>
                    <a:cubicBezTo>
                      <a:pt x="1207" y="3271"/>
                      <a:pt x="1209" y="3258"/>
                      <a:pt x="1211" y="3247"/>
                    </a:cubicBezTo>
                    <a:cubicBezTo>
                      <a:pt x="1214" y="3234"/>
                      <a:pt x="1217" y="3222"/>
                      <a:pt x="1219" y="3209"/>
                    </a:cubicBezTo>
                    <a:cubicBezTo>
                      <a:pt x="1223" y="3195"/>
                      <a:pt x="1225" y="3182"/>
                      <a:pt x="1228" y="3173"/>
                    </a:cubicBezTo>
                    <a:cubicBezTo>
                      <a:pt x="1231" y="3160"/>
                      <a:pt x="1233" y="3151"/>
                      <a:pt x="1236" y="3138"/>
                    </a:cubicBezTo>
                    <a:cubicBezTo>
                      <a:pt x="1237" y="3129"/>
                      <a:pt x="1240" y="3119"/>
                      <a:pt x="1244" y="3112"/>
                    </a:cubicBezTo>
                    <a:cubicBezTo>
                      <a:pt x="1247" y="3097"/>
                      <a:pt x="1250" y="3088"/>
                      <a:pt x="1253" y="3075"/>
                    </a:cubicBezTo>
                    <a:cubicBezTo>
                      <a:pt x="1256" y="3067"/>
                      <a:pt x="1258" y="3053"/>
                      <a:pt x="1261" y="3044"/>
                    </a:cubicBezTo>
                    <a:cubicBezTo>
                      <a:pt x="1264" y="3029"/>
                      <a:pt x="1267" y="3020"/>
                      <a:pt x="1270" y="3007"/>
                    </a:cubicBezTo>
                    <a:cubicBezTo>
                      <a:pt x="1271" y="2998"/>
                      <a:pt x="1273" y="2989"/>
                      <a:pt x="1275" y="2985"/>
                    </a:cubicBezTo>
                    <a:cubicBezTo>
                      <a:pt x="1278" y="2972"/>
                      <a:pt x="1281" y="2963"/>
                      <a:pt x="1283" y="2948"/>
                    </a:cubicBezTo>
                    <a:cubicBezTo>
                      <a:pt x="1285" y="2945"/>
                      <a:pt x="1286" y="2941"/>
                      <a:pt x="1288" y="2932"/>
                    </a:cubicBezTo>
                    <a:cubicBezTo>
                      <a:pt x="1292" y="2918"/>
                      <a:pt x="1295" y="2900"/>
                      <a:pt x="1301" y="2887"/>
                    </a:cubicBezTo>
                    <a:cubicBezTo>
                      <a:pt x="1302" y="2883"/>
                      <a:pt x="1304" y="2874"/>
                      <a:pt x="1306" y="2870"/>
                    </a:cubicBezTo>
                    <a:cubicBezTo>
                      <a:pt x="1308" y="2856"/>
                      <a:pt x="1310" y="2847"/>
                      <a:pt x="1313" y="2839"/>
                    </a:cubicBezTo>
                    <a:cubicBezTo>
                      <a:pt x="1315" y="2830"/>
                      <a:pt x="1316" y="2826"/>
                      <a:pt x="1317" y="2821"/>
                    </a:cubicBezTo>
                    <a:cubicBezTo>
                      <a:pt x="1322" y="2806"/>
                      <a:pt x="1325" y="2795"/>
                      <a:pt x="1329" y="2781"/>
                    </a:cubicBezTo>
                    <a:cubicBezTo>
                      <a:pt x="1330" y="2776"/>
                      <a:pt x="1332" y="2771"/>
                      <a:pt x="1332" y="2767"/>
                    </a:cubicBezTo>
                    <a:cubicBezTo>
                      <a:pt x="1336" y="2753"/>
                      <a:pt x="1340" y="2744"/>
                      <a:pt x="1343" y="2731"/>
                    </a:cubicBezTo>
                    <a:cubicBezTo>
                      <a:pt x="1344" y="2731"/>
                      <a:pt x="1345" y="2727"/>
                      <a:pt x="1346" y="2723"/>
                    </a:cubicBezTo>
                    <a:cubicBezTo>
                      <a:pt x="1350" y="2708"/>
                      <a:pt x="1355" y="2695"/>
                      <a:pt x="1359" y="2682"/>
                    </a:cubicBezTo>
                    <a:cubicBezTo>
                      <a:pt x="1360" y="2677"/>
                      <a:pt x="1361" y="2677"/>
                      <a:pt x="1362" y="2673"/>
                    </a:cubicBezTo>
                    <a:cubicBezTo>
                      <a:pt x="1364" y="2663"/>
                      <a:pt x="1368" y="2651"/>
                      <a:pt x="1371" y="2642"/>
                    </a:cubicBezTo>
                    <a:cubicBezTo>
                      <a:pt x="1371" y="2638"/>
                      <a:pt x="1373" y="2633"/>
                      <a:pt x="1373" y="2629"/>
                    </a:cubicBezTo>
                    <a:cubicBezTo>
                      <a:pt x="1378" y="2620"/>
                      <a:pt x="1381" y="2605"/>
                      <a:pt x="1385" y="2592"/>
                    </a:cubicBezTo>
                    <a:cubicBezTo>
                      <a:pt x="1536" y="2106"/>
                      <a:pt x="1701" y="1847"/>
                      <a:pt x="1873" y="1812"/>
                    </a:cubicBezTo>
                    <a:cubicBezTo>
                      <a:pt x="2087" y="1772"/>
                      <a:pt x="2299" y="1833"/>
                      <a:pt x="2503" y="2254"/>
                    </a:cubicBezTo>
                    <a:cubicBezTo>
                      <a:pt x="2665" y="2584"/>
                      <a:pt x="2812" y="3067"/>
                      <a:pt x="2947" y="3663"/>
                    </a:cubicBezTo>
                    <a:cubicBezTo>
                      <a:pt x="3047" y="4102"/>
                      <a:pt x="3130" y="4624"/>
                      <a:pt x="3204" y="5208"/>
                    </a:cubicBezTo>
                    <a:cubicBezTo>
                      <a:pt x="3283" y="5832"/>
                      <a:pt x="3395" y="6980"/>
                      <a:pt x="3417" y="8881"/>
                    </a:cubicBezTo>
                    <a:cubicBezTo>
                      <a:pt x="3417" y="8875"/>
                      <a:pt x="3418" y="8868"/>
                      <a:pt x="3418" y="8862"/>
                    </a:cubicBezTo>
                    <a:cubicBezTo>
                      <a:pt x="3419" y="8855"/>
                      <a:pt x="3419" y="8849"/>
                      <a:pt x="3420" y="8840"/>
                    </a:cubicBezTo>
                    <a:cubicBezTo>
                      <a:pt x="3436" y="8626"/>
                      <a:pt x="3428" y="8282"/>
                      <a:pt x="3422" y="8023"/>
                    </a:cubicBezTo>
                    <a:lnTo>
                      <a:pt x="3422" y="8018"/>
                    </a:lnTo>
                    <a:cubicBezTo>
                      <a:pt x="3422" y="8004"/>
                      <a:pt x="3421" y="7996"/>
                      <a:pt x="3421" y="7983"/>
                    </a:cubicBezTo>
                    <a:lnTo>
                      <a:pt x="3421" y="7974"/>
                    </a:lnTo>
                    <a:cubicBezTo>
                      <a:pt x="3420" y="7960"/>
                      <a:pt x="3420" y="7947"/>
                      <a:pt x="3419" y="7933"/>
                    </a:cubicBezTo>
                    <a:lnTo>
                      <a:pt x="3419" y="7898"/>
                    </a:lnTo>
                    <a:lnTo>
                      <a:pt x="3419" y="7889"/>
                    </a:lnTo>
                    <a:lnTo>
                      <a:pt x="3419" y="7854"/>
                    </a:lnTo>
                    <a:cubicBezTo>
                      <a:pt x="3414" y="7661"/>
                      <a:pt x="3407" y="7473"/>
                      <a:pt x="3400" y="7297"/>
                    </a:cubicBezTo>
                    <a:cubicBezTo>
                      <a:pt x="3419" y="7238"/>
                      <a:pt x="3446" y="7140"/>
                      <a:pt x="3464" y="7100"/>
                    </a:cubicBezTo>
                    <a:cubicBezTo>
                      <a:pt x="3594" y="6805"/>
                      <a:pt x="3732" y="6801"/>
                      <a:pt x="3869" y="6862"/>
                    </a:cubicBezTo>
                    <a:cubicBezTo>
                      <a:pt x="3994" y="6920"/>
                      <a:pt x="4118" y="7055"/>
                      <a:pt x="4232" y="7358"/>
                    </a:cubicBezTo>
                    <a:cubicBezTo>
                      <a:pt x="4431" y="7894"/>
                      <a:pt x="4606" y="8680"/>
                      <a:pt x="4759" y="9598"/>
                    </a:cubicBezTo>
                    <a:cubicBezTo>
                      <a:pt x="4761" y="9609"/>
                      <a:pt x="4762" y="9616"/>
                      <a:pt x="4764" y="9629"/>
                    </a:cubicBezTo>
                    <a:lnTo>
                      <a:pt x="4764" y="9640"/>
                    </a:lnTo>
                    <a:cubicBezTo>
                      <a:pt x="4766" y="9648"/>
                      <a:pt x="4767" y="9661"/>
                      <a:pt x="4769" y="9670"/>
                    </a:cubicBezTo>
                    <a:cubicBezTo>
                      <a:pt x="4770" y="9684"/>
                      <a:pt x="4771" y="9692"/>
                      <a:pt x="4772" y="9705"/>
                    </a:cubicBezTo>
                    <a:cubicBezTo>
                      <a:pt x="4773" y="9705"/>
                      <a:pt x="4773" y="9710"/>
                      <a:pt x="4773" y="9714"/>
                    </a:cubicBezTo>
                    <a:cubicBezTo>
                      <a:pt x="4775" y="9723"/>
                      <a:pt x="4776" y="9738"/>
                      <a:pt x="4777" y="9746"/>
                    </a:cubicBezTo>
                    <a:cubicBezTo>
                      <a:pt x="4777" y="9751"/>
                      <a:pt x="4778" y="9751"/>
                      <a:pt x="4778" y="9751"/>
                    </a:cubicBezTo>
                    <a:cubicBezTo>
                      <a:pt x="4779" y="9763"/>
                      <a:pt x="4781" y="9772"/>
                      <a:pt x="4782" y="9782"/>
                    </a:cubicBezTo>
                    <a:cubicBezTo>
                      <a:pt x="4784" y="9808"/>
                      <a:pt x="4786" y="9834"/>
                      <a:pt x="4789" y="9860"/>
                    </a:cubicBezTo>
                    <a:lnTo>
                      <a:pt x="4789" y="9871"/>
                    </a:lnTo>
                    <a:cubicBezTo>
                      <a:pt x="4791" y="9881"/>
                      <a:pt x="4792" y="9894"/>
                      <a:pt x="4793" y="9906"/>
                    </a:cubicBezTo>
                    <a:cubicBezTo>
                      <a:pt x="4798" y="9939"/>
                      <a:pt x="4802" y="9969"/>
                      <a:pt x="4807" y="10000"/>
                    </a:cubicBezTo>
                    <a:cubicBezTo>
                      <a:pt x="4806" y="9902"/>
                      <a:pt x="4805" y="9808"/>
                      <a:pt x="4798" y="9727"/>
                    </a:cubicBezTo>
                    <a:cubicBezTo>
                      <a:pt x="4798" y="9718"/>
                      <a:pt x="4797" y="9710"/>
                      <a:pt x="4797" y="9705"/>
                    </a:cubicBezTo>
                    <a:lnTo>
                      <a:pt x="4797" y="9701"/>
                    </a:lnTo>
                    <a:cubicBezTo>
                      <a:pt x="4796" y="9701"/>
                      <a:pt x="4796" y="9697"/>
                      <a:pt x="4796" y="9692"/>
                    </a:cubicBezTo>
                    <a:lnTo>
                      <a:pt x="4796" y="9688"/>
                    </a:lnTo>
                    <a:cubicBezTo>
                      <a:pt x="4795" y="9688"/>
                      <a:pt x="4795" y="9684"/>
                      <a:pt x="4795" y="9679"/>
                    </a:cubicBezTo>
                    <a:cubicBezTo>
                      <a:pt x="4793" y="9679"/>
                      <a:pt x="4793" y="9679"/>
                      <a:pt x="4793" y="9674"/>
                    </a:cubicBezTo>
                    <a:lnTo>
                      <a:pt x="4793" y="9666"/>
                    </a:lnTo>
                    <a:lnTo>
                      <a:pt x="4793" y="9653"/>
                    </a:lnTo>
                    <a:cubicBezTo>
                      <a:pt x="4792" y="9640"/>
                      <a:pt x="4792" y="9629"/>
                      <a:pt x="4792" y="9616"/>
                    </a:cubicBezTo>
                    <a:lnTo>
                      <a:pt x="4792" y="9609"/>
                    </a:lnTo>
                    <a:lnTo>
                      <a:pt x="4792" y="9602"/>
                    </a:lnTo>
                    <a:lnTo>
                      <a:pt x="4792" y="9598"/>
                    </a:lnTo>
                    <a:lnTo>
                      <a:pt x="4792" y="9589"/>
                    </a:lnTo>
                    <a:lnTo>
                      <a:pt x="4792" y="9585"/>
                    </a:lnTo>
                    <a:cubicBezTo>
                      <a:pt x="4793" y="9585"/>
                      <a:pt x="4793" y="9580"/>
                      <a:pt x="4793" y="9580"/>
                    </a:cubicBezTo>
                    <a:lnTo>
                      <a:pt x="4793" y="9571"/>
                    </a:lnTo>
                    <a:lnTo>
                      <a:pt x="4793" y="9567"/>
                    </a:lnTo>
                    <a:lnTo>
                      <a:pt x="4793" y="9562"/>
                    </a:lnTo>
                    <a:cubicBezTo>
                      <a:pt x="4795" y="9558"/>
                      <a:pt x="4795" y="9558"/>
                      <a:pt x="4795" y="9554"/>
                    </a:cubicBezTo>
                    <a:cubicBezTo>
                      <a:pt x="4795" y="9553"/>
                      <a:pt x="4796" y="9550"/>
                      <a:pt x="4796" y="9549"/>
                    </a:cubicBezTo>
                    <a:cubicBezTo>
                      <a:pt x="4796" y="9549"/>
                      <a:pt x="4796" y="9545"/>
                      <a:pt x="4797" y="9545"/>
                    </a:cubicBezTo>
                    <a:lnTo>
                      <a:pt x="4797" y="9537"/>
                    </a:lnTo>
                    <a:cubicBezTo>
                      <a:pt x="4797" y="9537"/>
                      <a:pt x="4797" y="9530"/>
                      <a:pt x="4798" y="9530"/>
                    </a:cubicBezTo>
                    <a:cubicBezTo>
                      <a:pt x="4798" y="9526"/>
                      <a:pt x="4798" y="9526"/>
                      <a:pt x="4799" y="9526"/>
                    </a:cubicBezTo>
                    <a:cubicBezTo>
                      <a:pt x="4799" y="9523"/>
                      <a:pt x="4799" y="9517"/>
                      <a:pt x="4800" y="9513"/>
                    </a:cubicBezTo>
                    <a:cubicBezTo>
                      <a:pt x="4803" y="9500"/>
                      <a:pt x="4805" y="9482"/>
                      <a:pt x="4808" y="9469"/>
                    </a:cubicBezTo>
                    <a:lnTo>
                      <a:pt x="4808" y="9465"/>
                    </a:lnTo>
                    <a:cubicBezTo>
                      <a:pt x="4810" y="9447"/>
                      <a:pt x="4812" y="9432"/>
                      <a:pt x="4816" y="9416"/>
                    </a:cubicBezTo>
                    <a:cubicBezTo>
                      <a:pt x="4847" y="9237"/>
                      <a:pt x="4874" y="9027"/>
                      <a:pt x="4904" y="8862"/>
                    </a:cubicBezTo>
                    <a:lnTo>
                      <a:pt x="4904" y="8858"/>
                    </a:lnTo>
                    <a:cubicBezTo>
                      <a:pt x="4904" y="8858"/>
                      <a:pt x="4905" y="8858"/>
                      <a:pt x="4905" y="8855"/>
                    </a:cubicBezTo>
                    <a:cubicBezTo>
                      <a:pt x="4909" y="8831"/>
                      <a:pt x="4915" y="8804"/>
                      <a:pt x="4919" y="8776"/>
                    </a:cubicBezTo>
                    <a:cubicBezTo>
                      <a:pt x="4919" y="8775"/>
                      <a:pt x="4920" y="8774"/>
                      <a:pt x="4920" y="8772"/>
                    </a:cubicBezTo>
                    <a:cubicBezTo>
                      <a:pt x="4924" y="8751"/>
                      <a:pt x="4929" y="8724"/>
                      <a:pt x="4934" y="8702"/>
                    </a:cubicBezTo>
                    <a:lnTo>
                      <a:pt x="4935" y="8702"/>
                    </a:lnTo>
                    <a:cubicBezTo>
                      <a:pt x="4939" y="8674"/>
                      <a:pt x="4945" y="8647"/>
                      <a:pt x="4950" y="8626"/>
                    </a:cubicBezTo>
                    <a:lnTo>
                      <a:pt x="4952" y="8626"/>
                    </a:lnTo>
                    <a:cubicBezTo>
                      <a:pt x="4965" y="8548"/>
                      <a:pt x="4979" y="8477"/>
                      <a:pt x="4993" y="8412"/>
                    </a:cubicBezTo>
                    <a:cubicBezTo>
                      <a:pt x="5037" y="8219"/>
                      <a:pt x="5078" y="8051"/>
                      <a:pt x="5116" y="7902"/>
                    </a:cubicBezTo>
                    <a:cubicBezTo>
                      <a:pt x="5123" y="7876"/>
                      <a:pt x="5131" y="7849"/>
                      <a:pt x="5137" y="7828"/>
                    </a:cubicBezTo>
                    <a:cubicBezTo>
                      <a:pt x="5147" y="7787"/>
                      <a:pt x="5158" y="7751"/>
                      <a:pt x="5168" y="7714"/>
                    </a:cubicBezTo>
                    <a:cubicBezTo>
                      <a:pt x="5173" y="7701"/>
                      <a:pt x="5178" y="7684"/>
                      <a:pt x="5182" y="7671"/>
                    </a:cubicBezTo>
                    <a:cubicBezTo>
                      <a:pt x="5196" y="7623"/>
                      <a:pt x="5211" y="7577"/>
                      <a:pt x="5223" y="7533"/>
                    </a:cubicBezTo>
                    <a:cubicBezTo>
                      <a:pt x="5353" y="7144"/>
                      <a:pt x="5456" y="7002"/>
                      <a:pt x="5521" y="6925"/>
                    </a:cubicBezTo>
                    <a:cubicBezTo>
                      <a:pt x="5525" y="6920"/>
                      <a:pt x="5527" y="6916"/>
                      <a:pt x="5530" y="6912"/>
                    </a:cubicBezTo>
                    <a:lnTo>
                      <a:pt x="5532" y="6912"/>
                    </a:lnTo>
                    <a:cubicBezTo>
                      <a:pt x="5539" y="6903"/>
                      <a:pt x="5545" y="6895"/>
                      <a:pt x="5551" y="6890"/>
                    </a:cubicBezTo>
                    <a:cubicBezTo>
                      <a:pt x="5552" y="6885"/>
                      <a:pt x="5554" y="6885"/>
                      <a:pt x="5557" y="6881"/>
                    </a:cubicBezTo>
                    <a:cubicBezTo>
                      <a:pt x="5561" y="6875"/>
                      <a:pt x="5562" y="6875"/>
                      <a:pt x="5564" y="6871"/>
                    </a:cubicBezTo>
                    <a:cubicBezTo>
                      <a:pt x="5566" y="6871"/>
                      <a:pt x="5568" y="6868"/>
                      <a:pt x="5570" y="6862"/>
                    </a:cubicBezTo>
                    <a:cubicBezTo>
                      <a:pt x="5673" y="6716"/>
                      <a:pt x="5778" y="6694"/>
                      <a:pt x="5882" y="6661"/>
                    </a:cubicBezTo>
                    <a:cubicBezTo>
                      <a:pt x="6000" y="6630"/>
                      <a:pt x="6116" y="6680"/>
                      <a:pt x="6232" y="6757"/>
                    </a:cubicBezTo>
                    <a:cubicBezTo>
                      <a:pt x="6357" y="6838"/>
                      <a:pt x="6479" y="7002"/>
                      <a:pt x="6600" y="7194"/>
                    </a:cubicBezTo>
                    <a:cubicBezTo>
                      <a:pt x="6776" y="7465"/>
                      <a:pt x="6948" y="7759"/>
                      <a:pt x="7112" y="8188"/>
                    </a:cubicBezTo>
                    <a:cubicBezTo>
                      <a:pt x="7160" y="8304"/>
                      <a:pt x="7201" y="8446"/>
                      <a:pt x="7245" y="8586"/>
                    </a:cubicBezTo>
                    <a:cubicBezTo>
                      <a:pt x="7270" y="8667"/>
                      <a:pt x="7279" y="8691"/>
                      <a:pt x="7279" y="8691"/>
                    </a:cubicBezTo>
                    <a:cubicBezTo>
                      <a:pt x="7278" y="8697"/>
                      <a:pt x="7277" y="8706"/>
                      <a:pt x="7277" y="8711"/>
                    </a:cubicBezTo>
                    <a:lnTo>
                      <a:pt x="7277" y="8715"/>
                    </a:lnTo>
                    <a:cubicBezTo>
                      <a:pt x="7275" y="8719"/>
                      <a:pt x="7274" y="8728"/>
                      <a:pt x="7274" y="8732"/>
                    </a:cubicBezTo>
                    <a:lnTo>
                      <a:pt x="7274" y="8737"/>
                    </a:lnTo>
                    <a:cubicBezTo>
                      <a:pt x="7273" y="8741"/>
                      <a:pt x="7272" y="8751"/>
                      <a:pt x="7272" y="8759"/>
                    </a:cubicBezTo>
                    <a:lnTo>
                      <a:pt x="7272" y="8763"/>
                    </a:lnTo>
                    <a:cubicBezTo>
                      <a:pt x="7271" y="8768"/>
                      <a:pt x="7270" y="8776"/>
                      <a:pt x="7269" y="8781"/>
                    </a:cubicBezTo>
                    <a:lnTo>
                      <a:pt x="7269" y="8785"/>
                    </a:lnTo>
                    <a:cubicBezTo>
                      <a:pt x="7269" y="8795"/>
                      <a:pt x="7267" y="8804"/>
                      <a:pt x="7266" y="8813"/>
                    </a:cubicBezTo>
                    <a:lnTo>
                      <a:pt x="7266" y="8817"/>
                    </a:lnTo>
                    <a:cubicBezTo>
                      <a:pt x="7265" y="8827"/>
                      <a:pt x="7264" y="8831"/>
                      <a:pt x="7264" y="8840"/>
                    </a:cubicBezTo>
                    <a:cubicBezTo>
                      <a:pt x="7264" y="8844"/>
                      <a:pt x="7264" y="8844"/>
                      <a:pt x="7263" y="8849"/>
                    </a:cubicBezTo>
                    <a:cubicBezTo>
                      <a:pt x="7262" y="8858"/>
                      <a:pt x="7261" y="8868"/>
                      <a:pt x="7261" y="8875"/>
                    </a:cubicBezTo>
                    <a:lnTo>
                      <a:pt x="7261" y="8881"/>
                    </a:lnTo>
                    <a:cubicBezTo>
                      <a:pt x="7260" y="8888"/>
                      <a:pt x="7259" y="8899"/>
                      <a:pt x="7259" y="8907"/>
                    </a:cubicBezTo>
                    <a:cubicBezTo>
                      <a:pt x="7259" y="8907"/>
                      <a:pt x="7258" y="8912"/>
                      <a:pt x="7258" y="8916"/>
                    </a:cubicBezTo>
                    <a:cubicBezTo>
                      <a:pt x="7257" y="8925"/>
                      <a:pt x="7257" y="8933"/>
                      <a:pt x="7255" y="8942"/>
                    </a:cubicBezTo>
                    <a:cubicBezTo>
                      <a:pt x="7254" y="8956"/>
                      <a:pt x="7254" y="8965"/>
                      <a:pt x="7253" y="8977"/>
                    </a:cubicBezTo>
                    <a:cubicBezTo>
                      <a:pt x="7252" y="8977"/>
                      <a:pt x="7252" y="8982"/>
                      <a:pt x="7252" y="8982"/>
                    </a:cubicBezTo>
                    <a:cubicBezTo>
                      <a:pt x="7251" y="8990"/>
                      <a:pt x="7251" y="9001"/>
                      <a:pt x="7250" y="9010"/>
                    </a:cubicBezTo>
                    <a:lnTo>
                      <a:pt x="7250" y="9018"/>
                    </a:lnTo>
                    <a:cubicBezTo>
                      <a:pt x="7249" y="9027"/>
                      <a:pt x="7249" y="9036"/>
                      <a:pt x="7248" y="9049"/>
                    </a:cubicBezTo>
                    <a:cubicBezTo>
                      <a:pt x="7247" y="9049"/>
                      <a:pt x="7247" y="9054"/>
                      <a:pt x="7247" y="9054"/>
                    </a:cubicBezTo>
                    <a:cubicBezTo>
                      <a:pt x="7247" y="9062"/>
                      <a:pt x="7247" y="9071"/>
                      <a:pt x="7246" y="9082"/>
                    </a:cubicBezTo>
                    <a:cubicBezTo>
                      <a:pt x="7246" y="9085"/>
                      <a:pt x="7245" y="9085"/>
                      <a:pt x="7245" y="9089"/>
                    </a:cubicBezTo>
                    <a:cubicBezTo>
                      <a:pt x="7245" y="9100"/>
                      <a:pt x="7245" y="9113"/>
                      <a:pt x="7244" y="9121"/>
                    </a:cubicBezTo>
                    <a:cubicBezTo>
                      <a:pt x="7244" y="9126"/>
                      <a:pt x="7244" y="9126"/>
                      <a:pt x="7243" y="9126"/>
                    </a:cubicBezTo>
                    <a:cubicBezTo>
                      <a:pt x="7243" y="9134"/>
                      <a:pt x="7241" y="9144"/>
                      <a:pt x="7241" y="9153"/>
                    </a:cubicBezTo>
                    <a:lnTo>
                      <a:pt x="7241" y="916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2" name="Freeform 33">
                <a:extLst>
                  <a:ext uri="{FF2B5EF4-FFF2-40B4-BE49-F238E27FC236}">
                    <a16:creationId xmlns:a16="http://schemas.microsoft.com/office/drawing/2014/main" id="{3E1E174A-8BDC-449A-AB9C-65FB27530AA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59603" y="6098115"/>
                <a:ext cx="4243883" cy="814037"/>
              </a:xfrm>
              <a:custGeom>
                <a:avLst/>
                <a:gdLst/>
                <a:ahLst/>
                <a:cxnLst/>
                <a:rect l="0" t="0" r="r" b="b"/>
                <a:pathLst>
                  <a:path w="8328" h="8646">
                    <a:moveTo>
                      <a:pt x="7451" y="3216"/>
                    </a:moveTo>
                    <a:cubicBezTo>
                      <a:pt x="7451" y="3211"/>
                      <a:pt x="7452" y="3211"/>
                      <a:pt x="7452" y="3206"/>
                    </a:cubicBezTo>
                    <a:cubicBezTo>
                      <a:pt x="7462" y="3155"/>
                      <a:pt x="7472" y="3101"/>
                      <a:pt x="7482" y="3051"/>
                    </a:cubicBezTo>
                    <a:cubicBezTo>
                      <a:pt x="7494" y="2991"/>
                      <a:pt x="7379" y="3375"/>
                      <a:pt x="7519" y="2875"/>
                    </a:cubicBezTo>
                    <a:cubicBezTo>
                      <a:pt x="7659" y="2375"/>
                      <a:pt x="8275" y="296"/>
                      <a:pt x="8324" y="48"/>
                    </a:cubicBezTo>
                    <a:cubicBezTo>
                      <a:pt x="8373" y="-200"/>
                      <a:pt x="8014" y="574"/>
                      <a:pt x="7815" y="1387"/>
                    </a:cubicBezTo>
                    <a:cubicBezTo>
                      <a:pt x="7617" y="2199"/>
                      <a:pt x="7246" y="3982"/>
                      <a:pt x="7129" y="4920"/>
                    </a:cubicBezTo>
                    <a:cubicBezTo>
                      <a:pt x="7121" y="4789"/>
                      <a:pt x="7104" y="4700"/>
                      <a:pt x="7086" y="4611"/>
                    </a:cubicBezTo>
                    <a:cubicBezTo>
                      <a:pt x="6969" y="4010"/>
                      <a:pt x="6831" y="3542"/>
                      <a:pt x="6683" y="3171"/>
                    </a:cubicBezTo>
                    <a:cubicBezTo>
                      <a:pt x="6418" y="2505"/>
                      <a:pt x="6140" y="2070"/>
                      <a:pt x="5846" y="1845"/>
                    </a:cubicBezTo>
                    <a:cubicBezTo>
                      <a:pt x="5487" y="1564"/>
                      <a:pt x="5137" y="1690"/>
                      <a:pt x="4788" y="2275"/>
                    </a:cubicBezTo>
                    <a:cubicBezTo>
                      <a:pt x="4767" y="2312"/>
                      <a:pt x="4744" y="2352"/>
                      <a:pt x="4719" y="2395"/>
                    </a:cubicBezTo>
                    <a:cubicBezTo>
                      <a:pt x="4719" y="2400"/>
                      <a:pt x="4718" y="2400"/>
                      <a:pt x="4717" y="2400"/>
                    </a:cubicBezTo>
                    <a:cubicBezTo>
                      <a:pt x="4676" y="2484"/>
                      <a:pt x="4634" y="2571"/>
                      <a:pt x="4594" y="2665"/>
                    </a:cubicBezTo>
                    <a:cubicBezTo>
                      <a:pt x="4592" y="2665"/>
                      <a:pt x="4591" y="2671"/>
                      <a:pt x="4591" y="2671"/>
                    </a:cubicBezTo>
                    <a:cubicBezTo>
                      <a:pt x="4499" y="2898"/>
                      <a:pt x="4410" y="3161"/>
                      <a:pt x="4324" y="3481"/>
                    </a:cubicBezTo>
                    <a:cubicBezTo>
                      <a:pt x="4222" y="3862"/>
                      <a:pt x="4136" y="4364"/>
                      <a:pt x="4051" y="4849"/>
                    </a:cubicBezTo>
                    <a:cubicBezTo>
                      <a:pt x="4029" y="4695"/>
                      <a:pt x="3789" y="3216"/>
                      <a:pt x="3336" y="1993"/>
                    </a:cubicBezTo>
                    <a:cubicBezTo>
                      <a:pt x="3171" y="1537"/>
                      <a:pt x="2998" y="1195"/>
                      <a:pt x="2813" y="912"/>
                    </a:cubicBezTo>
                    <a:cubicBezTo>
                      <a:pt x="2801" y="896"/>
                      <a:pt x="2787" y="874"/>
                      <a:pt x="2775" y="858"/>
                    </a:cubicBezTo>
                    <a:cubicBezTo>
                      <a:pt x="2762" y="833"/>
                      <a:pt x="2750" y="817"/>
                      <a:pt x="2735" y="796"/>
                    </a:cubicBezTo>
                    <a:cubicBezTo>
                      <a:pt x="2728" y="790"/>
                      <a:pt x="2721" y="780"/>
                      <a:pt x="2714" y="769"/>
                    </a:cubicBezTo>
                    <a:cubicBezTo>
                      <a:pt x="2417" y="367"/>
                      <a:pt x="2123" y="3"/>
                      <a:pt x="1813" y="3"/>
                    </a:cubicBezTo>
                    <a:cubicBezTo>
                      <a:pt x="1800" y="3"/>
                      <a:pt x="1789" y="3"/>
                      <a:pt x="1776" y="9"/>
                    </a:cubicBezTo>
                    <a:lnTo>
                      <a:pt x="1764" y="9"/>
                    </a:lnTo>
                    <a:lnTo>
                      <a:pt x="1738" y="9"/>
                    </a:lnTo>
                    <a:lnTo>
                      <a:pt x="1726" y="9"/>
                    </a:lnTo>
                    <a:cubicBezTo>
                      <a:pt x="1717" y="15"/>
                      <a:pt x="1709" y="15"/>
                      <a:pt x="1699" y="15"/>
                    </a:cubicBezTo>
                    <a:lnTo>
                      <a:pt x="1687" y="15"/>
                    </a:lnTo>
                    <a:cubicBezTo>
                      <a:pt x="1678" y="20"/>
                      <a:pt x="1666" y="20"/>
                      <a:pt x="1657" y="25"/>
                    </a:cubicBezTo>
                    <a:lnTo>
                      <a:pt x="1651" y="25"/>
                    </a:lnTo>
                    <a:cubicBezTo>
                      <a:pt x="1638" y="25"/>
                      <a:pt x="1626" y="31"/>
                      <a:pt x="1612" y="36"/>
                    </a:cubicBezTo>
                    <a:cubicBezTo>
                      <a:pt x="1599" y="36"/>
                      <a:pt x="1586" y="42"/>
                      <a:pt x="1572" y="47"/>
                    </a:cubicBezTo>
                    <a:cubicBezTo>
                      <a:pt x="1570" y="47"/>
                      <a:pt x="1568" y="47"/>
                      <a:pt x="1566" y="52"/>
                    </a:cubicBezTo>
                    <a:cubicBezTo>
                      <a:pt x="1557" y="52"/>
                      <a:pt x="1544" y="58"/>
                      <a:pt x="1536" y="63"/>
                    </a:cubicBezTo>
                    <a:lnTo>
                      <a:pt x="1527" y="63"/>
                    </a:lnTo>
                    <a:cubicBezTo>
                      <a:pt x="1517" y="68"/>
                      <a:pt x="1504" y="74"/>
                      <a:pt x="1493" y="79"/>
                    </a:cubicBezTo>
                    <a:lnTo>
                      <a:pt x="1491" y="79"/>
                    </a:lnTo>
                    <a:cubicBezTo>
                      <a:pt x="1451" y="101"/>
                      <a:pt x="1411" y="124"/>
                      <a:pt x="1373" y="151"/>
                    </a:cubicBezTo>
                    <a:lnTo>
                      <a:pt x="1372" y="151"/>
                    </a:lnTo>
                    <a:cubicBezTo>
                      <a:pt x="1359" y="161"/>
                      <a:pt x="1348" y="173"/>
                      <a:pt x="1333" y="179"/>
                    </a:cubicBezTo>
                    <a:lnTo>
                      <a:pt x="1333" y="185"/>
                    </a:lnTo>
                    <a:cubicBezTo>
                      <a:pt x="1281" y="223"/>
                      <a:pt x="1228" y="274"/>
                      <a:pt x="1175" y="328"/>
                    </a:cubicBezTo>
                    <a:cubicBezTo>
                      <a:pt x="1043" y="472"/>
                      <a:pt x="907" y="669"/>
                      <a:pt x="774" y="929"/>
                    </a:cubicBezTo>
                    <a:cubicBezTo>
                      <a:pt x="543" y="1387"/>
                      <a:pt x="315" y="1889"/>
                      <a:pt x="136" y="2847"/>
                    </a:cubicBezTo>
                    <a:cubicBezTo>
                      <a:pt x="91" y="3094"/>
                      <a:pt x="42" y="3332"/>
                      <a:pt x="0" y="3686"/>
                    </a:cubicBezTo>
                    <a:cubicBezTo>
                      <a:pt x="33" y="3621"/>
                      <a:pt x="47" y="3520"/>
                      <a:pt x="61" y="3438"/>
                    </a:cubicBezTo>
                    <a:cubicBezTo>
                      <a:pt x="184" y="2693"/>
                      <a:pt x="327" y="2114"/>
                      <a:pt x="496" y="1685"/>
                    </a:cubicBezTo>
                    <a:cubicBezTo>
                      <a:pt x="625" y="1370"/>
                      <a:pt x="752" y="1094"/>
                      <a:pt x="886" y="863"/>
                    </a:cubicBezTo>
                    <a:cubicBezTo>
                      <a:pt x="895" y="852"/>
                      <a:pt x="904" y="833"/>
                      <a:pt x="911" y="817"/>
                    </a:cubicBezTo>
                    <a:cubicBezTo>
                      <a:pt x="912" y="817"/>
                      <a:pt x="914" y="812"/>
                      <a:pt x="915" y="812"/>
                    </a:cubicBezTo>
                    <a:cubicBezTo>
                      <a:pt x="922" y="801"/>
                      <a:pt x="931" y="785"/>
                      <a:pt x="938" y="774"/>
                    </a:cubicBezTo>
                    <a:cubicBezTo>
                      <a:pt x="940" y="769"/>
                      <a:pt x="941" y="769"/>
                      <a:pt x="945" y="764"/>
                    </a:cubicBezTo>
                    <a:cubicBezTo>
                      <a:pt x="952" y="752"/>
                      <a:pt x="959" y="740"/>
                      <a:pt x="966" y="729"/>
                    </a:cubicBezTo>
                    <a:cubicBezTo>
                      <a:pt x="968" y="729"/>
                      <a:pt x="971" y="724"/>
                      <a:pt x="974" y="719"/>
                    </a:cubicBezTo>
                    <a:cubicBezTo>
                      <a:pt x="983" y="708"/>
                      <a:pt x="988" y="697"/>
                      <a:pt x="996" y="692"/>
                    </a:cubicBezTo>
                    <a:cubicBezTo>
                      <a:pt x="999" y="687"/>
                      <a:pt x="1000" y="681"/>
                      <a:pt x="1003" y="681"/>
                    </a:cubicBezTo>
                    <a:cubicBezTo>
                      <a:pt x="1009" y="669"/>
                      <a:pt x="1015" y="659"/>
                      <a:pt x="1023" y="648"/>
                    </a:cubicBezTo>
                    <a:cubicBezTo>
                      <a:pt x="1025" y="648"/>
                      <a:pt x="1028" y="643"/>
                      <a:pt x="1030" y="637"/>
                    </a:cubicBezTo>
                    <a:cubicBezTo>
                      <a:pt x="1036" y="631"/>
                      <a:pt x="1043" y="620"/>
                      <a:pt x="1049" y="609"/>
                    </a:cubicBezTo>
                    <a:cubicBezTo>
                      <a:pt x="1052" y="609"/>
                      <a:pt x="1055" y="604"/>
                      <a:pt x="1057" y="599"/>
                    </a:cubicBezTo>
                    <a:cubicBezTo>
                      <a:pt x="1065" y="593"/>
                      <a:pt x="1070" y="582"/>
                      <a:pt x="1077" y="576"/>
                    </a:cubicBezTo>
                    <a:cubicBezTo>
                      <a:pt x="1079" y="571"/>
                      <a:pt x="1084" y="565"/>
                      <a:pt x="1086" y="559"/>
                    </a:cubicBezTo>
                    <a:cubicBezTo>
                      <a:pt x="1094" y="554"/>
                      <a:pt x="1098" y="549"/>
                      <a:pt x="1104" y="538"/>
                    </a:cubicBezTo>
                    <a:cubicBezTo>
                      <a:pt x="1107" y="532"/>
                      <a:pt x="1112" y="532"/>
                      <a:pt x="1115" y="526"/>
                    </a:cubicBezTo>
                    <a:cubicBezTo>
                      <a:pt x="1121" y="521"/>
                      <a:pt x="1125" y="510"/>
                      <a:pt x="1131" y="504"/>
                    </a:cubicBezTo>
                    <a:cubicBezTo>
                      <a:pt x="1136" y="498"/>
                      <a:pt x="1138" y="498"/>
                      <a:pt x="1142" y="493"/>
                    </a:cubicBezTo>
                    <a:cubicBezTo>
                      <a:pt x="1147" y="488"/>
                      <a:pt x="1153" y="477"/>
                      <a:pt x="1159" y="472"/>
                    </a:cubicBezTo>
                    <a:cubicBezTo>
                      <a:pt x="1163" y="466"/>
                      <a:pt x="1166" y="466"/>
                      <a:pt x="1169" y="461"/>
                    </a:cubicBezTo>
                    <a:cubicBezTo>
                      <a:pt x="1174" y="455"/>
                      <a:pt x="1179" y="450"/>
                      <a:pt x="1186" y="445"/>
                    </a:cubicBezTo>
                    <a:cubicBezTo>
                      <a:pt x="1189" y="439"/>
                      <a:pt x="1193" y="434"/>
                      <a:pt x="1196" y="428"/>
                    </a:cubicBezTo>
                    <a:cubicBezTo>
                      <a:pt x="1203" y="420"/>
                      <a:pt x="1210" y="415"/>
                      <a:pt x="1215" y="410"/>
                    </a:cubicBezTo>
                    <a:cubicBezTo>
                      <a:pt x="1217" y="410"/>
                      <a:pt x="1222" y="404"/>
                      <a:pt x="1224" y="399"/>
                    </a:cubicBezTo>
                    <a:cubicBezTo>
                      <a:pt x="1232" y="393"/>
                      <a:pt x="1237" y="388"/>
                      <a:pt x="1242" y="383"/>
                    </a:cubicBezTo>
                    <a:cubicBezTo>
                      <a:pt x="1245" y="383"/>
                      <a:pt x="1248" y="377"/>
                      <a:pt x="1253" y="372"/>
                    </a:cubicBezTo>
                    <a:cubicBezTo>
                      <a:pt x="1260" y="367"/>
                      <a:pt x="1264" y="361"/>
                      <a:pt x="1270" y="356"/>
                    </a:cubicBezTo>
                    <a:cubicBezTo>
                      <a:pt x="1273" y="356"/>
                      <a:pt x="1277" y="351"/>
                      <a:pt x="1281" y="351"/>
                    </a:cubicBezTo>
                    <a:cubicBezTo>
                      <a:pt x="1286" y="345"/>
                      <a:pt x="1293" y="339"/>
                      <a:pt x="1300" y="334"/>
                    </a:cubicBezTo>
                    <a:cubicBezTo>
                      <a:pt x="1303" y="328"/>
                      <a:pt x="1305" y="328"/>
                      <a:pt x="1309" y="323"/>
                    </a:cubicBezTo>
                    <a:cubicBezTo>
                      <a:pt x="1316" y="317"/>
                      <a:pt x="1327" y="311"/>
                      <a:pt x="1336" y="300"/>
                    </a:cubicBezTo>
                    <a:cubicBezTo>
                      <a:pt x="1687" y="36"/>
                      <a:pt x="2041" y="63"/>
                      <a:pt x="2388" y="482"/>
                    </a:cubicBezTo>
                    <a:cubicBezTo>
                      <a:pt x="2735" y="896"/>
                      <a:pt x="3078" y="1409"/>
                      <a:pt x="3388" y="2340"/>
                    </a:cubicBezTo>
                    <a:cubicBezTo>
                      <a:pt x="3554" y="2841"/>
                      <a:pt x="3698" y="3332"/>
                      <a:pt x="3857" y="4056"/>
                    </a:cubicBezTo>
                    <a:cubicBezTo>
                      <a:pt x="3908" y="4335"/>
                      <a:pt x="3979" y="4665"/>
                      <a:pt x="4035" y="4959"/>
                    </a:cubicBezTo>
                    <a:cubicBezTo>
                      <a:pt x="4029" y="4975"/>
                      <a:pt x="4027" y="4997"/>
                      <a:pt x="4022" y="5021"/>
                    </a:cubicBezTo>
                    <a:cubicBezTo>
                      <a:pt x="4022" y="5021"/>
                      <a:pt x="4025" y="5009"/>
                      <a:pt x="4024" y="5014"/>
                    </a:cubicBezTo>
                    <a:cubicBezTo>
                      <a:pt x="4016" y="5064"/>
                      <a:pt x="4008" y="5108"/>
                      <a:pt x="4002" y="5151"/>
                    </a:cubicBezTo>
                    <a:cubicBezTo>
                      <a:pt x="4000" y="5162"/>
                      <a:pt x="3998" y="5178"/>
                      <a:pt x="3997" y="5190"/>
                    </a:cubicBezTo>
                    <a:cubicBezTo>
                      <a:pt x="3997" y="5192"/>
                      <a:pt x="3996" y="5193"/>
                      <a:pt x="3996" y="5195"/>
                    </a:cubicBezTo>
                    <a:cubicBezTo>
                      <a:pt x="3995" y="5207"/>
                      <a:pt x="3992" y="5218"/>
                      <a:pt x="3991" y="5228"/>
                    </a:cubicBezTo>
                    <a:lnTo>
                      <a:pt x="3991" y="5234"/>
                    </a:lnTo>
                    <a:cubicBezTo>
                      <a:pt x="3989" y="5244"/>
                      <a:pt x="3988" y="5255"/>
                      <a:pt x="3985" y="5267"/>
                    </a:cubicBezTo>
                    <a:lnTo>
                      <a:pt x="3985" y="5272"/>
                    </a:lnTo>
                    <a:cubicBezTo>
                      <a:pt x="3984" y="5278"/>
                      <a:pt x="3982" y="5288"/>
                      <a:pt x="3981" y="5299"/>
                    </a:cubicBezTo>
                    <a:cubicBezTo>
                      <a:pt x="3980" y="5299"/>
                      <a:pt x="3980" y="5305"/>
                      <a:pt x="3980" y="5305"/>
                    </a:cubicBezTo>
                    <a:cubicBezTo>
                      <a:pt x="3979" y="5316"/>
                      <a:pt x="3978" y="5328"/>
                      <a:pt x="3977" y="5333"/>
                    </a:cubicBezTo>
                    <a:cubicBezTo>
                      <a:pt x="3964" y="5444"/>
                      <a:pt x="3958" y="5548"/>
                      <a:pt x="3959" y="5714"/>
                    </a:cubicBezTo>
                    <a:cubicBezTo>
                      <a:pt x="3984" y="5670"/>
                      <a:pt x="3988" y="5559"/>
                      <a:pt x="3998" y="5482"/>
                    </a:cubicBezTo>
                    <a:cubicBezTo>
                      <a:pt x="4020" y="5311"/>
                      <a:pt x="4044" y="5141"/>
                      <a:pt x="4068" y="4975"/>
                    </a:cubicBezTo>
                    <a:cubicBezTo>
                      <a:pt x="4073" y="4937"/>
                      <a:pt x="4077" y="4903"/>
                      <a:pt x="4085" y="4865"/>
                    </a:cubicBezTo>
                    <a:cubicBezTo>
                      <a:pt x="4085" y="4859"/>
                      <a:pt x="4085" y="4854"/>
                      <a:pt x="4086" y="4849"/>
                    </a:cubicBezTo>
                    <a:cubicBezTo>
                      <a:pt x="4091" y="4821"/>
                      <a:pt x="4096" y="4789"/>
                      <a:pt x="4100" y="4760"/>
                    </a:cubicBezTo>
                    <a:cubicBezTo>
                      <a:pt x="4104" y="4744"/>
                      <a:pt x="4106" y="4733"/>
                      <a:pt x="4107" y="4722"/>
                    </a:cubicBezTo>
                    <a:cubicBezTo>
                      <a:pt x="4111" y="4700"/>
                      <a:pt x="4114" y="4671"/>
                      <a:pt x="4118" y="4649"/>
                    </a:cubicBezTo>
                    <a:cubicBezTo>
                      <a:pt x="4124" y="4617"/>
                      <a:pt x="4130" y="4578"/>
                      <a:pt x="4136" y="4545"/>
                    </a:cubicBezTo>
                    <a:cubicBezTo>
                      <a:pt x="4137" y="4540"/>
                      <a:pt x="4138" y="4529"/>
                      <a:pt x="4139" y="4523"/>
                    </a:cubicBezTo>
                    <a:cubicBezTo>
                      <a:pt x="4144" y="4496"/>
                      <a:pt x="4150" y="4463"/>
                      <a:pt x="4155" y="4436"/>
                    </a:cubicBezTo>
                    <a:cubicBezTo>
                      <a:pt x="4157" y="4424"/>
                      <a:pt x="4157" y="4419"/>
                      <a:pt x="4159" y="4408"/>
                    </a:cubicBezTo>
                    <a:cubicBezTo>
                      <a:pt x="4176" y="4324"/>
                      <a:pt x="4190" y="4242"/>
                      <a:pt x="4206" y="4160"/>
                    </a:cubicBezTo>
                    <a:cubicBezTo>
                      <a:pt x="4209" y="4144"/>
                      <a:pt x="4213" y="4127"/>
                      <a:pt x="4215" y="4110"/>
                    </a:cubicBezTo>
                    <a:cubicBezTo>
                      <a:pt x="4221" y="4088"/>
                      <a:pt x="4224" y="4072"/>
                      <a:pt x="4229" y="4050"/>
                    </a:cubicBezTo>
                    <a:cubicBezTo>
                      <a:pt x="4232" y="4033"/>
                      <a:pt x="4236" y="4016"/>
                      <a:pt x="4239" y="3993"/>
                    </a:cubicBezTo>
                    <a:cubicBezTo>
                      <a:pt x="4245" y="3977"/>
                      <a:pt x="4247" y="3961"/>
                      <a:pt x="4252" y="3945"/>
                    </a:cubicBezTo>
                    <a:cubicBezTo>
                      <a:pt x="4256" y="3921"/>
                      <a:pt x="4261" y="3900"/>
                      <a:pt x="4267" y="3878"/>
                    </a:cubicBezTo>
                    <a:cubicBezTo>
                      <a:pt x="4268" y="3862"/>
                      <a:pt x="4272" y="3852"/>
                      <a:pt x="4274" y="3840"/>
                    </a:cubicBezTo>
                    <a:cubicBezTo>
                      <a:pt x="4282" y="3807"/>
                      <a:pt x="4288" y="3775"/>
                      <a:pt x="4297" y="3741"/>
                    </a:cubicBezTo>
                    <a:cubicBezTo>
                      <a:pt x="4301" y="3730"/>
                      <a:pt x="4303" y="3719"/>
                      <a:pt x="4305" y="3707"/>
                    </a:cubicBezTo>
                    <a:cubicBezTo>
                      <a:pt x="4311" y="3686"/>
                      <a:pt x="4317" y="3663"/>
                      <a:pt x="4323" y="3637"/>
                    </a:cubicBezTo>
                    <a:cubicBezTo>
                      <a:pt x="4325" y="3626"/>
                      <a:pt x="4328" y="3615"/>
                      <a:pt x="4332" y="3603"/>
                    </a:cubicBezTo>
                    <a:cubicBezTo>
                      <a:pt x="4338" y="3581"/>
                      <a:pt x="4344" y="3559"/>
                      <a:pt x="4350" y="3536"/>
                    </a:cubicBezTo>
                    <a:cubicBezTo>
                      <a:pt x="4354" y="3525"/>
                      <a:pt x="4356" y="3515"/>
                      <a:pt x="4359" y="3508"/>
                    </a:cubicBezTo>
                    <a:cubicBezTo>
                      <a:pt x="4369" y="3475"/>
                      <a:pt x="4376" y="3448"/>
                      <a:pt x="4386" y="3414"/>
                    </a:cubicBezTo>
                    <a:cubicBezTo>
                      <a:pt x="4711" y="2352"/>
                      <a:pt x="5071" y="1850"/>
                      <a:pt x="5453" y="1862"/>
                    </a:cubicBezTo>
                    <a:cubicBezTo>
                      <a:pt x="5657" y="1867"/>
                      <a:pt x="5861" y="2009"/>
                      <a:pt x="6059" y="2219"/>
                    </a:cubicBezTo>
                    <a:cubicBezTo>
                      <a:pt x="6269" y="2445"/>
                      <a:pt x="6469" y="2830"/>
                      <a:pt x="6663" y="3321"/>
                    </a:cubicBezTo>
                    <a:cubicBezTo>
                      <a:pt x="6821" y="3724"/>
                      <a:pt x="6973" y="4204"/>
                      <a:pt x="7092" y="4914"/>
                    </a:cubicBezTo>
                    <a:cubicBezTo>
                      <a:pt x="7109" y="5014"/>
                      <a:pt x="7117" y="5085"/>
                      <a:pt x="7100" y="5212"/>
                    </a:cubicBezTo>
                    <a:cubicBezTo>
                      <a:pt x="7092" y="5261"/>
                      <a:pt x="7087" y="5305"/>
                      <a:pt x="7081" y="5356"/>
                    </a:cubicBezTo>
                    <a:cubicBezTo>
                      <a:pt x="7080" y="5361"/>
                      <a:pt x="7080" y="5366"/>
                      <a:pt x="7079" y="5377"/>
                    </a:cubicBezTo>
                    <a:cubicBezTo>
                      <a:pt x="7074" y="5421"/>
                      <a:pt x="7067" y="5466"/>
                      <a:pt x="7062" y="5514"/>
                    </a:cubicBezTo>
                    <a:cubicBezTo>
                      <a:pt x="7061" y="5521"/>
                      <a:pt x="7060" y="5527"/>
                      <a:pt x="7059" y="5537"/>
                    </a:cubicBezTo>
                    <a:cubicBezTo>
                      <a:pt x="7054" y="5580"/>
                      <a:pt x="7049" y="5632"/>
                      <a:pt x="7042" y="5681"/>
                    </a:cubicBezTo>
                    <a:cubicBezTo>
                      <a:pt x="7042" y="5681"/>
                      <a:pt x="7042" y="5687"/>
                      <a:pt x="7041" y="5687"/>
                    </a:cubicBezTo>
                    <a:cubicBezTo>
                      <a:pt x="7036" y="5742"/>
                      <a:pt x="7030" y="5791"/>
                      <a:pt x="7023" y="5840"/>
                    </a:cubicBezTo>
                    <a:cubicBezTo>
                      <a:pt x="6941" y="6608"/>
                      <a:pt x="6882" y="7803"/>
                      <a:pt x="6821" y="8646"/>
                    </a:cubicBezTo>
                    <a:lnTo>
                      <a:pt x="6842" y="8646"/>
                    </a:lnTo>
                    <a:cubicBezTo>
                      <a:pt x="6892" y="7726"/>
                      <a:pt x="6961" y="6723"/>
                      <a:pt x="7040" y="5973"/>
                    </a:cubicBezTo>
                    <a:cubicBezTo>
                      <a:pt x="7149" y="4943"/>
                      <a:pt x="7293" y="4044"/>
                      <a:pt x="7451" y="32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3" name="Freeform 34">
                <a:extLst>
                  <a:ext uri="{FF2B5EF4-FFF2-40B4-BE49-F238E27FC236}">
                    <a16:creationId xmlns:a16="http://schemas.microsoft.com/office/drawing/2014/main" id="{095DC8B2-DF62-4B30-8FC4-FBF24D360C4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90554" y="5789791"/>
                <a:ext cx="1482725" cy="327025"/>
              </a:xfrm>
              <a:custGeom>
                <a:avLst/>
                <a:gdLst>
                  <a:gd name="T0" fmla="*/ 630417 w 2860"/>
                  <a:gd name="T1" fmla="*/ 20212 h 631"/>
                  <a:gd name="T2" fmla="*/ 983472 w 2860"/>
                  <a:gd name="T3" fmla="*/ 53900 h 631"/>
                  <a:gd name="T4" fmla="*/ 1454729 w 2860"/>
                  <a:gd name="T5" fmla="*/ 313550 h 631"/>
                  <a:gd name="T6" fmla="*/ 1477022 w 2860"/>
                  <a:gd name="T7" fmla="*/ 327025 h 631"/>
                  <a:gd name="T8" fmla="*/ 1479096 w 2860"/>
                  <a:gd name="T9" fmla="*/ 327025 h 631"/>
                  <a:gd name="T10" fmla="*/ 1481688 w 2860"/>
                  <a:gd name="T11" fmla="*/ 327025 h 631"/>
                  <a:gd name="T12" fmla="*/ 1480651 w 2860"/>
                  <a:gd name="T13" fmla="*/ 315623 h 631"/>
                  <a:gd name="T14" fmla="*/ 1271203 w 2860"/>
                  <a:gd name="T15" fmla="*/ 144078 h 631"/>
                  <a:gd name="T16" fmla="*/ 807204 w 2860"/>
                  <a:gd name="T17" fmla="*/ 12957 h 631"/>
                  <a:gd name="T18" fmla="*/ 293434 w 2860"/>
                  <a:gd name="T19" fmla="*/ 73594 h 631"/>
                  <a:gd name="T20" fmla="*/ 0 w 2860"/>
                  <a:gd name="T21" fmla="*/ 216116 h 631"/>
                  <a:gd name="T22" fmla="*/ 0 w 2860"/>
                  <a:gd name="T23" fmla="*/ 232183 h 631"/>
                  <a:gd name="T24" fmla="*/ 110945 w 2860"/>
                  <a:gd name="T25" fmla="*/ 169473 h 631"/>
                  <a:gd name="T26" fmla="*/ 630417 w 2860"/>
                  <a:gd name="T27" fmla="*/ 20212 h 63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860" h="631">
                    <a:moveTo>
                      <a:pt x="1216" y="39"/>
                    </a:moveTo>
                    <a:cubicBezTo>
                      <a:pt x="1444" y="33"/>
                      <a:pt x="1672" y="52"/>
                      <a:pt x="1897" y="104"/>
                    </a:cubicBezTo>
                    <a:cubicBezTo>
                      <a:pt x="2251" y="185"/>
                      <a:pt x="2561" y="337"/>
                      <a:pt x="2806" y="605"/>
                    </a:cubicBezTo>
                    <a:cubicBezTo>
                      <a:pt x="2816" y="617"/>
                      <a:pt x="2825" y="631"/>
                      <a:pt x="2849" y="631"/>
                    </a:cubicBezTo>
                    <a:cubicBezTo>
                      <a:pt x="2850" y="631"/>
                      <a:pt x="2852" y="631"/>
                      <a:pt x="2853" y="631"/>
                    </a:cubicBezTo>
                    <a:cubicBezTo>
                      <a:pt x="2855" y="631"/>
                      <a:pt x="2857" y="631"/>
                      <a:pt x="2858" y="631"/>
                    </a:cubicBezTo>
                    <a:cubicBezTo>
                      <a:pt x="2854" y="621"/>
                      <a:pt x="2860" y="614"/>
                      <a:pt x="2856" y="609"/>
                    </a:cubicBezTo>
                    <a:cubicBezTo>
                      <a:pt x="2741" y="482"/>
                      <a:pt x="2603" y="361"/>
                      <a:pt x="2452" y="278"/>
                    </a:cubicBezTo>
                    <a:cubicBezTo>
                      <a:pt x="2175" y="125"/>
                      <a:pt x="1876" y="49"/>
                      <a:pt x="1557" y="25"/>
                    </a:cubicBezTo>
                    <a:cubicBezTo>
                      <a:pt x="1218" y="0"/>
                      <a:pt x="888" y="24"/>
                      <a:pt x="566" y="142"/>
                    </a:cubicBezTo>
                    <a:cubicBezTo>
                      <a:pt x="364" y="216"/>
                      <a:pt x="174" y="307"/>
                      <a:pt x="0" y="417"/>
                    </a:cubicBezTo>
                    <a:cubicBezTo>
                      <a:pt x="0" y="448"/>
                      <a:pt x="0" y="448"/>
                      <a:pt x="0" y="448"/>
                    </a:cubicBezTo>
                    <a:cubicBezTo>
                      <a:pt x="69" y="404"/>
                      <a:pt x="140" y="364"/>
                      <a:pt x="214" y="327"/>
                    </a:cubicBezTo>
                    <a:cubicBezTo>
                      <a:pt x="659" y="84"/>
                      <a:pt x="1051" y="44"/>
                      <a:pt x="1216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4" name="Freeform 38">
                <a:extLst>
                  <a:ext uri="{FF2B5EF4-FFF2-40B4-BE49-F238E27FC236}">
                    <a16:creationId xmlns:a16="http://schemas.microsoft.com/office/drawing/2014/main" id="{DC46D3C8-17F5-45C9-92AF-348418B8FD8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93780" y="5254803"/>
                <a:ext cx="230187" cy="131763"/>
              </a:xfrm>
              <a:custGeom>
                <a:avLst/>
                <a:gdLst>
                  <a:gd name="T0" fmla="*/ 103688 w 444"/>
                  <a:gd name="T1" fmla="*/ 46688 h 254"/>
                  <a:gd name="T2" fmla="*/ 230187 w 444"/>
                  <a:gd name="T3" fmla="*/ 10375 h 254"/>
                  <a:gd name="T4" fmla="*/ 0 w 444"/>
                  <a:gd name="T5" fmla="*/ 131763 h 254"/>
                  <a:gd name="T6" fmla="*/ 103688 w 444"/>
                  <a:gd name="T7" fmla="*/ 46688 h 2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4" h="254">
                    <a:moveTo>
                      <a:pt x="200" y="90"/>
                    </a:moveTo>
                    <a:cubicBezTo>
                      <a:pt x="278" y="53"/>
                      <a:pt x="363" y="44"/>
                      <a:pt x="444" y="20"/>
                    </a:cubicBezTo>
                    <a:cubicBezTo>
                      <a:pt x="315" y="0"/>
                      <a:pt x="55" y="92"/>
                      <a:pt x="0" y="254"/>
                    </a:cubicBezTo>
                    <a:cubicBezTo>
                      <a:pt x="62" y="182"/>
                      <a:pt x="122" y="127"/>
                      <a:pt x="200" y="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5" name="Freeform 40">
                <a:extLst>
                  <a:ext uri="{FF2B5EF4-FFF2-40B4-BE49-F238E27FC236}">
                    <a16:creationId xmlns:a16="http://schemas.microsoft.com/office/drawing/2014/main" id="{D08C5251-3A3E-4D55-B292-74A74E3484D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33367" y="6027916"/>
                <a:ext cx="280987" cy="52388"/>
              </a:xfrm>
              <a:custGeom>
                <a:avLst/>
                <a:gdLst>
                  <a:gd name="T0" fmla="*/ 280987 w 540"/>
                  <a:gd name="T1" fmla="*/ 30084 h 101"/>
                  <a:gd name="T2" fmla="*/ 0 w 540"/>
                  <a:gd name="T3" fmla="*/ 52388 h 101"/>
                  <a:gd name="T4" fmla="*/ 280987 w 540"/>
                  <a:gd name="T5" fmla="*/ 30084 h 10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0" h="101">
                    <a:moveTo>
                      <a:pt x="540" y="58"/>
                    </a:moveTo>
                    <a:cubicBezTo>
                      <a:pt x="352" y="0"/>
                      <a:pt x="173" y="30"/>
                      <a:pt x="0" y="101"/>
                    </a:cubicBezTo>
                    <a:cubicBezTo>
                      <a:pt x="177" y="54"/>
                      <a:pt x="354" y="18"/>
                      <a:pt x="540" y="5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6" name="Freeform 7">
                <a:extLst>
                  <a:ext uri="{FF2B5EF4-FFF2-40B4-BE49-F238E27FC236}">
                    <a16:creationId xmlns:a16="http://schemas.microsoft.com/office/drawing/2014/main" id="{0E60E279-D5DE-450D-8E51-8AF72DE3873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104" y="6385103"/>
                <a:ext cx="15875" cy="14288"/>
              </a:xfrm>
              <a:custGeom>
                <a:avLst/>
                <a:gdLst>
                  <a:gd name="T0" fmla="*/ 0 w 30"/>
                  <a:gd name="T1" fmla="*/ 14288 h 28"/>
                  <a:gd name="T2" fmla="*/ 15875 w 30"/>
                  <a:gd name="T3" fmla="*/ 0 h 28"/>
                  <a:gd name="T4" fmla="*/ 0 w 30"/>
                  <a:gd name="T5" fmla="*/ 14288 h 2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28">
                    <a:moveTo>
                      <a:pt x="0" y="28"/>
                    </a:moveTo>
                    <a:cubicBezTo>
                      <a:pt x="10" y="19"/>
                      <a:pt x="20" y="9"/>
                      <a:pt x="30" y="0"/>
                    </a:cubicBezTo>
                    <a:cubicBezTo>
                      <a:pt x="20" y="9"/>
                      <a:pt x="10" y="19"/>
                      <a:pt x="0" y="28"/>
                    </a:cubicBezTo>
                    <a:close/>
                  </a:path>
                </a:pathLst>
              </a:custGeom>
              <a:solidFill>
                <a:srgbClr val="FFF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7" name="Freeform: Shape 921">
                <a:extLst>
                  <a:ext uri="{FF2B5EF4-FFF2-40B4-BE49-F238E27FC236}">
                    <a16:creationId xmlns:a16="http://schemas.microsoft.com/office/drawing/2014/main" id="{0422FECA-79E4-4701-AFFC-FFAB8945020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306304" y="6197015"/>
                <a:ext cx="704433" cy="679968"/>
              </a:xfrm>
              <a:custGeom>
                <a:avLst/>
                <a:gdLst>
                  <a:gd name="T0" fmla="*/ 704433 w 704433"/>
                  <a:gd name="T1" fmla="*/ 0 h 679968"/>
                  <a:gd name="T2" fmla="*/ 628095 w 704433"/>
                  <a:gd name="T3" fmla="*/ 29921 h 679968"/>
                  <a:gd name="T4" fmla="*/ 499155 w 704433"/>
                  <a:gd name="T5" fmla="*/ 92803 h 679968"/>
                  <a:gd name="T6" fmla="*/ 272927 w 704433"/>
                  <a:gd name="T7" fmla="*/ 256857 h 679968"/>
                  <a:gd name="T8" fmla="*/ 101699 w 704433"/>
                  <a:gd name="T9" fmla="*/ 430254 h 679968"/>
                  <a:gd name="T10" fmla="*/ 100661 w 704433"/>
                  <a:gd name="T11" fmla="*/ 428178 h 679968"/>
                  <a:gd name="T12" fmla="*/ 0 w 704433"/>
                  <a:gd name="T13" fmla="*/ 679968 h 679968"/>
                  <a:gd name="T14" fmla="*/ 544629 w 704433"/>
                  <a:gd name="T15" fmla="*/ 679968 h 679968"/>
                  <a:gd name="T16" fmla="*/ 704433 w 704433"/>
                  <a:gd name="T17" fmla="*/ 679968 h 679968"/>
                  <a:gd name="T18" fmla="*/ 704433 w 704433"/>
                  <a:gd name="T19" fmla="*/ 0 h 6799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04433" h="679968">
                    <a:moveTo>
                      <a:pt x="704433" y="0"/>
                    </a:moveTo>
                    <a:lnTo>
                      <a:pt x="628095" y="29921"/>
                    </a:lnTo>
                    <a:cubicBezTo>
                      <a:pt x="584121" y="48935"/>
                      <a:pt x="540925" y="69701"/>
                      <a:pt x="499155" y="92803"/>
                    </a:cubicBezTo>
                    <a:cubicBezTo>
                      <a:pt x="417174" y="137451"/>
                      <a:pt x="341418" y="193520"/>
                      <a:pt x="272927" y="256857"/>
                    </a:cubicBezTo>
                    <a:cubicBezTo>
                      <a:pt x="213257" y="312406"/>
                      <a:pt x="158775" y="372628"/>
                      <a:pt x="101699" y="430254"/>
                    </a:cubicBezTo>
                    <a:cubicBezTo>
                      <a:pt x="101699" y="429735"/>
                      <a:pt x="101180" y="428697"/>
                      <a:pt x="100661" y="428178"/>
                    </a:cubicBezTo>
                    <a:cubicBezTo>
                      <a:pt x="60189" y="498783"/>
                      <a:pt x="25425" y="593269"/>
                      <a:pt x="0" y="679968"/>
                    </a:cubicBezTo>
                    <a:cubicBezTo>
                      <a:pt x="193377" y="679968"/>
                      <a:pt x="374669" y="679968"/>
                      <a:pt x="544629" y="679968"/>
                    </a:cubicBezTo>
                    <a:lnTo>
                      <a:pt x="704433" y="679968"/>
                    </a:lnTo>
                    <a:lnTo>
                      <a:pt x="704433" y="0"/>
                    </a:lnTo>
                    <a:close/>
                  </a:path>
                </a:pathLst>
              </a:custGeom>
              <a:solidFill>
                <a:srgbClr val="FFF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8" name="Freeform: Shape 920">
                <a:extLst>
                  <a:ext uri="{FF2B5EF4-FFF2-40B4-BE49-F238E27FC236}">
                    <a16:creationId xmlns:a16="http://schemas.microsoft.com/office/drawing/2014/main" id="{3DA7CC62-F62F-4177-B541-B59220A6BC9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7324" y="6400785"/>
                <a:ext cx="210144" cy="259578"/>
              </a:xfrm>
              <a:custGeom>
                <a:avLst/>
                <a:gdLst>
                  <a:gd name="T0" fmla="*/ 210144 w 210144"/>
                  <a:gd name="T1" fmla="*/ 0 h 259578"/>
                  <a:gd name="T2" fmla="*/ 0 w 210144"/>
                  <a:gd name="T3" fmla="*/ 259578 h 259578"/>
                  <a:gd name="T4" fmla="*/ 210144 w 210144"/>
                  <a:gd name="T5" fmla="*/ 0 h 25957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0144" h="259578">
                    <a:moveTo>
                      <a:pt x="210144" y="0"/>
                    </a:moveTo>
                    <a:cubicBezTo>
                      <a:pt x="129200" y="77873"/>
                      <a:pt x="55520" y="161977"/>
                      <a:pt x="0" y="259578"/>
                    </a:cubicBezTo>
                    <a:cubicBezTo>
                      <a:pt x="55520" y="162496"/>
                      <a:pt x="129200" y="77873"/>
                      <a:pt x="210144" y="0"/>
                    </a:cubicBezTo>
                    <a:close/>
                  </a:path>
                </a:pathLst>
              </a:custGeom>
              <a:solidFill>
                <a:srgbClr val="FFF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79" name="Freeform 37">
                <a:extLst>
                  <a:ext uri="{FF2B5EF4-FFF2-40B4-BE49-F238E27FC236}">
                    <a16:creationId xmlns:a16="http://schemas.microsoft.com/office/drawing/2014/main" id="{262EE46A-EAB5-450A-8E03-211F2BA6789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8280" y="6304141"/>
                <a:ext cx="246062" cy="144463"/>
              </a:xfrm>
              <a:custGeom>
                <a:avLst/>
                <a:gdLst>
                  <a:gd name="T0" fmla="*/ 246062 w 475"/>
                  <a:gd name="T1" fmla="*/ 144463 h 276"/>
                  <a:gd name="T2" fmla="*/ 0 w 475"/>
                  <a:gd name="T3" fmla="*/ 523 h 276"/>
                  <a:gd name="T4" fmla="*/ 134169 w 475"/>
                  <a:gd name="T5" fmla="*/ 51818 h 276"/>
                  <a:gd name="T6" fmla="*/ 246062 w 475"/>
                  <a:gd name="T7" fmla="*/ 144463 h 27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75" h="276">
                    <a:moveTo>
                      <a:pt x="475" y="276"/>
                    </a:moveTo>
                    <a:cubicBezTo>
                      <a:pt x="453" y="131"/>
                      <a:pt x="143" y="0"/>
                      <a:pt x="0" y="1"/>
                    </a:cubicBezTo>
                    <a:cubicBezTo>
                      <a:pt x="87" y="34"/>
                      <a:pt x="177" y="58"/>
                      <a:pt x="259" y="99"/>
                    </a:cubicBezTo>
                    <a:cubicBezTo>
                      <a:pt x="341" y="140"/>
                      <a:pt x="420" y="187"/>
                      <a:pt x="475" y="27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0" name="Freeform 39">
                <a:extLst>
                  <a:ext uri="{FF2B5EF4-FFF2-40B4-BE49-F238E27FC236}">
                    <a16:creationId xmlns:a16="http://schemas.microsoft.com/office/drawing/2014/main" id="{85678647-ED74-4C53-A843-BC649FB4A34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11458" y="5892978"/>
                <a:ext cx="247650" cy="125413"/>
              </a:xfrm>
              <a:custGeom>
                <a:avLst/>
                <a:gdLst>
                  <a:gd name="T0" fmla="*/ 0 w 479"/>
                  <a:gd name="T1" fmla="*/ 18580 h 243"/>
                  <a:gd name="T2" fmla="*/ 247650 w 479"/>
                  <a:gd name="T3" fmla="*/ 125413 h 243"/>
                  <a:gd name="T4" fmla="*/ 0 w 479"/>
                  <a:gd name="T5" fmla="*/ 18580 h 2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79" h="243">
                    <a:moveTo>
                      <a:pt x="0" y="36"/>
                    </a:moveTo>
                    <a:cubicBezTo>
                      <a:pt x="177" y="72"/>
                      <a:pt x="332" y="143"/>
                      <a:pt x="479" y="243"/>
                    </a:cubicBezTo>
                    <a:cubicBezTo>
                      <a:pt x="398" y="123"/>
                      <a:pt x="74" y="0"/>
                      <a:pt x="0" y="3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81" name="Freeform 42">
                <a:extLst>
                  <a:ext uri="{FF2B5EF4-FFF2-40B4-BE49-F238E27FC236}">
                    <a16:creationId xmlns:a16="http://schemas.microsoft.com/office/drawing/2014/main" id="{1EB0608E-693C-46B5-A5B6-DE9E39430FC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61854" y="5788203"/>
                <a:ext cx="171450" cy="50800"/>
              </a:xfrm>
              <a:custGeom>
                <a:avLst/>
                <a:gdLst>
                  <a:gd name="T0" fmla="*/ 171450 w 332"/>
                  <a:gd name="T1" fmla="*/ 21924 h 95"/>
                  <a:gd name="T2" fmla="*/ 0 w 332"/>
                  <a:gd name="T3" fmla="*/ 50800 h 95"/>
                  <a:gd name="T4" fmla="*/ 171450 w 332"/>
                  <a:gd name="T5" fmla="*/ 21924 h 9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2" h="95">
                    <a:moveTo>
                      <a:pt x="332" y="41"/>
                    </a:moveTo>
                    <a:cubicBezTo>
                      <a:pt x="220" y="0"/>
                      <a:pt x="103" y="31"/>
                      <a:pt x="0" y="95"/>
                    </a:cubicBezTo>
                    <a:cubicBezTo>
                      <a:pt x="108" y="61"/>
                      <a:pt x="217" y="34"/>
                      <a:pt x="332" y="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</p:grpSp>
      <p:grpSp>
        <p:nvGrpSpPr>
          <p:cNvPr id="55304" name="Grupo 3">
            <a:extLst>
              <a:ext uri="{FF2B5EF4-FFF2-40B4-BE49-F238E27FC236}">
                <a16:creationId xmlns:a16="http://schemas.microsoft.com/office/drawing/2014/main" id="{15630D2C-C82E-428C-9650-1A7846D49088}"/>
              </a:ext>
            </a:extLst>
          </p:cNvPr>
          <p:cNvGrpSpPr>
            <a:grpSpLocks/>
          </p:cNvGrpSpPr>
          <p:nvPr/>
        </p:nvGrpSpPr>
        <p:grpSpPr bwMode="auto">
          <a:xfrm>
            <a:off x="87313" y="257175"/>
            <a:ext cx="11049000" cy="5302250"/>
            <a:chOff x="88042" y="256996"/>
            <a:chExt cx="11048518" cy="5303044"/>
          </a:xfrm>
        </p:grpSpPr>
        <p:grpSp>
          <p:nvGrpSpPr>
            <p:cNvPr id="55308" name="Group 2">
              <a:extLst>
                <a:ext uri="{FF2B5EF4-FFF2-40B4-BE49-F238E27FC236}">
                  <a16:creationId xmlns:a16="http://schemas.microsoft.com/office/drawing/2014/main" id="{519B496F-860C-45DC-8F4C-55261443E5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042" y="256996"/>
              <a:ext cx="5461000" cy="5303044"/>
              <a:chOff x="6346825" y="869950"/>
              <a:chExt cx="4635500" cy="4216400"/>
            </a:xfrm>
          </p:grpSpPr>
          <p:sp>
            <p:nvSpPr>
              <p:cNvPr id="55310" name="Freeform 43">
                <a:extLst>
                  <a:ext uri="{FF2B5EF4-FFF2-40B4-BE49-F238E27FC236}">
                    <a16:creationId xmlns:a16="http://schemas.microsoft.com/office/drawing/2014/main" id="{679659F9-D70A-424A-B765-A6BE115CD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4013" y="4175125"/>
                <a:ext cx="1587" cy="0"/>
              </a:xfrm>
              <a:custGeom>
                <a:avLst/>
                <a:gdLst>
                  <a:gd name="T0" fmla="*/ 1587 w 2"/>
                  <a:gd name="T1" fmla="*/ 0 h 1"/>
                  <a:gd name="T2" fmla="*/ 0 w 2"/>
                  <a:gd name="T3" fmla="*/ 1 h 1"/>
                  <a:gd name="T4" fmla="*/ 1587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1" name="Freeform 44">
                <a:extLst>
                  <a:ext uri="{FF2B5EF4-FFF2-40B4-BE49-F238E27FC236}">
                    <a16:creationId xmlns:a16="http://schemas.microsoft.com/office/drawing/2014/main" id="{3243E2EE-B05D-4639-AEEF-60844BC03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4176713"/>
                <a:ext cx="1587" cy="0"/>
              </a:xfrm>
              <a:custGeom>
                <a:avLst/>
                <a:gdLst>
                  <a:gd name="T0" fmla="*/ 1587 w 2"/>
                  <a:gd name="T1" fmla="*/ 0 h 1"/>
                  <a:gd name="T2" fmla="*/ 0 w 2"/>
                  <a:gd name="T3" fmla="*/ 1 h 1"/>
                  <a:gd name="T4" fmla="*/ 1587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2" name="Freeform 45">
                <a:extLst>
                  <a:ext uri="{FF2B5EF4-FFF2-40B4-BE49-F238E27FC236}">
                    <a16:creationId xmlns:a16="http://schemas.microsoft.com/office/drawing/2014/main" id="{38398B9D-623B-4090-895F-95CA0D5CA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600" y="4173538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3" name="Freeform 46">
                <a:extLst>
                  <a:ext uri="{FF2B5EF4-FFF2-40B4-BE49-F238E27FC236}">
                    <a16:creationId xmlns:a16="http://schemas.microsoft.com/office/drawing/2014/main" id="{87BBE784-C7DD-4CBA-9374-83F32F5C5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075" y="4178300"/>
                <a:ext cx="0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4" name="Freeform 47">
                <a:extLst>
                  <a:ext uri="{FF2B5EF4-FFF2-40B4-BE49-F238E27FC236}">
                    <a16:creationId xmlns:a16="http://schemas.microsoft.com/office/drawing/2014/main" id="{FEEEF41A-0AA3-4303-9F01-4CB432806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9250" y="4176713"/>
                <a:ext cx="1587" cy="1588"/>
              </a:xfrm>
              <a:custGeom>
                <a:avLst/>
                <a:gdLst>
                  <a:gd name="T0" fmla="*/ 1587 w 2"/>
                  <a:gd name="T1" fmla="*/ 0 h 1"/>
                  <a:gd name="T2" fmla="*/ 0 w 2"/>
                  <a:gd name="T3" fmla="*/ 1588 h 1"/>
                  <a:gd name="T4" fmla="*/ 1587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5" name="Freeform 48">
                <a:extLst>
                  <a:ext uri="{FF2B5EF4-FFF2-40B4-BE49-F238E27FC236}">
                    <a16:creationId xmlns:a16="http://schemas.microsoft.com/office/drawing/2014/main" id="{393D3453-8CCE-454A-BCB1-32525341F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4179888"/>
                <a:ext cx="96837" cy="19050"/>
              </a:xfrm>
              <a:custGeom>
                <a:avLst/>
                <a:gdLst>
                  <a:gd name="T0" fmla="*/ 0 w 187"/>
                  <a:gd name="T1" fmla="*/ 19050 h 38"/>
                  <a:gd name="T2" fmla="*/ 0 w 187"/>
                  <a:gd name="T3" fmla="*/ 19050 h 38"/>
                  <a:gd name="T4" fmla="*/ 96319 w 187"/>
                  <a:gd name="T5" fmla="*/ 0 h 38"/>
                  <a:gd name="T6" fmla="*/ 96837 w 187"/>
                  <a:gd name="T7" fmla="*/ 0 h 38"/>
                  <a:gd name="T8" fmla="*/ 96319 w 187"/>
                  <a:gd name="T9" fmla="*/ 0 h 38"/>
                  <a:gd name="T10" fmla="*/ 0 w 187"/>
                  <a:gd name="T11" fmla="*/ 1905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7" h="38"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69" y="36"/>
                      <a:pt x="126" y="9"/>
                      <a:pt x="186" y="0"/>
                    </a:cubicBezTo>
                    <a:cubicBezTo>
                      <a:pt x="186" y="0"/>
                      <a:pt x="186" y="0"/>
                      <a:pt x="187" y="0"/>
                    </a:cubicBezTo>
                    <a:cubicBezTo>
                      <a:pt x="186" y="0"/>
                      <a:pt x="186" y="0"/>
                      <a:pt x="186" y="0"/>
                    </a:cubicBezTo>
                    <a:cubicBezTo>
                      <a:pt x="126" y="9"/>
                      <a:pt x="69" y="36"/>
                      <a:pt x="0" y="38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6" name="Freeform 49">
                <a:extLst>
                  <a:ext uri="{FF2B5EF4-FFF2-40B4-BE49-F238E27FC236}">
                    <a16:creationId xmlns:a16="http://schemas.microsoft.com/office/drawing/2014/main" id="{CD0094D2-7A5D-4393-9AE9-BE0BE4F35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4075113"/>
                <a:ext cx="117475" cy="123825"/>
              </a:xfrm>
              <a:custGeom>
                <a:avLst/>
                <a:gdLst>
                  <a:gd name="T0" fmla="*/ 110747 w 227"/>
                  <a:gd name="T1" fmla="*/ 3122 h 238"/>
                  <a:gd name="T2" fmla="*/ 96775 w 227"/>
                  <a:gd name="T3" fmla="*/ 9885 h 238"/>
                  <a:gd name="T4" fmla="*/ 0 w 227"/>
                  <a:gd name="T5" fmla="*/ 123825 h 238"/>
                  <a:gd name="T6" fmla="*/ 8280 w 227"/>
                  <a:gd name="T7" fmla="*/ 111859 h 238"/>
                  <a:gd name="T8" fmla="*/ 13455 w 227"/>
                  <a:gd name="T9" fmla="*/ 112379 h 238"/>
                  <a:gd name="T10" fmla="*/ 61584 w 227"/>
                  <a:gd name="T11" fmla="*/ 107697 h 238"/>
                  <a:gd name="T12" fmla="*/ 105572 w 227"/>
                  <a:gd name="T13" fmla="*/ 89487 h 238"/>
                  <a:gd name="T14" fmla="*/ 114370 w 227"/>
                  <a:gd name="T15" fmla="*/ 84805 h 238"/>
                  <a:gd name="T16" fmla="*/ 114370 w 227"/>
                  <a:gd name="T17" fmla="*/ 83244 h 238"/>
                  <a:gd name="T18" fmla="*/ 114370 w 227"/>
                  <a:gd name="T19" fmla="*/ 18210 h 238"/>
                  <a:gd name="T20" fmla="*/ 110747 w 227"/>
                  <a:gd name="T21" fmla="*/ 3122 h 2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7" h="238">
                    <a:moveTo>
                      <a:pt x="214" y="6"/>
                    </a:moveTo>
                    <a:cubicBezTo>
                      <a:pt x="202" y="0"/>
                      <a:pt x="195" y="13"/>
                      <a:pt x="187" y="19"/>
                    </a:cubicBezTo>
                    <a:cubicBezTo>
                      <a:pt x="111" y="78"/>
                      <a:pt x="57" y="154"/>
                      <a:pt x="0" y="238"/>
                    </a:cubicBezTo>
                    <a:cubicBezTo>
                      <a:pt x="5" y="231"/>
                      <a:pt x="10" y="223"/>
                      <a:pt x="16" y="215"/>
                    </a:cubicBezTo>
                    <a:cubicBezTo>
                      <a:pt x="19" y="216"/>
                      <a:pt x="22" y="216"/>
                      <a:pt x="26" y="216"/>
                    </a:cubicBezTo>
                    <a:cubicBezTo>
                      <a:pt x="56" y="219"/>
                      <a:pt x="89" y="214"/>
                      <a:pt x="119" y="207"/>
                    </a:cubicBezTo>
                    <a:cubicBezTo>
                      <a:pt x="148" y="200"/>
                      <a:pt x="178" y="187"/>
                      <a:pt x="204" y="172"/>
                    </a:cubicBezTo>
                    <a:cubicBezTo>
                      <a:pt x="210" y="169"/>
                      <a:pt x="215" y="166"/>
                      <a:pt x="221" y="163"/>
                    </a:cubicBezTo>
                    <a:cubicBezTo>
                      <a:pt x="221" y="162"/>
                      <a:pt x="221" y="161"/>
                      <a:pt x="221" y="160"/>
                    </a:cubicBezTo>
                    <a:cubicBezTo>
                      <a:pt x="223" y="119"/>
                      <a:pt x="214" y="77"/>
                      <a:pt x="221" y="35"/>
                    </a:cubicBezTo>
                    <a:cubicBezTo>
                      <a:pt x="223" y="25"/>
                      <a:pt x="227" y="11"/>
                      <a:pt x="214" y="6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7" name="Freeform 50">
                <a:extLst>
                  <a:ext uri="{FF2B5EF4-FFF2-40B4-BE49-F238E27FC236}">
                    <a16:creationId xmlns:a16="http://schemas.microsoft.com/office/drawing/2014/main" id="{9DAABA97-F18F-4953-90D1-A252EE353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4175125"/>
                <a:ext cx="1587" cy="1588"/>
              </a:xfrm>
              <a:custGeom>
                <a:avLst/>
                <a:gdLst>
                  <a:gd name="T0" fmla="*/ 1587 w 1"/>
                  <a:gd name="T1" fmla="*/ 0 h 1"/>
                  <a:gd name="T2" fmla="*/ 0 w 1"/>
                  <a:gd name="T3" fmla="*/ 1588 h 1"/>
                  <a:gd name="T4" fmla="*/ 1587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8" name="Freeform 51">
                <a:extLst>
                  <a:ext uri="{FF2B5EF4-FFF2-40B4-BE49-F238E27FC236}">
                    <a16:creationId xmlns:a16="http://schemas.microsoft.com/office/drawing/2014/main" id="{C2239360-2660-48C3-A730-4E4683D49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7663" y="4178300"/>
                <a:ext cx="1587" cy="0"/>
              </a:xfrm>
              <a:custGeom>
                <a:avLst/>
                <a:gdLst>
                  <a:gd name="T0" fmla="*/ 1587 w 2"/>
                  <a:gd name="T1" fmla="*/ 0 w 2"/>
                  <a:gd name="T2" fmla="*/ 1587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19" name="Freeform 52">
                <a:extLst>
                  <a:ext uri="{FF2B5EF4-FFF2-40B4-BE49-F238E27FC236}">
                    <a16:creationId xmlns:a16="http://schemas.microsoft.com/office/drawing/2014/main" id="{4CD7CC05-6ADA-4E89-9AA1-D9057B942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0363" y="4162425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0" name="Freeform 53">
                <a:extLst>
                  <a:ext uri="{FF2B5EF4-FFF2-40B4-BE49-F238E27FC236}">
                    <a16:creationId xmlns:a16="http://schemas.microsoft.com/office/drawing/2014/main" id="{3F29F490-0F20-44B5-BF57-8B3E4A3EF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8775" y="4165600"/>
                <a:ext cx="1587" cy="1588"/>
              </a:xfrm>
              <a:custGeom>
                <a:avLst/>
                <a:gdLst>
                  <a:gd name="T0" fmla="*/ 1587 w 1"/>
                  <a:gd name="T1" fmla="*/ 0 h 3"/>
                  <a:gd name="T2" fmla="*/ 0 w 1"/>
                  <a:gd name="T3" fmla="*/ 1588 h 3"/>
                  <a:gd name="T4" fmla="*/ 1587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1" name="Freeform 54">
                <a:extLst>
                  <a:ext uri="{FF2B5EF4-FFF2-40B4-BE49-F238E27FC236}">
                    <a16:creationId xmlns:a16="http://schemas.microsoft.com/office/drawing/2014/main" id="{DEF9CBCA-2FE8-406C-B86E-B36D1EDB8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0363" y="4164013"/>
                <a:ext cx="0" cy="1588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588 h 3"/>
                  <a:gd name="T4" fmla="*/ 1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2" name="Freeform 55">
                <a:extLst>
                  <a:ext uri="{FF2B5EF4-FFF2-40B4-BE49-F238E27FC236}">
                    <a16:creationId xmlns:a16="http://schemas.microsoft.com/office/drawing/2014/main" id="{B486666B-0F02-44EB-B88E-27065B9EA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0363" y="4159250"/>
                <a:ext cx="0" cy="1588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588 h 3"/>
                  <a:gd name="T4" fmla="*/ 1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3" name="Freeform 56">
                <a:extLst>
                  <a:ext uri="{FF2B5EF4-FFF2-40B4-BE49-F238E27FC236}">
                    <a16:creationId xmlns:a16="http://schemas.microsoft.com/office/drawing/2014/main" id="{121ED512-605E-4084-8430-5F6BAA455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188" y="4171950"/>
                <a:ext cx="0" cy="158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588 h 2"/>
                  <a:gd name="T4" fmla="*/ 1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4" name="Freeform 57">
                <a:extLst>
                  <a:ext uri="{FF2B5EF4-FFF2-40B4-BE49-F238E27FC236}">
                    <a16:creationId xmlns:a16="http://schemas.microsoft.com/office/drawing/2014/main" id="{54387B21-0743-45E6-8DF4-4CD16F6BB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8775" y="4167188"/>
                <a:ext cx="0" cy="1588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1588 h 3"/>
                  <a:gd name="T4" fmla="*/ 1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5" name="Freeform 58">
                <a:extLst>
                  <a:ext uri="{FF2B5EF4-FFF2-40B4-BE49-F238E27FC236}">
                    <a16:creationId xmlns:a16="http://schemas.microsoft.com/office/drawing/2014/main" id="{BEFF622E-151E-48E6-A080-F8246F1FA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188" y="4170363"/>
                <a:ext cx="1587" cy="1588"/>
              </a:xfrm>
              <a:custGeom>
                <a:avLst/>
                <a:gdLst>
                  <a:gd name="T0" fmla="*/ 1587 w 1"/>
                  <a:gd name="T1" fmla="*/ 0 h 1"/>
                  <a:gd name="T2" fmla="*/ 0 w 1"/>
                  <a:gd name="T3" fmla="*/ 1588 h 1"/>
                  <a:gd name="T4" fmla="*/ 1587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6" name="Freeform 59">
                <a:extLst>
                  <a:ext uri="{FF2B5EF4-FFF2-40B4-BE49-F238E27FC236}">
                    <a16:creationId xmlns:a16="http://schemas.microsoft.com/office/drawing/2014/main" id="{47A7D7C4-D424-445A-B808-94DD242D0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8775" y="4168775"/>
                <a:ext cx="0" cy="158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588 h 2"/>
                  <a:gd name="T4" fmla="*/ 1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7" name="Freeform 86">
                <a:extLst>
                  <a:ext uri="{FF2B5EF4-FFF2-40B4-BE49-F238E27FC236}">
                    <a16:creationId xmlns:a16="http://schemas.microsoft.com/office/drawing/2014/main" id="{CA54CE36-A04E-4358-AE0F-50BE742F9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3903663"/>
                <a:ext cx="147637" cy="61913"/>
              </a:xfrm>
              <a:custGeom>
                <a:avLst/>
                <a:gdLst>
                  <a:gd name="T0" fmla="*/ 0 w 284"/>
                  <a:gd name="T1" fmla="*/ 61913 h 121"/>
                  <a:gd name="T2" fmla="*/ 0 w 284"/>
                  <a:gd name="T3" fmla="*/ 61913 h 121"/>
                  <a:gd name="T4" fmla="*/ 147637 w 284"/>
                  <a:gd name="T5" fmla="*/ 0 h 121"/>
                  <a:gd name="T6" fmla="*/ 147637 w 284"/>
                  <a:gd name="T7" fmla="*/ 0 h 121"/>
                  <a:gd name="T8" fmla="*/ 0 w 284"/>
                  <a:gd name="T9" fmla="*/ 61913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4" h="121">
                    <a:moveTo>
                      <a:pt x="0" y="121"/>
                    </a:moveTo>
                    <a:cubicBezTo>
                      <a:pt x="0" y="121"/>
                      <a:pt x="0" y="121"/>
                      <a:pt x="0" y="121"/>
                    </a:cubicBezTo>
                    <a:cubicBezTo>
                      <a:pt x="99" y="78"/>
                      <a:pt x="187" y="41"/>
                      <a:pt x="284" y="0"/>
                    </a:cubicBezTo>
                    <a:cubicBezTo>
                      <a:pt x="284" y="0"/>
                      <a:pt x="284" y="0"/>
                      <a:pt x="284" y="0"/>
                    </a:cubicBezTo>
                    <a:cubicBezTo>
                      <a:pt x="187" y="41"/>
                      <a:pt x="99" y="78"/>
                      <a:pt x="0" y="12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8" name="Freeform 87">
                <a:extLst>
                  <a:ext uri="{FF2B5EF4-FFF2-40B4-BE49-F238E27FC236}">
                    <a16:creationId xmlns:a16="http://schemas.microsoft.com/office/drawing/2014/main" id="{FC5C3730-3501-4D48-A520-1D6867716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6413" y="3867150"/>
                <a:ext cx="125412" cy="76200"/>
              </a:xfrm>
              <a:custGeom>
                <a:avLst/>
                <a:gdLst>
                  <a:gd name="T0" fmla="*/ 107123 w 240"/>
                  <a:gd name="T1" fmla="*/ 25570 h 149"/>
                  <a:gd name="T2" fmla="*/ 107645 w 240"/>
                  <a:gd name="T3" fmla="*/ 25059 h 149"/>
                  <a:gd name="T4" fmla="*/ 125412 w 240"/>
                  <a:gd name="T5" fmla="*/ 31196 h 149"/>
                  <a:gd name="T6" fmla="*/ 41804 w 240"/>
                  <a:gd name="T7" fmla="*/ 2557 h 149"/>
                  <a:gd name="T8" fmla="*/ 26127 w 240"/>
                  <a:gd name="T9" fmla="*/ 9717 h 149"/>
                  <a:gd name="T10" fmla="*/ 0 w 240"/>
                  <a:gd name="T11" fmla="*/ 76200 h 149"/>
                  <a:gd name="T12" fmla="*/ 61661 w 240"/>
                  <a:gd name="T13" fmla="*/ 57789 h 149"/>
                  <a:gd name="T14" fmla="*/ 107123 w 240"/>
                  <a:gd name="T15" fmla="*/ 25570 h 1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0" h="149">
                    <a:moveTo>
                      <a:pt x="205" y="50"/>
                    </a:moveTo>
                    <a:cubicBezTo>
                      <a:pt x="205" y="50"/>
                      <a:pt x="206" y="49"/>
                      <a:pt x="206" y="49"/>
                    </a:cubicBezTo>
                    <a:cubicBezTo>
                      <a:pt x="217" y="53"/>
                      <a:pt x="229" y="57"/>
                      <a:pt x="240" y="61"/>
                    </a:cubicBezTo>
                    <a:cubicBezTo>
                      <a:pt x="183" y="41"/>
                      <a:pt x="132" y="23"/>
                      <a:pt x="80" y="5"/>
                    </a:cubicBezTo>
                    <a:cubicBezTo>
                      <a:pt x="66" y="0"/>
                      <a:pt x="56" y="4"/>
                      <a:pt x="50" y="19"/>
                    </a:cubicBezTo>
                    <a:cubicBezTo>
                      <a:pt x="34" y="60"/>
                      <a:pt x="18" y="102"/>
                      <a:pt x="0" y="149"/>
                    </a:cubicBezTo>
                    <a:cubicBezTo>
                      <a:pt x="42" y="144"/>
                      <a:pt x="76" y="133"/>
                      <a:pt x="118" y="113"/>
                    </a:cubicBezTo>
                    <a:cubicBezTo>
                      <a:pt x="150" y="98"/>
                      <a:pt x="179" y="73"/>
                      <a:pt x="205" y="5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29" name="Freeform 88">
                <a:extLst>
                  <a:ext uri="{FF2B5EF4-FFF2-40B4-BE49-F238E27FC236}">
                    <a16:creationId xmlns:a16="http://schemas.microsoft.com/office/drawing/2014/main" id="{E6EAD73D-E3A1-4933-9078-E06E01941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000" y="3898900"/>
                <a:ext cx="9525" cy="3175"/>
              </a:xfrm>
              <a:custGeom>
                <a:avLst/>
                <a:gdLst>
                  <a:gd name="T0" fmla="*/ 0 w 20"/>
                  <a:gd name="T1" fmla="*/ 0 h 7"/>
                  <a:gd name="T2" fmla="*/ 9525 w 20"/>
                  <a:gd name="T3" fmla="*/ 3175 h 7"/>
                  <a:gd name="T4" fmla="*/ 0 w 2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7">
                    <a:moveTo>
                      <a:pt x="0" y="0"/>
                    </a:moveTo>
                    <a:cubicBezTo>
                      <a:pt x="6" y="2"/>
                      <a:pt x="13" y="4"/>
                      <a:pt x="20" y="7"/>
                    </a:cubicBezTo>
                    <a:cubicBezTo>
                      <a:pt x="13" y="4"/>
                      <a:pt x="6" y="2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0" name="Freeform 89">
                <a:extLst>
                  <a:ext uri="{FF2B5EF4-FFF2-40B4-BE49-F238E27FC236}">
                    <a16:creationId xmlns:a16="http://schemas.microsoft.com/office/drawing/2014/main" id="{960B9585-A102-477C-B5D4-6F3F82E1E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3238" y="3952875"/>
                <a:ext cx="1587" cy="4763"/>
              </a:xfrm>
              <a:custGeom>
                <a:avLst/>
                <a:gdLst>
                  <a:gd name="T0" fmla="*/ 0 w 3"/>
                  <a:gd name="T1" fmla="*/ 4763 h 8"/>
                  <a:gd name="T2" fmla="*/ 1587 w 3"/>
                  <a:gd name="T3" fmla="*/ 0 h 8"/>
                  <a:gd name="T4" fmla="*/ 0 w 3"/>
                  <a:gd name="T5" fmla="*/ 4763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5"/>
                      <a:pt x="2" y="3"/>
                      <a:pt x="3" y="0"/>
                    </a:cubicBezTo>
                    <a:cubicBezTo>
                      <a:pt x="2" y="3"/>
                      <a:pt x="1" y="5"/>
                      <a:pt x="0" y="8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1" name="Freeform 90">
                <a:extLst>
                  <a:ext uri="{FF2B5EF4-FFF2-40B4-BE49-F238E27FC236}">
                    <a16:creationId xmlns:a16="http://schemas.microsoft.com/office/drawing/2014/main" id="{58167B02-3F16-4E9C-B2FF-A343333A5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2688" y="2987675"/>
                <a:ext cx="11112" cy="15875"/>
              </a:xfrm>
              <a:custGeom>
                <a:avLst/>
                <a:gdLst>
                  <a:gd name="T0" fmla="*/ 11112 w 21"/>
                  <a:gd name="T1" fmla="*/ 0 h 29"/>
                  <a:gd name="T2" fmla="*/ 0 w 21"/>
                  <a:gd name="T3" fmla="*/ 15875 h 29"/>
                  <a:gd name="T4" fmla="*/ 11112 w 21"/>
                  <a:gd name="T5" fmla="*/ 0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29">
                    <a:moveTo>
                      <a:pt x="21" y="0"/>
                    </a:moveTo>
                    <a:cubicBezTo>
                      <a:pt x="14" y="9"/>
                      <a:pt x="7" y="19"/>
                      <a:pt x="0" y="29"/>
                    </a:cubicBezTo>
                    <a:cubicBezTo>
                      <a:pt x="7" y="19"/>
                      <a:pt x="14" y="9"/>
                      <a:pt x="21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2" name="Freeform 91">
                <a:extLst>
                  <a:ext uri="{FF2B5EF4-FFF2-40B4-BE49-F238E27FC236}">
                    <a16:creationId xmlns:a16="http://schemas.microsoft.com/office/drawing/2014/main" id="{329A7E0D-F9A5-4251-8E3E-344E9ABA3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25" y="2919413"/>
                <a:ext cx="3175" cy="0"/>
              </a:xfrm>
              <a:custGeom>
                <a:avLst/>
                <a:gdLst>
                  <a:gd name="T0" fmla="*/ 0 w 4"/>
                  <a:gd name="T1" fmla="*/ 1 h 1"/>
                  <a:gd name="T2" fmla="*/ 3175 w 4"/>
                  <a:gd name="T3" fmla="*/ 0 h 1"/>
                  <a:gd name="T4" fmla="*/ 0 w 4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3" name="Freeform 92">
                <a:extLst>
                  <a:ext uri="{FF2B5EF4-FFF2-40B4-BE49-F238E27FC236}">
                    <a16:creationId xmlns:a16="http://schemas.microsoft.com/office/drawing/2014/main" id="{988319FC-314D-44F7-88E7-468B35497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1100" y="2922588"/>
                <a:ext cx="1587" cy="0"/>
              </a:xfrm>
              <a:custGeom>
                <a:avLst/>
                <a:gdLst>
                  <a:gd name="T0" fmla="*/ 0 w 4"/>
                  <a:gd name="T1" fmla="*/ 1 h 2"/>
                  <a:gd name="T2" fmla="*/ 1587 w 4"/>
                  <a:gd name="T3" fmla="*/ 0 h 2"/>
                  <a:gd name="T4" fmla="*/ 0 w 4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cubicBezTo>
                      <a:pt x="3" y="1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4" name="Freeform 93">
                <a:extLst>
                  <a:ext uri="{FF2B5EF4-FFF2-40B4-BE49-F238E27FC236}">
                    <a16:creationId xmlns:a16="http://schemas.microsoft.com/office/drawing/2014/main" id="{6110ADFC-26B4-424B-951D-D1332B8DB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1738" y="2914650"/>
                <a:ext cx="1587" cy="1588"/>
              </a:xfrm>
              <a:custGeom>
                <a:avLst/>
                <a:gdLst>
                  <a:gd name="T0" fmla="*/ 0 w 5"/>
                  <a:gd name="T1" fmla="*/ 1588 h 2"/>
                  <a:gd name="T2" fmla="*/ 1587 w 5"/>
                  <a:gd name="T3" fmla="*/ 0 h 2"/>
                  <a:gd name="T4" fmla="*/ 0 w 5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1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5" name="Freeform 94">
                <a:extLst>
                  <a:ext uri="{FF2B5EF4-FFF2-40B4-BE49-F238E27FC236}">
                    <a16:creationId xmlns:a16="http://schemas.microsoft.com/office/drawing/2014/main" id="{FB0D3DE5-A8A2-450A-9DD6-50E61F2BE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1575" y="2925763"/>
                <a:ext cx="1587" cy="0"/>
              </a:xfrm>
              <a:custGeom>
                <a:avLst/>
                <a:gdLst>
                  <a:gd name="T0" fmla="*/ 0 w 3"/>
                  <a:gd name="T1" fmla="*/ 1 h 1"/>
                  <a:gd name="T2" fmla="*/ 1587 w 3"/>
                  <a:gd name="T3" fmla="*/ 0 h 1"/>
                  <a:gd name="T4" fmla="*/ 0 w 3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6" name="Freeform 95">
                <a:extLst>
                  <a:ext uri="{FF2B5EF4-FFF2-40B4-BE49-F238E27FC236}">
                    <a16:creationId xmlns:a16="http://schemas.microsoft.com/office/drawing/2014/main" id="{95939AEB-5A03-4FA8-8B8C-D49FCFEE7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1263" y="2911475"/>
                <a:ext cx="1587" cy="1588"/>
              </a:xfrm>
              <a:custGeom>
                <a:avLst/>
                <a:gdLst>
                  <a:gd name="T0" fmla="*/ 0 w 5"/>
                  <a:gd name="T1" fmla="*/ 1588 h 2"/>
                  <a:gd name="T2" fmla="*/ 1587 w 5"/>
                  <a:gd name="T3" fmla="*/ 0 h 2"/>
                  <a:gd name="T4" fmla="*/ 0 w 5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1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7" name="Freeform 96">
                <a:extLst>
                  <a:ext uri="{FF2B5EF4-FFF2-40B4-BE49-F238E27FC236}">
                    <a16:creationId xmlns:a16="http://schemas.microsoft.com/office/drawing/2014/main" id="{7A38CE72-E762-4C1C-BC1D-DBE5E90CF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2050" y="2928938"/>
                <a:ext cx="1587" cy="0"/>
              </a:xfrm>
              <a:custGeom>
                <a:avLst/>
                <a:gdLst>
                  <a:gd name="T0" fmla="*/ 0 w 2"/>
                  <a:gd name="T1" fmla="*/ 1587 w 2"/>
                  <a:gd name="T2" fmla="*/ 0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8" name="Freeform 97">
                <a:extLst>
                  <a:ext uri="{FF2B5EF4-FFF2-40B4-BE49-F238E27FC236}">
                    <a16:creationId xmlns:a16="http://schemas.microsoft.com/office/drawing/2014/main" id="{7A739381-25A6-444F-9CE8-F4882B14A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3000" y="2933700"/>
                <a:ext cx="0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39" name="Freeform 98">
                <a:extLst>
                  <a:ext uri="{FF2B5EF4-FFF2-40B4-BE49-F238E27FC236}">
                    <a16:creationId xmlns:a16="http://schemas.microsoft.com/office/drawing/2014/main" id="{BA2AD8EB-72ED-4019-802A-3C9DC9294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2363" y="29400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0" name="Freeform 99">
                <a:extLst>
                  <a:ext uri="{FF2B5EF4-FFF2-40B4-BE49-F238E27FC236}">
                    <a16:creationId xmlns:a16="http://schemas.microsoft.com/office/drawing/2014/main" id="{5D4A5C06-3B33-4588-B2A2-7880EBEA0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2525" y="2930525"/>
                <a:ext cx="0" cy="1588"/>
              </a:xfrm>
              <a:custGeom>
                <a:avLst/>
                <a:gdLst>
                  <a:gd name="T0" fmla="*/ 0 w 2"/>
                  <a:gd name="T1" fmla="*/ 1588 h 1"/>
                  <a:gd name="T2" fmla="*/ 1 w 2"/>
                  <a:gd name="T3" fmla="*/ 0 h 1"/>
                  <a:gd name="T4" fmla="*/ 0 w 2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1" name="Freeform 100">
                <a:extLst>
                  <a:ext uri="{FF2B5EF4-FFF2-40B4-BE49-F238E27FC236}">
                    <a16:creationId xmlns:a16="http://schemas.microsoft.com/office/drawing/2014/main" id="{B348D11F-3B8F-4232-9084-A86389805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888" y="2936875"/>
                <a:ext cx="1587" cy="0"/>
              </a:xfrm>
              <a:custGeom>
                <a:avLst/>
                <a:gdLst>
                  <a:gd name="T0" fmla="*/ 0 w 1"/>
                  <a:gd name="T1" fmla="*/ 1587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2" name="Freeform 101">
                <a:extLst>
                  <a:ext uri="{FF2B5EF4-FFF2-40B4-BE49-F238E27FC236}">
                    <a16:creationId xmlns:a16="http://schemas.microsoft.com/office/drawing/2014/main" id="{CF42ABBD-5F1A-4405-B71B-FB7502F0A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6325" y="3079750"/>
                <a:ext cx="53975" cy="77788"/>
              </a:xfrm>
              <a:custGeom>
                <a:avLst/>
                <a:gdLst>
                  <a:gd name="T0" fmla="*/ 53975 w 104"/>
                  <a:gd name="T1" fmla="*/ 0 h 151"/>
                  <a:gd name="T2" fmla="*/ 0 w 104"/>
                  <a:gd name="T3" fmla="*/ 77788 h 151"/>
                  <a:gd name="T4" fmla="*/ 53975 w 104"/>
                  <a:gd name="T5" fmla="*/ 0 h 15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4" h="151">
                    <a:moveTo>
                      <a:pt x="104" y="0"/>
                    </a:moveTo>
                    <a:cubicBezTo>
                      <a:pt x="70" y="50"/>
                      <a:pt x="34" y="102"/>
                      <a:pt x="0" y="151"/>
                    </a:cubicBezTo>
                    <a:cubicBezTo>
                      <a:pt x="34" y="102"/>
                      <a:pt x="70" y="50"/>
                      <a:pt x="104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3" name="Freeform 102">
                <a:extLst>
                  <a:ext uri="{FF2B5EF4-FFF2-40B4-BE49-F238E27FC236}">
                    <a16:creationId xmlns:a16="http://schemas.microsoft.com/office/drawing/2014/main" id="{777AB8AB-D476-4951-8F68-A994C6FCB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7863" y="2946400"/>
                <a:ext cx="415925" cy="404813"/>
              </a:xfrm>
              <a:custGeom>
                <a:avLst/>
                <a:gdLst>
                  <a:gd name="T0" fmla="*/ 123429 w 802"/>
                  <a:gd name="T1" fmla="*/ 338382 h 780"/>
                  <a:gd name="T2" fmla="*/ 243747 w 802"/>
                  <a:gd name="T3" fmla="*/ 238217 h 780"/>
                  <a:gd name="T4" fmla="*/ 345394 w 802"/>
                  <a:gd name="T5" fmla="*/ 114178 h 780"/>
                  <a:gd name="T6" fmla="*/ 400885 w 802"/>
                  <a:gd name="T7" fmla="*/ 28026 h 780"/>
                  <a:gd name="T8" fmla="*/ 415925 w 802"/>
                  <a:gd name="T9" fmla="*/ 0 h 780"/>
                  <a:gd name="T10" fmla="*/ 415925 w 802"/>
                  <a:gd name="T11" fmla="*/ 0 h 780"/>
                  <a:gd name="T12" fmla="*/ 258268 w 802"/>
                  <a:gd name="T13" fmla="*/ 22317 h 780"/>
                  <a:gd name="T14" fmla="*/ 234930 w 802"/>
                  <a:gd name="T15" fmla="*/ 40481 h 780"/>
                  <a:gd name="T16" fmla="*/ 185144 w 802"/>
                  <a:gd name="T17" fmla="*/ 123520 h 780"/>
                  <a:gd name="T18" fmla="*/ 0 w 802"/>
                  <a:gd name="T19" fmla="*/ 404813 h 780"/>
                  <a:gd name="T20" fmla="*/ 39414 w 802"/>
                  <a:gd name="T21" fmla="*/ 387686 h 780"/>
                  <a:gd name="T22" fmla="*/ 123429 w 802"/>
                  <a:gd name="T23" fmla="*/ 338382 h 78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02" h="780">
                    <a:moveTo>
                      <a:pt x="238" y="652"/>
                    </a:moveTo>
                    <a:cubicBezTo>
                      <a:pt x="319" y="592"/>
                      <a:pt x="399" y="531"/>
                      <a:pt x="470" y="459"/>
                    </a:cubicBezTo>
                    <a:cubicBezTo>
                      <a:pt x="542" y="385"/>
                      <a:pt x="604" y="303"/>
                      <a:pt x="666" y="220"/>
                    </a:cubicBezTo>
                    <a:cubicBezTo>
                      <a:pt x="705" y="167"/>
                      <a:pt x="741" y="112"/>
                      <a:pt x="773" y="54"/>
                    </a:cubicBezTo>
                    <a:cubicBezTo>
                      <a:pt x="783" y="36"/>
                      <a:pt x="793" y="18"/>
                      <a:pt x="802" y="0"/>
                    </a:cubicBezTo>
                    <a:cubicBezTo>
                      <a:pt x="802" y="0"/>
                      <a:pt x="802" y="0"/>
                      <a:pt x="802" y="0"/>
                    </a:cubicBezTo>
                    <a:cubicBezTo>
                      <a:pt x="704" y="21"/>
                      <a:pt x="605" y="34"/>
                      <a:pt x="498" y="43"/>
                    </a:cubicBezTo>
                    <a:cubicBezTo>
                      <a:pt x="474" y="45"/>
                      <a:pt x="461" y="59"/>
                      <a:pt x="453" y="78"/>
                    </a:cubicBezTo>
                    <a:cubicBezTo>
                      <a:pt x="428" y="135"/>
                      <a:pt x="393" y="187"/>
                      <a:pt x="357" y="238"/>
                    </a:cubicBezTo>
                    <a:cubicBezTo>
                      <a:pt x="232" y="414"/>
                      <a:pt x="121" y="600"/>
                      <a:pt x="0" y="780"/>
                    </a:cubicBezTo>
                    <a:cubicBezTo>
                      <a:pt x="26" y="769"/>
                      <a:pt x="51" y="758"/>
                      <a:pt x="76" y="747"/>
                    </a:cubicBezTo>
                    <a:cubicBezTo>
                      <a:pt x="133" y="721"/>
                      <a:pt x="187" y="688"/>
                      <a:pt x="238" y="65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4" name="Freeform 103">
                <a:extLst>
                  <a:ext uri="{FF2B5EF4-FFF2-40B4-BE49-F238E27FC236}">
                    <a16:creationId xmlns:a16="http://schemas.microsoft.com/office/drawing/2014/main" id="{622289D3-65C1-4A59-8CC9-6F849692F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0450" y="3162300"/>
                <a:ext cx="12700" cy="17463"/>
              </a:xfrm>
              <a:custGeom>
                <a:avLst/>
                <a:gdLst>
                  <a:gd name="T0" fmla="*/ 12700 w 24"/>
                  <a:gd name="T1" fmla="*/ 0 h 34"/>
                  <a:gd name="T2" fmla="*/ 0 w 24"/>
                  <a:gd name="T3" fmla="*/ 17463 h 34"/>
                  <a:gd name="T4" fmla="*/ 12700 w 24"/>
                  <a:gd name="T5" fmla="*/ 0 h 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34">
                    <a:moveTo>
                      <a:pt x="24" y="0"/>
                    </a:moveTo>
                    <a:cubicBezTo>
                      <a:pt x="16" y="11"/>
                      <a:pt x="8" y="23"/>
                      <a:pt x="0" y="34"/>
                    </a:cubicBezTo>
                    <a:cubicBezTo>
                      <a:pt x="8" y="23"/>
                      <a:pt x="16" y="11"/>
                      <a:pt x="24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5" name="Freeform 104">
                <a:extLst>
                  <a:ext uri="{FF2B5EF4-FFF2-40B4-BE49-F238E27FC236}">
                    <a16:creationId xmlns:a16="http://schemas.microsoft.com/office/drawing/2014/main" id="{DFDC4CB7-DBE7-464E-B8BD-46248A1A8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5788" y="3322638"/>
                <a:ext cx="371475" cy="166688"/>
              </a:xfrm>
              <a:custGeom>
                <a:avLst/>
                <a:gdLst>
                  <a:gd name="T0" fmla="*/ 371475 w 717"/>
                  <a:gd name="T1" fmla="*/ 0 h 321"/>
                  <a:gd name="T2" fmla="*/ 310340 w 717"/>
                  <a:gd name="T3" fmla="*/ 62313 h 321"/>
                  <a:gd name="T4" fmla="*/ 293242 w 717"/>
                  <a:gd name="T5" fmla="*/ 76334 h 321"/>
                  <a:gd name="T6" fmla="*/ 227962 w 717"/>
                  <a:gd name="T7" fmla="*/ 110087 h 321"/>
                  <a:gd name="T8" fmla="*/ 159574 w 717"/>
                  <a:gd name="T9" fmla="*/ 135012 h 321"/>
                  <a:gd name="T10" fmla="*/ 0 w 717"/>
                  <a:gd name="T11" fmla="*/ 166688 h 321"/>
                  <a:gd name="T12" fmla="*/ 0 w 717"/>
                  <a:gd name="T13" fmla="*/ 166688 h 321"/>
                  <a:gd name="T14" fmla="*/ 159574 w 717"/>
                  <a:gd name="T15" fmla="*/ 135012 h 321"/>
                  <a:gd name="T16" fmla="*/ 227962 w 717"/>
                  <a:gd name="T17" fmla="*/ 110087 h 321"/>
                  <a:gd name="T18" fmla="*/ 293242 w 717"/>
                  <a:gd name="T19" fmla="*/ 76334 h 321"/>
                  <a:gd name="T20" fmla="*/ 310340 w 717"/>
                  <a:gd name="T21" fmla="*/ 62313 h 321"/>
                  <a:gd name="T22" fmla="*/ 371475 w 717"/>
                  <a:gd name="T23" fmla="*/ 0 h 3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17" h="321">
                    <a:moveTo>
                      <a:pt x="717" y="0"/>
                    </a:moveTo>
                    <a:cubicBezTo>
                      <a:pt x="680" y="43"/>
                      <a:pt x="641" y="82"/>
                      <a:pt x="599" y="120"/>
                    </a:cubicBezTo>
                    <a:cubicBezTo>
                      <a:pt x="595" y="123"/>
                      <a:pt x="570" y="147"/>
                      <a:pt x="566" y="147"/>
                    </a:cubicBezTo>
                    <a:cubicBezTo>
                      <a:pt x="515" y="129"/>
                      <a:pt x="459" y="165"/>
                      <a:pt x="440" y="212"/>
                    </a:cubicBezTo>
                    <a:cubicBezTo>
                      <a:pt x="440" y="212"/>
                      <a:pt x="352" y="251"/>
                      <a:pt x="308" y="260"/>
                    </a:cubicBezTo>
                    <a:cubicBezTo>
                      <a:pt x="207" y="281"/>
                      <a:pt x="108" y="317"/>
                      <a:pt x="0" y="321"/>
                    </a:cubicBezTo>
                    <a:cubicBezTo>
                      <a:pt x="0" y="321"/>
                      <a:pt x="0" y="321"/>
                      <a:pt x="0" y="321"/>
                    </a:cubicBezTo>
                    <a:cubicBezTo>
                      <a:pt x="108" y="317"/>
                      <a:pt x="207" y="281"/>
                      <a:pt x="308" y="260"/>
                    </a:cubicBezTo>
                    <a:cubicBezTo>
                      <a:pt x="352" y="251"/>
                      <a:pt x="440" y="212"/>
                      <a:pt x="440" y="212"/>
                    </a:cubicBezTo>
                    <a:cubicBezTo>
                      <a:pt x="459" y="165"/>
                      <a:pt x="515" y="129"/>
                      <a:pt x="566" y="147"/>
                    </a:cubicBezTo>
                    <a:cubicBezTo>
                      <a:pt x="570" y="147"/>
                      <a:pt x="595" y="123"/>
                      <a:pt x="599" y="120"/>
                    </a:cubicBezTo>
                    <a:cubicBezTo>
                      <a:pt x="641" y="82"/>
                      <a:pt x="680" y="43"/>
                      <a:pt x="717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6" name="Freeform 105">
                <a:extLst>
                  <a:ext uri="{FF2B5EF4-FFF2-40B4-BE49-F238E27FC236}">
                    <a16:creationId xmlns:a16="http://schemas.microsoft.com/office/drawing/2014/main" id="{6FDF3499-3378-432E-B31E-E16C9E425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61425" y="2900363"/>
                <a:ext cx="3175" cy="0"/>
              </a:xfrm>
              <a:custGeom>
                <a:avLst/>
                <a:gdLst>
                  <a:gd name="T0" fmla="*/ 0 w 6"/>
                  <a:gd name="T1" fmla="*/ 1 h 2"/>
                  <a:gd name="T2" fmla="*/ 3175 w 6"/>
                  <a:gd name="T3" fmla="*/ 0 h 2"/>
                  <a:gd name="T4" fmla="*/ 0 w 6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4" y="0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7" name="Freeform 106">
                <a:extLst>
                  <a:ext uri="{FF2B5EF4-FFF2-40B4-BE49-F238E27FC236}">
                    <a16:creationId xmlns:a16="http://schemas.microsoft.com/office/drawing/2014/main" id="{B9D5148F-8705-4C97-9829-1F60521FF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0788" y="2906713"/>
                <a:ext cx="3175" cy="1588"/>
              </a:xfrm>
              <a:custGeom>
                <a:avLst/>
                <a:gdLst>
                  <a:gd name="T0" fmla="*/ 0 w 6"/>
                  <a:gd name="T1" fmla="*/ 1588 h 3"/>
                  <a:gd name="T2" fmla="*/ 3175 w 6"/>
                  <a:gd name="T3" fmla="*/ 0 h 3"/>
                  <a:gd name="T4" fmla="*/ 0 w 6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cubicBezTo>
                      <a:pt x="2" y="2"/>
                      <a:pt x="4" y="1"/>
                      <a:pt x="6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8" name="Freeform 107">
                <a:extLst>
                  <a:ext uri="{FF2B5EF4-FFF2-40B4-BE49-F238E27FC236}">
                    <a16:creationId xmlns:a16="http://schemas.microsoft.com/office/drawing/2014/main" id="{DD455A04-79FE-4BC1-B5FE-52B7C2FB1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0313" y="2903538"/>
                <a:ext cx="3175" cy="1588"/>
              </a:xfrm>
              <a:custGeom>
                <a:avLst/>
                <a:gdLst>
                  <a:gd name="T0" fmla="*/ 0 w 5"/>
                  <a:gd name="T1" fmla="*/ 1588 h 2"/>
                  <a:gd name="T2" fmla="*/ 3175 w 5"/>
                  <a:gd name="T3" fmla="*/ 0 h 2"/>
                  <a:gd name="T4" fmla="*/ 0 w 5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cubicBezTo>
                      <a:pt x="1" y="1"/>
                      <a:pt x="3" y="0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49" name="Freeform 108">
                <a:extLst>
                  <a:ext uri="{FF2B5EF4-FFF2-40B4-BE49-F238E27FC236}">
                    <a16:creationId xmlns:a16="http://schemas.microsoft.com/office/drawing/2014/main" id="{A6E7FA47-901B-408B-9AEB-E6D2B2177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3638" y="3021013"/>
                <a:ext cx="7937" cy="9525"/>
              </a:xfrm>
              <a:custGeom>
                <a:avLst/>
                <a:gdLst>
                  <a:gd name="T0" fmla="*/ 7937 w 13"/>
                  <a:gd name="T1" fmla="*/ 0 h 18"/>
                  <a:gd name="T2" fmla="*/ 0 w 13"/>
                  <a:gd name="T3" fmla="*/ 9525 h 18"/>
                  <a:gd name="T4" fmla="*/ 7937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8" y="6"/>
                      <a:pt x="4" y="12"/>
                      <a:pt x="0" y="18"/>
                    </a:cubicBezTo>
                    <a:cubicBezTo>
                      <a:pt x="4" y="12"/>
                      <a:pt x="8" y="6"/>
                      <a:pt x="13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0" name="Freeform 109">
                <a:extLst>
                  <a:ext uri="{FF2B5EF4-FFF2-40B4-BE49-F238E27FC236}">
                    <a16:creationId xmlns:a16="http://schemas.microsoft.com/office/drawing/2014/main" id="{BE575D07-1533-4D17-BD3D-BFF8A8E2C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4113" y="3035300"/>
                <a:ext cx="6350" cy="9525"/>
              </a:xfrm>
              <a:custGeom>
                <a:avLst/>
                <a:gdLst>
                  <a:gd name="T0" fmla="*/ 6350 w 13"/>
                  <a:gd name="T1" fmla="*/ 0 h 19"/>
                  <a:gd name="T2" fmla="*/ 0 w 13"/>
                  <a:gd name="T3" fmla="*/ 9525 h 19"/>
                  <a:gd name="T4" fmla="*/ 6350 w 13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9">
                    <a:moveTo>
                      <a:pt x="13" y="0"/>
                    </a:moveTo>
                    <a:cubicBezTo>
                      <a:pt x="9" y="6"/>
                      <a:pt x="4" y="12"/>
                      <a:pt x="0" y="19"/>
                    </a:cubicBezTo>
                    <a:cubicBezTo>
                      <a:pt x="4" y="12"/>
                      <a:pt x="9" y="6"/>
                      <a:pt x="13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1" name="Freeform 110">
                <a:extLst>
                  <a:ext uri="{FF2B5EF4-FFF2-40B4-BE49-F238E27FC236}">
                    <a16:creationId xmlns:a16="http://schemas.microsoft.com/office/drawing/2014/main" id="{86420A3B-A0FA-4995-B3D0-C0E627BBF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2300" y="3411538"/>
                <a:ext cx="14287" cy="19050"/>
              </a:xfrm>
              <a:custGeom>
                <a:avLst/>
                <a:gdLst>
                  <a:gd name="T0" fmla="*/ 0 w 26"/>
                  <a:gd name="T1" fmla="*/ 19050 h 37"/>
                  <a:gd name="T2" fmla="*/ 14287 w 26"/>
                  <a:gd name="T3" fmla="*/ 0 h 37"/>
                  <a:gd name="T4" fmla="*/ 0 w 26"/>
                  <a:gd name="T5" fmla="*/ 19050 h 3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37">
                    <a:moveTo>
                      <a:pt x="0" y="37"/>
                    </a:moveTo>
                    <a:cubicBezTo>
                      <a:pt x="9" y="25"/>
                      <a:pt x="18" y="13"/>
                      <a:pt x="26" y="0"/>
                    </a:cubicBezTo>
                    <a:cubicBezTo>
                      <a:pt x="18" y="13"/>
                      <a:pt x="9" y="25"/>
                      <a:pt x="0" y="37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2" name="Freeform 111">
                <a:extLst>
                  <a:ext uri="{FF2B5EF4-FFF2-40B4-BE49-F238E27FC236}">
                    <a16:creationId xmlns:a16="http://schemas.microsoft.com/office/drawing/2014/main" id="{F85C6B36-D5B0-4723-9894-AB69CCCFE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4838" y="3433763"/>
                <a:ext cx="15875" cy="20638"/>
              </a:xfrm>
              <a:custGeom>
                <a:avLst/>
                <a:gdLst>
                  <a:gd name="T0" fmla="*/ 0 w 31"/>
                  <a:gd name="T1" fmla="*/ 20638 h 41"/>
                  <a:gd name="T2" fmla="*/ 15875 w 31"/>
                  <a:gd name="T3" fmla="*/ 0 h 41"/>
                  <a:gd name="T4" fmla="*/ 0 w 31"/>
                  <a:gd name="T5" fmla="*/ 20638 h 4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1">
                    <a:moveTo>
                      <a:pt x="0" y="41"/>
                    </a:moveTo>
                    <a:cubicBezTo>
                      <a:pt x="11" y="27"/>
                      <a:pt x="21" y="14"/>
                      <a:pt x="31" y="0"/>
                    </a:cubicBezTo>
                    <a:cubicBezTo>
                      <a:pt x="21" y="14"/>
                      <a:pt x="11" y="27"/>
                      <a:pt x="0" y="4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3" name="Freeform 112">
                <a:extLst>
                  <a:ext uri="{FF2B5EF4-FFF2-40B4-BE49-F238E27FC236}">
                    <a16:creationId xmlns:a16="http://schemas.microsoft.com/office/drawing/2014/main" id="{E5345DC7-A27C-4DE0-AA2C-03884F563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1350" y="3387725"/>
                <a:ext cx="11112" cy="17463"/>
              </a:xfrm>
              <a:custGeom>
                <a:avLst/>
                <a:gdLst>
                  <a:gd name="T0" fmla="*/ 0 w 22"/>
                  <a:gd name="T1" fmla="*/ 17463 h 31"/>
                  <a:gd name="T2" fmla="*/ 11112 w 22"/>
                  <a:gd name="T3" fmla="*/ 0 h 31"/>
                  <a:gd name="T4" fmla="*/ 0 w 22"/>
                  <a:gd name="T5" fmla="*/ 17463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31">
                    <a:moveTo>
                      <a:pt x="0" y="31"/>
                    </a:moveTo>
                    <a:cubicBezTo>
                      <a:pt x="7" y="21"/>
                      <a:pt x="15" y="10"/>
                      <a:pt x="22" y="0"/>
                    </a:cubicBezTo>
                    <a:cubicBezTo>
                      <a:pt x="15" y="10"/>
                      <a:pt x="7" y="21"/>
                      <a:pt x="0" y="3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4" name="Freeform 113">
                <a:extLst>
                  <a:ext uri="{FF2B5EF4-FFF2-40B4-BE49-F238E27FC236}">
                    <a16:creationId xmlns:a16="http://schemas.microsoft.com/office/drawing/2014/main" id="{5968BE60-DE9B-456D-A7EF-5FFD92FCB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2838" y="29416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5" name="Freeform 114">
                <a:extLst>
                  <a:ext uri="{FF2B5EF4-FFF2-40B4-BE49-F238E27FC236}">
                    <a16:creationId xmlns:a16="http://schemas.microsoft.com/office/drawing/2014/main" id="{8FE574F3-54CB-4BB6-A0A8-589C54B7E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8813" y="3370263"/>
                <a:ext cx="6350" cy="7938"/>
              </a:xfrm>
              <a:custGeom>
                <a:avLst/>
                <a:gdLst>
                  <a:gd name="T0" fmla="*/ 0 w 11"/>
                  <a:gd name="T1" fmla="*/ 7938 h 16"/>
                  <a:gd name="T2" fmla="*/ 6350 w 11"/>
                  <a:gd name="T3" fmla="*/ 0 h 16"/>
                  <a:gd name="T4" fmla="*/ 0 w 11"/>
                  <a:gd name="T5" fmla="*/ 7938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6">
                    <a:moveTo>
                      <a:pt x="0" y="16"/>
                    </a:moveTo>
                    <a:cubicBezTo>
                      <a:pt x="4" y="11"/>
                      <a:pt x="7" y="5"/>
                      <a:pt x="11" y="0"/>
                    </a:cubicBezTo>
                    <a:cubicBezTo>
                      <a:pt x="7" y="5"/>
                      <a:pt x="4" y="11"/>
                      <a:pt x="0" y="16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6" name="Freeform 115">
                <a:extLst>
                  <a:ext uri="{FF2B5EF4-FFF2-40B4-BE49-F238E27FC236}">
                    <a16:creationId xmlns:a16="http://schemas.microsoft.com/office/drawing/2014/main" id="{00F4B34B-C49F-4E14-A6B7-B5806A833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3313" y="2944813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7" name="Freeform 116">
                <a:extLst>
                  <a:ext uri="{FF2B5EF4-FFF2-40B4-BE49-F238E27FC236}">
                    <a16:creationId xmlns:a16="http://schemas.microsoft.com/office/drawing/2014/main" id="{1C631E3E-8E58-40FB-B809-94B2BA1A8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8675" y="3844925"/>
                <a:ext cx="20637" cy="6350"/>
              </a:xfrm>
              <a:custGeom>
                <a:avLst/>
                <a:gdLst>
                  <a:gd name="T0" fmla="*/ 20637 w 40"/>
                  <a:gd name="T1" fmla="*/ 0 h 10"/>
                  <a:gd name="T2" fmla="*/ 0 w 40"/>
                  <a:gd name="T3" fmla="*/ 6350 h 10"/>
                  <a:gd name="T4" fmla="*/ 20637 w 40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0">
                    <a:moveTo>
                      <a:pt x="40" y="0"/>
                    </a:moveTo>
                    <a:cubicBezTo>
                      <a:pt x="27" y="3"/>
                      <a:pt x="13" y="7"/>
                      <a:pt x="0" y="10"/>
                    </a:cubicBezTo>
                    <a:cubicBezTo>
                      <a:pt x="13" y="7"/>
                      <a:pt x="27" y="3"/>
                      <a:pt x="4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8" name="Freeform 117">
                <a:extLst>
                  <a:ext uri="{FF2B5EF4-FFF2-40B4-BE49-F238E27FC236}">
                    <a16:creationId xmlns:a16="http://schemas.microsoft.com/office/drawing/2014/main" id="{4C182CBD-C8C8-4AE5-9801-5938845E8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00" y="3814763"/>
                <a:ext cx="3175" cy="1588"/>
              </a:xfrm>
              <a:custGeom>
                <a:avLst/>
                <a:gdLst>
                  <a:gd name="T0" fmla="*/ 0 w 5"/>
                  <a:gd name="T1" fmla="*/ 0 h 2"/>
                  <a:gd name="T2" fmla="*/ 3175 w 5"/>
                  <a:gd name="T3" fmla="*/ 1588 h 2"/>
                  <a:gd name="T4" fmla="*/ 0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1"/>
                      <a:pt x="3" y="1"/>
                      <a:pt x="5" y="2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59" name="Freeform 118">
                <a:extLst>
                  <a:ext uri="{FF2B5EF4-FFF2-40B4-BE49-F238E27FC236}">
                    <a16:creationId xmlns:a16="http://schemas.microsoft.com/office/drawing/2014/main" id="{87B1F6B6-BBC0-408F-8647-99F99C9C0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2013" y="3841750"/>
                <a:ext cx="7937" cy="1588"/>
              </a:xfrm>
              <a:custGeom>
                <a:avLst/>
                <a:gdLst>
                  <a:gd name="T0" fmla="*/ 7937 w 15"/>
                  <a:gd name="T1" fmla="*/ 0 h 3"/>
                  <a:gd name="T2" fmla="*/ 0 w 15"/>
                  <a:gd name="T3" fmla="*/ 1588 h 3"/>
                  <a:gd name="T4" fmla="*/ 7937 w 15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3">
                    <a:moveTo>
                      <a:pt x="15" y="0"/>
                    </a:moveTo>
                    <a:cubicBezTo>
                      <a:pt x="10" y="1"/>
                      <a:pt x="5" y="2"/>
                      <a:pt x="0" y="3"/>
                    </a:cubicBezTo>
                    <a:cubicBezTo>
                      <a:pt x="5" y="2"/>
                      <a:pt x="10" y="1"/>
                      <a:pt x="15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0" name="Freeform 119">
                <a:extLst>
                  <a:ext uri="{FF2B5EF4-FFF2-40B4-BE49-F238E27FC236}">
                    <a16:creationId xmlns:a16="http://schemas.microsoft.com/office/drawing/2014/main" id="{267CE175-2367-47D9-8561-C096895AA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3125" y="3836988"/>
                <a:ext cx="20637" cy="3175"/>
              </a:xfrm>
              <a:custGeom>
                <a:avLst/>
                <a:gdLst>
                  <a:gd name="T0" fmla="*/ 20637 w 40"/>
                  <a:gd name="T1" fmla="*/ 0 h 7"/>
                  <a:gd name="T2" fmla="*/ 0 w 40"/>
                  <a:gd name="T3" fmla="*/ 3175 h 7"/>
                  <a:gd name="T4" fmla="*/ 20637 w 4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7">
                    <a:moveTo>
                      <a:pt x="40" y="0"/>
                    </a:moveTo>
                    <a:cubicBezTo>
                      <a:pt x="26" y="2"/>
                      <a:pt x="13" y="4"/>
                      <a:pt x="0" y="7"/>
                    </a:cubicBezTo>
                    <a:cubicBezTo>
                      <a:pt x="13" y="4"/>
                      <a:pt x="26" y="2"/>
                      <a:pt x="4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1" name="Freeform 120">
                <a:extLst>
                  <a:ext uri="{FF2B5EF4-FFF2-40B4-BE49-F238E27FC236}">
                    <a16:creationId xmlns:a16="http://schemas.microsoft.com/office/drawing/2014/main" id="{AED5D220-2009-41AB-AEBE-EB4DC23EB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488" y="3843338"/>
                <a:ext cx="6350" cy="1588"/>
              </a:xfrm>
              <a:custGeom>
                <a:avLst/>
                <a:gdLst>
                  <a:gd name="T0" fmla="*/ 6350 w 14"/>
                  <a:gd name="T1" fmla="*/ 0 h 3"/>
                  <a:gd name="T2" fmla="*/ 0 w 14"/>
                  <a:gd name="T3" fmla="*/ 1588 h 3"/>
                  <a:gd name="T4" fmla="*/ 6350 w 14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3">
                    <a:moveTo>
                      <a:pt x="14" y="0"/>
                    </a:moveTo>
                    <a:cubicBezTo>
                      <a:pt x="9" y="1"/>
                      <a:pt x="4" y="2"/>
                      <a:pt x="0" y="3"/>
                    </a:cubicBezTo>
                    <a:cubicBezTo>
                      <a:pt x="4" y="2"/>
                      <a:pt x="9" y="1"/>
                      <a:pt x="14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2" name="Freeform 121">
                <a:extLst>
                  <a:ext uri="{FF2B5EF4-FFF2-40B4-BE49-F238E27FC236}">
                    <a16:creationId xmlns:a16="http://schemas.microsoft.com/office/drawing/2014/main" id="{C34EB0A5-C90A-4AF7-9FCC-3173CCDBC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6938" y="3816350"/>
                <a:ext cx="1587" cy="1588"/>
              </a:xfrm>
              <a:custGeom>
                <a:avLst/>
                <a:gdLst>
                  <a:gd name="T0" fmla="*/ 0 w 5"/>
                  <a:gd name="T1" fmla="*/ 0 h 2"/>
                  <a:gd name="T2" fmla="*/ 1587 w 5"/>
                  <a:gd name="T3" fmla="*/ 1588 h 2"/>
                  <a:gd name="T4" fmla="*/ 0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1" y="1"/>
                      <a:pt x="3" y="2"/>
                      <a:pt x="5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3" name="Freeform 122">
                <a:extLst>
                  <a:ext uri="{FF2B5EF4-FFF2-40B4-BE49-F238E27FC236}">
                    <a16:creationId xmlns:a16="http://schemas.microsoft.com/office/drawing/2014/main" id="{612720FF-005F-484F-A39F-073FE47F4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650" y="3811588"/>
                <a:ext cx="1587" cy="1588"/>
              </a:xfrm>
              <a:custGeom>
                <a:avLst/>
                <a:gdLst>
                  <a:gd name="T0" fmla="*/ 0 w 5"/>
                  <a:gd name="T1" fmla="*/ 0 h 2"/>
                  <a:gd name="T2" fmla="*/ 1587 w 5"/>
                  <a:gd name="T3" fmla="*/ 1588 h 2"/>
                  <a:gd name="T4" fmla="*/ 0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0"/>
                      <a:pt x="3" y="1"/>
                      <a:pt x="5" y="2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4" name="Freeform 123">
                <a:extLst>
                  <a:ext uri="{FF2B5EF4-FFF2-40B4-BE49-F238E27FC236}">
                    <a16:creationId xmlns:a16="http://schemas.microsoft.com/office/drawing/2014/main" id="{63EBCE88-435C-4C26-95A8-A060A9700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163" y="3830638"/>
                <a:ext cx="9525" cy="1588"/>
              </a:xfrm>
              <a:custGeom>
                <a:avLst/>
                <a:gdLst>
                  <a:gd name="T0" fmla="*/ 9525 w 20"/>
                  <a:gd name="T1" fmla="*/ 0 h 3"/>
                  <a:gd name="T2" fmla="*/ 0 w 20"/>
                  <a:gd name="T3" fmla="*/ 1588 h 3"/>
                  <a:gd name="T4" fmla="*/ 9525 w 20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3">
                    <a:moveTo>
                      <a:pt x="20" y="0"/>
                    </a:moveTo>
                    <a:cubicBezTo>
                      <a:pt x="13" y="1"/>
                      <a:pt x="6" y="2"/>
                      <a:pt x="0" y="3"/>
                    </a:cubicBezTo>
                    <a:cubicBezTo>
                      <a:pt x="6" y="2"/>
                      <a:pt x="13" y="1"/>
                      <a:pt x="2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5" name="Freeform 124">
                <a:extLst>
                  <a:ext uri="{FF2B5EF4-FFF2-40B4-BE49-F238E27FC236}">
                    <a16:creationId xmlns:a16="http://schemas.microsoft.com/office/drawing/2014/main" id="{9AA77479-77BB-4B37-9D98-349914DDC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888" y="3778250"/>
                <a:ext cx="125412" cy="92075"/>
              </a:xfrm>
              <a:custGeom>
                <a:avLst/>
                <a:gdLst>
                  <a:gd name="T0" fmla="*/ 44050 w 242"/>
                  <a:gd name="T1" fmla="*/ 79590 h 177"/>
                  <a:gd name="T2" fmla="*/ 79289 w 242"/>
                  <a:gd name="T3" fmla="*/ 60863 h 177"/>
                  <a:gd name="T4" fmla="*/ 122303 w 242"/>
                  <a:gd name="T5" fmla="*/ 31212 h 177"/>
                  <a:gd name="T6" fmla="*/ 125412 w 242"/>
                  <a:gd name="T7" fmla="*/ 32252 h 177"/>
                  <a:gd name="T8" fmla="*/ 64261 w 242"/>
                  <a:gd name="T9" fmla="*/ 6242 h 177"/>
                  <a:gd name="T10" fmla="*/ 43013 w 242"/>
                  <a:gd name="T11" fmla="*/ 15606 h 177"/>
                  <a:gd name="T12" fmla="*/ 0 w 242"/>
                  <a:gd name="T13" fmla="*/ 92075 h 177"/>
                  <a:gd name="T14" fmla="*/ 76180 w 242"/>
                  <a:gd name="T15" fmla="*/ 73348 h 177"/>
                  <a:gd name="T16" fmla="*/ 35758 w 242"/>
                  <a:gd name="T17" fmla="*/ 83752 h 177"/>
                  <a:gd name="T18" fmla="*/ 44050 w 242"/>
                  <a:gd name="T19" fmla="*/ 79590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2" h="177">
                    <a:moveTo>
                      <a:pt x="85" y="153"/>
                    </a:moveTo>
                    <a:cubicBezTo>
                      <a:pt x="109" y="143"/>
                      <a:pt x="131" y="131"/>
                      <a:pt x="153" y="117"/>
                    </a:cubicBezTo>
                    <a:cubicBezTo>
                      <a:pt x="181" y="100"/>
                      <a:pt x="210" y="81"/>
                      <a:pt x="236" y="60"/>
                    </a:cubicBezTo>
                    <a:cubicBezTo>
                      <a:pt x="238" y="60"/>
                      <a:pt x="240" y="61"/>
                      <a:pt x="242" y="62"/>
                    </a:cubicBezTo>
                    <a:cubicBezTo>
                      <a:pt x="200" y="47"/>
                      <a:pt x="161" y="32"/>
                      <a:pt x="124" y="12"/>
                    </a:cubicBezTo>
                    <a:cubicBezTo>
                      <a:pt x="104" y="0"/>
                      <a:pt x="93" y="13"/>
                      <a:pt x="83" y="30"/>
                    </a:cubicBezTo>
                    <a:cubicBezTo>
                      <a:pt x="58" y="76"/>
                      <a:pt x="32" y="122"/>
                      <a:pt x="0" y="177"/>
                    </a:cubicBezTo>
                    <a:cubicBezTo>
                      <a:pt x="51" y="166"/>
                      <a:pt x="99" y="153"/>
                      <a:pt x="147" y="141"/>
                    </a:cubicBezTo>
                    <a:cubicBezTo>
                      <a:pt x="121" y="148"/>
                      <a:pt x="95" y="154"/>
                      <a:pt x="69" y="161"/>
                    </a:cubicBezTo>
                    <a:cubicBezTo>
                      <a:pt x="74" y="158"/>
                      <a:pt x="80" y="156"/>
                      <a:pt x="85" y="153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6" name="Freeform 125">
                <a:extLst>
                  <a:ext uri="{FF2B5EF4-FFF2-40B4-BE49-F238E27FC236}">
                    <a16:creationId xmlns:a16="http://schemas.microsoft.com/office/drawing/2014/main" id="{D85A2A02-CA6C-47DE-A227-F7029A103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050" y="3833813"/>
                <a:ext cx="6350" cy="0"/>
              </a:xfrm>
              <a:custGeom>
                <a:avLst/>
                <a:gdLst>
                  <a:gd name="T0" fmla="*/ 6350 w 14"/>
                  <a:gd name="T1" fmla="*/ 0 h 2"/>
                  <a:gd name="T2" fmla="*/ 0 w 14"/>
                  <a:gd name="T3" fmla="*/ 1 h 2"/>
                  <a:gd name="T4" fmla="*/ 6350 w 14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">
                    <a:moveTo>
                      <a:pt x="14" y="0"/>
                    </a:moveTo>
                    <a:cubicBezTo>
                      <a:pt x="9" y="0"/>
                      <a:pt x="5" y="1"/>
                      <a:pt x="0" y="2"/>
                    </a:cubicBezTo>
                    <a:cubicBezTo>
                      <a:pt x="5" y="1"/>
                      <a:pt x="9" y="0"/>
                      <a:pt x="14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7" name="Freeform 126">
                <a:extLst>
                  <a:ext uri="{FF2B5EF4-FFF2-40B4-BE49-F238E27FC236}">
                    <a16:creationId xmlns:a16="http://schemas.microsoft.com/office/drawing/2014/main" id="{DD6C6402-84BF-47BE-9A9C-0820C7EB5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163" y="3825875"/>
                <a:ext cx="3175" cy="1588"/>
              </a:xfrm>
              <a:custGeom>
                <a:avLst/>
                <a:gdLst>
                  <a:gd name="T0" fmla="*/ 0 w 5"/>
                  <a:gd name="T1" fmla="*/ 0 h 2"/>
                  <a:gd name="T2" fmla="*/ 3175 w 5"/>
                  <a:gd name="T3" fmla="*/ 1588 h 2"/>
                  <a:gd name="T4" fmla="*/ 0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1"/>
                      <a:pt x="3" y="2"/>
                      <a:pt x="5" y="2"/>
                    </a:cubicBezTo>
                    <a:cubicBezTo>
                      <a:pt x="3" y="2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8" name="Freeform 127">
                <a:extLst>
                  <a:ext uri="{FF2B5EF4-FFF2-40B4-BE49-F238E27FC236}">
                    <a16:creationId xmlns:a16="http://schemas.microsoft.com/office/drawing/2014/main" id="{CDD97DB8-6854-4688-BF5D-366C343A0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225" y="3822700"/>
                <a:ext cx="3175" cy="1588"/>
              </a:xfrm>
              <a:custGeom>
                <a:avLst/>
                <a:gdLst>
                  <a:gd name="T0" fmla="*/ 0 w 6"/>
                  <a:gd name="T1" fmla="*/ 0 h 2"/>
                  <a:gd name="T2" fmla="*/ 3175 w 6"/>
                  <a:gd name="T3" fmla="*/ 1588 h 2"/>
                  <a:gd name="T4" fmla="*/ 0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1"/>
                      <a:pt x="4" y="1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69" name="Freeform 128">
                <a:extLst>
                  <a:ext uri="{FF2B5EF4-FFF2-40B4-BE49-F238E27FC236}">
                    <a16:creationId xmlns:a16="http://schemas.microsoft.com/office/drawing/2014/main" id="{3F04916B-12CD-4C4D-991D-84998ADAD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3288" y="3819525"/>
                <a:ext cx="3175" cy="1588"/>
              </a:xfrm>
              <a:custGeom>
                <a:avLst/>
                <a:gdLst>
                  <a:gd name="T0" fmla="*/ 0 w 5"/>
                  <a:gd name="T1" fmla="*/ 0 h 2"/>
                  <a:gd name="T2" fmla="*/ 3175 w 5"/>
                  <a:gd name="T3" fmla="*/ 1588 h 2"/>
                  <a:gd name="T4" fmla="*/ 0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2" y="1"/>
                      <a:pt x="3" y="1"/>
                      <a:pt x="5" y="2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0" name="Freeform 129">
                <a:extLst>
                  <a:ext uri="{FF2B5EF4-FFF2-40B4-BE49-F238E27FC236}">
                    <a16:creationId xmlns:a16="http://schemas.microsoft.com/office/drawing/2014/main" id="{903F913A-E135-49F2-9031-2A464EA8C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6938" y="3835400"/>
                <a:ext cx="6350" cy="0"/>
              </a:xfrm>
              <a:custGeom>
                <a:avLst/>
                <a:gdLst>
                  <a:gd name="T0" fmla="*/ 6350 w 14"/>
                  <a:gd name="T1" fmla="*/ 0 h 2"/>
                  <a:gd name="T2" fmla="*/ 0 w 14"/>
                  <a:gd name="T3" fmla="*/ 1 h 2"/>
                  <a:gd name="T4" fmla="*/ 6350 w 14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">
                    <a:moveTo>
                      <a:pt x="14" y="0"/>
                    </a:moveTo>
                    <a:cubicBezTo>
                      <a:pt x="9" y="1"/>
                      <a:pt x="5" y="2"/>
                      <a:pt x="0" y="2"/>
                    </a:cubicBezTo>
                    <a:cubicBezTo>
                      <a:pt x="5" y="2"/>
                      <a:pt x="9" y="1"/>
                      <a:pt x="14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1" name="Freeform 130">
                <a:extLst>
                  <a:ext uri="{FF2B5EF4-FFF2-40B4-BE49-F238E27FC236}">
                    <a16:creationId xmlns:a16="http://schemas.microsoft.com/office/drawing/2014/main" id="{D4CA3344-A392-4DF7-B188-541ABAFB3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9750" y="2598738"/>
                <a:ext cx="1587" cy="1588"/>
              </a:xfrm>
              <a:custGeom>
                <a:avLst/>
                <a:gdLst>
                  <a:gd name="T0" fmla="*/ 1587 w 4"/>
                  <a:gd name="T1" fmla="*/ 1588 h 3"/>
                  <a:gd name="T2" fmla="*/ 0 w 4"/>
                  <a:gd name="T3" fmla="*/ 0 h 3"/>
                  <a:gd name="T4" fmla="*/ 1587 w 4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2" name="Freeform 131">
                <a:extLst>
                  <a:ext uri="{FF2B5EF4-FFF2-40B4-BE49-F238E27FC236}">
                    <a16:creationId xmlns:a16="http://schemas.microsoft.com/office/drawing/2014/main" id="{3F7D158C-C14C-4E26-9EF5-B50765D2B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6100" y="2603500"/>
                <a:ext cx="1587" cy="1588"/>
              </a:xfrm>
              <a:custGeom>
                <a:avLst/>
                <a:gdLst>
                  <a:gd name="T0" fmla="*/ 1587 w 3"/>
                  <a:gd name="T1" fmla="*/ 1588 h 2"/>
                  <a:gd name="T2" fmla="*/ 0 w 3"/>
                  <a:gd name="T3" fmla="*/ 0 h 2"/>
                  <a:gd name="T4" fmla="*/ 1587 w 3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1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3" name="Freeform 132">
                <a:extLst>
                  <a:ext uri="{FF2B5EF4-FFF2-40B4-BE49-F238E27FC236}">
                    <a16:creationId xmlns:a16="http://schemas.microsoft.com/office/drawing/2014/main" id="{756BC6AC-2C2D-4F86-800D-4AC78E51F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4038" y="2590800"/>
                <a:ext cx="0" cy="6350"/>
              </a:xfrm>
              <a:custGeom>
                <a:avLst/>
                <a:gdLst>
                  <a:gd name="T0" fmla="*/ 0 h 13"/>
                  <a:gd name="T1" fmla="*/ 6350 h 13"/>
                  <a:gd name="T2" fmla="*/ 0 h 1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3">
                    <a:moveTo>
                      <a:pt x="0" y="0"/>
                    </a:moveTo>
                    <a:cubicBezTo>
                      <a:pt x="0" y="4"/>
                      <a:pt x="0" y="8"/>
                      <a:pt x="0" y="13"/>
                    </a:cubicBezTo>
                    <a:cubicBezTo>
                      <a:pt x="0" y="8"/>
                      <a:pt x="0" y="4"/>
                      <a:pt x="0" y="0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4" name="Freeform 133">
                <a:extLst>
                  <a:ext uri="{FF2B5EF4-FFF2-40B4-BE49-F238E27FC236}">
                    <a16:creationId xmlns:a16="http://schemas.microsoft.com/office/drawing/2014/main" id="{B688AB05-A91B-4413-8DFA-6A9B34678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2450" y="2560638"/>
                <a:ext cx="1587" cy="7938"/>
              </a:xfrm>
              <a:custGeom>
                <a:avLst/>
                <a:gdLst>
                  <a:gd name="T0" fmla="*/ 0 w 1"/>
                  <a:gd name="T1" fmla="*/ 0 h 16"/>
                  <a:gd name="T2" fmla="*/ 1587 w 1"/>
                  <a:gd name="T3" fmla="*/ 7938 h 16"/>
                  <a:gd name="T4" fmla="*/ 0 w 1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6">
                    <a:moveTo>
                      <a:pt x="0" y="0"/>
                    </a:moveTo>
                    <a:cubicBezTo>
                      <a:pt x="0" y="5"/>
                      <a:pt x="1" y="11"/>
                      <a:pt x="1" y="16"/>
                    </a:cubicBezTo>
                    <a:cubicBezTo>
                      <a:pt x="1" y="11"/>
                      <a:pt x="0" y="5"/>
                      <a:pt x="0" y="0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5" name="Freeform 134">
                <a:extLst>
                  <a:ext uri="{FF2B5EF4-FFF2-40B4-BE49-F238E27FC236}">
                    <a16:creationId xmlns:a16="http://schemas.microsoft.com/office/drawing/2014/main" id="{68AAF6E0-F186-4377-B51E-48F1347D5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4038" y="2570163"/>
                <a:ext cx="0" cy="17463"/>
              </a:xfrm>
              <a:custGeom>
                <a:avLst/>
                <a:gdLst>
                  <a:gd name="T0" fmla="*/ 0 h 35"/>
                  <a:gd name="T1" fmla="*/ 17463 h 35"/>
                  <a:gd name="T2" fmla="*/ 0 h 35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5">
                    <a:moveTo>
                      <a:pt x="0" y="0"/>
                    </a:moveTo>
                    <a:cubicBezTo>
                      <a:pt x="0" y="12"/>
                      <a:pt x="0" y="23"/>
                      <a:pt x="0" y="35"/>
                    </a:cubicBezTo>
                    <a:cubicBezTo>
                      <a:pt x="0" y="23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6" name="Freeform 135">
                <a:extLst>
                  <a:ext uri="{FF2B5EF4-FFF2-40B4-BE49-F238E27FC236}">
                    <a16:creationId xmlns:a16="http://schemas.microsoft.com/office/drawing/2014/main" id="{8C543BED-4DCE-44C6-8061-BBCE35470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075" y="2468563"/>
                <a:ext cx="79375" cy="117475"/>
              </a:xfrm>
              <a:custGeom>
                <a:avLst/>
                <a:gdLst>
                  <a:gd name="T0" fmla="*/ 11932 w 153"/>
                  <a:gd name="T1" fmla="*/ 43663 h 226"/>
                  <a:gd name="T2" fmla="*/ 5707 w 153"/>
                  <a:gd name="T3" fmla="*/ 56658 h 226"/>
                  <a:gd name="T4" fmla="*/ 53954 w 153"/>
                  <a:gd name="T5" fmla="*/ 117475 h 226"/>
                  <a:gd name="T6" fmla="*/ 76262 w 153"/>
                  <a:gd name="T7" fmla="*/ 63936 h 226"/>
                  <a:gd name="T8" fmla="*/ 79375 w 153"/>
                  <a:gd name="T9" fmla="*/ 90965 h 226"/>
                  <a:gd name="T10" fmla="*/ 68480 w 153"/>
                  <a:gd name="T11" fmla="*/ 26510 h 226"/>
                  <a:gd name="T12" fmla="*/ 41503 w 153"/>
                  <a:gd name="T13" fmla="*/ 18193 h 226"/>
                  <a:gd name="T14" fmla="*/ 11932 w 153"/>
                  <a:gd name="T15" fmla="*/ 43663 h 2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3" h="226">
                    <a:moveTo>
                      <a:pt x="23" y="84"/>
                    </a:moveTo>
                    <a:cubicBezTo>
                      <a:pt x="16" y="90"/>
                      <a:pt x="0" y="96"/>
                      <a:pt x="11" y="109"/>
                    </a:cubicBezTo>
                    <a:cubicBezTo>
                      <a:pt x="41" y="147"/>
                      <a:pt x="68" y="189"/>
                      <a:pt x="104" y="226"/>
                    </a:cubicBezTo>
                    <a:cubicBezTo>
                      <a:pt x="127" y="198"/>
                      <a:pt x="145" y="160"/>
                      <a:pt x="147" y="123"/>
                    </a:cubicBezTo>
                    <a:cubicBezTo>
                      <a:pt x="150" y="141"/>
                      <a:pt x="152" y="158"/>
                      <a:pt x="153" y="175"/>
                    </a:cubicBezTo>
                    <a:cubicBezTo>
                      <a:pt x="150" y="132"/>
                      <a:pt x="143" y="91"/>
                      <a:pt x="132" y="51"/>
                    </a:cubicBezTo>
                    <a:cubicBezTo>
                      <a:pt x="118" y="0"/>
                      <a:pt x="117" y="1"/>
                      <a:pt x="80" y="35"/>
                    </a:cubicBezTo>
                    <a:cubicBezTo>
                      <a:pt x="61" y="52"/>
                      <a:pt x="42" y="67"/>
                      <a:pt x="23" y="84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7" name="Freeform 136">
                <a:extLst>
                  <a:ext uri="{FF2B5EF4-FFF2-40B4-BE49-F238E27FC236}">
                    <a16:creationId xmlns:a16="http://schemas.microsoft.com/office/drawing/2014/main" id="{1F4573EC-69EA-4CD4-8990-A31C6B92F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3400" y="2592388"/>
                <a:ext cx="3175" cy="3175"/>
              </a:xfrm>
              <a:custGeom>
                <a:avLst/>
                <a:gdLst>
                  <a:gd name="T0" fmla="*/ 3175 w 6"/>
                  <a:gd name="T1" fmla="*/ 3175 h 6"/>
                  <a:gd name="T2" fmla="*/ 0 w 6"/>
                  <a:gd name="T3" fmla="*/ 0 h 6"/>
                  <a:gd name="T4" fmla="*/ 3175 w 6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cubicBezTo>
                      <a:pt x="4" y="4"/>
                      <a:pt x="2" y="2"/>
                      <a:pt x="0" y="0"/>
                    </a:cubicBezTo>
                    <a:cubicBezTo>
                      <a:pt x="2" y="2"/>
                      <a:pt x="4" y="4"/>
                      <a:pt x="6" y="6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8" name="Freeform 137">
                <a:extLst>
                  <a:ext uri="{FF2B5EF4-FFF2-40B4-BE49-F238E27FC236}">
                    <a16:creationId xmlns:a16="http://schemas.microsoft.com/office/drawing/2014/main" id="{9160186E-AD6E-42E4-8094-7FE0B128E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050" y="2586038"/>
                <a:ext cx="6350" cy="4763"/>
              </a:xfrm>
              <a:custGeom>
                <a:avLst/>
                <a:gdLst>
                  <a:gd name="T0" fmla="*/ 0 w 10"/>
                  <a:gd name="T1" fmla="*/ 0 h 10"/>
                  <a:gd name="T2" fmla="*/ 6350 w 10"/>
                  <a:gd name="T3" fmla="*/ 4763 h 10"/>
                  <a:gd name="T4" fmla="*/ 0 w 10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0" y="0"/>
                    </a:moveTo>
                    <a:cubicBezTo>
                      <a:pt x="3" y="3"/>
                      <a:pt x="6" y="7"/>
                      <a:pt x="10" y="10"/>
                    </a:cubicBezTo>
                    <a:cubicBezTo>
                      <a:pt x="6" y="7"/>
                      <a:pt x="3" y="3"/>
                      <a:pt x="0" y="0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79" name="Freeform 138">
                <a:extLst>
                  <a:ext uri="{FF2B5EF4-FFF2-40B4-BE49-F238E27FC236}">
                    <a16:creationId xmlns:a16="http://schemas.microsoft.com/office/drawing/2014/main" id="{9464257C-C93C-4CEA-A7DA-B87C847D3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2450" y="2598738"/>
                <a:ext cx="1587" cy="9525"/>
              </a:xfrm>
              <a:custGeom>
                <a:avLst/>
                <a:gdLst>
                  <a:gd name="T0" fmla="*/ 0 w 1"/>
                  <a:gd name="T1" fmla="*/ 9525 h 18"/>
                  <a:gd name="T2" fmla="*/ 1587 w 1"/>
                  <a:gd name="T3" fmla="*/ 0 h 18"/>
                  <a:gd name="T4" fmla="*/ 0 w 1"/>
                  <a:gd name="T5" fmla="*/ 952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8">
                    <a:moveTo>
                      <a:pt x="0" y="18"/>
                    </a:moveTo>
                    <a:cubicBezTo>
                      <a:pt x="0" y="12"/>
                      <a:pt x="1" y="6"/>
                      <a:pt x="1" y="0"/>
                    </a:cubicBezTo>
                    <a:cubicBezTo>
                      <a:pt x="1" y="6"/>
                      <a:pt x="0" y="12"/>
                      <a:pt x="0" y="18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0" name="Freeform 139">
                <a:extLst>
                  <a:ext uri="{FF2B5EF4-FFF2-40B4-BE49-F238E27FC236}">
                    <a16:creationId xmlns:a16="http://schemas.microsoft.com/office/drawing/2014/main" id="{C5F9BDC2-67AA-492C-B0DD-8A48E43F8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1163" y="2898775"/>
                <a:ext cx="87312" cy="133350"/>
              </a:xfrm>
              <a:custGeom>
                <a:avLst/>
                <a:gdLst>
                  <a:gd name="T0" fmla="*/ 0 w 167"/>
                  <a:gd name="T1" fmla="*/ 133350 h 256"/>
                  <a:gd name="T2" fmla="*/ 3660 w 167"/>
                  <a:gd name="T3" fmla="*/ 123453 h 256"/>
                  <a:gd name="T4" fmla="*/ 50714 w 167"/>
                  <a:gd name="T5" fmla="*/ 108868 h 256"/>
                  <a:gd name="T6" fmla="*/ 87312 w 167"/>
                  <a:gd name="T7" fmla="*/ 83865 h 256"/>
                  <a:gd name="T8" fmla="*/ 87312 w 167"/>
                  <a:gd name="T9" fmla="*/ 83865 h 256"/>
                  <a:gd name="T10" fmla="*/ 70059 w 167"/>
                  <a:gd name="T11" fmla="*/ 0 h 256"/>
                  <a:gd name="T12" fmla="*/ 0 w 167"/>
                  <a:gd name="T13" fmla="*/ 133350 h 2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7" h="256">
                    <a:moveTo>
                      <a:pt x="0" y="256"/>
                    </a:moveTo>
                    <a:cubicBezTo>
                      <a:pt x="2" y="250"/>
                      <a:pt x="5" y="243"/>
                      <a:pt x="7" y="237"/>
                    </a:cubicBezTo>
                    <a:cubicBezTo>
                      <a:pt x="39" y="233"/>
                      <a:pt x="65" y="224"/>
                      <a:pt x="97" y="209"/>
                    </a:cubicBezTo>
                    <a:cubicBezTo>
                      <a:pt x="122" y="198"/>
                      <a:pt x="145" y="180"/>
                      <a:pt x="167" y="161"/>
                    </a:cubicBezTo>
                    <a:cubicBezTo>
                      <a:pt x="167" y="161"/>
                      <a:pt x="167" y="161"/>
                      <a:pt x="167" y="161"/>
                    </a:cubicBezTo>
                    <a:cubicBezTo>
                      <a:pt x="157" y="111"/>
                      <a:pt x="155" y="58"/>
                      <a:pt x="134" y="0"/>
                    </a:cubicBezTo>
                    <a:cubicBezTo>
                      <a:pt x="85" y="90"/>
                      <a:pt x="33" y="168"/>
                      <a:pt x="0" y="256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1" name="Freeform 140">
                <a:extLst>
                  <a:ext uri="{FF2B5EF4-FFF2-40B4-BE49-F238E27FC236}">
                    <a16:creationId xmlns:a16="http://schemas.microsoft.com/office/drawing/2014/main" id="{4D96223E-478C-4804-9901-93D7F1D4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2275" y="3008313"/>
                <a:ext cx="68262" cy="26988"/>
              </a:xfrm>
              <a:custGeom>
                <a:avLst/>
                <a:gdLst>
                  <a:gd name="T0" fmla="*/ 0 w 133"/>
                  <a:gd name="T1" fmla="*/ 26988 h 50"/>
                  <a:gd name="T2" fmla="*/ 64156 w 133"/>
                  <a:gd name="T3" fmla="*/ 1080 h 50"/>
                  <a:gd name="T4" fmla="*/ 68262 w 133"/>
                  <a:gd name="T5" fmla="*/ 0 h 50"/>
                  <a:gd name="T6" fmla="*/ 64156 w 133"/>
                  <a:gd name="T7" fmla="*/ 1080 h 50"/>
                  <a:gd name="T8" fmla="*/ 0 w 133"/>
                  <a:gd name="T9" fmla="*/ 26988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3" h="50">
                    <a:moveTo>
                      <a:pt x="0" y="50"/>
                    </a:moveTo>
                    <a:cubicBezTo>
                      <a:pt x="42" y="29"/>
                      <a:pt x="83" y="14"/>
                      <a:pt x="125" y="2"/>
                    </a:cubicBezTo>
                    <a:cubicBezTo>
                      <a:pt x="128" y="2"/>
                      <a:pt x="130" y="1"/>
                      <a:pt x="133" y="0"/>
                    </a:cubicBezTo>
                    <a:cubicBezTo>
                      <a:pt x="130" y="1"/>
                      <a:pt x="128" y="2"/>
                      <a:pt x="125" y="2"/>
                    </a:cubicBezTo>
                    <a:cubicBezTo>
                      <a:pt x="83" y="14"/>
                      <a:pt x="42" y="29"/>
                      <a:pt x="0" y="50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2" name="Freeform 141">
                <a:extLst>
                  <a:ext uri="{FF2B5EF4-FFF2-40B4-BE49-F238E27FC236}">
                    <a16:creationId xmlns:a16="http://schemas.microsoft.com/office/drawing/2014/main" id="{E7127C43-E004-47C5-BC47-2FF68A11E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7988" y="3032125"/>
                <a:ext cx="3175" cy="11113"/>
              </a:xfrm>
              <a:custGeom>
                <a:avLst/>
                <a:gdLst>
                  <a:gd name="T0" fmla="*/ 0 w 7"/>
                  <a:gd name="T1" fmla="*/ 11113 h 19"/>
                  <a:gd name="T2" fmla="*/ 0 w 7"/>
                  <a:gd name="T3" fmla="*/ 11113 h 19"/>
                  <a:gd name="T4" fmla="*/ 3175 w 7"/>
                  <a:gd name="T5" fmla="*/ 0 h 19"/>
                  <a:gd name="T6" fmla="*/ 0 w 7"/>
                  <a:gd name="T7" fmla="*/ 11113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2" y="13"/>
                      <a:pt x="5" y="6"/>
                      <a:pt x="7" y="0"/>
                    </a:cubicBezTo>
                    <a:cubicBezTo>
                      <a:pt x="5" y="6"/>
                      <a:pt x="2" y="13"/>
                      <a:pt x="0" y="19"/>
                    </a:cubicBezTo>
                    <a:close/>
                  </a:path>
                </a:pathLst>
              </a:custGeom>
              <a:solidFill>
                <a:srgbClr val="E539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3" name="Freeform 142">
                <a:extLst>
                  <a:ext uri="{FF2B5EF4-FFF2-40B4-BE49-F238E27FC236}">
                    <a16:creationId xmlns:a16="http://schemas.microsoft.com/office/drawing/2014/main" id="{A4B941CD-9F28-4186-A422-73F3F8B79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75" y="2297113"/>
                <a:ext cx="0" cy="0"/>
              </a:xfrm>
              <a:custGeom>
                <a:avLst/>
                <a:gdLst>
                  <a:gd name="T0" fmla="*/ 0 h 2"/>
                  <a:gd name="T1" fmla="*/ 1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4" name="Freeform 143">
                <a:extLst>
                  <a:ext uri="{FF2B5EF4-FFF2-40B4-BE49-F238E27FC236}">
                    <a16:creationId xmlns:a16="http://schemas.microsoft.com/office/drawing/2014/main" id="{D14DC34B-B713-40EB-A484-318E51D56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463" y="2292350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5" name="Freeform 144">
                <a:extLst>
                  <a:ext uri="{FF2B5EF4-FFF2-40B4-BE49-F238E27FC236}">
                    <a16:creationId xmlns:a16="http://schemas.microsoft.com/office/drawing/2014/main" id="{ED888B18-037D-48DB-A84B-518A89224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050" y="2287588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6" name="Freeform 145">
                <a:extLst>
                  <a:ext uri="{FF2B5EF4-FFF2-40B4-BE49-F238E27FC236}">
                    <a16:creationId xmlns:a16="http://schemas.microsoft.com/office/drawing/2014/main" id="{D43F479B-1AB4-4DC3-A038-889DEC3DE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050" y="2284413"/>
                <a:ext cx="0" cy="1588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1588 h 4"/>
                  <a:gd name="T4" fmla="*/ 1 w 1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1"/>
                      <a:pt x="1" y="3"/>
                      <a:pt x="0" y="4"/>
                    </a:cubicBezTo>
                    <a:cubicBezTo>
                      <a:pt x="1" y="3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7" name="Freeform 146">
                <a:extLst>
                  <a:ext uri="{FF2B5EF4-FFF2-40B4-BE49-F238E27FC236}">
                    <a16:creationId xmlns:a16="http://schemas.microsoft.com/office/drawing/2014/main" id="{E3DC081F-3A2B-4AA9-AF58-47D940D06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2288" y="2301875"/>
                <a:ext cx="1587" cy="0"/>
              </a:xfrm>
              <a:custGeom>
                <a:avLst/>
                <a:gdLst>
                  <a:gd name="T0" fmla="*/ 1587 w 1"/>
                  <a:gd name="T1" fmla="*/ 0 h 2"/>
                  <a:gd name="T2" fmla="*/ 0 w 1"/>
                  <a:gd name="T3" fmla="*/ 1 h 2"/>
                  <a:gd name="T4" fmla="*/ 1587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8" name="Freeform 147">
                <a:extLst>
                  <a:ext uri="{FF2B5EF4-FFF2-40B4-BE49-F238E27FC236}">
                    <a16:creationId xmlns:a16="http://schemas.microsoft.com/office/drawing/2014/main" id="{47A280AC-9B31-40B5-BE5A-E99C7A62B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15450" y="2216150"/>
                <a:ext cx="103187" cy="85725"/>
              </a:xfrm>
              <a:custGeom>
                <a:avLst/>
                <a:gdLst>
                  <a:gd name="T0" fmla="*/ 77261 w 199"/>
                  <a:gd name="T1" fmla="*/ 70566 h 164"/>
                  <a:gd name="T2" fmla="*/ 99557 w 199"/>
                  <a:gd name="T3" fmla="*/ 34499 h 164"/>
                  <a:gd name="T4" fmla="*/ 103187 w 199"/>
                  <a:gd name="T5" fmla="*/ 39204 h 164"/>
                  <a:gd name="T6" fmla="*/ 61186 w 199"/>
                  <a:gd name="T7" fmla="*/ 14113 h 164"/>
                  <a:gd name="T8" fmla="*/ 0 w 199"/>
                  <a:gd name="T9" fmla="*/ 3659 h 164"/>
                  <a:gd name="T10" fmla="*/ 56520 w 199"/>
                  <a:gd name="T11" fmla="*/ 85725 h 164"/>
                  <a:gd name="T12" fmla="*/ 77261 w 199"/>
                  <a:gd name="T13" fmla="*/ 70566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9" h="164">
                    <a:moveTo>
                      <a:pt x="149" y="135"/>
                    </a:moveTo>
                    <a:cubicBezTo>
                      <a:pt x="167" y="117"/>
                      <a:pt x="182" y="92"/>
                      <a:pt x="192" y="66"/>
                    </a:cubicBezTo>
                    <a:cubicBezTo>
                      <a:pt x="195" y="69"/>
                      <a:pt x="197" y="72"/>
                      <a:pt x="199" y="75"/>
                    </a:cubicBezTo>
                    <a:cubicBezTo>
                      <a:pt x="190" y="58"/>
                      <a:pt x="165" y="47"/>
                      <a:pt x="118" y="27"/>
                    </a:cubicBezTo>
                    <a:cubicBezTo>
                      <a:pt x="84" y="12"/>
                      <a:pt x="48" y="0"/>
                      <a:pt x="0" y="7"/>
                    </a:cubicBezTo>
                    <a:cubicBezTo>
                      <a:pt x="43" y="57"/>
                      <a:pt x="76" y="109"/>
                      <a:pt x="109" y="164"/>
                    </a:cubicBezTo>
                    <a:cubicBezTo>
                      <a:pt x="124" y="156"/>
                      <a:pt x="137" y="146"/>
                      <a:pt x="149" y="135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89" name="Freeform 148">
                <a:extLst>
                  <a:ext uri="{FF2B5EF4-FFF2-40B4-BE49-F238E27FC236}">
                    <a16:creationId xmlns:a16="http://schemas.microsoft.com/office/drawing/2014/main" id="{243B4A02-7F28-4D39-9FBD-DFB176D70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6888" y="2327275"/>
                <a:ext cx="4762" cy="6350"/>
              </a:xfrm>
              <a:custGeom>
                <a:avLst/>
                <a:gdLst>
                  <a:gd name="T0" fmla="*/ 4762 w 8"/>
                  <a:gd name="T1" fmla="*/ 6350 h 13"/>
                  <a:gd name="T2" fmla="*/ 0 w 8"/>
                  <a:gd name="T3" fmla="*/ 0 h 13"/>
                  <a:gd name="T4" fmla="*/ 4762 w 8"/>
                  <a:gd name="T5" fmla="*/ 635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3">
                    <a:moveTo>
                      <a:pt x="8" y="13"/>
                    </a:moveTo>
                    <a:cubicBezTo>
                      <a:pt x="5" y="9"/>
                      <a:pt x="2" y="4"/>
                      <a:pt x="0" y="0"/>
                    </a:cubicBezTo>
                    <a:cubicBezTo>
                      <a:pt x="2" y="4"/>
                      <a:pt x="5" y="9"/>
                      <a:pt x="8" y="13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0" name="Freeform 149">
                <a:extLst>
                  <a:ext uri="{FF2B5EF4-FFF2-40B4-BE49-F238E27FC236}">
                    <a16:creationId xmlns:a16="http://schemas.microsoft.com/office/drawing/2014/main" id="{5BA492AC-3880-4C00-B5C2-D64FCEE7D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0225" y="2266950"/>
                <a:ext cx="0" cy="1588"/>
              </a:xfrm>
              <a:custGeom>
                <a:avLst/>
                <a:gdLst>
                  <a:gd name="T0" fmla="*/ 0 w 1"/>
                  <a:gd name="T1" fmla="*/ 1588 h 4"/>
                  <a:gd name="T2" fmla="*/ 1 w 1"/>
                  <a:gd name="T3" fmla="*/ 0 h 4"/>
                  <a:gd name="T4" fmla="*/ 0 w 1"/>
                  <a:gd name="T5" fmla="*/ 1588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4"/>
                    </a:moveTo>
                    <a:cubicBezTo>
                      <a:pt x="1" y="3"/>
                      <a:pt x="1" y="1"/>
                      <a:pt x="1" y="0"/>
                    </a:cubicBezTo>
                    <a:cubicBezTo>
                      <a:pt x="1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1" name="Freeform 150">
                <a:extLst>
                  <a:ext uri="{FF2B5EF4-FFF2-40B4-BE49-F238E27FC236}">
                    <a16:creationId xmlns:a16="http://schemas.microsoft.com/office/drawing/2014/main" id="{3A8DB63D-F833-4F1A-AC05-B49ADB974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638" y="2279650"/>
                <a:ext cx="0" cy="3175"/>
              </a:xfrm>
              <a:custGeom>
                <a:avLst/>
                <a:gdLst>
                  <a:gd name="T0" fmla="*/ 1 w 1"/>
                  <a:gd name="T1" fmla="*/ 0 h 5"/>
                  <a:gd name="T2" fmla="*/ 0 w 1"/>
                  <a:gd name="T3" fmla="*/ 3175 h 5"/>
                  <a:gd name="T4" fmla="*/ 1 w 1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3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2" name="Freeform 151">
                <a:extLst>
                  <a:ext uri="{FF2B5EF4-FFF2-40B4-BE49-F238E27FC236}">
                    <a16:creationId xmlns:a16="http://schemas.microsoft.com/office/drawing/2014/main" id="{A0E1E243-0B4F-4995-9CD8-9D3034E33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3238" y="2338388"/>
                <a:ext cx="6350" cy="9525"/>
              </a:xfrm>
              <a:custGeom>
                <a:avLst/>
                <a:gdLst>
                  <a:gd name="T0" fmla="*/ 6350 w 12"/>
                  <a:gd name="T1" fmla="*/ 9525 h 20"/>
                  <a:gd name="T2" fmla="*/ 6350 w 12"/>
                  <a:gd name="T3" fmla="*/ 9525 h 20"/>
                  <a:gd name="T4" fmla="*/ 0 w 12"/>
                  <a:gd name="T5" fmla="*/ 0 h 20"/>
                  <a:gd name="T6" fmla="*/ 6350 w 12"/>
                  <a:gd name="T7" fmla="*/ 9525 h 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8" y="14"/>
                      <a:pt x="4" y="7"/>
                      <a:pt x="0" y="0"/>
                    </a:cubicBezTo>
                    <a:cubicBezTo>
                      <a:pt x="4" y="7"/>
                      <a:pt x="8" y="14"/>
                      <a:pt x="12" y="2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3" name="Freeform 152">
                <a:extLst>
                  <a:ext uri="{FF2B5EF4-FFF2-40B4-BE49-F238E27FC236}">
                    <a16:creationId xmlns:a16="http://schemas.microsoft.com/office/drawing/2014/main" id="{D885C536-33C6-466B-9DFA-8137DCF03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0225" y="2262188"/>
                <a:ext cx="0" cy="3175"/>
              </a:xfrm>
              <a:custGeom>
                <a:avLst/>
                <a:gdLst>
                  <a:gd name="T0" fmla="*/ 0 w 1"/>
                  <a:gd name="T1" fmla="*/ 0 h 7"/>
                  <a:gd name="T2" fmla="*/ 1 w 1"/>
                  <a:gd name="T3" fmla="*/ 3175 h 7"/>
                  <a:gd name="T4" fmla="*/ 0 w 1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4" name="Freeform 153">
                <a:extLst>
                  <a:ext uri="{FF2B5EF4-FFF2-40B4-BE49-F238E27FC236}">
                    <a16:creationId xmlns:a16="http://schemas.microsoft.com/office/drawing/2014/main" id="{F3FAE02B-C85B-49F6-9262-D6D5DF823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0225" y="2268538"/>
                <a:ext cx="0" cy="4763"/>
              </a:xfrm>
              <a:custGeom>
                <a:avLst/>
                <a:gdLst>
                  <a:gd name="T0" fmla="*/ 1 w 1"/>
                  <a:gd name="T1" fmla="*/ 0 h 9"/>
                  <a:gd name="T2" fmla="*/ 0 w 1"/>
                  <a:gd name="T3" fmla="*/ 4763 h 9"/>
                  <a:gd name="T4" fmla="*/ 1 w 1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9">
                    <a:moveTo>
                      <a:pt x="1" y="0"/>
                    </a:moveTo>
                    <a:cubicBezTo>
                      <a:pt x="1" y="3"/>
                      <a:pt x="1" y="6"/>
                      <a:pt x="0" y="9"/>
                    </a:cubicBezTo>
                    <a:cubicBezTo>
                      <a:pt x="1" y="6"/>
                      <a:pt x="1" y="3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5" name="Freeform 154">
                <a:extLst>
                  <a:ext uri="{FF2B5EF4-FFF2-40B4-BE49-F238E27FC236}">
                    <a16:creationId xmlns:a16="http://schemas.microsoft.com/office/drawing/2014/main" id="{19F2A447-C13B-4C4F-91D9-15FDA391A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638" y="2255838"/>
                <a:ext cx="1587" cy="3175"/>
              </a:xfrm>
              <a:custGeom>
                <a:avLst/>
                <a:gdLst>
                  <a:gd name="T0" fmla="*/ 0 w 3"/>
                  <a:gd name="T1" fmla="*/ 0 h 6"/>
                  <a:gd name="T2" fmla="*/ 1587 w 3"/>
                  <a:gd name="T3" fmla="*/ 3175 h 6"/>
                  <a:gd name="T4" fmla="*/ 0 w 3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cubicBezTo>
                      <a:pt x="1" y="2"/>
                      <a:pt x="2" y="4"/>
                      <a:pt x="3" y="6"/>
                    </a:cubicBezTo>
                    <a:cubicBezTo>
                      <a:pt x="2" y="4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6" name="Freeform 155">
                <a:extLst>
                  <a:ext uri="{FF2B5EF4-FFF2-40B4-BE49-F238E27FC236}">
                    <a16:creationId xmlns:a16="http://schemas.microsoft.com/office/drawing/2014/main" id="{8460D18F-FEFE-401A-B691-9A53F6386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0225" y="2259013"/>
                <a:ext cx="0" cy="3175"/>
              </a:xfrm>
              <a:custGeom>
                <a:avLst/>
                <a:gdLst>
                  <a:gd name="T0" fmla="*/ 0 w 1"/>
                  <a:gd name="T1" fmla="*/ 0 h 4"/>
                  <a:gd name="T2" fmla="*/ 1 w 1"/>
                  <a:gd name="T3" fmla="*/ 3175 h 4"/>
                  <a:gd name="T4" fmla="*/ 0 w 1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7" name="Freeform 156">
                <a:extLst>
                  <a:ext uri="{FF2B5EF4-FFF2-40B4-BE49-F238E27FC236}">
                    <a16:creationId xmlns:a16="http://schemas.microsoft.com/office/drawing/2014/main" id="{687F0FE7-238D-4704-A6CA-3BE149BA1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638" y="2273300"/>
                <a:ext cx="1587" cy="3175"/>
              </a:xfrm>
              <a:custGeom>
                <a:avLst/>
                <a:gdLst>
                  <a:gd name="T0" fmla="*/ 1587 w 1"/>
                  <a:gd name="T1" fmla="*/ 0 h 5"/>
                  <a:gd name="T2" fmla="*/ 0 w 1"/>
                  <a:gd name="T3" fmla="*/ 3175 h 5"/>
                  <a:gd name="T4" fmla="*/ 1587 w 1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cubicBezTo>
                      <a:pt x="1" y="2"/>
                      <a:pt x="1" y="3"/>
                      <a:pt x="0" y="5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8" name="Freeform 157">
                <a:extLst>
                  <a:ext uri="{FF2B5EF4-FFF2-40B4-BE49-F238E27FC236}">
                    <a16:creationId xmlns:a16="http://schemas.microsoft.com/office/drawing/2014/main" id="{E5CC60E4-3160-4267-8025-D4738472C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638" y="2278063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399" name="Freeform 158">
                <a:extLst>
                  <a:ext uri="{FF2B5EF4-FFF2-40B4-BE49-F238E27FC236}">
                    <a16:creationId xmlns:a16="http://schemas.microsoft.com/office/drawing/2014/main" id="{1AFD7A6E-2712-4391-99A5-C6D5C7308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75" y="2705100"/>
                <a:ext cx="58737" cy="103188"/>
              </a:xfrm>
              <a:custGeom>
                <a:avLst/>
                <a:gdLst>
                  <a:gd name="T0" fmla="*/ 48341 w 113"/>
                  <a:gd name="T1" fmla="*/ 77261 h 199"/>
                  <a:gd name="T2" fmla="*/ 56138 w 113"/>
                  <a:gd name="T3" fmla="*/ 68446 h 199"/>
                  <a:gd name="T4" fmla="*/ 58737 w 113"/>
                  <a:gd name="T5" fmla="*/ 78298 h 199"/>
                  <a:gd name="T6" fmla="*/ 34307 w 113"/>
                  <a:gd name="T7" fmla="*/ 0 h 199"/>
                  <a:gd name="T8" fmla="*/ 0 w 113"/>
                  <a:gd name="T9" fmla="*/ 103188 h 199"/>
                  <a:gd name="T10" fmla="*/ 48341 w 113"/>
                  <a:gd name="T11" fmla="*/ 77261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199">
                    <a:moveTo>
                      <a:pt x="93" y="149"/>
                    </a:moveTo>
                    <a:cubicBezTo>
                      <a:pt x="98" y="144"/>
                      <a:pt x="103" y="138"/>
                      <a:pt x="108" y="132"/>
                    </a:cubicBezTo>
                    <a:cubicBezTo>
                      <a:pt x="109" y="139"/>
                      <a:pt x="111" y="145"/>
                      <a:pt x="113" y="151"/>
                    </a:cubicBezTo>
                    <a:cubicBezTo>
                      <a:pt x="101" y="103"/>
                      <a:pt x="89" y="54"/>
                      <a:pt x="66" y="0"/>
                    </a:cubicBezTo>
                    <a:cubicBezTo>
                      <a:pt x="48" y="71"/>
                      <a:pt x="26" y="133"/>
                      <a:pt x="0" y="199"/>
                    </a:cubicBezTo>
                    <a:cubicBezTo>
                      <a:pt x="35" y="191"/>
                      <a:pt x="69" y="174"/>
                      <a:pt x="93" y="149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0" name="Freeform 159">
                <a:extLst>
                  <a:ext uri="{FF2B5EF4-FFF2-40B4-BE49-F238E27FC236}">
                    <a16:creationId xmlns:a16="http://schemas.microsoft.com/office/drawing/2014/main" id="{A66D63E3-D559-40E8-BCE9-9EF0C397B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525" y="2801938"/>
                <a:ext cx="68262" cy="19050"/>
              </a:xfrm>
              <a:custGeom>
                <a:avLst/>
                <a:gdLst>
                  <a:gd name="T0" fmla="*/ 56185 w 130"/>
                  <a:gd name="T1" fmla="*/ 10583 h 36"/>
                  <a:gd name="T2" fmla="*/ 0 w 130"/>
                  <a:gd name="T3" fmla="*/ 19050 h 36"/>
                  <a:gd name="T4" fmla="*/ 525 w 130"/>
                  <a:gd name="T5" fmla="*/ 19050 h 36"/>
                  <a:gd name="T6" fmla="*/ 0 w 130"/>
                  <a:gd name="T7" fmla="*/ 19050 h 36"/>
                  <a:gd name="T8" fmla="*/ 56185 w 130"/>
                  <a:gd name="T9" fmla="*/ 10583 h 36"/>
                  <a:gd name="T10" fmla="*/ 68262 w 130"/>
                  <a:gd name="T11" fmla="*/ 0 h 36"/>
                  <a:gd name="T12" fmla="*/ 56185 w 130"/>
                  <a:gd name="T13" fmla="*/ 10583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0" h="36">
                    <a:moveTo>
                      <a:pt x="107" y="20"/>
                    </a:moveTo>
                    <a:cubicBezTo>
                      <a:pt x="74" y="24"/>
                      <a:pt x="41" y="30"/>
                      <a:pt x="0" y="36"/>
                    </a:cubicBezTo>
                    <a:cubicBezTo>
                      <a:pt x="0" y="36"/>
                      <a:pt x="0" y="36"/>
                      <a:pt x="1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41" y="30"/>
                      <a:pt x="74" y="24"/>
                      <a:pt x="107" y="20"/>
                    </a:cubicBezTo>
                    <a:cubicBezTo>
                      <a:pt x="123" y="18"/>
                      <a:pt x="130" y="11"/>
                      <a:pt x="130" y="0"/>
                    </a:cubicBezTo>
                    <a:cubicBezTo>
                      <a:pt x="130" y="11"/>
                      <a:pt x="123" y="18"/>
                      <a:pt x="107" y="2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1" name="Freeform 170">
                <a:extLst>
                  <a:ext uri="{FF2B5EF4-FFF2-40B4-BE49-F238E27FC236}">
                    <a16:creationId xmlns:a16="http://schemas.microsoft.com/office/drawing/2014/main" id="{0D105044-20BB-481A-AC70-9CEC052C3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6700" y="1220788"/>
                <a:ext cx="3175" cy="1588"/>
              </a:xfrm>
              <a:custGeom>
                <a:avLst/>
                <a:gdLst>
                  <a:gd name="T0" fmla="*/ 3175 w 4"/>
                  <a:gd name="T1" fmla="*/ 1588 h 2"/>
                  <a:gd name="T2" fmla="*/ 0 w 4"/>
                  <a:gd name="T3" fmla="*/ 0 h 2"/>
                  <a:gd name="T4" fmla="*/ 3175 w 4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2" name="Freeform 171">
                <a:extLst>
                  <a:ext uri="{FF2B5EF4-FFF2-40B4-BE49-F238E27FC236}">
                    <a16:creationId xmlns:a16="http://schemas.microsoft.com/office/drawing/2014/main" id="{61622A9D-D47C-40B0-A464-BD3424881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4638" y="1208088"/>
                <a:ext cx="22225" cy="17463"/>
              </a:xfrm>
              <a:custGeom>
                <a:avLst/>
                <a:gdLst>
                  <a:gd name="T0" fmla="*/ 22225 w 43"/>
                  <a:gd name="T1" fmla="*/ 0 h 34"/>
                  <a:gd name="T2" fmla="*/ 2067 w 43"/>
                  <a:gd name="T3" fmla="*/ 15922 h 34"/>
                  <a:gd name="T4" fmla="*/ 0 w 43"/>
                  <a:gd name="T5" fmla="*/ 15922 h 34"/>
                  <a:gd name="T6" fmla="*/ 2067 w 43"/>
                  <a:gd name="T7" fmla="*/ 15922 h 34"/>
                  <a:gd name="T8" fmla="*/ 22225 w 4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" h="34">
                    <a:moveTo>
                      <a:pt x="43" y="0"/>
                    </a:moveTo>
                    <a:cubicBezTo>
                      <a:pt x="38" y="21"/>
                      <a:pt x="22" y="34"/>
                      <a:pt x="4" y="31"/>
                    </a:cubicBezTo>
                    <a:cubicBezTo>
                      <a:pt x="3" y="31"/>
                      <a:pt x="1" y="31"/>
                      <a:pt x="0" y="31"/>
                    </a:cubicBezTo>
                    <a:cubicBezTo>
                      <a:pt x="1" y="31"/>
                      <a:pt x="3" y="31"/>
                      <a:pt x="4" y="31"/>
                    </a:cubicBezTo>
                    <a:cubicBezTo>
                      <a:pt x="22" y="34"/>
                      <a:pt x="38" y="21"/>
                      <a:pt x="43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3" name="Freeform 172">
                <a:extLst>
                  <a:ext uri="{FF2B5EF4-FFF2-40B4-BE49-F238E27FC236}">
                    <a16:creationId xmlns:a16="http://schemas.microsoft.com/office/drawing/2014/main" id="{E665820D-F14E-4B69-8664-A843B750B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9875" y="1222375"/>
                <a:ext cx="1587" cy="0"/>
              </a:xfrm>
              <a:custGeom>
                <a:avLst/>
                <a:gdLst>
                  <a:gd name="T0" fmla="*/ 1587 w 3"/>
                  <a:gd name="T1" fmla="*/ 1 h 1"/>
                  <a:gd name="T2" fmla="*/ 0 w 3"/>
                  <a:gd name="T3" fmla="*/ 0 h 1"/>
                  <a:gd name="T4" fmla="*/ 1587 w 3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cubicBezTo>
                      <a:pt x="1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4" name="Freeform 173">
                <a:extLst>
                  <a:ext uri="{FF2B5EF4-FFF2-40B4-BE49-F238E27FC236}">
                    <a16:creationId xmlns:a16="http://schemas.microsoft.com/office/drawing/2014/main" id="{FC2C34DB-5F90-468B-B5C9-E7A7A401B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1463" y="1222375"/>
                <a:ext cx="3175" cy="1588"/>
              </a:xfrm>
              <a:custGeom>
                <a:avLst/>
                <a:gdLst>
                  <a:gd name="T0" fmla="*/ 3175 w 4"/>
                  <a:gd name="T1" fmla="*/ 1588 h 1"/>
                  <a:gd name="T2" fmla="*/ 0 w 4"/>
                  <a:gd name="T3" fmla="*/ 0 h 1"/>
                  <a:gd name="T4" fmla="*/ 3175 w 4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cubicBezTo>
                      <a:pt x="3" y="1"/>
                      <a:pt x="1" y="1"/>
                      <a:pt x="0" y="0"/>
                    </a:cubicBezTo>
                    <a:cubicBezTo>
                      <a:pt x="1" y="1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5" name="Freeform 174">
                <a:extLst>
                  <a:ext uri="{FF2B5EF4-FFF2-40B4-BE49-F238E27FC236}">
                    <a16:creationId xmlns:a16="http://schemas.microsoft.com/office/drawing/2014/main" id="{3FD76A83-9EA7-4398-9BF2-7C4B936B0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5588" y="1184275"/>
                <a:ext cx="41275" cy="36513"/>
              </a:xfrm>
              <a:custGeom>
                <a:avLst/>
                <a:gdLst>
                  <a:gd name="T0" fmla="*/ 41275 w 78"/>
                  <a:gd name="T1" fmla="*/ 15942 h 71"/>
                  <a:gd name="T2" fmla="*/ 17992 w 78"/>
                  <a:gd name="T3" fmla="*/ 1029 h 71"/>
                  <a:gd name="T4" fmla="*/ 1588 w 78"/>
                  <a:gd name="T5" fmla="*/ 19028 h 71"/>
                  <a:gd name="T6" fmla="*/ 11642 w 78"/>
                  <a:gd name="T7" fmla="*/ 36513 h 71"/>
                  <a:gd name="T8" fmla="*/ 38629 w 78"/>
                  <a:gd name="T9" fmla="*/ 18514 h 71"/>
                  <a:gd name="T10" fmla="*/ 41275 w 78"/>
                  <a:gd name="T11" fmla="*/ 15942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8" h="71">
                    <a:moveTo>
                      <a:pt x="78" y="31"/>
                    </a:moveTo>
                    <a:cubicBezTo>
                      <a:pt x="73" y="5"/>
                      <a:pt x="51" y="0"/>
                      <a:pt x="34" y="2"/>
                    </a:cubicBezTo>
                    <a:cubicBezTo>
                      <a:pt x="17" y="5"/>
                      <a:pt x="6" y="11"/>
                      <a:pt x="3" y="37"/>
                    </a:cubicBezTo>
                    <a:cubicBezTo>
                      <a:pt x="0" y="52"/>
                      <a:pt x="10" y="64"/>
                      <a:pt x="22" y="71"/>
                    </a:cubicBezTo>
                    <a:cubicBezTo>
                      <a:pt x="41" y="62"/>
                      <a:pt x="59" y="50"/>
                      <a:pt x="73" y="36"/>
                    </a:cubicBezTo>
                    <a:cubicBezTo>
                      <a:pt x="75" y="34"/>
                      <a:pt x="76" y="33"/>
                      <a:pt x="78" y="31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6" name="Freeform 175">
                <a:extLst>
                  <a:ext uri="{FF2B5EF4-FFF2-40B4-BE49-F238E27FC236}">
                    <a16:creationId xmlns:a16="http://schemas.microsoft.com/office/drawing/2014/main" id="{27BE0F0E-6EAD-421B-B430-10DB76022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6863" y="1200150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7" name="Freeform 176">
                <a:extLst>
                  <a:ext uri="{FF2B5EF4-FFF2-40B4-BE49-F238E27FC236}">
                    <a16:creationId xmlns:a16="http://schemas.microsoft.com/office/drawing/2014/main" id="{ACC24C39-15F1-4DA3-8E46-B0A9C6768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6863" y="1203325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8" name="Freeform 228">
                <a:extLst>
                  <a:ext uri="{FF2B5EF4-FFF2-40B4-BE49-F238E27FC236}">
                    <a16:creationId xmlns:a16="http://schemas.microsoft.com/office/drawing/2014/main" id="{FFA17462-BA1A-4381-902F-D4FEE550C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6713" y="2111376"/>
                <a:ext cx="0" cy="6350"/>
              </a:xfrm>
              <a:custGeom>
                <a:avLst/>
                <a:gdLst>
                  <a:gd name="T0" fmla="*/ 0 w 2"/>
                  <a:gd name="T1" fmla="*/ 0 h 11"/>
                  <a:gd name="T2" fmla="*/ 1 w 2"/>
                  <a:gd name="T3" fmla="*/ 6350 h 11"/>
                  <a:gd name="T4" fmla="*/ 0 w 2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1">
                    <a:moveTo>
                      <a:pt x="0" y="0"/>
                    </a:moveTo>
                    <a:cubicBezTo>
                      <a:pt x="1" y="4"/>
                      <a:pt x="1" y="8"/>
                      <a:pt x="2" y="11"/>
                    </a:cubicBezTo>
                    <a:cubicBezTo>
                      <a:pt x="1" y="8"/>
                      <a:pt x="1" y="4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09" name="Freeform 229">
                <a:extLst>
                  <a:ext uri="{FF2B5EF4-FFF2-40B4-BE49-F238E27FC236}">
                    <a16:creationId xmlns:a16="http://schemas.microsoft.com/office/drawing/2014/main" id="{B9F5F2DB-DADA-407E-AEEA-5F86EAD17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6713" y="2117726"/>
                <a:ext cx="1587" cy="6350"/>
              </a:xfrm>
              <a:custGeom>
                <a:avLst/>
                <a:gdLst>
                  <a:gd name="T0" fmla="*/ 0 w 2"/>
                  <a:gd name="T1" fmla="*/ 0 h 10"/>
                  <a:gd name="T2" fmla="*/ 1587 w 2"/>
                  <a:gd name="T3" fmla="*/ 6350 h 10"/>
                  <a:gd name="T4" fmla="*/ 0 w 2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cubicBezTo>
                      <a:pt x="1" y="4"/>
                      <a:pt x="2" y="7"/>
                      <a:pt x="2" y="10"/>
                    </a:cubicBezTo>
                    <a:cubicBezTo>
                      <a:pt x="2" y="7"/>
                      <a:pt x="1" y="4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0" name="Freeform 230">
                <a:extLst>
                  <a:ext uri="{FF2B5EF4-FFF2-40B4-BE49-F238E27FC236}">
                    <a16:creationId xmlns:a16="http://schemas.microsoft.com/office/drawing/2014/main" id="{52BD1160-D74B-4BF7-9B77-FBA95E0D1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1475" y="2143126"/>
                <a:ext cx="1587" cy="3175"/>
              </a:xfrm>
              <a:custGeom>
                <a:avLst/>
                <a:gdLst>
                  <a:gd name="T0" fmla="*/ 0 w 1"/>
                  <a:gd name="T1" fmla="*/ 0 h 6"/>
                  <a:gd name="T2" fmla="*/ 1587 w 1"/>
                  <a:gd name="T3" fmla="*/ 3175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1" name="Freeform 231">
                <a:extLst>
                  <a:ext uri="{FF2B5EF4-FFF2-40B4-BE49-F238E27FC236}">
                    <a16:creationId xmlns:a16="http://schemas.microsoft.com/office/drawing/2014/main" id="{DE6CC91D-E467-45C2-A2D5-D83D22D7A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8300" y="2125663"/>
                <a:ext cx="1587" cy="6350"/>
              </a:xfrm>
              <a:custGeom>
                <a:avLst/>
                <a:gdLst>
                  <a:gd name="T0" fmla="*/ 0 w 3"/>
                  <a:gd name="T1" fmla="*/ 0 h 15"/>
                  <a:gd name="T2" fmla="*/ 1587 w 3"/>
                  <a:gd name="T3" fmla="*/ 6350 h 15"/>
                  <a:gd name="T4" fmla="*/ 0 w 3"/>
                  <a:gd name="T5" fmla="*/ 0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5">
                    <a:moveTo>
                      <a:pt x="0" y="0"/>
                    </a:moveTo>
                    <a:cubicBezTo>
                      <a:pt x="1" y="5"/>
                      <a:pt x="2" y="10"/>
                      <a:pt x="3" y="15"/>
                    </a:cubicBezTo>
                    <a:cubicBezTo>
                      <a:pt x="2" y="10"/>
                      <a:pt x="1" y="5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2" name="Freeform 232">
                <a:extLst>
                  <a:ext uri="{FF2B5EF4-FFF2-40B4-BE49-F238E27FC236}">
                    <a16:creationId xmlns:a16="http://schemas.microsoft.com/office/drawing/2014/main" id="{7ED421A2-8737-4840-8149-105693950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0825" y="2033588"/>
                <a:ext cx="115887" cy="85725"/>
              </a:xfrm>
              <a:custGeom>
                <a:avLst/>
                <a:gdLst>
                  <a:gd name="T0" fmla="*/ 102895 w 223"/>
                  <a:gd name="T1" fmla="*/ 81543 h 164"/>
                  <a:gd name="T2" fmla="*/ 115887 w 223"/>
                  <a:gd name="T3" fmla="*/ 77884 h 164"/>
                  <a:gd name="T4" fmla="*/ 98738 w 223"/>
                  <a:gd name="T5" fmla="*/ 8363 h 164"/>
                  <a:gd name="T6" fmla="*/ 85746 w 223"/>
                  <a:gd name="T7" fmla="*/ 2614 h 164"/>
                  <a:gd name="T8" fmla="*/ 0 w 223"/>
                  <a:gd name="T9" fmla="*/ 45476 h 164"/>
                  <a:gd name="T10" fmla="*/ 63400 w 223"/>
                  <a:gd name="T11" fmla="*/ 84680 h 164"/>
                  <a:gd name="T12" fmla="*/ 102895 w 223"/>
                  <a:gd name="T13" fmla="*/ 81543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3" h="164">
                    <a:moveTo>
                      <a:pt x="198" y="156"/>
                    </a:moveTo>
                    <a:cubicBezTo>
                      <a:pt x="207" y="154"/>
                      <a:pt x="215" y="152"/>
                      <a:pt x="223" y="149"/>
                    </a:cubicBezTo>
                    <a:cubicBezTo>
                      <a:pt x="213" y="103"/>
                      <a:pt x="200" y="57"/>
                      <a:pt x="190" y="16"/>
                    </a:cubicBezTo>
                    <a:cubicBezTo>
                      <a:pt x="186" y="2"/>
                      <a:pt x="177" y="0"/>
                      <a:pt x="165" y="5"/>
                    </a:cubicBezTo>
                    <a:cubicBezTo>
                      <a:pt x="112" y="25"/>
                      <a:pt x="46" y="50"/>
                      <a:pt x="0" y="87"/>
                    </a:cubicBezTo>
                    <a:cubicBezTo>
                      <a:pt x="43" y="110"/>
                      <a:pt x="83" y="136"/>
                      <a:pt x="122" y="162"/>
                    </a:cubicBezTo>
                    <a:cubicBezTo>
                      <a:pt x="147" y="164"/>
                      <a:pt x="173" y="161"/>
                      <a:pt x="198" y="156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3" name="Freeform 233">
                <a:extLst>
                  <a:ext uri="{FF2B5EF4-FFF2-40B4-BE49-F238E27FC236}">
                    <a16:creationId xmlns:a16="http://schemas.microsoft.com/office/drawing/2014/main" id="{1B03EB6A-F44C-4054-AD4E-D11C068FC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1475" y="2136776"/>
                <a:ext cx="0" cy="3175"/>
              </a:xfrm>
              <a:custGeom>
                <a:avLst/>
                <a:gdLst>
                  <a:gd name="T0" fmla="*/ 0 w 1"/>
                  <a:gd name="T1" fmla="*/ 0 h 6"/>
                  <a:gd name="T2" fmla="*/ 1 w 1"/>
                  <a:gd name="T3" fmla="*/ 3175 h 6"/>
                  <a:gd name="T4" fmla="*/ 0 w 1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4" name="Freeform 234">
                <a:extLst>
                  <a:ext uri="{FF2B5EF4-FFF2-40B4-BE49-F238E27FC236}">
                    <a16:creationId xmlns:a16="http://schemas.microsoft.com/office/drawing/2014/main" id="{2F9C54C3-92CE-4D8D-A1CF-47A9520E86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3063" y="2151063"/>
                <a:ext cx="0" cy="3175"/>
              </a:xfrm>
              <a:custGeom>
                <a:avLst/>
                <a:gdLst>
                  <a:gd name="T0" fmla="*/ 0 h 4"/>
                  <a:gd name="T1" fmla="*/ 3175 h 4"/>
                  <a:gd name="T2" fmla="*/ 0 h 4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5" name="Freeform 235">
                <a:extLst>
                  <a:ext uri="{FF2B5EF4-FFF2-40B4-BE49-F238E27FC236}">
                    <a16:creationId xmlns:a16="http://schemas.microsoft.com/office/drawing/2014/main" id="{C408E4BF-3E0E-41F5-A47C-0FB0F4A6E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0363" y="2151063"/>
                <a:ext cx="14287" cy="9525"/>
              </a:xfrm>
              <a:custGeom>
                <a:avLst/>
                <a:gdLst>
                  <a:gd name="T0" fmla="*/ 14287 w 26"/>
                  <a:gd name="T1" fmla="*/ 9525 h 18"/>
                  <a:gd name="T2" fmla="*/ 14287 w 26"/>
                  <a:gd name="T3" fmla="*/ 9525 h 18"/>
                  <a:gd name="T4" fmla="*/ 0 w 26"/>
                  <a:gd name="T5" fmla="*/ 0 h 18"/>
                  <a:gd name="T6" fmla="*/ 14287 w 26"/>
                  <a:gd name="T7" fmla="*/ 9525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17" y="12"/>
                      <a:pt x="9" y="6"/>
                      <a:pt x="0" y="0"/>
                    </a:cubicBezTo>
                    <a:cubicBezTo>
                      <a:pt x="9" y="6"/>
                      <a:pt x="17" y="12"/>
                      <a:pt x="26" y="18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6" name="Freeform 236">
                <a:extLst>
                  <a:ext uri="{FF2B5EF4-FFF2-40B4-BE49-F238E27FC236}">
                    <a16:creationId xmlns:a16="http://schemas.microsoft.com/office/drawing/2014/main" id="{339865BB-3418-421D-839F-A1F397CFF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25" y="2652713"/>
                <a:ext cx="101600" cy="152400"/>
              </a:xfrm>
              <a:custGeom>
                <a:avLst/>
                <a:gdLst>
                  <a:gd name="T0" fmla="*/ 45616 w 196"/>
                  <a:gd name="T1" fmla="*/ 150845 h 294"/>
                  <a:gd name="T2" fmla="*/ 94861 w 196"/>
                  <a:gd name="T3" fmla="*/ 110931 h 294"/>
                  <a:gd name="T4" fmla="*/ 101600 w 196"/>
                  <a:gd name="T5" fmla="*/ 0 h 294"/>
                  <a:gd name="T6" fmla="*/ 27992 w 196"/>
                  <a:gd name="T7" fmla="*/ 42506 h 294"/>
                  <a:gd name="T8" fmla="*/ 8812 w 196"/>
                  <a:gd name="T9" fmla="*/ 74645 h 294"/>
                  <a:gd name="T10" fmla="*/ 36804 w 196"/>
                  <a:gd name="T11" fmla="*/ 140996 h 294"/>
                  <a:gd name="T12" fmla="*/ 45616 w 196"/>
                  <a:gd name="T13" fmla="*/ 150845 h 2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6" h="294">
                    <a:moveTo>
                      <a:pt x="88" y="291"/>
                    </a:moveTo>
                    <a:cubicBezTo>
                      <a:pt x="122" y="276"/>
                      <a:pt x="181" y="235"/>
                      <a:pt x="183" y="214"/>
                    </a:cubicBezTo>
                    <a:cubicBezTo>
                      <a:pt x="188" y="147"/>
                      <a:pt x="192" y="79"/>
                      <a:pt x="196" y="0"/>
                    </a:cubicBezTo>
                    <a:cubicBezTo>
                      <a:pt x="139" y="66"/>
                      <a:pt x="137" y="69"/>
                      <a:pt x="54" y="82"/>
                    </a:cubicBezTo>
                    <a:cubicBezTo>
                      <a:pt x="14" y="89"/>
                      <a:pt x="0" y="106"/>
                      <a:pt x="17" y="144"/>
                    </a:cubicBezTo>
                    <a:cubicBezTo>
                      <a:pt x="35" y="187"/>
                      <a:pt x="53" y="230"/>
                      <a:pt x="71" y="272"/>
                    </a:cubicBezTo>
                    <a:cubicBezTo>
                      <a:pt x="75" y="280"/>
                      <a:pt x="80" y="294"/>
                      <a:pt x="88" y="291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7" name="Freeform 237">
                <a:extLst>
                  <a:ext uri="{FF2B5EF4-FFF2-40B4-BE49-F238E27FC236}">
                    <a16:creationId xmlns:a16="http://schemas.microsoft.com/office/drawing/2014/main" id="{418C0644-2443-4DDA-88CF-B7A715DE0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235201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8" name="Freeform 238">
                <a:extLst>
                  <a:ext uri="{FF2B5EF4-FFF2-40B4-BE49-F238E27FC236}">
                    <a16:creationId xmlns:a16="http://schemas.microsoft.com/office/drawing/2014/main" id="{9C2945CE-956B-4CDA-99D3-6D423A4AE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233613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19" name="Freeform 239">
                <a:extLst>
                  <a:ext uri="{FF2B5EF4-FFF2-40B4-BE49-F238E27FC236}">
                    <a16:creationId xmlns:a16="http://schemas.microsoft.com/office/drawing/2014/main" id="{4BD56EC3-4829-44EC-BA9B-6BF64E622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5513" y="2216151"/>
                <a:ext cx="4762" cy="1588"/>
              </a:xfrm>
              <a:custGeom>
                <a:avLst/>
                <a:gdLst>
                  <a:gd name="T0" fmla="*/ 4762 w 9"/>
                  <a:gd name="T1" fmla="*/ 1588 h 1"/>
                  <a:gd name="T2" fmla="*/ 0 w 9"/>
                  <a:gd name="T3" fmla="*/ 0 h 1"/>
                  <a:gd name="T4" fmla="*/ 4762 w 9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">
                    <a:moveTo>
                      <a:pt x="9" y="1"/>
                    </a:moveTo>
                    <a:cubicBezTo>
                      <a:pt x="6" y="0"/>
                      <a:pt x="4" y="0"/>
                      <a:pt x="0" y="0"/>
                    </a:cubicBezTo>
                    <a:cubicBezTo>
                      <a:pt x="4" y="0"/>
                      <a:pt x="6" y="0"/>
                      <a:pt x="9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0" name="Freeform 240">
                <a:extLst>
                  <a:ext uri="{FF2B5EF4-FFF2-40B4-BE49-F238E27FC236}">
                    <a16:creationId xmlns:a16="http://schemas.microsoft.com/office/drawing/2014/main" id="{469886FF-F17A-4155-87F0-038C7EA6A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235201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1" name="Freeform 241">
                <a:extLst>
                  <a:ext uri="{FF2B5EF4-FFF2-40B4-BE49-F238E27FC236}">
                    <a16:creationId xmlns:a16="http://schemas.microsoft.com/office/drawing/2014/main" id="{19D14C9C-3CC5-4B31-B0B0-F701835BE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2367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2" name="Freeform 242">
                <a:extLst>
                  <a:ext uri="{FF2B5EF4-FFF2-40B4-BE49-F238E27FC236}">
                    <a16:creationId xmlns:a16="http://schemas.microsoft.com/office/drawing/2014/main" id="{FD344B98-40D2-47FC-953C-52FA1EC5F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2367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3" name="Freeform 243">
                <a:extLst>
                  <a:ext uri="{FF2B5EF4-FFF2-40B4-BE49-F238E27FC236}">
                    <a16:creationId xmlns:a16="http://schemas.microsoft.com/office/drawing/2014/main" id="{89DE3B66-6D12-41BC-8656-FBB4B213B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51863" y="2217738"/>
                <a:ext cx="4762" cy="3175"/>
              </a:xfrm>
              <a:custGeom>
                <a:avLst/>
                <a:gdLst>
                  <a:gd name="T0" fmla="*/ 4762 w 8"/>
                  <a:gd name="T1" fmla="*/ 3175 h 5"/>
                  <a:gd name="T2" fmla="*/ 0 w 8"/>
                  <a:gd name="T3" fmla="*/ 0 h 5"/>
                  <a:gd name="T4" fmla="*/ 4762 w 8"/>
                  <a:gd name="T5" fmla="*/ 317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cubicBezTo>
                      <a:pt x="6" y="3"/>
                      <a:pt x="3" y="1"/>
                      <a:pt x="0" y="0"/>
                    </a:cubicBezTo>
                    <a:cubicBezTo>
                      <a:pt x="3" y="1"/>
                      <a:pt x="6" y="3"/>
                      <a:pt x="8" y="5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4" name="Freeform 244">
                <a:extLst>
                  <a:ext uri="{FF2B5EF4-FFF2-40B4-BE49-F238E27FC236}">
                    <a16:creationId xmlns:a16="http://schemas.microsoft.com/office/drawing/2014/main" id="{3C465968-8AFB-4BE7-8BA6-6BBE675A0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56625" y="2220913"/>
                <a:ext cx="42862" cy="47625"/>
              </a:xfrm>
              <a:custGeom>
                <a:avLst/>
                <a:gdLst>
                  <a:gd name="T0" fmla="*/ 0 w 84"/>
                  <a:gd name="T1" fmla="*/ 0 h 90"/>
                  <a:gd name="T2" fmla="*/ 9695 w 84"/>
                  <a:gd name="T3" fmla="*/ 10054 h 90"/>
                  <a:gd name="T4" fmla="*/ 42862 w 84"/>
                  <a:gd name="T5" fmla="*/ 47625 h 90"/>
                  <a:gd name="T6" fmla="*/ 9695 w 84"/>
                  <a:gd name="T7" fmla="*/ 10054 h 90"/>
                  <a:gd name="T8" fmla="*/ 0 w 84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90">
                    <a:moveTo>
                      <a:pt x="0" y="0"/>
                    </a:moveTo>
                    <a:cubicBezTo>
                      <a:pt x="7" y="4"/>
                      <a:pt x="13" y="11"/>
                      <a:pt x="19" y="19"/>
                    </a:cubicBezTo>
                    <a:cubicBezTo>
                      <a:pt x="37" y="42"/>
                      <a:pt x="62" y="66"/>
                      <a:pt x="84" y="90"/>
                    </a:cubicBezTo>
                    <a:cubicBezTo>
                      <a:pt x="62" y="66"/>
                      <a:pt x="37" y="42"/>
                      <a:pt x="19" y="19"/>
                    </a:cubicBezTo>
                    <a:cubicBezTo>
                      <a:pt x="13" y="11"/>
                      <a:pt x="7" y="4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5" name="Freeform 245">
                <a:extLst>
                  <a:ext uri="{FF2B5EF4-FFF2-40B4-BE49-F238E27FC236}">
                    <a16:creationId xmlns:a16="http://schemas.microsoft.com/office/drawing/2014/main" id="{795BA449-10D6-43CD-A296-BB4FCDE40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0900" y="2217738"/>
                <a:ext cx="63500" cy="28575"/>
              </a:xfrm>
              <a:custGeom>
                <a:avLst/>
                <a:gdLst>
                  <a:gd name="T0" fmla="*/ 0 w 123"/>
                  <a:gd name="T1" fmla="*/ 19579 h 54"/>
                  <a:gd name="T2" fmla="*/ 0 w 123"/>
                  <a:gd name="T3" fmla="*/ 19579 h 54"/>
                  <a:gd name="T4" fmla="*/ 0 w 123"/>
                  <a:gd name="T5" fmla="*/ 19579 h 54"/>
                  <a:gd name="T6" fmla="*/ 58337 w 123"/>
                  <a:gd name="T7" fmla="*/ 2117 h 54"/>
                  <a:gd name="T8" fmla="*/ 63500 w 123"/>
                  <a:gd name="T9" fmla="*/ 0 h 54"/>
                  <a:gd name="T10" fmla="*/ 58337 w 123"/>
                  <a:gd name="T11" fmla="*/ 2117 h 54"/>
                  <a:gd name="T12" fmla="*/ 0 w 123"/>
                  <a:gd name="T13" fmla="*/ 19579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54"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8" y="54"/>
                      <a:pt x="83" y="18"/>
                      <a:pt x="113" y="4"/>
                    </a:cubicBezTo>
                    <a:cubicBezTo>
                      <a:pt x="116" y="2"/>
                      <a:pt x="120" y="1"/>
                      <a:pt x="123" y="0"/>
                    </a:cubicBezTo>
                    <a:cubicBezTo>
                      <a:pt x="120" y="1"/>
                      <a:pt x="116" y="2"/>
                      <a:pt x="113" y="4"/>
                    </a:cubicBezTo>
                    <a:cubicBezTo>
                      <a:pt x="83" y="18"/>
                      <a:pt x="8" y="54"/>
                      <a:pt x="0" y="37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6" name="Freeform 246">
                <a:extLst>
                  <a:ext uri="{FF2B5EF4-FFF2-40B4-BE49-F238E27FC236}">
                    <a16:creationId xmlns:a16="http://schemas.microsoft.com/office/drawing/2014/main" id="{0DD6BEDA-EEBE-4DB4-BA5C-01EFD676E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7425" y="2262188"/>
                <a:ext cx="6350" cy="15875"/>
              </a:xfrm>
              <a:custGeom>
                <a:avLst/>
                <a:gdLst>
                  <a:gd name="T0" fmla="*/ 0 w 13"/>
                  <a:gd name="T1" fmla="*/ 14233 h 29"/>
                  <a:gd name="T2" fmla="*/ 6350 w 13"/>
                  <a:gd name="T3" fmla="*/ 0 h 29"/>
                  <a:gd name="T4" fmla="*/ 0 w 13"/>
                  <a:gd name="T5" fmla="*/ 14233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29">
                    <a:moveTo>
                      <a:pt x="0" y="26"/>
                    </a:moveTo>
                    <a:cubicBezTo>
                      <a:pt x="8" y="29"/>
                      <a:pt x="11" y="17"/>
                      <a:pt x="13" y="0"/>
                    </a:cubicBezTo>
                    <a:cubicBezTo>
                      <a:pt x="11" y="17"/>
                      <a:pt x="8" y="29"/>
                      <a:pt x="0" y="26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7" name="Freeform 247">
                <a:extLst>
                  <a:ext uri="{FF2B5EF4-FFF2-40B4-BE49-F238E27FC236}">
                    <a16:creationId xmlns:a16="http://schemas.microsoft.com/office/drawing/2014/main" id="{48E5FBA4-3CCD-4C75-A590-57D781AEE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0900" y="2232026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8" name="Freeform 248">
                <a:extLst>
                  <a:ext uri="{FF2B5EF4-FFF2-40B4-BE49-F238E27FC236}">
                    <a16:creationId xmlns:a16="http://schemas.microsoft.com/office/drawing/2014/main" id="{BA6186A3-828F-49FE-93F0-CD3351D9A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0900" y="2230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29" name="Freeform 249">
                <a:extLst>
                  <a:ext uri="{FF2B5EF4-FFF2-40B4-BE49-F238E27FC236}">
                    <a16:creationId xmlns:a16="http://schemas.microsoft.com/office/drawing/2014/main" id="{6528CA77-E61D-4E35-83FC-27587DE75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0900" y="2230438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0" name="Freeform 250">
                <a:extLst>
                  <a:ext uri="{FF2B5EF4-FFF2-40B4-BE49-F238E27FC236}">
                    <a16:creationId xmlns:a16="http://schemas.microsoft.com/office/drawing/2014/main" id="{6E6E1F81-E610-46EA-A327-7DEE61683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2188" y="2212976"/>
                <a:ext cx="0" cy="3175"/>
              </a:xfrm>
              <a:custGeom>
                <a:avLst/>
                <a:gdLst>
                  <a:gd name="T0" fmla="*/ 3175 h 6"/>
                  <a:gd name="T1" fmla="*/ 0 h 6"/>
                  <a:gd name="T2" fmla="*/ 3175 h 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cubicBezTo>
                      <a:pt x="0" y="4"/>
                      <a:pt x="0" y="2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1" name="Freeform 251">
                <a:extLst>
                  <a:ext uri="{FF2B5EF4-FFF2-40B4-BE49-F238E27FC236}">
                    <a16:creationId xmlns:a16="http://schemas.microsoft.com/office/drawing/2014/main" id="{6E2B1546-78FB-4D1E-BD9F-2324C8101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2350" y="2155826"/>
                <a:ext cx="1587" cy="0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2" name="Freeform 252">
                <a:extLst>
                  <a:ext uri="{FF2B5EF4-FFF2-40B4-BE49-F238E27FC236}">
                    <a16:creationId xmlns:a16="http://schemas.microsoft.com/office/drawing/2014/main" id="{1E93A77D-C1D1-4914-AB04-A97E65D9B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5525" y="2157413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3" name="Freeform 253">
                <a:extLst>
                  <a:ext uri="{FF2B5EF4-FFF2-40B4-BE49-F238E27FC236}">
                    <a16:creationId xmlns:a16="http://schemas.microsoft.com/office/drawing/2014/main" id="{BB2AF707-6A06-4FEA-A894-3B4EAE147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9175" y="2155826"/>
                <a:ext cx="1587" cy="0"/>
              </a:xfrm>
              <a:custGeom>
                <a:avLst/>
                <a:gdLst>
                  <a:gd name="T0" fmla="*/ 0 w 3"/>
                  <a:gd name="T1" fmla="*/ 0 h 1"/>
                  <a:gd name="T2" fmla="*/ 1587 w 3"/>
                  <a:gd name="T3" fmla="*/ 1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4" name="Freeform 254">
                <a:extLst>
                  <a:ext uri="{FF2B5EF4-FFF2-40B4-BE49-F238E27FC236}">
                    <a16:creationId xmlns:a16="http://schemas.microsoft.com/office/drawing/2014/main" id="{8094994C-65C3-4E06-A63A-CE25C46B4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7113" y="2157413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5" name="Freeform 255">
                <a:extLst>
                  <a:ext uri="{FF2B5EF4-FFF2-40B4-BE49-F238E27FC236}">
                    <a16:creationId xmlns:a16="http://schemas.microsoft.com/office/drawing/2014/main" id="{0920DE9F-D5B5-4B00-AE2B-EC7B7BDE5B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61375" y="2065338"/>
                <a:ext cx="176212" cy="146050"/>
              </a:xfrm>
              <a:custGeom>
                <a:avLst/>
                <a:gdLst>
                  <a:gd name="T0" fmla="*/ 30488 w 341"/>
                  <a:gd name="T1" fmla="*/ 116944 h 281"/>
                  <a:gd name="T2" fmla="*/ 29455 w 341"/>
                  <a:gd name="T3" fmla="*/ 122141 h 281"/>
                  <a:gd name="T4" fmla="*/ 117819 w 341"/>
                  <a:gd name="T5" fmla="*/ 137214 h 281"/>
                  <a:gd name="T6" fmla="*/ 163293 w 341"/>
                  <a:gd name="T7" fmla="*/ 108628 h 281"/>
                  <a:gd name="T8" fmla="*/ 176212 w 341"/>
                  <a:gd name="T9" fmla="*/ 89397 h 281"/>
                  <a:gd name="T10" fmla="*/ 165360 w 341"/>
                  <a:gd name="T11" fmla="*/ 87838 h 281"/>
                  <a:gd name="T12" fmla="*/ 131255 w 341"/>
                  <a:gd name="T13" fmla="*/ 60811 h 281"/>
                  <a:gd name="T14" fmla="*/ 107484 w 341"/>
                  <a:gd name="T15" fmla="*/ 520 h 281"/>
                  <a:gd name="T16" fmla="*/ 82680 w 341"/>
                  <a:gd name="T17" fmla="*/ 28067 h 281"/>
                  <a:gd name="T18" fmla="*/ 11369 w 341"/>
                  <a:gd name="T19" fmla="*/ 61850 h 281"/>
                  <a:gd name="T20" fmla="*/ 9818 w 341"/>
                  <a:gd name="T21" fmla="*/ 74324 h 281"/>
                  <a:gd name="T22" fmla="*/ 30488 w 341"/>
                  <a:gd name="T23" fmla="*/ 116944 h 281"/>
                  <a:gd name="T24" fmla="*/ 103867 w 341"/>
                  <a:gd name="T25" fmla="*/ 10395 h 281"/>
                  <a:gd name="T26" fmla="*/ 72345 w 341"/>
                  <a:gd name="T27" fmla="*/ 66008 h 281"/>
                  <a:gd name="T28" fmla="*/ 103867 w 341"/>
                  <a:gd name="T29" fmla="*/ 10395 h 28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1" h="281">
                    <a:moveTo>
                      <a:pt x="59" y="225"/>
                    </a:moveTo>
                    <a:cubicBezTo>
                      <a:pt x="58" y="228"/>
                      <a:pt x="57" y="232"/>
                      <a:pt x="57" y="235"/>
                    </a:cubicBezTo>
                    <a:cubicBezTo>
                      <a:pt x="108" y="267"/>
                      <a:pt x="168" y="281"/>
                      <a:pt x="228" y="264"/>
                    </a:cubicBezTo>
                    <a:cubicBezTo>
                      <a:pt x="261" y="254"/>
                      <a:pt x="294" y="235"/>
                      <a:pt x="316" y="209"/>
                    </a:cubicBezTo>
                    <a:cubicBezTo>
                      <a:pt x="326" y="197"/>
                      <a:pt x="335" y="185"/>
                      <a:pt x="341" y="172"/>
                    </a:cubicBezTo>
                    <a:cubicBezTo>
                      <a:pt x="333" y="171"/>
                      <a:pt x="325" y="170"/>
                      <a:pt x="320" y="169"/>
                    </a:cubicBezTo>
                    <a:cubicBezTo>
                      <a:pt x="276" y="163"/>
                      <a:pt x="268" y="158"/>
                      <a:pt x="254" y="117"/>
                    </a:cubicBezTo>
                    <a:cubicBezTo>
                      <a:pt x="238" y="67"/>
                      <a:pt x="231" y="1"/>
                      <a:pt x="208" y="1"/>
                    </a:cubicBezTo>
                    <a:cubicBezTo>
                      <a:pt x="185" y="0"/>
                      <a:pt x="171" y="34"/>
                      <a:pt x="160" y="54"/>
                    </a:cubicBezTo>
                    <a:cubicBezTo>
                      <a:pt x="131" y="104"/>
                      <a:pt x="124" y="134"/>
                      <a:pt x="22" y="119"/>
                    </a:cubicBezTo>
                    <a:cubicBezTo>
                      <a:pt x="0" y="117"/>
                      <a:pt x="8" y="130"/>
                      <a:pt x="19" y="143"/>
                    </a:cubicBezTo>
                    <a:cubicBezTo>
                      <a:pt x="46" y="163"/>
                      <a:pt x="62" y="196"/>
                      <a:pt x="59" y="225"/>
                    </a:cubicBezTo>
                    <a:close/>
                    <a:moveTo>
                      <a:pt x="201" y="20"/>
                    </a:moveTo>
                    <a:cubicBezTo>
                      <a:pt x="190" y="52"/>
                      <a:pt x="175" y="134"/>
                      <a:pt x="140" y="127"/>
                    </a:cubicBezTo>
                    <a:cubicBezTo>
                      <a:pt x="124" y="124"/>
                      <a:pt x="207" y="4"/>
                      <a:pt x="201" y="2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6" name="Freeform 256">
                <a:extLst>
                  <a:ext uri="{FF2B5EF4-FFF2-40B4-BE49-F238E27FC236}">
                    <a16:creationId xmlns:a16="http://schemas.microsoft.com/office/drawing/2014/main" id="{ACC10BE5-E8EB-4A56-A60B-2FCD57AA8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5" y="2181226"/>
                <a:ext cx="15875" cy="9525"/>
              </a:xfrm>
              <a:custGeom>
                <a:avLst/>
                <a:gdLst>
                  <a:gd name="T0" fmla="*/ 0 w 30"/>
                  <a:gd name="T1" fmla="*/ 9525 h 19"/>
                  <a:gd name="T2" fmla="*/ 10583 w 30"/>
                  <a:gd name="T3" fmla="*/ 2507 h 19"/>
                  <a:gd name="T4" fmla="*/ 15875 w 30"/>
                  <a:gd name="T5" fmla="*/ 0 h 19"/>
                  <a:gd name="T6" fmla="*/ 10583 w 30"/>
                  <a:gd name="T7" fmla="*/ 2507 h 19"/>
                  <a:gd name="T8" fmla="*/ 0 w 30"/>
                  <a:gd name="T9" fmla="*/ 952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19">
                    <a:moveTo>
                      <a:pt x="0" y="19"/>
                    </a:moveTo>
                    <a:cubicBezTo>
                      <a:pt x="5" y="14"/>
                      <a:pt x="11" y="9"/>
                      <a:pt x="20" y="5"/>
                    </a:cubicBezTo>
                    <a:cubicBezTo>
                      <a:pt x="23" y="3"/>
                      <a:pt x="26" y="1"/>
                      <a:pt x="30" y="0"/>
                    </a:cubicBezTo>
                    <a:cubicBezTo>
                      <a:pt x="26" y="1"/>
                      <a:pt x="23" y="3"/>
                      <a:pt x="20" y="5"/>
                    </a:cubicBezTo>
                    <a:cubicBezTo>
                      <a:pt x="11" y="9"/>
                      <a:pt x="5" y="14"/>
                      <a:pt x="0" y="19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7" name="Freeform 257">
                <a:extLst>
                  <a:ext uri="{FF2B5EF4-FFF2-40B4-BE49-F238E27FC236}">
                    <a16:creationId xmlns:a16="http://schemas.microsoft.com/office/drawing/2014/main" id="{79614E0C-1FD5-4DB1-9321-9F4ADBB5F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7588" y="2154238"/>
                <a:ext cx="1587" cy="1588"/>
              </a:xfrm>
              <a:custGeom>
                <a:avLst/>
                <a:gdLst>
                  <a:gd name="T0" fmla="*/ 0 w 3"/>
                  <a:gd name="T1" fmla="*/ 0 h 1"/>
                  <a:gd name="T2" fmla="*/ 1587 w 3"/>
                  <a:gd name="T3" fmla="*/ 1588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8" name="Freeform 258">
                <a:extLst>
                  <a:ext uri="{FF2B5EF4-FFF2-40B4-BE49-F238E27FC236}">
                    <a16:creationId xmlns:a16="http://schemas.microsoft.com/office/drawing/2014/main" id="{0CB059E6-6195-42D6-84B9-34E48D4A8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950" y="2193926"/>
                <a:ext cx="1587" cy="3175"/>
              </a:xfrm>
              <a:custGeom>
                <a:avLst/>
                <a:gdLst>
                  <a:gd name="T0" fmla="*/ 1587 w 3"/>
                  <a:gd name="T1" fmla="*/ 0 h 5"/>
                  <a:gd name="T2" fmla="*/ 0 w 3"/>
                  <a:gd name="T3" fmla="*/ 3175 h 5"/>
                  <a:gd name="T4" fmla="*/ 1587 w 3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2" y="2"/>
                      <a:pt x="1" y="4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39" name="Freeform 259">
                <a:extLst>
                  <a:ext uri="{FF2B5EF4-FFF2-40B4-BE49-F238E27FC236}">
                    <a16:creationId xmlns:a16="http://schemas.microsoft.com/office/drawing/2014/main" id="{F6850669-35F8-424C-9335-24F179F0F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3463" y="21605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0" name="Freeform 260">
                <a:extLst>
                  <a:ext uri="{FF2B5EF4-FFF2-40B4-BE49-F238E27FC236}">
                    <a16:creationId xmlns:a16="http://schemas.microsoft.com/office/drawing/2014/main" id="{B408F25D-B55E-462A-9D99-2E45B5BE4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3463" y="2162176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1" name="Freeform 261">
                <a:extLst>
                  <a:ext uri="{FF2B5EF4-FFF2-40B4-BE49-F238E27FC236}">
                    <a16:creationId xmlns:a16="http://schemas.microsoft.com/office/drawing/2014/main" id="{4706E692-8887-421A-8FE3-CB3CDE196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8700" y="2159001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2" name="Freeform 262">
                <a:extLst>
                  <a:ext uri="{FF2B5EF4-FFF2-40B4-BE49-F238E27FC236}">
                    <a16:creationId xmlns:a16="http://schemas.microsoft.com/office/drawing/2014/main" id="{29898E1C-3121-40D8-B0AE-193A29BE3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3775" y="2205038"/>
                <a:ext cx="0" cy="3175"/>
              </a:xfrm>
              <a:custGeom>
                <a:avLst/>
                <a:gdLst>
                  <a:gd name="T0" fmla="*/ 1 w 1"/>
                  <a:gd name="T1" fmla="*/ 0 h 6"/>
                  <a:gd name="T2" fmla="*/ 0 w 1"/>
                  <a:gd name="T3" fmla="*/ 3175 h 6"/>
                  <a:gd name="T4" fmla="*/ 1 w 1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6">
                    <a:moveTo>
                      <a:pt x="1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0" y="4"/>
                      <a:pt x="0" y="2"/>
                      <a:pt x="1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3" name="Freeform 263">
                <a:extLst>
                  <a:ext uri="{FF2B5EF4-FFF2-40B4-BE49-F238E27FC236}">
                    <a16:creationId xmlns:a16="http://schemas.microsoft.com/office/drawing/2014/main" id="{FA2F65E7-B0FA-449E-A013-3340D3134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75" y="21605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4" name="Freeform 264">
                <a:extLst>
                  <a:ext uri="{FF2B5EF4-FFF2-40B4-BE49-F238E27FC236}">
                    <a16:creationId xmlns:a16="http://schemas.microsoft.com/office/drawing/2014/main" id="{AA3F6352-5DFC-43F2-B34C-FE093B065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0288" y="2159001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5" name="Freeform 265">
                <a:extLst>
                  <a:ext uri="{FF2B5EF4-FFF2-40B4-BE49-F238E27FC236}">
                    <a16:creationId xmlns:a16="http://schemas.microsoft.com/office/drawing/2014/main" id="{37CCF168-F707-4F2D-91C4-A448C69D31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233613"/>
                <a:ext cx="1587" cy="0"/>
              </a:xfrm>
              <a:custGeom>
                <a:avLst/>
                <a:gdLst>
                  <a:gd name="T0" fmla="*/ 0 w 1"/>
                  <a:gd name="T1" fmla="*/ 1 h 1"/>
                  <a:gd name="T2" fmla="*/ 1587 w 1"/>
                  <a:gd name="T3" fmla="*/ 0 h 1"/>
                  <a:gd name="T4" fmla="*/ 0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D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6" name="Freeform 266">
                <a:extLst>
                  <a:ext uri="{FF2B5EF4-FFF2-40B4-BE49-F238E27FC236}">
                    <a16:creationId xmlns:a16="http://schemas.microsoft.com/office/drawing/2014/main" id="{777BD031-5E2D-4EBE-A786-62CD3D30C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1425" y="1550988"/>
                <a:ext cx="960437" cy="1441450"/>
              </a:xfrm>
              <a:custGeom>
                <a:avLst/>
                <a:gdLst>
                  <a:gd name="T0" fmla="*/ 276411 w 1852"/>
                  <a:gd name="T1" fmla="*/ 26492 h 2775"/>
                  <a:gd name="T2" fmla="*/ 219365 w 1852"/>
                  <a:gd name="T3" fmla="*/ 92461 h 2775"/>
                  <a:gd name="T4" fmla="*/ 2593 w 1852"/>
                  <a:gd name="T5" fmla="*/ 607227 h 2775"/>
                  <a:gd name="T6" fmla="*/ 2593 w 1852"/>
                  <a:gd name="T7" fmla="*/ 710076 h 2775"/>
                  <a:gd name="T8" fmla="*/ 34746 w 1852"/>
                  <a:gd name="T9" fmla="*/ 742282 h 2775"/>
                  <a:gd name="T10" fmla="*/ 30078 w 1852"/>
                  <a:gd name="T11" fmla="*/ 929281 h 2775"/>
                  <a:gd name="T12" fmla="*/ 19188 w 1852"/>
                  <a:gd name="T13" fmla="*/ 956292 h 2775"/>
                  <a:gd name="T14" fmla="*/ 45636 w 1852"/>
                  <a:gd name="T15" fmla="*/ 1021222 h 2775"/>
                  <a:gd name="T16" fmla="*/ 120314 w 1852"/>
                  <a:gd name="T17" fmla="*/ 1222765 h 2775"/>
                  <a:gd name="T18" fmla="*/ 174248 w 1852"/>
                  <a:gd name="T19" fmla="*/ 1398856 h 2775"/>
                  <a:gd name="T20" fmla="*/ 196029 w 1852"/>
                  <a:gd name="T21" fmla="*/ 1420672 h 2775"/>
                  <a:gd name="T22" fmla="*/ 517039 w 1852"/>
                  <a:gd name="T23" fmla="*/ 1438853 h 2775"/>
                  <a:gd name="T24" fmla="*/ 618683 w 1852"/>
                  <a:gd name="T25" fmla="*/ 1438853 h 2775"/>
                  <a:gd name="T26" fmla="*/ 643057 w 1852"/>
                  <a:gd name="T27" fmla="*/ 1421192 h 2775"/>
                  <a:gd name="T28" fmla="*/ 753518 w 1852"/>
                  <a:gd name="T29" fmla="*/ 1081997 h 2775"/>
                  <a:gd name="T30" fmla="*/ 481774 w 1852"/>
                  <a:gd name="T31" fmla="*/ 12467 h 2775"/>
                  <a:gd name="T32" fmla="*/ 448584 w 1852"/>
                  <a:gd name="T33" fmla="*/ 2597 h 2775"/>
                  <a:gd name="T34" fmla="*/ 301822 w 1852"/>
                  <a:gd name="T35" fmla="*/ 15583 h 2775"/>
                  <a:gd name="T36" fmla="*/ 276411 w 1852"/>
                  <a:gd name="T37" fmla="*/ 26492 h 277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852" h="2775">
                    <a:moveTo>
                      <a:pt x="533" y="51"/>
                    </a:moveTo>
                    <a:cubicBezTo>
                      <a:pt x="496" y="94"/>
                      <a:pt x="457" y="134"/>
                      <a:pt x="423" y="178"/>
                    </a:cubicBezTo>
                    <a:cubicBezTo>
                      <a:pt x="329" y="300"/>
                      <a:pt x="50" y="620"/>
                      <a:pt x="5" y="1169"/>
                    </a:cubicBezTo>
                    <a:cubicBezTo>
                      <a:pt x="0" y="1241"/>
                      <a:pt x="5" y="1367"/>
                      <a:pt x="5" y="1367"/>
                    </a:cubicBezTo>
                    <a:cubicBezTo>
                      <a:pt x="57" y="1386"/>
                      <a:pt x="66" y="1418"/>
                      <a:pt x="67" y="1429"/>
                    </a:cubicBezTo>
                    <a:cubicBezTo>
                      <a:pt x="87" y="1549"/>
                      <a:pt x="122" y="1670"/>
                      <a:pt x="58" y="1789"/>
                    </a:cubicBezTo>
                    <a:cubicBezTo>
                      <a:pt x="48" y="1809"/>
                      <a:pt x="37" y="1841"/>
                      <a:pt x="37" y="1841"/>
                    </a:cubicBezTo>
                    <a:cubicBezTo>
                      <a:pt x="51" y="1877"/>
                      <a:pt x="73" y="1930"/>
                      <a:pt x="88" y="1966"/>
                    </a:cubicBezTo>
                    <a:cubicBezTo>
                      <a:pt x="140" y="2094"/>
                      <a:pt x="193" y="2222"/>
                      <a:pt x="232" y="2354"/>
                    </a:cubicBezTo>
                    <a:cubicBezTo>
                      <a:pt x="266" y="2467"/>
                      <a:pt x="301" y="2580"/>
                      <a:pt x="336" y="2693"/>
                    </a:cubicBezTo>
                    <a:cubicBezTo>
                      <a:pt x="342" y="2715"/>
                      <a:pt x="349" y="2733"/>
                      <a:pt x="378" y="2735"/>
                    </a:cubicBezTo>
                    <a:cubicBezTo>
                      <a:pt x="584" y="2749"/>
                      <a:pt x="790" y="2775"/>
                      <a:pt x="997" y="2770"/>
                    </a:cubicBezTo>
                    <a:cubicBezTo>
                      <a:pt x="1062" y="2770"/>
                      <a:pt x="1128" y="2770"/>
                      <a:pt x="1193" y="2770"/>
                    </a:cubicBezTo>
                    <a:cubicBezTo>
                      <a:pt x="1217" y="2770"/>
                      <a:pt x="1232" y="2762"/>
                      <a:pt x="1240" y="2736"/>
                    </a:cubicBezTo>
                    <a:cubicBezTo>
                      <a:pt x="1311" y="2518"/>
                      <a:pt x="1392" y="2304"/>
                      <a:pt x="1453" y="2083"/>
                    </a:cubicBezTo>
                    <a:cubicBezTo>
                      <a:pt x="1517" y="1847"/>
                      <a:pt x="1852" y="558"/>
                      <a:pt x="929" y="24"/>
                    </a:cubicBezTo>
                    <a:cubicBezTo>
                      <a:pt x="913" y="11"/>
                      <a:pt x="888" y="0"/>
                      <a:pt x="865" y="5"/>
                    </a:cubicBezTo>
                    <a:cubicBezTo>
                      <a:pt x="772" y="26"/>
                      <a:pt x="677" y="29"/>
                      <a:pt x="582" y="30"/>
                    </a:cubicBezTo>
                    <a:cubicBezTo>
                      <a:pt x="562" y="31"/>
                      <a:pt x="546" y="35"/>
                      <a:pt x="533" y="5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7" name="Freeform 267">
                <a:extLst>
                  <a:ext uri="{FF2B5EF4-FFF2-40B4-BE49-F238E27FC236}">
                    <a16:creationId xmlns:a16="http://schemas.microsoft.com/office/drawing/2014/main" id="{1D06CAB3-B906-421D-9225-833226FBF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8725" y="2525713"/>
                <a:ext cx="176212" cy="479425"/>
              </a:xfrm>
              <a:custGeom>
                <a:avLst/>
                <a:gdLst>
                  <a:gd name="T0" fmla="*/ 52134 w 338"/>
                  <a:gd name="T1" fmla="*/ 479425 h 922"/>
                  <a:gd name="T2" fmla="*/ 157444 w 338"/>
                  <a:gd name="T3" fmla="*/ 450826 h 922"/>
                  <a:gd name="T4" fmla="*/ 171520 w 338"/>
                  <a:gd name="T5" fmla="*/ 428987 h 922"/>
                  <a:gd name="T6" fmla="*/ 67774 w 338"/>
                  <a:gd name="T7" fmla="*/ 111277 h 922"/>
                  <a:gd name="T8" fmla="*/ 21896 w 338"/>
                  <a:gd name="T9" fmla="*/ 0 h 922"/>
                  <a:gd name="T10" fmla="*/ 2607 w 338"/>
                  <a:gd name="T11" fmla="*/ 93077 h 922"/>
                  <a:gd name="T12" fmla="*/ 45878 w 338"/>
                  <a:gd name="T13" fmla="*/ 363469 h 922"/>
                  <a:gd name="T14" fmla="*/ 52134 w 338"/>
                  <a:gd name="T15" fmla="*/ 479425 h 9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38" h="922">
                    <a:moveTo>
                      <a:pt x="100" y="922"/>
                    </a:moveTo>
                    <a:cubicBezTo>
                      <a:pt x="168" y="902"/>
                      <a:pt x="237" y="887"/>
                      <a:pt x="302" y="867"/>
                    </a:cubicBezTo>
                    <a:cubicBezTo>
                      <a:pt x="322" y="861"/>
                      <a:pt x="338" y="854"/>
                      <a:pt x="329" y="825"/>
                    </a:cubicBezTo>
                    <a:cubicBezTo>
                      <a:pt x="264" y="621"/>
                      <a:pt x="211" y="413"/>
                      <a:pt x="130" y="214"/>
                    </a:cubicBezTo>
                    <a:cubicBezTo>
                      <a:pt x="103" y="149"/>
                      <a:pt x="72" y="72"/>
                      <a:pt x="42" y="0"/>
                    </a:cubicBezTo>
                    <a:cubicBezTo>
                      <a:pt x="11" y="51"/>
                      <a:pt x="0" y="121"/>
                      <a:pt x="5" y="179"/>
                    </a:cubicBezTo>
                    <a:cubicBezTo>
                      <a:pt x="19" y="355"/>
                      <a:pt x="56" y="503"/>
                      <a:pt x="88" y="699"/>
                    </a:cubicBezTo>
                    <a:cubicBezTo>
                      <a:pt x="100" y="772"/>
                      <a:pt x="139" y="890"/>
                      <a:pt x="100" y="922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8" name="Freeform 268">
                <a:extLst>
                  <a:ext uri="{FF2B5EF4-FFF2-40B4-BE49-F238E27FC236}">
                    <a16:creationId xmlns:a16="http://schemas.microsoft.com/office/drawing/2014/main" id="{B9570F2F-293B-493C-817B-6B8BB07B0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488" y="1546226"/>
                <a:ext cx="650875" cy="1073150"/>
              </a:xfrm>
              <a:custGeom>
                <a:avLst/>
                <a:gdLst>
                  <a:gd name="T0" fmla="*/ 630665 w 1256"/>
                  <a:gd name="T1" fmla="*/ 21795 h 2068"/>
                  <a:gd name="T2" fmla="*/ 458100 w 1256"/>
                  <a:gd name="T3" fmla="*/ 2076 h 2068"/>
                  <a:gd name="T4" fmla="*/ 432708 w 1256"/>
                  <a:gd name="T5" fmla="*/ 6746 h 2068"/>
                  <a:gd name="T6" fmla="*/ 268952 w 1256"/>
                  <a:gd name="T7" fmla="*/ 120911 h 2068"/>
                  <a:gd name="T8" fmla="*/ 58558 w 1256"/>
                  <a:gd name="T9" fmla="*/ 423967 h 2068"/>
                  <a:gd name="T10" fmla="*/ 2591 w 1256"/>
                  <a:gd name="T11" fmla="*/ 707822 h 2068"/>
                  <a:gd name="T12" fmla="*/ 31093 w 1256"/>
                  <a:gd name="T13" fmla="*/ 982337 h 2068"/>
                  <a:gd name="T14" fmla="*/ 58040 w 1256"/>
                  <a:gd name="T15" fmla="*/ 1064847 h 2068"/>
                  <a:gd name="T16" fmla="*/ 69959 w 1256"/>
                  <a:gd name="T17" fmla="*/ 1070036 h 2068"/>
                  <a:gd name="T18" fmla="*/ 123853 w 1256"/>
                  <a:gd name="T19" fmla="*/ 1035787 h 2068"/>
                  <a:gd name="T20" fmla="*/ 179820 w 1256"/>
                  <a:gd name="T21" fmla="*/ 936152 h 2068"/>
                  <a:gd name="T22" fmla="*/ 135772 w 1256"/>
                  <a:gd name="T23" fmla="*/ 818355 h 2068"/>
                  <a:gd name="T24" fmla="*/ 258070 w 1256"/>
                  <a:gd name="T25" fmla="*/ 763348 h 2068"/>
                  <a:gd name="T26" fmla="*/ 306782 w 1256"/>
                  <a:gd name="T27" fmla="*/ 896713 h 2068"/>
                  <a:gd name="T28" fmla="*/ 350830 w 1256"/>
                  <a:gd name="T29" fmla="*/ 852085 h 2068"/>
                  <a:gd name="T30" fmla="*/ 346166 w 1256"/>
                  <a:gd name="T31" fmla="*/ 781511 h 2068"/>
                  <a:gd name="T32" fmla="*/ 374668 w 1256"/>
                  <a:gd name="T33" fmla="*/ 715606 h 2068"/>
                  <a:gd name="T34" fmla="*/ 374668 w 1256"/>
                  <a:gd name="T35" fmla="*/ 677205 h 2068"/>
                  <a:gd name="T36" fmla="*/ 648284 w 1256"/>
                  <a:gd name="T37" fmla="*/ 25947 h 2068"/>
                  <a:gd name="T38" fmla="*/ 630665 w 1256"/>
                  <a:gd name="T39" fmla="*/ 21795 h 206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256" h="2068">
                    <a:moveTo>
                      <a:pt x="1217" y="42"/>
                    </a:moveTo>
                    <a:cubicBezTo>
                      <a:pt x="1106" y="33"/>
                      <a:pt x="994" y="29"/>
                      <a:pt x="884" y="4"/>
                    </a:cubicBezTo>
                    <a:cubicBezTo>
                      <a:pt x="867" y="0"/>
                      <a:pt x="851" y="5"/>
                      <a:pt x="835" y="13"/>
                    </a:cubicBezTo>
                    <a:cubicBezTo>
                      <a:pt x="719" y="71"/>
                      <a:pt x="616" y="146"/>
                      <a:pt x="519" y="233"/>
                    </a:cubicBezTo>
                    <a:cubicBezTo>
                      <a:pt x="338" y="397"/>
                      <a:pt x="208" y="597"/>
                      <a:pt x="113" y="817"/>
                    </a:cubicBezTo>
                    <a:cubicBezTo>
                      <a:pt x="38" y="990"/>
                      <a:pt x="9" y="1177"/>
                      <a:pt x="5" y="1364"/>
                    </a:cubicBezTo>
                    <a:cubicBezTo>
                      <a:pt x="0" y="1542"/>
                      <a:pt x="24" y="1719"/>
                      <a:pt x="60" y="1893"/>
                    </a:cubicBezTo>
                    <a:cubicBezTo>
                      <a:pt x="71" y="1948"/>
                      <a:pt x="82" y="2003"/>
                      <a:pt x="112" y="2052"/>
                    </a:cubicBezTo>
                    <a:cubicBezTo>
                      <a:pt x="118" y="2061"/>
                      <a:pt x="120" y="2068"/>
                      <a:pt x="135" y="2062"/>
                    </a:cubicBezTo>
                    <a:cubicBezTo>
                      <a:pt x="211" y="2045"/>
                      <a:pt x="218" y="2050"/>
                      <a:pt x="239" y="1996"/>
                    </a:cubicBezTo>
                    <a:cubicBezTo>
                      <a:pt x="265" y="1928"/>
                      <a:pt x="285" y="1853"/>
                      <a:pt x="347" y="1804"/>
                    </a:cubicBezTo>
                    <a:cubicBezTo>
                      <a:pt x="267" y="1753"/>
                      <a:pt x="228" y="1654"/>
                      <a:pt x="262" y="1577"/>
                    </a:cubicBezTo>
                    <a:cubicBezTo>
                      <a:pt x="310" y="1469"/>
                      <a:pt x="412" y="1453"/>
                      <a:pt x="498" y="1471"/>
                    </a:cubicBezTo>
                    <a:cubicBezTo>
                      <a:pt x="586" y="1488"/>
                      <a:pt x="646" y="1646"/>
                      <a:pt x="592" y="1728"/>
                    </a:cubicBezTo>
                    <a:cubicBezTo>
                      <a:pt x="635" y="1714"/>
                      <a:pt x="668" y="1663"/>
                      <a:pt x="677" y="1642"/>
                    </a:cubicBezTo>
                    <a:cubicBezTo>
                      <a:pt x="687" y="1620"/>
                      <a:pt x="685" y="1565"/>
                      <a:pt x="668" y="1506"/>
                    </a:cubicBezTo>
                    <a:cubicBezTo>
                      <a:pt x="658" y="1468"/>
                      <a:pt x="663" y="1403"/>
                      <a:pt x="723" y="1379"/>
                    </a:cubicBezTo>
                    <a:cubicBezTo>
                      <a:pt x="723" y="1379"/>
                      <a:pt x="723" y="1341"/>
                      <a:pt x="723" y="1305"/>
                    </a:cubicBezTo>
                    <a:cubicBezTo>
                      <a:pt x="710" y="564"/>
                      <a:pt x="1256" y="63"/>
                      <a:pt x="1251" y="50"/>
                    </a:cubicBezTo>
                    <a:cubicBezTo>
                      <a:pt x="1246" y="37"/>
                      <a:pt x="1229" y="43"/>
                      <a:pt x="1217" y="42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49" name="Freeform 269">
                <a:extLst>
                  <a:ext uri="{FF2B5EF4-FFF2-40B4-BE49-F238E27FC236}">
                    <a16:creationId xmlns:a16="http://schemas.microsoft.com/office/drawing/2014/main" id="{7F786F20-15BB-4DC0-A5B5-B7214F74B2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80375" y="1511301"/>
                <a:ext cx="641350" cy="1479550"/>
              </a:xfrm>
              <a:custGeom>
                <a:avLst/>
                <a:gdLst>
                  <a:gd name="T0" fmla="*/ 307972 w 1237"/>
                  <a:gd name="T1" fmla="*/ 452287 h 2846"/>
                  <a:gd name="T2" fmla="*/ 242645 w 1237"/>
                  <a:gd name="T3" fmla="*/ 1252367 h 2846"/>
                  <a:gd name="T4" fmla="*/ 172133 w 1237"/>
                  <a:gd name="T5" fmla="*/ 1455116 h 2846"/>
                  <a:gd name="T6" fmla="*/ 189761 w 1237"/>
                  <a:gd name="T7" fmla="*/ 1478510 h 2846"/>
                  <a:gd name="T8" fmla="*/ 437072 w 1237"/>
                  <a:gd name="T9" fmla="*/ 1452517 h 2846"/>
                  <a:gd name="T10" fmla="*/ 458329 w 1237"/>
                  <a:gd name="T11" fmla="*/ 1436921 h 2846"/>
                  <a:gd name="T12" fmla="*/ 621648 w 1237"/>
                  <a:gd name="T13" fmla="*/ 954481 h 2846"/>
                  <a:gd name="T14" fmla="*/ 619056 w 1237"/>
                  <a:gd name="T15" fmla="*/ 589533 h 2846"/>
                  <a:gd name="T16" fmla="*/ 149320 w 1237"/>
                  <a:gd name="T17" fmla="*/ 9358 h 2846"/>
                  <a:gd name="T18" fmla="*/ 121322 w 1237"/>
                  <a:gd name="T19" fmla="*/ 3119 h 2846"/>
                  <a:gd name="T20" fmla="*/ 0 w 1237"/>
                  <a:gd name="T21" fmla="*/ 35351 h 2846"/>
                  <a:gd name="T22" fmla="*/ 307972 w 1237"/>
                  <a:gd name="T23" fmla="*/ 452287 h 2846"/>
                  <a:gd name="T24" fmla="*/ 371745 w 1237"/>
                  <a:gd name="T25" fmla="*/ 610847 h 2846"/>
                  <a:gd name="T26" fmla="*/ 396631 w 1237"/>
                  <a:gd name="T27" fmla="*/ 600450 h 2846"/>
                  <a:gd name="T28" fmla="*/ 456255 w 1237"/>
                  <a:gd name="T29" fmla="*/ 568738 h 2846"/>
                  <a:gd name="T30" fmla="*/ 465069 w 1237"/>
                  <a:gd name="T31" fmla="*/ 553142 h 2846"/>
                  <a:gd name="T32" fmla="*/ 509140 w 1237"/>
                  <a:gd name="T33" fmla="*/ 552102 h 2846"/>
                  <a:gd name="T34" fmla="*/ 521064 w 1237"/>
                  <a:gd name="T35" fmla="*/ 590572 h 2846"/>
                  <a:gd name="T36" fmla="*/ 561505 w 1237"/>
                  <a:gd name="T37" fmla="*/ 630082 h 2846"/>
                  <a:gd name="T38" fmla="*/ 596761 w 1237"/>
                  <a:gd name="T39" fmla="*/ 649837 h 2846"/>
                  <a:gd name="T40" fmla="*/ 570319 w 1237"/>
                  <a:gd name="T41" fmla="*/ 674271 h 2846"/>
                  <a:gd name="T42" fmla="*/ 548543 w 1237"/>
                  <a:gd name="T43" fmla="*/ 735096 h 2846"/>
                  <a:gd name="T44" fmla="*/ 548025 w 1237"/>
                  <a:gd name="T45" fmla="*/ 760050 h 2846"/>
                  <a:gd name="T46" fmla="*/ 533508 w 1237"/>
                  <a:gd name="T47" fmla="*/ 785004 h 2846"/>
                  <a:gd name="T48" fmla="*/ 506547 w 1237"/>
                  <a:gd name="T49" fmla="*/ 767848 h 2846"/>
                  <a:gd name="T50" fmla="*/ 499807 w 1237"/>
                  <a:gd name="T51" fmla="*/ 757451 h 2846"/>
                  <a:gd name="T52" fmla="*/ 408556 w 1237"/>
                  <a:gd name="T53" fmla="*/ 739775 h 2846"/>
                  <a:gd name="T54" fmla="*/ 378485 w 1237"/>
                  <a:gd name="T55" fmla="*/ 743414 h 2846"/>
                  <a:gd name="T56" fmla="*/ 374855 w 1237"/>
                  <a:gd name="T57" fmla="*/ 719500 h 2846"/>
                  <a:gd name="T58" fmla="*/ 377448 w 1237"/>
                  <a:gd name="T59" fmla="*/ 632682 h 2846"/>
                  <a:gd name="T60" fmla="*/ 371745 w 1237"/>
                  <a:gd name="T61" fmla="*/ 610847 h 28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237" h="2846">
                    <a:moveTo>
                      <a:pt x="594" y="870"/>
                    </a:moveTo>
                    <a:cubicBezTo>
                      <a:pt x="758" y="1462"/>
                      <a:pt x="549" y="2173"/>
                      <a:pt x="468" y="2409"/>
                    </a:cubicBezTo>
                    <a:cubicBezTo>
                      <a:pt x="423" y="2538"/>
                      <a:pt x="376" y="2670"/>
                      <a:pt x="332" y="2799"/>
                    </a:cubicBezTo>
                    <a:cubicBezTo>
                      <a:pt x="319" y="2837"/>
                      <a:pt x="331" y="2846"/>
                      <a:pt x="366" y="2844"/>
                    </a:cubicBezTo>
                    <a:cubicBezTo>
                      <a:pt x="526" y="2835"/>
                      <a:pt x="685" y="2820"/>
                      <a:pt x="843" y="2794"/>
                    </a:cubicBezTo>
                    <a:cubicBezTo>
                      <a:pt x="865" y="2790"/>
                      <a:pt x="874" y="2781"/>
                      <a:pt x="884" y="2764"/>
                    </a:cubicBezTo>
                    <a:cubicBezTo>
                      <a:pt x="995" y="2562"/>
                      <a:pt x="1140" y="2188"/>
                      <a:pt x="1199" y="1836"/>
                    </a:cubicBezTo>
                    <a:cubicBezTo>
                      <a:pt x="1231" y="1602"/>
                      <a:pt x="1237" y="1368"/>
                      <a:pt x="1194" y="1134"/>
                    </a:cubicBezTo>
                    <a:cubicBezTo>
                      <a:pt x="1153" y="903"/>
                      <a:pt x="846" y="135"/>
                      <a:pt x="288" y="18"/>
                    </a:cubicBezTo>
                    <a:cubicBezTo>
                      <a:pt x="272" y="9"/>
                      <a:pt x="253" y="0"/>
                      <a:pt x="234" y="6"/>
                    </a:cubicBezTo>
                    <a:cubicBezTo>
                      <a:pt x="161" y="29"/>
                      <a:pt x="87" y="51"/>
                      <a:pt x="0" y="68"/>
                    </a:cubicBezTo>
                    <a:cubicBezTo>
                      <a:pt x="315" y="272"/>
                      <a:pt x="500" y="518"/>
                      <a:pt x="594" y="870"/>
                    </a:cubicBezTo>
                    <a:close/>
                    <a:moveTo>
                      <a:pt x="717" y="1175"/>
                    </a:moveTo>
                    <a:cubicBezTo>
                      <a:pt x="720" y="1167"/>
                      <a:pt x="733" y="1154"/>
                      <a:pt x="765" y="1155"/>
                    </a:cubicBezTo>
                    <a:cubicBezTo>
                      <a:pt x="845" y="1169"/>
                      <a:pt x="848" y="1157"/>
                      <a:pt x="880" y="1094"/>
                    </a:cubicBezTo>
                    <a:cubicBezTo>
                      <a:pt x="886" y="1081"/>
                      <a:pt x="889" y="1075"/>
                      <a:pt x="897" y="1064"/>
                    </a:cubicBezTo>
                    <a:cubicBezTo>
                      <a:pt x="922" y="1026"/>
                      <a:pt x="962" y="1022"/>
                      <a:pt x="982" y="1062"/>
                    </a:cubicBezTo>
                    <a:cubicBezTo>
                      <a:pt x="995" y="1089"/>
                      <a:pt x="1000" y="1108"/>
                      <a:pt x="1005" y="1136"/>
                    </a:cubicBezTo>
                    <a:cubicBezTo>
                      <a:pt x="1014" y="1182"/>
                      <a:pt x="1043" y="1199"/>
                      <a:pt x="1083" y="1212"/>
                    </a:cubicBezTo>
                    <a:cubicBezTo>
                      <a:pt x="1108" y="1220"/>
                      <a:pt x="1146" y="1225"/>
                      <a:pt x="1151" y="1250"/>
                    </a:cubicBezTo>
                    <a:cubicBezTo>
                      <a:pt x="1157" y="1272"/>
                      <a:pt x="1120" y="1286"/>
                      <a:pt x="1100" y="1297"/>
                    </a:cubicBezTo>
                    <a:cubicBezTo>
                      <a:pt x="1044" y="1327"/>
                      <a:pt x="1054" y="1359"/>
                      <a:pt x="1058" y="1414"/>
                    </a:cubicBezTo>
                    <a:cubicBezTo>
                      <a:pt x="1059" y="1425"/>
                      <a:pt x="1058" y="1451"/>
                      <a:pt x="1057" y="1462"/>
                    </a:cubicBezTo>
                    <a:cubicBezTo>
                      <a:pt x="1054" y="1504"/>
                      <a:pt x="1043" y="1504"/>
                      <a:pt x="1029" y="1510"/>
                    </a:cubicBezTo>
                    <a:cubicBezTo>
                      <a:pt x="1007" y="1515"/>
                      <a:pt x="990" y="1493"/>
                      <a:pt x="977" y="1477"/>
                    </a:cubicBezTo>
                    <a:cubicBezTo>
                      <a:pt x="972" y="1470"/>
                      <a:pt x="969" y="1463"/>
                      <a:pt x="964" y="1457"/>
                    </a:cubicBezTo>
                    <a:cubicBezTo>
                      <a:pt x="896" y="1376"/>
                      <a:pt x="902" y="1375"/>
                      <a:pt x="788" y="1423"/>
                    </a:cubicBezTo>
                    <a:cubicBezTo>
                      <a:pt x="773" y="1429"/>
                      <a:pt x="745" y="1445"/>
                      <a:pt x="730" y="1430"/>
                    </a:cubicBezTo>
                    <a:cubicBezTo>
                      <a:pt x="715" y="1413"/>
                      <a:pt x="715" y="1397"/>
                      <a:pt x="723" y="1384"/>
                    </a:cubicBezTo>
                    <a:cubicBezTo>
                      <a:pt x="762" y="1324"/>
                      <a:pt x="785" y="1269"/>
                      <a:pt x="728" y="1217"/>
                    </a:cubicBezTo>
                    <a:cubicBezTo>
                      <a:pt x="717" y="1207"/>
                      <a:pt x="708" y="1192"/>
                      <a:pt x="717" y="1175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0" name="Freeform 270">
                <a:extLst>
                  <a:ext uri="{FF2B5EF4-FFF2-40B4-BE49-F238E27FC236}">
                    <a16:creationId xmlns:a16="http://schemas.microsoft.com/office/drawing/2014/main" id="{0C3218FF-72FD-430C-A467-8342EB24A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1788" y="3217863"/>
                <a:ext cx="4762" cy="1588"/>
              </a:xfrm>
              <a:custGeom>
                <a:avLst/>
                <a:gdLst>
                  <a:gd name="T0" fmla="*/ 4762 w 7"/>
                  <a:gd name="T1" fmla="*/ 1588 h 5"/>
                  <a:gd name="T2" fmla="*/ 4762 w 7"/>
                  <a:gd name="T3" fmla="*/ 1588 h 5"/>
                  <a:gd name="T4" fmla="*/ 0 w 7"/>
                  <a:gd name="T5" fmla="*/ 0 h 5"/>
                  <a:gd name="T6" fmla="*/ 4762 w 7"/>
                  <a:gd name="T7" fmla="*/ 1588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5" y="3"/>
                      <a:pt x="2" y="2"/>
                      <a:pt x="0" y="0"/>
                    </a:cubicBezTo>
                    <a:cubicBezTo>
                      <a:pt x="2" y="2"/>
                      <a:pt x="5" y="3"/>
                      <a:pt x="7" y="5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1" name="Freeform 271">
                <a:extLst>
                  <a:ext uri="{FF2B5EF4-FFF2-40B4-BE49-F238E27FC236}">
                    <a16:creationId xmlns:a16="http://schemas.microsoft.com/office/drawing/2014/main" id="{23E86A42-FF36-43B4-B20D-720A29FCC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2100" y="3127376"/>
                <a:ext cx="63500" cy="69850"/>
              </a:xfrm>
              <a:custGeom>
                <a:avLst/>
                <a:gdLst>
                  <a:gd name="T0" fmla="*/ 4064 w 125"/>
                  <a:gd name="T1" fmla="*/ 44683 h 136"/>
                  <a:gd name="T2" fmla="*/ 22860 w 125"/>
                  <a:gd name="T3" fmla="*/ 69850 h 136"/>
                  <a:gd name="T4" fmla="*/ 20320 w 125"/>
                  <a:gd name="T5" fmla="*/ 66768 h 136"/>
                  <a:gd name="T6" fmla="*/ 39116 w 125"/>
                  <a:gd name="T7" fmla="*/ 52901 h 136"/>
                  <a:gd name="T8" fmla="*/ 58420 w 125"/>
                  <a:gd name="T9" fmla="*/ 23112 h 136"/>
                  <a:gd name="T10" fmla="*/ 63500 w 125"/>
                  <a:gd name="T11" fmla="*/ 0 h 136"/>
                  <a:gd name="T12" fmla="*/ 6604 w 125"/>
                  <a:gd name="T13" fmla="*/ 31843 h 136"/>
                  <a:gd name="T14" fmla="*/ 4064 w 125"/>
                  <a:gd name="T15" fmla="*/ 44683 h 1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36">
                    <a:moveTo>
                      <a:pt x="8" y="87"/>
                    </a:moveTo>
                    <a:cubicBezTo>
                      <a:pt x="22" y="101"/>
                      <a:pt x="33" y="119"/>
                      <a:pt x="45" y="136"/>
                    </a:cubicBezTo>
                    <a:cubicBezTo>
                      <a:pt x="43" y="135"/>
                      <a:pt x="42" y="133"/>
                      <a:pt x="40" y="130"/>
                    </a:cubicBezTo>
                    <a:cubicBezTo>
                      <a:pt x="54" y="123"/>
                      <a:pt x="66" y="113"/>
                      <a:pt x="77" y="103"/>
                    </a:cubicBezTo>
                    <a:cubicBezTo>
                      <a:pt x="92" y="87"/>
                      <a:pt x="106" y="67"/>
                      <a:pt x="115" y="45"/>
                    </a:cubicBezTo>
                    <a:cubicBezTo>
                      <a:pt x="118" y="31"/>
                      <a:pt x="122" y="15"/>
                      <a:pt x="125" y="0"/>
                    </a:cubicBezTo>
                    <a:cubicBezTo>
                      <a:pt x="79" y="12"/>
                      <a:pt x="47" y="38"/>
                      <a:pt x="13" y="62"/>
                    </a:cubicBezTo>
                    <a:cubicBezTo>
                      <a:pt x="6" y="68"/>
                      <a:pt x="0" y="79"/>
                      <a:pt x="8" y="87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2" name="Freeform 272">
                <a:extLst>
                  <a:ext uri="{FF2B5EF4-FFF2-40B4-BE49-F238E27FC236}">
                    <a16:creationId xmlns:a16="http://schemas.microsoft.com/office/drawing/2014/main" id="{B2344DAB-A0BA-490B-8EB7-782322540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0675" y="3205163"/>
                <a:ext cx="1587" cy="3175"/>
              </a:xfrm>
              <a:custGeom>
                <a:avLst/>
                <a:gdLst>
                  <a:gd name="T0" fmla="*/ 1587 w 4"/>
                  <a:gd name="T1" fmla="*/ 3175 h 4"/>
                  <a:gd name="T2" fmla="*/ 0 w 4"/>
                  <a:gd name="T3" fmla="*/ 0 h 4"/>
                  <a:gd name="T4" fmla="*/ 1587 w 4"/>
                  <a:gd name="T5" fmla="*/ 3175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3" y="3"/>
                      <a:pt x="2" y="2"/>
                      <a:pt x="0" y="0"/>
                    </a:cubicBezTo>
                    <a:cubicBezTo>
                      <a:pt x="2" y="2"/>
                      <a:pt x="3" y="3"/>
                      <a:pt x="4" y="4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3" name="Freeform 273">
                <a:extLst>
                  <a:ext uri="{FF2B5EF4-FFF2-40B4-BE49-F238E27FC236}">
                    <a16:creationId xmlns:a16="http://schemas.microsoft.com/office/drawing/2014/main" id="{5685B8EC-6328-4FAC-9867-90142EBF1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7500" y="3201988"/>
                <a:ext cx="1587" cy="3175"/>
              </a:xfrm>
              <a:custGeom>
                <a:avLst/>
                <a:gdLst>
                  <a:gd name="T0" fmla="*/ 1587 w 4"/>
                  <a:gd name="T1" fmla="*/ 3175 h 4"/>
                  <a:gd name="T2" fmla="*/ 0 w 4"/>
                  <a:gd name="T3" fmla="*/ 0 h 4"/>
                  <a:gd name="T4" fmla="*/ 1587 w 4"/>
                  <a:gd name="T5" fmla="*/ 3175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3" y="3"/>
                      <a:pt x="1" y="1"/>
                      <a:pt x="0" y="0"/>
                    </a:cubicBezTo>
                    <a:cubicBezTo>
                      <a:pt x="1" y="1"/>
                      <a:pt x="3" y="3"/>
                      <a:pt x="4" y="4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4" name="Freeform 274">
                <a:extLst>
                  <a:ext uri="{FF2B5EF4-FFF2-40B4-BE49-F238E27FC236}">
                    <a16:creationId xmlns:a16="http://schemas.microsoft.com/office/drawing/2014/main" id="{6C81842C-EF69-4E62-8B72-74E40AB23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5913" y="3198813"/>
                <a:ext cx="1587" cy="3175"/>
              </a:xfrm>
              <a:custGeom>
                <a:avLst/>
                <a:gdLst>
                  <a:gd name="T0" fmla="*/ 1587 w 3"/>
                  <a:gd name="T1" fmla="*/ 3175 h 5"/>
                  <a:gd name="T2" fmla="*/ 0 w 3"/>
                  <a:gd name="T3" fmla="*/ 0 h 5"/>
                  <a:gd name="T4" fmla="*/ 1587 w 3"/>
                  <a:gd name="T5" fmla="*/ 317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cubicBezTo>
                      <a:pt x="2" y="3"/>
                      <a:pt x="1" y="2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5" name="Freeform 275">
                <a:extLst>
                  <a:ext uri="{FF2B5EF4-FFF2-40B4-BE49-F238E27FC236}">
                    <a16:creationId xmlns:a16="http://schemas.microsoft.com/office/drawing/2014/main" id="{9243E54A-1074-488D-808C-0941B4025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8613" y="3214688"/>
                <a:ext cx="3175" cy="1588"/>
              </a:xfrm>
              <a:custGeom>
                <a:avLst/>
                <a:gdLst>
                  <a:gd name="T0" fmla="*/ 3175 w 4"/>
                  <a:gd name="T1" fmla="*/ 1588 h 3"/>
                  <a:gd name="T2" fmla="*/ 0 w 4"/>
                  <a:gd name="T3" fmla="*/ 0 h 3"/>
                  <a:gd name="T4" fmla="*/ 3175 w 4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6" name="Freeform 276">
                <a:extLst>
                  <a:ext uri="{FF2B5EF4-FFF2-40B4-BE49-F238E27FC236}">
                    <a16:creationId xmlns:a16="http://schemas.microsoft.com/office/drawing/2014/main" id="{EA5060F3-E889-4B77-A8CB-9D7233579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3850" y="3208338"/>
                <a:ext cx="1587" cy="3175"/>
              </a:xfrm>
              <a:custGeom>
                <a:avLst/>
                <a:gdLst>
                  <a:gd name="T0" fmla="*/ 1587 w 3"/>
                  <a:gd name="T1" fmla="*/ 3175 h 4"/>
                  <a:gd name="T2" fmla="*/ 0 w 3"/>
                  <a:gd name="T3" fmla="*/ 0 h 4"/>
                  <a:gd name="T4" fmla="*/ 1587 w 3"/>
                  <a:gd name="T5" fmla="*/ 3175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3"/>
                      <a:pt x="1" y="2"/>
                      <a:pt x="0" y="0"/>
                    </a:cubicBezTo>
                    <a:cubicBezTo>
                      <a:pt x="1" y="2"/>
                      <a:pt x="2" y="3"/>
                      <a:pt x="3" y="4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7" name="Freeform 277">
                <a:extLst>
                  <a:ext uri="{FF2B5EF4-FFF2-40B4-BE49-F238E27FC236}">
                    <a16:creationId xmlns:a16="http://schemas.microsoft.com/office/drawing/2014/main" id="{DCF37A36-EA47-423E-95AA-6F46D847F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5438" y="3211513"/>
                <a:ext cx="1587" cy="3175"/>
              </a:xfrm>
              <a:custGeom>
                <a:avLst/>
                <a:gdLst>
                  <a:gd name="T0" fmla="*/ 1587 w 4"/>
                  <a:gd name="T1" fmla="*/ 3175 h 4"/>
                  <a:gd name="T2" fmla="*/ 0 w 4"/>
                  <a:gd name="T3" fmla="*/ 0 h 4"/>
                  <a:gd name="T4" fmla="*/ 1587 w 4"/>
                  <a:gd name="T5" fmla="*/ 3175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3" y="3"/>
                      <a:pt x="2" y="1"/>
                      <a:pt x="0" y="0"/>
                    </a:cubicBezTo>
                    <a:cubicBezTo>
                      <a:pt x="2" y="1"/>
                      <a:pt x="3" y="3"/>
                      <a:pt x="4" y="4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8" name="Freeform 278">
                <a:extLst>
                  <a:ext uri="{FF2B5EF4-FFF2-40B4-BE49-F238E27FC236}">
                    <a16:creationId xmlns:a16="http://schemas.microsoft.com/office/drawing/2014/main" id="{CD32106E-FCF1-46C2-987D-003E08FF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2688" y="1684338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59" name="Freeform 279">
                <a:extLst>
                  <a:ext uri="{FF2B5EF4-FFF2-40B4-BE49-F238E27FC236}">
                    <a16:creationId xmlns:a16="http://schemas.microsoft.com/office/drawing/2014/main" id="{B243EA40-45A8-4E2F-AF7D-BA1CD63C0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2050" y="1666876"/>
                <a:ext cx="1587" cy="1588"/>
              </a:xfrm>
              <a:custGeom>
                <a:avLst/>
                <a:gdLst>
                  <a:gd name="T0" fmla="*/ 0 w 5"/>
                  <a:gd name="T1" fmla="*/ 0 h 4"/>
                  <a:gd name="T2" fmla="*/ 1587 w 5"/>
                  <a:gd name="T3" fmla="*/ 1588 h 4"/>
                  <a:gd name="T4" fmla="*/ 0 w 5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2" y="2"/>
                      <a:pt x="3" y="3"/>
                      <a:pt x="5" y="4"/>
                    </a:cubicBezTo>
                    <a:cubicBezTo>
                      <a:pt x="3" y="3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0" name="Freeform 280">
                <a:extLst>
                  <a:ext uri="{FF2B5EF4-FFF2-40B4-BE49-F238E27FC236}">
                    <a16:creationId xmlns:a16="http://schemas.microsoft.com/office/drawing/2014/main" id="{A8BCF4EE-0B88-45A7-A5EF-B9198602B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1575" y="1674813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1" name="Freeform 281">
                <a:extLst>
                  <a:ext uri="{FF2B5EF4-FFF2-40B4-BE49-F238E27FC236}">
                    <a16:creationId xmlns:a16="http://schemas.microsoft.com/office/drawing/2014/main" id="{0B3680C1-D2B6-4FC0-8E2C-CAF825A39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9513" y="16811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2" name="Freeform 282">
                <a:extLst>
                  <a:ext uri="{FF2B5EF4-FFF2-40B4-BE49-F238E27FC236}">
                    <a16:creationId xmlns:a16="http://schemas.microsoft.com/office/drawing/2014/main" id="{A6735696-43A3-4806-8764-937C44F5F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4750" y="1677988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1" y="1"/>
                      <a:pt x="2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3" name="Freeform 283">
                <a:extLst>
                  <a:ext uri="{FF2B5EF4-FFF2-40B4-BE49-F238E27FC236}">
                    <a16:creationId xmlns:a16="http://schemas.microsoft.com/office/drawing/2014/main" id="{1990E5C3-8994-42D7-8693-EA8DC40B2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6813" y="1670051"/>
                <a:ext cx="1587" cy="1588"/>
              </a:xfrm>
              <a:custGeom>
                <a:avLst/>
                <a:gdLst>
                  <a:gd name="T0" fmla="*/ 0 w 3"/>
                  <a:gd name="T1" fmla="*/ 0 h 3"/>
                  <a:gd name="T2" fmla="*/ 1587 w 3"/>
                  <a:gd name="T3" fmla="*/ 1588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4" name="Freeform 284">
                <a:extLst>
                  <a:ext uri="{FF2B5EF4-FFF2-40B4-BE49-F238E27FC236}">
                    <a16:creationId xmlns:a16="http://schemas.microsoft.com/office/drawing/2014/main" id="{6FC34858-175A-4422-9F29-A06F09C7F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5700" y="1662113"/>
                <a:ext cx="3175" cy="3175"/>
              </a:xfrm>
              <a:custGeom>
                <a:avLst/>
                <a:gdLst>
                  <a:gd name="T0" fmla="*/ 0 w 5"/>
                  <a:gd name="T1" fmla="*/ 0 h 4"/>
                  <a:gd name="T2" fmla="*/ 3175 w 5"/>
                  <a:gd name="T3" fmla="*/ 3175 h 4"/>
                  <a:gd name="T4" fmla="*/ 0 w 5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2" y="1"/>
                      <a:pt x="4" y="2"/>
                      <a:pt x="5" y="4"/>
                    </a:cubicBezTo>
                    <a:cubicBezTo>
                      <a:pt x="4" y="2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5" name="Freeform 285">
                <a:extLst>
                  <a:ext uri="{FF2B5EF4-FFF2-40B4-BE49-F238E27FC236}">
                    <a16:creationId xmlns:a16="http://schemas.microsoft.com/office/drawing/2014/main" id="{3B77EFB2-15D8-4A7E-A7C8-D362EF57D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7275" y="1592263"/>
                <a:ext cx="74612" cy="52388"/>
              </a:xfrm>
              <a:custGeom>
                <a:avLst/>
                <a:gdLst>
                  <a:gd name="T0" fmla="*/ 0 w 146"/>
                  <a:gd name="T1" fmla="*/ 0 h 100"/>
                  <a:gd name="T2" fmla="*/ 74612 w 146"/>
                  <a:gd name="T3" fmla="*/ 52388 h 100"/>
                  <a:gd name="T4" fmla="*/ 0 w 146"/>
                  <a:gd name="T5" fmla="*/ 0 h 1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6" h="100">
                    <a:moveTo>
                      <a:pt x="0" y="0"/>
                    </a:moveTo>
                    <a:cubicBezTo>
                      <a:pt x="55" y="34"/>
                      <a:pt x="104" y="69"/>
                      <a:pt x="146" y="100"/>
                    </a:cubicBezTo>
                    <a:cubicBezTo>
                      <a:pt x="104" y="69"/>
                      <a:pt x="55" y="34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6" name="Freeform 286">
                <a:extLst>
                  <a:ext uri="{FF2B5EF4-FFF2-40B4-BE49-F238E27FC236}">
                    <a16:creationId xmlns:a16="http://schemas.microsoft.com/office/drawing/2014/main" id="{C79560B0-6646-4C5F-9FF1-3B92E52F6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25" y="2316163"/>
                <a:ext cx="1587" cy="47625"/>
              </a:xfrm>
              <a:custGeom>
                <a:avLst/>
                <a:gdLst>
                  <a:gd name="T0" fmla="*/ 1587 w 3"/>
                  <a:gd name="T1" fmla="*/ 0 h 91"/>
                  <a:gd name="T2" fmla="*/ 0 w 3"/>
                  <a:gd name="T3" fmla="*/ 47625 h 91"/>
                  <a:gd name="T4" fmla="*/ 1587 w 3"/>
                  <a:gd name="T5" fmla="*/ 0 h 9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91">
                    <a:moveTo>
                      <a:pt x="3" y="0"/>
                    </a:moveTo>
                    <a:cubicBezTo>
                      <a:pt x="3" y="30"/>
                      <a:pt x="2" y="61"/>
                      <a:pt x="0" y="91"/>
                    </a:cubicBezTo>
                    <a:cubicBezTo>
                      <a:pt x="2" y="61"/>
                      <a:pt x="3" y="30"/>
                      <a:pt x="3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7" name="Freeform 287">
                <a:extLst>
                  <a:ext uri="{FF2B5EF4-FFF2-40B4-BE49-F238E27FC236}">
                    <a16:creationId xmlns:a16="http://schemas.microsoft.com/office/drawing/2014/main" id="{58FE2AE6-5B28-44BF-9443-8DF67AED6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888" y="1644651"/>
                <a:ext cx="12700" cy="7938"/>
              </a:xfrm>
              <a:custGeom>
                <a:avLst/>
                <a:gdLst>
                  <a:gd name="T0" fmla="*/ 0 w 22"/>
                  <a:gd name="T1" fmla="*/ 0 h 16"/>
                  <a:gd name="T2" fmla="*/ 12700 w 22"/>
                  <a:gd name="T3" fmla="*/ 7938 h 16"/>
                  <a:gd name="T4" fmla="*/ 0 w 22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6">
                    <a:moveTo>
                      <a:pt x="0" y="0"/>
                    </a:moveTo>
                    <a:cubicBezTo>
                      <a:pt x="8" y="5"/>
                      <a:pt x="15" y="11"/>
                      <a:pt x="22" y="16"/>
                    </a:cubicBezTo>
                    <a:cubicBezTo>
                      <a:pt x="15" y="11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8" name="Freeform 288">
                <a:extLst>
                  <a:ext uri="{FF2B5EF4-FFF2-40B4-BE49-F238E27FC236}">
                    <a16:creationId xmlns:a16="http://schemas.microsoft.com/office/drawing/2014/main" id="{C9B9A729-4B52-4DCF-8AF6-733350369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350" y="1657351"/>
                <a:ext cx="4762" cy="3175"/>
              </a:xfrm>
              <a:custGeom>
                <a:avLst/>
                <a:gdLst>
                  <a:gd name="T0" fmla="*/ 0 w 10"/>
                  <a:gd name="T1" fmla="*/ 0 h 7"/>
                  <a:gd name="T2" fmla="*/ 4762 w 10"/>
                  <a:gd name="T3" fmla="*/ 3175 h 7"/>
                  <a:gd name="T4" fmla="*/ 0 w 1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0" y="0"/>
                    </a:moveTo>
                    <a:cubicBezTo>
                      <a:pt x="3" y="2"/>
                      <a:pt x="7" y="5"/>
                      <a:pt x="10" y="7"/>
                    </a:cubicBezTo>
                    <a:cubicBezTo>
                      <a:pt x="7" y="5"/>
                      <a:pt x="3" y="2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69" name="Freeform 289">
                <a:extLst>
                  <a:ext uri="{FF2B5EF4-FFF2-40B4-BE49-F238E27FC236}">
                    <a16:creationId xmlns:a16="http://schemas.microsoft.com/office/drawing/2014/main" id="{043E5573-37A4-41F8-9DDB-A5690A3B1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4588" y="1654176"/>
                <a:ext cx="4762" cy="1588"/>
              </a:xfrm>
              <a:custGeom>
                <a:avLst/>
                <a:gdLst>
                  <a:gd name="T0" fmla="*/ 0 w 7"/>
                  <a:gd name="T1" fmla="*/ 0 h 5"/>
                  <a:gd name="T2" fmla="*/ 4762 w 7"/>
                  <a:gd name="T3" fmla="*/ 1588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0"/>
                    </a:moveTo>
                    <a:cubicBezTo>
                      <a:pt x="3" y="2"/>
                      <a:pt x="5" y="3"/>
                      <a:pt x="7" y="5"/>
                    </a:cubicBezTo>
                    <a:cubicBezTo>
                      <a:pt x="5" y="3"/>
                      <a:pt x="3" y="2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0" name="Freeform 290">
                <a:extLst>
                  <a:ext uri="{FF2B5EF4-FFF2-40B4-BE49-F238E27FC236}">
                    <a16:creationId xmlns:a16="http://schemas.microsoft.com/office/drawing/2014/main" id="{38B92B85-CB55-4BA3-BE12-26056C494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1452563"/>
                <a:ext cx="930275" cy="1504950"/>
              </a:xfrm>
              <a:custGeom>
                <a:avLst/>
                <a:gdLst>
                  <a:gd name="T0" fmla="*/ 477835 w 1795"/>
                  <a:gd name="T1" fmla="*/ 644087 h 2895"/>
                  <a:gd name="T2" fmla="*/ 476798 w 1795"/>
                  <a:gd name="T3" fmla="*/ 1042288 h 2895"/>
                  <a:gd name="T4" fmla="*/ 335832 w 1795"/>
                  <a:gd name="T5" fmla="*/ 1465962 h 2895"/>
                  <a:gd name="T6" fmla="*/ 318211 w 1795"/>
                  <a:gd name="T7" fmla="*/ 1504950 h 2895"/>
                  <a:gd name="T8" fmla="*/ 377293 w 1795"/>
                  <a:gd name="T9" fmla="*/ 1496113 h 2895"/>
                  <a:gd name="T10" fmla="*/ 512040 w 1795"/>
                  <a:gd name="T11" fmla="*/ 1471680 h 2895"/>
                  <a:gd name="T12" fmla="*/ 486127 w 1795"/>
                  <a:gd name="T13" fmla="*/ 1477918 h 2895"/>
                  <a:gd name="T14" fmla="*/ 507376 w 1795"/>
                  <a:gd name="T15" fmla="*/ 1431132 h 2895"/>
                  <a:gd name="T16" fmla="*/ 442075 w 1795"/>
                  <a:gd name="T17" fmla="*/ 141398 h 2895"/>
                  <a:gd name="T18" fmla="*/ 441038 w 1795"/>
                  <a:gd name="T19" fmla="*/ 139838 h 2895"/>
                  <a:gd name="T20" fmla="*/ 343606 w 1795"/>
                  <a:gd name="T21" fmla="*/ 84735 h 2895"/>
                  <a:gd name="T22" fmla="*/ 131638 w 1795"/>
                  <a:gd name="T23" fmla="*/ 10917 h 2895"/>
                  <a:gd name="T24" fmla="*/ 88104 w 1795"/>
                  <a:gd name="T25" fmla="*/ 6238 h 2895"/>
                  <a:gd name="T26" fmla="*/ 0 w 1795"/>
                  <a:gd name="T27" fmla="*/ 52504 h 2895"/>
                  <a:gd name="T28" fmla="*/ 477835 w 1795"/>
                  <a:gd name="T29" fmla="*/ 644087 h 289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95" h="2895">
                    <a:moveTo>
                      <a:pt x="922" y="1239"/>
                    </a:moveTo>
                    <a:cubicBezTo>
                      <a:pt x="970" y="1497"/>
                      <a:pt x="965" y="1751"/>
                      <a:pt x="920" y="2005"/>
                    </a:cubicBezTo>
                    <a:cubicBezTo>
                      <a:pt x="908" y="2074"/>
                      <a:pt x="847" y="2393"/>
                      <a:pt x="648" y="2820"/>
                    </a:cubicBezTo>
                    <a:cubicBezTo>
                      <a:pt x="637" y="2843"/>
                      <a:pt x="618" y="2865"/>
                      <a:pt x="614" y="2895"/>
                    </a:cubicBezTo>
                    <a:cubicBezTo>
                      <a:pt x="656" y="2889"/>
                      <a:pt x="690" y="2883"/>
                      <a:pt x="728" y="2878"/>
                    </a:cubicBezTo>
                    <a:cubicBezTo>
                      <a:pt x="816" y="2867"/>
                      <a:pt x="903" y="2852"/>
                      <a:pt x="988" y="2831"/>
                    </a:cubicBezTo>
                    <a:cubicBezTo>
                      <a:pt x="972" y="2835"/>
                      <a:pt x="955" y="2839"/>
                      <a:pt x="938" y="2843"/>
                    </a:cubicBezTo>
                    <a:cubicBezTo>
                      <a:pt x="952" y="2813"/>
                      <a:pt x="964" y="2783"/>
                      <a:pt x="979" y="2753"/>
                    </a:cubicBezTo>
                    <a:cubicBezTo>
                      <a:pt x="1795" y="1121"/>
                      <a:pt x="886" y="317"/>
                      <a:pt x="853" y="272"/>
                    </a:cubicBezTo>
                    <a:cubicBezTo>
                      <a:pt x="852" y="271"/>
                      <a:pt x="851" y="270"/>
                      <a:pt x="851" y="269"/>
                    </a:cubicBezTo>
                    <a:cubicBezTo>
                      <a:pt x="793" y="232"/>
                      <a:pt x="729" y="195"/>
                      <a:pt x="663" y="163"/>
                    </a:cubicBezTo>
                    <a:cubicBezTo>
                      <a:pt x="521" y="93"/>
                      <a:pt x="371" y="49"/>
                      <a:pt x="254" y="21"/>
                    </a:cubicBezTo>
                    <a:cubicBezTo>
                      <a:pt x="221" y="12"/>
                      <a:pt x="200" y="0"/>
                      <a:pt x="170" y="12"/>
                    </a:cubicBezTo>
                    <a:cubicBezTo>
                      <a:pt x="118" y="34"/>
                      <a:pt x="85" y="70"/>
                      <a:pt x="0" y="101"/>
                    </a:cubicBezTo>
                    <a:cubicBezTo>
                      <a:pt x="625" y="266"/>
                      <a:pt x="888" y="1050"/>
                      <a:pt x="922" y="1239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1" name="Freeform 291">
                <a:extLst>
                  <a:ext uri="{FF2B5EF4-FFF2-40B4-BE49-F238E27FC236}">
                    <a16:creationId xmlns:a16="http://schemas.microsoft.com/office/drawing/2014/main" id="{E35EF120-CBB9-44BF-B0D2-80B6222D4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67775" y="2865438"/>
                <a:ext cx="28575" cy="19050"/>
              </a:xfrm>
              <a:custGeom>
                <a:avLst/>
                <a:gdLst>
                  <a:gd name="T0" fmla="*/ 0 w 54"/>
                  <a:gd name="T1" fmla="*/ 19050 h 36"/>
                  <a:gd name="T2" fmla="*/ 0 w 54"/>
                  <a:gd name="T3" fmla="*/ 19050 h 36"/>
                  <a:gd name="T4" fmla="*/ 0 w 54"/>
                  <a:gd name="T5" fmla="*/ 19050 h 36"/>
                  <a:gd name="T6" fmla="*/ 28575 w 54"/>
                  <a:gd name="T7" fmla="*/ 0 h 36"/>
                  <a:gd name="T8" fmla="*/ 0 w 54"/>
                  <a:gd name="T9" fmla="*/ 1905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36"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5" y="25"/>
                      <a:pt x="41" y="16"/>
                      <a:pt x="54" y="0"/>
                    </a:cubicBezTo>
                    <a:cubicBezTo>
                      <a:pt x="41" y="16"/>
                      <a:pt x="25" y="25"/>
                      <a:pt x="0" y="36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2" name="Freeform 292">
                <a:extLst>
                  <a:ext uri="{FF2B5EF4-FFF2-40B4-BE49-F238E27FC236}">
                    <a16:creationId xmlns:a16="http://schemas.microsoft.com/office/drawing/2014/main" id="{6A984B85-4924-4C58-B543-F7E6CCD46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888" y="2919413"/>
                <a:ext cx="12700" cy="3175"/>
              </a:xfrm>
              <a:custGeom>
                <a:avLst/>
                <a:gdLst>
                  <a:gd name="T0" fmla="*/ 12700 w 23"/>
                  <a:gd name="T1" fmla="*/ 0 h 6"/>
                  <a:gd name="T2" fmla="*/ 0 w 23"/>
                  <a:gd name="T3" fmla="*/ 3175 h 6"/>
                  <a:gd name="T4" fmla="*/ 12700 w 23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6">
                    <a:moveTo>
                      <a:pt x="23" y="0"/>
                    </a:moveTo>
                    <a:cubicBezTo>
                      <a:pt x="15" y="2"/>
                      <a:pt x="7" y="4"/>
                      <a:pt x="0" y="6"/>
                    </a:cubicBezTo>
                    <a:cubicBezTo>
                      <a:pt x="7" y="4"/>
                      <a:pt x="15" y="2"/>
                      <a:pt x="23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3" name="Freeform 293">
                <a:extLst>
                  <a:ext uri="{FF2B5EF4-FFF2-40B4-BE49-F238E27FC236}">
                    <a16:creationId xmlns:a16="http://schemas.microsoft.com/office/drawing/2014/main" id="{E3D64A33-5542-43C6-8026-17C8C4964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9350" y="2916238"/>
                <a:ext cx="7937" cy="1588"/>
              </a:xfrm>
              <a:custGeom>
                <a:avLst/>
                <a:gdLst>
                  <a:gd name="T0" fmla="*/ 7937 w 13"/>
                  <a:gd name="T1" fmla="*/ 0 h 3"/>
                  <a:gd name="T2" fmla="*/ 0 w 13"/>
                  <a:gd name="T3" fmla="*/ 1588 h 3"/>
                  <a:gd name="T4" fmla="*/ 7937 w 13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3">
                    <a:moveTo>
                      <a:pt x="13" y="0"/>
                    </a:moveTo>
                    <a:cubicBezTo>
                      <a:pt x="9" y="1"/>
                      <a:pt x="5" y="2"/>
                      <a:pt x="0" y="3"/>
                    </a:cubicBezTo>
                    <a:cubicBezTo>
                      <a:pt x="5" y="2"/>
                      <a:pt x="9" y="1"/>
                      <a:pt x="13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4" name="Freeform 294">
                <a:extLst>
                  <a:ext uri="{FF2B5EF4-FFF2-40B4-BE49-F238E27FC236}">
                    <a16:creationId xmlns:a16="http://schemas.microsoft.com/office/drawing/2014/main" id="{CB0C110D-037B-46DE-A122-CE27BDA17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6350" y="2770188"/>
                <a:ext cx="60325" cy="95250"/>
              </a:xfrm>
              <a:custGeom>
                <a:avLst/>
                <a:gdLst>
                  <a:gd name="T0" fmla="*/ 0 w 117"/>
                  <a:gd name="T1" fmla="*/ 95250 h 184"/>
                  <a:gd name="T2" fmla="*/ 11859 w 117"/>
                  <a:gd name="T3" fmla="*/ 76614 h 184"/>
                  <a:gd name="T4" fmla="*/ 60325 w 117"/>
                  <a:gd name="T5" fmla="*/ 0 h 184"/>
                  <a:gd name="T6" fmla="*/ 11859 w 117"/>
                  <a:gd name="T7" fmla="*/ 76614 h 184"/>
                  <a:gd name="T8" fmla="*/ 0 w 117"/>
                  <a:gd name="T9" fmla="*/ 9525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7" h="184">
                    <a:moveTo>
                      <a:pt x="0" y="184"/>
                    </a:moveTo>
                    <a:cubicBezTo>
                      <a:pt x="8" y="175"/>
                      <a:pt x="15" y="163"/>
                      <a:pt x="23" y="148"/>
                    </a:cubicBezTo>
                    <a:cubicBezTo>
                      <a:pt x="56" y="102"/>
                      <a:pt x="87" y="52"/>
                      <a:pt x="117" y="0"/>
                    </a:cubicBezTo>
                    <a:cubicBezTo>
                      <a:pt x="87" y="52"/>
                      <a:pt x="56" y="102"/>
                      <a:pt x="23" y="148"/>
                    </a:cubicBezTo>
                    <a:cubicBezTo>
                      <a:pt x="15" y="163"/>
                      <a:pt x="8" y="175"/>
                      <a:pt x="0" y="184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5" name="Freeform 295">
                <a:extLst>
                  <a:ext uri="{FF2B5EF4-FFF2-40B4-BE49-F238E27FC236}">
                    <a16:creationId xmlns:a16="http://schemas.microsoft.com/office/drawing/2014/main" id="{4CDCEB4B-7E1C-498F-9CCC-80C766397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0650" y="1982788"/>
                <a:ext cx="55562" cy="333375"/>
              </a:xfrm>
              <a:custGeom>
                <a:avLst/>
                <a:gdLst>
                  <a:gd name="T0" fmla="*/ 55043 w 107"/>
                  <a:gd name="T1" fmla="*/ 333375 h 644"/>
                  <a:gd name="T2" fmla="*/ 41542 w 107"/>
                  <a:gd name="T3" fmla="*/ 166170 h 644"/>
                  <a:gd name="T4" fmla="*/ 0 w 107"/>
                  <a:gd name="T5" fmla="*/ 0 h 644"/>
                  <a:gd name="T6" fmla="*/ 41542 w 107"/>
                  <a:gd name="T7" fmla="*/ 166170 h 644"/>
                  <a:gd name="T8" fmla="*/ 55043 w 107"/>
                  <a:gd name="T9" fmla="*/ 333375 h 6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7" h="644">
                    <a:moveTo>
                      <a:pt x="106" y="644"/>
                    </a:moveTo>
                    <a:cubicBezTo>
                      <a:pt x="107" y="537"/>
                      <a:pt x="99" y="430"/>
                      <a:pt x="80" y="321"/>
                    </a:cubicBezTo>
                    <a:cubicBezTo>
                      <a:pt x="62" y="212"/>
                      <a:pt x="39" y="103"/>
                      <a:pt x="0" y="0"/>
                    </a:cubicBezTo>
                    <a:cubicBezTo>
                      <a:pt x="39" y="103"/>
                      <a:pt x="62" y="212"/>
                      <a:pt x="80" y="321"/>
                    </a:cubicBezTo>
                    <a:cubicBezTo>
                      <a:pt x="99" y="430"/>
                      <a:pt x="107" y="537"/>
                      <a:pt x="106" y="644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6" name="Freeform 296">
                <a:extLst>
                  <a:ext uri="{FF2B5EF4-FFF2-40B4-BE49-F238E27FC236}">
                    <a16:creationId xmlns:a16="http://schemas.microsoft.com/office/drawing/2014/main" id="{BC019F87-05E9-4475-8E79-90167288A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4463" y="2473326"/>
                <a:ext cx="20637" cy="109538"/>
              </a:xfrm>
              <a:custGeom>
                <a:avLst/>
                <a:gdLst>
                  <a:gd name="T0" fmla="*/ 0 w 39"/>
                  <a:gd name="T1" fmla="*/ 109538 h 212"/>
                  <a:gd name="T2" fmla="*/ 11641 w 39"/>
                  <a:gd name="T3" fmla="*/ 57869 h 212"/>
                  <a:gd name="T4" fmla="*/ 20637 w 39"/>
                  <a:gd name="T5" fmla="*/ 0 h 212"/>
                  <a:gd name="T6" fmla="*/ 11641 w 39"/>
                  <a:gd name="T7" fmla="*/ 57869 h 212"/>
                  <a:gd name="T8" fmla="*/ 0 w 39"/>
                  <a:gd name="T9" fmla="*/ 109538 h 2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212">
                    <a:moveTo>
                      <a:pt x="0" y="212"/>
                    </a:moveTo>
                    <a:cubicBezTo>
                      <a:pt x="9" y="179"/>
                      <a:pt x="16" y="145"/>
                      <a:pt x="22" y="112"/>
                    </a:cubicBezTo>
                    <a:cubicBezTo>
                      <a:pt x="28" y="74"/>
                      <a:pt x="34" y="37"/>
                      <a:pt x="39" y="0"/>
                    </a:cubicBezTo>
                    <a:cubicBezTo>
                      <a:pt x="34" y="37"/>
                      <a:pt x="28" y="74"/>
                      <a:pt x="22" y="112"/>
                    </a:cubicBezTo>
                    <a:cubicBezTo>
                      <a:pt x="16" y="145"/>
                      <a:pt x="9" y="179"/>
                      <a:pt x="0" y="21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7" name="Freeform 297">
                <a:extLst>
                  <a:ext uri="{FF2B5EF4-FFF2-40B4-BE49-F238E27FC236}">
                    <a16:creationId xmlns:a16="http://schemas.microsoft.com/office/drawing/2014/main" id="{5D27E9B2-DC74-4326-9541-579A1336E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8400" y="2911476"/>
                <a:ext cx="4762" cy="1588"/>
              </a:xfrm>
              <a:custGeom>
                <a:avLst/>
                <a:gdLst>
                  <a:gd name="T0" fmla="*/ 4762 w 10"/>
                  <a:gd name="T1" fmla="*/ 0 h 4"/>
                  <a:gd name="T2" fmla="*/ 0 w 10"/>
                  <a:gd name="T3" fmla="*/ 1588 h 4"/>
                  <a:gd name="T4" fmla="*/ 4762 w 10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7" y="1"/>
                      <a:pt x="3" y="3"/>
                      <a:pt x="0" y="4"/>
                    </a:cubicBezTo>
                    <a:cubicBezTo>
                      <a:pt x="3" y="3"/>
                      <a:pt x="7" y="1"/>
                      <a:pt x="1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8" name="Freeform 298">
                <a:extLst>
                  <a:ext uri="{FF2B5EF4-FFF2-40B4-BE49-F238E27FC236}">
                    <a16:creationId xmlns:a16="http://schemas.microsoft.com/office/drawing/2014/main" id="{1B8CA0C1-830E-4154-B6AD-E5169DA19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3038" y="2376488"/>
                <a:ext cx="1587" cy="22225"/>
              </a:xfrm>
              <a:custGeom>
                <a:avLst/>
                <a:gdLst>
                  <a:gd name="T0" fmla="*/ 1587 w 3"/>
                  <a:gd name="T1" fmla="*/ 0 h 43"/>
                  <a:gd name="T2" fmla="*/ 0 w 3"/>
                  <a:gd name="T3" fmla="*/ 22225 h 43"/>
                  <a:gd name="T4" fmla="*/ 1587 w 3"/>
                  <a:gd name="T5" fmla="*/ 0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43">
                    <a:moveTo>
                      <a:pt x="3" y="0"/>
                    </a:moveTo>
                    <a:cubicBezTo>
                      <a:pt x="2" y="14"/>
                      <a:pt x="1" y="29"/>
                      <a:pt x="0" y="43"/>
                    </a:cubicBezTo>
                    <a:cubicBezTo>
                      <a:pt x="1" y="29"/>
                      <a:pt x="2" y="14"/>
                      <a:pt x="3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79" name="Freeform 299">
                <a:extLst>
                  <a:ext uri="{FF2B5EF4-FFF2-40B4-BE49-F238E27FC236}">
                    <a16:creationId xmlns:a16="http://schemas.microsoft.com/office/drawing/2014/main" id="{0EE83C6A-C44B-4D58-9C66-1A805E716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4275" y="2906713"/>
                <a:ext cx="4762" cy="0"/>
              </a:xfrm>
              <a:custGeom>
                <a:avLst/>
                <a:gdLst>
                  <a:gd name="T0" fmla="*/ 4762 w 7"/>
                  <a:gd name="T1" fmla="*/ 0 h 2"/>
                  <a:gd name="T2" fmla="*/ 0 w 7"/>
                  <a:gd name="T3" fmla="*/ 1 h 2"/>
                  <a:gd name="T4" fmla="*/ 4762 w 7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">
                    <a:moveTo>
                      <a:pt x="7" y="0"/>
                    </a:moveTo>
                    <a:cubicBezTo>
                      <a:pt x="5" y="1"/>
                      <a:pt x="2" y="2"/>
                      <a:pt x="0" y="2"/>
                    </a:cubicBezTo>
                    <a:cubicBezTo>
                      <a:pt x="2" y="2"/>
                      <a:pt x="5" y="1"/>
                      <a:pt x="7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0" name="Freeform 300">
                <a:extLst>
                  <a:ext uri="{FF2B5EF4-FFF2-40B4-BE49-F238E27FC236}">
                    <a16:creationId xmlns:a16="http://schemas.microsoft.com/office/drawing/2014/main" id="{14305638-600A-445F-A5DC-618C67876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1900" y="2889251"/>
                <a:ext cx="1587" cy="1588"/>
              </a:xfrm>
              <a:custGeom>
                <a:avLst/>
                <a:gdLst>
                  <a:gd name="T0" fmla="*/ 1587 w 5"/>
                  <a:gd name="T1" fmla="*/ 0 h 2"/>
                  <a:gd name="T2" fmla="*/ 0 w 5"/>
                  <a:gd name="T3" fmla="*/ 1588 h 2"/>
                  <a:gd name="T4" fmla="*/ 1587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3" y="1"/>
                      <a:pt x="1" y="2"/>
                      <a:pt x="0" y="2"/>
                    </a:cubicBezTo>
                    <a:cubicBezTo>
                      <a:pt x="1" y="2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1" name="Freeform 301">
                <a:extLst>
                  <a:ext uri="{FF2B5EF4-FFF2-40B4-BE49-F238E27FC236}">
                    <a16:creationId xmlns:a16="http://schemas.microsoft.com/office/drawing/2014/main" id="{1055920D-CF1B-4B91-9BCD-C6F808EFE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0150" y="2901951"/>
                <a:ext cx="1587" cy="0"/>
              </a:xfrm>
              <a:custGeom>
                <a:avLst/>
                <a:gdLst>
                  <a:gd name="T0" fmla="*/ 1587 w 6"/>
                  <a:gd name="T1" fmla="*/ 0 h 2"/>
                  <a:gd name="T2" fmla="*/ 0 w 6"/>
                  <a:gd name="T3" fmla="*/ 1 h 2"/>
                  <a:gd name="T4" fmla="*/ 1587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2" y="2"/>
                      <a:pt x="0" y="2"/>
                    </a:cubicBezTo>
                    <a:cubicBezTo>
                      <a:pt x="2" y="2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2" name="Freeform 302">
                <a:extLst>
                  <a:ext uri="{FF2B5EF4-FFF2-40B4-BE49-F238E27FC236}">
                    <a16:creationId xmlns:a16="http://schemas.microsoft.com/office/drawing/2014/main" id="{D65EF2B7-F41C-4425-AF07-54ED7AE4AA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6688" y="2436813"/>
                <a:ext cx="1587" cy="20638"/>
              </a:xfrm>
              <a:custGeom>
                <a:avLst/>
                <a:gdLst>
                  <a:gd name="T0" fmla="*/ 1587 w 5"/>
                  <a:gd name="T1" fmla="*/ 0 h 40"/>
                  <a:gd name="T2" fmla="*/ 0 w 5"/>
                  <a:gd name="T3" fmla="*/ 20638 h 40"/>
                  <a:gd name="T4" fmla="*/ 1587 w 5"/>
                  <a:gd name="T5" fmla="*/ 0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40">
                    <a:moveTo>
                      <a:pt x="5" y="0"/>
                    </a:moveTo>
                    <a:cubicBezTo>
                      <a:pt x="3" y="13"/>
                      <a:pt x="2" y="26"/>
                      <a:pt x="0" y="40"/>
                    </a:cubicBezTo>
                    <a:cubicBezTo>
                      <a:pt x="2" y="26"/>
                      <a:pt x="3" y="13"/>
                      <a:pt x="5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3" name="Freeform 303">
                <a:extLst>
                  <a:ext uri="{FF2B5EF4-FFF2-40B4-BE49-F238E27FC236}">
                    <a16:creationId xmlns:a16="http://schemas.microsoft.com/office/drawing/2014/main" id="{C37990C6-5942-4861-A5BB-4A544A34E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6025" y="2895601"/>
                <a:ext cx="3175" cy="1588"/>
              </a:xfrm>
              <a:custGeom>
                <a:avLst/>
                <a:gdLst>
                  <a:gd name="T0" fmla="*/ 3175 w 6"/>
                  <a:gd name="T1" fmla="*/ 0 h 2"/>
                  <a:gd name="T2" fmla="*/ 0 w 6"/>
                  <a:gd name="T3" fmla="*/ 1588 h 2"/>
                  <a:gd name="T4" fmla="*/ 3175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2" y="2"/>
                      <a:pt x="0" y="2"/>
                    </a:cubicBezTo>
                    <a:cubicBezTo>
                      <a:pt x="2" y="2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4" name="Freeform 304">
                <a:extLst>
                  <a:ext uri="{FF2B5EF4-FFF2-40B4-BE49-F238E27FC236}">
                    <a16:creationId xmlns:a16="http://schemas.microsoft.com/office/drawing/2014/main" id="{3E050ACD-472E-49C6-9112-34630DDEF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6475" y="2751138"/>
                <a:ext cx="190500" cy="231775"/>
              </a:xfrm>
              <a:custGeom>
                <a:avLst/>
                <a:gdLst>
                  <a:gd name="T0" fmla="*/ 21224 w 368"/>
                  <a:gd name="T1" fmla="*/ 179691 h 445"/>
                  <a:gd name="T2" fmla="*/ 177558 w 368"/>
                  <a:gd name="T3" fmla="*/ 229171 h 445"/>
                  <a:gd name="T4" fmla="*/ 189982 w 368"/>
                  <a:gd name="T5" fmla="*/ 224483 h 445"/>
                  <a:gd name="T6" fmla="*/ 178076 w 368"/>
                  <a:gd name="T7" fmla="*/ 166670 h 445"/>
                  <a:gd name="T8" fmla="*/ 150122 w 368"/>
                  <a:gd name="T9" fmla="*/ 20834 h 445"/>
                  <a:gd name="T10" fmla="*/ 136663 w 368"/>
                  <a:gd name="T11" fmla="*/ 521 h 445"/>
                  <a:gd name="T12" fmla="*/ 116992 w 368"/>
                  <a:gd name="T13" fmla="*/ 19271 h 445"/>
                  <a:gd name="T14" fmla="*/ 100427 w 368"/>
                  <a:gd name="T15" fmla="*/ 70314 h 445"/>
                  <a:gd name="T16" fmla="*/ 54355 w 368"/>
                  <a:gd name="T17" fmla="*/ 118231 h 445"/>
                  <a:gd name="T18" fmla="*/ 20707 w 368"/>
                  <a:gd name="T19" fmla="*/ 131773 h 445"/>
                  <a:gd name="T20" fmla="*/ 2071 w 368"/>
                  <a:gd name="T21" fmla="*/ 145836 h 445"/>
                  <a:gd name="T22" fmla="*/ 21224 w 368"/>
                  <a:gd name="T23" fmla="*/ 179691 h 44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68" h="445">
                    <a:moveTo>
                      <a:pt x="41" y="345"/>
                    </a:moveTo>
                    <a:cubicBezTo>
                      <a:pt x="142" y="378"/>
                      <a:pt x="243" y="408"/>
                      <a:pt x="343" y="440"/>
                    </a:cubicBezTo>
                    <a:cubicBezTo>
                      <a:pt x="358" y="444"/>
                      <a:pt x="368" y="445"/>
                      <a:pt x="367" y="431"/>
                    </a:cubicBezTo>
                    <a:cubicBezTo>
                      <a:pt x="358" y="390"/>
                      <a:pt x="350" y="355"/>
                      <a:pt x="344" y="320"/>
                    </a:cubicBezTo>
                    <a:cubicBezTo>
                      <a:pt x="326" y="227"/>
                      <a:pt x="309" y="134"/>
                      <a:pt x="290" y="40"/>
                    </a:cubicBezTo>
                    <a:cubicBezTo>
                      <a:pt x="287" y="24"/>
                      <a:pt x="283" y="1"/>
                      <a:pt x="264" y="1"/>
                    </a:cubicBezTo>
                    <a:cubicBezTo>
                      <a:pt x="245" y="0"/>
                      <a:pt x="232" y="19"/>
                      <a:pt x="226" y="37"/>
                    </a:cubicBezTo>
                    <a:cubicBezTo>
                      <a:pt x="214" y="69"/>
                      <a:pt x="203" y="102"/>
                      <a:pt x="194" y="135"/>
                    </a:cubicBezTo>
                    <a:cubicBezTo>
                      <a:pt x="181" y="182"/>
                      <a:pt x="151" y="212"/>
                      <a:pt x="105" y="227"/>
                    </a:cubicBezTo>
                    <a:cubicBezTo>
                      <a:pt x="83" y="235"/>
                      <a:pt x="61" y="243"/>
                      <a:pt x="40" y="253"/>
                    </a:cubicBezTo>
                    <a:cubicBezTo>
                      <a:pt x="27" y="259"/>
                      <a:pt x="0" y="254"/>
                      <a:pt x="4" y="280"/>
                    </a:cubicBezTo>
                    <a:cubicBezTo>
                      <a:pt x="9" y="305"/>
                      <a:pt x="11" y="335"/>
                      <a:pt x="41" y="345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5" name="Freeform 305">
                <a:extLst>
                  <a:ext uri="{FF2B5EF4-FFF2-40B4-BE49-F238E27FC236}">
                    <a16:creationId xmlns:a16="http://schemas.microsoft.com/office/drawing/2014/main" id="{2634D92F-5DA7-4021-8516-381E33381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425" y="3600451"/>
                <a:ext cx="7937" cy="0"/>
              </a:xfrm>
              <a:custGeom>
                <a:avLst/>
                <a:gdLst>
                  <a:gd name="T0" fmla="*/ 0 w 15"/>
                  <a:gd name="T1" fmla="*/ 7937 w 15"/>
                  <a:gd name="T2" fmla="*/ 0 w 15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5">
                    <a:moveTo>
                      <a:pt x="0" y="0"/>
                    </a:moveTo>
                    <a:cubicBezTo>
                      <a:pt x="5" y="0"/>
                      <a:pt x="10" y="0"/>
                      <a:pt x="15" y="0"/>
                    </a:cubicBezTo>
                    <a:cubicBezTo>
                      <a:pt x="10" y="0"/>
                      <a:pt x="5" y="0"/>
                      <a:pt x="0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6" name="Freeform 306">
                <a:extLst>
                  <a:ext uri="{FF2B5EF4-FFF2-40B4-BE49-F238E27FC236}">
                    <a16:creationId xmlns:a16="http://schemas.microsoft.com/office/drawing/2014/main" id="{1FEC748E-2F5B-4474-84C4-2731E693A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6088" y="3822701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7" name="Freeform 307">
                <a:extLst>
                  <a:ext uri="{FF2B5EF4-FFF2-40B4-BE49-F238E27FC236}">
                    <a16:creationId xmlns:a16="http://schemas.microsoft.com/office/drawing/2014/main" id="{CC6D7781-FEDB-4909-80B0-27E00373A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1488" y="3600451"/>
                <a:ext cx="6350" cy="0"/>
              </a:xfrm>
              <a:custGeom>
                <a:avLst/>
                <a:gdLst>
                  <a:gd name="T0" fmla="*/ 6350 w 13"/>
                  <a:gd name="T1" fmla="*/ 0 w 13"/>
                  <a:gd name="T2" fmla="*/ 6350 w 1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3">
                    <a:moveTo>
                      <a:pt x="13" y="0"/>
                    </a:moveTo>
                    <a:cubicBezTo>
                      <a:pt x="9" y="0"/>
                      <a:pt x="4" y="0"/>
                      <a:pt x="0" y="0"/>
                    </a:cubicBezTo>
                    <a:cubicBezTo>
                      <a:pt x="4" y="0"/>
                      <a:pt x="9" y="0"/>
                      <a:pt x="13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8" name="Freeform 308">
                <a:extLst>
                  <a:ext uri="{FF2B5EF4-FFF2-40B4-BE49-F238E27FC236}">
                    <a16:creationId xmlns:a16="http://schemas.microsoft.com/office/drawing/2014/main" id="{B4334059-0241-45E7-9ADB-E3D679223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9263" y="3648076"/>
                <a:ext cx="61912" cy="149225"/>
              </a:xfrm>
              <a:custGeom>
                <a:avLst/>
                <a:gdLst>
                  <a:gd name="T0" fmla="*/ 61912 w 120"/>
                  <a:gd name="T1" fmla="*/ 0 h 287"/>
                  <a:gd name="T2" fmla="*/ 0 w 120"/>
                  <a:gd name="T3" fmla="*/ 149225 h 287"/>
                  <a:gd name="T4" fmla="*/ 61912 w 120"/>
                  <a:gd name="T5" fmla="*/ 0 h 28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0" h="287">
                    <a:moveTo>
                      <a:pt x="120" y="0"/>
                    </a:moveTo>
                    <a:cubicBezTo>
                      <a:pt x="80" y="96"/>
                      <a:pt x="41" y="192"/>
                      <a:pt x="0" y="287"/>
                    </a:cubicBezTo>
                    <a:cubicBezTo>
                      <a:pt x="41" y="192"/>
                      <a:pt x="80" y="96"/>
                      <a:pt x="120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89" name="Freeform 309">
                <a:extLst>
                  <a:ext uri="{FF2B5EF4-FFF2-40B4-BE49-F238E27FC236}">
                    <a16:creationId xmlns:a16="http://schemas.microsoft.com/office/drawing/2014/main" id="{A7BDBC97-0662-48FE-81C5-2E5AF964A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6088" y="3825876"/>
                <a:ext cx="1587" cy="3175"/>
              </a:xfrm>
              <a:custGeom>
                <a:avLst/>
                <a:gdLst>
                  <a:gd name="T0" fmla="*/ 0 w 2"/>
                  <a:gd name="T1" fmla="*/ 0 h 7"/>
                  <a:gd name="T2" fmla="*/ 1587 w 2"/>
                  <a:gd name="T3" fmla="*/ 3175 h 7"/>
                  <a:gd name="T4" fmla="*/ 0 w 2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cubicBezTo>
                      <a:pt x="0" y="2"/>
                      <a:pt x="1" y="4"/>
                      <a:pt x="2" y="7"/>
                    </a:cubicBezTo>
                    <a:cubicBezTo>
                      <a:pt x="1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0" name="Freeform 310">
                <a:extLst>
                  <a:ext uri="{FF2B5EF4-FFF2-40B4-BE49-F238E27FC236}">
                    <a16:creationId xmlns:a16="http://schemas.microsoft.com/office/drawing/2014/main" id="{B6C0BEF6-48E3-4E28-9BAC-8D1DDD3A3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8475" y="3600451"/>
                <a:ext cx="7937" cy="0"/>
              </a:xfrm>
              <a:custGeom>
                <a:avLst/>
                <a:gdLst>
                  <a:gd name="T0" fmla="*/ 0 w 16"/>
                  <a:gd name="T1" fmla="*/ 1 h 1"/>
                  <a:gd name="T2" fmla="*/ 7937 w 16"/>
                  <a:gd name="T3" fmla="*/ 0 h 1"/>
                  <a:gd name="T4" fmla="*/ 0 w 16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">
                    <a:moveTo>
                      <a:pt x="0" y="1"/>
                    </a:moveTo>
                    <a:cubicBezTo>
                      <a:pt x="5" y="1"/>
                      <a:pt x="10" y="0"/>
                      <a:pt x="16" y="0"/>
                    </a:cubicBezTo>
                    <a:cubicBezTo>
                      <a:pt x="10" y="0"/>
                      <a:pt x="5" y="1"/>
                      <a:pt x="0" y="1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1" name="Freeform 311">
                <a:extLst>
                  <a:ext uri="{FF2B5EF4-FFF2-40B4-BE49-F238E27FC236}">
                    <a16:creationId xmlns:a16="http://schemas.microsoft.com/office/drawing/2014/main" id="{597968A0-4F56-49EA-985F-AEFF42112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0538" y="3600451"/>
                <a:ext cx="4762" cy="0"/>
              </a:xfrm>
              <a:custGeom>
                <a:avLst/>
                <a:gdLst>
                  <a:gd name="T0" fmla="*/ 0 w 11"/>
                  <a:gd name="T1" fmla="*/ 1 h 1"/>
                  <a:gd name="T2" fmla="*/ 4762 w 11"/>
                  <a:gd name="T3" fmla="*/ 0 h 1"/>
                  <a:gd name="T4" fmla="*/ 0 w 1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">
                    <a:moveTo>
                      <a:pt x="0" y="1"/>
                    </a:moveTo>
                    <a:cubicBezTo>
                      <a:pt x="4" y="0"/>
                      <a:pt x="7" y="0"/>
                      <a:pt x="11" y="0"/>
                    </a:cubicBezTo>
                    <a:cubicBezTo>
                      <a:pt x="7" y="0"/>
                      <a:pt x="4" y="0"/>
                      <a:pt x="0" y="1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2" name="Freeform 312">
                <a:extLst>
                  <a:ext uri="{FF2B5EF4-FFF2-40B4-BE49-F238E27FC236}">
                    <a16:creationId xmlns:a16="http://schemas.microsoft.com/office/drawing/2014/main" id="{72C08C8A-79B1-49C0-957F-307A15E4C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2438" y="3600451"/>
                <a:ext cx="7937" cy="0"/>
              </a:xfrm>
              <a:custGeom>
                <a:avLst/>
                <a:gdLst>
                  <a:gd name="T0" fmla="*/ 0 w 14"/>
                  <a:gd name="T1" fmla="*/ 0 h 1"/>
                  <a:gd name="T2" fmla="*/ 7937 w 14"/>
                  <a:gd name="T3" fmla="*/ 1 h 1"/>
                  <a:gd name="T4" fmla="*/ 0 w 1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">
                    <a:moveTo>
                      <a:pt x="0" y="0"/>
                    </a:moveTo>
                    <a:cubicBezTo>
                      <a:pt x="5" y="0"/>
                      <a:pt x="10" y="1"/>
                      <a:pt x="14" y="1"/>
                    </a:cubicBezTo>
                    <a:cubicBezTo>
                      <a:pt x="10" y="1"/>
                      <a:pt x="5" y="0"/>
                      <a:pt x="0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3" name="Freeform 313">
                <a:extLst>
                  <a:ext uri="{FF2B5EF4-FFF2-40B4-BE49-F238E27FC236}">
                    <a16:creationId xmlns:a16="http://schemas.microsoft.com/office/drawing/2014/main" id="{FC1DEDC8-E0C7-4C11-83DE-F1EA0DE48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3550" y="3600451"/>
                <a:ext cx="4762" cy="0"/>
              </a:xfrm>
              <a:custGeom>
                <a:avLst/>
                <a:gdLst>
                  <a:gd name="T0" fmla="*/ 0 w 10"/>
                  <a:gd name="T1" fmla="*/ 4762 w 10"/>
                  <a:gd name="T2" fmla="*/ 0 w 1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0">
                    <a:moveTo>
                      <a:pt x="0" y="0"/>
                    </a:moveTo>
                    <a:cubicBezTo>
                      <a:pt x="4" y="0"/>
                      <a:pt x="7" y="0"/>
                      <a:pt x="10" y="0"/>
                    </a:cubicBezTo>
                    <a:cubicBezTo>
                      <a:pt x="7" y="0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4" name="Freeform 314">
                <a:extLst>
                  <a:ext uri="{FF2B5EF4-FFF2-40B4-BE49-F238E27FC236}">
                    <a16:creationId xmlns:a16="http://schemas.microsoft.com/office/drawing/2014/main" id="{43D178D9-4027-4730-8DD2-3C72139C2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2763" y="3630613"/>
                <a:ext cx="6350" cy="14288"/>
              </a:xfrm>
              <a:custGeom>
                <a:avLst/>
                <a:gdLst>
                  <a:gd name="T0" fmla="*/ 6350 w 11"/>
                  <a:gd name="T1" fmla="*/ 0 h 27"/>
                  <a:gd name="T2" fmla="*/ 0 w 11"/>
                  <a:gd name="T3" fmla="*/ 14288 h 27"/>
                  <a:gd name="T4" fmla="*/ 6350 w 11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8" y="9"/>
                      <a:pt x="4" y="18"/>
                      <a:pt x="0" y="27"/>
                    </a:cubicBezTo>
                    <a:cubicBezTo>
                      <a:pt x="4" y="18"/>
                      <a:pt x="8" y="9"/>
                      <a:pt x="11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5" name="Freeform 315">
                <a:extLst>
                  <a:ext uri="{FF2B5EF4-FFF2-40B4-BE49-F238E27FC236}">
                    <a16:creationId xmlns:a16="http://schemas.microsoft.com/office/drawing/2014/main" id="{24CB3F6A-5FE2-42B4-8EF3-CDD3022E7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56850" y="3573463"/>
                <a:ext cx="273050" cy="414338"/>
              </a:xfrm>
              <a:custGeom>
                <a:avLst/>
                <a:gdLst>
                  <a:gd name="T0" fmla="*/ 83895 w 524"/>
                  <a:gd name="T1" fmla="*/ 409159 h 800"/>
                  <a:gd name="T2" fmla="*/ 147989 w 524"/>
                  <a:gd name="T3" fmla="*/ 408123 h 800"/>
                  <a:gd name="T4" fmla="*/ 215730 w 524"/>
                  <a:gd name="T5" fmla="*/ 356331 h 800"/>
                  <a:gd name="T6" fmla="*/ 238658 w 524"/>
                  <a:gd name="T7" fmla="*/ 295216 h 800"/>
                  <a:gd name="T8" fmla="*/ 249080 w 524"/>
                  <a:gd name="T9" fmla="*/ 245495 h 800"/>
                  <a:gd name="T10" fmla="*/ 252728 w 524"/>
                  <a:gd name="T11" fmla="*/ 225814 h 800"/>
                  <a:gd name="T12" fmla="*/ 253249 w 524"/>
                  <a:gd name="T13" fmla="*/ 224778 h 800"/>
                  <a:gd name="T14" fmla="*/ 257938 w 524"/>
                  <a:gd name="T15" fmla="*/ 31593 h 800"/>
                  <a:gd name="T16" fmla="*/ 256896 w 524"/>
                  <a:gd name="T17" fmla="*/ 27450 h 800"/>
                  <a:gd name="T18" fmla="*/ 165706 w 524"/>
                  <a:gd name="T19" fmla="*/ 18127 h 800"/>
                  <a:gd name="T20" fmla="*/ 28660 w 524"/>
                  <a:gd name="T21" fmla="*/ 8287 h 800"/>
                  <a:gd name="T22" fmla="*/ 3648 w 524"/>
                  <a:gd name="T23" fmla="*/ 22789 h 800"/>
                  <a:gd name="T24" fmla="*/ 21365 w 524"/>
                  <a:gd name="T25" fmla="*/ 44023 h 800"/>
                  <a:gd name="T26" fmla="*/ 89106 w 524"/>
                  <a:gd name="T27" fmla="*/ 125337 h 800"/>
                  <a:gd name="T28" fmla="*/ 91190 w 524"/>
                  <a:gd name="T29" fmla="*/ 206651 h 800"/>
                  <a:gd name="T30" fmla="*/ 78163 w 524"/>
                  <a:gd name="T31" fmla="*/ 394139 h 800"/>
                  <a:gd name="T32" fmla="*/ 78684 w 524"/>
                  <a:gd name="T33" fmla="*/ 394139 h 800"/>
                  <a:gd name="T34" fmla="*/ 78684 w 524"/>
                  <a:gd name="T35" fmla="*/ 408123 h 800"/>
                  <a:gd name="T36" fmla="*/ 78684 w 524"/>
                  <a:gd name="T37" fmla="*/ 408123 h 800"/>
                  <a:gd name="T38" fmla="*/ 83895 w 524"/>
                  <a:gd name="T39" fmla="*/ 409159 h 8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24" h="800">
                    <a:moveTo>
                      <a:pt x="161" y="790"/>
                    </a:moveTo>
                    <a:cubicBezTo>
                      <a:pt x="203" y="799"/>
                      <a:pt x="241" y="800"/>
                      <a:pt x="284" y="788"/>
                    </a:cubicBezTo>
                    <a:cubicBezTo>
                      <a:pt x="339" y="773"/>
                      <a:pt x="382" y="735"/>
                      <a:pt x="414" y="688"/>
                    </a:cubicBezTo>
                    <a:cubicBezTo>
                      <a:pt x="437" y="653"/>
                      <a:pt x="450" y="611"/>
                      <a:pt x="458" y="570"/>
                    </a:cubicBezTo>
                    <a:cubicBezTo>
                      <a:pt x="465" y="538"/>
                      <a:pt x="471" y="506"/>
                      <a:pt x="478" y="474"/>
                    </a:cubicBezTo>
                    <a:cubicBezTo>
                      <a:pt x="477" y="462"/>
                      <a:pt x="479" y="449"/>
                      <a:pt x="485" y="436"/>
                    </a:cubicBezTo>
                    <a:cubicBezTo>
                      <a:pt x="485" y="435"/>
                      <a:pt x="485" y="434"/>
                      <a:pt x="486" y="434"/>
                    </a:cubicBezTo>
                    <a:cubicBezTo>
                      <a:pt x="509" y="310"/>
                      <a:pt x="524" y="186"/>
                      <a:pt x="495" y="61"/>
                    </a:cubicBezTo>
                    <a:cubicBezTo>
                      <a:pt x="494" y="58"/>
                      <a:pt x="493" y="56"/>
                      <a:pt x="493" y="53"/>
                    </a:cubicBezTo>
                    <a:cubicBezTo>
                      <a:pt x="434" y="51"/>
                      <a:pt x="376" y="43"/>
                      <a:pt x="318" y="35"/>
                    </a:cubicBezTo>
                    <a:cubicBezTo>
                      <a:pt x="231" y="22"/>
                      <a:pt x="143" y="0"/>
                      <a:pt x="55" y="16"/>
                    </a:cubicBezTo>
                    <a:cubicBezTo>
                      <a:pt x="38" y="19"/>
                      <a:pt x="13" y="24"/>
                      <a:pt x="7" y="44"/>
                    </a:cubicBezTo>
                    <a:cubicBezTo>
                      <a:pt x="0" y="67"/>
                      <a:pt x="25" y="75"/>
                      <a:pt x="41" y="85"/>
                    </a:cubicBezTo>
                    <a:cubicBezTo>
                      <a:pt x="99" y="125"/>
                      <a:pt x="156" y="166"/>
                      <a:pt x="171" y="242"/>
                    </a:cubicBezTo>
                    <a:cubicBezTo>
                      <a:pt x="182" y="294"/>
                      <a:pt x="179" y="347"/>
                      <a:pt x="175" y="399"/>
                    </a:cubicBezTo>
                    <a:cubicBezTo>
                      <a:pt x="166" y="520"/>
                      <a:pt x="158" y="640"/>
                      <a:pt x="150" y="761"/>
                    </a:cubicBezTo>
                    <a:cubicBezTo>
                      <a:pt x="150" y="761"/>
                      <a:pt x="150" y="761"/>
                      <a:pt x="151" y="761"/>
                    </a:cubicBezTo>
                    <a:cubicBezTo>
                      <a:pt x="151" y="770"/>
                      <a:pt x="151" y="779"/>
                      <a:pt x="151" y="788"/>
                    </a:cubicBezTo>
                    <a:cubicBezTo>
                      <a:pt x="151" y="788"/>
                      <a:pt x="151" y="788"/>
                      <a:pt x="151" y="788"/>
                    </a:cubicBezTo>
                    <a:cubicBezTo>
                      <a:pt x="154" y="788"/>
                      <a:pt x="157" y="789"/>
                      <a:pt x="161" y="79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6" name="Freeform 316">
                <a:extLst>
                  <a:ext uri="{FF2B5EF4-FFF2-40B4-BE49-F238E27FC236}">
                    <a16:creationId xmlns:a16="http://schemas.microsoft.com/office/drawing/2014/main" id="{1BD9067B-DF23-44FF-903E-7E377C828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3050" y="3981451"/>
                <a:ext cx="273050" cy="71438"/>
              </a:xfrm>
              <a:custGeom>
                <a:avLst/>
                <a:gdLst>
                  <a:gd name="T0" fmla="*/ 248038 w 524"/>
                  <a:gd name="T1" fmla="*/ 0 h 138"/>
                  <a:gd name="T2" fmla="*/ 264713 w 524"/>
                  <a:gd name="T3" fmla="*/ 20189 h 138"/>
                  <a:gd name="T4" fmla="*/ 260544 w 524"/>
                  <a:gd name="T5" fmla="*/ 35719 h 138"/>
                  <a:gd name="T6" fmla="*/ 115160 w 524"/>
                  <a:gd name="T7" fmla="*/ 67297 h 138"/>
                  <a:gd name="T8" fmla="*/ 31786 w 524"/>
                  <a:gd name="T9" fmla="*/ 52802 h 138"/>
                  <a:gd name="T10" fmla="*/ 2084 w 524"/>
                  <a:gd name="T11" fmla="*/ 8800 h 138"/>
                  <a:gd name="T12" fmla="*/ 2084 w 524"/>
                  <a:gd name="T13" fmla="*/ 4141 h 138"/>
                  <a:gd name="T14" fmla="*/ 2084 w 524"/>
                  <a:gd name="T15" fmla="*/ 8800 h 138"/>
                  <a:gd name="T16" fmla="*/ 31786 w 524"/>
                  <a:gd name="T17" fmla="*/ 52802 h 138"/>
                  <a:gd name="T18" fmla="*/ 115160 w 524"/>
                  <a:gd name="T19" fmla="*/ 67297 h 138"/>
                  <a:gd name="T20" fmla="*/ 260544 w 524"/>
                  <a:gd name="T21" fmla="*/ 35719 h 138"/>
                  <a:gd name="T22" fmla="*/ 264713 w 524"/>
                  <a:gd name="T23" fmla="*/ 20189 h 138"/>
                  <a:gd name="T24" fmla="*/ 248038 w 524"/>
                  <a:gd name="T25" fmla="*/ 0 h 13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24" h="138">
                    <a:moveTo>
                      <a:pt x="476" y="0"/>
                    </a:moveTo>
                    <a:cubicBezTo>
                      <a:pt x="486" y="13"/>
                      <a:pt x="497" y="26"/>
                      <a:pt x="508" y="39"/>
                    </a:cubicBezTo>
                    <a:cubicBezTo>
                      <a:pt x="524" y="56"/>
                      <a:pt x="513" y="65"/>
                      <a:pt x="500" y="69"/>
                    </a:cubicBezTo>
                    <a:cubicBezTo>
                      <a:pt x="409" y="100"/>
                      <a:pt x="320" y="138"/>
                      <a:pt x="221" y="130"/>
                    </a:cubicBezTo>
                    <a:cubicBezTo>
                      <a:pt x="166" y="125"/>
                      <a:pt x="114" y="121"/>
                      <a:pt x="61" y="102"/>
                    </a:cubicBezTo>
                    <a:cubicBezTo>
                      <a:pt x="16" y="85"/>
                      <a:pt x="0" y="61"/>
                      <a:pt x="4" y="17"/>
                    </a:cubicBezTo>
                    <a:cubicBezTo>
                      <a:pt x="4" y="14"/>
                      <a:pt x="4" y="11"/>
                      <a:pt x="4" y="8"/>
                    </a:cubicBezTo>
                    <a:cubicBezTo>
                      <a:pt x="4" y="11"/>
                      <a:pt x="4" y="14"/>
                      <a:pt x="4" y="17"/>
                    </a:cubicBezTo>
                    <a:cubicBezTo>
                      <a:pt x="0" y="61"/>
                      <a:pt x="16" y="85"/>
                      <a:pt x="61" y="102"/>
                    </a:cubicBezTo>
                    <a:cubicBezTo>
                      <a:pt x="114" y="121"/>
                      <a:pt x="166" y="125"/>
                      <a:pt x="221" y="130"/>
                    </a:cubicBezTo>
                    <a:cubicBezTo>
                      <a:pt x="320" y="138"/>
                      <a:pt x="409" y="100"/>
                      <a:pt x="500" y="69"/>
                    </a:cubicBezTo>
                    <a:cubicBezTo>
                      <a:pt x="513" y="65"/>
                      <a:pt x="524" y="56"/>
                      <a:pt x="508" y="39"/>
                    </a:cubicBezTo>
                    <a:cubicBezTo>
                      <a:pt x="497" y="26"/>
                      <a:pt x="486" y="13"/>
                      <a:pt x="476" y="0"/>
                    </a:cubicBezTo>
                    <a:close/>
                  </a:path>
                </a:pathLst>
              </a:custGeom>
              <a:solidFill>
                <a:srgbClr val="F4D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7" name="Freeform 318">
                <a:extLst>
                  <a:ext uri="{FF2B5EF4-FFF2-40B4-BE49-F238E27FC236}">
                    <a16:creationId xmlns:a16="http://schemas.microsoft.com/office/drawing/2014/main" id="{41121BA6-8646-4693-BBE0-205CFD528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7100" y="3963988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8" name="Freeform 319">
                <a:extLst>
                  <a:ext uri="{FF2B5EF4-FFF2-40B4-BE49-F238E27FC236}">
                    <a16:creationId xmlns:a16="http://schemas.microsoft.com/office/drawing/2014/main" id="{9E4497AE-C304-4DF9-95FB-AA36C7C44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8050" y="3959226"/>
                <a:ext cx="4762" cy="1588"/>
              </a:xfrm>
              <a:custGeom>
                <a:avLst/>
                <a:gdLst>
                  <a:gd name="T0" fmla="*/ 0 w 7"/>
                  <a:gd name="T1" fmla="*/ 0 h 1"/>
                  <a:gd name="T2" fmla="*/ 4762 w 7"/>
                  <a:gd name="T3" fmla="*/ 1588 h 1"/>
                  <a:gd name="T4" fmla="*/ 0 w 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0"/>
                      <a:pt x="5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499" name="Freeform 320">
                <a:extLst>
                  <a:ext uri="{FF2B5EF4-FFF2-40B4-BE49-F238E27FC236}">
                    <a16:creationId xmlns:a16="http://schemas.microsoft.com/office/drawing/2014/main" id="{426BD03E-A4DD-4290-8EFD-BF41B7F51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68751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0" name="Freeform 321">
                <a:extLst>
                  <a:ext uri="{FF2B5EF4-FFF2-40B4-BE49-F238E27FC236}">
                    <a16:creationId xmlns:a16="http://schemas.microsoft.com/office/drawing/2014/main" id="{AEB94CF8-6546-4BBF-B77B-196E7732C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3288" y="3959226"/>
                <a:ext cx="4762" cy="0"/>
              </a:xfrm>
              <a:custGeom>
                <a:avLst/>
                <a:gdLst>
                  <a:gd name="T0" fmla="*/ 0 w 8"/>
                  <a:gd name="T1" fmla="*/ 0 h 2"/>
                  <a:gd name="T2" fmla="*/ 4762 w 8"/>
                  <a:gd name="T3" fmla="*/ 1 h 2"/>
                  <a:gd name="T4" fmla="*/ 0 w 8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0" y="0"/>
                    </a:moveTo>
                    <a:cubicBezTo>
                      <a:pt x="3" y="1"/>
                      <a:pt x="6" y="1"/>
                      <a:pt x="8" y="2"/>
                    </a:cubicBezTo>
                    <a:cubicBezTo>
                      <a:pt x="6" y="1"/>
                      <a:pt x="3" y="1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1" name="Freeform 322">
                <a:extLst>
                  <a:ext uri="{FF2B5EF4-FFF2-40B4-BE49-F238E27FC236}">
                    <a16:creationId xmlns:a16="http://schemas.microsoft.com/office/drawing/2014/main" id="{3C887039-7B65-4DF2-A73C-37F8A38BA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9788" y="39576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2" name="Freeform 323">
                <a:extLst>
                  <a:ext uri="{FF2B5EF4-FFF2-40B4-BE49-F238E27FC236}">
                    <a16:creationId xmlns:a16="http://schemas.microsoft.com/office/drawing/2014/main" id="{A6A71DF6-0CAD-4419-8314-6F041A779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6050" y="4038601"/>
                <a:ext cx="4762" cy="6350"/>
              </a:xfrm>
              <a:custGeom>
                <a:avLst/>
                <a:gdLst>
                  <a:gd name="T0" fmla="*/ 0 w 10"/>
                  <a:gd name="T1" fmla="*/ 0 h 13"/>
                  <a:gd name="T2" fmla="*/ 4762 w 10"/>
                  <a:gd name="T3" fmla="*/ 6350 h 13"/>
                  <a:gd name="T4" fmla="*/ 0 w 10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3">
                    <a:moveTo>
                      <a:pt x="0" y="0"/>
                    </a:moveTo>
                    <a:cubicBezTo>
                      <a:pt x="1" y="6"/>
                      <a:pt x="4" y="11"/>
                      <a:pt x="10" y="13"/>
                    </a:cubicBezTo>
                    <a:cubicBezTo>
                      <a:pt x="4" y="11"/>
                      <a:pt x="1" y="6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3" name="Freeform 324">
                <a:extLst>
                  <a:ext uri="{FF2B5EF4-FFF2-40B4-BE49-F238E27FC236}">
                    <a16:creationId xmlns:a16="http://schemas.microsoft.com/office/drawing/2014/main" id="{8EA94973-FB8F-473C-A703-A6BC8DAF9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2813" y="3960813"/>
                <a:ext cx="12700" cy="1588"/>
              </a:xfrm>
              <a:custGeom>
                <a:avLst/>
                <a:gdLst>
                  <a:gd name="T0" fmla="*/ 12700 w 24"/>
                  <a:gd name="T1" fmla="*/ 1588 h 4"/>
                  <a:gd name="T2" fmla="*/ 4233 w 24"/>
                  <a:gd name="T3" fmla="*/ 397 h 4"/>
                  <a:gd name="T4" fmla="*/ 0 w 24"/>
                  <a:gd name="T5" fmla="*/ 0 h 4"/>
                  <a:gd name="T6" fmla="*/ 4233 w 24"/>
                  <a:gd name="T7" fmla="*/ 397 h 4"/>
                  <a:gd name="T8" fmla="*/ 12700 w 24"/>
                  <a:gd name="T9" fmla="*/ 1588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4" y="4"/>
                    </a:moveTo>
                    <a:cubicBezTo>
                      <a:pt x="19" y="1"/>
                      <a:pt x="13" y="1"/>
                      <a:pt x="8" y="1"/>
                    </a:cubicBezTo>
                    <a:cubicBezTo>
                      <a:pt x="6" y="1"/>
                      <a:pt x="3" y="0"/>
                      <a:pt x="0" y="0"/>
                    </a:cubicBezTo>
                    <a:cubicBezTo>
                      <a:pt x="3" y="0"/>
                      <a:pt x="6" y="1"/>
                      <a:pt x="8" y="1"/>
                    </a:cubicBezTo>
                    <a:cubicBezTo>
                      <a:pt x="13" y="1"/>
                      <a:pt x="19" y="1"/>
                      <a:pt x="24" y="4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4" name="Freeform 325">
                <a:extLst>
                  <a:ext uri="{FF2B5EF4-FFF2-40B4-BE49-F238E27FC236}">
                    <a16:creationId xmlns:a16="http://schemas.microsoft.com/office/drawing/2014/main" id="{5862C7E6-01A8-471F-9C9D-2BB802F39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7100" y="3965576"/>
                <a:ext cx="3175" cy="9525"/>
              </a:xfrm>
              <a:custGeom>
                <a:avLst/>
                <a:gdLst>
                  <a:gd name="T0" fmla="*/ 3175 w 5"/>
                  <a:gd name="T1" fmla="*/ 4233 h 18"/>
                  <a:gd name="T2" fmla="*/ 0 w 5"/>
                  <a:gd name="T3" fmla="*/ 9525 h 18"/>
                  <a:gd name="T4" fmla="*/ 3175 w 5"/>
                  <a:gd name="T5" fmla="*/ 4233 h 18"/>
                  <a:gd name="T6" fmla="*/ 2540 w 5"/>
                  <a:gd name="T7" fmla="*/ 0 h 18"/>
                  <a:gd name="T8" fmla="*/ 3175 w 5"/>
                  <a:gd name="T9" fmla="*/ 423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5" y="8"/>
                    </a:moveTo>
                    <a:cubicBezTo>
                      <a:pt x="5" y="13"/>
                      <a:pt x="3" y="16"/>
                      <a:pt x="0" y="18"/>
                    </a:cubicBezTo>
                    <a:cubicBezTo>
                      <a:pt x="3" y="16"/>
                      <a:pt x="5" y="13"/>
                      <a:pt x="5" y="8"/>
                    </a:cubicBezTo>
                    <a:cubicBezTo>
                      <a:pt x="5" y="5"/>
                      <a:pt x="5" y="2"/>
                      <a:pt x="4" y="0"/>
                    </a:cubicBezTo>
                    <a:cubicBezTo>
                      <a:pt x="5" y="2"/>
                      <a:pt x="5" y="5"/>
                      <a:pt x="5" y="8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5" name="Freeform 326">
                <a:extLst>
                  <a:ext uri="{FF2B5EF4-FFF2-40B4-BE49-F238E27FC236}">
                    <a16:creationId xmlns:a16="http://schemas.microsoft.com/office/drawing/2014/main" id="{52402D95-02DB-4E8F-A8D6-2CDC491B8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8200" y="39560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6" name="Freeform 327">
                <a:extLst>
                  <a:ext uri="{FF2B5EF4-FFF2-40B4-BE49-F238E27FC236}">
                    <a16:creationId xmlns:a16="http://schemas.microsoft.com/office/drawing/2014/main" id="{7E7EE978-FEEF-4225-9008-326120A57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4000" y="3695701"/>
                <a:ext cx="3175" cy="1588"/>
              </a:xfrm>
              <a:custGeom>
                <a:avLst/>
                <a:gdLst>
                  <a:gd name="T0" fmla="*/ 0 w 8"/>
                  <a:gd name="T1" fmla="*/ 1588 h 2"/>
                  <a:gd name="T2" fmla="*/ 3175 w 8"/>
                  <a:gd name="T3" fmla="*/ 0 h 2"/>
                  <a:gd name="T4" fmla="*/ 0 w 8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0" y="2"/>
                    </a:moveTo>
                    <a:cubicBezTo>
                      <a:pt x="3" y="1"/>
                      <a:pt x="5" y="1"/>
                      <a:pt x="8" y="0"/>
                    </a:cubicBezTo>
                    <a:cubicBezTo>
                      <a:pt x="5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7" name="Freeform 328">
                <a:extLst>
                  <a:ext uri="{FF2B5EF4-FFF2-40B4-BE49-F238E27FC236}">
                    <a16:creationId xmlns:a16="http://schemas.microsoft.com/office/drawing/2014/main" id="{48CBCF39-F25F-4C83-B024-0DBF6DE52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5113" y="3771901"/>
                <a:ext cx="9525" cy="103188"/>
              </a:xfrm>
              <a:custGeom>
                <a:avLst/>
                <a:gdLst>
                  <a:gd name="T0" fmla="*/ 6163 w 17"/>
                  <a:gd name="T1" fmla="*/ 36297 h 199"/>
                  <a:gd name="T2" fmla="*/ 0 w 17"/>
                  <a:gd name="T3" fmla="*/ 103188 h 199"/>
                  <a:gd name="T4" fmla="*/ 6163 w 17"/>
                  <a:gd name="T5" fmla="*/ 36297 h 199"/>
                  <a:gd name="T6" fmla="*/ 9525 w 17"/>
                  <a:gd name="T7" fmla="*/ 0 h 199"/>
                  <a:gd name="T8" fmla="*/ 6163 w 17"/>
                  <a:gd name="T9" fmla="*/ 36297 h 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99">
                    <a:moveTo>
                      <a:pt x="11" y="70"/>
                    </a:moveTo>
                    <a:cubicBezTo>
                      <a:pt x="7" y="113"/>
                      <a:pt x="3" y="156"/>
                      <a:pt x="0" y="199"/>
                    </a:cubicBezTo>
                    <a:cubicBezTo>
                      <a:pt x="3" y="156"/>
                      <a:pt x="7" y="113"/>
                      <a:pt x="11" y="70"/>
                    </a:cubicBezTo>
                    <a:cubicBezTo>
                      <a:pt x="13" y="47"/>
                      <a:pt x="15" y="24"/>
                      <a:pt x="17" y="0"/>
                    </a:cubicBezTo>
                    <a:cubicBezTo>
                      <a:pt x="15" y="24"/>
                      <a:pt x="13" y="47"/>
                      <a:pt x="11" y="7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8" name="Freeform 330">
                <a:extLst>
                  <a:ext uri="{FF2B5EF4-FFF2-40B4-BE49-F238E27FC236}">
                    <a16:creationId xmlns:a16="http://schemas.microsoft.com/office/drawing/2014/main" id="{3B528E7B-A3FB-446D-8F18-1B1D50505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8200" y="39576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09" name="Freeform 331">
                <a:extLst>
                  <a:ext uri="{FF2B5EF4-FFF2-40B4-BE49-F238E27FC236}">
                    <a16:creationId xmlns:a16="http://schemas.microsoft.com/office/drawing/2014/main" id="{D6EBA220-F967-4C59-94BF-E1431EC2E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375" y="3959226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0" name="Freeform 332">
                <a:extLst>
                  <a:ext uri="{FF2B5EF4-FFF2-40B4-BE49-F238E27FC236}">
                    <a16:creationId xmlns:a16="http://schemas.microsoft.com/office/drawing/2014/main" id="{8015D0C2-F5FA-4559-A8E7-A5B1666E5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7100" y="3963988"/>
                <a:ext cx="1587" cy="1588"/>
              </a:xfrm>
              <a:custGeom>
                <a:avLst/>
                <a:gdLst>
                  <a:gd name="T0" fmla="*/ 0 w 2"/>
                  <a:gd name="T1" fmla="*/ 0 h 3"/>
                  <a:gd name="T2" fmla="*/ 1587 w 2"/>
                  <a:gd name="T3" fmla="*/ 1588 h 3"/>
                  <a:gd name="T4" fmla="*/ 0 w 2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1" name="Freeform 333">
                <a:extLst>
                  <a:ext uri="{FF2B5EF4-FFF2-40B4-BE49-F238E27FC236}">
                    <a16:creationId xmlns:a16="http://schemas.microsoft.com/office/drawing/2014/main" id="{8872C113-4357-4CBB-81B1-3F6A860EA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2963" y="3959226"/>
                <a:ext cx="1587" cy="0"/>
              </a:xfrm>
              <a:custGeom>
                <a:avLst/>
                <a:gdLst>
                  <a:gd name="T0" fmla="*/ 1587 w 2"/>
                  <a:gd name="T1" fmla="*/ 0 w 2"/>
                  <a:gd name="T2" fmla="*/ 1587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2" name="Freeform 334">
                <a:extLst>
                  <a:ext uri="{FF2B5EF4-FFF2-40B4-BE49-F238E27FC236}">
                    <a16:creationId xmlns:a16="http://schemas.microsoft.com/office/drawing/2014/main" id="{43D733F7-1138-46B0-A55A-B8155B6D0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1375" y="3959226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3" name="Freeform 335">
                <a:extLst>
                  <a:ext uri="{FF2B5EF4-FFF2-40B4-BE49-F238E27FC236}">
                    <a16:creationId xmlns:a16="http://schemas.microsoft.com/office/drawing/2014/main" id="{88E780D9-1F2A-4E4A-9E02-C9DEA8C59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9788" y="39576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4" name="Freeform 336">
                <a:extLst>
                  <a:ext uri="{FF2B5EF4-FFF2-40B4-BE49-F238E27FC236}">
                    <a16:creationId xmlns:a16="http://schemas.microsoft.com/office/drawing/2014/main" id="{23EA5069-9C6F-4F40-8D0F-E2EFD73C0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82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5" name="Freeform 337">
                <a:extLst>
                  <a:ext uri="{FF2B5EF4-FFF2-40B4-BE49-F238E27FC236}">
                    <a16:creationId xmlns:a16="http://schemas.microsoft.com/office/drawing/2014/main" id="{54110BE6-FA6E-4A3E-A8FB-2FD3FE9A6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0338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6" name="Freeform 338">
                <a:extLst>
                  <a:ext uri="{FF2B5EF4-FFF2-40B4-BE49-F238E27FC236}">
                    <a16:creationId xmlns:a16="http://schemas.microsoft.com/office/drawing/2014/main" id="{58CADCA0-24CA-42E9-A42B-5A0401E7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5101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7" name="Freeform 339">
                <a:extLst>
                  <a:ext uri="{FF2B5EF4-FFF2-40B4-BE49-F238E27FC236}">
                    <a16:creationId xmlns:a16="http://schemas.microsoft.com/office/drawing/2014/main" id="{357BBD4B-3728-472E-93FE-60243547B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6688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8" name="Freeform 340">
                <a:extLst>
                  <a:ext uri="{FF2B5EF4-FFF2-40B4-BE49-F238E27FC236}">
                    <a16:creationId xmlns:a16="http://schemas.microsoft.com/office/drawing/2014/main" id="{0A25CC34-E756-4BB3-B9B0-3181BBBEF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1926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19" name="Freeform 341">
                <a:extLst>
                  <a:ext uri="{FF2B5EF4-FFF2-40B4-BE49-F238E27FC236}">
                    <a16:creationId xmlns:a16="http://schemas.microsoft.com/office/drawing/2014/main" id="{58D4D094-B167-4B29-8DF0-429396020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6688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0" name="Freeform 342">
                <a:extLst>
                  <a:ext uri="{FF2B5EF4-FFF2-40B4-BE49-F238E27FC236}">
                    <a16:creationId xmlns:a16="http://schemas.microsoft.com/office/drawing/2014/main" id="{69AB08BB-845D-43A8-853E-6652457D4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3513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1" name="Freeform 343">
                <a:extLst>
                  <a:ext uri="{FF2B5EF4-FFF2-40B4-BE49-F238E27FC236}">
                    <a16:creationId xmlns:a16="http://schemas.microsoft.com/office/drawing/2014/main" id="{3DD34A67-1C78-42BC-BD5C-29B4E6A8A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1926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2" name="Freeform 344">
                <a:extLst>
                  <a:ext uri="{FF2B5EF4-FFF2-40B4-BE49-F238E27FC236}">
                    <a16:creationId xmlns:a16="http://schemas.microsoft.com/office/drawing/2014/main" id="{EDB71610-1BBC-4E46-A253-F64895AF8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5101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3" name="Freeform 345">
                <a:extLst>
                  <a:ext uri="{FF2B5EF4-FFF2-40B4-BE49-F238E27FC236}">
                    <a16:creationId xmlns:a16="http://schemas.microsoft.com/office/drawing/2014/main" id="{9128827A-E51D-40C2-A018-0A5295DA3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9963" y="3981451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4" name="Freeform 346">
                <a:extLst>
                  <a:ext uri="{FF2B5EF4-FFF2-40B4-BE49-F238E27FC236}">
                    <a16:creationId xmlns:a16="http://schemas.microsoft.com/office/drawing/2014/main" id="{C06B534C-7A6C-4116-848F-80399C6BF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9963" y="3979863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5" name="Freeform 347">
                <a:extLst>
                  <a:ext uri="{FF2B5EF4-FFF2-40B4-BE49-F238E27FC236}">
                    <a16:creationId xmlns:a16="http://schemas.microsoft.com/office/drawing/2014/main" id="{26AFA55F-59A7-40B0-AD24-9F47AF3CB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3138" y="39830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6" name="Freeform 348">
                <a:extLst>
                  <a:ext uri="{FF2B5EF4-FFF2-40B4-BE49-F238E27FC236}">
                    <a16:creationId xmlns:a16="http://schemas.microsoft.com/office/drawing/2014/main" id="{8BF942E5-E6CA-4520-BFBA-B9590B568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1550" y="3981451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7" name="Freeform 349">
                <a:extLst>
                  <a:ext uri="{FF2B5EF4-FFF2-40B4-BE49-F238E27FC236}">
                    <a16:creationId xmlns:a16="http://schemas.microsoft.com/office/drawing/2014/main" id="{DF342684-57BA-4F3A-A293-899029954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9963" y="3979863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8" name="Freeform 350">
                <a:extLst>
                  <a:ext uri="{FF2B5EF4-FFF2-40B4-BE49-F238E27FC236}">
                    <a16:creationId xmlns:a16="http://schemas.microsoft.com/office/drawing/2014/main" id="{8699A24D-43C4-4B05-9126-02990463A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3978276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29" name="Freeform 351">
                <a:extLst>
                  <a:ext uri="{FF2B5EF4-FFF2-40B4-BE49-F238E27FC236}">
                    <a16:creationId xmlns:a16="http://schemas.microsoft.com/office/drawing/2014/main" id="{DE5A262F-02C3-47E5-A1A9-696BD9F78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9963" y="3979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0" name="Freeform 352">
                <a:extLst>
                  <a:ext uri="{FF2B5EF4-FFF2-40B4-BE49-F238E27FC236}">
                    <a16:creationId xmlns:a16="http://schemas.microsoft.com/office/drawing/2014/main" id="{BE184F83-BC5C-41B3-84BA-1AA76D0BE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1938" y="3692526"/>
                <a:ext cx="4762" cy="1588"/>
              </a:xfrm>
              <a:custGeom>
                <a:avLst/>
                <a:gdLst>
                  <a:gd name="T0" fmla="*/ 0 w 8"/>
                  <a:gd name="T1" fmla="*/ 1588 h 3"/>
                  <a:gd name="T2" fmla="*/ 4762 w 8"/>
                  <a:gd name="T3" fmla="*/ 0 h 3"/>
                  <a:gd name="T4" fmla="*/ 0 w 8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  <a:cubicBezTo>
                      <a:pt x="6" y="1"/>
                      <a:pt x="3" y="2"/>
                      <a:pt x="0" y="3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1" name="Freeform 353">
                <a:extLst>
                  <a:ext uri="{FF2B5EF4-FFF2-40B4-BE49-F238E27FC236}">
                    <a16:creationId xmlns:a16="http://schemas.microsoft.com/office/drawing/2014/main" id="{FFC0B8A3-428D-48D7-9232-619547474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9175" y="3983038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2" name="Freeform 354">
                <a:extLst>
                  <a:ext uri="{FF2B5EF4-FFF2-40B4-BE49-F238E27FC236}">
                    <a16:creationId xmlns:a16="http://schemas.microsoft.com/office/drawing/2014/main" id="{23BC665D-5299-4D39-8A21-789BB4637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6050" y="40354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3" name="Freeform 355">
                <a:extLst>
                  <a:ext uri="{FF2B5EF4-FFF2-40B4-BE49-F238E27FC236}">
                    <a16:creationId xmlns:a16="http://schemas.microsoft.com/office/drawing/2014/main" id="{D45190DB-4EB2-429D-A399-C078E15B8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5838" y="3986213"/>
                <a:ext cx="1587" cy="0"/>
              </a:xfrm>
              <a:custGeom>
                <a:avLst/>
                <a:gdLst>
                  <a:gd name="T0" fmla="*/ 1587 w 4"/>
                  <a:gd name="T1" fmla="*/ 1 h 1"/>
                  <a:gd name="T2" fmla="*/ 0 w 4"/>
                  <a:gd name="T3" fmla="*/ 0 h 1"/>
                  <a:gd name="T4" fmla="*/ 1587 w 4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4" name="Freeform 356">
                <a:extLst>
                  <a:ext uri="{FF2B5EF4-FFF2-40B4-BE49-F238E27FC236}">
                    <a16:creationId xmlns:a16="http://schemas.microsoft.com/office/drawing/2014/main" id="{42DF1335-6757-412A-A0BD-4F1513506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1550" y="3981451"/>
                <a:ext cx="1587" cy="1588"/>
              </a:xfrm>
              <a:custGeom>
                <a:avLst/>
                <a:gdLst>
                  <a:gd name="T0" fmla="*/ 1587 w 1"/>
                  <a:gd name="T1" fmla="*/ 1588 h 1"/>
                  <a:gd name="T2" fmla="*/ 0 w 1"/>
                  <a:gd name="T3" fmla="*/ 0 h 1"/>
                  <a:gd name="T4" fmla="*/ 1587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5" name="Freeform 357">
                <a:extLst>
                  <a:ext uri="{FF2B5EF4-FFF2-40B4-BE49-F238E27FC236}">
                    <a16:creationId xmlns:a16="http://schemas.microsoft.com/office/drawing/2014/main" id="{4205AC03-76DE-4361-A7CD-1F57A6609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175" y="3694113"/>
                <a:ext cx="4762" cy="1588"/>
              </a:xfrm>
              <a:custGeom>
                <a:avLst/>
                <a:gdLst>
                  <a:gd name="T0" fmla="*/ 0 w 9"/>
                  <a:gd name="T1" fmla="*/ 1588 h 2"/>
                  <a:gd name="T2" fmla="*/ 4762 w 9"/>
                  <a:gd name="T3" fmla="*/ 0 h 2"/>
                  <a:gd name="T4" fmla="*/ 0 w 9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">
                    <a:moveTo>
                      <a:pt x="0" y="2"/>
                    </a:moveTo>
                    <a:cubicBezTo>
                      <a:pt x="3" y="1"/>
                      <a:pt x="6" y="1"/>
                      <a:pt x="9" y="0"/>
                    </a:cubicBezTo>
                    <a:cubicBezTo>
                      <a:pt x="6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6" name="Freeform 358">
                <a:extLst>
                  <a:ext uri="{FF2B5EF4-FFF2-40B4-BE49-F238E27FC236}">
                    <a16:creationId xmlns:a16="http://schemas.microsoft.com/office/drawing/2014/main" id="{202D70DB-13C3-44CA-9C94-36AE9550A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6700" y="3692526"/>
                <a:ext cx="3175" cy="12700"/>
              </a:xfrm>
              <a:custGeom>
                <a:avLst/>
                <a:gdLst>
                  <a:gd name="T0" fmla="*/ 0 w 8"/>
                  <a:gd name="T1" fmla="*/ 0 h 26"/>
                  <a:gd name="T2" fmla="*/ 0 w 8"/>
                  <a:gd name="T3" fmla="*/ 0 h 26"/>
                  <a:gd name="T4" fmla="*/ 3175 w 8"/>
                  <a:gd name="T5" fmla="*/ 12700 h 26"/>
                  <a:gd name="T6" fmla="*/ 0 w 8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2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9"/>
                      <a:pt x="6" y="18"/>
                      <a:pt x="8" y="26"/>
                    </a:cubicBezTo>
                    <a:cubicBezTo>
                      <a:pt x="6" y="18"/>
                      <a:pt x="3" y="9"/>
                      <a:pt x="0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7" name="Freeform 359">
                <a:extLst>
                  <a:ext uri="{FF2B5EF4-FFF2-40B4-BE49-F238E27FC236}">
                    <a16:creationId xmlns:a16="http://schemas.microsoft.com/office/drawing/2014/main" id="{0681BD15-E413-4592-9D28-5D588EB79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2663" y="3986213"/>
                <a:ext cx="1587" cy="0"/>
              </a:xfrm>
              <a:custGeom>
                <a:avLst/>
                <a:gdLst>
                  <a:gd name="T0" fmla="*/ 1587 w 3"/>
                  <a:gd name="T1" fmla="*/ 0 w 3"/>
                  <a:gd name="T2" fmla="*/ 1587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8" name="Freeform 360">
                <a:extLst>
                  <a:ext uri="{FF2B5EF4-FFF2-40B4-BE49-F238E27FC236}">
                    <a16:creationId xmlns:a16="http://schemas.microsoft.com/office/drawing/2014/main" id="{87B5F233-4575-495C-9D24-BF7AC6E28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9488" y="3984626"/>
                <a:ext cx="0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39" name="Freeform 361">
                <a:extLst>
                  <a:ext uri="{FF2B5EF4-FFF2-40B4-BE49-F238E27FC236}">
                    <a16:creationId xmlns:a16="http://schemas.microsoft.com/office/drawing/2014/main" id="{2E51FB2A-9912-4BB2-826E-94E3F0DB5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6313" y="3983038"/>
                <a:ext cx="0" cy="1588"/>
              </a:xfrm>
              <a:custGeom>
                <a:avLst/>
                <a:gdLst>
                  <a:gd name="T0" fmla="*/ 1 w 2"/>
                  <a:gd name="T1" fmla="*/ 1588 h 1"/>
                  <a:gd name="T2" fmla="*/ 0 w 2"/>
                  <a:gd name="T3" fmla="*/ 0 h 1"/>
                  <a:gd name="T4" fmla="*/ 1 w 2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0" name="Freeform 362">
                <a:extLst>
                  <a:ext uri="{FF2B5EF4-FFF2-40B4-BE49-F238E27FC236}">
                    <a16:creationId xmlns:a16="http://schemas.microsoft.com/office/drawing/2014/main" id="{ED40BF8F-3A98-4C09-915C-D3C874971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4725" y="39830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1" name="Freeform 363">
                <a:extLst>
                  <a:ext uri="{FF2B5EF4-FFF2-40B4-BE49-F238E27FC236}">
                    <a16:creationId xmlns:a16="http://schemas.microsoft.com/office/drawing/2014/main" id="{40DD1593-74CF-4655-8FC2-BD26529C4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7900" y="3984626"/>
                <a:ext cx="0" cy="0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1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2" name="Freeform 364">
                <a:extLst>
                  <a:ext uri="{FF2B5EF4-FFF2-40B4-BE49-F238E27FC236}">
                    <a16:creationId xmlns:a16="http://schemas.microsoft.com/office/drawing/2014/main" id="{BE9C2E7E-6081-4876-8619-EC667EE90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9488" y="3984626"/>
                <a:ext cx="1587" cy="0"/>
              </a:xfrm>
              <a:custGeom>
                <a:avLst/>
                <a:gdLst>
                  <a:gd name="T0" fmla="*/ 1587 w 2"/>
                  <a:gd name="T1" fmla="*/ 0 w 2"/>
                  <a:gd name="T2" fmla="*/ 1587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3" name="Freeform 365">
                <a:extLst>
                  <a:ext uri="{FF2B5EF4-FFF2-40B4-BE49-F238E27FC236}">
                    <a16:creationId xmlns:a16="http://schemas.microsoft.com/office/drawing/2014/main" id="{42B86F24-B70A-4C9E-81D7-8AF6F3CE3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3138" y="3983038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4" name="Freeform 366">
                <a:extLst>
                  <a:ext uri="{FF2B5EF4-FFF2-40B4-BE49-F238E27FC236}">
                    <a16:creationId xmlns:a16="http://schemas.microsoft.com/office/drawing/2014/main" id="{CE802E45-C59B-4CA9-9CDF-490AC743D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1075" y="3984626"/>
                <a:ext cx="1587" cy="0"/>
              </a:xfrm>
              <a:custGeom>
                <a:avLst/>
                <a:gdLst>
                  <a:gd name="T0" fmla="*/ 1587 w 2"/>
                  <a:gd name="T1" fmla="*/ 0 w 2"/>
                  <a:gd name="T2" fmla="*/ 1587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FE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5" name="Freeform 370">
                <a:extLst>
                  <a:ext uri="{FF2B5EF4-FFF2-40B4-BE49-F238E27FC236}">
                    <a16:creationId xmlns:a16="http://schemas.microsoft.com/office/drawing/2014/main" id="{788F53BC-A195-415E-A68C-37F44F415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7863" y="4217988"/>
                <a:ext cx="11112" cy="1588"/>
              </a:xfrm>
              <a:custGeom>
                <a:avLst/>
                <a:gdLst>
                  <a:gd name="T0" fmla="*/ 0 w 20"/>
                  <a:gd name="T1" fmla="*/ 1588 h 4"/>
                  <a:gd name="T2" fmla="*/ 11112 w 20"/>
                  <a:gd name="T3" fmla="*/ 0 h 4"/>
                  <a:gd name="T4" fmla="*/ 0 w 20"/>
                  <a:gd name="T5" fmla="*/ 1588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4">
                    <a:moveTo>
                      <a:pt x="0" y="4"/>
                    </a:moveTo>
                    <a:cubicBezTo>
                      <a:pt x="7" y="3"/>
                      <a:pt x="13" y="2"/>
                      <a:pt x="20" y="0"/>
                    </a:cubicBezTo>
                    <a:cubicBezTo>
                      <a:pt x="13" y="2"/>
                      <a:pt x="7" y="3"/>
                      <a:pt x="0" y="4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6" name="Freeform 384">
                <a:extLst>
                  <a:ext uri="{FF2B5EF4-FFF2-40B4-BE49-F238E27FC236}">
                    <a16:creationId xmlns:a16="http://schemas.microsoft.com/office/drawing/2014/main" id="{18C4E67A-A37B-44B6-9A42-F7C191338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8338" y="4221163"/>
                <a:ext cx="6350" cy="1588"/>
              </a:xfrm>
              <a:custGeom>
                <a:avLst/>
                <a:gdLst>
                  <a:gd name="T0" fmla="*/ 0 w 13"/>
                  <a:gd name="T1" fmla="*/ 1588 h 3"/>
                  <a:gd name="T2" fmla="*/ 6350 w 13"/>
                  <a:gd name="T3" fmla="*/ 0 h 3"/>
                  <a:gd name="T4" fmla="*/ 0 w 13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3">
                    <a:moveTo>
                      <a:pt x="0" y="3"/>
                    </a:moveTo>
                    <a:cubicBezTo>
                      <a:pt x="4" y="2"/>
                      <a:pt x="9" y="1"/>
                      <a:pt x="13" y="0"/>
                    </a:cubicBezTo>
                    <a:cubicBezTo>
                      <a:pt x="9" y="1"/>
                      <a:pt x="4" y="2"/>
                      <a:pt x="0" y="3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7" name="Freeform 395">
                <a:extLst>
                  <a:ext uri="{FF2B5EF4-FFF2-40B4-BE49-F238E27FC236}">
                    <a16:creationId xmlns:a16="http://schemas.microsoft.com/office/drawing/2014/main" id="{E30D1C1F-40E3-4375-B313-5B6E7A3A4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225" y="4222751"/>
                <a:ext cx="6350" cy="1588"/>
              </a:xfrm>
              <a:custGeom>
                <a:avLst/>
                <a:gdLst>
                  <a:gd name="T0" fmla="*/ 0 w 11"/>
                  <a:gd name="T1" fmla="*/ 1588 h 2"/>
                  <a:gd name="T2" fmla="*/ 6350 w 11"/>
                  <a:gd name="T3" fmla="*/ 0 h 2"/>
                  <a:gd name="T4" fmla="*/ 0 w 11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1"/>
                      <a:pt x="8" y="1"/>
                      <a:pt x="11" y="0"/>
                    </a:cubicBezTo>
                    <a:cubicBezTo>
                      <a:pt x="8" y="1"/>
                      <a:pt x="4" y="1"/>
                      <a:pt x="0" y="2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8" name="Freeform 397">
                <a:extLst>
                  <a:ext uri="{FF2B5EF4-FFF2-40B4-BE49-F238E27FC236}">
                    <a16:creationId xmlns:a16="http://schemas.microsoft.com/office/drawing/2014/main" id="{3BD09E71-EC11-448C-ABF3-2A626EE2D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7700" y="4224338"/>
                <a:ext cx="4762" cy="0"/>
              </a:xfrm>
              <a:custGeom>
                <a:avLst/>
                <a:gdLst>
                  <a:gd name="T0" fmla="*/ 0 w 9"/>
                  <a:gd name="T1" fmla="*/ 1 h 1"/>
                  <a:gd name="T2" fmla="*/ 4762 w 9"/>
                  <a:gd name="T3" fmla="*/ 0 h 1"/>
                  <a:gd name="T4" fmla="*/ 0 w 9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">
                    <a:moveTo>
                      <a:pt x="0" y="1"/>
                    </a:moveTo>
                    <a:cubicBezTo>
                      <a:pt x="3" y="1"/>
                      <a:pt x="6" y="0"/>
                      <a:pt x="9" y="0"/>
                    </a:cubicBezTo>
                    <a:cubicBezTo>
                      <a:pt x="6" y="0"/>
                      <a:pt x="3" y="1"/>
                      <a:pt x="0" y="1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49" name="Freeform 398">
                <a:extLst>
                  <a:ext uri="{FF2B5EF4-FFF2-40B4-BE49-F238E27FC236}">
                    <a16:creationId xmlns:a16="http://schemas.microsoft.com/office/drawing/2014/main" id="{FDACAAE3-640A-4B68-9900-BD54F7B49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8175" y="4225926"/>
                <a:ext cx="3175" cy="0"/>
              </a:xfrm>
              <a:custGeom>
                <a:avLst/>
                <a:gdLst>
                  <a:gd name="T0" fmla="*/ 0 w 7"/>
                  <a:gd name="T1" fmla="*/ 1 h 1"/>
                  <a:gd name="T2" fmla="*/ 3175 w 7"/>
                  <a:gd name="T3" fmla="*/ 0 h 1"/>
                  <a:gd name="T4" fmla="*/ 0 w 7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0" y="1"/>
                    </a:moveTo>
                    <a:cubicBezTo>
                      <a:pt x="2" y="1"/>
                      <a:pt x="4" y="1"/>
                      <a:pt x="7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0" name="Freeform 412">
                <a:extLst>
                  <a:ext uri="{FF2B5EF4-FFF2-40B4-BE49-F238E27FC236}">
                    <a16:creationId xmlns:a16="http://schemas.microsoft.com/office/drawing/2014/main" id="{3E5F5D7D-A7E9-44C7-AC84-2D1EC8BD7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6663" y="4217988"/>
                <a:ext cx="736600" cy="412750"/>
              </a:xfrm>
              <a:custGeom>
                <a:avLst/>
                <a:gdLst>
                  <a:gd name="T0" fmla="*/ 736600 w 1421"/>
                  <a:gd name="T1" fmla="*/ 0 h 793"/>
                  <a:gd name="T2" fmla="*/ 639147 w 1421"/>
                  <a:gd name="T3" fmla="*/ 353934 h 793"/>
                  <a:gd name="T4" fmla="*/ 559837 w 1421"/>
                  <a:gd name="T5" fmla="*/ 397656 h 793"/>
                  <a:gd name="T6" fmla="*/ 83457 w 1421"/>
                  <a:gd name="T7" fmla="*/ 382041 h 793"/>
                  <a:gd name="T8" fmla="*/ 5184 w 1421"/>
                  <a:gd name="T9" fmla="*/ 309693 h 793"/>
                  <a:gd name="T10" fmla="*/ 0 w 1421"/>
                  <a:gd name="T11" fmla="*/ 297201 h 793"/>
                  <a:gd name="T12" fmla="*/ 5184 w 1421"/>
                  <a:gd name="T13" fmla="*/ 309693 h 793"/>
                  <a:gd name="T14" fmla="*/ 83457 w 1421"/>
                  <a:gd name="T15" fmla="*/ 382041 h 793"/>
                  <a:gd name="T16" fmla="*/ 559837 w 1421"/>
                  <a:gd name="T17" fmla="*/ 397656 h 793"/>
                  <a:gd name="T18" fmla="*/ 639147 w 1421"/>
                  <a:gd name="T19" fmla="*/ 353934 h 793"/>
                  <a:gd name="T20" fmla="*/ 736600 w 1421"/>
                  <a:gd name="T21" fmla="*/ 0 h 7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21" h="793">
                    <a:moveTo>
                      <a:pt x="1421" y="0"/>
                    </a:moveTo>
                    <a:cubicBezTo>
                      <a:pt x="1366" y="230"/>
                      <a:pt x="1309" y="457"/>
                      <a:pt x="1233" y="680"/>
                    </a:cubicBezTo>
                    <a:cubicBezTo>
                      <a:pt x="1204" y="765"/>
                      <a:pt x="1142" y="757"/>
                      <a:pt x="1080" y="764"/>
                    </a:cubicBezTo>
                    <a:cubicBezTo>
                      <a:pt x="890" y="786"/>
                      <a:pt x="494" y="793"/>
                      <a:pt x="161" y="734"/>
                    </a:cubicBezTo>
                    <a:cubicBezTo>
                      <a:pt x="87" y="720"/>
                      <a:pt x="38" y="664"/>
                      <a:pt x="10" y="595"/>
                    </a:cubicBezTo>
                    <a:cubicBezTo>
                      <a:pt x="7" y="587"/>
                      <a:pt x="3" y="579"/>
                      <a:pt x="0" y="571"/>
                    </a:cubicBezTo>
                    <a:cubicBezTo>
                      <a:pt x="3" y="579"/>
                      <a:pt x="7" y="587"/>
                      <a:pt x="10" y="595"/>
                    </a:cubicBezTo>
                    <a:cubicBezTo>
                      <a:pt x="38" y="664"/>
                      <a:pt x="87" y="720"/>
                      <a:pt x="161" y="734"/>
                    </a:cubicBezTo>
                    <a:cubicBezTo>
                      <a:pt x="494" y="793"/>
                      <a:pt x="890" y="786"/>
                      <a:pt x="1080" y="764"/>
                    </a:cubicBezTo>
                    <a:cubicBezTo>
                      <a:pt x="1142" y="757"/>
                      <a:pt x="1204" y="765"/>
                      <a:pt x="1233" y="680"/>
                    </a:cubicBezTo>
                    <a:cubicBezTo>
                      <a:pt x="1309" y="457"/>
                      <a:pt x="1366" y="230"/>
                      <a:pt x="1421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1" name="Freeform 413">
                <a:extLst>
                  <a:ext uri="{FF2B5EF4-FFF2-40B4-BE49-F238E27FC236}">
                    <a16:creationId xmlns:a16="http://schemas.microsoft.com/office/drawing/2014/main" id="{F116AEFB-2F85-47C3-9D4D-654DBA5B2E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7125" y="4194175"/>
                <a:ext cx="755650" cy="377825"/>
              </a:xfrm>
              <a:custGeom>
                <a:avLst/>
                <a:gdLst>
                  <a:gd name="T0" fmla="*/ 123954 w 1457"/>
                  <a:gd name="T1" fmla="*/ 276622 h 728"/>
                  <a:gd name="T2" fmla="*/ 123954 w 1457"/>
                  <a:gd name="T3" fmla="*/ 277141 h 728"/>
                  <a:gd name="T4" fmla="*/ 109432 w 1457"/>
                  <a:gd name="T5" fmla="*/ 230951 h 728"/>
                  <a:gd name="T6" fmla="*/ 84537 w 1457"/>
                  <a:gd name="T7" fmla="*/ 160887 h 728"/>
                  <a:gd name="T8" fmla="*/ 85056 w 1457"/>
                  <a:gd name="T9" fmla="*/ 138051 h 728"/>
                  <a:gd name="T10" fmla="*/ 98022 w 1457"/>
                  <a:gd name="T11" fmla="*/ 157254 h 728"/>
                  <a:gd name="T12" fmla="*/ 142106 w 1457"/>
                  <a:gd name="T13" fmla="*/ 284926 h 728"/>
                  <a:gd name="T14" fmla="*/ 144180 w 1457"/>
                  <a:gd name="T15" fmla="*/ 291154 h 728"/>
                  <a:gd name="T16" fmla="*/ 144180 w 1457"/>
                  <a:gd name="T17" fmla="*/ 290635 h 728"/>
                  <a:gd name="T18" fmla="*/ 173224 w 1457"/>
                  <a:gd name="T19" fmla="*/ 308799 h 728"/>
                  <a:gd name="T20" fmla="*/ 173224 w 1457"/>
                  <a:gd name="T21" fmla="*/ 308799 h 728"/>
                  <a:gd name="T22" fmla="*/ 152997 w 1457"/>
                  <a:gd name="T23" fmla="*/ 237698 h 728"/>
                  <a:gd name="T24" fmla="*/ 160258 w 1457"/>
                  <a:gd name="T25" fmla="*/ 215381 h 728"/>
                  <a:gd name="T26" fmla="*/ 173742 w 1457"/>
                  <a:gd name="T27" fmla="*/ 265723 h 728"/>
                  <a:gd name="T28" fmla="*/ 191895 w 1457"/>
                  <a:gd name="T29" fmla="*/ 318660 h 728"/>
                  <a:gd name="T30" fmla="*/ 249463 w 1457"/>
                  <a:gd name="T31" fmla="*/ 343572 h 728"/>
                  <a:gd name="T32" fmla="*/ 344892 w 1457"/>
                  <a:gd name="T33" fmla="*/ 367964 h 728"/>
                  <a:gd name="T34" fmla="*/ 456398 w 1457"/>
                  <a:gd name="T35" fmla="*/ 374192 h 728"/>
                  <a:gd name="T36" fmla="*/ 520190 w 1457"/>
                  <a:gd name="T37" fmla="*/ 364331 h 728"/>
                  <a:gd name="T38" fmla="*/ 578277 w 1457"/>
                  <a:gd name="T39" fmla="*/ 343053 h 728"/>
                  <a:gd name="T40" fmla="*/ 660740 w 1457"/>
                  <a:gd name="T41" fmla="*/ 287002 h 728"/>
                  <a:gd name="T42" fmla="*/ 755650 w 1457"/>
                  <a:gd name="T43" fmla="*/ 43595 h 728"/>
                  <a:gd name="T44" fmla="*/ 755131 w 1457"/>
                  <a:gd name="T45" fmla="*/ 34253 h 728"/>
                  <a:gd name="T46" fmla="*/ 755131 w 1457"/>
                  <a:gd name="T47" fmla="*/ 34253 h 728"/>
                  <a:gd name="T48" fmla="*/ 650886 w 1457"/>
                  <a:gd name="T49" fmla="*/ 37367 h 728"/>
                  <a:gd name="T50" fmla="*/ 525376 w 1457"/>
                  <a:gd name="T51" fmla="*/ 34772 h 728"/>
                  <a:gd name="T52" fmla="*/ 510855 w 1457"/>
                  <a:gd name="T53" fmla="*/ 34772 h 728"/>
                  <a:gd name="T54" fmla="*/ 457954 w 1457"/>
                  <a:gd name="T55" fmla="*/ 40481 h 728"/>
                  <a:gd name="T56" fmla="*/ 438246 w 1457"/>
                  <a:gd name="T57" fmla="*/ 32177 h 728"/>
                  <a:gd name="T58" fmla="*/ 265022 w 1457"/>
                  <a:gd name="T59" fmla="*/ 25950 h 728"/>
                  <a:gd name="T60" fmla="*/ 227162 w 1457"/>
                  <a:gd name="T61" fmla="*/ 29582 h 728"/>
                  <a:gd name="T62" fmla="*/ 176854 w 1457"/>
                  <a:gd name="T63" fmla="*/ 29063 h 728"/>
                  <a:gd name="T64" fmla="*/ 128621 w 1457"/>
                  <a:gd name="T65" fmla="*/ 19203 h 728"/>
                  <a:gd name="T66" fmla="*/ 16596 w 1457"/>
                  <a:gd name="T67" fmla="*/ 5190 h 728"/>
                  <a:gd name="T68" fmla="*/ 3112 w 1457"/>
                  <a:gd name="T69" fmla="*/ 15570 h 728"/>
                  <a:gd name="T70" fmla="*/ 31118 w 1457"/>
                  <a:gd name="T71" fmla="*/ 106393 h 728"/>
                  <a:gd name="T72" fmla="*/ 84019 w 1457"/>
                  <a:gd name="T73" fmla="*/ 258457 h 728"/>
                  <a:gd name="T74" fmla="*/ 74683 w 1457"/>
                  <a:gd name="T75" fmla="*/ 234584 h 728"/>
                  <a:gd name="T76" fmla="*/ 123954 w 1457"/>
                  <a:gd name="T77" fmla="*/ 276622 h 728"/>
                  <a:gd name="T78" fmla="*/ 156109 w 1457"/>
                  <a:gd name="T79" fmla="*/ 58646 h 728"/>
                  <a:gd name="T80" fmla="*/ 170112 w 1457"/>
                  <a:gd name="T81" fmla="*/ 58646 h 728"/>
                  <a:gd name="T82" fmla="*/ 218345 w 1457"/>
                  <a:gd name="T83" fmla="*/ 66950 h 728"/>
                  <a:gd name="T84" fmla="*/ 162851 w 1457"/>
                  <a:gd name="T85" fmla="*/ 73178 h 728"/>
                  <a:gd name="T86" fmla="*/ 156109 w 1457"/>
                  <a:gd name="T87" fmla="*/ 58646 h 72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457" h="728">
                    <a:moveTo>
                      <a:pt x="239" y="533"/>
                    </a:moveTo>
                    <a:cubicBezTo>
                      <a:pt x="239" y="534"/>
                      <a:pt x="239" y="534"/>
                      <a:pt x="239" y="534"/>
                    </a:cubicBezTo>
                    <a:cubicBezTo>
                      <a:pt x="229" y="504"/>
                      <a:pt x="220" y="474"/>
                      <a:pt x="211" y="445"/>
                    </a:cubicBezTo>
                    <a:cubicBezTo>
                      <a:pt x="197" y="400"/>
                      <a:pt x="174" y="355"/>
                      <a:pt x="163" y="310"/>
                    </a:cubicBezTo>
                    <a:cubicBezTo>
                      <a:pt x="160" y="295"/>
                      <a:pt x="139" y="274"/>
                      <a:pt x="164" y="266"/>
                    </a:cubicBezTo>
                    <a:cubicBezTo>
                      <a:pt x="187" y="260"/>
                      <a:pt x="184" y="290"/>
                      <a:pt x="189" y="303"/>
                    </a:cubicBezTo>
                    <a:cubicBezTo>
                      <a:pt x="215" y="385"/>
                      <a:pt x="249" y="467"/>
                      <a:pt x="274" y="549"/>
                    </a:cubicBezTo>
                    <a:cubicBezTo>
                      <a:pt x="275" y="553"/>
                      <a:pt x="276" y="557"/>
                      <a:pt x="278" y="561"/>
                    </a:cubicBezTo>
                    <a:cubicBezTo>
                      <a:pt x="278" y="561"/>
                      <a:pt x="278" y="561"/>
                      <a:pt x="278" y="560"/>
                    </a:cubicBezTo>
                    <a:cubicBezTo>
                      <a:pt x="296" y="573"/>
                      <a:pt x="315" y="584"/>
                      <a:pt x="334" y="595"/>
                    </a:cubicBezTo>
                    <a:cubicBezTo>
                      <a:pt x="334" y="595"/>
                      <a:pt x="334" y="595"/>
                      <a:pt x="334" y="595"/>
                    </a:cubicBezTo>
                    <a:cubicBezTo>
                      <a:pt x="318" y="550"/>
                      <a:pt x="303" y="505"/>
                      <a:pt x="295" y="458"/>
                    </a:cubicBezTo>
                    <a:cubicBezTo>
                      <a:pt x="293" y="443"/>
                      <a:pt x="291" y="427"/>
                      <a:pt x="309" y="415"/>
                    </a:cubicBezTo>
                    <a:cubicBezTo>
                      <a:pt x="330" y="445"/>
                      <a:pt x="323" y="481"/>
                      <a:pt x="335" y="512"/>
                    </a:cubicBezTo>
                    <a:cubicBezTo>
                      <a:pt x="347" y="546"/>
                      <a:pt x="356" y="581"/>
                      <a:pt x="370" y="614"/>
                    </a:cubicBezTo>
                    <a:cubicBezTo>
                      <a:pt x="406" y="632"/>
                      <a:pt x="443" y="648"/>
                      <a:pt x="481" y="662"/>
                    </a:cubicBezTo>
                    <a:cubicBezTo>
                      <a:pt x="540" y="684"/>
                      <a:pt x="603" y="699"/>
                      <a:pt x="665" y="709"/>
                    </a:cubicBezTo>
                    <a:cubicBezTo>
                      <a:pt x="736" y="720"/>
                      <a:pt x="808" y="728"/>
                      <a:pt x="880" y="721"/>
                    </a:cubicBezTo>
                    <a:cubicBezTo>
                      <a:pt x="921" y="717"/>
                      <a:pt x="963" y="712"/>
                      <a:pt x="1003" y="702"/>
                    </a:cubicBezTo>
                    <a:cubicBezTo>
                      <a:pt x="1042" y="692"/>
                      <a:pt x="1078" y="677"/>
                      <a:pt x="1115" y="661"/>
                    </a:cubicBezTo>
                    <a:cubicBezTo>
                      <a:pt x="1174" y="636"/>
                      <a:pt x="1228" y="598"/>
                      <a:pt x="1274" y="553"/>
                    </a:cubicBezTo>
                    <a:cubicBezTo>
                      <a:pt x="1400" y="431"/>
                      <a:pt x="1453" y="256"/>
                      <a:pt x="1457" y="84"/>
                    </a:cubicBezTo>
                    <a:cubicBezTo>
                      <a:pt x="1457" y="78"/>
                      <a:pt x="1457" y="72"/>
                      <a:pt x="1456" y="66"/>
                    </a:cubicBezTo>
                    <a:cubicBezTo>
                      <a:pt x="1456" y="66"/>
                      <a:pt x="1456" y="66"/>
                      <a:pt x="1456" y="66"/>
                    </a:cubicBezTo>
                    <a:cubicBezTo>
                      <a:pt x="1389" y="71"/>
                      <a:pt x="1322" y="71"/>
                      <a:pt x="1255" y="72"/>
                    </a:cubicBezTo>
                    <a:cubicBezTo>
                      <a:pt x="1175" y="74"/>
                      <a:pt x="1094" y="64"/>
                      <a:pt x="1013" y="67"/>
                    </a:cubicBezTo>
                    <a:cubicBezTo>
                      <a:pt x="1001" y="68"/>
                      <a:pt x="985" y="67"/>
                      <a:pt x="985" y="67"/>
                    </a:cubicBezTo>
                    <a:cubicBezTo>
                      <a:pt x="955" y="97"/>
                      <a:pt x="915" y="92"/>
                      <a:pt x="883" y="78"/>
                    </a:cubicBezTo>
                    <a:cubicBezTo>
                      <a:pt x="870" y="73"/>
                      <a:pt x="860" y="60"/>
                      <a:pt x="845" y="62"/>
                    </a:cubicBezTo>
                    <a:cubicBezTo>
                      <a:pt x="753" y="70"/>
                      <a:pt x="602" y="54"/>
                      <a:pt x="511" y="50"/>
                    </a:cubicBezTo>
                    <a:cubicBezTo>
                      <a:pt x="466" y="48"/>
                      <a:pt x="478" y="43"/>
                      <a:pt x="438" y="57"/>
                    </a:cubicBezTo>
                    <a:cubicBezTo>
                      <a:pt x="402" y="70"/>
                      <a:pt x="370" y="73"/>
                      <a:pt x="341" y="56"/>
                    </a:cubicBezTo>
                    <a:cubicBezTo>
                      <a:pt x="305" y="34"/>
                      <a:pt x="285" y="37"/>
                      <a:pt x="248" y="37"/>
                    </a:cubicBezTo>
                    <a:cubicBezTo>
                      <a:pt x="151" y="32"/>
                      <a:pt x="95" y="31"/>
                      <a:pt x="32" y="10"/>
                    </a:cubicBezTo>
                    <a:cubicBezTo>
                      <a:pt x="2" y="0"/>
                      <a:pt x="0" y="4"/>
                      <a:pt x="6" y="30"/>
                    </a:cubicBezTo>
                    <a:cubicBezTo>
                      <a:pt x="20" y="90"/>
                      <a:pt x="36" y="149"/>
                      <a:pt x="60" y="205"/>
                    </a:cubicBezTo>
                    <a:cubicBezTo>
                      <a:pt x="96" y="323"/>
                      <a:pt x="128" y="411"/>
                      <a:pt x="162" y="498"/>
                    </a:cubicBezTo>
                    <a:cubicBezTo>
                      <a:pt x="156" y="483"/>
                      <a:pt x="150" y="467"/>
                      <a:pt x="144" y="452"/>
                    </a:cubicBezTo>
                    <a:cubicBezTo>
                      <a:pt x="174" y="481"/>
                      <a:pt x="205" y="509"/>
                      <a:pt x="239" y="533"/>
                    </a:cubicBezTo>
                    <a:close/>
                    <a:moveTo>
                      <a:pt x="301" y="113"/>
                    </a:moveTo>
                    <a:cubicBezTo>
                      <a:pt x="309" y="100"/>
                      <a:pt x="319" y="106"/>
                      <a:pt x="328" y="113"/>
                    </a:cubicBezTo>
                    <a:cubicBezTo>
                      <a:pt x="357" y="131"/>
                      <a:pt x="388" y="131"/>
                      <a:pt x="421" y="129"/>
                    </a:cubicBezTo>
                    <a:cubicBezTo>
                      <a:pt x="387" y="153"/>
                      <a:pt x="351" y="156"/>
                      <a:pt x="314" y="141"/>
                    </a:cubicBezTo>
                    <a:cubicBezTo>
                      <a:pt x="303" y="136"/>
                      <a:pt x="292" y="127"/>
                      <a:pt x="301" y="113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2" name="Freeform 421">
                <a:extLst>
                  <a:ext uri="{FF2B5EF4-FFF2-40B4-BE49-F238E27FC236}">
                    <a16:creationId xmlns:a16="http://schemas.microsoft.com/office/drawing/2014/main" id="{3866BCA6-3A31-44E9-8B8E-DFC715AD1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9150" y="4173538"/>
                <a:ext cx="7937" cy="3175"/>
              </a:xfrm>
              <a:custGeom>
                <a:avLst/>
                <a:gdLst>
                  <a:gd name="T0" fmla="*/ 0 w 15"/>
                  <a:gd name="T1" fmla="*/ 3175 h 6"/>
                  <a:gd name="T2" fmla="*/ 7937 w 15"/>
                  <a:gd name="T3" fmla="*/ 0 h 6"/>
                  <a:gd name="T4" fmla="*/ 0 w 15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6">
                    <a:moveTo>
                      <a:pt x="0" y="6"/>
                    </a:moveTo>
                    <a:cubicBezTo>
                      <a:pt x="5" y="4"/>
                      <a:pt x="10" y="2"/>
                      <a:pt x="15" y="0"/>
                    </a:cubicBezTo>
                    <a:cubicBezTo>
                      <a:pt x="10" y="2"/>
                      <a:pt x="5" y="4"/>
                      <a:pt x="0" y="6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3" name="Freeform 422">
                <a:extLst>
                  <a:ext uri="{FF2B5EF4-FFF2-40B4-BE49-F238E27FC236}">
                    <a16:creationId xmlns:a16="http://schemas.microsoft.com/office/drawing/2014/main" id="{A26DE764-7B08-4AF5-A1C8-78E73BB17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9763" y="4176713"/>
                <a:ext cx="179387" cy="339725"/>
              </a:xfrm>
              <a:custGeom>
                <a:avLst/>
                <a:gdLst>
                  <a:gd name="T0" fmla="*/ 127541 w 346"/>
                  <a:gd name="T1" fmla="*/ 218172 h 654"/>
                  <a:gd name="T2" fmla="*/ 160204 w 346"/>
                  <a:gd name="T3" fmla="*/ 109086 h 654"/>
                  <a:gd name="T4" fmla="*/ 172647 w 346"/>
                  <a:gd name="T5" fmla="*/ 2597 h 654"/>
                  <a:gd name="T6" fmla="*/ 179387 w 346"/>
                  <a:gd name="T7" fmla="*/ 0 h 654"/>
                  <a:gd name="T8" fmla="*/ 100063 w 346"/>
                  <a:gd name="T9" fmla="*/ 28570 h 654"/>
                  <a:gd name="T10" fmla="*/ 74140 w 346"/>
                  <a:gd name="T11" fmla="*/ 56101 h 654"/>
                  <a:gd name="T12" fmla="*/ 39403 w 346"/>
                  <a:gd name="T13" fmla="*/ 207263 h 654"/>
                  <a:gd name="T14" fmla="*/ 0 w 346"/>
                  <a:gd name="T15" fmla="*/ 339725 h 654"/>
                  <a:gd name="T16" fmla="*/ 127541 w 346"/>
                  <a:gd name="T17" fmla="*/ 218172 h 6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6" h="654">
                    <a:moveTo>
                      <a:pt x="246" y="420"/>
                    </a:moveTo>
                    <a:cubicBezTo>
                      <a:pt x="275" y="352"/>
                      <a:pt x="297" y="284"/>
                      <a:pt x="309" y="210"/>
                    </a:cubicBezTo>
                    <a:cubicBezTo>
                      <a:pt x="321" y="142"/>
                      <a:pt x="329" y="74"/>
                      <a:pt x="333" y="5"/>
                    </a:cubicBezTo>
                    <a:cubicBezTo>
                      <a:pt x="337" y="4"/>
                      <a:pt x="342" y="2"/>
                      <a:pt x="346" y="0"/>
                    </a:cubicBezTo>
                    <a:cubicBezTo>
                      <a:pt x="291" y="21"/>
                      <a:pt x="244" y="44"/>
                      <a:pt x="193" y="55"/>
                    </a:cubicBezTo>
                    <a:cubicBezTo>
                      <a:pt x="163" y="61"/>
                      <a:pt x="151" y="79"/>
                      <a:pt x="143" y="108"/>
                    </a:cubicBezTo>
                    <a:cubicBezTo>
                      <a:pt x="117" y="204"/>
                      <a:pt x="102" y="303"/>
                      <a:pt x="76" y="399"/>
                    </a:cubicBezTo>
                    <a:cubicBezTo>
                      <a:pt x="52" y="484"/>
                      <a:pt x="27" y="569"/>
                      <a:pt x="0" y="654"/>
                    </a:cubicBezTo>
                    <a:cubicBezTo>
                      <a:pt x="110" y="618"/>
                      <a:pt x="200" y="527"/>
                      <a:pt x="246" y="420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4" name="Freeform 425">
                <a:extLst>
                  <a:ext uri="{FF2B5EF4-FFF2-40B4-BE49-F238E27FC236}">
                    <a16:creationId xmlns:a16="http://schemas.microsoft.com/office/drawing/2014/main" id="{18CE43B8-9408-4D6B-AF9C-5A7A9D930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9600" y="4173538"/>
                <a:ext cx="217487" cy="427038"/>
              </a:xfrm>
              <a:custGeom>
                <a:avLst/>
                <a:gdLst>
                  <a:gd name="T0" fmla="*/ 192174 w 421"/>
                  <a:gd name="T1" fmla="*/ 110521 h 823"/>
                  <a:gd name="T2" fmla="*/ 102286 w 421"/>
                  <a:gd name="T3" fmla="*/ 363216 h 823"/>
                  <a:gd name="T4" fmla="*/ 84205 w 421"/>
                  <a:gd name="T5" fmla="*/ 385009 h 823"/>
                  <a:gd name="T6" fmla="*/ 0 w 421"/>
                  <a:gd name="T7" fmla="*/ 427038 h 823"/>
                  <a:gd name="T8" fmla="*/ 0 w 421"/>
                  <a:gd name="T9" fmla="*/ 427038 h 823"/>
                  <a:gd name="T10" fmla="*/ 84205 w 421"/>
                  <a:gd name="T11" fmla="*/ 385009 h 823"/>
                  <a:gd name="T12" fmla="*/ 102286 w 421"/>
                  <a:gd name="T13" fmla="*/ 363216 h 823"/>
                  <a:gd name="T14" fmla="*/ 192174 w 421"/>
                  <a:gd name="T15" fmla="*/ 110521 h 823"/>
                  <a:gd name="T16" fmla="*/ 217487 w 421"/>
                  <a:gd name="T17" fmla="*/ 0 h 823"/>
                  <a:gd name="T18" fmla="*/ 217487 w 421"/>
                  <a:gd name="T19" fmla="*/ 0 h 823"/>
                  <a:gd name="T20" fmla="*/ 192174 w 421"/>
                  <a:gd name="T21" fmla="*/ 110521 h 8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21" h="823">
                    <a:moveTo>
                      <a:pt x="372" y="213"/>
                    </a:moveTo>
                    <a:cubicBezTo>
                      <a:pt x="339" y="384"/>
                      <a:pt x="274" y="544"/>
                      <a:pt x="198" y="700"/>
                    </a:cubicBezTo>
                    <a:cubicBezTo>
                      <a:pt x="189" y="718"/>
                      <a:pt x="179" y="731"/>
                      <a:pt x="163" y="742"/>
                    </a:cubicBezTo>
                    <a:cubicBezTo>
                      <a:pt x="115" y="775"/>
                      <a:pt x="62" y="800"/>
                      <a:pt x="0" y="823"/>
                    </a:cubicBezTo>
                    <a:cubicBezTo>
                      <a:pt x="0" y="823"/>
                      <a:pt x="0" y="823"/>
                      <a:pt x="0" y="823"/>
                    </a:cubicBezTo>
                    <a:cubicBezTo>
                      <a:pt x="62" y="800"/>
                      <a:pt x="115" y="775"/>
                      <a:pt x="163" y="742"/>
                    </a:cubicBezTo>
                    <a:cubicBezTo>
                      <a:pt x="179" y="731"/>
                      <a:pt x="189" y="718"/>
                      <a:pt x="198" y="700"/>
                    </a:cubicBezTo>
                    <a:cubicBezTo>
                      <a:pt x="274" y="544"/>
                      <a:pt x="339" y="384"/>
                      <a:pt x="372" y="213"/>
                    </a:cubicBezTo>
                    <a:cubicBezTo>
                      <a:pt x="385" y="144"/>
                      <a:pt x="416" y="78"/>
                      <a:pt x="421" y="0"/>
                    </a:cubicBezTo>
                    <a:cubicBezTo>
                      <a:pt x="421" y="0"/>
                      <a:pt x="421" y="0"/>
                      <a:pt x="421" y="0"/>
                    </a:cubicBezTo>
                    <a:cubicBezTo>
                      <a:pt x="416" y="78"/>
                      <a:pt x="385" y="144"/>
                      <a:pt x="372" y="213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5" name="Freeform 426">
                <a:extLst>
                  <a:ext uri="{FF2B5EF4-FFF2-40B4-BE49-F238E27FC236}">
                    <a16:creationId xmlns:a16="http://schemas.microsoft.com/office/drawing/2014/main" id="{3A6723AE-57CD-4415-A7A7-6FEAF09A8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1963" y="3403600"/>
                <a:ext cx="12700" cy="44450"/>
              </a:xfrm>
              <a:custGeom>
                <a:avLst/>
                <a:gdLst>
                  <a:gd name="T0" fmla="*/ 0 w 27"/>
                  <a:gd name="T1" fmla="*/ 44450 h 87"/>
                  <a:gd name="T2" fmla="*/ 12700 w 27"/>
                  <a:gd name="T3" fmla="*/ 0 h 87"/>
                  <a:gd name="T4" fmla="*/ 0 w 27"/>
                  <a:gd name="T5" fmla="*/ 44450 h 8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87">
                    <a:moveTo>
                      <a:pt x="0" y="87"/>
                    </a:moveTo>
                    <a:cubicBezTo>
                      <a:pt x="9" y="58"/>
                      <a:pt x="18" y="29"/>
                      <a:pt x="27" y="0"/>
                    </a:cubicBezTo>
                    <a:cubicBezTo>
                      <a:pt x="18" y="29"/>
                      <a:pt x="9" y="58"/>
                      <a:pt x="0" y="87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6" name="Freeform 427">
                <a:extLst>
                  <a:ext uri="{FF2B5EF4-FFF2-40B4-BE49-F238E27FC236}">
                    <a16:creationId xmlns:a16="http://schemas.microsoft.com/office/drawing/2014/main" id="{284452EF-C026-4814-8F46-45F27FFBB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7675" y="3359150"/>
                <a:ext cx="209550" cy="142875"/>
              </a:xfrm>
              <a:custGeom>
                <a:avLst/>
                <a:gdLst>
                  <a:gd name="T0" fmla="*/ 14005 w 404"/>
                  <a:gd name="T1" fmla="*/ 141832 h 274"/>
                  <a:gd name="T2" fmla="*/ 95957 w 404"/>
                  <a:gd name="T3" fmla="*/ 136618 h 274"/>
                  <a:gd name="T4" fmla="*/ 119817 w 404"/>
                  <a:gd name="T5" fmla="*/ 128275 h 274"/>
                  <a:gd name="T6" fmla="*/ 197101 w 404"/>
                  <a:gd name="T7" fmla="*/ 19293 h 274"/>
                  <a:gd name="T8" fmla="*/ 209550 w 404"/>
                  <a:gd name="T9" fmla="*/ 0 h 274"/>
                  <a:gd name="T10" fmla="*/ 197101 w 404"/>
                  <a:gd name="T11" fmla="*/ 19293 h 274"/>
                  <a:gd name="T12" fmla="*/ 119817 w 404"/>
                  <a:gd name="T13" fmla="*/ 128275 h 274"/>
                  <a:gd name="T14" fmla="*/ 95957 w 404"/>
                  <a:gd name="T15" fmla="*/ 136618 h 274"/>
                  <a:gd name="T16" fmla="*/ 14005 w 404"/>
                  <a:gd name="T17" fmla="*/ 141832 h 274"/>
                  <a:gd name="T18" fmla="*/ 0 w 404"/>
                  <a:gd name="T19" fmla="*/ 134532 h 274"/>
                  <a:gd name="T20" fmla="*/ 14005 w 404"/>
                  <a:gd name="T21" fmla="*/ 141832 h 2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04" h="274">
                    <a:moveTo>
                      <a:pt x="27" y="272"/>
                    </a:moveTo>
                    <a:cubicBezTo>
                      <a:pt x="79" y="268"/>
                      <a:pt x="132" y="267"/>
                      <a:pt x="185" y="262"/>
                    </a:cubicBezTo>
                    <a:cubicBezTo>
                      <a:pt x="201" y="260"/>
                      <a:pt x="222" y="262"/>
                      <a:pt x="231" y="246"/>
                    </a:cubicBezTo>
                    <a:cubicBezTo>
                      <a:pt x="274" y="172"/>
                      <a:pt x="332" y="108"/>
                      <a:pt x="380" y="37"/>
                    </a:cubicBezTo>
                    <a:cubicBezTo>
                      <a:pt x="388" y="25"/>
                      <a:pt x="396" y="12"/>
                      <a:pt x="404" y="0"/>
                    </a:cubicBezTo>
                    <a:cubicBezTo>
                      <a:pt x="396" y="12"/>
                      <a:pt x="388" y="25"/>
                      <a:pt x="380" y="37"/>
                    </a:cubicBezTo>
                    <a:cubicBezTo>
                      <a:pt x="332" y="108"/>
                      <a:pt x="274" y="172"/>
                      <a:pt x="231" y="246"/>
                    </a:cubicBezTo>
                    <a:cubicBezTo>
                      <a:pt x="222" y="262"/>
                      <a:pt x="201" y="260"/>
                      <a:pt x="185" y="262"/>
                    </a:cubicBezTo>
                    <a:cubicBezTo>
                      <a:pt x="132" y="267"/>
                      <a:pt x="79" y="268"/>
                      <a:pt x="27" y="272"/>
                    </a:cubicBezTo>
                    <a:cubicBezTo>
                      <a:pt x="6" y="274"/>
                      <a:pt x="0" y="269"/>
                      <a:pt x="0" y="258"/>
                    </a:cubicBezTo>
                    <a:cubicBezTo>
                      <a:pt x="0" y="269"/>
                      <a:pt x="6" y="274"/>
                      <a:pt x="27" y="272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7" name="Freeform 428">
                <a:extLst>
                  <a:ext uri="{FF2B5EF4-FFF2-40B4-BE49-F238E27FC236}">
                    <a16:creationId xmlns:a16="http://schemas.microsoft.com/office/drawing/2014/main" id="{A65D4C82-D753-4E97-9217-4258E0619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4663" y="2978150"/>
                <a:ext cx="425450" cy="425450"/>
              </a:xfrm>
              <a:custGeom>
                <a:avLst/>
                <a:gdLst>
                  <a:gd name="T0" fmla="*/ 183079 w 818"/>
                  <a:gd name="T1" fmla="*/ 381761 h 818"/>
                  <a:gd name="T2" fmla="*/ 371359 w 818"/>
                  <a:gd name="T3" fmla="*/ 95180 h 818"/>
                  <a:gd name="T4" fmla="*/ 425450 w 818"/>
                  <a:gd name="T5" fmla="*/ 1560 h 818"/>
                  <a:gd name="T6" fmla="*/ 418168 w 818"/>
                  <a:gd name="T7" fmla="*/ 0 h 818"/>
                  <a:gd name="T8" fmla="*/ 177878 w 818"/>
                  <a:gd name="T9" fmla="*/ 26006 h 818"/>
                  <a:gd name="T10" fmla="*/ 132108 w 818"/>
                  <a:gd name="T11" fmla="*/ 60853 h 818"/>
                  <a:gd name="T12" fmla="*/ 115464 w 818"/>
                  <a:gd name="T13" fmla="*/ 104022 h 818"/>
                  <a:gd name="T14" fmla="*/ 0 w 818"/>
                  <a:gd name="T15" fmla="*/ 425450 h 818"/>
                  <a:gd name="T16" fmla="*/ 87899 w 818"/>
                  <a:gd name="T17" fmla="*/ 411407 h 818"/>
                  <a:gd name="T18" fmla="*/ 183079 w 818"/>
                  <a:gd name="T19" fmla="*/ 381761 h 8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18" h="818">
                    <a:moveTo>
                      <a:pt x="352" y="734"/>
                    </a:moveTo>
                    <a:cubicBezTo>
                      <a:pt x="473" y="551"/>
                      <a:pt x="589" y="364"/>
                      <a:pt x="714" y="183"/>
                    </a:cubicBezTo>
                    <a:cubicBezTo>
                      <a:pt x="753" y="127"/>
                      <a:pt x="793" y="71"/>
                      <a:pt x="818" y="3"/>
                    </a:cubicBezTo>
                    <a:cubicBezTo>
                      <a:pt x="810" y="1"/>
                      <a:pt x="807" y="0"/>
                      <a:pt x="804" y="0"/>
                    </a:cubicBezTo>
                    <a:cubicBezTo>
                      <a:pt x="650" y="15"/>
                      <a:pt x="498" y="53"/>
                      <a:pt x="342" y="50"/>
                    </a:cubicBezTo>
                    <a:cubicBezTo>
                      <a:pt x="296" y="49"/>
                      <a:pt x="264" y="66"/>
                      <a:pt x="254" y="117"/>
                    </a:cubicBezTo>
                    <a:cubicBezTo>
                      <a:pt x="249" y="146"/>
                      <a:pt x="234" y="173"/>
                      <a:pt x="222" y="200"/>
                    </a:cubicBezTo>
                    <a:cubicBezTo>
                      <a:pt x="133" y="400"/>
                      <a:pt x="65" y="609"/>
                      <a:pt x="0" y="818"/>
                    </a:cubicBezTo>
                    <a:cubicBezTo>
                      <a:pt x="57" y="811"/>
                      <a:pt x="114" y="803"/>
                      <a:pt x="169" y="791"/>
                    </a:cubicBezTo>
                    <a:cubicBezTo>
                      <a:pt x="232" y="778"/>
                      <a:pt x="292" y="758"/>
                      <a:pt x="352" y="734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8" name="Freeform 429">
                <a:extLst>
                  <a:ext uri="{FF2B5EF4-FFF2-40B4-BE49-F238E27FC236}">
                    <a16:creationId xmlns:a16="http://schemas.microsoft.com/office/drawing/2014/main" id="{F8AD9464-B2FD-4F67-8DDE-D65E0091B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5575" y="2986088"/>
                <a:ext cx="447675" cy="520700"/>
              </a:xfrm>
              <a:custGeom>
                <a:avLst/>
                <a:gdLst>
                  <a:gd name="T0" fmla="*/ 160997 w 862"/>
                  <a:gd name="T1" fmla="*/ 516018 h 1001"/>
                  <a:gd name="T2" fmla="*/ 243573 w 862"/>
                  <a:gd name="T3" fmla="*/ 518099 h 1001"/>
                  <a:gd name="T4" fmla="*/ 278888 w 862"/>
                  <a:gd name="T5" fmla="*/ 493651 h 1001"/>
                  <a:gd name="T6" fmla="*/ 302778 w 862"/>
                  <a:gd name="T7" fmla="*/ 427068 h 1001"/>
                  <a:gd name="T8" fmla="*/ 407685 w 862"/>
                  <a:gd name="T9" fmla="*/ 130045 h 1001"/>
                  <a:gd name="T10" fmla="*/ 443520 w 862"/>
                  <a:gd name="T11" fmla="*/ 36933 h 1001"/>
                  <a:gd name="T12" fmla="*/ 431575 w 862"/>
                  <a:gd name="T13" fmla="*/ 20287 h 1001"/>
                  <a:gd name="T14" fmla="*/ 324590 w 862"/>
                  <a:gd name="T15" fmla="*/ 20807 h 1001"/>
                  <a:gd name="T16" fmla="*/ 56089 w 862"/>
                  <a:gd name="T17" fmla="*/ 7283 h 1001"/>
                  <a:gd name="T18" fmla="*/ 17658 w 862"/>
                  <a:gd name="T19" fmla="*/ 53579 h 1001"/>
                  <a:gd name="T20" fmla="*/ 144897 w 862"/>
                  <a:gd name="T21" fmla="*/ 464000 h 1001"/>
                  <a:gd name="T22" fmla="*/ 160997 w 862"/>
                  <a:gd name="T23" fmla="*/ 516018 h 10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62" h="1001">
                    <a:moveTo>
                      <a:pt x="310" y="992"/>
                    </a:moveTo>
                    <a:cubicBezTo>
                      <a:pt x="329" y="992"/>
                      <a:pt x="450" y="993"/>
                      <a:pt x="469" y="996"/>
                    </a:cubicBezTo>
                    <a:cubicBezTo>
                      <a:pt x="505" y="1001"/>
                      <a:pt x="526" y="983"/>
                      <a:pt x="537" y="949"/>
                    </a:cubicBezTo>
                    <a:cubicBezTo>
                      <a:pt x="552" y="906"/>
                      <a:pt x="570" y="865"/>
                      <a:pt x="583" y="821"/>
                    </a:cubicBezTo>
                    <a:cubicBezTo>
                      <a:pt x="642" y="628"/>
                      <a:pt x="701" y="434"/>
                      <a:pt x="785" y="250"/>
                    </a:cubicBezTo>
                    <a:cubicBezTo>
                      <a:pt x="812" y="192"/>
                      <a:pt x="831" y="130"/>
                      <a:pt x="854" y="71"/>
                    </a:cubicBezTo>
                    <a:cubicBezTo>
                      <a:pt x="862" y="48"/>
                      <a:pt x="860" y="38"/>
                      <a:pt x="831" y="39"/>
                    </a:cubicBezTo>
                    <a:cubicBezTo>
                      <a:pt x="762" y="41"/>
                      <a:pt x="694" y="37"/>
                      <a:pt x="625" y="40"/>
                    </a:cubicBezTo>
                    <a:cubicBezTo>
                      <a:pt x="452" y="45"/>
                      <a:pt x="280" y="28"/>
                      <a:pt x="108" y="14"/>
                    </a:cubicBezTo>
                    <a:cubicBezTo>
                      <a:pt x="0" y="5"/>
                      <a:pt x="1" y="0"/>
                      <a:pt x="34" y="103"/>
                    </a:cubicBezTo>
                    <a:cubicBezTo>
                      <a:pt x="117" y="365"/>
                      <a:pt x="199" y="628"/>
                      <a:pt x="279" y="892"/>
                    </a:cubicBezTo>
                    <a:cubicBezTo>
                      <a:pt x="310" y="992"/>
                      <a:pt x="310" y="992"/>
                      <a:pt x="310" y="99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59" name="Freeform 430">
                <a:extLst>
                  <a:ext uri="{FF2B5EF4-FFF2-40B4-BE49-F238E27FC236}">
                    <a16:creationId xmlns:a16="http://schemas.microsoft.com/office/drawing/2014/main" id="{75784800-ABE2-44A6-9EF7-3B28C441C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3050" y="3403600"/>
                <a:ext cx="11112" cy="42863"/>
              </a:xfrm>
              <a:custGeom>
                <a:avLst/>
                <a:gdLst>
                  <a:gd name="T0" fmla="*/ 0 w 22"/>
                  <a:gd name="T1" fmla="*/ 0 h 84"/>
                  <a:gd name="T2" fmla="*/ 11112 w 22"/>
                  <a:gd name="T3" fmla="*/ 42863 h 84"/>
                  <a:gd name="T4" fmla="*/ 0 w 22"/>
                  <a:gd name="T5" fmla="*/ 0 h 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84">
                    <a:moveTo>
                      <a:pt x="0" y="0"/>
                    </a:moveTo>
                    <a:cubicBezTo>
                      <a:pt x="8" y="28"/>
                      <a:pt x="15" y="56"/>
                      <a:pt x="22" y="84"/>
                    </a:cubicBezTo>
                    <a:cubicBezTo>
                      <a:pt x="15" y="56"/>
                      <a:pt x="8" y="28"/>
                      <a:pt x="0" y="0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0" name="Freeform 431">
                <a:extLst>
                  <a:ext uri="{FF2B5EF4-FFF2-40B4-BE49-F238E27FC236}">
                    <a16:creationId xmlns:a16="http://schemas.microsoft.com/office/drawing/2014/main" id="{2E411B99-DBB5-48B3-8026-54CA53D43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0513" y="3473450"/>
                <a:ext cx="1587" cy="1588"/>
              </a:xfrm>
              <a:custGeom>
                <a:avLst/>
                <a:gdLst>
                  <a:gd name="T0" fmla="*/ 0 w 2"/>
                  <a:gd name="T1" fmla="*/ 0 h 5"/>
                  <a:gd name="T2" fmla="*/ 1587 w 2"/>
                  <a:gd name="T3" fmla="*/ 1588 h 5"/>
                  <a:gd name="T4" fmla="*/ 0 w 2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1" y="1"/>
                      <a:pt x="1" y="3"/>
                      <a:pt x="2" y="5"/>
                    </a:cubicBezTo>
                    <a:cubicBezTo>
                      <a:pt x="1" y="3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1" name="Freeform 432">
                <a:extLst>
                  <a:ext uri="{FF2B5EF4-FFF2-40B4-BE49-F238E27FC236}">
                    <a16:creationId xmlns:a16="http://schemas.microsoft.com/office/drawing/2014/main" id="{E6D8C889-612A-407D-8CC4-11A2465E4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4163" y="3449638"/>
                <a:ext cx="1587" cy="4763"/>
              </a:xfrm>
              <a:custGeom>
                <a:avLst/>
                <a:gdLst>
                  <a:gd name="T0" fmla="*/ 0 w 3"/>
                  <a:gd name="T1" fmla="*/ 0 h 9"/>
                  <a:gd name="T2" fmla="*/ 1587 w 3"/>
                  <a:gd name="T3" fmla="*/ 4763 h 9"/>
                  <a:gd name="T4" fmla="*/ 0 w 3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1" y="3"/>
                      <a:pt x="2" y="6"/>
                      <a:pt x="3" y="9"/>
                    </a:cubicBezTo>
                    <a:cubicBezTo>
                      <a:pt x="2" y="6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2" name="Freeform 433">
                <a:extLst>
                  <a:ext uri="{FF2B5EF4-FFF2-40B4-BE49-F238E27FC236}">
                    <a16:creationId xmlns:a16="http://schemas.microsoft.com/office/drawing/2014/main" id="{CF216854-D591-4455-9D44-0B1E07C7C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7113" y="2949575"/>
                <a:ext cx="515937" cy="454025"/>
              </a:xfrm>
              <a:custGeom>
                <a:avLst/>
                <a:gdLst>
                  <a:gd name="T0" fmla="*/ 352791 w 993"/>
                  <a:gd name="T1" fmla="*/ 425421 h 873"/>
                  <a:gd name="T2" fmla="*/ 515937 w 993"/>
                  <a:gd name="T3" fmla="*/ 454025 h 873"/>
                  <a:gd name="T4" fmla="*/ 505026 w 993"/>
                  <a:gd name="T5" fmla="*/ 419180 h 873"/>
                  <a:gd name="T6" fmla="*/ 396955 w 993"/>
                  <a:gd name="T7" fmla="*/ 78531 h 873"/>
                  <a:gd name="T8" fmla="*/ 335125 w 993"/>
                  <a:gd name="T9" fmla="*/ 49407 h 873"/>
                  <a:gd name="T10" fmla="*/ 147559 w 993"/>
                  <a:gd name="T11" fmla="*/ 45767 h 873"/>
                  <a:gd name="T12" fmla="*/ 0 w 993"/>
                  <a:gd name="T13" fmla="*/ 0 h 873"/>
                  <a:gd name="T14" fmla="*/ 60271 w 993"/>
                  <a:gd name="T15" fmla="*/ 119617 h 873"/>
                  <a:gd name="T16" fmla="*/ 234328 w 993"/>
                  <a:gd name="T17" fmla="*/ 376014 h 873"/>
                  <a:gd name="T18" fmla="*/ 271737 w 993"/>
                  <a:gd name="T19" fmla="*/ 422300 h 873"/>
                  <a:gd name="T20" fmla="*/ 248356 w 993"/>
                  <a:gd name="T21" fmla="*/ 393696 h 873"/>
                  <a:gd name="T22" fmla="*/ 352791 w 993"/>
                  <a:gd name="T23" fmla="*/ 425421 h 87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93" h="873">
                    <a:moveTo>
                      <a:pt x="679" y="818"/>
                    </a:moveTo>
                    <a:cubicBezTo>
                      <a:pt x="782" y="845"/>
                      <a:pt x="887" y="859"/>
                      <a:pt x="993" y="873"/>
                    </a:cubicBezTo>
                    <a:cubicBezTo>
                      <a:pt x="986" y="850"/>
                      <a:pt x="980" y="828"/>
                      <a:pt x="972" y="806"/>
                    </a:cubicBezTo>
                    <a:cubicBezTo>
                      <a:pt x="895" y="590"/>
                      <a:pt x="833" y="369"/>
                      <a:pt x="764" y="151"/>
                    </a:cubicBezTo>
                    <a:cubicBezTo>
                      <a:pt x="735" y="61"/>
                      <a:pt x="736" y="60"/>
                      <a:pt x="645" y="95"/>
                    </a:cubicBezTo>
                    <a:cubicBezTo>
                      <a:pt x="523" y="140"/>
                      <a:pt x="405" y="151"/>
                      <a:pt x="284" y="88"/>
                    </a:cubicBezTo>
                    <a:cubicBezTo>
                      <a:pt x="199" y="45"/>
                      <a:pt x="101" y="31"/>
                      <a:pt x="0" y="0"/>
                    </a:cubicBezTo>
                    <a:cubicBezTo>
                      <a:pt x="34" y="87"/>
                      <a:pt x="76" y="158"/>
                      <a:pt x="116" y="230"/>
                    </a:cubicBezTo>
                    <a:cubicBezTo>
                      <a:pt x="213" y="404"/>
                      <a:pt x="326" y="568"/>
                      <a:pt x="451" y="723"/>
                    </a:cubicBezTo>
                    <a:cubicBezTo>
                      <a:pt x="475" y="753"/>
                      <a:pt x="499" y="783"/>
                      <a:pt x="523" y="812"/>
                    </a:cubicBezTo>
                    <a:cubicBezTo>
                      <a:pt x="508" y="794"/>
                      <a:pt x="493" y="776"/>
                      <a:pt x="478" y="757"/>
                    </a:cubicBezTo>
                    <a:cubicBezTo>
                      <a:pt x="544" y="781"/>
                      <a:pt x="611" y="801"/>
                      <a:pt x="679" y="818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3" name="Freeform 434">
                <a:extLst>
                  <a:ext uri="{FF2B5EF4-FFF2-40B4-BE49-F238E27FC236}">
                    <a16:creationId xmlns:a16="http://schemas.microsoft.com/office/drawing/2014/main" id="{A5630FE0-5A1E-4942-9BF1-1B389C5DF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1750" y="3375025"/>
                <a:ext cx="23812" cy="28575"/>
              </a:xfrm>
              <a:custGeom>
                <a:avLst/>
                <a:gdLst>
                  <a:gd name="T0" fmla="*/ 23812 w 45"/>
                  <a:gd name="T1" fmla="*/ 28575 h 54"/>
                  <a:gd name="T2" fmla="*/ 0 w 45"/>
                  <a:gd name="T3" fmla="*/ 0 h 54"/>
                  <a:gd name="T4" fmla="*/ 23812 w 45"/>
                  <a:gd name="T5" fmla="*/ 28575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5" h="54">
                    <a:moveTo>
                      <a:pt x="45" y="54"/>
                    </a:moveTo>
                    <a:cubicBezTo>
                      <a:pt x="30" y="36"/>
                      <a:pt x="15" y="18"/>
                      <a:pt x="0" y="0"/>
                    </a:cubicBezTo>
                    <a:cubicBezTo>
                      <a:pt x="15" y="18"/>
                      <a:pt x="30" y="36"/>
                      <a:pt x="45" y="54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4" name="Freeform 435">
                <a:extLst>
                  <a:ext uri="{FF2B5EF4-FFF2-40B4-BE49-F238E27FC236}">
                    <a16:creationId xmlns:a16="http://schemas.microsoft.com/office/drawing/2014/main" id="{87FEFBD5-BDE7-43A8-AAA3-C8F01AB87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9375" y="3432175"/>
                <a:ext cx="3175" cy="4763"/>
              </a:xfrm>
              <a:custGeom>
                <a:avLst/>
                <a:gdLst>
                  <a:gd name="T0" fmla="*/ 3175 w 7"/>
                  <a:gd name="T1" fmla="*/ 4763 h 8"/>
                  <a:gd name="T2" fmla="*/ 0 w 7"/>
                  <a:gd name="T3" fmla="*/ 0 h 8"/>
                  <a:gd name="T4" fmla="*/ 3175 w 7"/>
                  <a:gd name="T5" fmla="*/ 4763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7" y="8"/>
                    </a:moveTo>
                    <a:cubicBezTo>
                      <a:pt x="4" y="5"/>
                      <a:pt x="2" y="3"/>
                      <a:pt x="0" y="0"/>
                    </a:cubicBezTo>
                    <a:cubicBezTo>
                      <a:pt x="2" y="3"/>
                      <a:pt x="4" y="5"/>
                      <a:pt x="7" y="8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5" name="Freeform 436">
                <a:extLst>
                  <a:ext uri="{FF2B5EF4-FFF2-40B4-BE49-F238E27FC236}">
                    <a16:creationId xmlns:a16="http://schemas.microsoft.com/office/drawing/2014/main" id="{9C1AA4DB-FF95-42FE-A64C-683FC8615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8925" y="3463925"/>
                <a:ext cx="0" cy="1588"/>
              </a:xfrm>
              <a:custGeom>
                <a:avLst/>
                <a:gdLst>
                  <a:gd name="T0" fmla="*/ 0 w 1"/>
                  <a:gd name="T1" fmla="*/ 0 h 5"/>
                  <a:gd name="T2" fmla="*/ 1 w 1"/>
                  <a:gd name="T3" fmla="*/ 1588 h 5"/>
                  <a:gd name="T4" fmla="*/ 0 w 1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cubicBezTo>
                      <a:pt x="1" y="2"/>
                      <a:pt x="1" y="4"/>
                      <a:pt x="1" y="5"/>
                    </a:cubicBezTo>
                    <a:cubicBezTo>
                      <a:pt x="1" y="4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6" name="Freeform 437">
                <a:extLst>
                  <a:ext uri="{FF2B5EF4-FFF2-40B4-BE49-F238E27FC236}">
                    <a16:creationId xmlns:a16="http://schemas.microsoft.com/office/drawing/2014/main" id="{6C202384-DE79-4558-AAC0-895696983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3465513"/>
                <a:ext cx="192087" cy="33338"/>
              </a:xfrm>
              <a:custGeom>
                <a:avLst/>
                <a:gdLst>
                  <a:gd name="T0" fmla="*/ 47116 w 371"/>
                  <a:gd name="T1" fmla="*/ 21541 h 65"/>
                  <a:gd name="T2" fmla="*/ 0 w 371"/>
                  <a:gd name="T3" fmla="*/ 0 h 65"/>
                  <a:gd name="T4" fmla="*/ 0 w 371"/>
                  <a:gd name="T5" fmla="*/ 0 h 65"/>
                  <a:gd name="T6" fmla="*/ 0 w 371"/>
                  <a:gd name="T7" fmla="*/ 0 h 65"/>
                  <a:gd name="T8" fmla="*/ 47116 w 371"/>
                  <a:gd name="T9" fmla="*/ 21541 h 65"/>
                  <a:gd name="T10" fmla="*/ 124261 w 371"/>
                  <a:gd name="T11" fmla="*/ 29748 h 65"/>
                  <a:gd name="T12" fmla="*/ 192087 w 371"/>
                  <a:gd name="T13" fmla="*/ 33338 h 65"/>
                  <a:gd name="T14" fmla="*/ 192087 w 371"/>
                  <a:gd name="T15" fmla="*/ 33338 h 65"/>
                  <a:gd name="T16" fmla="*/ 124261 w 371"/>
                  <a:gd name="T17" fmla="*/ 29748 h 65"/>
                  <a:gd name="T18" fmla="*/ 47116 w 371"/>
                  <a:gd name="T19" fmla="*/ 21541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71" h="65">
                    <a:moveTo>
                      <a:pt x="91" y="42"/>
                    </a:moveTo>
                    <a:cubicBezTo>
                      <a:pt x="55" y="40"/>
                      <a:pt x="29" y="35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35"/>
                      <a:pt x="55" y="40"/>
                      <a:pt x="91" y="42"/>
                    </a:cubicBezTo>
                    <a:cubicBezTo>
                      <a:pt x="141" y="45"/>
                      <a:pt x="191" y="53"/>
                      <a:pt x="240" y="58"/>
                    </a:cubicBezTo>
                    <a:cubicBezTo>
                      <a:pt x="272" y="62"/>
                      <a:pt x="339" y="61"/>
                      <a:pt x="371" y="65"/>
                    </a:cubicBezTo>
                    <a:cubicBezTo>
                      <a:pt x="371" y="65"/>
                      <a:pt x="371" y="65"/>
                      <a:pt x="371" y="65"/>
                    </a:cubicBezTo>
                    <a:cubicBezTo>
                      <a:pt x="339" y="61"/>
                      <a:pt x="272" y="62"/>
                      <a:pt x="240" y="58"/>
                    </a:cubicBezTo>
                    <a:cubicBezTo>
                      <a:pt x="191" y="53"/>
                      <a:pt x="141" y="45"/>
                      <a:pt x="91" y="42"/>
                    </a:cubicBezTo>
                    <a:close/>
                  </a:path>
                </a:pathLst>
              </a:custGeom>
              <a:solidFill>
                <a:srgbClr val="FA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7" name="Freeform 438">
                <a:extLst>
                  <a:ext uri="{FF2B5EF4-FFF2-40B4-BE49-F238E27FC236}">
                    <a16:creationId xmlns:a16="http://schemas.microsoft.com/office/drawing/2014/main" id="{FAA5F4A0-539E-411D-954D-AEA1F46CC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8575" y="3625850"/>
                <a:ext cx="4762" cy="4763"/>
              </a:xfrm>
              <a:custGeom>
                <a:avLst/>
                <a:gdLst>
                  <a:gd name="T0" fmla="*/ 4762 w 10"/>
                  <a:gd name="T1" fmla="*/ 4763 h 10"/>
                  <a:gd name="T2" fmla="*/ 0 w 10"/>
                  <a:gd name="T3" fmla="*/ 0 h 10"/>
                  <a:gd name="T4" fmla="*/ 4762 w 10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10"/>
                    </a:moveTo>
                    <a:cubicBezTo>
                      <a:pt x="7" y="7"/>
                      <a:pt x="3" y="4"/>
                      <a:pt x="0" y="0"/>
                    </a:cubicBezTo>
                    <a:cubicBezTo>
                      <a:pt x="3" y="4"/>
                      <a:pt x="7" y="7"/>
                      <a:pt x="10" y="1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8" name="Freeform 439">
                <a:extLst>
                  <a:ext uri="{FF2B5EF4-FFF2-40B4-BE49-F238E27FC236}">
                    <a16:creationId xmlns:a16="http://schemas.microsoft.com/office/drawing/2014/main" id="{4EB16CCC-FA39-491F-87B6-0B361DF96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9213" y="3452813"/>
                <a:ext cx="746125" cy="252413"/>
              </a:xfrm>
              <a:custGeom>
                <a:avLst/>
                <a:gdLst>
                  <a:gd name="T0" fmla="*/ 269952 w 1440"/>
                  <a:gd name="T1" fmla="*/ 248770 h 485"/>
                  <a:gd name="T2" fmla="*/ 462701 w 1440"/>
                  <a:gd name="T3" fmla="*/ 239922 h 485"/>
                  <a:gd name="T4" fmla="*/ 563739 w 1440"/>
                  <a:gd name="T5" fmla="*/ 202971 h 485"/>
                  <a:gd name="T6" fmla="*/ 649751 w 1440"/>
                  <a:gd name="T7" fmla="*/ 111894 h 485"/>
                  <a:gd name="T8" fmla="*/ 746125 w 1440"/>
                  <a:gd name="T9" fmla="*/ 0 h 485"/>
                  <a:gd name="T10" fmla="*/ 746125 w 1440"/>
                  <a:gd name="T11" fmla="*/ 0 h 485"/>
                  <a:gd name="T12" fmla="*/ 649751 w 1440"/>
                  <a:gd name="T13" fmla="*/ 111894 h 485"/>
                  <a:gd name="T14" fmla="*/ 563739 w 1440"/>
                  <a:gd name="T15" fmla="*/ 202971 h 485"/>
                  <a:gd name="T16" fmla="*/ 462701 w 1440"/>
                  <a:gd name="T17" fmla="*/ 239922 h 485"/>
                  <a:gd name="T18" fmla="*/ 269952 w 1440"/>
                  <a:gd name="T19" fmla="*/ 248770 h 485"/>
                  <a:gd name="T20" fmla="*/ 51296 w 1440"/>
                  <a:gd name="T21" fmla="*/ 228993 h 485"/>
                  <a:gd name="T22" fmla="*/ 0 w 1440"/>
                  <a:gd name="T23" fmla="*/ 194124 h 485"/>
                  <a:gd name="T24" fmla="*/ 0 w 1440"/>
                  <a:gd name="T25" fmla="*/ 194124 h 485"/>
                  <a:gd name="T26" fmla="*/ 0 w 1440"/>
                  <a:gd name="T27" fmla="*/ 194124 h 485"/>
                  <a:gd name="T28" fmla="*/ 51296 w 1440"/>
                  <a:gd name="T29" fmla="*/ 228993 h 485"/>
                  <a:gd name="T30" fmla="*/ 269952 w 1440"/>
                  <a:gd name="T31" fmla="*/ 248770 h 48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440" h="485">
                    <a:moveTo>
                      <a:pt x="521" y="478"/>
                    </a:moveTo>
                    <a:cubicBezTo>
                      <a:pt x="646" y="485"/>
                      <a:pt x="769" y="469"/>
                      <a:pt x="893" y="461"/>
                    </a:cubicBezTo>
                    <a:cubicBezTo>
                      <a:pt x="989" y="454"/>
                      <a:pt x="1047" y="436"/>
                      <a:pt x="1088" y="390"/>
                    </a:cubicBezTo>
                    <a:cubicBezTo>
                      <a:pt x="1137" y="340"/>
                      <a:pt x="1213" y="258"/>
                      <a:pt x="1254" y="215"/>
                    </a:cubicBezTo>
                    <a:cubicBezTo>
                      <a:pt x="1318" y="151"/>
                      <a:pt x="1371" y="79"/>
                      <a:pt x="1440" y="0"/>
                    </a:cubicBezTo>
                    <a:cubicBezTo>
                      <a:pt x="1440" y="0"/>
                      <a:pt x="1440" y="0"/>
                      <a:pt x="1440" y="0"/>
                    </a:cubicBezTo>
                    <a:cubicBezTo>
                      <a:pt x="1371" y="79"/>
                      <a:pt x="1318" y="151"/>
                      <a:pt x="1254" y="215"/>
                    </a:cubicBezTo>
                    <a:cubicBezTo>
                      <a:pt x="1213" y="258"/>
                      <a:pt x="1137" y="340"/>
                      <a:pt x="1088" y="390"/>
                    </a:cubicBezTo>
                    <a:cubicBezTo>
                      <a:pt x="1047" y="436"/>
                      <a:pt x="989" y="454"/>
                      <a:pt x="893" y="461"/>
                    </a:cubicBezTo>
                    <a:cubicBezTo>
                      <a:pt x="769" y="469"/>
                      <a:pt x="646" y="485"/>
                      <a:pt x="521" y="478"/>
                    </a:cubicBezTo>
                    <a:cubicBezTo>
                      <a:pt x="380" y="471"/>
                      <a:pt x="238" y="467"/>
                      <a:pt x="99" y="440"/>
                    </a:cubicBezTo>
                    <a:cubicBezTo>
                      <a:pt x="56" y="432"/>
                      <a:pt x="28" y="402"/>
                      <a:pt x="0" y="373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28" y="402"/>
                      <a:pt x="56" y="432"/>
                      <a:pt x="99" y="440"/>
                    </a:cubicBezTo>
                    <a:cubicBezTo>
                      <a:pt x="238" y="467"/>
                      <a:pt x="380" y="471"/>
                      <a:pt x="521" y="478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69" name="Freeform 440">
                <a:extLst>
                  <a:ext uri="{FF2B5EF4-FFF2-40B4-BE49-F238E27FC236}">
                    <a16:creationId xmlns:a16="http://schemas.microsoft.com/office/drawing/2014/main" id="{1093BC4C-8839-4E3C-9851-EFF2D952A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3475" y="3444875"/>
                <a:ext cx="915987" cy="225425"/>
              </a:xfrm>
              <a:custGeom>
                <a:avLst/>
                <a:gdLst>
                  <a:gd name="T0" fmla="*/ 175214 w 1767"/>
                  <a:gd name="T1" fmla="*/ 163757 h 435"/>
                  <a:gd name="T2" fmla="*/ 175214 w 1767"/>
                  <a:gd name="T3" fmla="*/ 163757 h 435"/>
                  <a:gd name="T4" fmla="*/ 104714 w 1767"/>
                  <a:gd name="T5" fmla="*/ 65814 h 435"/>
                  <a:gd name="T6" fmla="*/ 107306 w 1767"/>
                  <a:gd name="T7" fmla="*/ 47676 h 435"/>
                  <a:gd name="T8" fmla="*/ 118710 w 1767"/>
                  <a:gd name="T9" fmla="*/ 58559 h 435"/>
                  <a:gd name="T10" fmla="*/ 205799 w 1767"/>
                  <a:gd name="T11" fmla="*/ 179304 h 435"/>
                  <a:gd name="T12" fmla="*/ 213575 w 1767"/>
                  <a:gd name="T13" fmla="*/ 188113 h 435"/>
                  <a:gd name="T14" fmla="*/ 205799 w 1767"/>
                  <a:gd name="T15" fmla="*/ 179304 h 435"/>
                  <a:gd name="T16" fmla="*/ 200615 w 1767"/>
                  <a:gd name="T17" fmla="*/ 173603 h 435"/>
                  <a:gd name="T18" fmla="*/ 201134 w 1767"/>
                  <a:gd name="T19" fmla="*/ 174121 h 435"/>
                  <a:gd name="T20" fmla="*/ 291851 w 1767"/>
                  <a:gd name="T21" fmla="*/ 207287 h 435"/>
                  <a:gd name="T22" fmla="*/ 406933 w 1767"/>
                  <a:gd name="T23" fmla="*/ 223870 h 435"/>
                  <a:gd name="T24" fmla="*/ 496613 w 1767"/>
                  <a:gd name="T25" fmla="*/ 220761 h 435"/>
                  <a:gd name="T26" fmla="*/ 608584 w 1767"/>
                  <a:gd name="T27" fmla="*/ 200032 h 435"/>
                  <a:gd name="T28" fmla="*/ 713817 w 1767"/>
                  <a:gd name="T29" fmla="*/ 159611 h 435"/>
                  <a:gd name="T30" fmla="*/ 900954 w 1767"/>
                  <a:gd name="T31" fmla="*/ 33684 h 435"/>
                  <a:gd name="T32" fmla="*/ 915987 w 1767"/>
                  <a:gd name="T33" fmla="*/ 14510 h 435"/>
                  <a:gd name="T34" fmla="*/ 915987 w 1767"/>
                  <a:gd name="T35" fmla="*/ 14510 h 435"/>
                  <a:gd name="T36" fmla="*/ 547415 w 1767"/>
                  <a:gd name="T37" fmla="*/ 72551 h 435"/>
                  <a:gd name="T38" fmla="*/ 306366 w 1767"/>
                  <a:gd name="T39" fmla="*/ 60113 h 435"/>
                  <a:gd name="T40" fmla="*/ 0 w 1767"/>
                  <a:gd name="T41" fmla="*/ 0 h 435"/>
                  <a:gd name="T42" fmla="*/ 47691 w 1767"/>
                  <a:gd name="T43" fmla="*/ 50267 h 435"/>
                  <a:gd name="T44" fmla="*/ 132188 w 1767"/>
                  <a:gd name="T45" fmla="*/ 147174 h 435"/>
                  <a:gd name="T46" fmla="*/ 132188 w 1767"/>
                  <a:gd name="T47" fmla="*/ 147174 h 435"/>
                  <a:gd name="T48" fmla="*/ 175214 w 1767"/>
                  <a:gd name="T49" fmla="*/ 163757 h 4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767" h="435">
                    <a:moveTo>
                      <a:pt x="338" y="316"/>
                    </a:moveTo>
                    <a:cubicBezTo>
                      <a:pt x="338" y="316"/>
                      <a:pt x="338" y="316"/>
                      <a:pt x="338" y="316"/>
                    </a:cubicBezTo>
                    <a:cubicBezTo>
                      <a:pt x="287" y="257"/>
                      <a:pt x="239" y="196"/>
                      <a:pt x="202" y="127"/>
                    </a:cubicBezTo>
                    <a:cubicBezTo>
                      <a:pt x="191" y="106"/>
                      <a:pt x="194" y="94"/>
                      <a:pt x="207" y="92"/>
                    </a:cubicBezTo>
                    <a:cubicBezTo>
                      <a:pt x="221" y="92"/>
                      <a:pt x="224" y="103"/>
                      <a:pt x="229" y="113"/>
                    </a:cubicBezTo>
                    <a:cubicBezTo>
                      <a:pt x="273" y="198"/>
                      <a:pt x="329" y="276"/>
                      <a:pt x="397" y="346"/>
                    </a:cubicBezTo>
                    <a:cubicBezTo>
                      <a:pt x="402" y="351"/>
                      <a:pt x="411" y="356"/>
                      <a:pt x="412" y="363"/>
                    </a:cubicBezTo>
                    <a:cubicBezTo>
                      <a:pt x="411" y="356"/>
                      <a:pt x="402" y="351"/>
                      <a:pt x="397" y="346"/>
                    </a:cubicBezTo>
                    <a:cubicBezTo>
                      <a:pt x="393" y="342"/>
                      <a:pt x="390" y="339"/>
                      <a:pt x="387" y="335"/>
                    </a:cubicBezTo>
                    <a:cubicBezTo>
                      <a:pt x="387" y="335"/>
                      <a:pt x="388" y="336"/>
                      <a:pt x="388" y="336"/>
                    </a:cubicBezTo>
                    <a:cubicBezTo>
                      <a:pt x="446" y="359"/>
                      <a:pt x="504" y="383"/>
                      <a:pt x="563" y="400"/>
                    </a:cubicBezTo>
                    <a:cubicBezTo>
                      <a:pt x="635" y="420"/>
                      <a:pt x="711" y="428"/>
                      <a:pt x="785" y="432"/>
                    </a:cubicBezTo>
                    <a:cubicBezTo>
                      <a:pt x="843" y="435"/>
                      <a:pt x="901" y="433"/>
                      <a:pt x="958" y="426"/>
                    </a:cubicBezTo>
                    <a:cubicBezTo>
                      <a:pt x="1031" y="417"/>
                      <a:pt x="1103" y="406"/>
                      <a:pt x="1174" y="386"/>
                    </a:cubicBezTo>
                    <a:cubicBezTo>
                      <a:pt x="1244" y="365"/>
                      <a:pt x="1311" y="338"/>
                      <a:pt x="1377" y="308"/>
                    </a:cubicBezTo>
                    <a:cubicBezTo>
                      <a:pt x="1509" y="247"/>
                      <a:pt x="1630" y="161"/>
                      <a:pt x="1738" y="65"/>
                    </a:cubicBezTo>
                    <a:cubicBezTo>
                      <a:pt x="1750" y="55"/>
                      <a:pt x="1759" y="42"/>
                      <a:pt x="1767" y="28"/>
                    </a:cubicBezTo>
                    <a:cubicBezTo>
                      <a:pt x="1767" y="28"/>
                      <a:pt x="1767" y="28"/>
                      <a:pt x="1767" y="28"/>
                    </a:cubicBezTo>
                    <a:cubicBezTo>
                      <a:pt x="1530" y="112"/>
                      <a:pt x="1295" y="133"/>
                      <a:pt x="1056" y="140"/>
                    </a:cubicBezTo>
                    <a:cubicBezTo>
                      <a:pt x="900" y="145"/>
                      <a:pt x="746" y="128"/>
                      <a:pt x="591" y="116"/>
                    </a:cubicBezTo>
                    <a:cubicBezTo>
                      <a:pt x="445" y="105"/>
                      <a:pt x="162" y="69"/>
                      <a:pt x="0" y="0"/>
                    </a:cubicBezTo>
                    <a:cubicBezTo>
                      <a:pt x="25" y="44"/>
                      <a:pt x="64" y="62"/>
                      <a:pt x="92" y="97"/>
                    </a:cubicBezTo>
                    <a:cubicBezTo>
                      <a:pt x="144" y="162"/>
                      <a:pt x="199" y="224"/>
                      <a:pt x="255" y="284"/>
                    </a:cubicBezTo>
                    <a:cubicBezTo>
                      <a:pt x="255" y="284"/>
                      <a:pt x="255" y="284"/>
                      <a:pt x="255" y="284"/>
                    </a:cubicBezTo>
                    <a:cubicBezTo>
                      <a:pt x="283" y="295"/>
                      <a:pt x="310" y="305"/>
                      <a:pt x="338" y="316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0" name="Freeform 441">
                <a:extLst>
                  <a:ext uri="{FF2B5EF4-FFF2-40B4-BE49-F238E27FC236}">
                    <a16:creationId xmlns:a16="http://schemas.microsoft.com/office/drawing/2014/main" id="{9EAB9606-0A97-4F9B-81EB-B6949A119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1113" y="3608388"/>
                <a:ext cx="6350" cy="4763"/>
              </a:xfrm>
              <a:custGeom>
                <a:avLst/>
                <a:gdLst>
                  <a:gd name="T0" fmla="*/ 6350 w 10"/>
                  <a:gd name="T1" fmla="*/ 4763 h 10"/>
                  <a:gd name="T2" fmla="*/ 0 w 10"/>
                  <a:gd name="T3" fmla="*/ 0 h 10"/>
                  <a:gd name="T4" fmla="*/ 6350 w 10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10"/>
                    </a:moveTo>
                    <a:cubicBezTo>
                      <a:pt x="6" y="7"/>
                      <a:pt x="3" y="3"/>
                      <a:pt x="0" y="0"/>
                    </a:cubicBezTo>
                    <a:cubicBezTo>
                      <a:pt x="3" y="3"/>
                      <a:pt x="6" y="7"/>
                      <a:pt x="10" y="1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1" name="Freeform 442">
                <a:extLst>
                  <a:ext uri="{FF2B5EF4-FFF2-40B4-BE49-F238E27FC236}">
                    <a16:creationId xmlns:a16="http://schemas.microsoft.com/office/drawing/2014/main" id="{60FBE2EC-FDFF-4802-BE4E-F33F4E047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5813" y="3452813"/>
                <a:ext cx="9525" cy="3175"/>
              </a:xfrm>
              <a:custGeom>
                <a:avLst/>
                <a:gdLst>
                  <a:gd name="T0" fmla="*/ 0 w 18"/>
                  <a:gd name="T1" fmla="*/ 3175 h 7"/>
                  <a:gd name="T2" fmla="*/ 9525 w 18"/>
                  <a:gd name="T3" fmla="*/ 0 h 7"/>
                  <a:gd name="T4" fmla="*/ 0 w 18"/>
                  <a:gd name="T5" fmla="*/ 317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cubicBezTo>
                      <a:pt x="6" y="5"/>
                      <a:pt x="12" y="3"/>
                      <a:pt x="18" y="0"/>
                    </a:cubicBezTo>
                    <a:cubicBezTo>
                      <a:pt x="12" y="3"/>
                      <a:pt x="6" y="5"/>
                      <a:pt x="0" y="7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2" name="Freeform 443">
                <a:extLst>
                  <a:ext uri="{FF2B5EF4-FFF2-40B4-BE49-F238E27FC236}">
                    <a16:creationId xmlns:a16="http://schemas.microsoft.com/office/drawing/2014/main" id="{DE142C7B-642A-4080-9347-E9ACDE1E0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9263" y="1306513"/>
                <a:ext cx="125412" cy="14288"/>
              </a:xfrm>
              <a:custGeom>
                <a:avLst/>
                <a:gdLst>
                  <a:gd name="T0" fmla="*/ 0 w 243"/>
                  <a:gd name="T1" fmla="*/ 0 h 26"/>
                  <a:gd name="T2" fmla="*/ 28385 w 243"/>
                  <a:gd name="T3" fmla="*/ 1099 h 26"/>
                  <a:gd name="T4" fmla="*/ 125412 w 243"/>
                  <a:gd name="T5" fmla="*/ 14288 h 26"/>
                  <a:gd name="T6" fmla="*/ 28385 w 243"/>
                  <a:gd name="T7" fmla="*/ 1099 h 26"/>
                  <a:gd name="T8" fmla="*/ 0 w 24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" h="26">
                    <a:moveTo>
                      <a:pt x="0" y="0"/>
                    </a:moveTo>
                    <a:cubicBezTo>
                      <a:pt x="18" y="0"/>
                      <a:pt x="36" y="1"/>
                      <a:pt x="55" y="2"/>
                    </a:cubicBezTo>
                    <a:cubicBezTo>
                      <a:pt x="118" y="7"/>
                      <a:pt x="181" y="16"/>
                      <a:pt x="243" y="26"/>
                    </a:cubicBezTo>
                    <a:cubicBezTo>
                      <a:pt x="181" y="16"/>
                      <a:pt x="118" y="7"/>
                      <a:pt x="55" y="2"/>
                    </a:cubicBezTo>
                    <a:cubicBezTo>
                      <a:pt x="36" y="1"/>
                      <a:pt x="18" y="0"/>
                      <a:pt x="0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3" name="Freeform 444">
                <a:extLst>
                  <a:ext uri="{FF2B5EF4-FFF2-40B4-BE49-F238E27FC236}">
                    <a16:creationId xmlns:a16="http://schemas.microsoft.com/office/drawing/2014/main" id="{A53D5166-43DE-40FA-A18F-68DAC5443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5925" y="1308100"/>
                <a:ext cx="15875" cy="1588"/>
              </a:xfrm>
              <a:custGeom>
                <a:avLst/>
                <a:gdLst>
                  <a:gd name="T0" fmla="*/ 15875 w 31"/>
                  <a:gd name="T1" fmla="*/ 0 h 2"/>
                  <a:gd name="T2" fmla="*/ 0 w 31"/>
                  <a:gd name="T3" fmla="*/ 1588 h 2"/>
                  <a:gd name="T4" fmla="*/ 15875 w 3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2">
                    <a:moveTo>
                      <a:pt x="31" y="0"/>
                    </a:moveTo>
                    <a:cubicBezTo>
                      <a:pt x="21" y="0"/>
                      <a:pt x="10" y="1"/>
                      <a:pt x="0" y="2"/>
                    </a:cubicBezTo>
                    <a:cubicBezTo>
                      <a:pt x="10" y="1"/>
                      <a:pt x="21" y="0"/>
                      <a:pt x="31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4" name="Freeform 445">
                <a:extLst>
                  <a:ext uri="{FF2B5EF4-FFF2-40B4-BE49-F238E27FC236}">
                    <a16:creationId xmlns:a16="http://schemas.microsoft.com/office/drawing/2014/main" id="{A5E4CECB-CF52-40B0-8C30-14773B3D1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4813" y="1309688"/>
                <a:ext cx="11112" cy="1588"/>
              </a:xfrm>
              <a:custGeom>
                <a:avLst/>
                <a:gdLst>
                  <a:gd name="T0" fmla="*/ 11112 w 21"/>
                  <a:gd name="T1" fmla="*/ 0 h 4"/>
                  <a:gd name="T2" fmla="*/ 0 w 21"/>
                  <a:gd name="T3" fmla="*/ 1588 h 4"/>
                  <a:gd name="T4" fmla="*/ 11112 w 21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4">
                    <a:moveTo>
                      <a:pt x="21" y="0"/>
                    </a:moveTo>
                    <a:cubicBezTo>
                      <a:pt x="14" y="1"/>
                      <a:pt x="7" y="2"/>
                      <a:pt x="0" y="4"/>
                    </a:cubicBezTo>
                    <a:cubicBezTo>
                      <a:pt x="7" y="2"/>
                      <a:pt x="14" y="1"/>
                      <a:pt x="21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5" name="Freeform 446">
                <a:extLst>
                  <a:ext uri="{FF2B5EF4-FFF2-40B4-BE49-F238E27FC236}">
                    <a16:creationId xmlns:a16="http://schemas.microsoft.com/office/drawing/2014/main" id="{4C999395-6052-4027-8A10-A496FA3BA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3588" y="1344613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6" name="Freeform 447">
                <a:extLst>
                  <a:ext uri="{FF2B5EF4-FFF2-40B4-BE49-F238E27FC236}">
                    <a16:creationId xmlns:a16="http://schemas.microsoft.com/office/drawing/2014/main" id="{9C7A4718-037B-4800-ABEB-BFFAD6A7E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4538" y="1331913"/>
                <a:ext cx="7937" cy="4763"/>
              </a:xfrm>
              <a:custGeom>
                <a:avLst/>
                <a:gdLst>
                  <a:gd name="T0" fmla="*/ 0 w 15"/>
                  <a:gd name="T1" fmla="*/ 0 h 10"/>
                  <a:gd name="T2" fmla="*/ 7937 w 15"/>
                  <a:gd name="T3" fmla="*/ 4763 h 10"/>
                  <a:gd name="T4" fmla="*/ 0 w 1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0" y="0"/>
                    </a:moveTo>
                    <a:cubicBezTo>
                      <a:pt x="5" y="3"/>
                      <a:pt x="10" y="6"/>
                      <a:pt x="15" y="10"/>
                    </a:cubicBezTo>
                    <a:cubicBezTo>
                      <a:pt x="10" y="6"/>
                      <a:pt x="5" y="3"/>
                      <a:pt x="0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7" name="Freeform 448">
                <a:extLst>
                  <a:ext uri="{FF2B5EF4-FFF2-40B4-BE49-F238E27FC236}">
                    <a16:creationId xmlns:a16="http://schemas.microsoft.com/office/drawing/2014/main" id="{464AC843-C3B5-4C6B-8B31-DC2659C61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275" y="1209675"/>
                <a:ext cx="488950" cy="147638"/>
              </a:xfrm>
              <a:custGeom>
                <a:avLst/>
                <a:gdLst>
                  <a:gd name="T0" fmla="*/ 8833 w 941"/>
                  <a:gd name="T1" fmla="*/ 129901 h 283"/>
                  <a:gd name="T2" fmla="*/ 301892 w 941"/>
                  <a:gd name="T3" fmla="*/ 96512 h 283"/>
                  <a:gd name="T4" fmla="*/ 387627 w 941"/>
                  <a:gd name="T5" fmla="*/ 107990 h 283"/>
                  <a:gd name="T6" fmla="*/ 433872 w 941"/>
                  <a:gd name="T7" fmla="*/ 111641 h 283"/>
                  <a:gd name="T8" fmla="*/ 433872 w 941"/>
                  <a:gd name="T9" fmla="*/ 111641 h 283"/>
                  <a:gd name="T10" fmla="*/ 422960 w 941"/>
                  <a:gd name="T11" fmla="*/ 103816 h 283"/>
                  <a:gd name="T12" fmla="*/ 412568 w 941"/>
                  <a:gd name="T13" fmla="*/ 86079 h 283"/>
                  <a:gd name="T14" fmla="*/ 488950 w 941"/>
                  <a:gd name="T15" fmla="*/ 69906 h 283"/>
                  <a:gd name="T16" fmla="*/ 219794 w 941"/>
                  <a:gd name="T17" fmla="*/ 5217 h 283"/>
                  <a:gd name="T18" fmla="*/ 22863 w 941"/>
                  <a:gd name="T19" fmla="*/ 44865 h 283"/>
                  <a:gd name="T20" fmla="*/ 2078 w 941"/>
                  <a:gd name="T21" fmla="*/ 79818 h 283"/>
                  <a:gd name="T22" fmla="*/ 14029 w 941"/>
                  <a:gd name="T23" fmla="*/ 147638 h 283"/>
                  <a:gd name="T24" fmla="*/ 8833 w 941"/>
                  <a:gd name="T25" fmla="*/ 129901 h 2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41" h="283">
                    <a:moveTo>
                      <a:pt x="17" y="249"/>
                    </a:moveTo>
                    <a:cubicBezTo>
                      <a:pt x="220" y="54"/>
                      <a:pt x="454" y="169"/>
                      <a:pt x="581" y="185"/>
                    </a:cubicBezTo>
                    <a:cubicBezTo>
                      <a:pt x="636" y="193"/>
                      <a:pt x="691" y="202"/>
                      <a:pt x="746" y="207"/>
                    </a:cubicBezTo>
                    <a:cubicBezTo>
                      <a:pt x="775" y="210"/>
                      <a:pt x="805" y="212"/>
                      <a:pt x="835" y="214"/>
                    </a:cubicBezTo>
                    <a:cubicBezTo>
                      <a:pt x="835" y="214"/>
                      <a:pt x="835" y="214"/>
                      <a:pt x="835" y="214"/>
                    </a:cubicBezTo>
                    <a:cubicBezTo>
                      <a:pt x="828" y="209"/>
                      <a:pt x="821" y="204"/>
                      <a:pt x="814" y="199"/>
                    </a:cubicBezTo>
                    <a:cubicBezTo>
                      <a:pt x="803" y="190"/>
                      <a:pt x="777" y="164"/>
                      <a:pt x="794" y="165"/>
                    </a:cubicBezTo>
                    <a:cubicBezTo>
                      <a:pt x="854" y="169"/>
                      <a:pt x="901" y="155"/>
                      <a:pt x="941" y="134"/>
                    </a:cubicBezTo>
                    <a:cubicBezTo>
                      <a:pt x="770" y="80"/>
                      <a:pt x="593" y="22"/>
                      <a:pt x="423" y="10"/>
                    </a:cubicBezTo>
                    <a:cubicBezTo>
                      <a:pt x="286" y="0"/>
                      <a:pt x="169" y="26"/>
                      <a:pt x="44" y="86"/>
                    </a:cubicBezTo>
                    <a:cubicBezTo>
                      <a:pt x="21" y="97"/>
                      <a:pt x="0" y="123"/>
                      <a:pt x="4" y="153"/>
                    </a:cubicBezTo>
                    <a:cubicBezTo>
                      <a:pt x="9" y="194"/>
                      <a:pt x="10" y="236"/>
                      <a:pt x="27" y="283"/>
                    </a:cubicBezTo>
                    <a:cubicBezTo>
                      <a:pt x="23" y="271"/>
                      <a:pt x="19" y="260"/>
                      <a:pt x="17" y="249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8" name="Freeform 449">
                <a:extLst>
                  <a:ext uri="{FF2B5EF4-FFF2-40B4-BE49-F238E27FC236}">
                    <a16:creationId xmlns:a16="http://schemas.microsoft.com/office/drawing/2014/main" id="{EDD4F6E8-1206-445D-9EA9-0A06596E1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4675" y="1320800"/>
                <a:ext cx="53975" cy="9525"/>
              </a:xfrm>
              <a:custGeom>
                <a:avLst/>
                <a:gdLst>
                  <a:gd name="T0" fmla="*/ 53975 w 103"/>
                  <a:gd name="T1" fmla="*/ 9525 h 17"/>
                  <a:gd name="T2" fmla="*/ 0 w 103"/>
                  <a:gd name="T3" fmla="*/ 0 h 17"/>
                  <a:gd name="T4" fmla="*/ 53975 w 103"/>
                  <a:gd name="T5" fmla="*/ 9525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3" h="17">
                    <a:moveTo>
                      <a:pt x="103" y="17"/>
                    </a:moveTo>
                    <a:cubicBezTo>
                      <a:pt x="69" y="11"/>
                      <a:pt x="35" y="5"/>
                      <a:pt x="0" y="0"/>
                    </a:cubicBezTo>
                    <a:cubicBezTo>
                      <a:pt x="35" y="5"/>
                      <a:pt x="69" y="11"/>
                      <a:pt x="103" y="17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79" name="Freeform 450">
                <a:extLst>
                  <a:ext uri="{FF2B5EF4-FFF2-40B4-BE49-F238E27FC236}">
                    <a16:creationId xmlns:a16="http://schemas.microsoft.com/office/drawing/2014/main" id="{52347A86-86F8-429F-8756-6B453B310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0250" y="1322388"/>
                <a:ext cx="9525" cy="6350"/>
              </a:xfrm>
              <a:custGeom>
                <a:avLst/>
                <a:gdLst>
                  <a:gd name="T0" fmla="*/ 0 w 16"/>
                  <a:gd name="T1" fmla="*/ 0 h 11"/>
                  <a:gd name="T2" fmla="*/ 9525 w 16"/>
                  <a:gd name="T3" fmla="*/ 6350 h 11"/>
                  <a:gd name="T4" fmla="*/ 0 w 16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1">
                    <a:moveTo>
                      <a:pt x="0" y="0"/>
                    </a:moveTo>
                    <a:cubicBezTo>
                      <a:pt x="5" y="4"/>
                      <a:pt x="10" y="7"/>
                      <a:pt x="16" y="11"/>
                    </a:cubicBezTo>
                    <a:cubicBezTo>
                      <a:pt x="10" y="7"/>
                      <a:pt x="5" y="4"/>
                      <a:pt x="0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0" name="Freeform 451">
                <a:extLst>
                  <a:ext uri="{FF2B5EF4-FFF2-40B4-BE49-F238E27FC236}">
                    <a16:creationId xmlns:a16="http://schemas.microsoft.com/office/drawing/2014/main" id="{397CDE92-D5B3-465D-BABC-F97138C37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6588" y="1330325"/>
                <a:ext cx="26987" cy="4763"/>
              </a:xfrm>
              <a:custGeom>
                <a:avLst/>
                <a:gdLst>
                  <a:gd name="T0" fmla="*/ 26987 w 52"/>
                  <a:gd name="T1" fmla="*/ 4763 h 7"/>
                  <a:gd name="T2" fmla="*/ 0 w 52"/>
                  <a:gd name="T3" fmla="*/ 0 h 7"/>
                  <a:gd name="T4" fmla="*/ 26987 w 52"/>
                  <a:gd name="T5" fmla="*/ 4763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2" h="7">
                    <a:moveTo>
                      <a:pt x="52" y="7"/>
                    </a:moveTo>
                    <a:cubicBezTo>
                      <a:pt x="35" y="5"/>
                      <a:pt x="18" y="2"/>
                      <a:pt x="0" y="0"/>
                    </a:cubicBezTo>
                    <a:cubicBezTo>
                      <a:pt x="18" y="2"/>
                      <a:pt x="35" y="5"/>
                      <a:pt x="52" y="7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1" name="Freeform 452">
                <a:extLst>
                  <a:ext uri="{FF2B5EF4-FFF2-40B4-BE49-F238E27FC236}">
                    <a16:creationId xmlns:a16="http://schemas.microsoft.com/office/drawing/2014/main" id="{DEA0DE4E-A4D9-45E3-98E2-D7D9732AE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8150" y="1306513"/>
                <a:ext cx="11112" cy="1588"/>
              </a:xfrm>
              <a:custGeom>
                <a:avLst/>
                <a:gdLst>
                  <a:gd name="T0" fmla="*/ 11112 w 21"/>
                  <a:gd name="T1" fmla="*/ 0 h 1"/>
                  <a:gd name="T2" fmla="*/ 0 w 21"/>
                  <a:gd name="T3" fmla="*/ 1588 h 1"/>
                  <a:gd name="T4" fmla="*/ 11112 w 2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">
                    <a:moveTo>
                      <a:pt x="21" y="0"/>
                    </a:moveTo>
                    <a:cubicBezTo>
                      <a:pt x="14" y="1"/>
                      <a:pt x="7" y="1"/>
                      <a:pt x="0" y="1"/>
                    </a:cubicBezTo>
                    <a:cubicBezTo>
                      <a:pt x="7" y="1"/>
                      <a:pt x="14" y="1"/>
                      <a:pt x="21" y="0"/>
                    </a:cubicBezTo>
                    <a:close/>
                  </a:path>
                </a:pathLst>
              </a:custGeom>
              <a:solidFill>
                <a:srgbClr val="FF79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2" name="Freeform 453">
                <a:extLst>
                  <a:ext uri="{FF2B5EF4-FFF2-40B4-BE49-F238E27FC236}">
                    <a16:creationId xmlns:a16="http://schemas.microsoft.com/office/drawing/2014/main" id="{7D418EC6-BF63-4336-AA0A-3F0382695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0788" y="1490663"/>
                <a:ext cx="14287" cy="9525"/>
              </a:xfrm>
              <a:custGeom>
                <a:avLst/>
                <a:gdLst>
                  <a:gd name="T0" fmla="*/ 14287 w 26"/>
                  <a:gd name="T1" fmla="*/ 9525 h 18"/>
                  <a:gd name="T2" fmla="*/ 0 w 26"/>
                  <a:gd name="T3" fmla="*/ 0 h 18"/>
                  <a:gd name="T4" fmla="*/ 14287 w 26"/>
                  <a:gd name="T5" fmla="*/ 952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cubicBezTo>
                      <a:pt x="17" y="12"/>
                      <a:pt x="8" y="6"/>
                      <a:pt x="0" y="0"/>
                    </a:cubicBezTo>
                    <a:cubicBezTo>
                      <a:pt x="8" y="6"/>
                      <a:pt x="17" y="12"/>
                      <a:pt x="26" y="18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3" name="Freeform 454">
                <a:extLst>
                  <a:ext uri="{FF2B5EF4-FFF2-40B4-BE49-F238E27FC236}">
                    <a16:creationId xmlns:a16="http://schemas.microsoft.com/office/drawing/2014/main" id="{CF240E0D-163D-4EF5-B52F-E549D02AE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0875" y="1439863"/>
                <a:ext cx="1587" cy="0"/>
              </a:xfrm>
              <a:custGeom>
                <a:avLst/>
                <a:gdLst>
                  <a:gd name="T0" fmla="*/ 0 w 3"/>
                  <a:gd name="T1" fmla="*/ 0 h 1"/>
                  <a:gd name="T2" fmla="*/ 1587 w 3"/>
                  <a:gd name="T3" fmla="*/ 1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0"/>
                      <a:pt x="3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4" name="Freeform 455">
                <a:extLst>
                  <a:ext uri="{FF2B5EF4-FFF2-40B4-BE49-F238E27FC236}">
                    <a16:creationId xmlns:a16="http://schemas.microsoft.com/office/drawing/2014/main" id="{F4CC7211-2529-43FC-9470-F81CFE027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7700" y="1438275"/>
                <a:ext cx="1587" cy="0"/>
              </a:xfrm>
              <a:custGeom>
                <a:avLst/>
                <a:gdLst>
                  <a:gd name="T0" fmla="*/ 0 w 3"/>
                  <a:gd name="T1" fmla="*/ 1587 w 3"/>
                  <a:gd name="T2" fmla="*/ 0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5" name="Freeform 456">
                <a:extLst>
                  <a:ext uri="{FF2B5EF4-FFF2-40B4-BE49-F238E27FC236}">
                    <a16:creationId xmlns:a16="http://schemas.microsoft.com/office/drawing/2014/main" id="{6C26C4F4-2A66-454B-BC54-2629970D3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225" y="1439863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6" name="Freeform 457">
                <a:extLst>
                  <a:ext uri="{FF2B5EF4-FFF2-40B4-BE49-F238E27FC236}">
                    <a16:creationId xmlns:a16="http://schemas.microsoft.com/office/drawing/2014/main" id="{E2DDA04B-79B6-4BDA-93AC-391111CA3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1350" y="1436688"/>
                <a:ext cx="1587" cy="0"/>
              </a:xfrm>
              <a:custGeom>
                <a:avLst/>
                <a:gdLst>
                  <a:gd name="T0" fmla="*/ 0 w 3"/>
                  <a:gd name="T1" fmla="*/ 0 h 1"/>
                  <a:gd name="T2" fmla="*/ 1587 w 3"/>
                  <a:gd name="T3" fmla="*/ 1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7" name="Freeform 458">
                <a:extLst>
                  <a:ext uri="{FF2B5EF4-FFF2-40B4-BE49-F238E27FC236}">
                    <a16:creationId xmlns:a16="http://schemas.microsoft.com/office/drawing/2014/main" id="{0A97391F-B234-4E3A-993D-16C120B0E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5163" y="1443038"/>
                <a:ext cx="1587" cy="0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8" name="Freeform 459">
                <a:extLst>
                  <a:ext uri="{FF2B5EF4-FFF2-40B4-BE49-F238E27FC236}">
                    <a16:creationId xmlns:a16="http://schemas.microsoft.com/office/drawing/2014/main" id="{9730BC46-F2CF-44D9-95A4-13556D861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9925" y="1444625"/>
                <a:ext cx="0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89" name="Freeform 460">
                <a:extLst>
                  <a:ext uri="{FF2B5EF4-FFF2-40B4-BE49-F238E27FC236}">
                    <a16:creationId xmlns:a16="http://schemas.microsoft.com/office/drawing/2014/main" id="{CFE51E0B-37C4-4183-875A-4EE242F5B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3100" y="1444625"/>
                <a:ext cx="1587" cy="1588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588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0" name="Freeform 461">
                <a:extLst>
                  <a:ext uri="{FF2B5EF4-FFF2-40B4-BE49-F238E27FC236}">
                    <a16:creationId xmlns:a16="http://schemas.microsoft.com/office/drawing/2014/main" id="{5B83DB8E-463D-4CCC-A105-497FEC7CA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6588" y="1435100"/>
                <a:ext cx="3175" cy="1588"/>
              </a:xfrm>
              <a:custGeom>
                <a:avLst/>
                <a:gdLst>
                  <a:gd name="T0" fmla="*/ 0 w 4"/>
                  <a:gd name="T1" fmla="*/ 0 h 1"/>
                  <a:gd name="T2" fmla="*/ 3175 w 4"/>
                  <a:gd name="T3" fmla="*/ 1588 h 1"/>
                  <a:gd name="T4" fmla="*/ 0 w 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4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1" name="Freeform 462">
                <a:extLst>
                  <a:ext uri="{FF2B5EF4-FFF2-40B4-BE49-F238E27FC236}">
                    <a16:creationId xmlns:a16="http://schemas.microsoft.com/office/drawing/2014/main" id="{7358DD78-A539-435C-9CCC-5416E33A9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0400" y="1441450"/>
                <a:ext cx="1587" cy="0"/>
              </a:xfrm>
              <a:custGeom>
                <a:avLst/>
                <a:gdLst>
                  <a:gd name="T0" fmla="*/ 0 w 3"/>
                  <a:gd name="T1" fmla="*/ 1587 w 3"/>
                  <a:gd name="T2" fmla="*/ 0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2" name="Freeform 463">
                <a:extLst>
                  <a:ext uri="{FF2B5EF4-FFF2-40B4-BE49-F238E27FC236}">
                    <a16:creationId xmlns:a16="http://schemas.microsoft.com/office/drawing/2014/main" id="{850B27B3-84D3-440A-971F-5F47DC038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0075" y="1428750"/>
                <a:ext cx="11112" cy="1588"/>
              </a:xfrm>
              <a:custGeom>
                <a:avLst/>
                <a:gdLst>
                  <a:gd name="T0" fmla="*/ 0 w 22"/>
                  <a:gd name="T1" fmla="*/ 0 h 4"/>
                  <a:gd name="T2" fmla="*/ 11112 w 22"/>
                  <a:gd name="T3" fmla="*/ 1588 h 4"/>
                  <a:gd name="T4" fmla="*/ 0 w 2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4">
                    <a:moveTo>
                      <a:pt x="0" y="0"/>
                    </a:moveTo>
                    <a:cubicBezTo>
                      <a:pt x="8" y="2"/>
                      <a:pt x="15" y="3"/>
                      <a:pt x="22" y="4"/>
                    </a:cubicBezTo>
                    <a:cubicBezTo>
                      <a:pt x="15" y="3"/>
                      <a:pt x="8" y="2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3" name="Freeform 464">
                <a:extLst>
                  <a:ext uri="{FF2B5EF4-FFF2-40B4-BE49-F238E27FC236}">
                    <a16:creationId xmlns:a16="http://schemas.microsoft.com/office/drawing/2014/main" id="{51D399DB-DBE0-499F-98D4-62A80EE28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6275" y="1446213"/>
                <a:ext cx="1587" cy="0"/>
              </a:xfrm>
              <a:custGeom>
                <a:avLst/>
                <a:gdLst>
                  <a:gd name="T0" fmla="*/ 0 w 1"/>
                  <a:gd name="T1" fmla="*/ 1587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4" name="Freeform 465">
                <a:extLst>
                  <a:ext uri="{FF2B5EF4-FFF2-40B4-BE49-F238E27FC236}">
                    <a16:creationId xmlns:a16="http://schemas.microsoft.com/office/drawing/2014/main" id="{68FF7D40-6DDC-4220-A809-5055591C2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1025" y="1425575"/>
                <a:ext cx="14287" cy="1588"/>
              </a:xfrm>
              <a:custGeom>
                <a:avLst/>
                <a:gdLst>
                  <a:gd name="T0" fmla="*/ 0 w 26"/>
                  <a:gd name="T1" fmla="*/ 0 h 4"/>
                  <a:gd name="T2" fmla="*/ 14287 w 26"/>
                  <a:gd name="T3" fmla="*/ 1588 h 4"/>
                  <a:gd name="T4" fmla="*/ 0 w 26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4">
                    <a:moveTo>
                      <a:pt x="0" y="0"/>
                    </a:moveTo>
                    <a:cubicBezTo>
                      <a:pt x="9" y="1"/>
                      <a:pt x="18" y="2"/>
                      <a:pt x="26" y="4"/>
                    </a:cubicBezTo>
                    <a:cubicBezTo>
                      <a:pt x="18" y="2"/>
                      <a:pt x="9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5" name="Freeform 466">
                <a:extLst>
                  <a:ext uri="{FF2B5EF4-FFF2-40B4-BE49-F238E27FC236}">
                    <a16:creationId xmlns:a16="http://schemas.microsoft.com/office/drawing/2014/main" id="{4CE70DBF-E59E-4418-A3CC-B2CCF8F64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5313" y="1427163"/>
                <a:ext cx="3175" cy="1588"/>
              </a:xfrm>
              <a:custGeom>
                <a:avLst/>
                <a:gdLst>
                  <a:gd name="T0" fmla="*/ 0 w 8"/>
                  <a:gd name="T1" fmla="*/ 0 h 1"/>
                  <a:gd name="T2" fmla="*/ 3175 w 8"/>
                  <a:gd name="T3" fmla="*/ 1588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cubicBezTo>
                      <a:pt x="3" y="0"/>
                      <a:pt x="6" y="1"/>
                      <a:pt x="8" y="1"/>
                    </a:cubicBezTo>
                    <a:cubicBezTo>
                      <a:pt x="6" y="1"/>
                      <a:pt x="3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6" name="Freeform 467">
                <a:extLst>
                  <a:ext uri="{FF2B5EF4-FFF2-40B4-BE49-F238E27FC236}">
                    <a16:creationId xmlns:a16="http://schemas.microsoft.com/office/drawing/2014/main" id="{79A7F84C-E360-4C9A-B0C2-40023E8B7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8325" y="1423988"/>
                <a:ext cx="12700" cy="1588"/>
              </a:xfrm>
              <a:custGeom>
                <a:avLst/>
                <a:gdLst>
                  <a:gd name="T0" fmla="*/ 0 w 27"/>
                  <a:gd name="T1" fmla="*/ 0 h 4"/>
                  <a:gd name="T2" fmla="*/ 12700 w 27"/>
                  <a:gd name="T3" fmla="*/ 1588 h 4"/>
                  <a:gd name="T4" fmla="*/ 0 w 27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4">
                    <a:moveTo>
                      <a:pt x="0" y="0"/>
                    </a:moveTo>
                    <a:cubicBezTo>
                      <a:pt x="9" y="1"/>
                      <a:pt x="18" y="2"/>
                      <a:pt x="27" y="4"/>
                    </a:cubicBezTo>
                    <a:cubicBezTo>
                      <a:pt x="18" y="2"/>
                      <a:pt x="9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7" name="Freeform 468">
                <a:extLst>
                  <a:ext uri="{FF2B5EF4-FFF2-40B4-BE49-F238E27FC236}">
                    <a16:creationId xmlns:a16="http://schemas.microsoft.com/office/drawing/2014/main" id="{B3D263B4-2383-4C51-8AD9-6CC5F848E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2775" y="1430338"/>
                <a:ext cx="4762" cy="1588"/>
              </a:xfrm>
              <a:custGeom>
                <a:avLst/>
                <a:gdLst>
                  <a:gd name="T0" fmla="*/ 0 w 7"/>
                  <a:gd name="T1" fmla="*/ 0 h 1"/>
                  <a:gd name="T2" fmla="*/ 4762 w 7"/>
                  <a:gd name="T3" fmla="*/ 1588 h 1"/>
                  <a:gd name="T4" fmla="*/ 0 w 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0"/>
                      <a:pt x="5" y="1"/>
                      <a:pt x="7" y="1"/>
                    </a:cubicBezTo>
                    <a:cubicBezTo>
                      <a:pt x="5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8" name="Freeform 469">
                <a:extLst>
                  <a:ext uri="{FF2B5EF4-FFF2-40B4-BE49-F238E27FC236}">
                    <a16:creationId xmlns:a16="http://schemas.microsoft.com/office/drawing/2014/main" id="{D3D33BD5-5C93-45BF-9A6B-0A68153EA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475" y="1433513"/>
                <a:ext cx="3175" cy="0"/>
              </a:xfrm>
              <a:custGeom>
                <a:avLst/>
                <a:gdLst>
                  <a:gd name="T0" fmla="*/ 0 w 5"/>
                  <a:gd name="T1" fmla="*/ 0 h 1"/>
                  <a:gd name="T2" fmla="*/ 3175 w 5"/>
                  <a:gd name="T3" fmla="*/ 1 h 1"/>
                  <a:gd name="T4" fmla="*/ 0 w 5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2" y="1"/>
                      <a:pt x="3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599" name="Freeform 470">
                <a:extLst>
                  <a:ext uri="{FF2B5EF4-FFF2-40B4-BE49-F238E27FC236}">
                    <a16:creationId xmlns:a16="http://schemas.microsoft.com/office/drawing/2014/main" id="{B0E8AA47-E0C4-49FB-9D4B-E6E04DAF2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0238" y="1433513"/>
                <a:ext cx="3175" cy="1588"/>
              </a:xfrm>
              <a:custGeom>
                <a:avLst/>
                <a:gdLst>
                  <a:gd name="T0" fmla="*/ 0 w 6"/>
                  <a:gd name="T1" fmla="*/ 0 h 2"/>
                  <a:gd name="T2" fmla="*/ 3175 w 6"/>
                  <a:gd name="T3" fmla="*/ 1588 h 2"/>
                  <a:gd name="T4" fmla="*/ 0 w 6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1"/>
                      <a:pt x="4" y="1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0" name="Freeform 471">
                <a:extLst>
                  <a:ext uri="{FF2B5EF4-FFF2-40B4-BE49-F238E27FC236}">
                    <a16:creationId xmlns:a16="http://schemas.microsoft.com/office/drawing/2014/main" id="{F45856DE-76F3-48E2-814B-68126F75D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7538" y="1431925"/>
                <a:ext cx="6350" cy="0"/>
              </a:xfrm>
              <a:custGeom>
                <a:avLst/>
                <a:gdLst>
                  <a:gd name="T0" fmla="*/ 0 w 11"/>
                  <a:gd name="T1" fmla="*/ 0 h 1"/>
                  <a:gd name="T2" fmla="*/ 6350 w 11"/>
                  <a:gd name="T3" fmla="*/ 1 h 1"/>
                  <a:gd name="T4" fmla="*/ 0 w 1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">
                    <a:moveTo>
                      <a:pt x="0" y="0"/>
                    </a:moveTo>
                    <a:cubicBezTo>
                      <a:pt x="4" y="0"/>
                      <a:pt x="7" y="1"/>
                      <a:pt x="11" y="1"/>
                    </a:cubicBezTo>
                    <a:cubicBezTo>
                      <a:pt x="7" y="1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1" name="Freeform 472">
                <a:extLst>
                  <a:ext uri="{FF2B5EF4-FFF2-40B4-BE49-F238E27FC236}">
                    <a16:creationId xmlns:a16="http://schemas.microsoft.com/office/drawing/2014/main" id="{30DF8826-7823-4E3C-BC2B-E81E5B0C6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5075" y="1500188"/>
                <a:ext cx="14287" cy="7938"/>
              </a:xfrm>
              <a:custGeom>
                <a:avLst/>
                <a:gdLst>
                  <a:gd name="T0" fmla="*/ 14287 w 28"/>
                  <a:gd name="T1" fmla="*/ 7938 h 15"/>
                  <a:gd name="T2" fmla="*/ 0 w 28"/>
                  <a:gd name="T3" fmla="*/ 0 h 15"/>
                  <a:gd name="T4" fmla="*/ 14287 w 28"/>
                  <a:gd name="T5" fmla="*/ 793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5">
                    <a:moveTo>
                      <a:pt x="28" y="15"/>
                    </a:moveTo>
                    <a:cubicBezTo>
                      <a:pt x="19" y="10"/>
                      <a:pt x="9" y="5"/>
                      <a:pt x="0" y="0"/>
                    </a:cubicBezTo>
                    <a:cubicBezTo>
                      <a:pt x="9" y="5"/>
                      <a:pt x="19" y="10"/>
                      <a:pt x="28" y="15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2" name="Freeform 473">
                <a:extLst>
                  <a:ext uri="{FF2B5EF4-FFF2-40B4-BE49-F238E27FC236}">
                    <a16:creationId xmlns:a16="http://schemas.microsoft.com/office/drawing/2014/main" id="{72459E77-5A65-4DB1-996A-C0A04136B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1455738"/>
                <a:ext cx="0" cy="0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3" name="Freeform 474">
                <a:extLst>
                  <a:ext uri="{FF2B5EF4-FFF2-40B4-BE49-F238E27FC236}">
                    <a16:creationId xmlns:a16="http://schemas.microsoft.com/office/drawing/2014/main" id="{4DF19BBD-7424-47F2-9E2F-A2AD2BF88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1454150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4" name="Freeform 475">
                <a:extLst>
                  <a:ext uri="{FF2B5EF4-FFF2-40B4-BE49-F238E27FC236}">
                    <a16:creationId xmlns:a16="http://schemas.microsoft.com/office/drawing/2014/main" id="{D3AC0C86-47DD-46AE-9FB6-62144F55E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100" y="1457325"/>
                <a:ext cx="1587" cy="1588"/>
              </a:xfrm>
              <a:custGeom>
                <a:avLst/>
                <a:gdLst>
                  <a:gd name="T0" fmla="*/ 1587 w 2"/>
                  <a:gd name="T1" fmla="*/ 1588 h 2"/>
                  <a:gd name="T2" fmla="*/ 0 w 2"/>
                  <a:gd name="T3" fmla="*/ 0 h 2"/>
                  <a:gd name="T4" fmla="*/ 1587 w 2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5" name="Freeform 476">
                <a:extLst>
                  <a:ext uri="{FF2B5EF4-FFF2-40B4-BE49-F238E27FC236}">
                    <a16:creationId xmlns:a16="http://schemas.microsoft.com/office/drawing/2014/main" id="{C0DB7276-806F-443A-BA90-C4A488EB4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100" y="1457325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6" name="Freeform 477">
                <a:extLst>
                  <a:ext uri="{FF2B5EF4-FFF2-40B4-BE49-F238E27FC236}">
                    <a16:creationId xmlns:a16="http://schemas.microsoft.com/office/drawing/2014/main" id="{F505C699-820A-4CB6-97F1-985293FA1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7450" y="1465263"/>
                <a:ext cx="14287" cy="11113"/>
              </a:xfrm>
              <a:custGeom>
                <a:avLst/>
                <a:gdLst>
                  <a:gd name="T0" fmla="*/ 0 w 25"/>
                  <a:gd name="T1" fmla="*/ 0 h 21"/>
                  <a:gd name="T2" fmla="*/ 571 w 25"/>
                  <a:gd name="T3" fmla="*/ 0 h 21"/>
                  <a:gd name="T4" fmla="*/ 14287 w 25"/>
                  <a:gd name="T5" fmla="*/ 11113 h 21"/>
                  <a:gd name="T6" fmla="*/ 571 w 25"/>
                  <a:gd name="T7" fmla="*/ 0 h 21"/>
                  <a:gd name="T8" fmla="*/ 0 w 25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2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9" y="7"/>
                      <a:pt x="17" y="14"/>
                      <a:pt x="25" y="21"/>
                    </a:cubicBezTo>
                    <a:cubicBezTo>
                      <a:pt x="17" y="14"/>
                      <a:pt x="9" y="7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7" name="Freeform 478">
                <a:extLst>
                  <a:ext uri="{FF2B5EF4-FFF2-40B4-BE49-F238E27FC236}">
                    <a16:creationId xmlns:a16="http://schemas.microsoft.com/office/drawing/2014/main" id="{13355B4F-E4F7-46A4-BE25-6969FA8EE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1588" y="1517650"/>
                <a:ext cx="307975" cy="36513"/>
              </a:xfrm>
              <a:custGeom>
                <a:avLst/>
                <a:gdLst>
                  <a:gd name="T0" fmla="*/ 32200 w 593"/>
                  <a:gd name="T1" fmla="*/ 10583 h 69"/>
                  <a:gd name="T2" fmla="*/ 0 w 593"/>
                  <a:gd name="T3" fmla="*/ 0 h 69"/>
                  <a:gd name="T4" fmla="*/ 32200 w 593"/>
                  <a:gd name="T5" fmla="*/ 10583 h 69"/>
                  <a:gd name="T6" fmla="*/ 286682 w 593"/>
                  <a:gd name="T7" fmla="*/ 34925 h 69"/>
                  <a:gd name="T8" fmla="*/ 307975 w 593"/>
                  <a:gd name="T9" fmla="*/ 34396 h 69"/>
                  <a:gd name="T10" fmla="*/ 286682 w 593"/>
                  <a:gd name="T11" fmla="*/ 34925 h 69"/>
                  <a:gd name="T12" fmla="*/ 32200 w 593"/>
                  <a:gd name="T13" fmla="*/ 10583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93" h="69">
                    <a:moveTo>
                      <a:pt x="62" y="20"/>
                    </a:moveTo>
                    <a:cubicBezTo>
                      <a:pt x="40" y="15"/>
                      <a:pt x="20" y="8"/>
                      <a:pt x="0" y="0"/>
                    </a:cubicBezTo>
                    <a:cubicBezTo>
                      <a:pt x="20" y="8"/>
                      <a:pt x="40" y="15"/>
                      <a:pt x="62" y="20"/>
                    </a:cubicBezTo>
                    <a:cubicBezTo>
                      <a:pt x="223" y="59"/>
                      <a:pt x="387" y="69"/>
                      <a:pt x="552" y="66"/>
                    </a:cubicBezTo>
                    <a:cubicBezTo>
                      <a:pt x="566" y="66"/>
                      <a:pt x="580" y="66"/>
                      <a:pt x="593" y="65"/>
                    </a:cubicBezTo>
                    <a:cubicBezTo>
                      <a:pt x="580" y="66"/>
                      <a:pt x="566" y="66"/>
                      <a:pt x="552" y="66"/>
                    </a:cubicBezTo>
                    <a:cubicBezTo>
                      <a:pt x="387" y="69"/>
                      <a:pt x="223" y="59"/>
                      <a:pt x="62" y="2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8" name="Freeform 479">
                <a:extLst>
                  <a:ext uri="{FF2B5EF4-FFF2-40B4-BE49-F238E27FC236}">
                    <a16:creationId xmlns:a16="http://schemas.microsoft.com/office/drawing/2014/main" id="{8218F3DD-2A27-4883-AB2C-B64E15CF1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1452563"/>
                <a:ext cx="0" cy="1588"/>
              </a:xfrm>
              <a:custGeom>
                <a:avLst/>
                <a:gdLst>
                  <a:gd name="T0" fmla="*/ 1588 h 2"/>
                  <a:gd name="T1" fmla="*/ 0 h 2"/>
                  <a:gd name="T2" fmla="*/ 1588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09" name="Freeform 480">
                <a:extLst>
                  <a:ext uri="{FF2B5EF4-FFF2-40B4-BE49-F238E27FC236}">
                    <a16:creationId xmlns:a16="http://schemas.microsoft.com/office/drawing/2014/main" id="{5D729111-DBB7-45FB-9E36-7FCA1907ED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13638" y="1401763"/>
                <a:ext cx="674687" cy="142875"/>
              </a:xfrm>
              <a:custGeom>
                <a:avLst/>
                <a:gdLst>
                  <a:gd name="T0" fmla="*/ 16620 w 1299"/>
                  <a:gd name="T1" fmla="*/ 50058 h 274"/>
                  <a:gd name="T2" fmla="*/ 87777 w 1299"/>
                  <a:gd name="T3" fmla="*/ 88645 h 274"/>
                  <a:gd name="T4" fmla="*/ 267486 w 1299"/>
                  <a:gd name="T5" fmla="*/ 131403 h 274"/>
                  <a:gd name="T6" fmla="*/ 263330 w 1299"/>
                  <a:gd name="T7" fmla="*/ 130882 h 274"/>
                  <a:gd name="T8" fmla="*/ 419667 w 1299"/>
                  <a:gd name="T9" fmla="*/ 136618 h 274"/>
                  <a:gd name="T10" fmla="*/ 513676 w 1299"/>
                  <a:gd name="T11" fmla="*/ 118367 h 274"/>
                  <a:gd name="T12" fmla="*/ 601972 w 1299"/>
                  <a:gd name="T13" fmla="*/ 77695 h 274"/>
                  <a:gd name="T14" fmla="*/ 674687 w 1299"/>
                  <a:gd name="T15" fmla="*/ 21901 h 274"/>
                  <a:gd name="T16" fmla="*/ 424341 w 1299"/>
                  <a:gd name="T17" fmla="*/ 8343 h 274"/>
                  <a:gd name="T18" fmla="*/ 441481 w 1299"/>
                  <a:gd name="T19" fmla="*/ 30765 h 274"/>
                  <a:gd name="T20" fmla="*/ 423822 w 1299"/>
                  <a:gd name="T21" fmla="*/ 39108 h 274"/>
                  <a:gd name="T22" fmla="*/ 405124 w 1299"/>
                  <a:gd name="T23" fmla="*/ 39108 h 274"/>
                  <a:gd name="T24" fmla="*/ 397852 w 1299"/>
                  <a:gd name="T25" fmla="*/ 28679 h 274"/>
                  <a:gd name="T26" fmla="*/ 382790 w 1299"/>
                  <a:gd name="T27" fmla="*/ 8865 h 274"/>
                  <a:gd name="T28" fmla="*/ 27008 w 1299"/>
                  <a:gd name="T29" fmla="*/ 45887 h 274"/>
                  <a:gd name="T30" fmla="*/ 15582 w 1299"/>
                  <a:gd name="T31" fmla="*/ 51623 h 274"/>
                  <a:gd name="T32" fmla="*/ 16620 w 1299"/>
                  <a:gd name="T33" fmla="*/ 50058 h 274"/>
                  <a:gd name="T34" fmla="*/ 252423 w 1299"/>
                  <a:gd name="T35" fmla="*/ 21901 h 274"/>
                  <a:gd name="T36" fmla="*/ 49342 w 1299"/>
                  <a:gd name="T37" fmla="*/ 64137 h 274"/>
                  <a:gd name="T38" fmla="*/ 252423 w 1299"/>
                  <a:gd name="T39" fmla="*/ 21901 h 27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299" h="274">
                    <a:moveTo>
                      <a:pt x="32" y="96"/>
                    </a:moveTo>
                    <a:cubicBezTo>
                      <a:pt x="75" y="126"/>
                      <a:pt x="122" y="151"/>
                      <a:pt x="169" y="170"/>
                    </a:cubicBezTo>
                    <a:cubicBezTo>
                      <a:pt x="280" y="218"/>
                      <a:pt x="395" y="239"/>
                      <a:pt x="515" y="252"/>
                    </a:cubicBezTo>
                    <a:cubicBezTo>
                      <a:pt x="512" y="252"/>
                      <a:pt x="510" y="252"/>
                      <a:pt x="507" y="251"/>
                    </a:cubicBezTo>
                    <a:cubicBezTo>
                      <a:pt x="607" y="265"/>
                      <a:pt x="708" y="274"/>
                      <a:pt x="808" y="262"/>
                    </a:cubicBezTo>
                    <a:cubicBezTo>
                      <a:pt x="870" y="255"/>
                      <a:pt x="931" y="247"/>
                      <a:pt x="989" y="227"/>
                    </a:cubicBezTo>
                    <a:cubicBezTo>
                      <a:pt x="1048" y="207"/>
                      <a:pt x="1106" y="181"/>
                      <a:pt x="1159" y="149"/>
                    </a:cubicBezTo>
                    <a:cubicBezTo>
                      <a:pt x="1208" y="118"/>
                      <a:pt x="1255" y="81"/>
                      <a:pt x="1299" y="42"/>
                    </a:cubicBezTo>
                    <a:cubicBezTo>
                      <a:pt x="1118" y="17"/>
                      <a:pt x="892" y="6"/>
                      <a:pt x="817" y="16"/>
                    </a:cubicBezTo>
                    <a:cubicBezTo>
                      <a:pt x="824" y="60"/>
                      <a:pt x="852" y="39"/>
                      <a:pt x="850" y="59"/>
                    </a:cubicBezTo>
                    <a:cubicBezTo>
                      <a:pt x="848" y="76"/>
                      <a:pt x="829" y="71"/>
                      <a:pt x="816" y="75"/>
                    </a:cubicBezTo>
                    <a:cubicBezTo>
                      <a:pt x="804" y="79"/>
                      <a:pt x="792" y="74"/>
                      <a:pt x="780" y="75"/>
                    </a:cubicBezTo>
                    <a:cubicBezTo>
                      <a:pt x="766" y="77"/>
                      <a:pt x="760" y="70"/>
                      <a:pt x="766" y="55"/>
                    </a:cubicBezTo>
                    <a:cubicBezTo>
                      <a:pt x="783" y="16"/>
                      <a:pt x="783" y="19"/>
                      <a:pt x="737" y="17"/>
                    </a:cubicBezTo>
                    <a:cubicBezTo>
                      <a:pt x="430" y="0"/>
                      <a:pt x="119" y="69"/>
                      <a:pt x="52" y="88"/>
                    </a:cubicBezTo>
                    <a:cubicBezTo>
                      <a:pt x="38" y="92"/>
                      <a:pt x="32" y="95"/>
                      <a:pt x="30" y="99"/>
                    </a:cubicBezTo>
                    <a:cubicBezTo>
                      <a:pt x="30" y="98"/>
                      <a:pt x="31" y="97"/>
                      <a:pt x="32" y="96"/>
                    </a:cubicBezTo>
                    <a:close/>
                    <a:moveTo>
                      <a:pt x="486" y="42"/>
                    </a:moveTo>
                    <a:cubicBezTo>
                      <a:pt x="503" y="42"/>
                      <a:pt x="132" y="136"/>
                      <a:pt x="95" y="123"/>
                    </a:cubicBezTo>
                    <a:cubicBezTo>
                      <a:pt x="0" y="88"/>
                      <a:pt x="470" y="42"/>
                      <a:pt x="486" y="4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0" name="Freeform 481">
                <a:extLst>
                  <a:ext uri="{FF2B5EF4-FFF2-40B4-BE49-F238E27FC236}">
                    <a16:creationId xmlns:a16="http://schemas.microsoft.com/office/drawing/2014/main" id="{64769902-4B31-4CF0-A570-0445E956F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02625" y="14493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1" name="Freeform 482">
                <a:extLst>
                  <a:ext uri="{FF2B5EF4-FFF2-40B4-BE49-F238E27FC236}">
                    <a16:creationId xmlns:a16="http://schemas.microsoft.com/office/drawing/2014/main" id="{B2240D59-E096-4C2D-85B9-4E423349F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0675" y="1550988"/>
                <a:ext cx="20637" cy="0"/>
              </a:xfrm>
              <a:custGeom>
                <a:avLst/>
                <a:gdLst>
                  <a:gd name="T0" fmla="*/ 20637 w 41"/>
                  <a:gd name="T1" fmla="*/ 0 h 2"/>
                  <a:gd name="T2" fmla="*/ 0 w 41"/>
                  <a:gd name="T3" fmla="*/ 1 h 2"/>
                  <a:gd name="T4" fmla="*/ 20637 w 4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1" h="2">
                    <a:moveTo>
                      <a:pt x="41" y="0"/>
                    </a:moveTo>
                    <a:cubicBezTo>
                      <a:pt x="27" y="1"/>
                      <a:pt x="14" y="2"/>
                      <a:pt x="0" y="2"/>
                    </a:cubicBezTo>
                    <a:cubicBezTo>
                      <a:pt x="14" y="2"/>
                      <a:pt x="27" y="1"/>
                      <a:pt x="41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2" name="Freeform 483">
                <a:extLst>
                  <a:ext uri="{FF2B5EF4-FFF2-40B4-BE49-F238E27FC236}">
                    <a16:creationId xmlns:a16="http://schemas.microsoft.com/office/drawing/2014/main" id="{7575B43C-D4EB-476C-93F6-49097391F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2688" y="1458913"/>
                <a:ext cx="0" cy="1588"/>
              </a:xfrm>
              <a:custGeom>
                <a:avLst/>
                <a:gdLst>
                  <a:gd name="T0" fmla="*/ 1 w 1"/>
                  <a:gd name="T1" fmla="*/ 1588 h 1"/>
                  <a:gd name="T2" fmla="*/ 0 w 1"/>
                  <a:gd name="T3" fmla="*/ 0 h 1"/>
                  <a:gd name="T4" fmla="*/ 1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3" name="Freeform 484">
                <a:extLst>
                  <a:ext uri="{FF2B5EF4-FFF2-40B4-BE49-F238E27FC236}">
                    <a16:creationId xmlns:a16="http://schemas.microsoft.com/office/drawing/2014/main" id="{762915EE-2E8E-45A3-9A50-B9B8D2C4B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300" y="1511300"/>
                <a:ext cx="14287" cy="6350"/>
              </a:xfrm>
              <a:custGeom>
                <a:avLst/>
                <a:gdLst>
                  <a:gd name="T0" fmla="*/ 14287 w 29"/>
                  <a:gd name="T1" fmla="*/ 6350 h 13"/>
                  <a:gd name="T2" fmla="*/ 0 w 29"/>
                  <a:gd name="T3" fmla="*/ 0 h 13"/>
                  <a:gd name="T4" fmla="*/ 14287 w 29"/>
                  <a:gd name="T5" fmla="*/ 635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" h="13">
                    <a:moveTo>
                      <a:pt x="29" y="13"/>
                    </a:moveTo>
                    <a:cubicBezTo>
                      <a:pt x="19" y="9"/>
                      <a:pt x="10" y="5"/>
                      <a:pt x="0" y="0"/>
                    </a:cubicBezTo>
                    <a:cubicBezTo>
                      <a:pt x="10" y="5"/>
                      <a:pt x="19" y="9"/>
                      <a:pt x="29" y="13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4" name="Freeform 485">
                <a:extLst>
                  <a:ext uri="{FF2B5EF4-FFF2-40B4-BE49-F238E27FC236}">
                    <a16:creationId xmlns:a16="http://schemas.microsoft.com/office/drawing/2014/main" id="{45EA74F2-5A58-48F8-A2F5-0B46B912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9450" y="1447800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5" name="Freeform 486">
                <a:extLst>
                  <a:ext uri="{FF2B5EF4-FFF2-40B4-BE49-F238E27FC236}">
                    <a16:creationId xmlns:a16="http://schemas.microsoft.com/office/drawing/2014/main" id="{EEDC82F7-A0AF-4DD6-A2AF-C453B6CF9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0238" y="1471613"/>
                <a:ext cx="26987" cy="12700"/>
              </a:xfrm>
              <a:custGeom>
                <a:avLst/>
                <a:gdLst>
                  <a:gd name="T0" fmla="*/ 26987 w 50"/>
                  <a:gd name="T1" fmla="*/ 0 h 26"/>
                  <a:gd name="T2" fmla="*/ 0 w 50"/>
                  <a:gd name="T3" fmla="*/ 12700 h 26"/>
                  <a:gd name="T4" fmla="*/ 26987 w 50"/>
                  <a:gd name="T5" fmla="*/ 0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" h="26">
                    <a:moveTo>
                      <a:pt x="50" y="0"/>
                    </a:moveTo>
                    <a:cubicBezTo>
                      <a:pt x="34" y="10"/>
                      <a:pt x="17" y="19"/>
                      <a:pt x="0" y="26"/>
                    </a:cubicBezTo>
                    <a:cubicBezTo>
                      <a:pt x="17" y="19"/>
                      <a:pt x="34" y="10"/>
                      <a:pt x="5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6" name="Freeform 487">
                <a:extLst>
                  <a:ext uri="{FF2B5EF4-FFF2-40B4-BE49-F238E27FC236}">
                    <a16:creationId xmlns:a16="http://schemas.microsoft.com/office/drawing/2014/main" id="{DC52D1BB-53CE-4C26-A824-DAF87D250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5863" y="1463675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7" name="Freeform 488">
                <a:extLst>
                  <a:ext uri="{FF2B5EF4-FFF2-40B4-BE49-F238E27FC236}">
                    <a16:creationId xmlns:a16="http://schemas.microsoft.com/office/drawing/2014/main" id="{60E9A95F-741E-490B-B700-A4006EA30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275" y="1460500"/>
                <a:ext cx="0" cy="1588"/>
              </a:xfrm>
              <a:custGeom>
                <a:avLst/>
                <a:gdLst>
                  <a:gd name="T0" fmla="*/ 1 w 1"/>
                  <a:gd name="T1" fmla="*/ 1588 h 1"/>
                  <a:gd name="T2" fmla="*/ 0 w 1"/>
                  <a:gd name="T3" fmla="*/ 0 h 1"/>
                  <a:gd name="T4" fmla="*/ 1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8" name="Freeform 489">
                <a:extLst>
                  <a:ext uri="{FF2B5EF4-FFF2-40B4-BE49-F238E27FC236}">
                    <a16:creationId xmlns:a16="http://schemas.microsoft.com/office/drawing/2014/main" id="{818FA916-A573-4992-9C81-4D8210F37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5213" y="3375025"/>
                <a:ext cx="301625" cy="106363"/>
              </a:xfrm>
              <a:custGeom>
                <a:avLst/>
                <a:gdLst>
                  <a:gd name="T0" fmla="*/ 301625 w 581"/>
                  <a:gd name="T1" fmla="*/ 106363 h 204"/>
                  <a:gd name="T2" fmla="*/ 301625 w 581"/>
                  <a:gd name="T3" fmla="*/ 106363 h 204"/>
                  <a:gd name="T4" fmla="*/ 143285 w 581"/>
                  <a:gd name="T5" fmla="*/ 78729 h 204"/>
                  <a:gd name="T6" fmla="*/ 10902 w 581"/>
                  <a:gd name="T7" fmla="*/ 8864 h 204"/>
                  <a:gd name="T8" fmla="*/ 0 w 581"/>
                  <a:gd name="T9" fmla="*/ 0 h 204"/>
                  <a:gd name="T10" fmla="*/ 10902 w 581"/>
                  <a:gd name="T11" fmla="*/ 8864 h 204"/>
                  <a:gd name="T12" fmla="*/ 143285 w 581"/>
                  <a:gd name="T13" fmla="*/ 78729 h 204"/>
                  <a:gd name="T14" fmla="*/ 301625 w 581"/>
                  <a:gd name="T15" fmla="*/ 106363 h 20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81" h="204">
                    <a:moveTo>
                      <a:pt x="581" y="204"/>
                    </a:moveTo>
                    <a:cubicBezTo>
                      <a:pt x="581" y="204"/>
                      <a:pt x="581" y="204"/>
                      <a:pt x="581" y="204"/>
                    </a:cubicBezTo>
                    <a:cubicBezTo>
                      <a:pt x="472" y="201"/>
                      <a:pt x="413" y="193"/>
                      <a:pt x="276" y="151"/>
                    </a:cubicBezTo>
                    <a:cubicBezTo>
                      <a:pt x="127" y="114"/>
                      <a:pt x="105" y="99"/>
                      <a:pt x="21" y="17"/>
                    </a:cubicBezTo>
                    <a:cubicBezTo>
                      <a:pt x="14" y="12"/>
                      <a:pt x="7" y="6"/>
                      <a:pt x="0" y="0"/>
                    </a:cubicBezTo>
                    <a:cubicBezTo>
                      <a:pt x="7" y="6"/>
                      <a:pt x="14" y="12"/>
                      <a:pt x="21" y="17"/>
                    </a:cubicBezTo>
                    <a:cubicBezTo>
                      <a:pt x="105" y="99"/>
                      <a:pt x="127" y="114"/>
                      <a:pt x="276" y="151"/>
                    </a:cubicBezTo>
                    <a:cubicBezTo>
                      <a:pt x="413" y="193"/>
                      <a:pt x="472" y="201"/>
                      <a:pt x="581" y="204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19" name="Freeform 490">
                <a:extLst>
                  <a:ext uri="{FF2B5EF4-FFF2-40B4-BE49-F238E27FC236}">
                    <a16:creationId xmlns:a16="http://schemas.microsoft.com/office/drawing/2014/main" id="{37460567-4148-400A-91A9-6E5E03E36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3975" y="3425825"/>
                <a:ext cx="1587" cy="1588"/>
              </a:xfrm>
              <a:custGeom>
                <a:avLst/>
                <a:gdLst>
                  <a:gd name="T0" fmla="*/ 0 w 3"/>
                  <a:gd name="T1" fmla="*/ 0 h 3"/>
                  <a:gd name="T2" fmla="*/ 1587 w 3"/>
                  <a:gd name="T3" fmla="*/ 1588 h 3"/>
                  <a:gd name="T4" fmla="*/ 0 w 3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0" name="Freeform 491">
                <a:extLst>
                  <a:ext uri="{FF2B5EF4-FFF2-40B4-BE49-F238E27FC236}">
                    <a16:creationId xmlns:a16="http://schemas.microsoft.com/office/drawing/2014/main" id="{218C6679-95A1-4B36-85AB-DAE414E70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2825" y="3328988"/>
                <a:ext cx="6350" cy="4763"/>
              </a:xfrm>
              <a:custGeom>
                <a:avLst/>
                <a:gdLst>
                  <a:gd name="T0" fmla="*/ 6350 w 12"/>
                  <a:gd name="T1" fmla="*/ 4763 h 10"/>
                  <a:gd name="T2" fmla="*/ 0 w 12"/>
                  <a:gd name="T3" fmla="*/ 0 h 10"/>
                  <a:gd name="T4" fmla="*/ 6350 w 12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12" y="10"/>
                    </a:moveTo>
                    <a:cubicBezTo>
                      <a:pt x="8" y="7"/>
                      <a:pt x="4" y="3"/>
                      <a:pt x="0" y="0"/>
                    </a:cubicBezTo>
                    <a:cubicBezTo>
                      <a:pt x="4" y="3"/>
                      <a:pt x="8" y="7"/>
                      <a:pt x="12" y="1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1" name="Freeform 492">
                <a:extLst>
                  <a:ext uri="{FF2B5EF4-FFF2-40B4-BE49-F238E27FC236}">
                    <a16:creationId xmlns:a16="http://schemas.microsoft.com/office/drawing/2014/main" id="{DCEEE494-D44D-4370-B1F6-626E39591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3438" y="3116263"/>
                <a:ext cx="6350" cy="9525"/>
              </a:xfrm>
              <a:custGeom>
                <a:avLst/>
                <a:gdLst>
                  <a:gd name="T0" fmla="*/ 6350 w 13"/>
                  <a:gd name="T1" fmla="*/ 9525 h 17"/>
                  <a:gd name="T2" fmla="*/ 0 w 13"/>
                  <a:gd name="T3" fmla="*/ 0 h 17"/>
                  <a:gd name="T4" fmla="*/ 6350 w 13"/>
                  <a:gd name="T5" fmla="*/ 9525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13" y="17"/>
                    </a:moveTo>
                    <a:cubicBezTo>
                      <a:pt x="8" y="11"/>
                      <a:pt x="4" y="6"/>
                      <a:pt x="0" y="0"/>
                    </a:cubicBezTo>
                    <a:cubicBezTo>
                      <a:pt x="4" y="6"/>
                      <a:pt x="8" y="11"/>
                      <a:pt x="13" y="17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2" name="Freeform 493">
                <a:extLst>
                  <a:ext uri="{FF2B5EF4-FFF2-40B4-BE49-F238E27FC236}">
                    <a16:creationId xmlns:a16="http://schemas.microsoft.com/office/drawing/2014/main" id="{4B68E2A7-CAA4-46AA-9213-7F75EED48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650" y="3181350"/>
                <a:ext cx="4762" cy="7938"/>
              </a:xfrm>
              <a:custGeom>
                <a:avLst/>
                <a:gdLst>
                  <a:gd name="T0" fmla="*/ 4762 w 11"/>
                  <a:gd name="T1" fmla="*/ 7938 h 14"/>
                  <a:gd name="T2" fmla="*/ 0 w 11"/>
                  <a:gd name="T3" fmla="*/ 0 h 14"/>
                  <a:gd name="T4" fmla="*/ 4762 w 11"/>
                  <a:gd name="T5" fmla="*/ 793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11" y="14"/>
                    </a:moveTo>
                    <a:cubicBezTo>
                      <a:pt x="7" y="9"/>
                      <a:pt x="3" y="5"/>
                      <a:pt x="0" y="0"/>
                    </a:cubicBezTo>
                    <a:cubicBezTo>
                      <a:pt x="3" y="5"/>
                      <a:pt x="7" y="9"/>
                      <a:pt x="11" y="14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3" name="Freeform 494">
                <a:extLst>
                  <a:ext uri="{FF2B5EF4-FFF2-40B4-BE49-F238E27FC236}">
                    <a16:creationId xmlns:a16="http://schemas.microsoft.com/office/drawing/2014/main" id="{6061A9AD-C7E5-4527-AE35-4E9D73D2D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0588" y="3192463"/>
                <a:ext cx="6350" cy="6350"/>
              </a:xfrm>
              <a:custGeom>
                <a:avLst/>
                <a:gdLst>
                  <a:gd name="T0" fmla="*/ 6350 w 11"/>
                  <a:gd name="T1" fmla="*/ 6350 h 13"/>
                  <a:gd name="T2" fmla="*/ 0 w 11"/>
                  <a:gd name="T3" fmla="*/ 0 h 13"/>
                  <a:gd name="T4" fmla="*/ 6350 w 11"/>
                  <a:gd name="T5" fmla="*/ 635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11" y="13"/>
                    </a:moveTo>
                    <a:cubicBezTo>
                      <a:pt x="8" y="9"/>
                      <a:pt x="4" y="4"/>
                      <a:pt x="0" y="0"/>
                    </a:cubicBezTo>
                    <a:cubicBezTo>
                      <a:pt x="4" y="4"/>
                      <a:pt x="8" y="9"/>
                      <a:pt x="11" y="13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4" name="Freeform 495">
                <a:extLst>
                  <a:ext uri="{FF2B5EF4-FFF2-40B4-BE49-F238E27FC236}">
                    <a16:creationId xmlns:a16="http://schemas.microsoft.com/office/drawing/2014/main" id="{8598A73C-C893-4ABD-89DA-B44EA7FFA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8525" y="3203575"/>
                <a:ext cx="6350" cy="6350"/>
              </a:xfrm>
              <a:custGeom>
                <a:avLst/>
                <a:gdLst>
                  <a:gd name="T0" fmla="*/ 6350 w 11"/>
                  <a:gd name="T1" fmla="*/ 6350 h 14"/>
                  <a:gd name="T2" fmla="*/ 0 w 11"/>
                  <a:gd name="T3" fmla="*/ 0 h 14"/>
                  <a:gd name="T4" fmla="*/ 6350 w 11"/>
                  <a:gd name="T5" fmla="*/ 635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11" y="14"/>
                    </a:moveTo>
                    <a:cubicBezTo>
                      <a:pt x="7" y="9"/>
                      <a:pt x="4" y="5"/>
                      <a:pt x="0" y="0"/>
                    </a:cubicBezTo>
                    <a:cubicBezTo>
                      <a:pt x="4" y="5"/>
                      <a:pt x="7" y="9"/>
                      <a:pt x="11" y="14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5" name="Freeform 496">
                <a:extLst>
                  <a:ext uri="{FF2B5EF4-FFF2-40B4-BE49-F238E27FC236}">
                    <a16:creationId xmlns:a16="http://schemas.microsoft.com/office/drawing/2014/main" id="{1C8A6D4A-0D0D-479B-8D2F-485AD671D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0" y="3149600"/>
                <a:ext cx="6350" cy="7938"/>
              </a:xfrm>
              <a:custGeom>
                <a:avLst/>
                <a:gdLst>
                  <a:gd name="T0" fmla="*/ 6350 w 12"/>
                  <a:gd name="T1" fmla="*/ 7938 h 16"/>
                  <a:gd name="T2" fmla="*/ 0 w 12"/>
                  <a:gd name="T3" fmla="*/ 0 h 16"/>
                  <a:gd name="T4" fmla="*/ 6350 w 12"/>
                  <a:gd name="T5" fmla="*/ 7938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6">
                    <a:moveTo>
                      <a:pt x="12" y="16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4" y="5"/>
                      <a:pt x="8" y="10"/>
                      <a:pt x="12" y="16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6" name="Freeform 497">
                <a:extLst>
                  <a:ext uri="{FF2B5EF4-FFF2-40B4-BE49-F238E27FC236}">
                    <a16:creationId xmlns:a16="http://schemas.microsoft.com/office/drawing/2014/main" id="{7EB7501D-A83E-47B6-A457-466D81FD6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75" y="3127375"/>
                <a:ext cx="4762" cy="7938"/>
              </a:xfrm>
              <a:custGeom>
                <a:avLst/>
                <a:gdLst>
                  <a:gd name="T0" fmla="*/ 4762 w 12"/>
                  <a:gd name="T1" fmla="*/ 7938 h 16"/>
                  <a:gd name="T2" fmla="*/ 0 w 12"/>
                  <a:gd name="T3" fmla="*/ 0 h 16"/>
                  <a:gd name="T4" fmla="*/ 4762 w 12"/>
                  <a:gd name="T5" fmla="*/ 7938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6">
                    <a:moveTo>
                      <a:pt x="12" y="16"/>
                    </a:moveTo>
                    <a:cubicBezTo>
                      <a:pt x="8" y="11"/>
                      <a:pt x="4" y="5"/>
                      <a:pt x="0" y="0"/>
                    </a:cubicBezTo>
                    <a:cubicBezTo>
                      <a:pt x="4" y="5"/>
                      <a:pt x="8" y="11"/>
                      <a:pt x="12" y="16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7" name="Freeform 498">
                <a:extLst>
                  <a:ext uri="{FF2B5EF4-FFF2-40B4-BE49-F238E27FC236}">
                    <a16:creationId xmlns:a16="http://schemas.microsoft.com/office/drawing/2014/main" id="{1E42E547-0BBA-469D-A43F-AA1F24389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3938" y="3338513"/>
                <a:ext cx="6350" cy="4763"/>
              </a:xfrm>
              <a:custGeom>
                <a:avLst/>
                <a:gdLst>
                  <a:gd name="T0" fmla="*/ 6350 w 11"/>
                  <a:gd name="T1" fmla="*/ 4763 h 10"/>
                  <a:gd name="T2" fmla="*/ 0 w 11"/>
                  <a:gd name="T3" fmla="*/ 0 h 10"/>
                  <a:gd name="T4" fmla="*/ 6350 w 11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11" y="10"/>
                    </a:moveTo>
                    <a:cubicBezTo>
                      <a:pt x="8" y="7"/>
                      <a:pt x="4" y="3"/>
                      <a:pt x="0" y="0"/>
                    </a:cubicBezTo>
                    <a:cubicBezTo>
                      <a:pt x="4" y="3"/>
                      <a:pt x="8" y="7"/>
                      <a:pt x="11" y="1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8" name="Freeform 499">
                <a:extLst>
                  <a:ext uri="{FF2B5EF4-FFF2-40B4-BE49-F238E27FC236}">
                    <a16:creationId xmlns:a16="http://schemas.microsoft.com/office/drawing/2014/main" id="{897E4C01-94A7-4550-8123-3118A0F90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3300" y="3317875"/>
                <a:ext cx="6350" cy="6350"/>
              </a:xfrm>
              <a:custGeom>
                <a:avLst/>
                <a:gdLst>
                  <a:gd name="T0" fmla="*/ 6350 w 11"/>
                  <a:gd name="T1" fmla="*/ 6350 h 11"/>
                  <a:gd name="T2" fmla="*/ 0 w 11"/>
                  <a:gd name="T3" fmla="*/ 0 h 11"/>
                  <a:gd name="T4" fmla="*/ 6350 w 11"/>
                  <a:gd name="T5" fmla="*/ 635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cubicBezTo>
                      <a:pt x="7" y="7"/>
                      <a:pt x="4" y="4"/>
                      <a:pt x="0" y="0"/>
                    </a:cubicBezTo>
                    <a:cubicBezTo>
                      <a:pt x="4" y="4"/>
                      <a:pt x="7" y="7"/>
                      <a:pt x="11" y="1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29" name="Freeform 500">
                <a:extLst>
                  <a:ext uri="{FF2B5EF4-FFF2-40B4-BE49-F238E27FC236}">
                    <a16:creationId xmlns:a16="http://schemas.microsoft.com/office/drawing/2014/main" id="{80E9F995-7710-4B08-84EF-8CFB79317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9313" y="3138488"/>
                <a:ext cx="6350" cy="7938"/>
              </a:xfrm>
              <a:custGeom>
                <a:avLst/>
                <a:gdLst>
                  <a:gd name="T0" fmla="*/ 6350 w 12"/>
                  <a:gd name="T1" fmla="*/ 7938 h 16"/>
                  <a:gd name="T2" fmla="*/ 0 w 12"/>
                  <a:gd name="T3" fmla="*/ 0 h 16"/>
                  <a:gd name="T4" fmla="*/ 6350 w 12"/>
                  <a:gd name="T5" fmla="*/ 7938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6">
                    <a:moveTo>
                      <a:pt x="12" y="16"/>
                    </a:moveTo>
                    <a:cubicBezTo>
                      <a:pt x="8" y="11"/>
                      <a:pt x="4" y="6"/>
                      <a:pt x="0" y="0"/>
                    </a:cubicBezTo>
                    <a:cubicBezTo>
                      <a:pt x="4" y="6"/>
                      <a:pt x="8" y="11"/>
                      <a:pt x="12" y="16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0" name="Freeform 501">
                <a:extLst>
                  <a:ext uri="{FF2B5EF4-FFF2-40B4-BE49-F238E27FC236}">
                    <a16:creationId xmlns:a16="http://schemas.microsoft.com/office/drawing/2014/main" id="{2F7A44FD-757E-4490-BEF8-16CC47DA2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3159125"/>
                <a:ext cx="6350" cy="7938"/>
              </a:xfrm>
              <a:custGeom>
                <a:avLst/>
                <a:gdLst>
                  <a:gd name="T0" fmla="*/ 6350 w 12"/>
                  <a:gd name="T1" fmla="*/ 7938 h 15"/>
                  <a:gd name="T2" fmla="*/ 0 w 12"/>
                  <a:gd name="T3" fmla="*/ 0 h 15"/>
                  <a:gd name="T4" fmla="*/ 6350 w 12"/>
                  <a:gd name="T5" fmla="*/ 793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5">
                    <a:moveTo>
                      <a:pt x="12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4" y="5"/>
                      <a:pt x="8" y="10"/>
                      <a:pt x="12" y="15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1" name="Freeform 502">
                <a:extLst>
                  <a:ext uri="{FF2B5EF4-FFF2-40B4-BE49-F238E27FC236}">
                    <a16:creationId xmlns:a16="http://schemas.microsoft.com/office/drawing/2014/main" id="{D98C4FAA-2217-4D34-A92C-27B9D4231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3125" y="3170238"/>
                <a:ext cx="6350" cy="7938"/>
              </a:xfrm>
              <a:custGeom>
                <a:avLst/>
                <a:gdLst>
                  <a:gd name="T0" fmla="*/ 6350 w 12"/>
                  <a:gd name="T1" fmla="*/ 7938 h 15"/>
                  <a:gd name="T2" fmla="*/ 0 w 12"/>
                  <a:gd name="T3" fmla="*/ 0 h 15"/>
                  <a:gd name="T4" fmla="*/ 6350 w 12"/>
                  <a:gd name="T5" fmla="*/ 793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5">
                    <a:moveTo>
                      <a:pt x="12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4" y="5"/>
                      <a:pt x="8" y="10"/>
                      <a:pt x="12" y="15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2" name="Freeform 503">
                <a:extLst>
                  <a:ext uri="{FF2B5EF4-FFF2-40B4-BE49-F238E27FC236}">
                    <a16:creationId xmlns:a16="http://schemas.microsoft.com/office/drawing/2014/main" id="{A04F5314-D197-4008-9C24-61ACD19B5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3138" y="3287713"/>
                <a:ext cx="6350" cy="6350"/>
              </a:xfrm>
              <a:custGeom>
                <a:avLst/>
                <a:gdLst>
                  <a:gd name="T0" fmla="*/ 6350 w 11"/>
                  <a:gd name="T1" fmla="*/ 6350 h 11"/>
                  <a:gd name="T2" fmla="*/ 0 w 11"/>
                  <a:gd name="T3" fmla="*/ 0 h 11"/>
                  <a:gd name="T4" fmla="*/ 6350 w 11"/>
                  <a:gd name="T5" fmla="*/ 635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cubicBezTo>
                      <a:pt x="8" y="7"/>
                      <a:pt x="4" y="3"/>
                      <a:pt x="0" y="0"/>
                    </a:cubicBezTo>
                    <a:cubicBezTo>
                      <a:pt x="4" y="3"/>
                      <a:pt x="8" y="7"/>
                      <a:pt x="11" y="1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3" name="Freeform 504">
                <a:extLst>
                  <a:ext uri="{FF2B5EF4-FFF2-40B4-BE49-F238E27FC236}">
                    <a16:creationId xmlns:a16="http://schemas.microsoft.com/office/drawing/2014/main" id="{D82A387B-3ED5-44A6-9478-FC791CAC4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3613" y="3278188"/>
                <a:ext cx="6350" cy="4763"/>
              </a:xfrm>
              <a:custGeom>
                <a:avLst/>
                <a:gdLst>
                  <a:gd name="T0" fmla="*/ 6350 w 10"/>
                  <a:gd name="T1" fmla="*/ 4763 h 11"/>
                  <a:gd name="T2" fmla="*/ 0 w 10"/>
                  <a:gd name="T3" fmla="*/ 0 h 11"/>
                  <a:gd name="T4" fmla="*/ 6350 w 10"/>
                  <a:gd name="T5" fmla="*/ 476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11"/>
                    </a:moveTo>
                    <a:cubicBezTo>
                      <a:pt x="7" y="7"/>
                      <a:pt x="3" y="4"/>
                      <a:pt x="0" y="0"/>
                    </a:cubicBezTo>
                    <a:cubicBezTo>
                      <a:pt x="3" y="4"/>
                      <a:pt x="7" y="7"/>
                      <a:pt x="10" y="1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4" name="Freeform 505">
                <a:extLst>
                  <a:ext uri="{FF2B5EF4-FFF2-40B4-BE49-F238E27FC236}">
                    <a16:creationId xmlns:a16="http://schemas.microsoft.com/office/drawing/2014/main" id="{679D5386-95E0-4337-9DD9-979C9083A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5038" y="3246438"/>
                <a:ext cx="6350" cy="6350"/>
              </a:xfrm>
              <a:custGeom>
                <a:avLst/>
                <a:gdLst>
                  <a:gd name="T0" fmla="*/ 6350 w 11"/>
                  <a:gd name="T1" fmla="*/ 6350 h 12"/>
                  <a:gd name="T2" fmla="*/ 0 w 11"/>
                  <a:gd name="T3" fmla="*/ 0 h 12"/>
                  <a:gd name="T4" fmla="*/ 6350 w 11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12"/>
                    </a:moveTo>
                    <a:cubicBezTo>
                      <a:pt x="7" y="8"/>
                      <a:pt x="3" y="4"/>
                      <a:pt x="0" y="0"/>
                    </a:cubicBezTo>
                    <a:cubicBezTo>
                      <a:pt x="3" y="4"/>
                      <a:pt x="7" y="8"/>
                      <a:pt x="11" y="1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5" name="Freeform 506">
                <a:extLst>
                  <a:ext uri="{FF2B5EF4-FFF2-40B4-BE49-F238E27FC236}">
                    <a16:creationId xmlns:a16="http://schemas.microsoft.com/office/drawing/2014/main" id="{3CD79F9A-851A-4098-B113-43359891D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4563" y="3255963"/>
                <a:ext cx="6350" cy="6350"/>
              </a:xfrm>
              <a:custGeom>
                <a:avLst/>
                <a:gdLst>
                  <a:gd name="T0" fmla="*/ 6350 w 11"/>
                  <a:gd name="T1" fmla="*/ 6350 h 12"/>
                  <a:gd name="T2" fmla="*/ 0 w 11"/>
                  <a:gd name="T3" fmla="*/ 0 h 12"/>
                  <a:gd name="T4" fmla="*/ 6350 w 11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12"/>
                    </a:moveTo>
                    <a:cubicBezTo>
                      <a:pt x="7" y="8"/>
                      <a:pt x="3" y="4"/>
                      <a:pt x="0" y="0"/>
                    </a:cubicBezTo>
                    <a:cubicBezTo>
                      <a:pt x="3" y="4"/>
                      <a:pt x="7" y="8"/>
                      <a:pt x="11" y="1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6" name="Freeform 507">
                <a:extLst>
                  <a:ext uri="{FF2B5EF4-FFF2-40B4-BE49-F238E27FC236}">
                    <a16:creationId xmlns:a16="http://schemas.microsoft.com/office/drawing/2014/main" id="{A1B79B3E-742F-4E33-9C7E-719062AB1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050" y="3214688"/>
                <a:ext cx="6350" cy="6350"/>
              </a:xfrm>
              <a:custGeom>
                <a:avLst/>
                <a:gdLst>
                  <a:gd name="T0" fmla="*/ 6350 w 11"/>
                  <a:gd name="T1" fmla="*/ 6350 h 13"/>
                  <a:gd name="T2" fmla="*/ 0 w 11"/>
                  <a:gd name="T3" fmla="*/ 0 h 13"/>
                  <a:gd name="T4" fmla="*/ 6350 w 11"/>
                  <a:gd name="T5" fmla="*/ 635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11" y="13"/>
                    </a:moveTo>
                    <a:cubicBezTo>
                      <a:pt x="7" y="9"/>
                      <a:pt x="4" y="5"/>
                      <a:pt x="0" y="0"/>
                    </a:cubicBezTo>
                    <a:cubicBezTo>
                      <a:pt x="4" y="5"/>
                      <a:pt x="7" y="9"/>
                      <a:pt x="11" y="13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7" name="Freeform 508">
                <a:extLst>
                  <a:ext uri="{FF2B5EF4-FFF2-40B4-BE49-F238E27FC236}">
                    <a16:creationId xmlns:a16="http://schemas.microsoft.com/office/drawing/2014/main" id="{A8754D9F-11D0-4A14-B75A-D7A132150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4088" y="3267075"/>
                <a:ext cx="6350" cy="6350"/>
              </a:xfrm>
              <a:custGeom>
                <a:avLst/>
                <a:gdLst>
                  <a:gd name="T0" fmla="*/ 6350 w 11"/>
                  <a:gd name="T1" fmla="*/ 6350 h 11"/>
                  <a:gd name="T2" fmla="*/ 0 w 11"/>
                  <a:gd name="T3" fmla="*/ 0 h 11"/>
                  <a:gd name="T4" fmla="*/ 6350 w 11"/>
                  <a:gd name="T5" fmla="*/ 635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cubicBezTo>
                      <a:pt x="7" y="7"/>
                      <a:pt x="4" y="4"/>
                      <a:pt x="0" y="0"/>
                    </a:cubicBezTo>
                    <a:cubicBezTo>
                      <a:pt x="4" y="4"/>
                      <a:pt x="7" y="7"/>
                      <a:pt x="11" y="1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8" name="Freeform 509">
                <a:extLst>
                  <a:ext uri="{FF2B5EF4-FFF2-40B4-BE49-F238E27FC236}">
                    <a16:creationId xmlns:a16="http://schemas.microsoft.com/office/drawing/2014/main" id="{5EA2CEB6-AF77-40A7-B179-BB6EDF75A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775" y="3308350"/>
                <a:ext cx="4762" cy="4763"/>
              </a:xfrm>
              <a:custGeom>
                <a:avLst/>
                <a:gdLst>
                  <a:gd name="T0" fmla="*/ 4762 w 10"/>
                  <a:gd name="T1" fmla="*/ 4763 h 10"/>
                  <a:gd name="T2" fmla="*/ 0 w 10"/>
                  <a:gd name="T3" fmla="*/ 0 h 10"/>
                  <a:gd name="T4" fmla="*/ 4762 w 10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10"/>
                    </a:moveTo>
                    <a:cubicBezTo>
                      <a:pt x="7" y="7"/>
                      <a:pt x="3" y="3"/>
                      <a:pt x="0" y="0"/>
                    </a:cubicBezTo>
                    <a:cubicBezTo>
                      <a:pt x="3" y="3"/>
                      <a:pt x="7" y="7"/>
                      <a:pt x="10" y="1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39" name="Freeform 510">
                <a:extLst>
                  <a:ext uri="{FF2B5EF4-FFF2-40B4-BE49-F238E27FC236}">
                    <a16:creationId xmlns:a16="http://schemas.microsoft.com/office/drawing/2014/main" id="{145D2BC3-6BBC-4330-8DA9-A8E65E641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2663" y="3298825"/>
                <a:ext cx="6350" cy="4763"/>
              </a:xfrm>
              <a:custGeom>
                <a:avLst/>
                <a:gdLst>
                  <a:gd name="T0" fmla="*/ 6350 w 11"/>
                  <a:gd name="T1" fmla="*/ 4763 h 11"/>
                  <a:gd name="T2" fmla="*/ 0 w 11"/>
                  <a:gd name="T3" fmla="*/ 0 h 11"/>
                  <a:gd name="T4" fmla="*/ 6350 w 11"/>
                  <a:gd name="T5" fmla="*/ 476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cubicBezTo>
                      <a:pt x="8" y="8"/>
                      <a:pt x="4" y="4"/>
                      <a:pt x="0" y="0"/>
                    </a:cubicBezTo>
                    <a:cubicBezTo>
                      <a:pt x="4" y="4"/>
                      <a:pt x="8" y="8"/>
                      <a:pt x="11" y="1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0" name="Freeform 511">
                <a:extLst>
                  <a:ext uri="{FF2B5EF4-FFF2-40B4-BE49-F238E27FC236}">
                    <a16:creationId xmlns:a16="http://schemas.microsoft.com/office/drawing/2014/main" id="{20E50F91-1619-434A-8C25-72D0CAE96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3224213"/>
                <a:ext cx="4762" cy="7938"/>
              </a:xfrm>
              <a:custGeom>
                <a:avLst/>
                <a:gdLst>
                  <a:gd name="T0" fmla="*/ 4762 w 11"/>
                  <a:gd name="T1" fmla="*/ 7938 h 13"/>
                  <a:gd name="T2" fmla="*/ 0 w 11"/>
                  <a:gd name="T3" fmla="*/ 0 h 13"/>
                  <a:gd name="T4" fmla="*/ 4762 w 11"/>
                  <a:gd name="T5" fmla="*/ 7938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11" y="13"/>
                    </a:moveTo>
                    <a:cubicBezTo>
                      <a:pt x="8" y="8"/>
                      <a:pt x="4" y="4"/>
                      <a:pt x="0" y="0"/>
                    </a:cubicBezTo>
                    <a:cubicBezTo>
                      <a:pt x="4" y="4"/>
                      <a:pt x="8" y="8"/>
                      <a:pt x="11" y="13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1" name="Freeform 512">
                <a:extLst>
                  <a:ext uri="{FF2B5EF4-FFF2-40B4-BE49-F238E27FC236}">
                    <a16:creationId xmlns:a16="http://schemas.microsoft.com/office/drawing/2014/main" id="{E37352E2-FD5C-4D5D-B248-5B20EBD12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5513" y="3235325"/>
                <a:ext cx="6350" cy="6350"/>
              </a:xfrm>
              <a:custGeom>
                <a:avLst/>
                <a:gdLst>
                  <a:gd name="T0" fmla="*/ 6350 w 11"/>
                  <a:gd name="T1" fmla="*/ 6350 h 12"/>
                  <a:gd name="T2" fmla="*/ 0 w 11"/>
                  <a:gd name="T3" fmla="*/ 0 h 12"/>
                  <a:gd name="T4" fmla="*/ 6350 w 11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2">
                    <a:moveTo>
                      <a:pt x="11" y="12"/>
                    </a:moveTo>
                    <a:cubicBezTo>
                      <a:pt x="7" y="8"/>
                      <a:pt x="4" y="4"/>
                      <a:pt x="0" y="0"/>
                    </a:cubicBezTo>
                    <a:cubicBezTo>
                      <a:pt x="4" y="4"/>
                      <a:pt x="7" y="8"/>
                      <a:pt x="11" y="1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2" name="Freeform 513">
                <a:extLst>
                  <a:ext uri="{FF2B5EF4-FFF2-40B4-BE49-F238E27FC236}">
                    <a16:creationId xmlns:a16="http://schemas.microsoft.com/office/drawing/2014/main" id="{F6553A2D-EE7A-4D0E-ACDE-69FAF565C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1213" y="3084513"/>
                <a:ext cx="6350" cy="9525"/>
              </a:xfrm>
              <a:custGeom>
                <a:avLst/>
                <a:gdLst>
                  <a:gd name="T0" fmla="*/ 6350 w 13"/>
                  <a:gd name="T1" fmla="*/ 9525 h 18"/>
                  <a:gd name="T2" fmla="*/ 0 w 13"/>
                  <a:gd name="T3" fmla="*/ 0 h 18"/>
                  <a:gd name="T4" fmla="*/ 6350 w 13"/>
                  <a:gd name="T5" fmla="*/ 952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3" y="18"/>
                    </a:moveTo>
                    <a:cubicBezTo>
                      <a:pt x="8" y="12"/>
                      <a:pt x="4" y="6"/>
                      <a:pt x="0" y="0"/>
                    </a:cubicBezTo>
                    <a:cubicBezTo>
                      <a:pt x="4" y="6"/>
                      <a:pt x="8" y="12"/>
                      <a:pt x="13" y="18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3" name="Freeform 514">
                <a:extLst>
                  <a:ext uri="{FF2B5EF4-FFF2-40B4-BE49-F238E27FC236}">
                    <a16:creationId xmlns:a16="http://schemas.microsoft.com/office/drawing/2014/main" id="{2ACFEAC2-8E71-4BAA-A2F2-7C26F34CC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3500" y="3438525"/>
                <a:ext cx="3175" cy="1588"/>
              </a:xfrm>
              <a:custGeom>
                <a:avLst/>
                <a:gdLst>
                  <a:gd name="T0" fmla="*/ 0 w 4"/>
                  <a:gd name="T1" fmla="*/ 0 h 5"/>
                  <a:gd name="T2" fmla="*/ 3175 w 4"/>
                  <a:gd name="T3" fmla="*/ 1588 h 5"/>
                  <a:gd name="T4" fmla="*/ 0 w 4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cubicBezTo>
                      <a:pt x="1" y="2"/>
                      <a:pt x="2" y="3"/>
                      <a:pt x="4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4" name="Freeform 515">
                <a:extLst>
                  <a:ext uri="{FF2B5EF4-FFF2-40B4-BE49-F238E27FC236}">
                    <a16:creationId xmlns:a16="http://schemas.microsoft.com/office/drawing/2014/main" id="{601A7F41-73B9-4E57-9C40-38A037AC5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0475" y="3349625"/>
                <a:ext cx="3175" cy="3175"/>
              </a:xfrm>
              <a:custGeom>
                <a:avLst/>
                <a:gdLst>
                  <a:gd name="T0" fmla="*/ 0 w 5"/>
                  <a:gd name="T1" fmla="*/ 0 h 6"/>
                  <a:gd name="T2" fmla="*/ 3175 w 5"/>
                  <a:gd name="T3" fmla="*/ 3175 h 6"/>
                  <a:gd name="T4" fmla="*/ 0 w 5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2" y="2"/>
                      <a:pt x="4" y="4"/>
                      <a:pt x="5" y="6"/>
                    </a:cubicBezTo>
                    <a:cubicBezTo>
                      <a:pt x="4" y="4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5" name="Freeform 516">
                <a:extLst>
                  <a:ext uri="{FF2B5EF4-FFF2-40B4-BE49-F238E27FC236}">
                    <a16:creationId xmlns:a16="http://schemas.microsoft.com/office/drawing/2014/main" id="{07503883-4423-408E-AA62-BFA4361FB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2863" y="34131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6" name="Freeform 517">
                <a:extLst>
                  <a:ext uri="{FF2B5EF4-FFF2-40B4-BE49-F238E27FC236}">
                    <a16:creationId xmlns:a16="http://schemas.microsoft.com/office/drawing/2014/main" id="{AC5759FE-95D0-40FB-9F42-3A9A979D1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0950" y="3338513"/>
                <a:ext cx="4762" cy="4763"/>
              </a:xfrm>
              <a:custGeom>
                <a:avLst/>
                <a:gdLst>
                  <a:gd name="T0" fmla="*/ 0 w 9"/>
                  <a:gd name="T1" fmla="*/ 0 h 10"/>
                  <a:gd name="T2" fmla="*/ 4762 w 9"/>
                  <a:gd name="T3" fmla="*/ 4763 h 10"/>
                  <a:gd name="T4" fmla="*/ 0 w 9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cubicBezTo>
                      <a:pt x="3" y="3"/>
                      <a:pt x="6" y="7"/>
                      <a:pt x="9" y="10"/>
                    </a:cubicBezTo>
                    <a:cubicBezTo>
                      <a:pt x="6" y="7"/>
                      <a:pt x="3" y="3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7" name="Freeform 518">
                <a:extLst>
                  <a:ext uri="{FF2B5EF4-FFF2-40B4-BE49-F238E27FC236}">
                    <a16:creationId xmlns:a16="http://schemas.microsoft.com/office/drawing/2014/main" id="{00C93DF5-350A-4340-8CC2-674B9D642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5725" y="3465513"/>
                <a:ext cx="1587" cy="3175"/>
              </a:xfrm>
              <a:custGeom>
                <a:avLst/>
                <a:gdLst>
                  <a:gd name="T0" fmla="*/ 0 w 5"/>
                  <a:gd name="T1" fmla="*/ 0 h 6"/>
                  <a:gd name="T2" fmla="*/ 1587 w 5"/>
                  <a:gd name="T3" fmla="*/ 3175 h 6"/>
                  <a:gd name="T4" fmla="*/ 0 w 5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2" y="2"/>
                      <a:pt x="3" y="4"/>
                      <a:pt x="5" y="6"/>
                    </a:cubicBezTo>
                    <a:cubicBezTo>
                      <a:pt x="3" y="4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8" name="Freeform 519">
                <a:extLst>
                  <a:ext uri="{FF2B5EF4-FFF2-40B4-BE49-F238E27FC236}">
                    <a16:creationId xmlns:a16="http://schemas.microsoft.com/office/drawing/2014/main" id="{5915FC99-AE5C-43AC-83C4-B1C10ED1B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4688" y="2857500"/>
                <a:ext cx="571500" cy="474663"/>
              </a:xfrm>
              <a:custGeom>
                <a:avLst/>
                <a:gdLst>
                  <a:gd name="T0" fmla="*/ 246855 w 1102"/>
                  <a:gd name="T1" fmla="*/ 306921 h 914"/>
                  <a:gd name="T2" fmla="*/ 435108 w 1102"/>
                  <a:gd name="T3" fmla="*/ 415979 h 914"/>
                  <a:gd name="T4" fmla="*/ 571500 w 1102"/>
                  <a:gd name="T5" fmla="*/ 474663 h 914"/>
                  <a:gd name="T6" fmla="*/ 522233 w 1102"/>
                  <a:gd name="T7" fmla="*/ 408709 h 914"/>
                  <a:gd name="T8" fmla="*/ 342278 w 1102"/>
                  <a:gd name="T9" fmla="*/ 107500 h 914"/>
                  <a:gd name="T10" fmla="*/ 316866 w 1102"/>
                  <a:gd name="T11" fmla="*/ 90363 h 914"/>
                  <a:gd name="T12" fmla="*/ 167509 w 1102"/>
                  <a:gd name="T13" fmla="*/ 64396 h 914"/>
                  <a:gd name="T14" fmla="*/ 0 w 1102"/>
                  <a:gd name="T15" fmla="*/ 0 h 914"/>
                  <a:gd name="T16" fmla="*/ 121353 w 1102"/>
                  <a:gd name="T17" fmla="*/ 206172 h 914"/>
                  <a:gd name="T18" fmla="*/ 115130 w 1102"/>
                  <a:gd name="T19" fmla="*/ 196305 h 914"/>
                  <a:gd name="T20" fmla="*/ 246855 w 1102"/>
                  <a:gd name="T21" fmla="*/ 306921 h 91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02" h="914">
                    <a:moveTo>
                      <a:pt x="476" y="591"/>
                    </a:moveTo>
                    <a:cubicBezTo>
                      <a:pt x="590" y="672"/>
                      <a:pt x="713" y="741"/>
                      <a:pt x="839" y="801"/>
                    </a:cubicBezTo>
                    <a:cubicBezTo>
                      <a:pt x="925" y="841"/>
                      <a:pt x="1013" y="880"/>
                      <a:pt x="1102" y="914"/>
                    </a:cubicBezTo>
                    <a:cubicBezTo>
                      <a:pt x="1069" y="872"/>
                      <a:pt x="1036" y="830"/>
                      <a:pt x="1007" y="787"/>
                    </a:cubicBezTo>
                    <a:cubicBezTo>
                      <a:pt x="879" y="600"/>
                      <a:pt x="752" y="415"/>
                      <a:pt x="660" y="207"/>
                    </a:cubicBezTo>
                    <a:cubicBezTo>
                      <a:pt x="650" y="184"/>
                      <a:pt x="637" y="175"/>
                      <a:pt x="611" y="174"/>
                    </a:cubicBezTo>
                    <a:cubicBezTo>
                      <a:pt x="513" y="170"/>
                      <a:pt x="417" y="153"/>
                      <a:pt x="323" y="124"/>
                    </a:cubicBezTo>
                    <a:cubicBezTo>
                      <a:pt x="199" y="85"/>
                      <a:pt x="128" y="48"/>
                      <a:pt x="0" y="0"/>
                    </a:cubicBezTo>
                    <a:cubicBezTo>
                      <a:pt x="8" y="20"/>
                      <a:pt x="94" y="189"/>
                      <a:pt x="234" y="397"/>
                    </a:cubicBezTo>
                    <a:cubicBezTo>
                      <a:pt x="230" y="391"/>
                      <a:pt x="226" y="384"/>
                      <a:pt x="222" y="378"/>
                    </a:cubicBezTo>
                    <a:cubicBezTo>
                      <a:pt x="299" y="457"/>
                      <a:pt x="385" y="526"/>
                      <a:pt x="476" y="59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49" name="Freeform 520">
                <a:extLst>
                  <a:ext uri="{FF2B5EF4-FFF2-40B4-BE49-F238E27FC236}">
                    <a16:creationId xmlns:a16="http://schemas.microsoft.com/office/drawing/2014/main" id="{34D9EA20-EB41-4D8D-A123-89F4E2CB0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925" y="3063875"/>
                <a:ext cx="6350" cy="9525"/>
              </a:xfrm>
              <a:custGeom>
                <a:avLst/>
                <a:gdLst>
                  <a:gd name="T0" fmla="*/ 6350 w 13"/>
                  <a:gd name="T1" fmla="*/ 9525 h 19"/>
                  <a:gd name="T2" fmla="*/ 0 w 13"/>
                  <a:gd name="T3" fmla="*/ 0 h 19"/>
                  <a:gd name="T4" fmla="*/ 6350 w 13"/>
                  <a:gd name="T5" fmla="*/ 952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9">
                    <a:moveTo>
                      <a:pt x="13" y="19"/>
                    </a:moveTo>
                    <a:cubicBezTo>
                      <a:pt x="8" y="12"/>
                      <a:pt x="4" y="6"/>
                      <a:pt x="0" y="0"/>
                    </a:cubicBezTo>
                    <a:cubicBezTo>
                      <a:pt x="4" y="6"/>
                      <a:pt x="8" y="12"/>
                      <a:pt x="13" y="19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0" name="Freeform 521">
                <a:extLst>
                  <a:ext uri="{FF2B5EF4-FFF2-40B4-BE49-F238E27FC236}">
                    <a16:creationId xmlns:a16="http://schemas.microsoft.com/office/drawing/2014/main" id="{E78DE67D-AB4D-4E1E-B7B1-1B9FBD4CF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6200" y="3452813"/>
                <a:ext cx="0" cy="1588"/>
              </a:xfrm>
              <a:custGeom>
                <a:avLst/>
                <a:gdLst>
                  <a:gd name="T0" fmla="*/ 0 w 2"/>
                  <a:gd name="T1" fmla="*/ 0 h 3"/>
                  <a:gd name="T2" fmla="*/ 1 w 2"/>
                  <a:gd name="T3" fmla="*/ 1588 h 3"/>
                  <a:gd name="T4" fmla="*/ 0 w 2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1"/>
                      <a:pt x="1" y="2"/>
                      <a:pt x="2" y="3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1" name="Freeform 522">
                <a:extLst>
                  <a:ext uri="{FF2B5EF4-FFF2-40B4-BE49-F238E27FC236}">
                    <a16:creationId xmlns:a16="http://schemas.microsoft.com/office/drawing/2014/main" id="{47C5C66B-A391-4040-9456-5A9220743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563" y="3095625"/>
                <a:ext cx="6350" cy="9525"/>
              </a:xfrm>
              <a:custGeom>
                <a:avLst/>
                <a:gdLst>
                  <a:gd name="T0" fmla="*/ 6350 w 13"/>
                  <a:gd name="T1" fmla="*/ 9525 h 18"/>
                  <a:gd name="T2" fmla="*/ 0 w 13"/>
                  <a:gd name="T3" fmla="*/ 0 h 18"/>
                  <a:gd name="T4" fmla="*/ 6350 w 13"/>
                  <a:gd name="T5" fmla="*/ 952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3" y="18"/>
                    </a:moveTo>
                    <a:cubicBezTo>
                      <a:pt x="9" y="12"/>
                      <a:pt x="4" y="6"/>
                      <a:pt x="0" y="0"/>
                    </a:cubicBezTo>
                    <a:cubicBezTo>
                      <a:pt x="4" y="6"/>
                      <a:pt x="9" y="12"/>
                      <a:pt x="13" y="18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2" name="Freeform 523">
                <a:extLst>
                  <a:ext uri="{FF2B5EF4-FFF2-40B4-BE49-F238E27FC236}">
                    <a16:creationId xmlns:a16="http://schemas.microsoft.com/office/drawing/2014/main" id="{DE4BA460-FDEF-40EC-BC19-94C6C03321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3463" y="3348038"/>
                <a:ext cx="6350" cy="4763"/>
              </a:xfrm>
              <a:custGeom>
                <a:avLst/>
                <a:gdLst>
                  <a:gd name="T0" fmla="*/ 6350 w 12"/>
                  <a:gd name="T1" fmla="*/ 4763 h 10"/>
                  <a:gd name="T2" fmla="*/ 0 w 12"/>
                  <a:gd name="T3" fmla="*/ 0 h 10"/>
                  <a:gd name="T4" fmla="*/ 6350 w 12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12" y="10"/>
                    </a:moveTo>
                    <a:cubicBezTo>
                      <a:pt x="8" y="7"/>
                      <a:pt x="4" y="3"/>
                      <a:pt x="0" y="0"/>
                    </a:cubicBezTo>
                    <a:cubicBezTo>
                      <a:pt x="4" y="3"/>
                      <a:pt x="8" y="7"/>
                      <a:pt x="12" y="10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3" name="Freeform 524">
                <a:extLst>
                  <a:ext uri="{FF2B5EF4-FFF2-40B4-BE49-F238E27FC236}">
                    <a16:creationId xmlns:a16="http://schemas.microsoft.com/office/drawing/2014/main" id="{BD97C9D6-D720-4354-9E08-C5657C74C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4575" y="3357563"/>
                <a:ext cx="6350" cy="4763"/>
              </a:xfrm>
              <a:custGeom>
                <a:avLst/>
                <a:gdLst>
                  <a:gd name="T0" fmla="*/ 6350 w 13"/>
                  <a:gd name="T1" fmla="*/ 4763 h 11"/>
                  <a:gd name="T2" fmla="*/ 0 w 13"/>
                  <a:gd name="T3" fmla="*/ 0 h 11"/>
                  <a:gd name="T4" fmla="*/ 6350 w 13"/>
                  <a:gd name="T5" fmla="*/ 476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13" y="11"/>
                    </a:moveTo>
                    <a:cubicBezTo>
                      <a:pt x="9" y="7"/>
                      <a:pt x="4" y="4"/>
                      <a:pt x="0" y="0"/>
                    </a:cubicBezTo>
                    <a:cubicBezTo>
                      <a:pt x="4" y="4"/>
                      <a:pt x="9" y="7"/>
                      <a:pt x="13" y="11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4" name="Freeform 525">
                <a:extLst>
                  <a:ext uri="{FF2B5EF4-FFF2-40B4-BE49-F238E27FC236}">
                    <a16:creationId xmlns:a16="http://schemas.microsoft.com/office/drawing/2014/main" id="{DD896F33-D13B-4696-9C78-C1461C099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5688" y="3365500"/>
                <a:ext cx="6350" cy="6350"/>
              </a:xfrm>
              <a:custGeom>
                <a:avLst/>
                <a:gdLst>
                  <a:gd name="T0" fmla="*/ 6350 w 14"/>
                  <a:gd name="T1" fmla="*/ 6350 h 12"/>
                  <a:gd name="T2" fmla="*/ 0 w 14"/>
                  <a:gd name="T3" fmla="*/ 0 h 12"/>
                  <a:gd name="T4" fmla="*/ 6350 w 14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14" y="12"/>
                    </a:moveTo>
                    <a:cubicBezTo>
                      <a:pt x="9" y="8"/>
                      <a:pt x="4" y="4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5" name="Freeform 526">
                <a:extLst>
                  <a:ext uri="{FF2B5EF4-FFF2-40B4-BE49-F238E27FC236}">
                    <a16:creationId xmlns:a16="http://schemas.microsoft.com/office/drawing/2014/main" id="{D27B948B-0683-4141-B807-AE79E70DA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3275" y="3074988"/>
                <a:ext cx="6350" cy="9525"/>
              </a:xfrm>
              <a:custGeom>
                <a:avLst/>
                <a:gdLst>
                  <a:gd name="T0" fmla="*/ 6350 w 13"/>
                  <a:gd name="T1" fmla="*/ 9525 h 18"/>
                  <a:gd name="T2" fmla="*/ 0 w 13"/>
                  <a:gd name="T3" fmla="*/ 0 h 18"/>
                  <a:gd name="T4" fmla="*/ 6350 w 13"/>
                  <a:gd name="T5" fmla="*/ 952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3" y="18"/>
                    </a:moveTo>
                    <a:cubicBezTo>
                      <a:pt x="9" y="12"/>
                      <a:pt x="4" y="6"/>
                      <a:pt x="0" y="0"/>
                    </a:cubicBezTo>
                    <a:cubicBezTo>
                      <a:pt x="4" y="6"/>
                      <a:pt x="9" y="12"/>
                      <a:pt x="13" y="18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6" name="Freeform 527">
                <a:extLst>
                  <a:ext uri="{FF2B5EF4-FFF2-40B4-BE49-F238E27FC236}">
                    <a16:creationId xmlns:a16="http://schemas.microsoft.com/office/drawing/2014/main" id="{E9D0B440-BD5B-44C4-B5E6-9E6943D51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00" y="3105150"/>
                <a:ext cx="6350" cy="9525"/>
              </a:xfrm>
              <a:custGeom>
                <a:avLst/>
                <a:gdLst>
                  <a:gd name="T0" fmla="*/ 6350 w 12"/>
                  <a:gd name="T1" fmla="*/ 9525 h 18"/>
                  <a:gd name="T2" fmla="*/ 0 w 12"/>
                  <a:gd name="T3" fmla="*/ 0 h 18"/>
                  <a:gd name="T4" fmla="*/ 6350 w 12"/>
                  <a:gd name="T5" fmla="*/ 9525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12" y="18"/>
                    </a:moveTo>
                    <a:cubicBezTo>
                      <a:pt x="8" y="12"/>
                      <a:pt x="4" y="6"/>
                      <a:pt x="0" y="0"/>
                    </a:cubicBezTo>
                    <a:cubicBezTo>
                      <a:pt x="4" y="6"/>
                      <a:pt x="8" y="12"/>
                      <a:pt x="12" y="18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7" name="Freeform 528">
                <a:extLst>
                  <a:ext uri="{FF2B5EF4-FFF2-40B4-BE49-F238E27FC236}">
                    <a16:creationId xmlns:a16="http://schemas.microsoft.com/office/drawing/2014/main" id="{364345B0-52F7-4E2C-925A-64C5E18B6D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4338" y="1455738"/>
                <a:ext cx="866775" cy="1481138"/>
              </a:xfrm>
              <a:custGeom>
                <a:avLst/>
                <a:gdLst>
                  <a:gd name="T0" fmla="*/ 411342 w 1671"/>
                  <a:gd name="T1" fmla="*/ 1443707 h 2849"/>
                  <a:gd name="T2" fmla="*/ 561770 w 1671"/>
                  <a:gd name="T3" fmla="*/ 1476459 h 2849"/>
                  <a:gd name="T4" fmla="*/ 583037 w 1671"/>
                  <a:gd name="T5" fmla="*/ 1471260 h 2849"/>
                  <a:gd name="T6" fmla="*/ 574738 w 1671"/>
                  <a:gd name="T7" fmla="*/ 1444227 h 2849"/>
                  <a:gd name="T8" fmla="*/ 556583 w 1671"/>
                  <a:gd name="T9" fmla="*/ 1439548 h 2849"/>
                  <a:gd name="T10" fmla="*/ 529091 w 1671"/>
                  <a:gd name="T11" fmla="*/ 1375602 h 2849"/>
                  <a:gd name="T12" fmla="*/ 549321 w 1671"/>
                  <a:gd name="T13" fmla="*/ 1354807 h 2849"/>
                  <a:gd name="T14" fmla="*/ 514567 w 1671"/>
                  <a:gd name="T15" fmla="*/ 1264868 h 2849"/>
                  <a:gd name="T16" fmla="*/ 485518 w 1671"/>
                  <a:gd name="T17" fmla="*/ 1252391 h 2849"/>
                  <a:gd name="T18" fmla="*/ 440909 w 1671"/>
                  <a:gd name="T19" fmla="*/ 1222758 h 2849"/>
                  <a:gd name="T20" fmla="*/ 465289 w 1671"/>
                  <a:gd name="T21" fmla="*/ 1172329 h 2849"/>
                  <a:gd name="T22" fmla="*/ 476700 w 1671"/>
                  <a:gd name="T23" fmla="*/ 1158293 h 2849"/>
                  <a:gd name="T24" fmla="*/ 430535 w 1671"/>
                  <a:gd name="T25" fmla="*/ 927986 h 2849"/>
                  <a:gd name="T26" fmla="*/ 466845 w 1671"/>
                  <a:gd name="T27" fmla="*/ 551593 h 2849"/>
                  <a:gd name="T28" fmla="*/ 661363 w 1671"/>
                  <a:gd name="T29" fmla="*/ 236545 h 2849"/>
                  <a:gd name="T30" fmla="*/ 866775 w 1671"/>
                  <a:gd name="T31" fmla="*/ 82661 h 2849"/>
                  <a:gd name="T32" fmla="*/ 745395 w 1671"/>
                  <a:gd name="T33" fmla="*/ 4679 h 2849"/>
                  <a:gd name="T34" fmla="*/ 732946 w 1671"/>
                  <a:gd name="T35" fmla="*/ 2080 h 2849"/>
                  <a:gd name="T36" fmla="*/ 214749 w 1671"/>
                  <a:gd name="T37" fmla="*/ 428901 h 2849"/>
                  <a:gd name="T38" fmla="*/ 223567 w 1671"/>
                  <a:gd name="T39" fmla="*/ 1336611 h 2849"/>
                  <a:gd name="T40" fmla="*/ 268695 w 1671"/>
                  <a:gd name="T41" fmla="*/ 1391199 h 2849"/>
                  <a:gd name="T42" fmla="*/ 411342 w 1671"/>
                  <a:gd name="T43" fmla="*/ 1443707 h 2849"/>
                  <a:gd name="T44" fmla="*/ 496930 w 1671"/>
                  <a:gd name="T45" fmla="*/ 1349608 h 2849"/>
                  <a:gd name="T46" fmla="*/ 508861 w 1671"/>
                  <a:gd name="T47" fmla="*/ 1429150 h 2849"/>
                  <a:gd name="T48" fmla="*/ 469957 w 1671"/>
                  <a:gd name="T49" fmla="*/ 1395358 h 2849"/>
                  <a:gd name="T50" fmla="*/ 496930 w 1671"/>
                  <a:gd name="T51" fmla="*/ 1349608 h 2849"/>
                  <a:gd name="T52" fmla="*/ 182588 w 1671"/>
                  <a:gd name="T53" fmla="*/ 1147895 h 2849"/>
                  <a:gd name="T54" fmla="*/ 633871 w 1671"/>
                  <a:gd name="T55" fmla="*/ 81621 h 2849"/>
                  <a:gd name="T56" fmla="*/ 363620 w 1671"/>
                  <a:gd name="T57" fmla="*/ 324925 h 2849"/>
                  <a:gd name="T58" fmla="*/ 182588 w 1671"/>
                  <a:gd name="T59" fmla="*/ 1147895 h 284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671" h="2849">
                    <a:moveTo>
                      <a:pt x="793" y="2777"/>
                    </a:moveTo>
                    <a:cubicBezTo>
                      <a:pt x="887" y="2811"/>
                      <a:pt x="984" y="2832"/>
                      <a:pt x="1083" y="2840"/>
                    </a:cubicBezTo>
                    <a:cubicBezTo>
                      <a:pt x="1097" y="2841"/>
                      <a:pt x="1119" y="2849"/>
                      <a:pt x="1124" y="2830"/>
                    </a:cubicBezTo>
                    <a:cubicBezTo>
                      <a:pt x="1129" y="2812"/>
                      <a:pt x="1118" y="2793"/>
                      <a:pt x="1108" y="2778"/>
                    </a:cubicBezTo>
                    <a:cubicBezTo>
                      <a:pt x="1099" y="2766"/>
                      <a:pt x="1084" y="2772"/>
                      <a:pt x="1073" y="2769"/>
                    </a:cubicBezTo>
                    <a:cubicBezTo>
                      <a:pt x="1016" y="2753"/>
                      <a:pt x="981" y="2681"/>
                      <a:pt x="1020" y="2646"/>
                    </a:cubicBezTo>
                    <a:cubicBezTo>
                      <a:pt x="1065" y="2607"/>
                      <a:pt x="1059" y="2606"/>
                      <a:pt x="1059" y="2606"/>
                    </a:cubicBezTo>
                    <a:cubicBezTo>
                      <a:pt x="1046" y="2577"/>
                      <a:pt x="1000" y="2463"/>
                      <a:pt x="992" y="2433"/>
                    </a:cubicBezTo>
                    <a:cubicBezTo>
                      <a:pt x="984" y="2399"/>
                      <a:pt x="977" y="2402"/>
                      <a:pt x="936" y="2409"/>
                    </a:cubicBezTo>
                    <a:cubicBezTo>
                      <a:pt x="897" y="2414"/>
                      <a:pt x="862" y="2392"/>
                      <a:pt x="850" y="2352"/>
                    </a:cubicBezTo>
                    <a:cubicBezTo>
                      <a:pt x="838" y="2312"/>
                      <a:pt x="851" y="2270"/>
                      <a:pt x="897" y="2255"/>
                    </a:cubicBezTo>
                    <a:cubicBezTo>
                      <a:pt x="912" y="2251"/>
                      <a:pt x="928" y="2253"/>
                      <a:pt x="919" y="2228"/>
                    </a:cubicBezTo>
                    <a:cubicBezTo>
                      <a:pt x="868" y="2085"/>
                      <a:pt x="849" y="1935"/>
                      <a:pt x="830" y="1785"/>
                    </a:cubicBezTo>
                    <a:cubicBezTo>
                      <a:pt x="798" y="1538"/>
                      <a:pt x="821" y="1295"/>
                      <a:pt x="900" y="1061"/>
                    </a:cubicBezTo>
                    <a:cubicBezTo>
                      <a:pt x="978" y="832"/>
                      <a:pt x="1103" y="628"/>
                      <a:pt x="1275" y="455"/>
                    </a:cubicBezTo>
                    <a:cubicBezTo>
                      <a:pt x="1389" y="339"/>
                      <a:pt x="1515" y="238"/>
                      <a:pt x="1671" y="159"/>
                    </a:cubicBezTo>
                    <a:cubicBezTo>
                      <a:pt x="1574" y="126"/>
                      <a:pt x="1500" y="75"/>
                      <a:pt x="1437" y="9"/>
                    </a:cubicBezTo>
                    <a:cubicBezTo>
                      <a:pt x="1430" y="2"/>
                      <a:pt x="1424" y="0"/>
                      <a:pt x="1413" y="4"/>
                    </a:cubicBezTo>
                    <a:cubicBezTo>
                      <a:pt x="810" y="209"/>
                      <a:pt x="489" y="701"/>
                      <a:pt x="414" y="825"/>
                    </a:cubicBezTo>
                    <a:cubicBezTo>
                      <a:pt x="0" y="1507"/>
                      <a:pt x="320" y="2348"/>
                      <a:pt x="431" y="2571"/>
                    </a:cubicBezTo>
                    <a:cubicBezTo>
                      <a:pt x="463" y="2635"/>
                      <a:pt x="483" y="2658"/>
                      <a:pt x="518" y="2676"/>
                    </a:cubicBezTo>
                    <a:cubicBezTo>
                      <a:pt x="609" y="2711"/>
                      <a:pt x="701" y="2744"/>
                      <a:pt x="793" y="2777"/>
                    </a:cubicBezTo>
                    <a:close/>
                    <a:moveTo>
                      <a:pt x="958" y="2596"/>
                    </a:moveTo>
                    <a:cubicBezTo>
                      <a:pt x="923" y="2654"/>
                      <a:pt x="923" y="2706"/>
                      <a:pt x="981" y="2749"/>
                    </a:cubicBezTo>
                    <a:cubicBezTo>
                      <a:pt x="943" y="2748"/>
                      <a:pt x="917" y="2725"/>
                      <a:pt x="906" y="2684"/>
                    </a:cubicBezTo>
                    <a:cubicBezTo>
                      <a:pt x="893" y="2639"/>
                      <a:pt x="921" y="2615"/>
                      <a:pt x="958" y="2596"/>
                    </a:cubicBezTo>
                    <a:close/>
                    <a:moveTo>
                      <a:pt x="352" y="2208"/>
                    </a:moveTo>
                    <a:cubicBezTo>
                      <a:pt x="3" y="955"/>
                      <a:pt x="903" y="227"/>
                      <a:pt x="1222" y="157"/>
                    </a:cubicBezTo>
                    <a:cubicBezTo>
                      <a:pt x="1227" y="156"/>
                      <a:pt x="856" y="383"/>
                      <a:pt x="701" y="625"/>
                    </a:cubicBezTo>
                    <a:cubicBezTo>
                      <a:pt x="157" y="1479"/>
                      <a:pt x="387" y="2333"/>
                      <a:pt x="352" y="2208"/>
                    </a:cubicBezTo>
                    <a:close/>
                  </a:path>
                </a:pathLst>
              </a:custGeom>
              <a:solidFill>
                <a:srgbClr val="68B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8" name="Freeform 530">
                <a:extLst>
                  <a:ext uri="{FF2B5EF4-FFF2-40B4-BE49-F238E27FC236}">
                    <a16:creationId xmlns:a16="http://schemas.microsoft.com/office/drawing/2014/main" id="{FAD3D102-994A-4E43-973E-E379E3702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52088" y="3678238"/>
                <a:ext cx="61912" cy="15875"/>
              </a:xfrm>
              <a:custGeom>
                <a:avLst/>
                <a:gdLst>
                  <a:gd name="T0" fmla="*/ 516 w 120"/>
                  <a:gd name="T1" fmla="*/ 1701 h 28"/>
                  <a:gd name="T2" fmla="*/ 0 w 120"/>
                  <a:gd name="T3" fmla="*/ 0 h 28"/>
                  <a:gd name="T4" fmla="*/ 516 w 120"/>
                  <a:gd name="T5" fmla="*/ 1701 h 28"/>
                  <a:gd name="T6" fmla="*/ 61912 w 120"/>
                  <a:gd name="T7" fmla="*/ 1701 h 28"/>
                  <a:gd name="T8" fmla="*/ 516 w 120"/>
                  <a:gd name="T9" fmla="*/ 1701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0" h="28">
                    <a:moveTo>
                      <a:pt x="1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6" y="28"/>
                      <a:pt x="89" y="17"/>
                      <a:pt x="120" y="3"/>
                    </a:cubicBezTo>
                    <a:cubicBezTo>
                      <a:pt x="89" y="17"/>
                      <a:pt x="6" y="28"/>
                      <a:pt x="1" y="3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59" name="Freeform 531">
                <a:extLst>
                  <a:ext uri="{FF2B5EF4-FFF2-40B4-BE49-F238E27FC236}">
                    <a16:creationId xmlns:a16="http://schemas.microsoft.com/office/drawing/2014/main" id="{C45B2B4B-BFBD-47E3-986C-687810EA2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3662363"/>
                <a:ext cx="0" cy="1588"/>
              </a:xfrm>
              <a:custGeom>
                <a:avLst/>
                <a:gdLst>
                  <a:gd name="T0" fmla="*/ 0 h 1"/>
                  <a:gd name="T1" fmla="*/ 1588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0" name="Freeform 532">
                <a:extLst>
                  <a:ext uri="{FF2B5EF4-FFF2-40B4-BE49-F238E27FC236}">
                    <a16:creationId xmlns:a16="http://schemas.microsoft.com/office/drawing/2014/main" id="{428398A6-A726-4CF3-838E-8D101AE99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175" y="3665538"/>
                <a:ext cx="1587" cy="0"/>
              </a:xfrm>
              <a:custGeom>
                <a:avLst/>
                <a:gdLst>
                  <a:gd name="T0" fmla="*/ 0 w 1"/>
                  <a:gd name="T1" fmla="*/ 1587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1" name="Freeform 533">
                <a:extLst>
                  <a:ext uri="{FF2B5EF4-FFF2-40B4-BE49-F238E27FC236}">
                    <a16:creationId xmlns:a16="http://schemas.microsoft.com/office/drawing/2014/main" id="{AD53E581-F756-4D91-9C66-DD879148E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0350" y="3671888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2" name="Freeform 534">
                <a:extLst>
                  <a:ext uri="{FF2B5EF4-FFF2-40B4-BE49-F238E27FC236}">
                    <a16:creationId xmlns:a16="http://schemas.microsoft.com/office/drawing/2014/main" id="{641ADC0D-91CF-49CE-8F37-CF139816C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0350" y="3673475"/>
                <a:ext cx="0" cy="1588"/>
              </a:xfrm>
              <a:custGeom>
                <a:avLst/>
                <a:gdLst>
                  <a:gd name="T0" fmla="*/ 0 h 1"/>
                  <a:gd name="T1" fmla="*/ 1588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3" name="Freeform 535">
                <a:extLst>
                  <a:ext uri="{FF2B5EF4-FFF2-40B4-BE49-F238E27FC236}">
                    <a16:creationId xmlns:a16="http://schemas.microsoft.com/office/drawing/2014/main" id="{3700AF2C-E562-42B5-B96C-63EEDAC7D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175" y="3663950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4" name="Freeform 536">
                <a:extLst>
                  <a:ext uri="{FF2B5EF4-FFF2-40B4-BE49-F238E27FC236}">
                    <a16:creationId xmlns:a16="http://schemas.microsoft.com/office/drawing/2014/main" id="{5C8AAEAC-CB92-4575-8087-68397408D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0350" y="3670300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5" name="Freeform 537">
                <a:extLst>
                  <a:ext uri="{FF2B5EF4-FFF2-40B4-BE49-F238E27FC236}">
                    <a16:creationId xmlns:a16="http://schemas.microsoft.com/office/drawing/2014/main" id="{D0BD3A21-CDB2-4AD2-B240-2365C0DEC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4000" y="3660775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6" name="Freeform 538">
                <a:extLst>
                  <a:ext uri="{FF2B5EF4-FFF2-40B4-BE49-F238E27FC236}">
                    <a16:creationId xmlns:a16="http://schemas.microsoft.com/office/drawing/2014/main" id="{272CDD22-F82E-4391-AD11-F5EC73F44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0350" y="3668713"/>
                <a:ext cx="0" cy="1588"/>
              </a:xfrm>
              <a:custGeom>
                <a:avLst/>
                <a:gdLst>
                  <a:gd name="T0" fmla="*/ 0 h 1"/>
                  <a:gd name="T1" fmla="*/ 1588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7" name="Freeform 539">
                <a:extLst>
                  <a:ext uri="{FF2B5EF4-FFF2-40B4-BE49-F238E27FC236}">
                    <a16:creationId xmlns:a16="http://schemas.microsoft.com/office/drawing/2014/main" id="{CEBCF23F-A741-4B44-90A4-E36B37B25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2413" y="36607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8" name="Freeform 540">
                <a:extLst>
                  <a:ext uri="{FF2B5EF4-FFF2-40B4-BE49-F238E27FC236}">
                    <a16:creationId xmlns:a16="http://schemas.microsoft.com/office/drawing/2014/main" id="{089756A8-D677-419B-B9C3-B99CFC33B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8913" y="3619500"/>
                <a:ext cx="58737" cy="58738"/>
              </a:xfrm>
              <a:custGeom>
                <a:avLst/>
                <a:gdLst>
                  <a:gd name="T0" fmla="*/ 58737 w 113"/>
                  <a:gd name="T1" fmla="*/ 36582 h 114"/>
                  <a:gd name="T2" fmla="*/ 55098 w 113"/>
                  <a:gd name="T3" fmla="*/ 34006 h 114"/>
                  <a:gd name="T4" fmla="*/ 20792 w 113"/>
                  <a:gd name="T5" fmla="*/ 9274 h 114"/>
                  <a:gd name="T6" fmla="*/ 6757 w 113"/>
                  <a:gd name="T7" fmla="*/ 7213 h 114"/>
                  <a:gd name="T8" fmla="*/ 3119 w 113"/>
                  <a:gd name="T9" fmla="*/ 58738 h 114"/>
                  <a:gd name="T10" fmla="*/ 58737 w 113"/>
                  <a:gd name="T11" fmla="*/ 36582 h 1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114">
                    <a:moveTo>
                      <a:pt x="113" y="71"/>
                    </a:moveTo>
                    <a:cubicBezTo>
                      <a:pt x="110" y="69"/>
                      <a:pt x="108" y="67"/>
                      <a:pt x="106" y="66"/>
                    </a:cubicBezTo>
                    <a:cubicBezTo>
                      <a:pt x="85" y="48"/>
                      <a:pt x="62" y="35"/>
                      <a:pt x="40" y="18"/>
                    </a:cubicBezTo>
                    <a:cubicBezTo>
                      <a:pt x="32" y="13"/>
                      <a:pt x="19" y="0"/>
                      <a:pt x="13" y="14"/>
                    </a:cubicBezTo>
                    <a:cubicBezTo>
                      <a:pt x="0" y="45"/>
                      <a:pt x="0" y="82"/>
                      <a:pt x="6" y="114"/>
                    </a:cubicBezTo>
                    <a:cubicBezTo>
                      <a:pt x="44" y="111"/>
                      <a:pt x="83" y="96"/>
                      <a:pt x="113" y="71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69" name="Freeform 541">
                <a:extLst>
                  <a:ext uri="{FF2B5EF4-FFF2-40B4-BE49-F238E27FC236}">
                    <a16:creationId xmlns:a16="http://schemas.microsoft.com/office/drawing/2014/main" id="{86FE7EC9-7D69-4528-A7A2-CF3FE38A3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9238" y="36576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0" name="Freeform 542">
                <a:extLst>
                  <a:ext uri="{FF2B5EF4-FFF2-40B4-BE49-F238E27FC236}">
                    <a16:creationId xmlns:a16="http://schemas.microsoft.com/office/drawing/2014/main" id="{FDF12AEE-8117-4B6F-AFCB-F38F0FA5D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3667125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1" name="Freeform 543">
                <a:extLst>
                  <a:ext uri="{FF2B5EF4-FFF2-40B4-BE49-F238E27FC236}">
                    <a16:creationId xmlns:a16="http://schemas.microsoft.com/office/drawing/2014/main" id="{380EAD41-9B40-401B-8BDF-6D372DCC1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7650" y="3656013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2" name="Freeform 544">
                <a:extLst>
                  <a:ext uri="{FF2B5EF4-FFF2-40B4-BE49-F238E27FC236}">
                    <a16:creationId xmlns:a16="http://schemas.microsoft.com/office/drawing/2014/main" id="{7D1D0B6F-772E-41CB-90E5-D15D09E39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6225" y="3573463"/>
                <a:ext cx="3175" cy="0"/>
              </a:xfrm>
              <a:custGeom>
                <a:avLst/>
                <a:gdLst>
                  <a:gd name="T0" fmla="*/ 3175 w 4"/>
                  <a:gd name="T1" fmla="*/ 1 h 1"/>
                  <a:gd name="T2" fmla="*/ 0 w 4"/>
                  <a:gd name="T3" fmla="*/ 0 h 1"/>
                  <a:gd name="T4" fmla="*/ 3175 w 4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cubicBezTo>
                      <a:pt x="3" y="1"/>
                      <a:pt x="1" y="0"/>
                      <a:pt x="0" y="0"/>
                    </a:cubicBezTo>
                    <a:cubicBezTo>
                      <a:pt x="1" y="0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FFB9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3" name="Freeform 545">
                <a:extLst>
                  <a:ext uri="{FF2B5EF4-FFF2-40B4-BE49-F238E27FC236}">
                    <a16:creationId xmlns:a16="http://schemas.microsoft.com/office/drawing/2014/main" id="{A69A7991-CFFB-44D7-8AE9-A032F0B55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2575" y="3575050"/>
                <a:ext cx="1587" cy="0"/>
              </a:xfrm>
              <a:custGeom>
                <a:avLst/>
                <a:gdLst>
                  <a:gd name="T0" fmla="*/ 1587 w 4"/>
                  <a:gd name="T1" fmla="*/ 0 w 4"/>
                  <a:gd name="T2" fmla="*/ 1587 w 4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2" y="0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FFB9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4" name="Freeform 546">
                <a:extLst>
                  <a:ext uri="{FF2B5EF4-FFF2-40B4-BE49-F238E27FC236}">
                    <a16:creationId xmlns:a16="http://schemas.microsoft.com/office/drawing/2014/main" id="{2BA01CFD-BCFE-45C3-BE33-E101D34CA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4638" y="3571875"/>
                <a:ext cx="1587" cy="0"/>
              </a:xfrm>
              <a:custGeom>
                <a:avLst/>
                <a:gdLst>
                  <a:gd name="T0" fmla="*/ 1587 w 4"/>
                  <a:gd name="T1" fmla="*/ 1 h 2"/>
                  <a:gd name="T2" fmla="*/ 0 w 4"/>
                  <a:gd name="T3" fmla="*/ 0 h 2"/>
                  <a:gd name="T4" fmla="*/ 1587 w 4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cubicBezTo>
                      <a:pt x="3" y="2"/>
                      <a:pt x="2" y="1"/>
                      <a:pt x="0" y="0"/>
                    </a:cubicBezTo>
                    <a:cubicBezTo>
                      <a:pt x="2" y="1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FB9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5" name="Freeform 547">
                <a:extLst>
                  <a:ext uri="{FF2B5EF4-FFF2-40B4-BE49-F238E27FC236}">
                    <a16:creationId xmlns:a16="http://schemas.microsoft.com/office/drawing/2014/main" id="{EB90ECEE-F0EF-49F6-8FC7-892060B30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0" y="3573463"/>
                <a:ext cx="1587" cy="0"/>
              </a:xfrm>
              <a:custGeom>
                <a:avLst/>
                <a:gdLst>
                  <a:gd name="T0" fmla="*/ 1587 w 4"/>
                  <a:gd name="T1" fmla="*/ 0 w 4"/>
                  <a:gd name="T2" fmla="*/ 1587 w 4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FFB9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6" name="Freeform 548">
                <a:extLst>
                  <a:ext uri="{FF2B5EF4-FFF2-40B4-BE49-F238E27FC236}">
                    <a16:creationId xmlns:a16="http://schemas.microsoft.com/office/drawing/2014/main" id="{C8D4B6A8-67EC-409C-A25E-9F653F589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0" y="3529013"/>
                <a:ext cx="50800" cy="42863"/>
              </a:xfrm>
              <a:custGeom>
                <a:avLst/>
                <a:gdLst>
                  <a:gd name="T0" fmla="*/ 7937 w 96"/>
                  <a:gd name="T1" fmla="*/ 37571 h 81"/>
                  <a:gd name="T2" fmla="*/ 50800 w 96"/>
                  <a:gd name="T3" fmla="*/ 21167 h 81"/>
                  <a:gd name="T4" fmla="*/ 26987 w 96"/>
                  <a:gd name="T5" fmla="*/ 1588 h 81"/>
                  <a:gd name="T6" fmla="*/ 1588 w 96"/>
                  <a:gd name="T7" fmla="*/ 23284 h 81"/>
                  <a:gd name="T8" fmla="*/ 13758 w 96"/>
                  <a:gd name="T9" fmla="*/ 42863 h 81"/>
                  <a:gd name="T10" fmla="*/ 7937 w 96"/>
                  <a:gd name="T11" fmla="*/ 37571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6" h="81">
                    <a:moveTo>
                      <a:pt x="15" y="71"/>
                    </a:moveTo>
                    <a:cubicBezTo>
                      <a:pt x="43" y="67"/>
                      <a:pt x="72" y="56"/>
                      <a:pt x="96" y="40"/>
                    </a:cubicBezTo>
                    <a:cubicBezTo>
                      <a:pt x="89" y="10"/>
                      <a:pt x="73" y="6"/>
                      <a:pt x="51" y="3"/>
                    </a:cubicBezTo>
                    <a:cubicBezTo>
                      <a:pt x="31" y="0"/>
                      <a:pt x="0" y="24"/>
                      <a:pt x="3" y="44"/>
                    </a:cubicBezTo>
                    <a:cubicBezTo>
                      <a:pt x="5" y="60"/>
                      <a:pt x="13" y="73"/>
                      <a:pt x="26" y="81"/>
                    </a:cubicBezTo>
                    <a:cubicBezTo>
                      <a:pt x="22" y="78"/>
                      <a:pt x="18" y="75"/>
                      <a:pt x="15" y="71"/>
                    </a:cubicBezTo>
                    <a:close/>
                  </a:path>
                </a:pathLst>
              </a:custGeom>
              <a:solidFill>
                <a:srgbClr val="FFB9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7" name="Freeform 549">
                <a:extLst>
                  <a:ext uri="{FF2B5EF4-FFF2-40B4-BE49-F238E27FC236}">
                    <a16:creationId xmlns:a16="http://schemas.microsoft.com/office/drawing/2014/main" id="{FBEC0B98-CFC7-4FC6-B325-CC82DAA24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5750" y="3571875"/>
                <a:ext cx="14287" cy="3175"/>
              </a:xfrm>
              <a:custGeom>
                <a:avLst/>
                <a:gdLst>
                  <a:gd name="T0" fmla="*/ 2381 w 30"/>
                  <a:gd name="T1" fmla="*/ 3175 h 7"/>
                  <a:gd name="T2" fmla="*/ 0 w 30"/>
                  <a:gd name="T3" fmla="*/ 2721 h 7"/>
                  <a:gd name="T4" fmla="*/ 2381 w 30"/>
                  <a:gd name="T5" fmla="*/ 3175 h 7"/>
                  <a:gd name="T6" fmla="*/ 14287 w 30"/>
                  <a:gd name="T7" fmla="*/ 0 h 7"/>
                  <a:gd name="T8" fmla="*/ 2381 w 30"/>
                  <a:gd name="T9" fmla="*/ 3175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5" y="7"/>
                    </a:moveTo>
                    <a:cubicBezTo>
                      <a:pt x="3" y="7"/>
                      <a:pt x="1" y="7"/>
                      <a:pt x="0" y="6"/>
                    </a:cubicBezTo>
                    <a:cubicBezTo>
                      <a:pt x="1" y="7"/>
                      <a:pt x="3" y="7"/>
                      <a:pt x="5" y="7"/>
                    </a:cubicBezTo>
                    <a:cubicBezTo>
                      <a:pt x="14" y="6"/>
                      <a:pt x="23" y="4"/>
                      <a:pt x="30" y="0"/>
                    </a:cubicBezTo>
                    <a:cubicBezTo>
                      <a:pt x="23" y="4"/>
                      <a:pt x="14" y="6"/>
                      <a:pt x="5" y="7"/>
                    </a:cubicBezTo>
                    <a:close/>
                  </a:path>
                </a:pathLst>
              </a:custGeom>
              <a:solidFill>
                <a:srgbClr val="FFB9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8" name="Freeform 550">
                <a:extLst>
                  <a:ext uri="{FF2B5EF4-FFF2-40B4-BE49-F238E27FC236}">
                    <a16:creationId xmlns:a16="http://schemas.microsoft.com/office/drawing/2014/main" id="{B84D97FE-9657-4650-8887-F4E42C0A5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063" y="4159250"/>
                <a:ext cx="114300" cy="39688"/>
              </a:xfrm>
              <a:custGeom>
                <a:avLst/>
                <a:gdLst>
                  <a:gd name="T0" fmla="*/ 61546 w 221"/>
                  <a:gd name="T1" fmla="*/ 23284 h 75"/>
                  <a:gd name="T2" fmla="*/ 13447 w 221"/>
                  <a:gd name="T3" fmla="*/ 28046 h 75"/>
                  <a:gd name="T4" fmla="*/ 8275 w 221"/>
                  <a:gd name="T5" fmla="*/ 27517 h 75"/>
                  <a:gd name="T6" fmla="*/ 0 w 221"/>
                  <a:gd name="T7" fmla="*/ 39688 h 75"/>
                  <a:gd name="T8" fmla="*/ 0 w 221"/>
                  <a:gd name="T9" fmla="*/ 39688 h 75"/>
                  <a:gd name="T10" fmla="*/ 96198 w 221"/>
                  <a:gd name="T11" fmla="*/ 19579 h 75"/>
                  <a:gd name="T12" fmla="*/ 96715 w 221"/>
                  <a:gd name="T13" fmla="*/ 19579 h 75"/>
                  <a:gd name="T14" fmla="*/ 98784 w 221"/>
                  <a:gd name="T15" fmla="*/ 19050 h 75"/>
                  <a:gd name="T16" fmla="*/ 99819 w 221"/>
                  <a:gd name="T17" fmla="*/ 19050 h 75"/>
                  <a:gd name="T18" fmla="*/ 100853 w 221"/>
                  <a:gd name="T19" fmla="*/ 18521 h 75"/>
                  <a:gd name="T20" fmla="*/ 101887 w 221"/>
                  <a:gd name="T21" fmla="*/ 18521 h 75"/>
                  <a:gd name="T22" fmla="*/ 102922 w 221"/>
                  <a:gd name="T23" fmla="*/ 17992 h 75"/>
                  <a:gd name="T24" fmla="*/ 103956 w 221"/>
                  <a:gd name="T25" fmla="*/ 17463 h 75"/>
                  <a:gd name="T26" fmla="*/ 104473 w 221"/>
                  <a:gd name="T27" fmla="*/ 17463 h 75"/>
                  <a:gd name="T28" fmla="*/ 105508 w 221"/>
                  <a:gd name="T29" fmla="*/ 16934 h 75"/>
                  <a:gd name="T30" fmla="*/ 106542 w 221"/>
                  <a:gd name="T31" fmla="*/ 16404 h 75"/>
                  <a:gd name="T32" fmla="*/ 107059 w 221"/>
                  <a:gd name="T33" fmla="*/ 15875 h 75"/>
                  <a:gd name="T34" fmla="*/ 107576 w 221"/>
                  <a:gd name="T35" fmla="*/ 15346 h 75"/>
                  <a:gd name="T36" fmla="*/ 108611 w 221"/>
                  <a:gd name="T37" fmla="*/ 14817 h 75"/>
                  <a:gd name="T38" fmla="*/ 109128 w 221"/>
                  <a:gd name="T39" fmla="*/ 14288 h 75"/>
                  <a:gd name="T40" fmla="*/ 109645 w 221"/>
                  <a:gd name="T41" fmla="*/ 13759 h 75"/>
                  <a:gd name="T42" fmla="*/ 110162 w 221"/>
                  <a:gd name="T43" fmla="*/ 13229 h 75"/>
                  <a:gd name="T44" fmla="*/ 110680 w 221"/>
                  <a:gd name="T45" fmla="*/ 12171 h 75"/>
                  <a:gd name="T46" fmla="*/ 111197 w 221"/>
                  <a:gd name="T47" fmla="*/ 11642 h 75"/>
                  <a:gd name="T48" fmla="*/ 111714 w 221"/>
                  <a:gd name="T49" fmla="*/ 11113 h 75"/>
                  <a:gd name="T50" fmla="*/ 111714 w 221"/>
                  <a:gd name="T51" fmla="*/ 10583 h 75"/>
                  <a:gd name="T52" fmla="*/ 112231 w 221"/>
                  <a:gd name="T53" fmla="*/ 9525 h 75"/>
                  <a:gd name="T54" fmla="*/ 112231 w 221"/>
                  <a:gd name="T55" fmla="*/ 8996 h 75"/>
                  <a:gd name="T56" fmla="*/ 112748 w 221"/>
                  <a:gd name="T57" fmla="*/ 7408 h 75"/>
                  <a:gd name="T58" fmla="*/ 112748 w 221"/>
                  <a:gd name="T59" fmla="*/ 7408 h 75"/>
                  <a:gd name="T60" fmla="*/ 113266 w 221"/>
                  <a:gd name="T61" fmla="*/ 5821 h 75"/>
                  <a:gd name="T62" fmla="*/ 113266 w 221"/>
                  <a:gd name="T63" fmla="*/ 5821 h 75"/>
                  <a:gd name="T64" fmla="*/ 113783 w 221"/>
                  <a:gd name="T65" fmla="*/ 4233 h 75"/>
                  <a:gd name="T66" fmla="*/ 113783 w 221"/>
                  <a:gd name="T67" fmla="*/ 3704 h 75"/>
                  <a:gd name="T68" fmla="*/ 113783 w 221"/>
                  <a:gd name="T69" fmla="*/ 2117 h 75"/>
                  <a:gd name="T70" fmla="*/ 113783 w 221"/>
                  <a:gd name="T71" fmla="*/ 1588 h 75"/>
                  <a:gd name="T72" fmla="*/ 114300 w 221"/>
                  <a:gd name="T73" fmla="*/ 0 h 75"/>
                  <a:gd name="T74" fmla="*/ 114300 w 221"/>
                  <a:gd name="T75" fmla="*/ 0 h 75"/>
                  <a:gd name="T76" fmla="*/ 105508 w 221"/>
                  <a:gd name="T77" fmla="*/ 4763 h 75"/>
                  <a:gd name="T78" fmla="*/ 61546 w 221"/>
                  <a:gd name="T79" fmla="*/ 23284 h 7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21" h="75">
                    <a:moveTo>
                      <a:pt x="119" y="44"/>
                    </a:moveTo>
                    <a:cubicBezTo>
                      <a:pt x="89" y="51"/>
                      <a:pt x="56" y="56"/>
                      <a:pt x="26" y="53"/>
                    </a:cubicBezTo>
                    <a:cubicBezTo>
                      <a:pt x="22" y="53"/>
                      <a:pt x="19" y="53"/>
                      <a:pt x="16" y="52"/>
                    </a:cubicBezTo>
                    <a:cubicBezTo>
                      <a:pt x="10" y="60"/>
                      <a:pt x="5" y="68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69" y="73"/>
                      <a:pt x="126" y="46"/>
                      <a:pt x="186" y="37"/>
                    </a:cubicBezTo>
                    <a:cubicBezTo>
                      <a:pt x="186" y="37"/>
                      <a:pt x="186" y="37"/>
                      <a:pt x="187" y="37"/>
                    </a:cubicBezTo>
                    <a:cubicBezTo>
                      <a:pt x="188" y="37"/>
                      <a:pt x="190" y="37"/>
                      <a:pt x="191" y="36"/>
                    </a:cubicBezTo>
                    <a:cubicBezTo>
                      <a:pt x="192" y="36"/>
                      <a:pt x="192" y="36"/>
                      <a:pt x="193" y="36"/>
                    </a:cubicBezTo>
                    <a:cubicBezTo>
                      <a:pt x="194" y="36"/>
                      <a:pt x="194" y="36"/>
                      <a:pt x="195" y="35"/>
                    </a:cubicBezTo>
                    <a:cubicBezTo>
                      <a:pt x="196" y="35"/>
                      <a:pt x="196" y="35"/>
                      <a:pt x="197" y="35"/>
                    </a:cubicBezTo>
                    <a:cubicBezTo>
                      <a:pt x="198" y="34"/>
                      <a:pt x="198" y="34"/>
                      <a:pt x="199" y="34"/>
                    </a:cubicBezTo>
                    <a:cubicBezTo>
                      <a:pt x="200" y="34"/>
                      <a:pt x="200" y="34"/>
                      <a:pt x="201" y="33"/>
                    </a:cubicBezTo>
                    <a:cubicBezTo>
                      <a:pt x="201" y="33"/>
                      <a:pt x="202" y="33"/>
                      <a:pt x="202" y="33"/>
                    </a:cubicBezTo>
                    <a:cubicBezTo>
                      <a:pt x="203" y="32"/>
                      <a:pt x="204" y="32"/>
                      <a:pt x="204" y="32"/>
                    </a:cubicBezTo>
                    <a:cubicBezTo>
                      <a:pt x="205" y="31"/>
                      <a:pt x="205" y="31"/>
                      <a:pt x="206" y="31"/>
                    </a:cubicBezTo>
                    <a:cubicBezTo>
                      <a:pt x="206" y="31"/>
                      <a:pt x="207" y="30"/>
                      <a:pt x="207" y="30"/>
                    </a:cubicBezTo>
                    <a:cubicBezTo>
                      <a:pt x="208" y="30"/>
                      <a:pt x="208" y="29"/>
                      <a:pt x="208" y="29"/>
                    </a:cubicBezTo>
                    <a:cubicBezTo>
                      <a:pt x="209" y="29"/>
                      <a:pt x="209" y="28"/>
                      <a:pt x="210" y="28"/>
                    </a:cubicBezTo>
                    <a:cubicBezTo>
                      <a:pt x="210" y="28"/>
                      <a:pt x="210" y="27"/>
                      <a:pt x="211" y="27"/>
                    </a:cubicBezTo>
                    <a:cubicBezTo>
                      <a:pt x="211" y="27"/>
                      <a:pt x="212" y="26"/>
                      <a:pt x="212" y="26"/>
                    </a:cubicBezTo>
                    <a:cubicBezTo>
                      <a:pt x="212" y="25"/>
                      <a:pt x="213" y="25"/>
                      <a:pt x="213" y="25"/>
                    </a:cubicBezTo>
                    <a:cubicBezTo>
                      <a:pt x="213" y="24"/>
                      <a:pt x="214" y="24"/>
                      <a:pt x="214" y="23"/>
                    </a:cubicBezTo>
                    <a:cubicBezTo>
                      <a:pt x="214" y="23"/>
                      <a:pt x="214" y="23"/>
                      <a:pt x="215" y="22"/>
                    </a:cubicBezTo>
                    <a:cubicBezTo>
                      <a:pt x="215" y="22"/>
                      <a:pt x="215" y="21"/>
                      <a:pt x="216" y="21"/>
                    </a:cubicBezTo>
                    <a:cubicBezTo>
                      <a:pt x="216" y="20"/>
                      <a:pt x="216" y="20"/>
                      <a:pt x="216" y="20"/>
                    </a:cubicBezTo>
                    <a:cubicBezTo>
                      <a:pt x="216" y="19"/>
                      <a:pt x="217" y="18"/>
                      <a:pt x="217" y="18"/>
                    </a:cubicBezTo>
                    <a:cubicBezTo>
                      <a:pt x="217" y="17"/>
                      <a:pt x="217" y="17"/>
                      <a:pt x="217" y="17"/>
                    </a:cubicBezTo>
                    <a:cubicBezTo>
                      <a:pt x="218" y="16"/>
                      <a:pt x="218" y="15"/>
                      <a:pt x="218" y="14"/>
                    </a:cubicBezTo>
                    <a:cubicBezTo>
                      <a:pt x="218" y="14"/>
                      <a:pt x="218" y="14"/>
                      <a:pt x="218" y="14"/>
                    </a:cubicBezTo>
                    <a:cubicBezTo>
                      <a:pt x="219" y="13"/>
                      <a:pt x="219" y="12"/>
                      <a:pt x="219" y="11"/>
                    </a:cubicBezTo>
                    <a:cubicBezTo>
                      <a:pt x="219" y="11"/>
                      <a:pt x="219" y="11"/>
                      <a:pt x="219" y="11"/>
                    </a:cubicBezTo>
                    <a:cubicBezTo>
                      <a:pt x="219" y="10"/>
                      <a:pt x="220" y="9"/>
                      <a:pt x="220" y="8"/>
                    </a:cubicBezTo>
                    <a:cubicBezTo>
                      <a:pt x="220" y="7"/>
                      <a:pt x="220" y="7"/>
                      <a:pt x="220" y="7"/>
                    </a:cubicBezTo>
                    <a:cubicBezTo>
                      <a:pt x="220" y="6"/>
                      <a:pt x="220" y="5"/>
                      <a:pt x="220" y="4"/>
                    </a:cubicBezTo>
                    <a:cubicBezTo>
                      <a:pt x="220" y="4"/>
                      <a:pt x="220" y="4"/>
                      <a:pt x="220" y="3"/>
                    </a:cubicBezTo>
                    <a:cubicBezTo>
                      <a:pt x="221" y="2"/>
                      <a:pt x="221" y="1"/>
                      <a:pt x="221" y="0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15" y="3"/>
                      <a:pt x="210" y="6"/>
                      <a:pt x="204" y="9"/>
                    </a:cubicBezTo>
                    <a:cubicBezTo>
                      <a:pt x="178" y="24"/>
                      <a:pt x="148" y="37"/>
                      <a:pt x="119" y="44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79" name="Freeform 555">
                <a:extLst>
                  <a:ext uri="{FF2B5EF4-FFF2-40B4-BE49-F238E27FC236}">
                    <a16:creationId xmlns:a16="http://schemas.microsoft.com/office/drawing/2014/main" id="{13A3E3D1-A269-417E-8822-00FE5F0C5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8475" y="3892550"/>
                <a:ext cx="147637" cy="73025"/>
              </a:xfrm>
              <a:custGeom>
                <a:avLst/>
                <a:gdLst>
                  <a:gd name="T0" fmla="*/ 146077 w 284"/>
                  <a:gd name="T1" fmla="*/ 10724 h 143"/>
                  <a:gd name="T2" fmla="*/ 135680 w 284"/>
                  <a:gd name="T3" fmla="*/ 7149 h 143"/>
                  <a:gd name="T4" fmla="*/ 133081 w 284"/>
                  <a:gd name="T5" fmla="*/ 6128 h 143"/>
                  <a:gd name="T6" fmla="*/ 115406 w 284"/>
                  <a:gd name="T7" fmla="*/ 0 h 143"/>
                  <a:gd name="T8" fmla="*/ 114887 w 284"/>
                  <a:gd name="T9" fmla="*/ 511 h 143"/>
                  <a:gd name="T10" fmla="*/ 69660 w 284"/>
                  <a:gd name="T11" fmla="*/ 32683 h 143"/>
                  <a:gd name="T12" fmla="*/ 8318 w 284"/>
                  <a:gd name="T13" fmla="*/ 51066 h 143"/>
                  <a:gd name="T14" fmla="*/ 5198 w 284"/>
                  <a:gd name="T15" fmla="*/ 59748 h 143"/>
                  <a:gd name="T16" fmla="*/ 3639 w 284"/>
                  <a:gd name="T17" fmla="*/ 63833 h 143"/>
                  <a:gd name="T18" fmla="*/ 0 w 284"/>
                  <a:gd name="T19" fmla="*/ 73025 h 143"/>
                  <a:gd name="T20" fmla="*/ 147637 w 284"/>
                  <a:gd name="T21" fmla="*/ 11235 h 143"/>
                  <a:gd name="T22" fmla="*/ 146077 w 284"/>
                  <a:gd name="T23" fmla="*/ 10724 h 1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84" h="143">
                    <a:moveTo>
                      <a:pt x="281" y="21"/>
                    </a:moveTo>
                    <a:cubicBezTo>
                      <a:pt x="274" y="18"/>
                      <a:pt x="267" y="16"/>
                      <a:pt x="261" y="14"/>
                    </a:cubicBezTo>
                    <a:cubicBezTo>
                      <a:pt x="259" y="13"/>
                      <a:pt x="258" y="13"/>
                      <a:pt x="256" y="12"/>
                    </a:cubicBezTo>
                    <a:cubicBezTo>
                      <a:pt x="245" y="8"/>
                      <a:pt x="233" y="4"/>
                      <a:pt x="222" y="0"/>
                    </a:cubicBezTo>
                    <a:cubicBezTo>
                      <a:pt x="222" y="0"/>
                      <a:pt x="221" y="1"/>
                      <a:pt x="221" y="1"/>
                    </a:cubicBezTo>
                    <a:cubicBezTo>
                      <a:pt x="195" y="24"/>
                      <a:pt x="166" y="49"/>
                      <a:pt x="134" y="64"/>
                    </a:cubicBezTo>
                    <a:cubicBezTo>
                      <a:pt x="92" y="84"/>
                      <a:pt x="58" y="95"/>
                      <a:pt x="16" y="100"/>
                    </a:cubicBezTo>
                    <a:cubicBezTo>
                      <a:pt x="14" y="106"/>
                      <a:pt x="12" y="111"/>
                      <a:pt x="10" y="117"/>
                    </a:cubicBezTo>
                    <a:cubicBezTo>
                      <a:pt x="9" y="120"/>
                      <a:pt x="8" y="122"/>
                      <a:pt x="7" y="125"/>
                    </a:cubicBezTo>
                    <a:cubicBezTo>
                      <a:pt x="4" y="131"/>
                      <a:pt x="2" y="137"/>
                      <a:pt x="0" y="143"/>
                    </a:cubicBezTo>
                    <a:cubicBezTo>
                      <a:pt x="99" y="100"/>
                      <a:pt x="187" y="63"/>
                      <a:pt x="284" y="22"/>
                    </a:cubicBezTo>
                    <a:cubicBezTo>
                      <a:pt x="283" y="21"/>
                      <a:pt x="282" y="21"/>
                      <a:pt x="281" y="21"/>
                    </a:cubicBezTo>
                    <a:close/>
                  </a:path>
                </a:pathLst>
              </a:custGeom>
              <a:solidFill>
                <a:srgbClr val="C6C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0" name="Freeform 556">
                <a:extLst>
                  <a:ext uri="{FF2B5EF4-FFF2-40B4-BE49-F238E27FC236}">
                    <a16:creationId xmlns:a16="http://schemas.microsoft.com/office/drawing/2014/main" id="{2760F8CB-02E9-45C4-BA1E-1BB11767F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5788" y="2895600"/>
                <a:ext cx="668337" cy="593725"/>
              </a:xfrm>
              <a:custGeom>
                <a:avLst/>
                <a:gdLst>
                  <a:gd name="T0" fmla="*/ 293467 w 1289"/>
                  <a:gd name="T1" fmla="*/ 503500 h 1145"/>
                  <a:gd name="T2" fmla="*/ 371759 w 1289"/>
                  <a:gd name="T3" fmla="*/ 427275 h 1145"/>
                  <a:gd name="T4" fmla="*/ 474939 w 1289"/>
                  <a:gd name="T5" fmla="*/ 284677 h 1145"/>
                  <a:gd name="T6" fmla="*/ 490494 w 1289"/>
                  <a:gd name="T7" fmla="*/ 262380 h 1145"/>
                  <a:gd name="T8" fmla="*/ 568268 w 1289"/>
                  <a:gd name="T9" fmla="*/ 150376 h 1145"/>
                  <a:gd name="T10" fmla="*/ 578119 w 1289"/>
                  <a:gd name="T11" fmla="*/ 135857 h 1145"/>
                  <a:gd name="T12" fmla="*/ 596785 w 1289"/>
                  <a:gd name="T13" fmla="*/ 108374 h 1145"/>
                  <a:gd name="T14" fmla="*/ 668337 w 1289"/>
                  <a:gd name="T15" fmla="*/ 0 h 1145"/>
                  <a:gd name="T16" fmla="*/ 654856 w 1289"/>
                  <a:gd name="T17" fmla="*/ 5704 h 1145"/>
                  <a:gd name="T18" fmla="*/ 645005 w 1289"/>
                  <a:gd name="T19" fmla="*/ 9852 h 1145"/>
                  <a:gd name="T20" fmla="*/ 634635 w 1289"/>
                  <a:gd name="T21" fmla="*/ 14001 h 1145"/>
                  <a:gd name="T22" fmla="*/ 624784 w 1289"/>
                  <a:gd name="T23" fmla="*/ 17630 h 1145"/>
                  <a:gd name="T24" fmla="*/ 614932 w 1289"/>
                  <a:gd name="T25" fmla="*/ 21260 h 1145"/>
                  <a:gd name="T26" fmla="*/ 605081 w 1289"/>
                  <a:gd name="T27" fmla="*/ 24371 h 1145"/>
                  <a:gd name="T28" fmla="*/ 595230 w 1289"/>
                  <a:gd name="T29" fmla="*/ 28001 h 1145"/>
                  <a:gd name="T30" fmla="*/ 585897 w 1289"/>
                  <a:gd name="T31" fmla="*/ 31112 h 1145"/>
                  <a:gd name="T32" fmla="*/ 576045 w 1289"/>
                  <a:gd name="T33" fmla="*/ 33705 h 1145"/>
                  <a:gd name="T34" fmla="*/ 566194 w 1289"/>
                  <a:gd name="T35" fmla="*/ 36816 h 1145"/>
                  <a:gd name="T36" fmla="*/ 556343 w 1289"/>
                  <a:gd name="T37" fmla="*/ 39409 h 1145"/>
                  <a:gd name="T38" fmla="*/ 546491 w 1289"/>
                  <a:gd name="T39" fmla="*/ 42002 h 1145"/>
                  <a:gd name="T40" fmla="*/ 537158 w 1289"/>
                  <a:gd name="T41" fmla="*/ 44594 h 1145"/>
                  <a:gd name="T42" fmla="*/ 527307 w 1289"/>
                  <a:gd name="T43" fmla="*/ 47187 h 1145"/>
                  <a:gd name="T44" fmla="*/ 516937 w 1289"/>
                  <a:gd name="T45" fmla="*/ 49261 h 1145"/>
                  <a:gd name="T46" fmla="*/ 507086 w 1289"/>
                  <a:gd name="T47" fmla="*/ 51335 h 1145"/>
                  <a:gd name="T48" fmla="*/ 436571 w 1289"/>
                  <a:gd name="T49" fmla="*/ 165413 h 1145"/>
                  <a:gd name="T50" fmla="*/ 214656 w 1289"/>
                  <a:gd name="T51" fmla="*/ 389421 h 1145"/>
                  <a:gd name="T52" fmla="*/ 91255 w 1289"/>
                  <a:gd name="T53" fmla="*/ 455794 h 1145"/>
                  <a:gd name="T54" fmla="*/ 73107 w 1289"/>
                  <a:gd name="T55" fmla="*/ 482758 h 1145"/>
                  <a:gd name="T56" fmla="*/ 54960 w 1289"/>
                  <a:gd name="T57" fmla="*/ 508685 h 1145"/>
                  <a:gd name="T58" fmla="*/ 36813 w 1289"/>
                  <a:gd name="T59" fmla="*/ 534093 h 1145"/>
                  <a:gd name="T60" fmla="*/ 18666 w 1289"/>
                  <a:gd name="T61" fmla="*/ 558464 h 1145"/>
                  <a:gd name="T62" fmla="*/ 0 w 1289"/>
                  <a:gd name="T63" fmla="*/ 593725 h 1145"/>
                  <a:gd name="T64" fmla="*/ 228137 w 1289"/>
                  <a:gd name="T65" fmla="*/ 537204 h 114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289" h="1145">
                    <a:moveTo>
                      <a:pt x="440" y="1036"/>
                    </a:moveTo>
                    <a:cubicBezTo>
                      <a:pt x="459" y="989"/>
                      <a:pt x="515" y="953"/>
                      <a:pt x="566" y="971"/>
                    </a:cubicBezTo>
                    <a:cubicBezTo>
                      <a:pt x="570" y="971"/>
                      <a:pt x="595" y="947"/>
                      <a:pt x="599" y="944"/>
                    </a:cubicBezTo>
                    <a:cubicBezTo>
                      <a:pt x="641" y="906"/>
                      <a:pt x="680" y="867"/>
                      <a:pt x="717" y="824"/>
                    </a:cubicBezTo>
                    <a:cubicBezTo>
                      <a:pt x="747" y="791"/>
                      <a:pt x="775" y="755"/>
                      <a:pt x="800" y="718"/>
                    </a:cubicBezTo>
                    <a:cubicBezTo>
                      <a:pt x="833" y="669"/>
                      <a:pt x="873" y="611"/>
                      <a:pt x="916" y="549"/>
                    </a:cubicBezTo>
                    <a:cubicBezTo>
                      <a:pt x="924" y="538"/>
                      <a:pt x="932" y="526"/>
                      <a:pt x="940" y="515"/>
                    </a:cubicBezTo>
                    <a:cubicBezTo>
                      <a:pt x="942" y="512"/>
                      <a:pt x="944" y="509"/>
                      <a:pt x="946" y="506"/>
                    </a:cubicBezTo>
                    <a:cubicBezTo>
                      <a:pt x="980" y="457"/>
                      <a:pt x="1016" y="405"/>
                      <a:pt x="1050" y="355"/>
                    </a:cubicBezTo>
                    <a:cubicBezTo>
                      <a:pt x="1066" y="333"/>
                      <a:pt x="1081" y="311"/>
                      <a:pt x="1096" y="290"/>
                    </a:cubicBezTo>
                    <a:cubicBezTo>
                      <a:pt x="1100" y="283"/>
                      <a:pt x="1105" y="277"/>
                      <a:pt x="1109" y="271"/>
                    </a:cubicBezTo>
                    <a:cubicBezTo>
                      <a:pt x="1111" y="268"/>
                      <a:pt x="1113" y="265"/>
                      <a:pt x="1115" y="262"/>
                    </a:cubicBezTo>
                    <a:cubicBezTo>
                      <a:pt x="1119" y="256"/>
                      <a:pt x="1123" y="250"/>
                      <a:pt x="1128" y="244"/>
                    </a:cubicBezTo>
                    <a:cubicBezTo>
                      <a:pt x="1136" y="232"/>
                      <a:pt x="1144" y="220"/>
                      <a:pt x="1151" y="209"/>
                    </a:cubicBezTo>
                    <a:cubicBezTo>
                      <a:pt x="1158" y="199"/>
                      <a:pt x="1165" y="189"/>
                      <a:pt x="1172" y="180"/>
                    </a:cubicBezTo>
                    <a:cubicBezTo>
                      <a:pt x="1239" y="81"/>
                      <a:pt x="1287" y="9"/>
                      <a:pt x="1289" y="0"/>
                    </a:cubicBezTo>
                    <a:cubicBezTo>
                      <a:pt x="1282" y="3"/>
                      <a:pt x="1276" y="6"/>
                      <a:pt x="1269" y="9"/>
                    </a:cubicBezTo>
                    <a:cubicBezTo>
                      <a:pt x="1267" y="9"/>
                      <a:pt x="1265" y="10"/>
                      <a:pt x="1263" y="11"/>
                    </a:cubicBezTo>
                    <a:cubicBezTo>
                      <a:pt x="1259" y="13"/>
                      <a:pt x="1254" y="15"/>
                      <a:pt x="1249" y="17"/>
                    </a:cubicBezTo>
                    <a:cubicBezTo>
                      <a:pt x="1247" y="17"/>
                      <a:pt x="1245" y="18"/>
                      <a:pt x="1244" y="19"/>
                    </a:cubicBezTo>
                    <a:cubicBezTo>
                      <a:pt x="1239" y="21"/>
                      <a:pt x="1234" y="23"/>
                      <a:pt x="1230" y="24"/>
                    </a:cubicBezTo>
                    <a:cubicBezTo>
                      <a:pt x="1228" y="25"/>
                      <a:pt x="1226" y="26"/>
                      <a:pt x="1224" y="27"/>
                    </a:cubicBezTo>
                    <a:cubicBezTo>
                      <a:pt x="1219" y="28"/>
                      <a:pt x="1215" y="30"/>
                      <a:pt x="1210" y="32"/>
                    </a:cubicBezTo>
                    <a:cubicBezTo>
                      <a:pt x="1208" y="33"/>
                      <a:pt x="1207" y="33"/>
                      <a:pt x="1205" y="34"/>
                    </a:cubicBezTo>
                    <a:cubicBezTo>
                      <a:pt x="1200" y="36"/>
                      <a:pt x="1195" y="37"/>
                      <a:pt x="1191" y="39"/>
                    </a:cubicBezTo>
                    <a:cubicBezTo>
                      <a:pt x="1189" y="40"/>
                      <a:pt x="1188" y="40"/>
                      <a:pt x="1186" y="41"/>
                    </a:cubicBezTo>
                    <a:cubicBezTo>
                      <a:pt x="1181" y="42"/>
                      <a:pt x="1176" y="44"/>
                      <a:pt x="1171" y="46"/>
                    </a:cubicBezTo>
                    <a:cubicBezTo>
                      <a:pt x="1170" y="46"/>
                      <a:pt x="1169" y="47"/>
                      <a:pt x="1167" y="47"/>
                    </a:cubicBezTo>
                    <a:cubicBezTo>
                      <a:pt x="1162" y="49"/>
                      <a:pt x="1157" y="51"/>
                      <a:pt x="1152" y="52"/>
                    </a:cubicBezTo>
                    <a:cubicBezTo>
                      <a:pt x="1151" y="53"/>
                      <a:pt x="1150" y="53"/>
                      <a:pt x="1148" y="54"/>
                    </a:cubicBezTo>
                    <a:cubicBezTo>
                      <a:pt x="1143" y="55"/>
                      <a:pt x="1138" y="57"/>
                      <a:pt x="1133" y="59"/>
                    </a:cubicBezTo>
                    <a:cubicBezTo>
                      <a:pt x="1132" y="59"/>
                      <a:pt x="1131" y="59"/>
                      <a:pt x="1130" y="60"/>
                    </a:cubicBezTo>
                    <a:cubicBezTo>
                      <a:pt x="1124" y="61"/>
                      <a:pt x="1119" y="63"/>
                      <a:pt x="1113" y="65"/>
                    </a:cubicBezTo>
                    <a:cubicBezTo>
                      <a:pt x="1112" y="65"/>
                      <a:pt x="1112" y="65"/>
                      <a:pt x="1111" y="65"/>
                    </a:cubicBezTo>
                    <a:cubicBezTo>
                      <a:pt x="1105" y="67"/>
                      <a:pt x="1100" y="69"/>
                      <a:pt x="1094" y="70"/>
                    </a:cubicBezTo>
                    <a:cubicBezTo>
                      <a:pt x="1093" y="71"/>
                      <a:pt x="1093" y="71"/>
                      <a:pt x="1092" y="71"/>
                    </a:cubicBezTo>
                    <a:cubicBezTo>
                      <a:pt x="1086" y="73"/>
                      <a:pt x="1080" y="74"/>
                      <a:pt x="1075" y="76"/>
                    </a:cubicBezTo>
                    <a:cubicBezTo>
                      <a:pt x="1074" y="76"/>
                      <a:pt x="1074" y="76"/>
                      <a:pt x="1073" y="76"/>
                    </a:cubicBezTo>
                    <a:cubicBezTo>
                      <a:pt x="1067" y="78"/>
                      <a:pt x="1061" y="79"/>
                      <a:pt x="1055" y="81"/>
                    </a:cubicBezTo>
                    <a:cubicBezTo>
                      <a:pt x="1055" y="81"/>
                      <a:pt x="1055" y="81"/>
                      <a:pt x="1054" y="81"/>
                    </a:cubicBezTo>
                    <a:cubicBezTo>
                      <a:pt x="1048" y="83"/>
                      <a:pt x="1042" y="84"/>
                      <a:pt x="1036" y="86"/>
                    </a:cubicBezTo>
                    <a:cubicBezTo>
                      <a:pt x="1036" y="86"/>
                      <a:pt x="1036" y="86"/>
                      <a:pt x="1036" y="86"/>
                    </a:cubicBezTo>
                    <a:cubicBezTo>
                      <a:pt x="1029" y="88"/>
                      <a:pt x="1023" y="89"/>
                      <a:pt x="1017" y="91"/>
                    </a:cubicBezTo>
                    <a:cubicBezTo>
                      <a:pt x="1017" y="91"/>
                      <a:pt x="1017" y="91"/>
                      <a:pt x="1017" y="91"/>
                    </a:cubicBezTo>
                    <a:cubicBezTo>
                      <a:pt x="1010" y="92"/>
                      <a:pt x="1004" y="94"/>
                      <a:pt x="998" y="95"/>
                    </a:cubicBezTo>
                    <a:cubicBezTo>
                      <a:pt x="998" y="95"/>
                      <a:pt x="998" y="95"/>
                      <a:pt x="997" y="95"/>
                    </a:cubicBezTo>
                    <a:cubicBezTo>
                      <a:pt x="991" y="97"/>
                      <a:pt x="985" y="98"/>
                      <a:pt x="978" y="99"/>
                    </a:cubicBezTo>
                    <a:cubicBezTo>
                      <a:pt x="978" y="99"/>
                      <a:pt x="978" y="99"/>
                      <a:pt x="978" y="99"/>
                    </a:cubicBezTo>
                    <a:cubicBezTo>
                      <a:pt x="969" y="117"/>
                      <a:pt x="959" y="135"/>
                      <a:pt x="949" y="153"/>
                    </a:cubicBezTo>
                    <a:cubicBezTo>
                      <a:pt x="917" y="211"/>
                      <a:pt x="881" y="266"/>
                      <a:pt x="842" y="319"/>
                    </a:cubicBezTo>
                    <a:cubicBezTo>
                      <a:pt x="780" y="402"/>
                      <a:pt x="718" y="484"/>
                      <a:pt x="646" y="558"/>
                    </a:cubicBezTo>
                    <a:cubicBezTo>
                      <a:pt x="575" y="630"/>
                      <a:pt x="495" y="691"/>
                      <a:pt x="414" y="751"/>
                    </a:cubicBezTo>
                    <a:cubicBezTo>
                      <a:pt x="363" y="787"/>
                      <a:pt x="309" y="820"/>
                      <a:pt x="252" y="846"/>
                    </a:cubicBezTo>
                    <a:cubicBezTo>
                      <a:pt x="227" y="857"/>
                      <a:pt x="202" y="868"/>
                      <a:pt x="176" y="879"/>
                    </a:cubicBezTo>
                    <a:cubicBezTo>
                      <a:pt x="168" y="891"/>
                      <a:pt x="160" y="903"/>
                      <a:pt x="152" y="915"/>
                    </a:cubicBezTo>
                    <a:cubicBezTo>
                      <a:pt x="148" y="920"/>
                      <a:pt x="145" y="926"/>
                      <a:pt x="141" y="931"/>
                    </a:cubicBezTo>
                    <a:cubicBezTo>
                      <a:pt x="137" y="937"/>
                      <a:pt x="132" y="943"/>
                      <a:pt x="128" y="950"/>
                    </a:cubicBezTo>
                    <a:cubicBezTo>
                      <a:pt x="121" y="960"/>
                      <a:pt x="113" y="971"/>
                      <a:pt x="106" y="981"/>
                    </a:cubicBezTo>
                    <a:cubicBezTo>
                      <a:pt x="103" y="985"/>
                      <a:pt x="100" y="989"/>
                      <a:pt x="97" y="993"/>
                    </a:cubicBezTo>
                    <a:cubicBezTo>
                      <a:pt x="89" y="1006"/>
                      <a:pt x="80" y="1018"/>
                      <a:pt x="71" y="1030"/>
                    </a:cubicBezTo>
                    <a:cubicBezTo>
                      <a:pt x="70" y="1032"/>
                      <a:pt x="68" y="1034"/>
                      <a:pt x="67" y="1036"/>
                    </a:cubicBezTo>
                    <a:cubicBezTo>
                      <a:pt x="57" y="1050"/>
                      <a:pt x="47" y="1063"/>
                      <a:pt x="36" y="1077"/>
                    </a:cubicBezTo>
                    <a:cubicBezTo>
                      <a:pt x="36" y="1077"/>
                      <a:pt x="36" y="1077"/>
                      <a:pt x="36" y="1077"/>
                    </a:cubicBezTo>
                    <a:cubicBezTo>
                      <a:pt x="22" y="1097"/>
                      <a:pt x="4" y="1117"/>
                      <a:pt x="0" y="1145"/>
                    </a:cubicBezTo>
                    <a:cubicBezTo>
                      <a:pt x="108" y="1141"/>
                      <a:pt x="207" y="1105"/>
                      <a:pt x="308" y="1084"/>
                    </a:cubicBezTo>
                    <a:cubicBezTo>
                      <a:pt x="352" y="1075"/>
                      <a:pt x="440" y="1036"/>
                      <a:pt x="440" y="1036"/>
                    </a:cubicBezTo>
                    <a:close/>
                  </a:path>
                </a:pathLst>
              </a:custGeom>
              <a:solidFill>
                <a:srgbClr val="57A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1" name="Freeform 557">
                <a:extLst>
                  <a:ext uri="{FF2B5EF4-FFF2-40B4-BE49-F238E27FC236}">
                    <a16:creationId xmlns:a16="http://schemas.microsoft.com/office/drawing/2014/main" id="{41F61FC3-FACA-4857-B984-D5EC32C7E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2500" y="3489325"/>
                <a:ext cx="163512" cy="163513"/>
              </a:xfrm>
              <a:custGeom>
                <a:avLst/>
                <a:gdLst>
                  <a:gd name="T0" fmla="*/ 80715 w 314"/>
                  <a:gd name="T1" fmla="*/ 158856 h 316"/>
                  <a:gd name="T2" fmla="*/ 163512 w 314"/>
                  <a:gd name="T3" fmla="*/ 79687 h 316"/>
                  <a:gd name="T4" fmla="*/ 91650 w 314"/>
                  <a:gd name="T5" fmla="*/ 0 h 316"/>
                  <a:gd name="T6" fmla="*/ 1041 w 314"/>
                  <a:gd name="T7" fmla="*/ 80722 h 316"/>
                  <a:gd name="T8" fmla="*/ 80715 w 314"/>
                  <a:gd name="T9" fmla="*/ 158856 h 3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4" h="316">
                    <a:moveTo>
                      <a:pt x="155" y="307"/>
                    </a:moveTo>
                    <a:cubicBezTo>
                      <a:pt x="247" y="316"/>
                      <a:pt x="314" y="235"/>
                      <a:pt x="314" y="154"/>
                    </a:cubicBezTo>
                    <a:cubicBezTo>
                      <a:pt x="314" y="77"/>
                      <a:pt x="237" y="0"/>
                      <a:pt x="176" y="0"/>
                    </a:cubicBezTo>
                    <a:cubicBezTo>
                      <a:pt x="76" y="0"/>
                      <a:pt x="0" y="62"/>
                      <a:pt x="2" y="156"/>
                    </a:cubicBezTo>
                    <a:cubicBezTo>
                      <a:pt x="2" y="264"/>
                      <a:pt x="83" y="308"/>
                      <a:pt x="155" y="3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2" name="Freeform 558">
                <a:extLst>
                  <a:ext uri="{FF2B5EF4-FFF2-40B4-BE49-F238E27FC236}">
                    <a16:creationId xmlns:a16="http://schemas.microsoft.com/office/drawing/2014/main" id="{A9D69675-BEFC-40F2-A092-592299B87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1850" y="3413125"/>
                <a:ext cx="58737" cy="79375"/>
              </a:xfrm>
              <a:custGeom>
                <a:avLst/>
                <a:gdLst>
                  <a:gd name="T0" fmla="*/ 33419 w 116"/>
                  <a:gd name="T1" fmla="*/ 526 h 151"/>
                  <a:gd name="T2" fmla="*/ 3038 w 116"/>
                  <a:gd name="T3" fmla="*/ 22603 h 151"/>
                  <a:gd name="T4" fmla="*/ 2025 w 116"/>
                  <a:gd name="T5" fmla="*/ 76747 h 151"/>
                  <a:gd name="T6" fmla="*/ 28862 w 116"/>
                  <a:gd name="T7" fmla="*/ 67285 h 151"/>
                  <a:gd name="T8" fmla="*/ 57724 w 116"/>
                  <a:gd name="T9" fmla="*/ 45733 h 151"/>
                  <a:gd name="T10" fmla="*/ 55699 w 116"/>
                  <a:gd name="T11" fmla="*/ 21552 h 151"/>
                  <a:gd name="T12" fmla="*/ 33419 w 116"/>
                  <a:gd name="T13" fmla="*/ 526 h 1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6" h="151">
                    <a:moveTo>
                      <a:pt x="66" y="1"/>
                    </a:moveTo>
                    <a:cubicBezTo>
                      <a:pt x="45" y="3"/>
                      <a:pt x="11" y="21"/>
                      <a:pt x="6" y="43"/>
                    </a:cubicBezTo>
                    <a:cubicBezTo>
                      <a:pt x="0" y="64"/>
                      <a:pt x="4" y="146"/>
                      <a:pt x="4" y="146"/>
                    </a:cubicBezTo>
                    <a:cubicBezTo>
                      <a:pt x="14" y="151"/>
                      <a:pt x="42" y="137"/>
                      <a:pt x="57" y="128"/>
                    </a:cubicBezTo>
                    <a:cubicBezTo>
                      <a:pt x="72" y="119"/>
                      <a:pt x="99" y="98"/>
                      <a:pt x="114" y="87"/>
                    </a:cubicBezTo>
                    <a:cubicBezTo>
                      <a:pt x="114" y="87"/>
                      <a:pt x="116" y="60"/>
                      <a:pt x="110" y="41"/>
                    </a:cubicBezTo>
                    <a:cubicBezTo>
                      <a:pt x="104" y="19"/>
                      <a:pt x="91" y="0"/>
                      <a:pt x="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3" name="Freeform 559">
                <a:extLst>
                  <a:ext uri="{FF2B5EF4-FFF2-40B4-BE49-F238E27FC236}">
                    <a16:creationId xmlns:a16="http://schemas.microsoft.com/office/drawing/2014/main" id="{A7CB24F6-93EC-4E71-902B-883A82DA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7400" y="3808413"/>
                <a:ext cx="141287" cy="52388"/>
              </a:xfrm>
              <a:custGeom>
                <a:avLst/>
                <a:gdLst>
                  <a:gd name="T0" fmla="*/ 134042 w 273"/>
                  <a:gd name="T1" fmla="*/ 18673 h 101"/>
                  <a:gd name="T2" fmla="*/ 131454 w 273"/>
                  <a:gd name="T3" fmla="*/ 17636 h 101"/>
                  <a:gd name="T4" fmla="*/ 126796 w 273"/>
                  <a:gd name="T5" fmla="*/ 15561 h 101"/>
                  <a:gd name="T6" fmla="*/ 123691 w 273"/>
                  <a:gd name="T7" fmla="*/ 14523 h 101"/>
                  <a:gd name="T8" fmla="*/ 119033 w 273"/>
                  <a:gd name="T9" fmla="*/ 12449 h 101"/>
                  <a:gd name="T10" fmla="*/ 116445 w 273"/>
                  <a:gd name="T11" fmla="*/ 11411 h 101"/>
                  <a:gd name="T12" fmla="*/ 111788 w 273"/>
                  <a:gd name="T13" fmla="*/ 9336 h 101"/>
                  <a:gd name="T14" fmla="*/ 109200 w 273"/>
                  <a:gd name="T15" fmla="*/ 8299 h 101"/>
                  <a:gd name="T16" fmla="*/ 104542 w 273"/>
                  <a:gd name="T17" fmla="*/ 6743 h 101"/>
                  <a:gd name="T18" fmla="*/ 101954 w 273"/>
                  <a:gd name="T19" fmla="*/ 5706 h 101"/>
                  <a:gd name="T20" fmla="*/ 97297 w 273"/>
                  <a:gd name="T21" fmla="*/ 4150 h 101"/>
                  <a:gd name="T22" fmla="*/ 94709 w 273"/>
                  <a:gd name="T23" fmla="*/ 3112 h 101"/>
                  <a:gd name="T24" fmla="*/ 89534 w 273"/>
                  <a:gd name="T25" fmla="*/ 1037 h 101"/>
                  <a:gd name="T26" fmla="*/ 86428 w 273"/>
                  <a:gd name="T27" fmla="*/ 0 h 101"/>
                  <a:gd name="T28" fmla="*/ 43473 w 273"/>
                  <a:gd name="T29" fmla="*/ 29566 h 101"/>
                  <a:gd name="T30" fmla="*/ 8281 w 273"/>
                  <a:gd name="T31" fmla="*/ 48238 h 101"/>
                  <a:gd name="T32" fmla="*/ 0 w 273"/>
                  <a:gd name="T33" fmla="*/ 52388 h 101"/>
                  <a:gd name="T34" fmla="*/ 40368 w 273"/>
                  <a:gd name="T35" fmla="*/ 42014 h 101"/>
                  <a:gd name="T36" fmla="*/ 41403 w 273"/>
                  <a:gd name="T37" fmla="*/ 42014 h 101"/>
                  <a:gd name="T38" fmla="*/ 62104 w 273"/>
                  <a:gd name="T39" fmla="*/ 36827 h 101"/>
                  <a:gd name="T40" fmla="*/ 64692 w 273"/>
                  <a:gd name="T41" fmla="*/ 36309 h 101"/>
                  <a:gd name="T42" fmla="*/ 71937 w 273"/>
                  <a:gd name="T43" fmla="*/ 34752 h 101"/>
                  <a:gd name="T44" fmla="*/ 75043 w 273"/>
                  <a:gd name="T45" fmla="*/ 33715 h 101"/>
                  <a:gd name="T46" fmla="*/ 82806 w 273"/>
                  <a:gd name="T47" fmla="*/ 32159 h 101"/>
                  <a:gd name="T48" fmla="*/ 85393 w 273"/>
                  <a:gd name="T49" fmla="*/ 31640 h 101"/>
                  <a:gd name="T50" fmla="*/ 106095 w 273"/>
                  <a:gd name="T51" fmla="*/ 28009 h 101"/>
                  <a:gd name="T52" fmla="*/ 109200 w 273"/>
                  <a:gd name="T53" fmla="*/ 26972 h 101"/>
                  <a:gd name="T54" fmla="*/ 116445 w 273"/>
                  <a:gd name="T55" fmla="*/ 25935 h 101"/>
                  <a:gd name="T56" fmla="*/ 120068 w 273"/>
                  <a:gd name="T57" fmla="*/ 25416 h 101"/>
                  <a:gd name="T58" fmla="*/ 127314 w 273"/>
                  <a:gd name="T59" fmla="*/ 24379 h 101"/>
                  <a:gd name="T60" fmla="*/ 130936 w 273"/>
                  <a:gd name="T61" fmla="*/ 23860 h 101"/>
                  <a:gd name="T62" fmla="*/ 141287 w 273"/>
                  <a:gd name="T63" fmla="*/ 22304 h 101"/>
                  <a:gd name="T64" fmla="*/ 134042 w 273"/>
                  <a:gd name="T65" fmla="*/ 18673 h 10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73" h="101">
                    <a:moveTo>
                      <a:pt x="259" y="36"/>
                    </a:moveTo>
                    <a:cubicBezTo>
                      <a:pt x="257" y="36"/>
                      <a:pt x="256" y="35"/>
                      <a:pt x="254" y="34"/>
                    </a:cubicBezTo>
                    <a:cubicBezTo>
                      <a:pt x="251" y="33"/>
                      <a:pt x="248" y="31"/>
                      <a:pt x="245" y="30"/>
                    </a:cubicBezTo>
                    <a:cubicBezTo>
                      <a:pt x="243" y="29"/>
                      <a:pt x="241" y="29"/>
                      <a:pt x="239" y="28"/>
                    </a:cubicBezTo>
                    <a:cubicBezTo>
                      <a:pt x="236" y="27"/>
                      <a:pt x="233" y="25"/>
                      <a:pt x="230" y="24"/>
                    </a:cubicBezTo>
                    <a:cubicBezTo>
                      <a:pt x="228" y="23"/>
                      <a:pt x="227" y="23"/>
                      <a:pt x="225" y="22"/>
                    </a:cubicBezTo>
                    <a:cubicBezTo>
                      <a:pt x="222" y="21"/>
                      <a:pt x="219" y="20"/>
                      <a:pt x="216" y="18"/>
                    </a:cubicBezTo>
                    <a:cubicBezTo>
                      <a:pt x="214" y="18"/>
                      <a:pt x="212" y="17"/>
                      <a:pt x="211" y="16"/>
                    </a:cubicBezTo>
                    <a:cubicBezTo>
                      <a:pt x="208" y="15"/>
                      <a:pt x="205" y="14"/>
                      <a:pt x="202" y="13"/>
                    </a:cubicBezTo>
                    <a:cubicBezTo>
                      <a:pt x="200" y="12"/>
                      <a:pt x="199" y="12"/>
                      <a:pt x="197" y="11"/>
                    </a:cubicBezTo>
                    <a:cubicBezTo>
                      <a:pt x="194" y="10"/>
                      <a:pt x="191" y="9"/>
                      <a:pt x="188" y="8"/>
                    </a:cubicBezTo>
                    <a:cubicBezTo>
                      <a:pt x="186" y="7"/>
                      <a:pt x="185" y="6"/>
                      <a:pt x="183" y="6"/>
                    </a:cubicBezTo>
                    <a:cubicBezTo>
                      <a:pt x="180" y="4"/>
                      <a:pt x="176" y="3"/>
                      <a:pt x="173" y="2"/>
                    </a:cubicBezTo>
                    <a:cubicBezTo>
                      <a:pt x="171" y="1"/>
                      <a:pt x="169" y="0"/>
                      <a:pt x="167" y="0"/>
                    </a:cubicBezTo>
                    <a:cubicBezTo>
                      <a:pt x="141" y="21"/>
                      <a:pt x="112" y="40"/>
                      <a:pt x="84" y="57"/>
                    </a:cubicBezTo>
                    <a:cubicBezTo>
                      <a:pt x="62" y="71"/>
                      <a:pt x="40" y="83"/>
                      <a:pt x="16" y="93"/>
                    </a:cubicBezTo>
                    <a:cubicBezTo>
                      <a:pt x="11" y="96"/>
                      <a:pt x="5" y="98"/>
                      <a:pt x="0" y="101"/>
                    </a:cubicBezTo>
                    <a:cubicBezTo>
                      <a:pt x="26" y="94"/>
                      <a:pt x="52" y="88"/>
                      <a:pt x="78" y="81"/>
                    </a:cubicBezTo>
                    <a:cubicBezTo>
                      <a:pt x="79" y="81"/>
                      <a:pt x="80" y="81"/>
                      <a:pt x="80" y="81"/>
                    </a:cubicBezTo>
                    <a:cubicBezTo>
                      <a:pt x="93" y="78"/>
                      <a:pt x="107" y="74"/>
                      <a:pt x="120" y="71"/>
                    </a:cubicBezTo>
                    <a:cubicBezTo>
                      <a:pt x="122" y="71"/>
                      <a:pt x="123" y="71"/>
                      <a:pt x="125" y="70"/>
                    </a:cubicBezTo>
                    <a:cubicBezTo>
                      <a:pt x="129" y="69"/>
                      <a:pt x="134" y="68"/>
                      <a:pt x="139" y="67"/>
                    </a:cubicBezTo>
                    <a:cubicBezTo>
                      <a:pt x="141" y="66"/>
                      <a:pt x="143" y="66"/>
                      <a:pt x="145" y="65"/>
                    </a:cubicBezTo>
                    <a:cubicBezTo>
                      <a:pt x="150" y="64"/>
                      <a:pt x="155" y="63"/>
                      <a:pt x="160" y="62"/>
                    </a:cubicBezTo>
                    <a:cubicBezTo>
                      <a:pt x="162" y="62"/>
                      <a:pt x="163" y="62"/>
                      <a:pt x="165" y="61"/>
                    </a:cubicBezTo>
                    <a:cubicBezTo>
                      <a:pt x="178" y="58"/>
                      <a:pt x="191" y="56"/>
                      <a:pt x="205" y="54"/>
                    </a:cubicBezTo>
                    <a:cubicBezTo>
                      <a:pt x="207" y="53"/>
                      <a:pt x="209" y="53"/>
                      <a:pt x="211" y="52"/>
                    </a:cubicBezTo>
                    <a:cubicBezTo>
                      <a:pt x="216" y="52"/>
                      <a:pt x="220" y="51"/>
                      <a:pt x="225" y="50"/>
                    </a:cubicBezTo>
                    <a:cubicBezTo>
                      <a:pt x="227" y="50"/>
                      <a:pt x="230" y="49"/>
                      <a:pt x="232" y="49"/>
                    </a:cubicBezTo>
                    <a:cubicBezTo>
                      <a:pt x="237" y="48"/>
                      <a:pt x="241" y="47"/>
                      <a:pt x="246" y="47"/>
                    </a:cubicBezTo>
                    <a:cubicBezTo>
                      <a:pt x="248" y="46"/>
                      <a:pt x="250" y="46"/>
                      <a:pt x="253" y="46"/>
                    </a:cubicBezTo>
                    <a:cubicBezTo>
                      <a:pt x="259" y="45"/>
                      <a:pt x="266" y="44"/>
                      <a:pt x="273" y="43"/>
                    </a:cubicBezTo>
                    <a:cubicBezTo>
                      <a:pt x="268" y="41"/>
                      <a:pt x="264" y="39"/>
                      <a:pt x="259" y="36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4" name="Freeform 560">
                <a:extLst>
                  <a:ext uri="{FF2B5EF4-FFF2-40B4-BE49-F238E27FC236}">
                    <a16:creationId xmlns:a16="http://schemas.microsoft.com/office/drawing/2014/main" id="{279C30C3-071C-4C0C-B851-5970D53D7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050" y="2532063"/>
                <a:ext cx="26987" cy="76200"/>
              </a:xfrm>
              <a:custGeom>
                <a:avLst/>
                <a:gdLst>
                  <a:gd name="T0" fmla="*/ 0 w 50"/>
                  <a:gd name="T1" fmla="*/ 53758 h 146"/>
                  <a:gd name="T2" fmla="*/ 0 w 50"/>
                  <a:gd name="T3" fmla="*/ 53758 h 146"/>
                  <a:gd name="T4" fmla="*/ 5397 w 50"/>
                  <a:gd name="T5" fmla="*/ 58977 h 146"/>
                  <a:gd name="T6" fmla="*/ 6477 w 50"/>
                  <a:gd name="T7" fmla="*/ 60021 h 146"/>
                  <a:gd name="T8" fmla="*/ 9715 w 50"/>
                  <a:gd name="T9" fmla="*/ 63152 h 146"/>
                  <a:gd name="T10" fmla="*/ 12954 w 50"/>
                  <a:gd name="T11" fmla="*/ 65762 h 146"/>
                  <a:gd name="T12" fmla="*/ 15113 w 50"/>
                  <a:gd name="T13" fmla="*/ 67327 h 146"/>
                  <a:gd name="T14" fmla="*/ 19431 w 50"/>
                  <a:gd name="T15" fmla="*/ 70981 h 146"/>
                  <a:gd name="T16" fmla="*/ 21050 w 50"/>
                  <a:gd name="T17" fmla="*/ 72025 h 146"/>
                  <a:gd name="T18" fmla="*/ 26447 w 50"/>
                  <a:gd name="T19" fmla="*/ 76200 h 146"/>
                  <a:gd name="T20" fmla="*/ 26987 w 50"/>
                  <a:gd name="T21" fmla="*/ 66805 h 146"/>
                  <a:gd name="T22" fmla="*/ 26987 w 50"/>
                  <a:gd name="T23" fmla="*/ 64718 h 146"/>
                  <a:gd name="T24" fmla="*/ 26987 w 50"/>
                  <a:gd name="T25" fmla="*/ 57933 h 146"/>
                  <a:gd name="T26" fmla="*/ 26987 w 50"/>
                  <a:gd name="T27" fmla="*/ 55323 h 146"/>
                  <a:gd name="T28" fmla="*/ 26987 w 50"/>
                  <a:gd name="T29" fmla="*/ 37056 h 146"/>
                  <a:gd name="T30" fmla="*/ 26987 w 50"/>
                  <a:gd name="T31" fmla="*/ 36534 h 146"/>
                  <a:gd name="T32" fmla="*/ 26447 w 50"/>
                  <a:gd name="T33" fmla="*/ 28184 h 146"/>
                  <a:gd name="T34" fmla="*/ 26447 w 50"/>
                  <a:gd name="T35" fmla="*/ 27140 h 146"/>
                  <a:gd name="T36" fmla="*/ 23209 w 50"/>
                  <a:gd name="T37" fmla="*/ 0 h 146"/>
                  <a:gd name="T38" fmla="*/ 0 w 50"/>
                  <a:gd name="T39" fmla="*/ 53758 h 14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0" h="146">
                    <a:moveTo>
                      <a:pt x="0" y="103"/>
                    </a:moveTo>
                    <a:cubicBezTo>
                      <a:pt x="0" y="103"/>
                      <a:pt x="0" y="103"/>
                      <a:pt x="0" y="103"/>
                    </a:cubicBezTo>
                    <a:cubicBezTo>
                      <a:pt x="3" y="106"/>
                      <a:pt x="6" y="110"/>
                      <a:pt x="10" y="113"/>
                    </a:cubicBezTo>
                    <a:cubicBezTo>
                      <a:pt x="11" y="114"/>
                      <a:pt x="11" y="115"/>
                      <a:pt x="12" y="115"/>
                    </a:cubicBezTo>
                    <a:cubicBezTo>
                      <a:pt x="14" y="117"/>
                      <a:pt x="16" y="119"/>
                      <a:pt x="18" y="121"/>
                    </a:cubicBezTo>
                    <a:cubicBezTo>
                      <a:pt x="20" y="123"/>
                      <a:pt x="22" y="124"/>
                      <a:pt x="24" y="126"/>
                    </a:cubicBezTo>
                    <a:cubicBezTo>
                      <a:pt x="25" y="127"/>
                      <a:pt x="27" y="128"/>
                      <a:pt x="28" y="129"/>
                    </a:cubicBezTo>
                    <a:cubicBezTo>
                      <a:pt x="31" y="132"/>
                      <a:pt x="33" y="134"/>
                      <a:pt x="36" y="136"/>
                    </a:cubicBezTo>
                    <a:cubicBezTo>
                      <a:pt x="37" y="137"/>
                      <a:pt x="38" y="137"/>
                      <a:pt x="39" y="138"/>
                    </a:cubicBezTo>
                    <a:cubicBezTo>
                      <a:pt x="42" y="141"/>
                      <a:pt x="45" y="143"/>
                      <a:pt x="49" y="146"/>
                    </a:cubicBezTo>
                    <a:cubicBezTo>
                      <a:pt x="49" y="140"/>
                      <a:pt x="50" y="134"/>
                      <a:pt x="50" y="128"/>
                    </a:cubicBezTo>
                    <a:cubicBezTo>
                      <a:pt x="50" y="127"/>
                      <a:pt x="50" y="125"/>
                      <a:pt x="50" y="124"/>
                    </a:cubicBezTo>
                    <a:cubicBezTo>
                      <a:pt x="50" y="119"/>
                      <a:pt x="50" y="115"/>
                      <a:pt x="50" y="111"/>
                    </a:cubicBezTo>
                    <a:cubicBezTo>
                      <a:pt x="50" y="109"/>
                      <a:pt x="50" y="108"/>
                      <a:pt x="50" y="106"/>
                    </a:cubicBezTo>
                    <a:cubicBezTo>
                      <a:pt x="50" y="94"/>
                      <a:pt x="50" y="83"/>
                      <a:pt x="50" y="71"/>
                    </a:cubicBezTo>
                    <a:cubicBezTo>
                      <a:pt x="50" y="71"/>
                      <a:pt x="50" y="71"/>
                      <a:pt x="50" y="70"/>
                    </a:cubicBezTo>
                    <a:cubicBezTo>
                      <a:pt x="50" y="65"/>
                      <a:pt x="49" y="59"/>
                      <a:pt x="49" y="54"/>
                    </a:cubicBezTo>
                    <a:cubicBezTo>
                      <a:pt x="49" y="53"/>
                      <a:pt x="49" y="53"/>
                      <a:pt x="49" y="52"/>
                    </a:cubicBezTo>
                    <a:cubicBezTo>
                      <a:pt x="48" y="35"/>
                      <a:pt x="46" y="18"/>
                      <a:pt x="43" y="0"/>
                    </a:cubicBezTo>
                    <a:cubicBezTo>
                      <a:pt x="41" y="37"/>
                      <a:pt x="23" y="75"/>
                      <a:pt x="0" y="103"/>
                    </a:cubicBezTo>
                    <a:close/>
                  </a:path>
                </a:pathLst>
              </a:custGeom>
              <a:solidFill>
                <a:srgbClr val="D32D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5" name="Freeform 561">
                <a:extLst>
                  <a:ext uri="{FF2B5EF4-FFF2-40B4-BE49-F238E27FC236}">
                    <a16:creationId xmlns:a16="http://schemas.microsoft.com/office/drawing/2014/main" id="{F86E1AB0-8C40-46A0-BFAB-CDDD4979F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7988" y="2982913"/>
                <a:ext cx="93662" cy="60325"/>
              </a:xfrm>
              <a:custGeom>
                <a:avLst/>
                <a:gdLst>
                  <a:gd name="T0" fmla="*/ 54636 w 180"/>
                  <a:gd name="T1" fmla="*/ 25179 h 115"/>
                  <a:gd name="T2" fmla="*/ 7805 w 180"/>
                  <a:gd name="T3" fmla="*/ 39867 h 115"/>
                  <a:gd name="T4" fmla="*/ 4163 w 180"/>
                  <a:gd name="T5" fmla="*/ 49834 h 115"/>
                  <a:gd name="T6" fmla="*/ 3642 w 180"/>
                  <a:gd name="T7" fmla="*/ 50358 h 115"/>
                  <a:gd name="T8" fmla="*/ 0 w 180"/>
                  <a:gd name="T9" fmla="*/ 60325 h 115"/>
                  <a:gd name="T10" fmla="*/ 14570 w 180"/>
                  <a:gd name="T11" fmla="*/ 52457 h 115"/>
                  <a:gd name="T12" fmla="*/ 79613 w 180"/>
                  <a:gd name="T13" fmla="*/ 27277 h 115"/>
                  <a:gd name="T14" fmla="*/ 83775 w 180"/>
                  <a:gd name="T15" fmla="*/ 26228 h 115"/>
                  <a:gd name="T16" fmla="*/ 92101 w 180"/>
                  <a:gd name="T17" fmla="*/ 6819 h 115"/>
                  <a:gd name="T18" fmla="*/ 91060 w 180"/>
                  <a:gd name="T19" fmla="*/ 0 h 115"/>
                  <a:gd name="T20" fmla="*/ 91060 w 180"/>
                  <a:gd name="T21" fmla="*/ 0 h 115"/>
                  <a:gd name="T22" fmla="*/ 54636 w 180"/>
                  <a:gd name="T23" fmla="*/ 25179 h 1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80" h="115">
                    <a:moveTo>
                      <a:pt x="105" y="48"/>
                    </a:moveTo>
                    <a:cubicBezTo>
                      <a:pt x="73" y="63"/>
                      <a:pt x="47" y="72"/>
                      <a:pt x="15" y="76"/>
                    </a:cubicBezTo>
                    <a:cubicBezTo>
                      <a:pt x="13" y="82"/>
                      <a:pt x="10" y="89"/>
                      <a:pt x="8" y="95"/>
                    </a:cubicBezTo>
                    <a:cubicBezTo>
                      <a:pt x="7" y="95"/>
                      <a:pt x="7" y="96"/>
                      <a:pt x="7" y="96"/>
                    </a:cubicBezTo>
                    <a:cubicBezTo>
                      <a:pt x="5" y="102"/>
                      <a:pt x="2" y="109"/>
                      <a:pt x="0" y="115"/>
                    </a:cubicBezTo>
                    <a:cubicBezTo>
                      <a:pt x="10" y="110"/>
                      <a:pt x="19" y="105"/>
                      <a:pt x="28" y="100"/>
                    </a:cubicBezTo>
                    <a:cubicBezTo>
                      <a:pt x="70" y="79"/>
                      <a:pt x="111" y="64"/>
                      <a:pt x="153" y="52"/>
                    </a:cubicBezTo>
                    <a:cubicBezTo>
                      <a:pt x="156" y="52"/>
                      <a:pt x="158" y="51"/>
                      <a:pt x="161" y="50"/>
                    </a:cubicBezTo>
                    <a:cubicBezTo>
                      <a:pt x="176" y="42"/>
                      <a:pt x="180" y="28"/>
                      <a:pt x="177" y="13"/>
                    </a:cubicBezTo>
                    <a:cubicBezTo>
                      <a:pt x="176" y="9"/>
                      <a:pt x="175" y="5"/>
                      <a:pt x="175" y="0"/>
                    </a:cubicBezTo>
                    <a:cubicBezTo>
                      <a:pt x="175" y="0"/>
                      <a:pt x="175" y="0"/>
                      <a:pt x="175" y="0"/>
                    </a:cubicBezTo>
                    <a:cubicBezTo>
                      <a:pt x="153" y="19"/>
                      <a:pt x="130" y="37"/>
                      <a:pt x="105" y="48"/>
                    </a:cubicBezTo>
                    <a:close/>
                  </a:path>
                </a:pathLst>
              </a:custGeom>
              <a:solidFill>
                <a:srgbClr val="D32D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6" name="Freeform 562">
                <a:extLst>
                  <a:ext uri="{FF2B5EF4-FFF2-40B4-BE49-F238E27FC236}">
                    <a16:creationId xmlns:a16="http://schemas.microsoft.com/office/drawing/2014/main" id="{42A84721-8F91-40D9-B9DC-2F2C1D3EF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1013" y="2251075"/>
                <a:ext cx="49212" cy="96838"/>
              </a:xfrm>
              <a:custGeom>
                <a:avLst/>
                <a:gdLst>
                  <a:gd name="T0" fmla="*/ 20721 w 95"/>
                  <a:gd name="T1" fmla="*/ 35732 h 187"/>
                  <a:gd name="T2" fmla="*/ 0 w 95"/>
                  <a:gd name="T3" fmla="*/ 50749 h 187"/>
                  <a:gd name="T4" fmla="*/ 15541 w 95"/>
                  <a:gd name="T5" fmla="*/ 76124 h 187"/>
                  <a:gd name="T6" fmla="*/ 19685 w 95"/>
                  <a:gd name="T7" fmla="*/ 82856 h 187"/>
                  <a:gd name="T8" fmla="*/ 21757 w 95"/>
                  <a:gd name="T9" fmla="*/ 86481 h 187"/>
                  <a:gd name="T10" fmla="*/ 27973 w 95"/>
                  <a:gd name="T11" fmla="*/ 96838 h 187"/>
                  <a:gd name="T12" fmla="*/ 40406 w 95"/>
                  <a:gd name="T13" fmla="*/ 54892 h 187"/>
                  <a:gd name="T14" fmla="*/ 41442 w 95"/>
                  <a:gd name="T15" fmla="*/ 50749 h 187"/>
                  <a:gd name="T16" fmla="*/ 41960 w 95"/>
                  <a:gd name="T17" fmla="*/ 49714 h 187"/>
                  <a:gd name="T18" fmla="*/ 42996 w 95"/>
                  <a:gd name="T19" fmla="*/ 46089 h 187"/>
                  <a:gd name="T20" fmla="*/ 42996 w 95"/>
                  <a:gd name="T21" fmla="*/ 45053 h 187"/>
                  <a:gd name="T22" fmla="*/ 44032 w 95"/>
                  <a:gd name="T23" fmla="*/ 42464 h 187"/>
                  <a:gd name="T24" fmla="*/ 44032 w 95"/>
                  <a:gd name="T25" fmla="*/ 40910 h 187"/>
                  <a:gd name="T26" fmla="*/ 45068 w 95"/>
                  <a:gd name="T27" fmla="*/ 38321 h 187"/>
                  <a:gd name="T28" fmla="*/ 45068 w 95"/>
                  <a:gd name="T29" fmla="*/ 36767 h 187"/>
                  <a:gd name="T30" fmla="*/ 45586 w 95"/>
                  <a:gd name="T31" fmla="*/ 34696 h 187"/>
                  <a:gd name="T32" fmla="*/ 46104 w 95"/>
                  <a:gd name="T33" fmla="*/ 32625 h 187"/>
                  <a:gd name="T34" fmla="*/ 46622 w 95"/>
                  <a:gd name="T35" fmla="*/ 31589 h 187"/>
                  <a:gd name="T36" fmla="*/ 47140 w 95"/>
                  <a:gd name="T37" fmla="*/ 29000 h 187"/>
                  <a:gd name="T38" fmla="*/ 47658 w 95"/>
                  <a:gd name="T39" fmla="*/ 27964 h 187"/>
                  <a:gd name="T40" fmla="*/ 47658 w 95"/>
                  <a:gd name="T41" fmla="*/ 26410 h 187"/>
                  <a:gd name="T42" fmla="*/ 47658 w 95"/>
                  <a:gd name="T43" fmla="*/ 25375 h 187"/>
                  <a:gd name="T44" fmla="*/ 48176 w 95"/>
                  <a:gd name="T45" fmla="*/ 22785 h 187"/>
                  <a:gd name="T46" fmla="*/ 48176 w 95"/>
                  <a:gd name="T47" fmla="*/ 22268 h 187"/>
                  <a:gd name="T48" fmla="*/ 48694 w 95"/>
                  <a:gd name="T49" fmla="*/ 17607 h 187"/>
                  <a:gd name="T50" fmla="*/ 48694 w 95"/>
                  <a:gd name="T51" fmla="*/ 17089 h 187"/>
                  <a:gd name="T52" fmla="*/ 49212 w 95"/>
                  <a:gd name="T53" fmla="*/ 15018 h 187"/>
                  <a:gd name="T54" fmla="*/ 49212 w 95"/>
                  <a:gd name="T55" fmla="*/ 14500 h 187"/>
                  <a:gd name="T56" fmla="*/ 48694 w 95"/>
                  <a:gd name="T57" fmla="*/ 10875 h 187"/>
                  <a:gd name="T58" fmla="*/ 48694 w 95"/>
                  <a:gd name="T59" fmla="*/ 10357 h 187"/>
                  <a:gd name="T60" fmla="*/ 48176 w 95"/>
                  <a:gd name="T61" fmla="*/ 8286 h 187"/>
                  <a:gd name="T62" fmla="*/ 48176 w 95"/>
                  <a:gd name="T63" fmla="*/ 8286 h 187"/>
                  <a:gd name="T64" fmla="*/ 46622 w 95"/>
                  <a:gd name="T65" fmla="*/ 5179 h 187"/>
                  <a:gd name="T66" fmla="*/ 46622 w 95"/>
                  <a:gd name="T67" fmla="*/ 4661 h 187"/>
                  <a:gd name="T68" fmla="*/ 42996 w 95"/>
                  <a:gd name="T69" fmla="*/ 0 h 187"/>
                  <a:gd name="T70" fmla="*/ 20721 w 95"/>
                  <a:gd name="T71" fmla="*/ 35732 h 18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5" h="187">
                    <a:moveTo>
                      <a:pt x="40" y="69"/>
                    </a:moveTo>
                    <a:cubicBezTo>
                      <a:pt x="28" y="80"/>
                      <a:pt x="15" y="90"/>
                      <a:pt x="0" y="98"/>
                    </a:cubicBezTo>
                    <a:cubicBezTo>
                      <a:pt x="10" y="114"/>
                      <a:pt x="20" y="130"/>
                      <a:pt x="30" y="147"/>
                    </a:cubicBezTo>
                    <a:cubicBezTo>
                      <a:pt x="32" y="151"/>
                      <a:pt x="35" y="156"/>
                      <a:pt x="38" y="160"/>
                    </a:cubicBezTo>
                    <a:cubicBezTo>
                      <a:pt x="39" y="162"/>
                      <a:pt x="40" y="165"/>
                      <a:pt x="42" y="167"/>
                    </a:cubicBezTo>
                    <a:cubicBezTo>
                      <a:pt x="46" y="174"/>
                      <a:pt x="50" y="181"/>
                      <a:pt x="54" y="187"/>
                    </a:cubicBezTo>
                    <a:cubicBezTo>
                      <a:pt x="64" y="153"/>
                      <a:pt x="71" y="130"/>
                      <a:pt x="78" y="106"/>
                    </a:cubicBezTo>
                    <a:cubicBezTo>
                      <a:pt x="79" y="103"/>
                      <a:pt x="79" y="101"/>
                      <a:pt x="80" y="98"/>
                    </a:cubicBezTo>
                    <a:cubicBezTo>
                      <a:pt x="80" y="98"/>
                      <a:pt x="80" y="97"/>
                      <a:pt x="81" y="96"/>
                    </a:cubicBezTo>
                    <a:cubicBezTo>
                      <a:pt x="81" y="94"/>
                      <a:pt x="82" y="91"/>
                      <a:pt x="83" y="89"/>
                    </a:cubicBezTo>
                    <a:cubicBezTo>
                      <a:pt x="83" y="88"/>
                      <a:pt x="83" y="88"/>
                      <a:pt x="83" y="87"/>
                    </a:cubicBezTo>
                    <a:cubicBezTo>
                      <a:pt x="84" y="85"/>
                      <a:pt x="84" y="83"/>
                      <a:pt x="85" y="82"/>
                    </a:cubicBezTo>
                    <a:cubicBezTo>
                      <a:pt x="85" y="81"/>
                      <a:pt x="85" y="80"/>
                      <a:pt x="85" y="79"/>
                    </a:cubicBezTo>
                    <a:cubicBezTo>
                      <a:pt x="86" y="77"/>
                      <a:pt x="86" y="76"/>
                      <a:pt x="87" y="74"/>
                    </a:cubicBezTo>
                    <a:cubicBezTo>
                      <a:pt x="87" y="73"/>
                      <a:pt x="87" y="72"/>
                      <a:pt x="87" y="71"/>
                    </a:cubicBezTo>
                    <a:cubicBezTo>
                      <a:pt x="88" y="70"/>
                      <a:pt x="88" y="68"/>
                      <a:pt x="88" y="67"/>
                    </a:cubicBezTo>
                    <a:cubicBezTo>
                      <a:pt x="89" y="66"/>
                      <a:pt x="89" y="64"/>
                      <a:pt x="89" y="63"/>
                    </a:cubicBezTo>
                    <a:cubicBezTo>
                      <a:pt x="90" y="62"/>
                      <a:pt x="90" y="61"/>
                      <a:pt x="90" y="61"/>
                    </a:cubicBezTo>
                    <a:cubicBezTo>
                      <a:pt x="90" y="59"/>
                      <a:pt x="91" y="57"/>
                      <a:pt x="91" y="56"/>
                    </a:cubicBezTo>
                    <a:cubicBezTo>
                      <a:pt x="91" y="55"/>
                      <a:pt x="91" y="54"/>
                      <a:pt x="92" y="54"/>
                    </a:cubicBezTo>
                    <a:cubicBezTo>
                      <a:pt x="92" y="53"/>
                      <a:pt x="92" y="52"/>
                      <a:pt x="92" y="51"/>
                    </a:cubicBezTo>
                    <a:cubicBezTo>
                      <a:pt x="92" y="50"/>
                      <a:pt x="92" y="50"/>
                      <a:pt x="92" y="49"/>
                    </a:cubicBezTo>
                    <a:cubicBezTo>
                      <a:pt x="93" y="47"/>
                      <a:pt x="93" y="46"/>
                      <a:pt x="93" y="44"/>
                    </a:cubicBezTo>
                    <a:cubicBezTo>
                      <a:pt x="93" y="44"/>
                      <a:pt x="93" y="43"/>
                      <a:pt x="93" y="43"/>
                    </a:cubicBezTo>
                    <a:cubicBezTo>
                      <a:pt x="94" y="40"/>
                      <a:pt x="94" y="37"/>
                      <a:pt x="94" y="34"/>
                    </a:cubicBezTo>
                    <a:cubicBezTo>
                      <a:pt x="94" y="34"/>
                      <a:pt x="94" y="34"/>
                      <a:pt x="94" y="33"/>
                    </a:cubicBezTo>
                    <a:cubicBezTo>
                      <a:pt x="95" y="32"/>
                      <a:pt x="95" y="30"/>
                      <a:pt x="95" y="29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4" y="25"/>
                      <a:pt x="94" y="23"/>
                      <a:pt x="94" y="21"/>
                    </a:cubicBezTo>
                    <a:cubicBezTo>
                      <a:pt x="94" y="21"/>
                      <a:pt x="94" y="20"/>
                      <a:pt x="94" y="20"/>
                    </a:cubicBezTo>
                    <a:cubicBezTo>
                      <a:pt x="93" y="19"/>
                      <a:pt x="93" y="17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2" y="14"/>
                      <a:pt x="91" y="12"/>
                      <a:pt x="90" y="1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88" y="6"/>
                      <a:pt x="86" y="3"/>
                      <a:pt x="83" y="0"/>
                    </a:cubicBezTo>
                    <a:cubicBezTo>
                      <a:pt x="73" y="26"/>
                      <a:pt x="58" y="51"/>
                      <a:pt x="40" y="69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7" name="Freeform 563">
                <a:extLst>
                  <a:ext uri="{FF2B5EF4-FFF2-40B4-BE49-F238E27FC236}">
                    <a16:creationId xmlns:a16="http://schemas.microsoft.com/office/drawing/2014/main" id="{FB481452-A455-4C53-AD51-1C410159B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525" y="2773363"/>
                <a:ext cx="68262" cy="47625"/>
              </a:xfrm>
              <a:custGeom>
                <a:avLst/>
                <a:gdLst>
                  <a:gd name="T0" fmla="*/ 54085 w 130"/>
                  <a:gd name="T1" fmla="*/ 8897 h 91"/>
                  <a:gd name="T2" fmla="*/ 5251 w 130"/>
                  <a:gd name="T3" fmla="*/ 35065 h 91"/>
                  <a:gd name="T4" fmla="*/ 525 w 130"/>
                  <a:gd name="T5" fmla="*/ 47625 h 91"/>
                  <a:gd name="T6" fmla="*/ 0 w 130"/>
                  <a:gd name="T7" fmla="*/ 47625 h 91"/>
                  <a:gd name="T8" fmla="*/ 56185 w 130"/>
                  <a:gd name="T9" fmla="*/ 39251 h 91"/>
                  <a:gd name="T10" fmla="*/ 68262 w 130"/>
                  <a:gd name="T11" fmla="*/ 28784 h 91"/>
                  <a:gd name="T12" fmla="*/ 67212 w 130"/>
                  <a:gd name="T13" fmla="*/ 22504 h 91"/>
                  <a:gd name="T14" fmla="*/ 64586 w 130"/>
                  <a:gd name="T15" fmla="*/ 9944 h 91"/>
                  <a:gd name="T16" fmla="*/ 61961 w 130"/>
                  <a:gd name="T17" fmla="*/ 0 h 91"/>
                  <a:gd name="T18" fmla="*/ 54085 w 130"/>
                  <a:gd name="T19" fmla="*/ 8897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0" h="91">
                    <a:moveTo>
                      <a:pt x="103" y="17"/>
                    </a:moveTo>
                    <a:cubicBezTo>
                      <a:pt x="79" y="42"/>
                      <a:pt x="45" y="59"/>
                      <a:pt x="10" y="67"/>
                    </a:cubicBezTo>
                    <a:cubicBezTo>
                      <a:pt x="7" y="75"/>
                      <a:pt x="4" y="83"/>
                      <a:pt x="1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41" y="85"/>
                      <a:pt x="74" y="79"/>
                      <a:pt x="107" y="75"/>
                    </a:cubicBezTo>
                    <a:cubicBezTo>
                      <a:pt x="123" y="73"/>
                      <a:pt x="130" y="66"/>
                      <a:pt x="130" y="55"/>
                    </a:cubicBezTo>
                    <a:cubicBezTo>
                      <a:pt x="130" y="52"/>
                      <a:pt x="130" y="47"/>
                      <a:pt x="128" y="43"/>
                    </a:cubicBezTo>
                    <a:cubicBezTo>
                      <a:pt x="126" y="35"/>
                      <a:pt x="125" y="27"/>
                      <a:pt x="123" y="19"/>
                    </a:cubicBezTo>
                    <a:cubicBezTo>
                      <a:pt x="121" y="13"/>
                      <a:pt x="119" y="7"/>
                      <a:pt x="118" y="0"/>
                    </a:cubicBezTo>
                    <a:cubicBezTo>
                      <a:pt x="113" y="6"/>
                      <a:pt x="108" y="12"/>
                      <a:pt x="103" y="17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8" name="Freeform 566">
                <a:extLst>
                  <a:ext uri="{FF2B5EF4-FFF2-40B4-BE49-F238E27FC236}">
                    <a16:creationId xmlns:a16="http://schemas.microsoft.com/office/drawing/2014/main" id="{B280E402-6190-403A-949F-CE76F5B4B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6700" y="1200150"/>
                <a:ext cx="30162" cy="25400"/>
              </a:xfrm>
              <a:custGeom>
                <a:avLst/>
                <a:gdLst>
                  <a:gd name="T0" fmla="*/ 30162 w 57"/>
                  <a:gd name="T1" fmla="*/ 7776 h 49"/>
                  <a:gd name="T2" fmla="*/ 30162 w 57"/>
                  <a:gd name="T3" fmla="*/ 4665 h 49"/>
                  <a:gd name="T4" fmla="*/ 30162 w 57"/>
                  <a:gd name="T5" fmla="*/ 3629 h 49"/>
                  <a:gd name="T6" fmla="*/ 29633 w 57"/>
                  <a:gd name="T7" fmla="*/ 1555 h 49"/>
                  <a:gd name="T8" fmla="*/ 29633 w 57"/>
                  <a:gd name="T9" fmla="*/ 0 h 49"/>
                  <a:gd name="T10" fmla="*/ 29633 w 57"/>
                  <a:gd name="T11" fmla="*/ 0 h 49"/>
                  <a:gd name="T12" fmla="*/ 26987 w 57"/>
                  <a:gd name="T13" fmla="*/ 2592 h 49"/>
                  <a:gd name="T14" fmla="*/ 0 w 57"/>
                  <a:gd name="T15" fmla="*/ 20735 h 49"/>
                  <a:gd name="T16" fmla="*/ 0 w 57"/>
                  <a:gd name="T17" fmla="*/ 20735 h 49"/>
                  <a:gd name="T18" fmla="*/ 2117 w 57"/>
                  <a:gd name="T19" fmla="*/ 21771 h 49"/>
                  <a:gd name="T20" fmla="*/ 2646 w 57"/>
                  <a:gd name="T21" fmla="*/ 22290 h 49"/>
                  <a:gd name="T22" fmla="*/ 4233 w 57"/>
                  <a:gd name="T23" fmla="*/ 22808 h 49"/>
                  <a:gd name="T24" fmla="*/ 4762 w 57"/>
                  <a:gd name="T25" fmla="*/ 22808 h 49"/>
                  <a:gd name="T26" fmla="*/ 6879 w 57"/>
                  <a:gd name="T27" fmla="*/ 23327 h 49"/>
                  <a:gd name="T28" fmla="*/ 7408 w 57"/>
                  <a:gd name="T29" fmla="*/ 23845 h 49"/>
                  <a:gd name="T30" fmla="*/ 9525 w 57"/>
                  <a:gd name="T31" fmla="*/ 23845 h 49"/>
                  <a:gd name="T32" fmla="*/ 30162 w 57"/>
                  <a:gd name="T33" fmla="*/ 777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7" h="49">
                    <a:moveTo>
                      <a:pt x="57" y="15"/>
                    </a:moveTo>
                    <a:cubicBezTo>
                      <a:pt x="57" y="13"/>
                      <a:pt x="57" y="11"/>
                      <a:pt x="57" y="9"/>
                    </a:cubicBezTo>
                    <a:cubicBezTo>
                      <a:pt x="57" y="8"/>
                      <a:pt x="57" y="8"/>
                      <a:pt x="57" y="7"/>
                    </a:cubicBezTo>
                    <a:cubicBezTo>
                      <a:pt x="57" y="6"/>
                      <a:pt x="57" y="4"/>
                      <a:pt x="56" y="3"/>
                    </a:cubicBezTo>
                    <a:cubicBezTo>
                      <a:pt x="56" y="2"/>
                      <a:pt x="56" y="1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53" y="3"/>
                      <a:pt x="51" y="5"/>
                    </a:cubicBezTo>
                    <a:cubicBezTo>
                      <a:pt x="37" y="19"/>
                      <a:pt x="19" y="31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1" y="41"/>
                      <a:pt x="3" y="42"/>
                      <a:pt x="4" y="42"/>
                    </a:cubicBezTo>
                    <a:cubicBezTo>
                      <a:pt x="4" y="42"/>
                      <a:pt x="4" y="43"/>
                      <a:pt x="5" y="43"/>
                    </a:cubicBezTo>
                    <a:cubicBezTo>
                      <a:pt x="6" y="43"/>
                      <a:pt x="7" y="44"/>
                      <a:pt x="8" y="44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5"/>
                      <a:pt x="12" y="45"/>
                      <a:pt x="13" y="45"/>
                    </a:cubicBezTo>
                    <a:cubicBezTo>
                      <a:pt x="13" y="45"/>
                      <a:pt x="13" y="46"/>
                      <a:pt x="14" y="46"/>
                    </a:cubicBezTo>
                    <a:cubicBezTo>
                      <a:pt x="15" y="46"/>
                      <a:pt x="17" y="46"/>
                      <a:pt x="18" y="46"/>
                    </a:cubicBezTo>
                    <a:cubicBezTo>
                      <a:pt x="36" y="49"/>
                      <a:pt x="52" y="36"/>
                      <a:pt x="57" y="15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89" name="Freeform 569">
                <a:extLst>
                  <a:ext uri="{FF2B5EF4-FFF2-40B4-BE49-F238E27FC236}">
                    <a16:creationId xmlns:a16="http://schemas.microsoft.com/office/drawing/2014/main" id="{3210262B-81E8-4802-9A07-4F399EF99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4325" y="2111375"/>
                <a:ext cx="60325" cy="49213"/>
              </a:xfrm>
              <a:custGeom>
                <a:avLst/>
                <a:gdLst>
                  <a:gd name="T0" fmla="*/ 0 w 116"/>
                  <a:gd name="T1" fmla="*/ 6734 h 95"/>
                  <a:gd name="T2" fmla="*/ 46804 w 116"/>
                  <a:gd name="T3" fmla="*/ 39888 h 95"/>
                  <a:gd name="T4" fmla="*/ 60325 w 116"/>
                  <a:gd name="T5" fmla="*/ 49213 h 95"/>
                  <a:gd name="T6" fmla="*/ 59285 w 116"/>
                  <a:gd name="T7" fmla="*/ 41961 h 95"/>
                  <a:gd name="T8" fmla="*/ 59285 w 116"/>
                  <a:gd name="T9" fmla="*/ 39888 h 95"/>
                  <a:gd name="T10" fmla="*/ 58765 w 116"/>
                  <a:gd name="T11" fmla="*/ 35226 h 95"/>
                  <a:gd name="T12" fmla="*/ 58245 w 116"/>
                  <a:gd name="T13" fmla="*/ 32118 h 95"/>
                  <a:gd name="T14" fmla="*/ 57725 w 116"/>
                  <a:gd name="T15" fmla="*/ 27974 h 95"/>
                  <a:gd name="T16" fmla="*/ 57205 w 116"/>
                  <a:gd name="T17" fmla="*/ 24866 h 95"/>
                  <a:gd name="T18" fmla="*/ 56685 w 116"/>
                  <a:gd name="T19" fmla="*/ 21239 h 95"/>
                  <a:gd name="T20" fmla="*/ 55125 w 116"/>
                  <a:gd name="T21" fmla="*/ 13469 h 95"/>
                  <a:gd name="T22" fmla="*/ 54605 w 116"/>
                  <a:gd name="T23" fmla="*/ 11915 h 95"/>
                  <a:gd name="T24" fmla="*/ 53564 w 116"/>
                  <a:gd name="T25" fmla="*/ 6734 h 95"/>
                  <a:gd name="T26" fmla="*/ 53564 w 116"/>
                  <a:gd name="T27" fmla="*/ 5698 h 95"/>
                  <a:gd name="T28" fmla="*/ 52524 w 116"/>
                  <a:gd name="T29" fmla="*/ 0 h 95"/>
                  <a:gd name="T30" fmla="*/ 52524 w 116"/>
                  <a:gd name="T31" fmla="*/ 0 h 95"/>
                  <a:gd name="T32" fmla="*/ 39523 w 116"/>
                  <a:gd name="T33" fmla="*/ 3626 h 95"/>
                  <a:gd name="T34" fmla="*/ 0 w 116"/>
                  <a:gd name="T35" fmla="*/ 6734 h 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16" h="95">
                    <a:moveTo>
                      <a:pt x="0" y="13"/>
                    </a:moveTo>
                    <a:cubicBezTo>
                      <a:pt x="30" y="34"/>
                      <a:pt x="60" y="55"/>
                      <a:pt x="90" y="77"/>
                    </a:cubicBezTo>
                    <a:cubicBezTo>
                      <a:pt x="99" y="83"/>
                      <a:pt x="107" y="89"/>
                      <a:pt x="116" y="95"/>
                    </a:cubicBezTo>
                    <a:cubicBezTo>
                      <a:pt x="115" y="90"/>
                      <a:pt x="115" y="86"/>
                      <a:pt x="114" y="81"/>
                    </a:cubicBezTo>
                    <a:cubicBezTo>
                      <a:pt x="114" y="80"/>
                      <a:pt x="114" y="78"/>
                      <a:pt x="114" y="77"/>
                    </a:cubicBezTo>
                    <a:cubicBezTo>
                      <a:pt x="113" y="74"/>
                      <a:pt x="113" y="71"/>
                      <a:pt x="113" y="68"/>
                    </a:cubicBezTo>
                    <a:cubicBezTo>
                      <a:pt x="112" y="66"/>
                      <a:pt x="112" y="64"/>
                      <a:pt x="112" y="62"/>
                    </a:cubicBezTo>
                    <a:cubicBezTo>
                      <a:pt x="112" y="59"/>
                      <a:pt x="111" y="57"/>
                      <a:pt x="111" y="54"/>
                    </a:cubicBezTo>
                    <a:cubicBezTo>
                      <a:pt x="110" y="52"/>
                      <a:pt x="110" y="50"/>
                      <a:pt x="110" y="48"/>
                    </a:cubicBezTo>
                    <a:cubicBezTo>
                      <a:pt x="109" y="46"/>
                      <a:pt x="109" y="44"/>
                      <a:pt x="109" y="41"/>
                    </a:cubicBezTo>
                    <a:cubicBezTo>
                      <a:pt x="108" y="36"/>
                      <a:pt x="107" y="31"/>
                      <a:pt x="106" y="26"/>
                    </a:cubicBezTo>
                    <a:cubicBezTo>
                      <a:pt x="106" y="25"/>
                      <a:pt x="106" y="24"/>
                      <a:pt x="105" y="23"/>
                    </a:cubicBezTo>
                    <a:cubicBezTo>
                      <a:pt x="105" y="20"/>
                      <a:pt x="104" y="17"/>
                      <a:pt x="103" y="13"/>
                    </a:cubicBezTo>
                    <a:cubicBezTo>
                      <a:pt x="103" y="13"/>
                      <a:pt x="103" y="12"/>
                      <a:pt x="103" y="11"/>
                    </a:cubicBezTo>
                    <a:cubicBezTo>
                      <a:pt x="102" y="8"/>
                      <a:pt x="102" y="4"/>
                      <a:pt x="101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93" y="3"/>
                      <a:pt x="85" y="5"/>
                      <a:pt x="76" y="7"/>
                    </a:cubicBezTo>
                    <a:cubicBezTo>
                      <a:pt x="51" y="12"/>
                      <a:pt x="25" y="15"/>
                      <a:pt x="0" y="13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0" name="Freeform 570">
                <a:extLst>
                  <a:ext uri="{FF2B5EF4-FFF2-40B4-BE49-F238E27FC236}">
                    <a16:creationId xmlns:a16="http://schemas.microsoft.com/office/drawing/2014/main" id="{DBD8CBEA-4610-4D48-9743-5CA141B14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2154238"/>
                <a:ext cx="185737" cy="123825"/>
              </a:xfrm>
              <a:custGeom>
                <a:avLst/>
                <a:gdLst>
                  <a:gd name="T0" fmla="*/ 20811 w 357"/>
                  <a:gd name="T1" fmla="*/ 32916 h 237"/>
                  <a:gd name="T2" fmla="*/ 1561 w 357"/>
                  <a:gd name="T3" fmla="*/ 75758 h 237"/>
                  <a:gd name="T4" fmla="*/ 1041 w 357"/>
                  <a:gd name="T5" fmla="*/ 77325 h 237"/>
                  <a:gd name="T6" fmla="*/ 520 w 357"/>
                  <a:gd name="T7" fmla="*/ 78370 h 237"/>
                  <a:gd name="T8" fmla="*/ 0 w 357"/>
                  <a:gd name="T9" fmla="*/ 79415 h 237"/>
                  <a:gd name="T10" fmla="*/ 0 w 357"/>
                  <a:gd name="T11" fmla="*/ 80460 h 237"/>
                  <a:gd name="T12" fmla="*/ 0 w 357"/>
                  <a:gd name="T13" fmla="*/ 81505 h 237"/>
                  <a:gd name="T14" fmla="*/ 0 w 357"/>
                  <a:gd name="T15" fmla="*/ 82028 h 237"/>
                  <a:gd name="T16" fmla="*/ 0 w 357"/>
                  <a:gd name="T17" fmla="*/ 82550 h 237"/>
                  <a:gd name="T18" fmla="*/ 0 w 357"/>
                  <a:gd name="T19" fmla="*/ 83072 h 237"/>
                  <a:gd name="T20" fmla="*/ 520 w 357"/>
                  <a:gd name="T21" fmla="*/ 83595 h 237"/>
                  <a:gd name="T22" fmla="*/ 64514 w 357"/>
                  <a:gd name="T23" fmla="*/ 64264 h 237"/>
                  <a:gd name="T24" fmla="*/ 75439 w 357"/>
                  <a:gd name="T25" fmla="*/ 62696 h 237"/>
                  <a:gd name="T26" fmla="*/ 82203 w 357"/>
                  <a:gd name="T27" fmla="*/ 64264 h 237"/>
                  <a:gd name="T28" fmla="*/ 96250 w 357"/>
                  <a:gd name="T29" fmla="*/ 76803 h 237"/>
                  <a:gd name="T30" fmla="*/ 135271 w 357"/>
                  <a:gd name="T31" fmla="*/ 119645 h 237"/>
                  <a:gd name="T32" fmla="*/ 145156 w 357"/>
                  <a:gd name="T33" fmla="*/ 108673 h 237"/>
                  <a:gd name="T34" fmla="*/ 143595 w 357"/>
                  <a:gd name="T35" fmla="*/ 61129 h 237"/>
                  <a:gd name="T36" fmla="*/ 144115 w 357"/>
                  <a:gd name="T37" fmla="*/ 54337 h 237"/>
                  <a:gd name="T38" fmla="*/ 147237 w 357"/>
                  <a:gd name="T39" fmla="*/ 42320 h 237"/>
                  <a:gd name="T40" fmla="*/ 150879 w 357"/>
                  <a:gd name="T41" fmla="*/ 37095 h 237"/>
                  <a:gd name="T42" fmla="*/ 166487 w 357"/>
                  <a:gd name="T43" fmla="*/ 27168 h 237"/>
                  <a:gd name="T44" fmla="*/ 184696 w 357"/>
                  <a:gd name="T45" fmla="*/ 9927 h 237"/>
                  <a:gd name="T46" fmla="*/ 184176 w 357"/>
                  <a:gd name="T47" fmla="*/ 8359 h 237"/>
                  <a:gd name="T48" fmla="*/ 183656 w 357"/>
                  <a:gd name="T49" fmla="*/ 6792 h 237"/>
                  <a:gd name="T50" fmla="*/ 182615 w 357"/>
                  <a:gd name="T51" fmla="*/ 5747 h 237"/>
                  <a:gd name="T52" fmla="*/ 181055 w 357"/>
                  <a:gd name="T53" fmla="*/ 4702 h 237"/>
                  <a:gd name="T54" fmla="*/ 179494 w 357"/>
                  <a:gd name="T55" fmla="*/ 3657 h 237"/>
                  <a:gd name="T56" fmla="*/ 177413 w 357"/>
                  <a:gd name="T57" fmla="*/ 2612 h 237"/>
                  <a:gd name="T58" fmla="*/ 175852 w 357"/>
                  <a:gd name="T59" fmla="*/ 2090 h 237"/>
                  <a:gd name="T60" fmla="*/ 173250 w 357"/>
                  <a:gd name="T61" fmla="*/ 1045 h 237"/>
                  <a:gd name="T62" fmla="*/ 170649 w 357"/>
                  <a:gd name="T63" fmla="*/ 522 h 237"/>
                  <a:gd name="T64" fmla="*/ 168568 w 357"/>
                  <a:gd name="T65" fmla="*/ 0 h 237"/>
                  <a:gd name="T66" fmla="*/ 155561 w 357"/>
                  <a:gd name="T67" fmla="*/ 19331 h 2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57" h="237">
                    <a:moveTo>
                      <a:pt x="211" y="92"/>
                    </a:moveTo>
                    <a:cubicBezTo>
                      <a:pt x="151" y="109"/>
                      <a:pt x="91" y="95"/>
                      <a:pt x="40" y="63"/>
                    </a:cubicBezTo>
                    <a:cubicBezTo>
                      <a:pt x="32" y="96"/>
                      <a:pt x="12" y="127"/>
                      <a:pt x="3" y="145"/>
                    </a:cubicBezTo>
                    <a:cubicBezTo>
                      <a:pt x="3" y="145"/>
                      <a:pt x="3" y="145"/>
                      <a:pt x="3" y="145"/>
                    </a:cubicBezTo>
                    <a:cubicBezTo>
                      <a:pt x="3" y="146"/>
                      <a:pt x="2" y="147"/>
                      <a:pt x="2" y="147"/>
                    </a:cubicBezTo>
                    <a:cubicBezTo>
                      <a:pt x="2" y="147"/>
                      <a:pt x="2" y="148"/>
                      <a:pt x="2" y="148"/>
                    </a:cubicBezTo>
                    <a:cubicBezTo>
                      <a:pt x="2" y="148"/>
                      <a:pt x="1" y="149"/>
                      <a:pt x="1" y="149"/>
                    </a:cubicBezTo>
                    <a:cubicBezTo>
                      <a:pt x="1" y="150"/>
                      <a:pt x="1" y="150"/>
                      <a:pt x="1" y="150"/>
                    </a:cubicBezTo>
                    <a:cubicBezTo>
                      <a:pt x="1" y="151"/>
                      <a:pt x="1" y="151"/>
                      <a:pt x="1" y="15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2"/>
                      <a:pt x="0" y="153"/>
                      <a:pt x="0" y="153"/>
                    </a:cubicBezTo>
                    <a:cubicBezTo>
                      <a:pt x="0" y="153"/>
                      <a:pt x="0" y="154"/>
                      <a:pt x="0" y="154"/>
                    </a:cubicBezTo>
                    <a:cubicBezTo>
                      <a:pt x="0" y="154"/>
                      <a:pt x="0" y="155"/>
                      <a:pt x="0" y="155"/>
                    </a:cubicBezTo>
                    <a:cubicBezTo>
                      <a:pt x="0" y="155"/>
                      <a:pt x="0" y="155"/>
                      <a:pt x="0" y="156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57"/>
                      <a:pt x="0" y="157"/>
                      <a:pt x="0" y="158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8"/>
                      <a:pt x="0" y="158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1" y="159"/>
                      <a:pt x="1" y="159"/>
                      <a:pt x="1" y="160"/>
                    </a:cubicBezTo>
                    <a:cubicBezTo>
                      <a:pt x="1" y="160"/>
                      <a:pt x="1" y="160"/>
                      <a:pt x="1" y="160"/>
                    </a:cubicBezTo>
                    <a:cubicBezTo>
                      <a:pt x="9" y="177"/>
                      <a:pt x="84" y="141"/>
                      <a:pt x="114" y="127"/>
                    </a:cubicBezTo>
                    <a:cubicBezTo>
                      <a:pt x="117" y="125"/>
                      <a:pt x="121" y="124"/>
                      <a:pt x="124" y="123"/>
                    </a:cubicBezTo>
                    <a:cubicBezTo>
                      <a:pt x="126" y="122"/>
                      <a:pt x="129" y="121"/>
                      <a:pt x="131" y="121"/>
                    </a:cubicBezTo>
                    <a:cubicBezTo>
                      <a:pt x="136" y="120"/>
                      <a:pt x="141" y="119"/>
                      <a:pt x="145" y="120"/>
                    </a:cubicBezTo>
                    <a:cubicBezTo>
                      <a:pt x="149" y="120"/>
                      <a:pt x="151" y="120"/>
                      <a:pt x="154" y="121"/>
                    </a:cubicBezTo>
                    <a:cubicBezTo>
                      <a:pt x="156" y="122"/>
                      <a:pt x="157" y="122"/>
                      <a:pt x="158" y="123"/>
                    </a:cubicBezTo>
                    <a:cubicBezTo>
                      <a:pt x="161" y="124"/>
                      <a:pt x="164" y="126"/>
                      <a:pt x="166" y="128"/>
                    </a:cubicBezTo>
                    <a:cubicBezTo>
                      <a:pt x="173" y="132"/>
                      <a:pt x="179" y="139"/>
                      <a:pt x="185" y="147"/>
                    </a:cubicBezTo>
                    <a:cubicBezTo>
                      <a:pt x="203" y="170"/>
                      <a:pt x="228" y="194"/>
                      <a:pt x="250" y="218"/>
                    </a:cubicBezTo>
                    <a:cubicBezTo>
                      <a:pt x="254" y="222"/>
                      <a:pt x="257" y="225"/>
                      <a:pt x="260" y="229"/>
                    </a:cubicBezTo>
                    <a:cubicBezTo>
                      <a:pt x="262" y="231"/>
                      <a:pt x="264" y="233"/>
                      <a:pt x="266" y="234"/>
                    </a:cubicBezTo>
                    <a:cubicBezTo>
                      <a:pt x="274" y="237"/>
                      <a:pt x="277" y="225"/>
                      <a:pt x="279" y="208"/>
                    </a:cubicBezTo>
                    <a:cubicBezTo>
                      <a:pt x="280" y="188"/>
                      <a:pt x="279" y="162"/>
                      <a:pt x="278" y="150"/>
                    </a:cubicBezTo>
                    <a:cubicBezTo>
                      <a:pt x="277" y="138"/>
                      <a:pt x="276" y="127"/>
                      <a:pt x="276" y="117"/>
                    </a:cubicBezTo>
                    <a:cubicBezTo>
                      <a:pt x="276" y="115"/>
                      <a:pt x="276" y="113"/>
                      <a:pt x="276" y="111"/>
                    </a:cubicBezTo>
                    <a:cubicBezTo>
                      <a:pt x="276" y="108"/>
                      <a:pt x="277" y="106"/>
                      <a:pt x="277" y="104"/>
                    </a:cubicBezTo>
                    <a:cubicBezTo>
                      <a:pt x="277" y="102"/>
                      <a:pt x="277" y="100"/>
                      <a:pt x="278" y="98"/>
                    </a:cubicBezTo>
                    <a:cubicBezTo>
                      <a:pt x="279" y="92"/>
                      <a:pt x="281" y="87"/>
                      <a:pt x="283" y="81"/>
                    </a:cubicBezTo>
                    <a:cubicBezTo>
                      <a:pt x="284" y="80"/>
                      <a:pt x="285" y="78"/>
                      <a:pt x="286" y="76"/>
                    </a:cubicBezTo>
                    <a:cubicBezTo>
                      <a:pt x="288" y="75"/>
                      <a:pt x="289" y="73"/>
                      <a:pt x="290" y="71"/>
                    </a:cubicBezTo>
                    <a:cubicBezTo>
                      <a:pt x="295" y="66"/>
                      <a:pt x="301" y="61"/>
                      <a:pt x="310" y="57"/>
                    </a:cubicBezTo>
                    <a:cubicBezTo>
                      <a:pt x="313" y="55"/>
                      <a:pt x="316" y="53"/>
                      <a:pt x="320" y="52"/>
                    </a:cubicBezTo>
                    <a:cubicBezTo>
                      <a:pt x="321" y="51"/>
                      <a:pt x="322" y="50"/>
                      <a:pt x="323" y="50"/>
                    </a:cubicBezTo>
                    <a:cubicBezTo>
                      <a:pt x="339" y="42"/>
                      <a:pt x="357" y="31"/>
                      <a:pt x="355" y="19"/>
                    </a:cubicBezTo>
                    <a:cubicBezTo>
                      <a:pt x="355" y="18"/>
                      <a:pt x="355" y="17"/>
                      <a:pt x="355" y="16"/>
                    </a:cubicBezTo>
                    <a:cubicBezTo>
                      <a:pt x="355" y="16"/>
                      <a:pt x="355" y="16"/>
                      <a:pt x="354" y="16"/>
                    </a:cubicBezTo>
                    <a:cubicBezTo>
                      <a:pt x="354" y="15"/>
                      <a:pt x="354" y="14"/>
                      <a:pt x="353" y="13"/>
                    </a:cubicBezTo>
                    <a:cubicBezTo>
                      <a:pt x="353" y="13"/>
                      <a:pt x="353" y="13"/>
                      <a:pt x="353" y="13"/>
                    </a:cubicBezTo>
                    <a:cubicBezTo>
                      <a:pt x="353" y="12"/>
                      <a:pt x="352" y="12"/>
                      <a:pt x="351" y="11"/>
                    </a:cubicBezTo>
                    <a:cubicBezTo>
                      <a:pt x="351" y="11"/>
                      <a:pt x="351" y="11"/>
                      <a:pt x="351" y="11"/>
                    </a:cubicBezTo>
                    <a:cubicBezTo>
                      <a:pt x="350" y="10"/>
                      <a:pt x="350" y="9"/>
                      <a:pt x="349" y="9"/>
                    </a:cubicBezTo>
                    <a:cubicBezTo>
                      <a:pt x="349" y="9"/>
                      <a:pt x="348" y="9"/>
                      <a:pt x="348" y="9"/>
                    </a:cubicBezTo>
                    <a:cubicBezTo>
                      <a:pt x="347" y="8"/>
                      <a:pt x="347" y="8"/>
                      <a:pt x="346" y="7"/>
                    </a:cubicBezTo>
                    <a:cubicBezTo>
                      <a:pt x="346" y="7"/>
                      <a:pt x="345" y="7"/>
                      <a:pt x="345" y="7"/>
                    </a:cubicBezTo>
                    <a:cubicBezTo>
                      <a:pt x="344" y="6"/>
                      <a:pt x="343" y="6"/>
                      <a:pt x="342" y="5"/>
                    </a:cubicBezTo>
                    <a:cubicBezTo>
                      <a:pt x="342" y="5"/>
                      <a:pt x="342" y="5"/>
                      <a:pt x="341" y="5"/>
                    </a:cubicBezTo>
                    <a:cubicBezTo>
                      <a:pt x="341" y="5"/>
                      <a:pt x="340" y="4"/>
                      <a:pt x="339" y="4"/>
                    </a:cubicBezTo>
                    <a:cubicBezTo>
                      <a:pt x="339" y="4"/>
                      <a:pt x="338" y="4"/>
                      <a:pt x="338" y="4"/>
                    </a:cubicBezTo>
                    <a:cubicBezTo>
                      <a:pt x="337" y="3"/>
                      <a:pt x="336" y="3"/>
                      <a:pt x="335" y="3"/>
                    </a:cubicBezTo>
                    <a:cubicBezTo>
                      <a:pt x="334" y="3"/>
                      <a:pt x="334" y="3"/>
                      <a:pt x="333" y="2"/>
                    </a:cubicBezTo>
                    <a:cubicBezTo>
                      <a:pt x="333" y="2"/>
                      <a:pt x="332" y="2"/>
                      <a:pt x="331" y="2"/>
                    </a:cubicBezTo>
                    <a:cubicBezTo>
                      <a:pt x="330" y="2"/>
                      <a:pt x="329" y="1"/>
                      <a:pt x="328" y="1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1"/>
                      <a:pt x="324" y="0"/>
                    </a:cubicBezTo>
                    <a:cubicBezTo>
                      <a:pt x="324" y="0"/>
                      <a:pt x="324" y="0"/>
                      <a:pt x="324" y="0"/>
                    </a:cubicBezTo>
                    <a:cubicBezTo>
                      <a:pt x="318" y="13"/>
                      <a:pt x="309" y="25"/>
                      <a:pt x="299" y="37"/>
                    </a:cubicBezTo>
                    <a:cubicBezTo>
                      <a:pt x="277" y="63"/>
                      <a:pt x="244" y="82"/>
                      <a:pt x="211" y="92"/>
                    </a:cubicBezTo>
                    <a:close/>
                  </a:path>
                </a:pathLst>
              </a:custGeom>
              <a:solidFill>
                <a:srgbClr val="AED3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1" name="Freeform 571">
                <a:extLst>
                  <a:ext uri="{FF2B5EF4-FFF2-40B4-BE49-F238E27FC236}">
                    <a16:creationId xmlns:a16="http://schemas.microsoft.com/office/drawing/2014/main" id="{FA17E4C5-E3F2-4D8B-BCC5-060BD10A8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6775" y="2413000"/>
                <a:ext cx="412750" cy="593725"/>
              </a:xfrm>
              <a:custGeom>
                <a:avLst/>
                <a:gdLst>
                  <a:gd name="T0" fmla="*/ 90224 w 796"/>
                  <a:gd name="T1" fmla="*/ 447761 h 1143"/>
                  <a:gd name="T2" fmla="*/ 130670 w 796"/>
                  <a:gd name="T3" fmla="*/ 463864 h 1143"/>
                  <a:gd name="T4" fmla="*/ 184597 w 796"/>
                  <a:gd name="T5" fmla="*/ 443086 h 1143"/>
                  <a:gd name="T6" fmla="*/ 231264 w 796"/>
                  <a:gd name="T7" fmla="*/ 393739 h 1143"/>
                  <a:gd name="T8" fmla="*/ 252524 w 796"/>
                  <a:gd name="T9" fmla="*/ 339197 h 1143"/>
                  <a:gd name="T10" fmla="*/ 278969 w 796"/>
                  <a:gd name="T11" fmla="*/ 321017 h 1143"/>
                  <a:gd name="T12" fmla="*/ 302303 w 796"/>
                  <a:gd name="T13" fmla="*/ 342833 h 1143"/>
                  <a:gd name="T14" fmla="*/ 333415 w 796"/>
                  <a:gd name="T15" fmla="*/ 494511 h 1143"/>
                  <a:gd name="T16" fmla="*/ 350526 w 796"/>
                  <a:gd name="T17" fmla="*/ 567753 h 1143"/>
                  <a:gd name="T18" fmla="*/ 388898 w 796"/>
                  <a:gd name="T19" fmla="*/ 590089 h 1143"/>
                  <a:gd name="T20" fmla="*/ 410157 w 796"/>
                  <a:gd name="T21" fmla="*/ 555286 h 1143"/>
                  <a:gd name="T22" fmla="*/ 357786 w 796"/>
                  <a:gd name="T23" fmla="*/ 265436 h 1143"/>
                  <a:gd name="T24" fmla="*/ 374897 w 796"/>
                  <a:gd name="T25" fmla="*/ 104928 h 1143"/>
                  <a:gd name="T26" fmla="*/ 377490 w 796"/>
                  <a:gd name="T27" fmla="*/ 88825 h 1143"/>
                  <a:gd name="T28" fmla="*/ 347934 w 796"/>
                  <a:gd name="T29" fmla="*/ 0 h 1143"/>
                  <a:gd name="T30" fmla="*/ 212079 w 796"/>
                  <a:gd name="T31" fmla="*/ 77397 h 1143"/>
                  <a:gd name="T32" fmla="*/ 151929 w 796"/>
                  <a:gd name="T33" fmla="*/ 115317 h 1143"/>
                  <a:gd name="T34" fmla="*/ 117188 w 796"/>
                  <a:gd name="T35" fmla="*/ 192714 h 1143"/>
                  <a:gd name="T36" fmla="*/ 95928 w 796"/>
                  <a:gd name="T37" fmla="*/ 208297 h 1143"/>
                  <a:gd name="T38" fmla="*/ 26445 w 796"/>
                  <a:gd name="T39" fmla="*/ 224919 h 1143"/>
                  <a:gd name="T40" fmla="*/ 1556 w 796"/>
                  <a:gd name="T41" fmla="*/ 254008 h 1143"/>
                  <a:gd name="T42" fmla="*/ 29038 w 796"/>
                  <a:gd name="T43" fmla="*/ 278942 h 1143"/>
                  <a:gd name="T44" fmla="*/ 162818 w 796"/>
                  <a:gd name="T45" fmla="*/ 231672 h 1143"/>
                  <a:gd name="T46" fmla="*/ 179411 w 796"/>
                  <a:gd name="T47" fmla="*/ 220244 h 1143"/>
                  <a:gd name="T48" fmla="*/ 188226 w 796"/>
                  <a:gd name="T49" fmla="*/ 238425 h 1143"/>
                  <a:gd name="T50" fmla="*/ 180448 w 796"/>
                  <a:gd name="T51" fmla="*/ 349067 h 1143"/>
                  <a:gd name="T52" fmla="*/ 108891 w 796"/>
                  <a:gd name="T53" fmla="*/ 411400 h 1143"/>
                  <a:gd name="T54" fmla="*/ 90224 w 796"/>
                  <a:gd name="T55" fmla="*/ 447761 h 114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796" h="1143">
                    <a:moveTo>
                      <a:pt x="174" y="862"/>
                    </a:moveTo>
                    <a:cubicBezTo>
                      <a:pt x="190" y="890"/>
                      <a:pt x="215" y="909"/>
                      <a:pt x="252" y="893"/>
                    </a:cubicBezTo>
                    <a:cubicBezTo>
                      <a:pt x="286" y="878"/>
                      <a:pt x="320" y="861"/>
                      <a:pt x="356" y="853"/>
                    </a:cubicBezTo>
                    <a:cubicBezTo>
                      <a:pt x="410" y="841"/>
                      <a:pt x="431" y="804"/>
                      <a:pt x="446" y="758"/>
                    </a:cubicBezTo>
                    <a:cubicBezTo>
                      <a:pt x="458" y="722"/>
                      <a:pt x="471" y="687"/>
                      <a:pt x="487" y="653"/>
                    </a:cubicBezTo>
                    <a:cubicBezTo>
                      <a:pt x="496" y="634"/>
                      <a:pt x="513" y="618"/>
                      <a:pt x="538" y="618"/>
                    </a:cubicBezTo>
                    <a:cubicBezTo>
                      <a:pt x="566" y="618"/>
                      <a:pt x="575" y="639"/>
                      <a:pt x="583" y="660"/>
                    </a:cubicBezTo>
                    <a:cubicBezTo>
                      <a:pt x="588" y="673"/>
                      <a:pt x="626" y="868"/>
                      <a:pt x="643" y="952"/>
                    </a:cubicBezTo>
                    <a:cubicBezTo>
                      <a:pt x="652" y="1000"/>
                      <a:pt x="663" y="1047"/>
                      <a:pt x="676" y="1093"/>
                    </a:cubicBezTo>
                    <a:cubicBezTo>
                      <a:pt x="686" y="1127"/>
                      <a:pt x="718" y="1143"/>
                      <a:pt x="750" y="1136"/>
                    </a:cubicBezTo>
                    <a:cubicBezTo>
                      <a:pt x="781" y="1128"/>
                      <a:pt x="796" y="1098"/>
                      <a:pt x="791" y="1069"/>
                    </a:cubicBezTo>
                    <a:cubicBezTo>
                      <a:pt x="786" y="1041"/>
                      <a:pt x="717" y="669"/>
                      <a:pt x="690" y="511"/>
                    </a:cubicBezTo>
                    <a:cubicBezTo>
                      <a:pt x="672" y="404"/>
                      <a:pt x="672" y="301"/>
                      <a:pt x="723" y="202"/>
                    </a:cubicBezTo>
                    <a:cubicBezTo>
                      <a:pt x="728" y="193"/>
                      <a:pt x="733" y="183"/>
                      <a:pt x="728" y="171"/>
                    </a:cubicBezTo>
                    <a:cubicBezTo>
                      <a:pt x="709" y="114"/>
                      <a:pt x="690" y="56"/>
                      <a:pt x="671" y="0"/>
                    </a:cubicBezTo>
                    <a:cubicBezTo>
                      <a:pt x="602" y="91"/>
                      <a:pt x="520" y="146"/>
                      <a:pt x="409" y="149"/>
                    </a:cubicBezTo>
                    <a:cubicBezTo>
                      <a:pt x="348" y="151"/>
                      <a:pt x="317" y="166"/>
                      <a:pt x="293" y="222"/>
                    </a:cubicBezTo>
                    <a:cubicBezTo>
                      <a:pt x="271" y="272"/>
                      <a:pt x="242" y="318"/>
                      <a:pt x="226" y="371"/>
                    </a:cubicBezTo>
                    <a:cubicBezTo>
                      <a:pt x="223" y="379"/>
                      <a:pt x="202" y="396"/>
                      <a:pt x="185" y="401"/>
                    </a:cubicBezTo>
                    <a:cubicBezTo>
                      <a:pt x="140" y="413"/>
                      <a:pt x="95" y="418"/>
                      <a:pt x="51" y="433"/>
                    </a:cubicBezTo>
                    <a:cubicBezTo>
                      <a:pt x="30" y="440"/>
                      <a:pt x="0" y="457"/>
                      <a:pt x="3" y="489"/>
                    </a:cubicBezTo>
                    <a:cubicBezTo>
                      <a:pt x="6" y="519"/>
                      <a:pt x="33" y="540"/>
                      <a:pt x="56" y="537"/>
                    </a:cubicBezTo>
                    <a:cubicBezTo>
                      <a:pt x="146" y="525"/>
                      <a:pt x="257" y="547"/>
                      <a:pt x="314" y="446"/>
                    </a:cubicBezTo>
                    <a:cubicBezTo>
                      <a:pt x="323" y="432"/>
                      <a:pt x="330" y="420"/>
                      <a:pt x="346" y="424"/>
                    </a:cubicBezTo>
                    <a:cubicBezTo>
                      <a:pt x="364" y="428"/>
                      <a:pt x="363" y="446"/>
                      <a:pt x="363" y="459"/>
                    </a:cubicBezTo>
                    <a:cubicBezTo>
                      <a:pt x="363" y="489"/>
                      <a:pt x="350" y="643"/>
                      <a:pt x="348" y="672"/>
                    </a:cubicBezTo>
                    <a:cubicBezTo>
                      <a:pt x="346" y="694"/>
                      <a:pt x="327" y="750"/>
                      <a:pt x="210" y="792"/>
                    </a:cubicBezTo>
                    <a:cubicBezTo>
                      <a:pt x="209" y="793"/>
                      <a:pt x="155" y="829"/>
                      <a:pt x="174" y="8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2" name="Freeform 572">
                <a:extLst>
                  <a:ext uri="{FF2B5EF4-FFF2-40B4-BE49-F238E27FC236}">
                    <a16:creationId xmlns:a16="http://schemas.microsoft.com/office/drawing/2014/main" id="{E9D81B83-EEBB-4A6C-945B-3806FE93B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5325" y="4146550"/>
                <a:ext cx="130175" cy="52388"/>
              </a:xfrm>
              <a:custGeom>
                <a:avLst/>
                <a:gdLst>
                  <a:gd name="T0" fmla="*/ 118720 w 250"/>
                  <a:gd name="T1" fmla="*/ 12449 h 101"/>
                  <a:gd name="T2" fmla="*/ 24473 w 250"/>
                  <a:gd name="T3" fmla="*/ 4150 h 101"/>
                  <a:gd name="T4" fmla="*/ 9373 w 250"/>
                  <a:gd name="T5" fmla="*/ 12967 h 101"/>
                  <a:gd name="T6" fmla="*/ 18225 w 250"/>
                  <a:gd name="T7" fmla="*/ 52388 h 101"/>
                  <a:gd name="T8" fmla="*/ 118720 w 250"/>
                  <a:gd name="T9" fmla="*/ 1244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0" h="101">
                    <a:moveTo>
                      <a:pt x="228" y="24"/>
                    </a:moveTo>
                    <a:cubicBezTo>
                      <a:pt x="158" y="0"/>
                      <a:pt x="103" y="5"/>
                      <a:pt x="47" y="8"/>
                    </a:cubicBezTo>
                    <a:cubicBezTo>
                      <a:pt x="35" y="8"/>
                      <a:pt x="0" y="1"/>
                      <a:pt x="18" y="25"/>
                    </a:cubicBezTo>
                    <a:cubicBezTo>
                      <a:pt x="44" y="62"/>
                      <a:pt x="35" y="101"/>
                      <a:pt x="35" y="101"/>
                    </a:cubicBezTo>
                    <a:cubicBezTo>
                      <a:pt x="90" y="92"/>
                      <a:pt x="250" y="35"/>
                      <a:pt x="228" y="24"/>
                    </a:cubicBezTo>
                    <a:close/>
                  </a:path>
                </a:pathLst>
              </a:custGeom>
              <a:solidFill>
                <a:srgbClr val="B77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3" name="Freeform 573">
                <a:extLst>
                  <a:ext uri="{FF2B5EF4-FFF2-40B4-BE49-F238E27FC236}">
                    <a16:creationId xmlns:a16="http://schemas.microsoft.com/office/drawing/2014/main" id="{43BB4EFA-F7B4-4539-84F8-FCC1A1D09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9675" y="2278063"/>
                <a:ext cx="79375" cy="206375"/>
              </a:xfrm>
              <a:custGeom>
                <a:avLst/>
                <a:gdLst>
                  <a:gd name="T0" fmla="*/ 51879 w 153"/>
                  <a:gd name="T1" fmla="*/ 16677 h 396"/>
                  <a:gd name="T2" fmla="*/ 29571 w 153"/>
                  <a:gd name="T3" fmla="*/ 0 h 396"/>
                  <a:gd name="T4" fmla="*/ 3113 w 153"/>
                  <a:gd name="T5" fmla="*/ 14592 h 396"/>
                  <a:gd name="T6" fmla="*/ 3632 w 153"/>
                  <a:gd name="T7" fmla="*/ 42213 h 396"/>
                  <a:gd name="T8" fmla="*/ 47210 w 153"/>
                  <a:gd name="T9" fmla="*/ 206375 h 396"/>
                  <a:gd name="T10" fmla="*/ 51879 w 153"/>
                  <a:gd name="T11" fmla="*/ 16677 h 3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3" h="396">
                    <a:moveTo>
                      <a:pt x="100" y="32"/>
                    </a:moveTo>
                    <a:cubicBezTo>
                      <a:pt x="96" y="15"/>
                      <a:pt x="76" y="1"/>
                      <a:pt x="57" y="0"/>
                    </a:cubicBezTo>
                    <a:cubicBezTo>
                      <a:pt x="38" y="0"/>
                      <a:pt x="14" y="11"/>
                      <a:pt x="6" y="28"/>
                    </a:cubicBezTo>
                    <a:cubicBezTo>
                      <a:pt x="0" y="43"/>
                      <a:pt x="5" y="65"/>
                      <a:pt x="7" y="81"/>
                    </a:cubicBezTo>
                    <a:cubicBezTo>
                      <a:pt x="24" y="183"/>
                      <a:pt x="46" y="293"/>
                      <a:pt x="91" y="396"/>
                    </a:cubicBezTo>
                    <a:cubicBezTo>
                      <a:pt x="153" y="274"/>
                      <a:pt x="126" y="146"/>
                      <a:pt x="100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4" name="Freeform 574">
                <a:extLst>
                  <a:ext uri="{FF2B5EF4-FFF2-40B4-BE49-F238E27FC236}">
                    <a16:creationId xmlns:a16="http://schemas.microsoft.com/office/drawing/2014/main" id="{346D6ADD-C8F2-44F4-939C-82C78EB89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8613" y="3790950"/>
                <a:ext cx="153987" cy="160338"/>
              </a:xfrm>
              <a:custGeom>
                <a:avLst/>
                <a:gdLst>
                  <a:gd name="T0" fmla="*/ 68957 w 297"/>
                  <a:gd name="T1" fmla="*/ 4685 h 308"/>
                  <a:gd name="T2" fmla="*/ 0 w 297"/>
                  <a:gd name="T3" fmla="*/ 80169 h 308"/>
                  <a:gd name="T4" fmla="*/ 80364 w 297"/>
                  <a:gd name="T5" fmla="*/ 157735 h 308"/>
                  <a:gd name="T6" fmla="*/ 153469 w 297"/>
                  <a:gd name="T7" fmla="*/ 83813 h 308"/>
                  <a:gd name="T8" fmla="*/ 68957 w 297"/>
                  <a:gd name="T9" fmla="*/ 4685 h 3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7" h="308">
                    <a:moveTo>
                      <a:pt x="133" y="9"/>
                    </a:moveTo>
                    <a:cubicBezTo>
                      <a:pt x="48" y="10"/>
                      <a:pt x="0" y="70"/>
                      <a:pt x="0" y="154"/>
                    </a:cubicBezTo>
                    <a:cubicBezTo>
                      <a:pt x="1" y="235"/>
                      <a:pt x="44" y="308"/>
                      <a:pt x="155" y="303"/>
                    </a:cubicBezTo>
                    <a:cubicBezTo>
                      <a:pt x="244" y="299"/>
                      <a:pt x="287" y="244"/>
                      <a:pt x="296" y="161"/>
                    </a:cubicBezTo>
                    <a:cubicBezTo>
                      <a:pt x="297" y="86"/>
                      <a:pt x="262" y="0"/>
                      <a:pt x="133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5" name="Freeform 575">
                <a:extLst>
                  <a:ext uri="{FF2B5EF4-FFF2-40B4-BE49-F238E27FC236}">
                    <a16:creationId xmlns:a16="http://schemas.microsoft.com/office/drawing/2014/main" id="{B6A42237-4F63-4292-823E-6AF402289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9238" y="3859213"/>
                <a:ext cx="403225" cy="369888"/>
              </a:xfrm>
              <a:custGeom>
                <a:avLst/>
                <a:gdLst>
                  <a:gd name="T0" fmla="*/ 267260 w 777"/>
                  <a:gd name="T1" fmla="*/ 173547 h 714"/>
                  <a:gd name="T2" fmla="*/ 338356 w 777"/>
                  <a:gd name="T3" fmla="*/ 159041 h 714"/>
                  <a:gd name="T4" fmla="*/ 357038 w 777"/>
                  <a:gd name="T5" fmla="*/ 149199 h 714"/>
                  <a:gd name="T6" fmla="*/ 402706 w 777"/>
                  <a:gd name="T7" fmla="*/ 36782 h 714"/>
                  <a:gd name="T8" fmla="*/ 382467 w 777"/>
                  <a:gd name="T9" fmla="*/ 3626 h 714"/>
                  <a:gd name="T10" fmla="*/ 344065 w 777"/>
                  <a:gd name="T11" fmla="*/ 24348 h 714"/>
                  <a:gd name="T12" fmla="*/ 329015 w 777"/>
                  <a:gd name="T13" fmla="*/ 64756 h 714"/>
                  <a:gd name="T14" fmla="*/ 279715 w 777"/>
                  <a:gd name="T15" fmla="*/ 94285 h 714"/>
                  <a:gd name="T16" fmla="*/ 188898 w 777"/>
                  <a:gd name="T17" fmla="*/ 97393 h 714"/>
                  <a:gd name="T18" fmla="*/ 144787 w 777"/>
                  <a:gd name="T19" fmla="*/ 105682 h 714"/>
                  <a:gd name="T20" fmla="*/ 75248 w 777"/>
                  <a:gd name="T21" fmla="*/ 137283 h 714"/>
                  <a:gd name="T22" fmla="*/ 10379 w 777"/>
                  <a:gd name="T23" fmla="*/ 236231 h 714"/>
                  <a:gd name="T24" fmla="*/ 3633 w 777"/>
                  <a:gd name="T25" fmla="*/ 270940 h 714"/>
                  <a:gd name="T26" fmla="*/ 52933 w 777"/>
                  <a:gd name="T27" fmla="*/ 350202 h 714"/>
                  <a:gd name="T28" fmla="*/ 104309 w 777"/>
                  <a:gd name="T29" fmla="*/ 360563 h 714"/>
                  <a:gd name="T30" fmla="*/ 116764 w 777"/>
                  <a:gd name="T31" fmla="*/ 325336 h 714"/>
                  <a:gd name="T32" fmla="*/ 84589 w 777"/>
                  <a:gd name="T33" fmla="*/ 271976 h 714"/>
                  <a:gd name="T34" fmla="*/ 82513 w 777"/>
                  <a:gd name="T35" fmla="*/ 235195 h 714"/>
                  <a:gd name="T36" fmla="*/ 100677 w 777"/>
                  <a:gd name="T37" fmla="*/ 209810 h 714"/>
                  <a:gd name="T38" fmla="*/ 121954 w 777"/>
                  <a:gd name="T39" fmla="*/ 196341 h 714"/>
                  <a:gd name="T40" fmla="*/ 112093 w 777"/>
                  <a:gd name="T41" fmla="*/ 217063 h 714"/>
                  <a:gd name="T42" fmla="*/ 110018 w 777"/>
                  <a:gd name="T43" fmla="*/ 280783 h 714"/>
                  <a:gd name="T44" fmla="*/ 131814 w 777"/>
                  <a:gd name="T45" fmla="*/ 336215 h 714"/>
                  <a:gd name="T46" fmla="*/ 149977 w 777"/>
                  <a:gd name="T47" fmla="*/ 354865 h 714"/>
                  <a:gd name="T48" fmla="*/ 231452 w 777"/>
                  <a:gd name="T49" fmla="*/ 357455 h 714"/>
                  <a:gd name="T50" fmla="*/ 243907 w 777"/>
                  <a:gd name="T51" fmla="*/ 337251 h 714"/>
                  <a:gd name="T52" fmla="*/ 243907 w 777"/>
                  <a:gd name="T53" fmla="*/ 271976 h 714"/>
                  <a:gd name="T54" fmla="*/ 244426 w 777"/>
                  <a:gd name="T55" fmla="*/ 271976 h 714"/>
                  <a:gd name="T56" fmla="*/ 243907 w 777"/>
                  <a:gd name="T57" fmla="*/ 202040 h 714"/>
                  <a:gd name="T58" fmla="*/ 267260 w 777"/>
                  <a:gd name="T59" fmla="*/ 173547 h 71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77" h="714">
                    <a:moveTo>
                      <a:pt x="515" y="335"/>
                    </a:moveTo>
                    <a:cubicBezTo>
                      <a:pt x="561" y="326"/>
                      <a:pt x="607" y="315"/>
                      <a:pt x="652" y="307"/>
                    </a:cubicBezTo>
                    <a:cubicBezTo>
                      <a:pt x="667" y="304"/>
                      <a:pt x="681" y="301"/>
                      <a:pt x="688" y="288"/>
                    </a:cubicBezTo>
                    <a:cubicBezTo>
                      <a:pt x="724" y="219"/>
                      <a:pt x="770" y="151"/>
                      <a:pt x="776" y="71"/>
                    </a:cubicBezTo>
                    <a:cubicBezTo>
                      <a:pt x="777" y="52"/>
                      <a:pt x="768" y="14"/>
                      <a:pt x="737" y="7"/>
                    </a:cubicBezTo>
                    <a:cubicBezTo>
                      <a:pt x="703" y="0"/>
                      <a:pt x="682" y="4"/>
                      <a:pt x="663" y="47"/>
                    </a:cubicBezTo>
                    <a:cubicBezTo>
                      <a:pt x="651" y="73"/>
                      <a:pt x="644" y="98"/>
                      <a:pt x="634" y="125"/>
                    </a:cubicBezTo>
                    <a:cubicBezTo>
                      <a:pt x="616" y="170"/>
                      <a:pt x="587" y="184"/>
                      <a:pt x="539" y="182"/>
                    </a:cubicBezTo>
                    <a:cubicBezTo>
                      <a:pt x="481" y="179"/>
                      <a:pt x="421" y="162"/>
                      <a:pt x="364" y="188"/>
                    </a:cubicBezTo>
                    <a:cubicBezTo>
                      <a:pt x="336" y="201"/>
                      <a:pt x="308" y="207"/>
                      <a:pt x="279" y="204"/>
                    </a:cubicBezTo>
                    <a:cubicBezTo>
                      <a:pt x="221" y="198"/>
                      <a:pt x="178" y="223"/>
                      <a:pt x="145" y="265"/>
                    </a:cubicBezTo>
                    <a:cubicBezTo>
                      <a:pt x="98" y="325"/>
                      <a:pt x="56" y="389"/>
                      <a:pt x="20" y="456"/>
                    </a:cubicBezTo>
                    <a:cubicBezTo>
                      <a:pt x="12" y="470"/>
                      <a:pt x="0" y="507"/>
                      <a:pt x="7" y="523"/>
                    </a:cubicBezTo>
                    <a:cubicBezTo>
                      <a:pt x="35" y="586"/>
                      <a:pt x="57" y="624"/>
                      <a:pt x="102" y="676"/>
                    </a:cubicBezTo>
                    <a:cubicBezTo>
                      <a:pt x="122" y="699"/>
                      <a:pt x="171" y="714"/>
                      <a:pt x="201" y="696"/>
                    </a:cubicBezTo>
                    <a:cubicBezTo>
                      <a:pt x="231" y="679"/>
                      <a:pt x="235" y="659"/>
                      <a:pt x="225" y="628"/>
                    </a:cubicBezTo>
                    <a:cubicBezTo>
                      <a:pt x="213" y="594"/>
                      <a:pt x="187" y="552"/>
                      <a:pt x="163" y="525"/>
                    </a:cubicBezTo>
                    <a:cubicBezTo>
                      <a:pt x="143" y="501"/>
                      <a:pt x="140" y="480"/>
                      <a:pt x="159" y="454"/>
                    </a:cubicBezTo>
                    <a:cubicBezTo>
                      <a:pt x="171" y="438"/>
                      <a:pt x="180" y="419"/>
                      <a:pt x="194" y="405"/>
                    </a:cubicBezTo>
                    <a:cubicBezTo>
                      <a:pt x="205" y="393"/>
                      <a:pt x="217" y="365"/>
                      <a:pt x="235" y="379"/>
                    </a:cubicBezTo>
                    <a:cubicBezTo>
                      <a:pt x="252" y="393"/>
                      <a:pt x="225" y="407"/>
                      <a:pt x="216" y="419"/>
                    </a:cubicBezTo>
                    <a:cubicBezTo>
                      <a:pt x="175" y="475"/>
                      <a:pt x="173" y="482"/>
                      <a:pt x="212" y="542"/>
                    </a:cubicBezTo>
                    <a:cubicBezTo>
                      <a:pt x="233" y="576"/>
                      <a:pt x="256" y="609"/>
                      <a:pt x="254" y="649"/>
                    </a:cubicBezTo>
                    <a:cubicBezTo>
                      <a:pt x="253" y="681"/>
                      <a:pt x="267" y="685"/>
                      <a:pt x="289" y="685"/>
                    </a:cubicBezTo>
                    <a:cubicBezTo>
                      <a:pt x="339" y="684"/>
                      <a:pt x="397" y="687"/>
                      <a:pt x="446" y="690"/>
                    </a:cubicBezTo>
                    <a:cubicBezTo>
                      <a:pt x="473" y="692"/>
                      <a:pt x="471" y="673"/>
                      <a:pt x="470" y="651"/>
                    </a:cubicBezTo>
                    <a:cubicBezTo>
                      <a:pt x="469" y="609"/>
                      <a:pt x="470" y="567"/>
                      <a:pt x="470" y="525"/>
                    </a:cubicBezTo>
                    <a:cubicBezTo>
                      <a:pt x="470" y="525"/>
                      <a:pt x="470" y="525"/>
                      <a:pt x="471" y="525"/>
                    </a:cubicBezTo>
                    <a:cubicBezTo>
                      <a:pt x="471" y="480"/>
                      <a:pt x="471" y="435"/>
                      <a:pt x="470" y="390"/>
                    </a:cubicBezTo>
                    <a:cubicBezTo>
                      <a:pt x="470" y="358"/>
                      <a:pt x="485" y="341"/>
                      <a:pt x="515" y="3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6" name="Freeform 576">
                <a:extLst>
                  <a:ext uri="{FF2B5EF4-FFF2-40B4-BE49-F238E27FC236}">
                    <a16:creationId xmlns:a16="http://schemas.microsoft.com/office/drawing/2014/main" id="{E9F5AFA1-B282-4427-9502-41E2D773D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3238" y="4144963"/>
                <a:ext cx="201612" cy="74613"/>
              </a:xfrm>
              <a:custGeom>
                <a:avLst/>
                <a:gdLst>
                  <a:gd name="T0" fmla="*/ 23719 w 391"/>
                  <a:gd name="T1" fmla="*/ 72540 h 144"/>
                  <a:gd name="T2" fmla="*/ 174284 w 391"/>
                  <a:gd name="T3" fmla="*/ 61659 h 144"/>
                  <a:gd name="T4" fmla="*/ 194909 w 391"/>
                  <a:gd name="T5" fmla="*/ 52333 h 144"/>
                  <a:gd name="T6" fmla="*/ 169127 w 391"/>
                  <a:gd name="T7" fmla="*/ 1036 h 144"/>
                  <a:gd name="T8" fmla="*/ 91267 w 391"/>
                  <a:gd name="T9" fmla="*/ 1036 h 144"/>
                  <a:gd name="T10" fmla="*/ 91267 w 391"/>
                  <a:gd name="T11" fmla="*/ 518 h 144"/>
                  <a:gd name="T12" fmla="*/ 6188 w 391"/>
                  <a:gd name="T13" fmla="*/ 518 h 144"/>
                  <a:gd name="T14" fmla="*/ 6703 w 391"/>
                  <a:gd name="T15" fmla="*/ 63214 h 144"/>
                  <a:gd name="T16" fmla="*/ 23719 w 391"/>
                  <a:gd name="T17" fmla="*/ 72540 h 1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91" h="144">
                    <a:moveTo>
                      <a:pt x="46" y="140"/>
                    </a:moveTo>
                    <a:cubicBezTo>
                      <a:pt x="174" y="144"/>
                      <a:pt x="222" y="141"/>
                      <a:pt x="338" y="119"/>
                    </a:cubicBezTo>
                    <a:cubicBezTo>
                      <a:pt x="352" y="118"/>
                      <a:pt x="371" y="117"/>
                      <a:pt x="378" y="101"/>
                    </a:cubicBezTo>
                    <a:cubicBezTo>
                      <a:pt x="391" y="74"/>
                      <a:pt x="359" y="4"/>
                      <a:pt x="328" y="2"/>
                    </a:cubicBezTo>
                    <a:cubicBezTo>
                      <a:pt x="281" y="0"/>
                      <a:pt x="224" y="2"/>
                      <a:pt x="177" y="2"/>
                    </a:cubicBezTo>
                    <a:cubicBezTo>
                      <a:pt x="177" y="1"/>
                      <a:pt x="177" y="1"/>
                      <a:pt x="177" y="1"/>
                    </a:cubicBezTo>
                    <a:cubicBezTo>
                      <a:pt x="152" y="1"/>
                      <a:pt x="36" y="0"/>
                      <a:pt x="12" y="1"/>
                    </a:cubicBezTo>
                    <a:cubicBezTo>
                      <a:pt x="12" y="1"/>
                      <a:pt x="0" y="22"/>
                      <a:pt x="13" y="122"/>
                    </a:cubicBezTo>
                    <a:cubicBezTo>
                      <a:pt x="16" y="144"/>
                      <a:pt x="25" y="141"/>
                      <a:pt x="46" y="140"/>
                    </a:cubicBezTo>
                    <a:close/>
                  </a:path>
                </a:pathLst>
              </a:custGeom>
              <a:solidFill>
                <a:srgbClr val="B77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7" name="Freeform 577">
                <a:extLst>
                  <a:ext uri="{FF2B5EF4-FFF2-40B4-BE49-F238E27FC236}">
                    <a16:creationId xmlns:a16="http://schemas.microsoft.com/office/drawing/2014/main" id="{440781A7-059F-4342-B048-7B769931C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2738" y="3151188"/>
                <a:ext cx="38100" cy="68263"/>
              </a:xfrm>
              <a:custGeom>
                <a:avLst/>
                <a:gdLst>
                  <a:gd name="T0" fmla="*/ 0 w 75"/>
                  <a:gd name="T1" fmla="*/ 43301 h 134"/>
                  <a:gd name="T2" fmla="*/ 2540 w 75"/>
                  <a:gd name="T3" fmla="*/ 46358 h 134"/>
                  <a:gd name="T4" fmla="*/ 3048 w 75"/>
                  <a:gd name="T5" fmla="*/ 47377 h 134"/>
                  <a:gd name="T6" fmla="*/ 4572 w 75"/>
                  <a:gd name="T7" fmla="*/ 49924 h 134"/>
                  <a:gd name="T8" fmla="*/ 5080 w 75"/>
                  <a:gd name="T9" fmla="*/ 50943 h 134"/>
                  <a:gd name="T10" fmla="*/ 7112 w 75"/>
                  <a:gd name="T11" fmla="*/ 52980 h 134"/>
                  <a:gd name="T12" fmla="*/ 7620 w 75"/>
                  <a:gd name="T13" fmla="*/ 53999 h 134"/>
                  <a:gd name="T14" fmla="*/ 9652 w 75"/>
                  <a:gd name="T15" fmla="*/ 56037 h 134"/>
                  <a:gd name="T16" fmla="*/ 10668 w 75"/>
                  <a:gd name="T17" fmla="*/ 57056 h 134"/>
                  <a:gd name="T18" fmla="*/ 12192 w 75"/>
                  <a:gd name="T19" fmla="*/ 59093 h 134"/>
                  <a:gd name="T20" fmla="*/ 13208 w 75"/>
                  <a:gd name="T21" fmla="*/ 60112 h 134"/>
                  <a:gd name="T22" fmla="*/ 15240 w 75"/>
                  <a:gd name="T23" fmla="*/ 62150 h 134"/>
                  <a:gd name="T24" fmla="*/ 16764 w 75"/>
                  <a:gd name="T25" fmla="*/ 63169 h 134"/>
                  <a:gd name="T26" fmla="*/ 18796 w 75"/>
                  <a:gd name="T27" fmla="*/ 64697 h 134"/>
                  <a:gd name="T28" fmla="*/ 19812 w 75"/>
                  <a:gd name="T29" fmla="*/ 65716 h 134"/>
                  <a:gd name="T30" fmla="*/ 23368 w 75"/>
                  <a:gd name="T31" fmla="*/ 68263 h 134"/>
                  <a:gd name="T32" fmla="*/ 38100 w 75"/>
                  <a:gd name="T33" fmla="*/ 0 h 134"/>
                  <a:gd name="T34" fmla="*/ 18796 w 75"/>
                  <a:gd name="T35" fmla="*/ 29547 h 134"/>
                  <a:gd name="T36" fmla="*/ 0 w 75"/>
                  <a:gd name="T37" fmla="*/ 43301 h 13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75" h="134">
                    <a:moveTo>
                      <a:pt x="0" y="85"/>
                    </a:moveTo>
                    <a:cubicBezTo>
                      <a:pt x="2" y="88"/>
                      <a:pt x="3" y="90"/>
                      <a:pt x="5" y="91"/>
                    </a:cubicBezTo>
                    <a:cubicBezTo>
                      <a:pt x="5" y="92"/>
                      <a:pt x="5" y="92"/>
                      <a:pt x="6" y="93"/>
                    </a:cubicBezTo>
                    <a:cubicBezTo>
                      <a:pt x="7" y="95"/>
                      <a:pt x="8" y="96"/>
                      <a:pt x="9" y="98"/>
                    </a:cubicBezTo>
                    <a:cubicBezTo>
                      <a:pt x="9" y="98"/>
                      <a:pt x="10" y="99"/>
                      <a:pt x="10" y="100"/>
                    </a:cubicBezTo>
                    <a:cubicBezTo>
                      <a:pt x="11" y="101"/>
                      <a:pt x="13" y="103"/>
                      <a:pt x="14" y="104"/>
                    </a:cubicBezTo>
                    <a:cubicBezTo>
                      <a:pt x="14" y="105"/>
                      <a:pt x="15" y="106"/>
                      <a:pt x="15" y="106"/>
                    </a:cubicBezTo>
                    <a:cubicBezTo>
                      <a:pt x="17" y="108"/>
                      <a:pt x="18" y="109"/>
                      <a:pt x="19" y="110"/>
                    </a:cubicBezTo>
                    <a:cubicBezTo>
                      <a:pt x="19" y="111"/>
                      <a:pt x="20" y="112"/>
                      <a:pt x="21" y="112"/>
                    </a:cubicBezTo>
                    <a:cubicBezTo>
                      <a:pt x="22" y="114"/>
                      <a:pt x="23" y="115"/>
                      <a:pt x="24" y="116"/>
                    </a:cubicBezTo>
                    <a:cubicBezTo>
                      <a:pt x="25" y="117"/>
                      <a:pt x="26" y="118"/>
                      <a:pt x="26" y="118"/>
                    </a:cubicBezTo>
                    <a:cubicBezTo>
                      <a:pt x="28" y="119"/>
                      <a:pt x="29" y="121"/>
                      <a:pt x="30" y="122"/>
                    </a:cubicBezTo>
                    <a:cubicBezTo>
                      <a:pt x="31" y="122"/>
                      <a:pt x="32" y="123"/>
                      <a:pt x="33" y="124"/>
                    </a:cubicBezTo>
                    <a:cubicBezTo>
                      <a:pt x="34" y="125"/>
                      <a:pt x="35" y="126"/>
                      <a:pt x="37" y="127"/>
                    </a:cubicBezTo>
                    <a:cubicBezTo>
                      <a:pt x="38" y="128"/>
                      <a:pt x="38" y="128"/>
                      <a:pt x="39" y="129"/>
                    </a:cubicBezTo>
                    <a:cubicBezTo>
                      <a:pt x="41" y="131"/>
                      <a:pt x="44" y="132"/>
                      <a:pt x="46" y="134"/>
                    </a:cubicBezTo>
                    <a:cubicBezTo>
                      <a:pt x="56" y="88"/>
                      <a:pt x="65" y="45"/>
                      <a:pt x="75" y="0"/>
                    </a:cubicBezTo>
                    <a:cubicBezTo>
                      <a:pt x="66" y="22"/>
                      <a:pt x="52" y="42"/>
                      <a:pt x="37" y="58"/>
                    </a:cubicBezTo>
                    <a:cubicBezTo>
                      <a:pt x="26" y="68"/>
                      <a:pt x="14" y="78"/>
                      <a:pt x="0" y="85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8" name="Freeform 578">
                <a:extLst>
                  <a:ext uri="{FF2B5EF4-FFF2-40B4-BE49-F238E27FC236}">
                    <a16:creationId xmlns:a16="http://schemas.microsoft.com/office/drawing/2014/main" id="{5F2B4ED2-FBEE-4CFE-9295-1AAAE1837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6950" y="2320925"/>
                <a:ext cx="158750" cy="158750"/>
              </a:xfrm>
              <a:custGeom>
                <a:avLst/>
                <a:gdLst>
                  <a:gd name="T0" fmla="*/ 83498 w 308"/>
                  <a:gd name="T1" fmla="*/ 0 h 306"/>
                  <a:gd name="T2" fmla="*/ 1031 w 308"/>
                  <a:gd name="T3" fmla="*/ 75225 h 306"/>
                  <a:gd name="T4" fmla="*/ 85560 w 308"/>
                  <a:gd name="T5" fmla="*/ 156675 h 306"/>
                  <a:gd name="T6" fmla="*/ 158750 w 308"/>
                  <a:gd name="T7" fmla="*/ 85600 h 306"/>
                  <a:gd name="T8" fmla="*/ 83498 w 308"/>
                  <a:gd name="T9" fmla="*/ 0 h 3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8" h="306">
                    <a:moveTo>
                      <a:pt x="162" y="0"/>
                    </a:moveTo>
                    <a:cubicBezTo>
                      <a:pt x="81" y="0"/>
                      <a:pt x="3" y="62"/>
                      <a:pt x="2" y="145"/>
                    </a:cubicBezTo>
                    <a:cubicBezTo>
                      <a:pt x="0" y="233"/>
                      <a:pt x="64" y="303"/>
                      <a:pt x="166" y="302"/>
                    </a:cubicBezTo>
                    <a:cubicBezTo>
                      <a:pt x="256" y="306"/>
                      <a:pt x="308" y="238"/>
                      <a:pt x="308" y="165"/>
                    </a:cubicBezTo>
                    <a:cubicBezTo>
                      <a:pt x="308" y="67"/>
                      <a:pt x="254" y="1"/>
                      <a:pt x="1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699" name="Freeform 579">
                <a:extLst>
                  <a:ext uri="{FF2B5EF4-FFF2-40B4-BE49-F238E27FC236}">
                    <a16:creationId xmlns:a16="http://schemas.microsoft.com/office/drawing/2014/main" id="{BD47B080-34D6-47E6-B87B-5A949FB61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7275" y="1592263"/>
                <a:ext cx="488950" cy="1338263"/>
              </a:xfrm>
              <a:custGeom>
                <a:avLst/>
                <a:gdLst>
                  <a:gd name="T0" fmla="*/ 66298 w 944"/>
                  <a:gd name="T1" fmla="*/ 1291471 h 2574"/>
                  <a:gd name="T2" fmla="*/ 45062 w 944"/>
                  <a:gd name="T3" fmla="*/ 1338263 h 2574"/>
                  <a:gd name="T4" fmla="*/ 70960 w 944"/>
                  <a:gd name="T5" fmla="*/ 1332024 h 2574"/>
                  <a:gd name="T6" fmla="*/ 75622 w 944"/>
                  <a:gd name="T7" fmla="*/ 1330984 h 2574"/>
                  <a:gd name="T8" fmla="*/ 87534 w 944"/>
                  <a:gd name="T9" fmla="*/ 1327865 h 2574"/>
                  <a:gd name="T10" fmla="*/ 93232 w 944"/>
                  <a:gd name="T11" fmla="*/ 1326305 h 2574"/>
                  <a:gd name="T12" fmla="*/ 99965 w 944"/>
                  <a:gd name="T13" fmla="*/ 1324745 h 2574"/>
                  <a:gd name="T14" fmla="*/ 110842 w 944"/>
                  <a:gd name="T15" fmla="*/ 1321626 h 2574"/>
                  <a:gd name="T16" fmla="*/ 116022 w 944"/>
                  <a:gd name="T17" fmla="*/ 1319546 h 2574"/>
                  <a:gd name="T18" fmla="*/ 127935 w 944"/>
                  <a:gd name="T19" fmla="*/ 1315907 h 2574"/>
                  <a:gd name="T20" fmla="*/ 131561 w 944"/>
                  <a:gd name="T21" fmla="*/ 1314867 h 2574"/>
                  <a:gd name="T22" fmla="*/ 142438 w 944"/>
                  <a:gd name="T23" fmla="*/ 1311227 h 2574"/>
                  <a:gd name="T24" fmla="*/ 145545 w 944"/>
                  <a:gd name="T25" fmla="*/ 1310188 h 2574"/>
                  <a:gd name="T26" fmla="*/ 158494 w 944"/>
                  <a:gd name="T27" fmla="*/ 1305508 h 2574"/>
                  <a:gd name="T28" fmla="*/ 161602 w 944"/>
                  <a:gd name="T29" fmla="*/ 1304468 h 2574"/>
                  <a:gd name="T30" fmla="*/ 174551 w 944"/>
                  <a:gd name="T31" fmla="*/ 1299269 h 2574"/>
                  <a:gd name="T32" fmla="*/ 177141 w 944"/>
                  <a:gd name="T33" fmla="*/ 1298229 h 2574"/>
                  <a:gd name="T34" fmla="*/ 190608 w 944"/>
                  <a:gd name="T35" fmla="*/ 1293030 h 2574"/>
                  <a:gd name="T36" fmla="*/ 190608 w 944"/>
                  <a:gd name="T37" fmla="*/ 1293030 h 2574"/>
                  <a:gd name="T38" fmla="*/ 218577 w 944"/>
                  <a:gd name="T39" fmla="*/ 1274313 h 2574"/>
                  <a:gd name="T40" fmla="*/ 219095 w 944"/>
                  <a:gd name="T41" fmla="*/ 1273793 h 2574"/>
                  <a:gd name="T42" fmla="*/ 231008 w 944"/>
                  <a:gd name="T43" fmla="*/ 1255076 h 2574"/>
                  <a:gd name="T44" fmla="*/ 279696 w 944"/>
                  <a:gd name="T45" fmla="*/ 1178129 h 2574"/>
                  <a:gd name="T46" fmla="*/ 356871 w 944"/>
                  <a:gd name="T47" fmla="*/ 990959 h 2574"/>
                  <a:gd name="T48" fmla="*/ 368266 w 944"/>
                  <a:gd name="T49" fmla="*/ 938968 h 2574"/>
                  <a:gd name="T50" fmla="*/ 377072 w 944"/>
                  <a:gd name="T51" fmla="*/ 880737 h 2574"/>
                  <a:gd name="T52" fmla="*/ 379143 w 944"/>
                  <a:gd name="T53" fmla="*/ 865660 h 2574"/>
                  <a:gd name="T54" fmla="*/ 381733 w 944"/>
                  <a:gd name="T55" fmla="*/ 844863 h 2574"/>
                  <a:gd name="T56" fmla="*/ 385359 w 944"/>
                  <a:gd name="T57" fmla="*/ 806909 h 2574"/>
                  <a:gd name="T58" fmla="*/ 386913 w 944"/>
                  <a:gd name="T59" fmla="*/ 784553 h 2574"/>
                  <a:gd name="T60" fmla="*/ 387431 w 944"/>
                  <a:gd name="T61" fmla="*/ 772075 h 2574"/>
                  <a:gd name="T62" fmla="*/ 388985 w 944"/>
                  <a:gd name="T63" fmla="*/ 724762 h 2574"/>
                  <a:gd name="T64" fmla="*/ 388985 w 944"/>
                  <a:gd name="T65" fmla="*/ 724762 h 2574"/>
                  <a:gd name="T66" fmla="*/ 375518 w 944"/>
                  <a:gd name="T67" fmla="*/ 556830 h 2574"/>
                  <a:gd name="T68" fmla="*/ 334081 w 944"/>
                  <a:gd name="T69" fmla="*/ 389937 h 2574"/>
                  <a:gd name="T70" fmla="*/ 309219 w 944"/>
                  <a:gd name="T71" fmla="*/ 334306 h 2574"/>
                  <a:gd name="T72" fmla="*/ 128971 w 944"/>
                  <a:gd name="T73" fmla="*/ 94625 h 2574"/>
                  <a:gd name="T74" fmla="*/ 126381 w 944"/>
                  <a:gd name="T75" fmla="*/ 92025 h 2574"/>
                  <a:gd name="T76" fmla="*/ 125863 w 944"/>
                  <a:gd name="T77" fmla="*/ 91505 h 2574"/>
                  <a:gd name="T78" fmla="*/ 122755 w 944"/>
                  <a:gd name="T79" fmla="*/ 88906 h 2574"/>
                  <a:gd name="T80" fmla="*/ 122755 w 944"/>
                  <a:gd name="T81" fmla="*/ 88906 h 2574"/>
                  <a:gd name="T82" fmla="*/ 119648 w 944"/>
                  <a:gd name="T83" fmla="*/ 86306 h 2574"/>
                  <a:gd name="T84" fmla="*/ 118612 w 944"/>
                  <a:gd name="T85" fmla="*/ 85266 h 2574"/>
                  <a:gd name="T86" fmla="*/ 115504 w 944"/>
                  <a:gd name="T87" fmla="*/ 83187 h 2574"/>
                  <a:gd name="T88" fmla="*/ 114468 w 944"/>
                  <a:gd name="T89" fmla="*/ 82147 h 2574"/>
                  <a:gd name="T90" fmla="*/ 111360 w 944"/>
                  <a:gd name="T91" fmla="*/ 79547 h 2574"/>
                  <a:gd name="T92" fmla="*/ 109807 w 944"/>
                  <a:gd name="T93" fmla="*/ 77987 h 2574"/>
                  <a:gd name="T94" fmla="*/ 107217 w 944"/>
                  <a:gd name="T95" fmla="*/ 75908 h 2574"/>
                  <a:gd name="T96" fmla="*/ 104627 w 944"/>
                  <a:gd name="T97" fmla="*/ 73828 h 2574"/>
                  <a:gd name="T98" fmla="*/ 102037 w 944"/>
                  <a:gd name="T99" fmla="*/ 72268 h 2574"/>
                  <a:gd name="T100" fmla="*/ 99447 w 944"/>
                  <a:gd name="T101" fmla="*/ 70189 h 2574"/>
                  <a:gd name="T102" fmla="*/ 97894 w 944"/>
                  <a:gd name="T103" fmla="*/ 68629 h 2574"/>
                  <a:gd name="T104" fmla="*/ 92714 w 944"/>
                  <a:gd name="T105" fmla="*/ 64989 h 2574"/>
                  <a:gd name="T106" fmla="*/ 91678 w 944"/>
                  <a:gd name="T107" fmla="*/ 63950 h 2574"/>
                  <a:gd name="T108" fmla="*/ 88052 w 944"/>
                  <a:gd name="T109" fmla="*/ 61350 h 2574"/>
                  <a:gd name="T110" fmla="*/ 87017 w 944"/>
                  <a:gd name="T111" fmla="*/ 60310 h 2574"/>
                  <a:gd name="T112" fmla="*/ 75622 w 944"/>
                  <a:gd name="T113" fmla="*/ 51992 h 2574"/>
                  <a:gd name="T114" fmla="*/ 75622 w 944"/>
                  <a:gd name="T115" fmla="*/ 51992 h 2574"/>
                  <a:gd name="T116" fmla="*/ 0 w 944"/>
                  <a:gd name="T117" fmla="*/ 0 h 2574"/>
                  <a:gd name="T118" fmla="*/ 0 w 944"/>
                  <a:gd name="T119" fmla="*/ 0 h 2574"/>
                  <a:gd name="T120" fmla="*/ 1036 w 944"/>
                  <a:gd name="T121" fmla="*/ 1560 h 2574"/>
                  <a:gd name="T122" fmla="*/ 66298 w 944"/>
                  <a:gd name="T123" fmla="*/ 1291471 h 257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944" h="2574">
                    <a:moveTo>
                      <a:pt x="128" y="2484"/>
                    </a:moveTo>
                    <a:cubicBezTo>
                      <a:pt x="113" y="2514"/>
                      <a:pt x="101" y="2544"/>
                      <a:pt x="87" y="2574"/>
                    </a:cubicBezTo>
                    <a:cubicBezTo>
                      <a:pt x="104" y="2570"/>
                      <a:pt x="121" y="2566"/>
                      <a:pt x="137" y="2562"/>
                    </a:cubicBezTo>
                    <a:cubicBezTo>
                      <a:pt x="140" y="2562"/>
                      <a:pt x="143" y="2561"/>
                      <a:pt x="146" y="2560"/>
                    </a:cubicBezTo>
                    <a:cubicBezTo>
                      <a:pt x="153" y="2558"/>
                      <a:pt x="161" y="2556"/>
                      <a:pt x="169" y="2554"/>
                    </a:cubicBezTo>
                    <a:cubicBezTo>
                      <a:pt x="172" y="2553"/>
                      <a:pt x="176" y="2552"/>
                      <a:pt x="180" y="2551"/>
                    </a:cubicBezTo>
                    <a:cubicBezTo>
                      <a:pt x="185" y="2550"/>
                      <a:pt x="189" y="2549"/>
                      <a:pt x="193" y="2548"/>
                    </a:cubicBezTo>
                    <a:cubicBezTo>
                      <a:pt x="200" y="2546"/>
                      <a:pt x="207" y="2544"/>
                      <a:pt x="214" y="2542"/>
                    </a:cubicBezTo>
                    <a:cubicBezTo>
                      <a:pt x="217" y="2541"/>
                      <a:pt x="221" y="2539"/>
                      <a:pt x="224" y="2538"/>
                    </a:cubicBezTo>
                    <a:cubicBezTo>
                      <a:pt x="232" y="2536"/>
                      <a:pt x="239" y="2534"/>
                      <a:pt x="247" y="2531"/>
                    </a:cubicBezTo>
                    <a:cubicBezTo>
                      <a:pt x="249" y="2531"/>
                      <a:pt x="252" y="2530"/>
                      <a:pt x="254" y="2529"/>
                    </a:cubicBezTo>
                    <a:cubicBezTo>
                      <a:pt x="261" y="2527"/>
                      <a:pt x="268" y="2525"/>
                      <a:pt x="275" y="2522"/>
                    </a:cubicBezTo>
                    <a:cubicBezTo>
                      <a:pt x="277" y="2522"/>
                      <a:pt x="279" y="2521"/>
                      <a:pt x="281" y="2520"/>
                    </a:cubicBezTo>
                    <a:cubicBezTo>
                      <a:pt x="289" y="2517"/>
                      <a:pt x="297" y="2514"/>
                      <a:pt x="306" y="2511"/>
                    </a:cubicBezTo>
                    <a:cubicBezTo>
                      <a:pt x="308" y="2511"/>
                      <a:pt x="310" y="2510"/>
                      <a:pt x="312" y="2509"/>
                    </a:cubicBezTo>
                    <a:cubicBezTo>
                      <a:pt x="320" y="2506"/>
                      <a:pt x="329" y="2503"/>
                      <a:pt x="337" y="2499"/>
                    </a:cubicBezTo>
                    <a:cubicBezTo>
                      <a:pt x="338" y="2499"/>
                      <a:pt x="340" y="2498"/>
                      <a:pt x="342" y="2497"/>
                    </a:cubicBezTo>
                    <a:cubicBezTo>
                      <a:pt x="350" y="2494"/>
                      <a:pt x="359" y="2490"/>
                      <a:pt x="368" y="2487"/>
                    </a:cubicBezTo>
                    <a:cubicBezTo>
                      <a:pt x="368" y="2487"/>
                      <a:pt x="368" y="2487"/>
                      <a:pt x="368" y="2487"/>
                    </a:cubicBezTo>
                    <a:cubicBezTo>
                      <a:pt x="393" y="2476"/>
                      <a:pt x="409" y="2467"/>
                      <a:pt x="422" y="2451"/>
                    </a:cubicBezTo>
                    <a:cubicBezTo>
                      <a:pt x="423" y="2451"/>
                      <a:pt x="423" y="2450"/>
                      <a:pt x="423" y="2450"/>
                    </a:cubicBezTo>
                    <a:cubicBezTo>
                      <a:pt x="431" y="2441"/>
                      <a:pt x="438" y="2429"/>
                      <a:pt x="446" y="2414"/>
                    </a:cubicBezTo>
                    <a:cubicBezTo>
                      <a:pt x="479" y="2368"/>
                      <a:pt x="510" y="2318"/>
                      <a:pt x="540" y="2266"/>
                    </a:cubicBezTo>
                    <a:cubicBezTo>
                      <a:pt x="603" y="2154"/>
                      <a:pt x="656" y="2030"/>
                      <a:pt x="689" y="1906"/>
                    </a:cubicBezTo>
                    <a:cubicBezTo>
                      <a:pt x="698" y="1873"/>
                      <a:pt x="705" y="1839"/>
                      <a:pt x="711" y="1806"/>
                    </a:cubicBezTo>
                    <a:cubicBezTo>
                      <a:pt x="717" y="1768"/>
                      <a:pt x="723" y="1731"/>
                      <a:pt x="728" y="1694"/>
                    </a:cubicBezTo>
                    <a:cubicBezTo>
                      <a:pt x="729" y="1684"/>
                      <a:pt x="731" y="1675"/>
                      <a:pt x="732" y="1665"/>
                    </a:cubicBezTo>
                    <a:cubicBezTo>
                      <a:pt x="734" y="1651"/>
                      <a:pt x="735" y="1638"/>
                      <a:pt x="737" y="1625"/>
                    </a:cubicBezTo>
                    <a:cubicBezTo>
                      <a:pt x="739" y="1600"/>
                      <a:pt x="742" y="1576"/>
                      <a:pt x="744" y="1552"/>
                    </a:cubicBezTo>
                    <a:cubicBezTo>
                      <a:pt x="745" y="1538"/>
                      <a:pt x="746" y="1523"/>
                      <a:pt x="747" y="1509"/>
                    </a:cubicBezTo>
                    <a:cubicBezTo>
                      <a:pt x="747" y="1501"/>
                      <a:pt x="748" y="1493"/>
                      <a:pt x="748" y="1485"/>
                    </a:cubicBezTo>
                    <a:cubicBezTo>
                      <a:pt x="750" y="1455"/>
                      <a:pt x="751" y="1424"/>
                      <a:pt x="751" y="1394"/>
                    </a:cubicBezTo>
                    <a:cubicBezTo>
                      <a:pt x="751" y="1394"/>
                      <a:pt x="751" y="1394"/>
                      <a:pt x="751" y="1394"/>
                    </a:cubicBezTo>
                    <a:cubicBezTo>
                      <a:pt x="752" y="1287"/>
                      <a:pt x="744" y="1180"/>
                      <a:pt x="725" y="1071"/>
                    </a:cubicBezTo>
                    <a:cubicBezTo>
                      <a:pt x="707" y="962"/>
                      <a:pt x="684" y="853"/>
                      <a:pt x="645" y="750"/>
                    </a:cubicBezTo>
                    <a:cubicBezTo>
                      <a:pt x="631" y="714"/>
                      <a:pt x="616" y="678"/>
                      <a:pt x="597" y="643"/>
                    </a:cubicBezTo>
                    <a:cubicBezTo>
                      <a:pt x="505" y="468"/>
                      <a:pt x="399" y="316"/>
                      <a:pt x="249" y="182"/>
                    </a:cubicBezTo>
                    <a:cubicBezTo>
                      <a:pt x="247" y="180"/>
                      <a:pt x="246" y="179"/>
                      <a:pt x="244" y="177"/>
                    </a:cubicBezTo>
                    <a:cubicBezTo>
                      <a:pt x="243" y="177"/>
                      <a:pt x="243" y="176"/>
                      <a:pt x="243" y="176"/>
                    </a:cubicBezTo>
                    <a:cubicBezTo>
                      <a:pt x="241" y="174"/>
                      <a:pt x="239" y="173"/>
                      <a:pt x="237" y="171"/>
                    </a:cubicBezTo>
                    <a:cubicBezTo>
                      <a:pt x="237" y="171"/>
                      <a:pt x="237" y="171"/>
                      <a:pt x="237" y="171"/>
                    </a:cubicBezTo>
                    <a:cubicBezTo>
                      <a:pt x="235" y="169"/>
                      <a:pt x="233" y="168"/>
                      <a:pt x="231" y="166"/>
                    </a:cubicBezTo>
                    <a:cubicBezTo>
                      <a:pt x="230" y="165"/>
                      <a:pt x="229" y="165"/>
                      <a:pt x="229" y="164"/>
                    </a:cubicBezTo>
                    <a:cubicBezTo>
                      <a:pt x="227" y="163"/>
                      <a:pt x="225" y="161"/>
                      <a:pt x="223" y="160"/>
                    </a:cubicBezTo>
                    <a:cubicBezTo>
                      <a:pt x="222" y="159"/>
                      <a:pt x="222" y="158"/>
                      <a:pt x="221" y="158"/>
                    </a:cubicBezTo>
                    <a:cubicBezTo>
                      <a:pt x="219" y="156"/>
                      <a:pt x="217" y="155"/>
                      <a:pt x="215" y="153"/>
                    </a:cubicBezTo>
                    <a:cubicBezTo>
                      <a:pt x="214" y="152"/>
                      <a:pt x="213" y="151"/>
                      <a:pt x="212" y="150"/>
                    </a:cubicBezTo>
                    <a:cubicBezTo>
                      <a:pt x="210" y="149"/>
                      <a:pt x="209" y="148"/>
                      <a:pt x="207" y="146"/>
                    </a:cubicBezTo>
                    <a:cubicBezTo>
                      <a:pt x="205" y="145"/>
                      <a:pt x="204" y="144"/>
                      <a:pt x="202" y="142"/>
                    </a:cubicBezTo>
                    <a:cubicBezTo>
                      <a:pt x="200" y="141"/>
                      <a:pt x="199" y="140"/>
                      <a:pt x="197" y="139"/>
                    </a:cubicBezTo>
                    <a:cubicBezTo>
                      <a:pt x="196" y="137"/>
                      <a:pt x="194" y="136"/>
                      <a:pt x="192" y="135"/>
                    </a:cubicBezTo>
                    <a:cubicBezTo>
                      <a:pt x="191" y="134"/>
                      <a:pt x="190" y="133"/>
                      <a:pt x="189" y="132"/>
                    </a:cubicBezTo>
                    <a:cubicBezTo>
                      <a:pt x="186" y="130"/>
                      <a:pt x="182" y="127"/>
                      <a:pt x="179" y="125"/>
                    </a:cubicBezTo>
                    <a:cubicBezTo>
                      <a:pt x="178" y="124"/>
                      <a:pt x="178" y="123"/>
                      <a:pt x="177" y="123"/>
                    </a:cubicBezTo>
                    <a:cubicBezTo>
                      <a:pt x="175" y="121"/>
                      <a:pt x="173" y="120"/>
                      <a:pt x="170" y="118"/>
                    </a:cubicBezTo>
                    <a:cubicBezTo>
                      <a:pt x="170" y="117"/>
                      <a:pt x="169" y="117"/>
                      <a:pt x="168" y="116"/>
                    </a:cubicBezTo>
                    <a:cubicBezTo>
                      <a:pt x="161" y="111"/>
                      <a:pt x="154" y="105"/>
                      <a:pt x="146" y="100"/>
                    </a:cubicBezTo>
                    <a:cubicBezTo>
                      <a:pt x="146" y="100"/>
                      <a:pt x="146" y="100"/>
                      <a:pt x="146" y="100"/>
                    </a:cubicBezTo>
                    <a:cubicBezTo>
                      <a:pt x="104" y="69"/>
                      <a:pt x="55" y="3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5" y="48"/>
                      <a:pt x="944" y="852"/>
                      <a:pt x="128" y="2484"/>
                    </a:cubicBezTo>
                    <a:close/>
                  </a:path>
                </a:pathLst>
              </a:custGeom>
              <a:solidFill>
                <a:srgbClr val="57A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0" name="Freeform 580">
                <a:extLst>
                  <a:ext uri="{FF2B5EF4-FFF2-40B4-BE49-F238E27FC236}">
                    <a16:creationId xmlns:a16="http://schemas.microsoft.com/office/drawing/2014/main" id="{33FA9555-30C0-4D3F-BE9D-E5F848D0B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9263" y="3598863"/>
                <a:ext cx="80962" cy="200025"/>
              </a:xfrm>
              <a:custGeom>
                <a:avLst/>
                <a:gdLst>
                  <a:gd name="T0" fmla="*/ 0 w 155"/>
                  <a:gd name="T1" fmla="*/ 200025 h 385"/>
                  <a:gd name="T2" fmla="*/ 0 w 155"/>
                  <a:gd name="T3" fmla="*/ 198986 h 385"/>
                  <a:gd name="T4" fmla="*/ 62680 w 155"/>
                  <a:gd name="T5" fmla="*/ 49876 h 385"/>
                  <a:gd name="T6" fmla="*/ 64247 w 155"/>
                  <a:gd name="T7" fmla="*/ 46240 h 385"/>
                  <a:gd name="T8" fmla="*/ 69993 w 155"/>
                  <a:gd name="T9" fmla="*/ 32212 h 385"/>
                  <a:gd name="T10" fmla="*/ 73649 w 155"/>
                  <a:gd name="T11" fmla="*/ 24419 h 385"/>
                  <a:gd name="T12" fmla="*/ 57979 w 155"/>
                  <a:gd name="T13" fmla="*/ 1559 h 385"/>
                  <a:gd name="T14" fmla="*/ 57979 w 155"/>
                  <a:gd name="T15" fmla="*/ 1559 h 385"/>
                  <a:gd name="T16" fmla="*/ 49622 w 155"/>
                  <a:gd name="T17" fmla="*/ 2078 h 385"/>
                  <a:gd name="T18" fmla="*/ 47010 w 155"/>
                  <a:gd name="T19" fmla="*/ 2078 h 385"/>
                  <a:gd name="T20" fmla="*/ 41265 w 155"/>
                  <a:gd name="T21" fmla="*/ 2598 h 385"/>
                  <a:gd name="T22" fmla="*/ 38653 w 155"/>
                  <a:gd name="T23" fmla="*/ 2598 h 385"/>
                  <a:gd name="T24" fmla="*/ 30818 w 155"/>
                  <a:gd name="T25" fmla="*/ 2598 h 385"/>
                  <a:gd name="T26" fmla="*/ 29251 w 155"/>
                  <a:gd name="T27" fmla="*/ 2598 h 385"/>
                  <a:gd name="T28" fmla="*/ 22460 w 155"/>
                  <a:gd name="T29" fmla="*/ 2598 h 385"/>
                  <a:gd name="T30" fmla="*/ 19326 w 155"/>
                  <a:gd name="T31" fmla="*/ 2598 h 385"/>
                  <a:gd name="T32" fmla="*/ 14103 w 155"/>
                  <a:gd name="T33" fmla="*/ 2598 h 385"/>
                  <a:gd name="T34" fmla="*/ 10969 w 155"/>
                  <a:gd name="T35" fmla="*/ 2598 h 385"/>
                  <a:gd name="T36" fmla="*/ 3656 w 155"/>
                  <a:gd name="T37" fmla="*/ 2078 h 385"/>
                  <a:gd name="T38" fmla="*/ 3656 w 155"/>
                  <a:gd name="T39" fmla="*/ 2078 h 385"/>
                  <a:gd name="T40" fmla="*/ 4701 w 155"/>
                  <a:gd name="T41" fmla="*/ 6235 h 385"/>
                  <a:gd name="T42" fmla="*/ 0 w 155"/>
                  <a:gd name="T43" fmla="*/ 200025 h 38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55" h="385">
                    <a:moveTo>
                      <a:pt x="0" y="385"/>
                    </a:moveTo>
                    <a:cubicBezTo>
                      <a:pt x="0" y="384"/>
                      <a:pt x="0" y="384"/>
                      <a:pt x="0" y="383"/>
                    </a:cubicBezTo>
                    <a:cubicBezTo>
                      <a:pt x="41" y="288"/>
                      <a:pt x="80" y="192"/>
                      <a:pt x="120" y="96"/>
                    </a:cubicBezTo>
                    <a:cubicBezTo>
                      <a:pt x="121" y="94"/>
                      <a:pt x="122" y="92"/>
                      <a:pt x="123" y="89"/>
                    </a:cubicBezTo>
                    <a:cubicBezTo>
                      <a:pt x="127" y="80"/>
                      <a:pt x="131" y="71"/>
                      <a:pt x="134" y="62"/>
                    </a:cubicBezTo>
                    <a:cubicBezTo>
                      <a:pt x="137" y="57"/>
                      <a:pt x="139" y="52"/>
                      <a:pt x="141" y="47"/>
                    </a:cubicBezTo>
                    <a:cubicBezTo>
                      <a:pt x="155" y="14"/>
                      <a:pt x="153" y="0"/>
                      <a:pt x="111" y="3"/>
                    </a:cubicBezTo>
                    <a:cubicBezTo>
                      <a:pt x="111" y="3"/>
                      <a:pt x="111" y="3"/>
                      <a:pt x="111" y="3"/>
                    </a:cubicBezTo>
                    <a:cubicBezTo>
                      <a:pt x="105" y="3"/>
                      <a:pt x="100" y="4"/>
                      <a:pt x="95" y="4"/>
                    </a:cubicBezTo>
                    <a:cubicBezTo>
                      <a:pt x="93" y="4"/>
                      <a:pt x="92" y="4"/>
                      <a:pt x="90" y="4"/>
                    </a:cubicBezTo>
                    <a:cubicBezTo>
                      <a:pt x="86" y="4"/>
                      <a:pt x="83" y="4"/>
                      <a:pt x="79" y="5"/>
                    </a:cubicBezTo>
                    <a:cubicBezTo>
                      <a:pt x="77" y="5"/>
                      <a:pt x="76" y="5"/>
                      <a:pt x="74" y="5"/>
                    </a:cubicBezTo>
                    <a:cubicBezTo>
                      <a:pt x="69" y="5"/>
                      <a:pt x="64" y="5"/>
                      <a:pt x="59" y="5"/>
                    </a:cubicBezTo>
                    <a:cubicBezTo>
                      <a:pt x="58" y="5"/>
                      <a:pt x="57" y="5"/>
                      <a:pt x="56" y="5"/>
                    </a:cubicBezTo>
                    <a:cubicBezTo>
                      <a:pt x="52" y="5"/>
                      <a:pt x="47" y="5"/>
                      <a:pt x="43" y="5"/>
                    </a:cubicBezTo>
                    <a:cubicBezTo>
                      <a:pt x="41" y="5"/>
                      <a:pt x="39" y="5"/>
                      <a:pt x="37" y="5"/>
                    </a:cubicBezTo>
                    <a:cubicBezTo>
                      <a:pt x="34" y="5"/>
                      <a:pt x="31" y="5"/>
                      <a:pt x="27" y="5"/>
                    </a:cubicBezTo>
                    <a:cubicBezTo>
                      <a:pt x="25" y="5"/>
                      <a:pt x="23" y="5"/>
                      <a:pt x="21" y="5"/>
                    </a:cubicBezTo>
                    <a:cubicBezTo>
                      <a:pt x="17" y="5"/>
                      <a:pt x="12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7"/>
                      <a:pt x="8" y="9"/>
                      <a:pt x="9" y="12"/>
                    </a:cubicBezTo>
                    <a:cubicBezTo>
                      <a:pt x="38" y="137"/>
                      <a:pt x="23" y="261"/>
                      <a:pt x="0" y="385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1" name="Freeform 581">
                <a:extLst>
                  <a:ext uri="{FF2B5EF4-FFF2-40B4-BE49-F238E27FC236}">
                    <a16:creationId xmlns:a16="http://schemas.microsoft.com/office/drawing/2014/main" id="{9A077DEE-2825-4A26-A958-6755DFA6A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3050" y="3819525"/>
                <a:ext cx="273050" cy="233363"/>
              </a:xfrm>
              <a:custGeom>
                <a:avLst/>
                <a:gdLst>
                  <a:gd name="T0" fmla="*/ 31786 w 524"/>
                  <a:gd name="T1" fmla="*/ 214694 h 450"/>
                  <a:gd name="T2" fmla="*/ 115160 w 524"/>
                  <a:gd name="T3" fmla="*/ 229214 h 450"/>
                  <a:gd name="T4" fmla="*/ 260544 w 524"/>
                  <a:gd name="T5" fmla="*/ 197581 h 450"/>
                  <a:gd name="T6" fmla="*/ 264713 w 524"/>
                  <a:gd name="T7" fmla="*/ 182023 h 450"/>
                  <a:gd name="T8" fmla="*/ 248038 w 524"/>
                  <a:gd name="T9" fmla="*/ 161798 h 450"/>
                  <a:gd name="T10" fmla="*/ 174564 w 524"/>
                  <a:gd name="T11" fmla="*/ 10372 h 450"/>
                  <a:gd name="T12" fmla="*/ 174564 w 524"/>
                  <a:gd name="T13" fmla="*/ 10372 h 450"/>
                  <a:gd name="T14" fmla="*/ 173522 w 524"/>
                  <a:gd name="T15" fmla="*/ 6742 h 450"/>
                  <a:gd name="T16" fmla="*/ 173001 w 524"/>
                  <a:gd name="T17" fmla="*/ 5704 h 450"/>
                  <a:gd name="T18" fmla="*/ 173001 w 524"/>
                  <a:gd name="T19" fmla="*/ 4149 h 450"/>
                  <a:gd name="T20" fmla="*/ 172480 w 524"/>
                  <a:gd name="T21" fmla="*/ 0 h 450"/>
                  <a:gd name="T22" fmla="*/ 162058 w 524"/>
                  <a:gd name="T23" fmla="*/ 49784 h 450"/>
                  <a:gd name="T24" fmla="*/ 139130 w 524"/>
                  <a:gd name="T25" fmla="*/ 110977 h 450"/>
                  <a:gd name="T26" fmla="*/ 71389 w 524"/>
                  <a:gd name="T27" fmla="*/ 162836 h 450"/>
                  <a:gd name="T28" fmla="*/ 7295 w 524"/>
                  <a:gd name="T29" fmla="*/ 163873 h 450"/>
                  <a:gd name="T30" fmla="*/ 2084 w 524"/>
                  <a:gd name="T31" fmla="*/ 162836 h 450"/>
                  <a:gd name="T32" fmla="*/ 2084 w 524"/>
                  <a:gd name="T33" fmla="*/ 162836 h 450"/>
                  <a:gd name="T34" fmla="*/ 2084 w 524"/>
                  <a:gd name="T35" fmla="*/ 165947 h 450"/>
                  <a:gd name="T36" fmla="*/ 2084 w 524"/>
                  <a:gd name="T37" fmla="*/ 170614 h 450"/>
                  <a:gd name="T38" fmla="*/ 31786 w 524"/>
                  <a:gd name="T39" fmla="*/ 214694 h 4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24" h="450">
                    <a:moveTo>
                      <a:pt x="61" y="414"/>
                    </a:moveTo>
                    <a:cubicBezTo>
                      <a:pt x="114" y="433"/>
                      <a:pt x="166" y="437"/>
                      <a:pt x="221" y="442"/>
                    </a:cubicBezTo>
                    <a:cubicBezTo>
                      <a:pt x="320" y="450"/>
                      <a:pt x="409" y="412"/>
                      <a:pt x="500" y="381"/>
                    </a:cubicBezTo>
                    <a:cubicBezTo>
                      <a:pt x="513" y="377"/>
                      <a:pt x="524" y="368"/>
                      <a:pt x="508" y="351"/>
                    </a:cubicBezTo>
                    <a:cubicBezTo>
                      <a:pt x="497" y="338"/>
                      <a:pt x="486" y="325"/>
                      <a:pt x="476" y="312"/>
                    </a:cubicBezTo>
                    <a:cubicBezTo>
                      <a:pt x="409" y="225"/>
                      <a:pt x="368" y="124"/>
                      <a:pt x="335" y="20"/>
                    </a:cubicBezTo>
                    <a:cubicBezTo>
                      <a:pt x="335" y="20"/>
                      <a:pt x="335" y="20"/>
                      <a:pt x="335" y="20"/>
                    </a:cubicBezTo>
                    <a:cubicBezTo>
                      <a:pt x="334" y="17"/>
                      <a:pt x="333" y="15"/>
                      <a:pt x="333" y="13"/>
                    </a:cubicBezTo>
                    <a:cubicBezTo>
                      <a:pt x="333" y="12"/>
                      <a:pt x="332" y="12"/>
                      <a:pt x="332" y="11"/>
                    </a:cubicBezTo>
                    <a:cubicBezTo>
                      <a:pt x="332" y="10"/>
                      <a:pt x="332" y="9"/>
                      <a:pt x="332" y="8"/>
                    </a:cubicBezTo>
                    <a:cubicBezTo>
                      <a:pt x="331" y="5"/>
                      <a:pt x="331" y="3"/>
                      <a:pt x="331" y="0"/>
                    </a:cubicBezTo>
                    <a:cubicBezTo>
                      <a:pt x="324" y="32"/>
                      <a:pt x="318" y="64"/>
                      <a:pt x="311" y="96"/>
                    </a:cubicBezTo>
                    <a:cubicBezTo>
                      <a:pt x="303" y="137"/>
                      <a:pt x="290" y="179"/>
                      <a:pt x="267" y="214"/>
                    </a:cubicBezTo>
                    <a:cubicBezTo>
                      <a:pt x="235" y="261"/>
                      <a:pt x="192" y="299"/>
                      <a:pt x="137" y="314"/>
                    </a:cubicBezTo>
                    <a:cubicBezTo>
                      <a:pt x="94" y="326"/>
                      <a:pt x="56" y="325"/>
                      <a:pt x="14" y="316"/>
                    </a:cubicBezTo>
                    <a:cubicBezTo>
                      <a:pt x="10" y="315"/>
                      <a:pt x="7" y="314"/>
                      <a:pt x="4" y="314"/>
                    </a:cubicBezTo>
                    <a:cubicBezTo>
                      <a:pt x="4" y="314"/>
                      <a:pt x="4" y="314"/>
                      <a:pt x="4" y="314"/>
                    </a:cubicBezTo>
                    <a:cubicBezTo>
                      <a:pt x="4" y="316"/>
                      <a:pt x="4" y="318"/>
                      <a:pt x="4" y="320"/>
                    </a:cubicBezTo>
                    <a:cubicBezTo>
                      <a:pt x="4" y="323"/>
                      <a:pt x="4" y="326"/>
                      <a:pt x="4" y="329"/>
                    </a:cubicBezTo>
                    <a:cubicBezTo>
                      <a:pt x="0" y="373"/>
                      <a:pt x="16" y="397"/>
                      <a:pt x="61" y="414"/>
                    </a:cubicBezTo>
                    <a:close/>
                  </a:path>
                </a:pathLst>
              </a:custGeom>
              <a:solidFill>
                <a:srgbClr val="E5C0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2" name="Freeform 583">
                <a:extLst>
                  <a:ext uri="{FF2B5EF4-FFF2-40B4-BE49-F238E27FC236}">
                    <a16:creationId xmlns:a16="http://schemas.microsoft.com/office/drawing/2014/main" id="{7017AB6E-519E-418C-A5F7-58A8AE4D8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3475" y="4152900"/>
                <a:ext cx="65087" cy="41275"/>
              </a:xfrm>
              <a:custGeom>
                <a:avLst/>
                <a:gdLst>
                  <a:gd name="T0" fmla="*/ 50107 w 126"/>
                  <a:gd name="T1" fmla="*/ 37198 h 81"/>
                  <a:gd name="T2" fmla="*/ 60438 w 126"/>
                  <a:gd name="T3" fmla="*/ 22421 h 81"/>
                  <a:gd name="T4" fmla="*/ 48040 w 126"/>
                  <a:gd name="T5" fmla="*/ 3057 h 81"/>
                  <a:gd name="T6" fmla="*/ 1033 w 126"/>
                  <a:gd name="T7" fmla="*/ 22421 h 81"/>
                  <a:gd name="T8" fmla="*/ 50107 w 126"/>
                  <a:gd name="T9" fmla="*/ 37198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" h="81">
                    <a:moveTo>
                      <a:pt x="97" y="73"/>
                    </a:moveTo>
                    <a:cubicBezTo>
                      <a:pt x="126" y="81"/>
                      <a:pt x="112" y="55"/>
                      <a:pt x="117" y="44"/>
                    </a:cubicBezTo>
                    <a:cubicBezTo>
                      <a:pt x="113" y="29"/>
                      <a:pt x="126" y="0"/>
                      <a:pt x="93" y="6"/>
                    </a:cubicBezTo>
                    <a:cubicBezTo>
                      <a:pt x="64" y="11"/>
                      <a:pt x="0" y="20"/>
                      <a:pt x="2" y="44"/>
                    </a:cubicBezTo>
                    <a:cubicBezTo>
                      <a:pt x="4" y="70"/>
                      <a:pt x="68" y="66"/>
                      <a:pt x="97" y="73"/>
                    </a:cubicBezTo>
                    <a:close/>
                  </a:path>
                </a:pathLst>
              </a:custGeom>
              <a:solidFill>
                <a:srgbClr val="B77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3" name="Freeform 584">
                <a:extLst>
                  <a:ext uri="{FF2B5EF4-FFF2-40B4-BE49-F238E27FC236}">
                    <a16:creationId xmlns:a16="http://schemas.microsoft.com/office/drawing/2014/main" id="{1D1C91B7-22CD-4494-8DDD-5F1173BB6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7913" y="3762375"/>
                <a:ext cx="355600" cy="457200"/>
              </a:xfrm>
              <a:custGeom>
                <a:avLst/>
                <a:gdLst>
                  <a:gd name="T0" fmla="*/ 133026 w 687"/>
                  <a:gd name="T1" fmla="*/ 431223 h 880"/>
                  <a:gd name="T2" fmla="*/ 165636 w 687"/>
                  <a:gd name="T3" fmla="*/ 434860 h 880"/>
                  <a:gd name="T4" fmla="*/ 203422 w 687"/>
                  <a:gd name="T5" fmla="*/ 432781 h 880"/>
                  <a:gd name="T6" fmla="*/ 224644 w 687"/>
                  <a:gd name="T7" fmla="*/ 381346 h 880"/>
                  <a:gd name="T8" fmla="*/ 266053 w 687"/>
                  <a:gd name="T9" fmla="*/ 283152 h 880"/>
                  <a:gd name="T10" fmla="*/ 271747 w 687"/>
                  <a:gd name="T11" fmla="*/ 271722 h 880"/>
                  <a:gd name="T12" fmla="*/ 280546 w 687"/>
                  <a:gd name="T13" fmla="*/ 281594 h 880"/>
                  <a:gd name="T14" fmla="*/ 270194 w 687"/>
                  <a:gd name="T15" fmla="*/ 354850 h 880"/>
                  <a:gd name="T16" fmla="*/ 229820 w 687"/>
                  <a:gd name="T17" fmla="*/ 399530 h 880"/>
                  <a:gd name="T18" fmla="*/ 226197 w 687"/>
                  <a:gd name="T19" fmla="*/ 444731 h 880"/>
                  <a:gd name="T20" fmla="*/ 272782 w 687"/>
                  <a:gd name="T21" fmla="*/ 443692 h 880"/>
                  <a:gd name="T22" fmla="*/ 330755 w 687"/>
                  <a:gd name="T23" fmla="*/ 381866 h 880"/>
                  <a:gd name="T24" fmla="*/ 344730 w 687"/>
                  <a:gd name="T25" fmla="*/ 308090 h 880"/>
                  <a:gd name="T26" fmla="*/ 301251 w 687"/>
                  <a:gd name="T27" fmla="*/ 212494 h 880"/>
                  <a:gd name="T28" fmla="*/ 269676 w 687"/>
                  <a:gd name="T29" fmla="*/ 165735 h 880"/>
                  <a:gd name="T30" fmla="*/ 200834 w 687"/>
                  <a:gd name="T31" fmla="*/ 149110 h 880"/>
                  <a:gd name="T32" fmla="*/ 154766 w 687"/>
                  <a:gd name="T33" fmla="*/ 125210 h 880"/>
                  <a:gd name="T34" fmla="*/ 111287 w 687"/>
                  <a:gd name="T35" fmla="*/ 86764 h 880"/>
                  <a:gd name="T36" fmla="*/ 64702 w 687"/>
                  <a:gd name="T37" fmla="*/ 39485 h 880"/>
                  <a:gd name="T38" fmla="*/ 56937 w 687"/>
                  <a:gd name="T39" fmla="*/ 10391 h 880"/>
                  <a:gd name="T40" fmla="*/ 0 w 687"/>
                  <a:gd name="T41" fmla="*/ 43642 h 880"/>
                  <a:gd name="T42" fmla="*/ 5176 w 687"/>
                  <a:gd name="T43" fmla="*/ 70139 h 880"/>
                  <a:gd name="T44" fmla="*/ 47620 w 687"/>
                  <a:gd name="T45" fmla="*/ 144953 h 880"/>
                  <a:gd name="T46" fmla="*/ 124227 w 687"/>
                  <a:gd name="T47" fmla="*/ 284191 h 880"/>
                  <a:gd name="T48" fmla="*/ 133026 w 687"/>
                  <a:gd name="T49" fmla="*/ 431223 h 88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87" h="880">
                    <a:moveTo>
                      <a:pt x="257" y="830"/>
                    </a:moveTo>
                    <a:cubicBezTo>
                      <a:pt x="257" y="830"/>
                      <a:pt x="276" y="833"/>
                      <a:pt x="320" y="837"/>
                    </a:cubicBezTo>
                    <a:cubicBezTo>
                      <a:pt x="365" y="845"/>
                      <a:pt x="393" y="833"/>
                      <a:pt x="393" y="833"/>
                    </a:cubicBezTo>
                    <a:cubicBezTo>
                      <a:pt x="384" y="791"/>
                      <a:pt x="419" y="749"/>
                      <a:pt x="434" y="734"/>
                    </a:cubicBezTo>
                    <a:cubicBezTo>
                      <a:pt x="485" y="682"/>
                      <a:pt x="542" y="631"/>
                      <a:pt x="514" y="545"/>
                    </a:cubicBezTo>
                    <a:cubicBezTo>
                      <a:pt x="511" y="536"/>
                      <a:pt x="514" y="525"/>
                      <a:pt x="525" y="523"/>
                    </a:cubicBezTo>
                    <a:cubicBezTo>
                      <a:pt x="537" y="522"/>
                      <a:pt x="539" y="534"/>
                      <a:pt x="542" y="542"/>
                    </a:cubicBezTo>
                    <a:cubicBezTo>
                      <a:pt x="559" y="592"/>
                      <a:pt x="558" y="641"/>
                      <a:pt x="522" y="683"/>
                    </a:cubicBezTo>
                    <a:cubicBezTo>
                      <a:pt x="497" y="712"/>
                      <a:pt x="467" y="738"/>
                      <a:pt x="444" y="769"/>
                    </a:cubicBezTo>
                    <a:cubicBezTo>
                      <a:pt x="426" y="793"/>
                      <a:pt x="408" y="829"/>
                      <a:pt x="437" y="856"/>
                    </a:cubicBezTo>
                    <a:cubicBezTo>
                      <a:pt x="463" y="880"/>
                      <a:pt x="493" y="878"/>
                      <a:pt x="527" y="854"/>
                    </a:cubicBezTo>
                    <a:cubicBezTo>
                      <a:pt x="572" y="821"/>
                      <a:pt x="602" y="775"/>
                      <a:pt x="639" y="735"/>
                    </a:cubicBezTo>
                    <a:cubicBezTo>
                      <a:pt x="679" y="692"/>
                      <a:pt x="687" y="644"/>
                      <a:pt x="666" y="593"/>
                    </a:cubicBezTo>
                    <a:cubicBezTo>
                      <a:pt x="640" y="531"/>
                      <a:pt x="610" y="469"/>
                      <a:pt x="582" y="409"/>
                    </a:cubicBezTo>
                    <a:cubicBezTo>
                      <a:pt x="569" y="382"/>
                      <a:pt x="548" y="326"/>
                      <a:pt x="521" y="319"/>
                    </a:cubicBezTo>
                    <a:cubicBezTo>
                      <a:pt x="471" y="306"/>
                      <a:pt x="440" y="295"/>
                      <a:pt x="388" y="287"/>
                    </a:cubicBezTo>
                    <a:cubicBezTo>
                      <a:pt x="354" y="282"/>
                      <a:pt x="324" y="266"/>
                      <a:pt x="299" y="241"/>
                    </a:cubicBezTo>
                    <a:cubicBezTo>
                      <a:pt x="273" y="215"/>
                      <a:pt x="245" y="191"/>
                      <a:pt x="215" y="167"/>
                    </a:cubicBezTo>
                    <a:cubicBezTo>
                      <a:pt x="181" y="141"/>
                      <a:pt x="134" y="112"/>
                      <a:pt x="125" y="76"/>
                    </a:cubicBezTo>
                    <a:cubicBezTo>
                      <a:pt x="107" y="0"/>
                      <a:pt x="110" y="20"/>
                      <a:pt x="110" y="20"/>
                    </a:cubicBezTo>
                    <a:cubicBezTo>
                      <a:pt x="88" y="46"/>
                      <a:pt x="6" y="83"/>
                      <a:pt x="0" y="84"/>
                    </a:cubicBezTo>
                    <a:cubicBezTo>
                      <a:pt x="0" y="84"/>
                      <a:pt x="3" y="102"/>
                      <a:pt x="10" y="135"/>
                    </a:cubicBezTo>
                    <a:cubicBezTo>
                      <a:pt x="34" y="202"/>
                      <a:pt x="61" y="232"/>
                      <a:pt x="92" y="279"/>
                    </a:cubicBezTo>
                    <a:cubicBezTo>
                      <a:pt x="148" y="364"/>
                      <a:pt x="215" y="444"/>
                      <a:pt x="240" y="547"/>
                    </a:cubicBezTo>
                    <a:cubicBezTo>
                      <a:pt x="258" y="623"/>
                      <a:pt x="256" y="752"/>
                      <a:pt x="257" y="8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4" name="Freeform 585">
                <a:extLst>
                  <a:ext uri="{FF2B5EF4-FFF2-40B4-BE49-F238E27FC236}">
                    <a16:creationId xmlns:a16="http://schemas.microsoft.com/office/drawing/2014/main" id="{11A9B79F-A6E1-41A9-AD11-6D5F52756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2038" y="3690938"/>
                <a:ext cx="69850" cy="100013"/>
              </a:xfrm>
              <a:custGeom>
                <a:avLst/>
                <a:gdLst>
                  <a:gd name="T0" fmla="*/ 35968 w 134"/>
                  <a:gd name="T1" fmla="*/ 2564 h 195"/>
                  <a:gd name="T2" fmla="*/ 521 w 134"/>
                  <a:gd name="T3" fmla="*/ 35902 h 195"/>
                  <a:gd name="T4" fmla="*/ 11468 w 134"/>
                  <a:gd name="T5" fmla="*/ 93858 h 195"/>
                  <a:gd name="T6" fmla="*/ 69850 w 134"/>
                  <a:gd name="T7" fmla="*/ 62059 h 195"/>
                  <a:gd name="T8" fmla="*/ 35968 w 134"/>
                  <a:gd name="T9" fmla="*/ 2564 h 1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95">
                    <a:moveTo>
                      <a:pt x="69" y="5"/>
                    </a:moveTo>
                    <a:cubicBezTo>
                      <a:pt x="28" y="0"/>
                      <a:pt x="0" y="23"/>
                      <a:pt x="1" y="70"/>
                    </a:cubicBezTo>
                    <a:cubicBezTo>
                      <a:pt x="1" y="102"/>
                      <a:pt x="14" y="125"/>
                      <a:pt x="22" y="183"/>
                    </a:cubicBezTo>
                    <a:cubicBezTo>
                      <a:pt x="40" y="195"/>
                      <a:pt x="134" y="121"/>
                      <a:pt x="134" y="121"/>
                    </a:cubicBezTo>
                    <a:cubicBezTo>
                      <a:pt x="134" y="73"/>
                      <a:pt x="121" y="11"/>
                      <a:pt x="69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5" name="Freeform 586">
                <a:extLst>
                  <a:ext uri="{FF2B5EF4-FFF2-40B4-BE49-F238E27FC236}">
                    <a16:creationId xmlns:a16="http://schemas.microsoft.com/office/drawing/2014/main" id="{B006E337-155C-4F3C-8542-C181F6EEB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5338" y="3479800"/>
                <a:ext cx="398462" cy="671513"/>
              </a:xfrm>
              <a:custGeom>
                <a:avLst/>
                <a:gdLst>
                  <a:gd name="T0" fmla="*/ 391189 w 767"/>
                  <a:gd name="T1" fmla="*/ 290764 h 1291"/>
                  <a:gd name="T2" fmla="*/ 372487 w 767"/>
                  <a:gd name="T3" fmla="*/ 275679 h 1291"/>
                  <a:gd name="T4" fmla="*/ 347550 w 767"/>
                  <a:gd name="T5" fmla="*/ 271518 h 1291"/>
                  <a:gd name="T6" fmla="*/ 305470 w 767"/>
                  <a:gd name="T7" fmla="*/ 235628 h 1291"/>
                  <a:gd name="T8" fmla="*/ 235337 w 767"/>
                  <a:gd name="T9" fmla="*/ 186734 h 1291"/>
                  <a:gd name="T10" fmla="*/ 125201 w 767"/>
                  <a:gd name="T11" fmla="*/ 114953 h 1291"/>
                  <a:gd name="T12" fmla="*/ 104940 w 767"/>
                  <a:gd name="T13" fmla="*/ 87385 h 1291"/>
                  <a:gd name="T14" fmla="*/ 95589 w 767"/>
                  <a:gd name="T15" fmla="*/ 0 h 1291"/>
                  <a:gd name="T16" fmla="*/ 47795 w 767"/>
                  <a:gd name="T17" fmla="*/ 26528 h 1291"/>
                  <a:gd name="T18" fmla="*/ 36366 w 767"/>
                  <a:gd name="T19" fmla="*/ 57216 h 1291"/>
                  <a:gd name="T20" fmla="*/ 56107 w 767"/>
                  <a:gd name="T21" fmla="*/ 134199 h 1291"/>
                  <a:gd name="T22" fmla="*/ 85199 w 767"/>
                  <a:gd name="T23" fmla="*/ 302207 h 1291"/>
                  <a:gd name="T24" fmla="*/ 67016 w 767"/>
                  <a:gd name="T25" fmla="*/ 372947 h 1291"/>
                  <a:gd name="T26" fmla="*/ 3117 w 767"/>
                  <a:gd name="T27" fmla="*/ 629901 h 1291"/>
                  <a:gd name="T28" fmla="*/ 18183 w 767"/>
                  <a:gd name="T29" fmla="*/ 664751 h 1291"/>
                  <a:gd name="T30" fmla="*/ 56626 w 767"/>
                  <a:gd name="T31" fmla="*/ 647586 h 1291"/>
                  <a:gd name="T32" fmla="*/ 78965 w 767"/>
                  <a:gd name="T33" fmla="*/ 589850 h 1291"/>
                  <a:gd name="T34" fmla="*/ 122604 w 767"/>
                  <a:gd name="T35" fmla="*/ 454091 h 1291"/>
                  <a:gd name="T36" fmla="*/ 156372 w 767"/>
                  <a:gd name="T37" fmla="*/ 428603 h 1291"/>
                  <a:gd name="T38" fmla="*/ 183906 w 767"/>
                  <a:gd name="T39" fmla="*/ 460852 h 1291"/>
                  <a:gd name="T40" fmla="*/ 196374 w 767"/>
                  <a:gd name="T41" fmla="*/ 542516 h 1291"/>
                  <a:gd name="T42" fmla="*/ 220791 w 767"/>
                  <a:gd name="T43" fmla="*/ 582047 h 1291"/>
                  <a:gd name="T44" fmla="*/ 294561 w 767"/>
                  <a:gd name="T45" fmla="*/ 603373 h 1291"/>
                  <a:gd name="T46" fmla="*/ 334563 w 767"/>
                  <a:gd name="T47" fmla="*/ 586208 h 1291"/>
                  <a:gd name="T48" fmla="*/ 311185 w 767"/>
                  <a:gd name="T49" fmla="*/ 544597 h 1291"/>
                  <a:gd name="T50" fmla="*/ 251961 w 767"/>
                  <a:gd name="T51" fmla="*/ 458252 h 1291"/>
                  <a:gd name="T52" fmla="*/ 252480 w 767"/>
                  <a:gd name="T53" fmla="*/ 329775 h 1291"/>
                  <a:gd name="T54" fmla="*/ 296639 w 767"/>
                  <a:gd name="T55" fmla="*/ 309489 h 1291"/>
                  <a:gd name="T56" fmla="*/ 354304 w 767"/>
                  <a:gd name="T57" fmla="*/ 338097 h 1291"/>
                  <a:gd name="T58" fmla="*/ 398462 w 767"/>
                  <a:gd name="T59" fmla="*/ 330815 h 1291"/>
                  <a:gd name="T60" fmla="*/ 391189 w 767"/>
                  <a:gd name="T61" fmla="*/ 290764 h 129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67" h="1291">
                    <a:moveTo>
                      <a:pt x="753" y="559"/>
                    </a:moveTo>
                    <a:cubicBezTo>
                      <a:pt x="755" y="533"/>
                      <a:pt x="751" y="515"/>
                      <a:pt x="717" y="530"/>
                    </a:cubicBezTo>
                    <a:cubicBezTo>
                      <a:pt x="701" y="537"/>
                      <a:pt x="685" y="532"/>
                      <a:pt x="669" y="522"/>
                    </a:cubicBezTo>
                    <a:cubicBezTo>
                      <a:pt x="638" y="504"/>
                      <a:pt x="612" y="480"/>
                      <a:pt x="588" y="453"/>
                    </a:cubicBezTo>
                    <a:cubicBezTo>
                      <a:pt x="551" y="410"/>
                      <a:pt x="509" y="373"/>
                      <a:pt x="453" y="359"/>
                    </a:cubicBezTo>
                    <a:cubicBezTo>
                      <a:pt x="365" y="337"/>
                      <a:pt x="291" y="298"/>
                      <a:pt x="241" y="221"/>
                    </a:cubicBezTo>
                    <a:cubicBezTo>
                      <a:pt x="229" y="202"/>
                      <a:pt x="215" y="185"/>
                      <a:pt x="202" y="168"/>
                    </a:cubicBezTo>
                    <a:cubicBezTo>
                      <a:pt x="182" y="143"/>
                      <a:pt x="194" y="31"/>
                      <a:pt x="184" y="0"/>
                    </a:cubicBezTo>
                    <a:cubicBezTo>
                      <a:pt x="156" y="17"/>
                      <a:pt x="117" y="40"/>
                      <a:pt x="92" y="51"/>
                    </a:cubicBezTo>
                    <a:cubicBezTo>
                      <a:pt x="62" y="65"/>
                      <a:pt x="70" y="79"/>
                      <a:pt x="70" y="110"/>
                    </a:cubicBezTo>
                    <a:cubicBezTo>
                      <a:pt x="70" y="164"/>
                      <a:pt x="85" y="211"/>
                      <a:pt x="108" y="258"/>
                    </a:cubicBezTo>
                    <a:cubicBezTo>
                      <a:pt x="157" y="361"/>
                      <a:pt x="195" y="465"/>
                      <a:pt x="164" y="581"/>
                    </a:cubicBezTo>
                    <a:cubicBezTo>
                      <a:pt x="152" y="626"/>
                      <a:pt x="140" y="671"/>
                      <a:pt x="129" y="717"/>
                    </a:cubicBezTo>
                    <a:cubicBezTo>
                      <a:pt x="89" y="881"/>
                      <a:pt x="45" y="1046"/>
                      <a:pt x="6" y="1211"/>
                    </a:cubicBezTo>
                    <a:cubicBezTo>
                      <a:pt x="0" y="1238"/>
                      <a:pt x="1" y="1265"/>
                      <a:pt x="35" y="1278"/>
                    </a:cubicBezTo>
                    <a:cubicBezTo>
                      <a:pt x="69" y="1291"/>
                      <a:pt x="96" y="1273"/>
                      <a:pt x="109" y="1245"/>
                    </a:cubicBezTo>
                    <a:cubicBezTo>
                      <a:pt x="126" y="1209"/>
                      <a:pt x="138" y="1171"/>
                      <a:pt x="152" y="1134"/>
                    </a:cubicBezTo>
                    <a:cubicBezTo>
                      <a:pt x="182" y="1047"/>
                      <a:pt x="206" y="959"/>
                      <a:pt x="236" y="873"/>
                    </a:cubicBezTo>
                    <a:cubicBezTo>
                      <a:pt x="246" y="843"/>
                      <a:pt x="264" y="819"/>
                      <a:pt x="301" y="824"/>
                    </a:cubicBezTo>
                    <a:cubicBezTo>
                      <a:pt x="335" y="829"/>
                      <a:pt x="350" y="852"/>
                      <a:pt x="354" y="886"/>
                    </a:cubicBezTo>
                    <a:cubicBezTo>
                      <a:pt x="360" y="938"/>
                      <a:pt x="372" y="990"/>
                      <a:pt x="378" y="1043"/>
                    </a:cubicBezTo>
                    <a:cubicBezTo>
                      <a:pt x="381" y="1077"/>
                      <a:pt x="398" y="1101"/>
                      <a:pt x="425" y="1119"/>
                    </a:cubicBezTo>
                    <a:cubicBezTo>
                      <a:pt x="467" y="1148"/>
                      <a:pt x="519" y="1148"/>
                      <a:pt x="567" y="1160"/>
                    </a:cubicBezTo>
                    <a:cubicBezTo>
                      <a:pt x="603" y="1169"/>
                      <a:pt x="635" y="1169"/>
                      <a:pt x="644" y="1127"/>
                    </a:cubicBezTo>
                    <a:cubicBezTo>
                      <a:pt x="653" y="1090"/>
                      <a:pt x="639" y="1055"/>
                      <a:pt x="599" y="1047"/>
                    </a:cubicBezTo>
                    <a:cubicBezTo>
                      <a:pt x="506" y="1028"/>
                      <a:pt x="485" y="989"/>
                      <a:pt x="485" y="881"/>
                    </a:cubicBezTo>
                    <a:cubicBezTo>
                      <a:pt x="489" y="785"/>
                      <a:pt x="476" y="716"/>
                      <a:pt x="486" y="634"/>
                    </a:cubicBezTo>
                    <a:cubicBezTo>
                      <a:pt x="493" y="577"/>
                      <a:pt x="524" y="564"/>
                      <a:pt x="571" y="595"/>
                    </a:cubicBezTo>
                    <a:cubicBezTo>
                      <a:pt x="605" y="617"/>
                      <a:pt x="642" y="641"/>
                      <a:pt x="682" y="650"/>
                    </a:cubicBezTo>
                    <a:cubicBezTo>
                      <a:pt x="740" y="661"/>
                      <a:pt x="767" y="636"/>
                      <a:pt x="767" y="636"/>
                    </a:cubicBezTo>
                    <a:cubicBezTo>
                      <a:pt x="754" y="608"/>
                      <a:pt x="752" y="567"/>
                      <a:pt x="753" y="5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6" name="Freeform 587">
                <a:extLst>
                  <a:ext uri="{FF2B5EF4-FFF2-40B4-BE49-F238E27FC236}">
                    <a16:creationId xmlns:a16="http://schemas.microsoft.com/office/drawing/2014/main" id="{E045E987-72A6-4B6B-94D5-4B0A3AFDA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0150" y="3735388"/>
                <a:ext cx="74612" cy="74613"/>
              </a:xfrm>
              <a:custGeom>
                <a:avLst/>
                <a:gdLst>
                  <a:gd name="T0" fmla="*/ 70495 w 145"/>
                  <a:gd name="T1" fmla="*/ 29634 h 141"/>
                  <a:gd name="T2" fmla="*/ 0 w 145"/>
                  <a:gd name="T3" fmla="*/ 14288 h 141"/>
                  <a:gd name="T4" fmla="*/ 0 w 145"/>
                  <a:gd name="T5" fmla="*/ 29104 h 141"/>
                  <a:gd name="T6" fmla="*/ 7718 w 145"/>
                  <a:gd name="T7" fmla="*/ 74084 h 141"/>
                  <a:gd name="T8" fmla="*/ 70495 w 145"/>
                  <a:gd name="T9" fmla="*/ 2963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5" h="141">
                    <a:moveTo>
                      <a:pt x="137" y="56"/>
                    </a:moveTo>
                    <a:cubicBezTo>
                      <a:pt x="129" y="13"/>
                      <a:pt x="105" y="0"/>
                      <a:pt x="0" y="27"/>
                    </a:cubicBezTo>
                    <a:cubicBezTo>
                      <a:pt x="0" y="27"/>
                      <a:pt x="0" y="38"/>
                      <a:pt x="0" y="55"/>
                    </a:cubicBezTo>
                    <a:cubicBezTo>
                      <a:pt x="0" y="88"/>
                      <a:pt x="15" y="140"/>
                      <a:pt x="15" y="140"/>
                    </a:cubicBezTo>
                    <a:cubicBezTo>
                      <a:pt x="65" y="141"/>
                      <a:pt x="145" y="111"/>
                      <a:pt x="137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7" name="Freeform 588">
                <a:extLst>
                  <a:ext uri="{FF2B5EF4-FFF2-40B4-BE49-F238E27FC236}">
                    <a16:creationId xmlns:a16="http://schemas.microsoft.com/office/drawing/2014/main" id="{B6AAC59A-BF7E-4CAC-876E-A45ACCA08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1738" y="4216400"/>
                <a:ext cx="771525" cy="414338"/>
              </a:xfrm>
              <a:custGeom>
                <a:avLst/>
                <a:gdLst>
                  <a:gd name="T0" fmla="*/ 673982 w 1487"/>
                  <a:gd name="T1" fmla="*/ 355445 h 795"/>
                  <a:gd name="T2" fmla="*/ 756997 w 1487"/>
                  <a:gd name="T3" fmla="*/ 1042 h 795"/>
                  <a:gd name="T4" fmla="*/ 736243 w 1487"/>
                  <a:gd name="T5" fmla="*/ 5212 h 795"/>
                  <a:gd name="T6" fmla="*/ 720678 w 1487"/>
                  <a:gd name="T7" fmla="*/ 7297 h 795"/>
                  <a:gd name="T8" fmla="*/ 706669 w 1487"/>
                  <a:gd name="T9" fmla="*/ 8860 h 795"/>
                  <a:gd name="T10" fmla="*/ 681246 w 1487"/>
                  <a:gd name="T11" fmla="*/ 20326 h 795"/>
                  <a:gd name="T12" fmla="*/ 445689 w 1487"/>
                  <a:gd name="T13" fmla="*/ 342415 h 795"/>
                  <a:gd name="T14" fmla="*/ 174851 w 1487"/>
                  <a:gd name="T15" fmla="*/ 321568 h 795"/>
                  <a:gd name="T16" fmla="*/ 119854 w 1487"/>
                  <a:gd name="T17" fmla="*/ 301763 h 795"/>
                  <a:gd name="T18" fmla="*/ 122967 w 1487"/>
                  <a:gd name="T19" fmla="*/ 307496 h 795"/>
                  <a:gd name="T20" fmla="*/ 128674 w 1487"/>
                  <a:gd name="T21" fmla="*/ 317399 h 795"/>
                  <a:gd name="T22" fmla="*/ 117259 w 1487"/>
                  <a:gd name="T23" fmla="*/ 326780 h 795"/>
                  <a:gd name="T24" fmla="*/ 104288 w 1487"/>
                  <a:gd name="T25" fmla="*/ 301763 h 795"/>
                  <a:gd name="T26" fmla="*/ 69525 w 1487"/>
                  <a:gd name="T27" fmla="*/ 268408 h 795"/>
                  <a:gd name="T28" fmla="*/ 70044 w 1487"/>
                  <a:gd name="T29" fmla="*/ 271535 h 795"/>
                  <a:gd name="T30" fmla="*/ 72120 w 1487"/>
                  <a:gd name="T31" fmla="*/ 277789 h 795"/>
                  <a:gd name="T32" fmla="*/ 73157 w 1487"/>
                  <a:gd name="T33" fmla="*/ 281958 h 795"/>
                  <a:gd name="T34" fmla="*/ 74714 w 1487"/>
                  <a:gd name="T35" fmla="*/ 287170 h 795"/>
                  <a:gd name="T36" fmla="*/ 76270 w 1487"/>
                  <a:gd name="T37" fmla="*/ 291340 h 795"/>
                  <a:gd name="T38" fmla="*/ 77827 w 1487"/>
                  <a:gd name="T39" fmla="*/ 296030 h 795"/>
                  <a:gd name="T40" fmla="*/ 79384 w 1487"/>
                  <a:gd name="T41" fmla="*/ 300200 h 795"/>
                  <a:gd name="T42" fmla="*/ 80940 w 1487"/>
                  <a:gd name="T43" fmla="*/ 304890 h 795"/>
                  <a:gd name="T44" fmla="*/ 82497 w 1487"/>
                  <a:gd name="T45" fmla="*/ 309060 h 795"/>
                  <a:gd name="T46" fmla="*/ 85091 w 1487"/>
                  <a:gd name="T47" fmla="*/ 314793 h 795"/>
                  <a:gd name="T48" fmla="*/ 87166 w 1487"/>
                  <a:gd name="T49" fmla="*/ 318441 h 795"/>
                  <a:gd name="T50" fmla="*/ 89760 w 1487"/>
                  <a:gd name="T51" fmla="*/ 322610 h 795"/>
                  <a:gd name="T52" fmla="*/ 92355 w 1487"/>
                  <a:gd name="T53" fmla="*/ 326259 h 795"/>
                  <a:gd name="T54" fmla="*/ 94949 w 1487"/>
                  <a:gd name="T55" fmla="*/ 330428 h 795"/>
                  <a:gd name="T56" fmla="*/ 98062 w 1487"/>
                  <a:gd name="T57" fmla="*/ 334076 h 795"/>
                  <a:gd name="T58" fmla="*/ 101694 w 1487"/>
                  <a:gd name="T59" fmla="*/ 337725 h 795"/>
                  <a:gd name="T60" fmla="*/ 104807 w 1487"/>
                  <a:gd name="T61" fmla="*/ 340852 h 795"/>
                  <a:gd name="T62" fmla="*/ 108958 w 1487"/>
                  <a:gd name="T63" fmla="*/ 344500 h 795"/>
                  <a:gd name="T64" fmla="*/ 113109 w 1487"/>
                  <a:gd name="T65" fmla="*/ 347106 h 795"/>
                  <a:gd name="T66" fmla="*/ 118816 w 1487"/>
                  <a:gd name="T67" fmla="*/ 350754 h 795"/>
                  <a:gd name="T68" fmla="*/ 119335 w 1487"/>
                  <a:gd name="T69" fmla="*/ 350754 h 795"/>
                  <a:gd name="T70" fmla="*/ 63299 w 1487"/>
                  <a:gd name="T71" fmla="*/ 296551 h 795"/>
                  <a:gd name="T72" fmla="*/ 54479 w 1487"/>
                  <a:gd name="T73" fmla="*/ 270492 h 795"/>
                  <a:gd name="T74" fmla="*/ 49290 w 1487"/>
                  <a:gd name="T75" fmla="*/ 254336 h 795"/>
                  <a:gd name="T76" fmla="*/ 9339 w 1487"/>
                  <a:gd name="T77" fmla="*/ 236616 h 795"/>
                  <a:gd name="T78" fmla="*/ 18678 w 1487"/>
                  <a:gd name="T79" fmla="*/ 260590 h 795"/>
                  <a:gd name="T80" fmla="*/ 24386 w 1487"/>
                  <a:gd name="T81" fmla="*/ 274141 h 795"/>
                  <a:gd name="T82" fmla="*/ 34244 w 1487"/>
                  <a:gd name="T83" fmla="*/ 298115 h 795"/>
                  <a:gd name="T84" fmla="*/ 117778 w 1487"/>
                  <a:gd name="T85" fmla="*/ 383588 h 79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87" h="795">
                    <a:moveTo>
                      <a:pt x="227" y="736"/>
                    </a:moveTo>
                    <a:cubicBezTo>
                      <a:pt x="560" y="795"/>
                      <a:pt x="956" y="788"/>
                      <a:pt x="1146" y="766"/>
                    </a:cubicBezTo>
                    <a:cubicBezTo>
                      <a:pt x="1208" y="759"/>
                      <a:pt x="1270" y="767"/>
                      <a:pt x="1299" y="682"/>
                    </a:cubicBezTo>
                    <a:cubicBezTo>
                      <a:pt x="1375" y="459"/>
                      <a:pt x="1432" y="232"/>
                      <a:pt x="1487" y="2"/>
                    </a:cubicBezTo>
                    <a:cubicBezTo>
                      <a:pt x="1477" y="2"/>
                      <a:pt x="1468" y="0"/>
                      <a:pt x="1459" y="2"/>
                    </a:cubicBezTo>
                    <a:cubicBezTo>
                      <a:pt x="1459" y="2"/>
                      <a:pt x="1459" y="2"/>
                      <a:pt x="1459" y="2"/>
                    </a:cubicBezTo>
                    <a:cubicBezTo>
                      <a:pt x="1452" y="4"/>
                      <a:pt x="1446" y="5"/>
                      <a:pt x="1439" y="6"/>
                    </a:cubicBezTo>
                    <a:cubicBezTo>
                      <a:pt x="1437" y="7"/>
                      <a:pt x="1434" y="7"/>
                      <a:pt x="1432" y="7"/>
                    </a:cubicBezTo>
                    <a:cubicBezTo>
                      <a:pt x="1428" y="8"/>
                      <a:pt x="1423" y="9"/>
                      <a:pt x="1419" y="10"/>
                    </a:cubicBezTo>
                    <a:cubicBezTo>
                      <a:pt x="1416" y="10"/>
                      <a:pt x="1413" y="11"/>
                      <a:pt x="1410" y="11"/>
                    </a:cubicBezTo>
                    <a:cubicBezTo>
                      <a:pt x="1407" y="12"/>
                      <a:pt x="1403" y="12"/>
                      <a:pt x="1399" y="13"/>
                    </a:cubicBezTo>
                    <a:cubicBezTo>
                      <a:pt x="1396" y="13"/>
                      <a:pt x="1393" y="14"/>
                      <a:pt x="1389" y="14"/>
                    </a:cubicBezTo>
                    <a:cubicBezTo>
                      <a:pt x="1386" y="14"/>
                      <a:pt x="1383" y="15"/>
                      <a:pt x="1380" y="15"/>
                    </a:cubicBezTo>
                    <a:cubicBezTo>
                      <a:pt x="1376" y="16"/>
                      <a:pt x="1372" y="16"/>
                      <a:pt x="1369" y="16"/>
                    </a:cubicBezTo>
                    <a:cubicBezTo>
                      <a:pt x="1366" y="17"/>
                      <a:pt x="1364" y="17"/>
                      <a:pt x="1362" y="17"/>
                    </a:cubicBezTo>
                    <a:cubicBezTo>
                      <a:pt x="1345" y="19"/>
                      <a:pt x="1329" y="20"/>
                      <a:pt x="1312" y="21"/>
                    </a:cubicBezTo>
                    <a:cubicBezTo>
                      <a:pt x="1312" y="21"/>
                      <a:pt x="1312" y="21"/>
                      <a:pt x="1312" y="21"/>
                    </a:cubicBezTo>
                    <a:cubicBezTo>
                      <a:pt x="1313" y="27"/>
                      <a:pt x="1313" y="33"/>
                      <a:pt x="1313" y="39"/>
                    </a:cubicBezTo>
                    <a:cubicBezTo>
                      <a:pt x="1309" y="211"/>
                      <a:pt x="1256" y="386"/>
                      <a:pt x="1130" y="508"/>
                    </a:cubicBezTo>
                    <a:cubicBezTo>
                      <a:pt x="1084" y="553"/>
                      <a:pt x="1030" y="591"/>
                      <a:pt x="971" y="616"/>
                    </a:cubicBezTo>
                    <a:cubicBezTo>
                      <a:pt x="934" y="632"/>
                      <a:pt x="898" y="647"/>
                      <a:pt x="859" y="657"/>
                    </a:cubicBezTo>
                    <a:cubicBezTo>
                      <a:pt x="819" y="667"/>
                      <a:pt x="777" y="672"/>
                      <a:pt x="736" y="676"/>
                    </a:cubicBezTo>
                    <a:cubicBezTo>
                      <a:pt x="664" y="683"/>
                      <a:pt x="592" y="675"/>
                      <a:pt x="521" y="664"/>
                    </a:cubicBezTo>
                    <a:cubicBezTo>
                      <a:pt x="459" y="654"/>
                      <a:pt x="396" y="639"/>
                      <a:pt x="337" y="617"/>
                    </a:cubicBezTo>
                    <a:cubicBezTo>
                      <a:pt x="299" y="603"/>
                      <a:pt x="262" y="587"/>
                      <a:pt x="226" y="569"/>
                    </a:cubicBezTo>
                    <a:cubicBezTo>
                      <a:pt x="226" y="569"/>
                      <a:pt x="226" y="569"/>
                      <a:pt x="226" y="569"/>
                    </a:cubicBezTo>
                    <a:cubicBezTo>
                      <a:pt x="228" y="572"/>
                      <a:pt x="229" y="576"/>
                      <a:pt x="231" y="579"/>
                    </a:cubicBezTo>
                    <a:cubicBezTo>
                      <a:pt x="231" y="579"/>
                      <a:pt x="231" y="580"/>
                      <a:pt x="231" y="580"/>
                    </a:cubicBezTo>
                    <a:cubicBezTo>
                      <a:pt x="233" y="583"/>
                      <a:pt x="234" y="585"/>
                      <a:pt x="235" y="588"/>
                    </a:cubicBezTo>
                    <a:cubicBezTo>
                      <a:pt x="236" y="589"/>
                      <a:pt x="236" y="589"/>
                      <a:pt x="237" y="590"/>
                    </a:cubicBezTo>
                    <a:cubicBezTo>
                      <a:pt x="238" y="593"/>
                      <a:pt x="239" y="595"/>
                      <a:pt x="241" y="597"/>
                    </a:cubicBezTo>
                    <a:cubicBezTo>
                      <a:pt x="241" y="598"/>
                      <a:pt x="242" y="599"/>
                      <a:pt x="242" y="600"/>
                    </a:cubicBezTo>
                    <a:cubicBezTo>
                      <a:pt x="244" y="603"/>
                      <a:pt x="246" y="606"/>
                      <a:pt x="248" y="609"/>
                    </a:cubicBezTo>
                    <a:cubicBezTo>
                      <a:pt x="251" y="613"/>
                      <a:pt x="255" y="618"/>
                      <a:pt x="255" y="622"/>
                    </a:cubicBezTo>
                    <a:cubicBezTo>
                      <a:pt x="255" y="624"/>
                      <a:pt x="254" y="627"/>
                      <a:pt x="251" y="629"/>
                    </a:cubicBezTo>
                    <a:cubicBezTo>
                      <a:pt x="244" y="636"/>
                      <a:pt x="234" y="634"/>
                      <a:pt x="226" y="627"/>
                    </a:cubicBezTo>
                    <a:cubicBezTo>
                      <a:pt x="221" y="621"/>
                      <a:pt x="215" y="615"/>
                      <a:pt x="213" y="608"/>
                    </a:cubicBezTo>
                    <a:cubicBezTo>
                      <a:pt x="209" y="599"/>
                      <a:pt x="205" y="590"/>
                      <a:pt x="202" y="580"/>
                    </a:cubicBezTo>
                    <a:cubicBezTo>
                      <a:pt x="201" y="580"/>
                      <a:pt x="201" y="579"/>
                      <a:pt x="201" y="579"/>
                    </a:cubicBezTo>
                    <a:cubicBezTo>
                      <a:pt x="197" y="569"/>
                      <a:pt x="194" y="559"/>
                      <a:pt x="190" y="550"/>
                    </a:cubicBezTo>
                    <a:cubicBezTo>
                      <a:pt x="190" y="550"/>
                      <a:pt x="190" y="550"/>
                      <a:pt x="190" y="550"/>
                    </a:cubicBezTo>
                    <a:cubicBezTo>
                      <a:pt x="171" y="539"/>
                      <a:pt x="152" y="528"/>
                      <a:pt x="134" y="515"/>
                    </a:cubicBezTo>
                    <a:cubicBezTo>
                      <a:pt x="134" y="516"/>
                      <a:pt x="134" y="516"/>
                      <a:pt x="134" y="516"/>
                    </a:cubicBezTo>
                    <a:cubicBezTo>
                      <a:pt x="134" y="517"/>
                      <a:pt x="134" y="518"/>
                      <a:pt x="135" y="519"/>
                    </a:cubicBezTo>
                    <a:cubicBezTo>
                      <a:pt x="135" y="520"/>
                      <a:pt x="135" y="521"/>
                      <a:pt x="135" y="521"/>
                    </a:cubicBezTo>
                    <a:cubicBezTo>
                      <a:pt x="136" y="523"/>
                      <a:pt x="136" y="525"/>
                      <a:pt x="137" y="527"/>
                    </a:cubicBezTo>
                    <a:cubicBezTo>
                      <a:pt x="137" y="528"/>
                      <a:pt x="137" y="528"/>
                      <a:pt x="137" y="528"/>
                    </a:cubicBezTo>
                    <a:cubicBezTo>
                      <a:pt x="138" y="530"/>
                      <a:pt x="138" y="532"/>
                      <a:pt x="139" y="533"/>
                    </a:cubicBezTo>
                    <a:cubicBezTo>
                      <a:pt x="139" y="534"/>
                      <a:pt x="139" y="534"/>
                      <a:pt x="139" y="535"/>
                    </a:cubicBezTo>
                    <a:cubicBezTo>
                      <a:pt x="140" y="536"/>
                      <a:pt x="140" y="538"/>
                      <a:pt x="140" y="539"/>
                    </a:cubicBezTo>
                    <a:cubicBezTo>
                      <a:pt x="141" y="540"/>
                      <a:pt x="141" y="540"/>
                      <a:pt x="141" y="541"/>
                    </a:cubicBezTo>
                    <a:cubicBezTo>
                      <a:pt x="141" y="542"/>
                      <a:pt x="142" y="544"/>
                      <a:pt x="142" y="545"/>
                    </a:cubicBezTo>
                    <a:cubicBezTo>
                      <a:pt x="142" y="546"/>
                      <a:pt x="143" y="546"/>
                      <a:pt x="143" y="547"/>
                    </a:cubicBezTo>
                    <a:cubicBezTo>
                      <a:pt x="143" y="548"/>
                      <a:pt x="144" y="549"/>
                      <a:pt x="144" y="551"/>
                    </a:cubicBezTo>
                    <a:cubicBezTo>
                      <a:pt x="144" y="551"/>
                      <a:pt x="144" y="552"/>
                      <a:pt x="145" y="553"/>
                    </a:cubicBezTo>
                    <a:cubicBezTo>
                      <a:pt x="145" y="554"/>
                      <a:pt x="145" y="555"/>
                      <a:pt x="146" y="556"/>
                    </a:cubicBezTo>
                    <a:cubicBezTo>
                      <a:pt x="146" y="557"/>
                      <a:pt x="146" y="558"/>
                      <a:pt x="147" y="559"/>
                    </a:cubicBezTo>
                    <a:cubicBezTo>
                      <a:pt x="147" y="560"/>
                      <a:pt x="147" y="561"/>
                      <a:pt x="148" y="562"/>
                    </a:cubicBezTo>
                    <a:cubicBezTo>
                      <a:pt x="148" y="563"/>
                      <a:pt x="148" y="564"/>
                      <a:pt x="148" y="565"/>
                    </a:cubicBezTo>
                    <a:cubicBezTo>
                      <a:pt x="149" y="566"/>
                      <a:pt x="149" y="567"/>
                      <a:pt x="150" y="568"/>
                    </a:cubicBezTo>
                    <a:cubicBezTo>
                      <a:pt x="150" y="569"/>
                      <a:pt x="150" y="570"/>
                      <a:pt x="150" y="570"/>
                    </a:cubicBezTo>
                    <a:cubicBezTo>
                      <a:pt x="151" y="571"/>
                      <a:pt x="151" y="573"/>
                      <a:pt x="152" y="574"/>
                    </a:cubicBezTo>
                    <a:cubicBezTo>
                      <a:pt x="152" y="574"/>
                      <a:pt x="152" y="575"/>
                      <a:pt x="153" y="576"/>
                    </a:cubicBezTo>
                    <a:cubicBezTo>
                      <a:pt x="153" y="577"/>
                      <a:pt x="153" y="578"/>
                      <a:pt x="154" y="579"/>
                    </a:cubicBezTo>
                    <a:cubicBezTo>
                      <a:pt x="154" y="580"/>
                      <a:pt x="154" y="581"/>
                      <a:pt x="155" y="582"/>
                    </a:cubicBezTo>
                    <a:cubicBezTo>
                      <a:pt x="155" y="583"/>
                      <a:pt x="156" y="584"/>
                      <a:pt x="156" y="585"/>
                    </a:cubicBezTo>
                    <a:cubicBezTo>
                      <a:pt x="156" y="586"/>
                      <a:pt x="157" y="587"/>
                      <a:pt x="157" y="587"/>
                    </a:cubicBezTo>
                    <a:cubicBezTo>
                      <a:pt x="157" y="588"/>
                      <a:pt x="158" y="590"/>
                      <a:pt x="158" y="591"/>
                    </a:cubicBezTo>
                    <a:cubicBezTo>
                      <a:pt x="159" y="591"/>
                      <a:pt x="159" y="592"/>
                      <a:pt x="159" y="593"/>
                    </a:cubicBezTo>
                    <a:cubicBezTo>
                      <a:pt x="160" y="594"/>
                      <a:pt x="160" y="595"/>
                      <a:pt x="161" y="597"/>
                    </a:cubicBezTo>
                    <a:cubicBezTo>
                      <a:pt x="161" y="597"/>
                      <a:pt x="162" y="598"/>
                      <a:pt x="162" y="598"/>
                    </a:cubicBezTo>
                    <a:cubicBezTo>
                      <a:pt x="163" y="600"/>
                      <a:pt x="163" y="602"/>
                      <a:pt x="164" y="604"/>
                    </a:cubicBezTo>
                    <a:cubicBezTo>
                      <a:pt x="164" y="604"/>
                      <a:pt x="165" y="604"/>
                      <a:pt x="165" y="604"/>
                    </a:cubicBezTo>
                    <a:cubicBezTo>
                      <a:pt x="166" y="606"/>
                      <a:pt x="166" y="607"/>
                      <a:pt x="167" y="609"/>
                    </a:cubicBezTo>
                    <a:cubicBezTo>
                      <a:pt x="167" y="609"/>
                      <a:pt x="168" y="610"/>
                      <a:pt x="168" y="611"/>
                    </a:cubicBezTo>
                    <a:cubicBezTo>
                      <a:pt x="169" y="612"/>
                      <a:pt x="169" y="613"/>
                      <a:pt x="170" y="614"/>
                    </a:cubicBezTo>
                    <a:cubicBezTo>
                      <a:pt x="170" y="615"/>
                      <a:pt x="171" y="615"/>
                      <a:pt x="171" y="616"/>
                    </a:cubicBezTo>
                    <a:cubicBezTo>
                      <a:pt x="172" y="617"/>
                      <a:pt x="172" y="618"/>
                      <a:pt x="173" y="619"/>
                    </a:cubicBezTo>
                    <a:cubicBezTo>
                      <a:pt x="174" y="620"/>
                      <a:pt x="174" y="621"/>
                      <a:pt x="175" y="621"/>
                    </a:cubicBezTo>
                    <a:cubicBezTo>
                      <a:pt x="175" y="622"/>
                      <a:pt x="176" y="623"/>
                      <a:pt x="176" y="624"/>
                    </a:cubicBezTo>
                    <a:cubicBezTo>
                      <a:pt x="177" y="625"/>
                      <a:pt x="177" y="626"/>
                      <a:pt x="178" y="626"/>
                    </a:cubicBezTo>
                    <a:cubicBezTo>
                      <a:pt x="179" y="627"/>
                      <a:pt x="179" y="628"/>
                      <a:pt x="180" y="629"/>
                    </a:cubicBezTo>
                    <a:cubicBezTo>
                      <a:pt x="180" y="630"/>
                      <a:pt x="181" y="631"/>
                      <a:pt x="181" y="631"/>
                    </a:cubicBezTo>
                    <a:cubicBezTo>
                      <a:pt x="182" y="632"/>
                      <a:pt x="183" y="633"/>
                      <a:pt x="183" y="634"/>
                    </a:cubicBezTo>
                    <a:cubicBezTo>
                      <a:pt x="184" y="635"/>
                      <a:pt x="185" y="635"/>
                      <a:pt x="185" y="636"/>
                    </a:cubicBezTo>
                    <a:cubicBezTo>
                      <a:pt x="186" y="637"/>
                      <a:pt x="187" y="638"/>
                      <a:pt x="187" y="639"/>
                    </a:cubicBezTo>
                    <a:cubicBezTo>
                      <a:pt x="188" y="639"/>
                      <a:pt x="189" y="640"/>
                      <a:pt x="189" y="641"/>
                    </a:cubicBezTo>
                    <a:cubicBezTo>
                      <a:pt x="190" y="642"/>
                      <a:pt x="191" y="642"/>
                      <a:pt x="191" y="643"/>
                    </a:cubicBezTo>
                    <a:cubicBezTo>
                      <a:pt x="192" y="644"/>
                      <a:pt x="193" y="645"/>
                      <a:pt x="193" y="645"/>
                    </a:cubicBezTo>
                    <a:cubicBezTo>
                      <a:pt x="194" y="646"/>
                      <a:pt x="195" y="647"/>
                      <a:pt x="196" y="648"/>
                    </a:cubicBezTo>
                    <a:cubicBezTo>
                      <a:pt x="196" y="648"/>
                      <a:pt x="197" y="649"/>
                      <a:pt x="198" y="650"/>
                    </a:cubicBezTo>
                    <a:cubicBezTo>
                      <a:pt x="199" y="651"/>
                      <a:pt x="199" y="651"/>
                      <a:pt x="200" y="652"/>
                    </a:cubicBezTo>
                    <a:cubicBezTo>
                      <a:pt x="201" y="653"/>
                      <a:pt x="202" y="653"/>
                      <a:pt x="202" y="654"/>
                    </a:cubicBezTo>
                    <a:cubicBezTo>
                      <a:pt x="203" y="655"/>
                      <a:pt x="204" y="656"/>
                      <a:pt x="205" y="656"/>
                    </a:cubicBezTo>
                    <a:cubicBezTo>
                      <a:pt x="206" y="657"/>
                      <a:pt x="207" y="658"/>
                      <a:pt x="207" y="658"/>
                    </a:cubicBezTo>
                    <a:cubicBezTo>
                      <a:pt x="208" y="659"/>
                      <a:pt x="209" y="660"/>
                      <a:pt x="210" y="661"/>
                    </a:cubicBezTo>
                    <a:cubicBezTo>
                      <a:pt x="211" y="661"/>
                      <a:pt x="212" y="662"/>
                      <a:pt x="212" y="662"/>
                    </a:cubicBezTo>
                    <a:cubicBezTo>
                      <a:pt x="213" y="663"/>
                      <a:pt x="215" y="664"/>
                      <a:pt x="216" y="665"/>
                    </a:cubicBezTo>
                    <a:cubicBezTo>
                      <a:pt x="216" y="665"/>
                      <a:pt x="217" y="666"/>
                      <a:pt x="218" y="666"/>
                    </a:cubicBezTo>
                    <a:cubicBezTo>
                      <a:pt x="219" y="667"/>
                      <a:pt x="220" y="668"/>
                      <a:pt x="222" y="669"/>
                    </a:cubicBezTo>
                    <a:cubicBezTo>
                      <a:pt x="222" y="669"/>
                      <a:pt x="223" y="669"/>
                      <a:pt x="224" y="670"/>
                    </a:cubicBezTo>
                    <a:cubicBezTo>
                      <a:pt x="225" y="671"/>
                      <a:pt x="227" y="672"/>
                      <a:pt x="229" y="673"/>
                    </a:cubicBezTo>
                    <a:cubicBezTo>
                      <a:pt x="229" y="673"/>
                      <a:pt x="230" y="673"/>
                      <a:pt x="230" y="673"/>
                    </a:cubicBezTo>
                    <a:cubicBezTo>
                      <a:pt x="230" y="673"/>
                      <a:pt x="230" y="673"/>
                      <a:pt x="230" y="673"/>
                    </a:cubicBezTo>
                    <a:cubicBezTo>
                      <a:pt x="230" y="673"/>
                      <a:pt x="230" y="673"/>
                      <a:pt x="230" y="673"/>
                    </a:cubicBezTo>
                    <a:cubicBezTo>
                      <a:pt x="174" y="680"/>
                      <a:pt x="149" y="644"/>
                      <a:pt x="134" y="603"/>
                    </a:cubicBezTo>
                    <a:cubicBezTo>
                      <a:pt x="131" y="594"/>
                      <a:pt x="127" y="585"/>
                      <a:pt x="124" y="576"/>
                    </a:cubicBezTo>
                    <a:cubicBezTo>
                      <a:pt x="123" y="574"/>
                      <a:pt x="123" y="571"/>
                      <a:pt x="122" y="569"/>
                    </a:cubicBezTo>
                    <a:cubicBezTo>
                      <a:pt x="119" y="562"/>
                      <a:pt x="117" y="555"/>
                      <a:pt x="114" y="548"/>
                    </a:cubicBezTo>
                    <a:cubicBezTo>
                      <a:pt x="114" y="546"/>
                      <a:pt x="113" y="544"/>
                      <a:pt x="112" y="542"/>
                    </a:cubicBezTo>
                    <a:cubicBezTo>
                      <a:pt x="110" y="534"/>
                      <a:pt x="107" y="526"/>
                      <a:pt x="105" y="519"/>
                    </a:cubicBezTo>
                    <a:cubicBezTo>
                      <a:pt x="104" y="518"/>
                      <a:pt x="104" y="516"/>
                      <a:pt x="103" y="515"/>
                    </a:cubicBezTo>
                    <a:cubicBezTo>
                      <a:pt x="101" y="506"/>
                      <a:pt x="98" y="497"/>
                      <a:pt x="95" y="489"/>
                    </a:cubicBezTo>
                    <a:cubicBezTo>
                      <a:pt x="95" y="489"/>
                      <a:pt x="95" y="489"/>
                      <a:pt x="95" y="488"/>
                    </a:cubicBezTo>
                    <a:cubicBezTo>
                      <a:pt x="61" y="464"/>
                      <a:pt x="30" y="436"/>
                      <a:pt x="0" y="407"/>
                    </a:cubicBezTo>
                    <a:cubicBezTo>
                      <a:pt x="6" y="422"/>
                      <a:pt x="12" y="438"/>
                      <a:pt x="18" y="453"/>
                    </a:cubicBezTo>
                    <a:cubicBezTo>
                      <a:pt x="18" y="454"/>
                      <a:pt x="18" y="454"/>
                      <a:pt x="18" y="454"/>
                    </a:cubicBezTo>
                    <a:cubicBezTo>
                      <a:pt x="21" y="461"/>
                      <a:pt x="24" y="469"/>
                      <a:pt x="27" y="476"/>
                    </a:cubicBezTo>
                    <a:cubicBezTo>
                      <a:pt x="27" y="477"/>
                      <a:pt x="27" y="477"/>
                      <a:pt x="28" y="478"/>
                    </a:cubicBezTo>
                    <a:cubicBezTo>
                      <a:pt x="31" y="485"/>
                      <a:pt x="33" y="492"/>
                      <a:pt x="36" y="500"/>
                    </a:cubicBezTo>
                    <a:cubicBezTo>
                      <a:pt x="37" y="500"/>
                      <a:pt x="37" y="501"/>
                      <a:pt x="37" y="502"/>
                    </a:cubicBezTo>
                    <a:cubicBezTo>
                      <a:pt x="40" y="509"/>
                      <a:pt x="43" y="516"/>
                      <a:pt x="46" y="523"/>
                    </a:cubicBezTo>
                    <a:cubicBezTo>
                      <a:pt x="46" y="524"/>
                      <a:pt x="47" y="525"/>
                      <a:pt x="47" y="526"/>
                    </a:cubicBezTo>
                    <a:cubicBezTo>
                      <a:pt x="50" y="533"/>
                      <a:pt x="53" y="540"/>
                      <a:pt x="56" y="547"/>
                    </a:cubicBezTo>
                    <a:cubicBezTo>
                      <a:pt x="56" y="548"/>
                      <a:pt x="56" y="549"/>
                      <a:pt x="57" y="549"/>
                    </a:cubicBezTo>
                    <a:cubicBezTo>
                      <a:pt x="60" y="557"/>
                      <a:pt x="63" y="565"/>
                      <a:pt x="66" y="572"/>
                    </a:cubicBezTo>
                    <a:cubicBezTo>
                      <a:pt x="66" y="572"/>
                      <a:pt x="66" y="573"/>
                      <a:pt x="66" y="573"/>
                    </a:cubicBezTo>
                    <a:cubicBezTo>
                      <a:pt x="69" y="581"/>
                      <a:pt x="73" y="589"/>
                      <a:pt x="76" y="597"/>
                    </a:cubicBezTo>
                    <a:cubicBezTo>
                      <a:pt x="104" y="666"/>
                      <a:pt x="153" y="722"/>
                      <a:pt x="227" y="736"/>
                    </a:cubicBezTo>
                    <a:close/>
                  </a:path>
                </a:pathLst>
              </a:custGeom>
              <a:solidFill>
                <a:srgbClr val="CC96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8" name="Freeform 589">
                <a:extLst>
                  <a:ext uri="{FF2B5EF4-FFF2-40B4-BE49-F238E27FC236}">
                    <a16:creationId xmlns:a16="http://schemas.microsoft.com/office/drawing/2014/main" id="{8BD7FBC2-0110-4D25-AFE9-90AD826ED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7613" y="3722688"/>
                <a:ext cx="168275" cy="177800"/>
              </a:xfrm>
              <a:custGeom>
                <a:avLst/>
                <a:gdLst>
                  <a:gd name="T0" fmla="*/ 94005 w 324"/>
                  <a:gd name="T1" fmla="*/ 177279 h 341"/>
                  <a:gd name="T2" fmla="*/ 167756 w 324"/>
                  <a:gd name="T3" fmla="*/ 90204 h 341"/>
                  <a:gd name="T4" fmla="*/ 98680 w 324"/>
                  <a:gd name="T5" fmla="*/ 9907 h 341"/>
                  <a:gd name="T6" fmla="*/ 519 w 324"/>
                  <a:gd name="T7" fmla="*/ 102717 h 341"/>
                  <a:gd name="T8" fmla="*/ 94005 w 324"/>
                  <a:gd name="T9" fmla="*/ 177279 h 3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4" h="341">
                    <a:moveTo>
                      <a:pt x="181" y="340"/>
                    </a:moveTo>
                    <a:cubicBezTo>
                      <a:pt x="256" y="341"/>
                      <a:pt x="321" y="265"/>
                      <a:pt x="323" y="173"/>
                    </a:cubicBezTo>
                    <a:cubicBezTo>
                      <a:pt x="324" y="115"/>
                      <a:pt x="277" y="36"/>
                      <a:pt x="190" y="19"/>
                    </a:cubicBezTo>
                    <a:cubicBezTo>
                      <a:pt x="95" y="0"/>
                      <a:pt x="1" y="46"/>
                      <a:pt x="1" y="197"/>
                    </a:cubicBezTo>
                    <a:cubicBezTo>
                      <a:pt x="0" y="278"/>
                      <a:pt x="82" y="339"/>
                      <a:pt x="181" y="3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09" name="Freeform 590">
                <a:extLst>
                  <a:ext uri="{FF2B5EF4-FFF2-40B4-BE49-F238E27FC236}">
                    <a16:creationId xmlns:a16="http://schemas.microsoft.com/office/drawing/2014/main" id="{0E999456-4271-4D2D-9B5F-B9F834D311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29600" y="4173538"/>
                <a:ext cx="217487" cy="427038"/>
              </a:xfrm>
              <a:custGeom>
                <a:avLst/>
                <a:gdLst>
                  <a:gd name="T0" fmla="*/ 102286 w 421"/>
                  <a:gd name="T1" fmla="*/ 363216 h 823"/>
                  <a:gd name="T2" fmla="*/ 192174 w 421"/>
                  <a:gd name="T3" fmla="*/ 110521 h 823"/>
                  <a:gd name="T4" fmla="*/ 217487 w 421"/>
                  <a:gd name="T5" fmla="*/ 0 h 823"/>
                  <a:gd name="T6" fmla="*/ 217487 w 421"/>
                  <a:gd name="T7" fmla="*/ 0 h 823"/>
                  <a:gd name="T8" fmla="*/ 209738 w 421"/>
                  <a:gd name="T9" fmla="*/ 3113 h 823"/>
                  <a:gd name="T10" fmla="*/ 208705 w 421"/>
                  <a:gd name="T11" fmla="*/ 3113 h 823"/>
                  <a:gd name="T12" fmla="*/ 201989 w 421"/>
                  <a:gd name="T13" fmla="*/ 5708 h 823"/>
                  <a:gd name="T14" fmla="*/ 189591 w 421"/>
                  <a:gd name="T15" fmla="*/ 112078 h 823"/>
                  <a:gd name="T16" fmla="*/ 157045 w 421"/>
                  <a:gd name="T17" fmla="*/ 221043 h 823"/>
                  <a:gd name="T18" fmla="*/ 29963 w 421"/>
                  <a:gd name="T19" fmla="*/ 342461 h 823"/>
                  <a:gd name="T20" fmla="*/ 23247 w 421"/>
                  <a:gd name="T21" fmla="*/ 362697 h 823"/>
                  <a:gd name="T22" fmla="*/ 22214 w 421"/>
                  <a:gd name="T23" fmla="*/ 364254 h 823"/>
                  <a:gd name="T24" fmla="*/ 15498 w 421"/>
                  <a:gd name="T25" fmla="*/ 383971 h 823"/>
                  <a:gd name="T26" fmla="*/ 15498 w 421"/>
                  <a:gd name="T27" fmla="*/ 384490 h 823"/>
                  <a:gd name="T28" fmla="*/ 8782 w 421"/>
                  <a:gd name="T29" fmla="*/ 403688 h 823"/>
                  <a:gd name="T30" fmla="*/ 7232 w 421"/>
                  <a:gd name="T31" fmla="*/ 407839 h 823"/>
                  <a:gd name="T32" fmla="*/ 0 w 421"/>
                  <a:gd name="T33" fmla="*/ 427038 h 823"/>
                  <a:gd name="T34" fmla="*/ 84205 w 421"/>
                  <a:gd name="T35" fmla="*/ 385009 h 823"/>
                  <a:gd name="T36" fmla="*/ 102286 w 421"/>
                  <a:gd name="T37" fmla="*/ 363216 h 823"/>
                  <a:gd name="T38" fmla="*/ 81106 w 421"/>
                  <a:gd name="T39" fmla="*/ 349725 h 823"/>
                  <a:gd name="T40" fmla="*/ 50626 w 421"/>
                  <a:gd name="T41" fmla="*/ 373075 h 823"/>
                  <a:gd name="T42" fmla="*/ 41328 w 421"/>
                  <a:gd name="T43" fmla="*/ 368923 h 823"/>
                  <a:gd name="T44" fmla="*/ 40811 w 421"/>
                  <a:gd name="T45" fmla="*/ 365810 h 823"/>
                  <a:gd name="T46" fmla="*/ 45977 w 421"/>
                  <a:gd name="T47" fmla="*/ 359584 h 823"/>
                  <a:gd name="T48" fmla="*/ 81106 w 421"/>
                  <a:gd name="T49" fmla="*/ 349725 h 823"/>
                  <a:gd name="T50" fmla="*/ 81106 w 421"/>
                  <a:gd name="T51" fmla="*/ 349725 h 8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21" h="823">
                    <a:moveTo>
                      <a:pt x="198" y="700"/>
                    </a:moveTo>
                    <a:cubicBezTo>
                      <a:pt x="274" y="544"/>
                      <a:pt x="339" y="384"/>
                      <a:pt x="372" y="213"/>
                    </a:cubicBezTo>
                    <a:cubicBezTo>
                      <a:pt x="385" y="144"/>
                      <a:pt x="416" y="78"/>
                      <a:pt x="421" y="0"/>
                    </a:cubicBezTo>
                    <a:cubicBezTo>
                      <a:pt x="421" y="0"/>
                      <a:pt x="421" y="0"/>
                      <a:pt x="421" y="0"/>
                    </a:cubicBezTo>
                    <a:cubicBezTo>
                      <a:pt x="416" y="2"/>
                      <a:pt x="411" y="4"/>
                      <a:pt x="406" y="6"/>
                    </a:cubicBezTo>
                    <a:cubicBezTo>
                      <a:pt x="406" y="6"/>
                      <a:pt x="405" y="6"/>
                      <a:pt x="404" y="6"/>
                    </a:cubicBezTo>
                    <a:cubicBezTo>
                      <a:pt x="400" y="8"/>
                      <a:pt x="395" y="10"/>
                      <a:pt x="391" y="11"/>
                    </a:cubicBezTo>
                    <a:cubicBezTo>
                      <a:pt x="387" y="80"/>
                      <a:pt x="379" y="148"/>
                      <a:pt x="367" y="216"/>
                    </a:cubicBezTo>
                    <a:cubicBezTo>
                      <a:pt x="355" y="290"/>
                      <a:pt x="333" y="358"/>
                      <a:pt x="304" y="426"/>
                    </a:cubicBezTo>
                    <a:cubicBezTo>
                      <a:pt x="258" y="533"/>
                      <a:pt x="168" y="624"/>
                      <a:pt x="58" y="660"/>
                    </a:cubicBezTo>
                    <a:cubicBezTo>
                      <a:pt x="53" y="673"/>
                      <a:pt x="49" y="686"/>
                      <a:pt x="45" y="699"/>
                    </a:cubicBezTo>
                    <a:cubicBezTo>
                      <a:pt x="44" y="700"/>
                      <a:pt x="44" y="701"/>
                      <a:pt x="43" y="702"/>
                    </a:cubicBezTo>
                    <a:cubicBezTo>
                      <a:pt x="39" y="715"/>
                      <a:pt x="35" y="728"/>
                      <a:pt x="30" y="740"/>
                    </a:cubicBezTo>
                    <a:cubicBezTo>
                      <a:pt x="30" y="741"/>
                      <a:pt x="30" y="741"/>
                      <a:pt x="30" y="741"/>
                    </a:cubicBezTo>
                    <a:cubicBezTo>
                      <a:pt x="26" y="753"/>
                      <a:pt x="21" y="766"/>
                      <a:pt x="17" y="778"/>
                    </a:cubicBezTo>
                    <a:cubicBezTo>
                      <a:pt x="16" y="781"/>
                      <a:pt x="15" y="783"/>
                      <a:pt x="14" y="786"/>
                    </a:cubicBezTo>
                    <a:cubicBezTo>
                      <a:pt x="10" y="798"/>
                      <a:pt x="5" y="810"/>
                      <a:pt x="0" y="823"/>
                    </a:cubicBezTo>
                    <a:cubicBezTo>
                      <a:pt x="62" y="800"/>
                      <a:pt x="115" y="775"/>
                      <a:pt x="163" y="742"/>
                    </a:cubicBezTo>
                    <a:cubicBezTo>
                      <a:pt x="179" y="731"/>
                      <a:pt x="189" y="718"/>
                      <a:pt x="198" y="700"/>
                    </a:cubicBezTo>
                    <a:close/>
                    <a:moveTo>
                      <a:pt x="157" y="674"/>
                    </a:moveTo>
                    <a:cubicBezTo>
                      <a:pt x="145" y="705"/>
                      <a:pt x="119" y="709"/>
                      <a:pt x="98" y="719"/>
                    </a:cubicBezTo>
                    <a:cubicBezTo>
                      <a:pt x="91" y="723"/>
                      <a:pt x="83" y="719"/>
                      <a:pt x="80" y="711"/>
                    </a:cubicBezTo>
                    <a:cubicBezTo>
                      <a:pt x="79" y="709"/>
                      <a:pt x="79" y="707"/>
                      <a:pt x="79" y="705"/>
                    </a:cubicBezTo>
                    <a:cubicBezTo>
                      <a:pt x="79" y="699"/>
                      <a:pt x="83" y="695"/>
                      <a:pt x="89" y="693"/>
                    </a:cubicBezTo>
                    <a:cubicBezTo>
                      <a:pt x="110" y="686"/>
                      <a:pt x="132" y="681"/>
                      <a:pt x="157" y="674"/>
                    </a:cubicBezTo>
                    <a:cubicBezTo>
                      <a:pt x="157" y="674"/>
                      <a:pt x="157" y="674"/>
                      <a:pt x="157" y="674"/>
                    </a:cubicBezTo>
                    <a:close/>
                  </a:path>
                </a:pathLst>
              </a:custGeom>
              <a:solidFill>
                <a:srgbClr val="BC84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0" name="Freeform 591">
                <a:extLst>
                  <a:ext uri="{FF2B5EF4-FFF2-40B4-BE49-F238E27FC236}">
                    <a16:creationId xmlns:a16="http://schemas.microsoft.com/office/drawing/2014/main" id="{1CF6DE0E-AB36-4807-BCC9-BFD3E6179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7675" y="3359150"/>
                <a:ext cx="209550" cy="142875"/>
              </a:xfrm>
              <a:custGeom>
                <a:avLst/>
                <a:gdLst>
                  <a:gd name="T0" fmla="*/ 13970 w 405"/>
                  <a:gd name="T1" fmla="*/ 141836 h 275"/>
                  <a:gd name="T2" fmla="*/ 95720 w 405"/>
                  <a:gd name="T3" fmla="*/ 136640 h 275"/>
                  <a:gd name="T4" fmla="*/ 119521 w 405"/>
                  <a:gd name="T5" fmla="*/ 128328 h 275"/>
                  <a:gd name="T6" fmla="*/ 196615 w 405"/>
                  <a:gd name="T7" fmla="*/ 19743 h 275"/>
                  <a:gd name="T8" fmla="*/ 209033 w 405"/>
                  <a:gd name="T9" fmla="*/ 520 h 275"/>
                  <a:gd name="T10" fmla="*/ 209550 w 405"/>
                  <a:gd name="T11" fmla="*/ 0 h 275"/>
                  <a:gd name="T12" fmla="*/ 114864 w 405"/>
                  <a:gd name="T13" fmla="*/ 29614 h 275"/>
                  <a:gd name="T14" fmla="*/ 27423 w 405"/>
                  <a:gd name="T15" fmla="*/ 43642 h 275"/>
                  <a:gd name="T16" fmla="*/ 27423 w 405"/>
                  <a:gd name="T17" fmla="*/ 43642 h 275"/>
                  <a:gd name="T18" fmla="*/ 13453 w 405"/>
                  <a:gd name="T19" fmla="*/ 88842 h 275"/>
                  <a:gd name="T20" fmla="*/ 2070 w 405"/>
                  <a:gd name="T21" fmla="*/ 125210 h 275"/>
                  <a:gd name="T22" fmla="*/ 0 w 405"/>
                  <a:gd name="T23" fmla="*/ 134562 h 275"/>
                  <a:gd name="T24" fmla="*/ 13970 w 405"/>
                  <a:gd name="T25" fmla="*/ 141836 h 2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05" h="275">
                    <a:moveTo>
                      <a:pt x="27" y="273"/>
                    </a:moveTo>
                    <a:cubicBezTo>
                      <a:pt x="79" y="269"/>
                      <a:pt x="132" y="268"/>
                      <a:pt x="185" y="263"/>
                    </a:cubicBezTo>
                    <a:cubicBezTo>
                      <a:pt x="201" y="261"/>
                      <a:pt x="222" y="263"/>
                      <a:pt x="231" y="247"/>
                    </a:cubicBezTo>
                    <a:cubicBezTo>
                      <a:pt x="274" y="173"/>
                      <a:pt x="332" y="109"/>
                      <a:pt x="380" y="38"/>
                    </a:cubicBezTo>
                    <a:cubicBezTo>
                      <a:pt x="388" y="26"/>
                      <a:pt x="396" y="13"/>
                      <a:pt x="404" y="1"/>
                    </a:cubicBezTo>
                    <a:cubicBezTo>
                      <a:pt x="404" y="1"/>
                      <a:pt x="405" y="0"/>
                      <a:pt x="405" y="0"/>
                    </a:cubicBezTo>
                    <a:cubicBezTo>
                      <a:pt x="345" y="24"/>
                      <a:pt x="285" y="44"/>
                      <a:pt x="222" y="57"/>
                    </a:cubicBezTo>
                    <a:cubicBezTo>
                      <a:pt x="167" y="69"/>
                      <a:pt x="110" y="77"/>
                      <a:pt x="53" y="84"/>
                    </a:cubicBezTo>
                    <a:cubicBezTo>
                      <a:pt x="53" y="84"/>
                      <a:pt x="53" y="84"/>
                      <a:pt x="53" y="84"/>
                    </a:cubicBezTo>
                    <a:cubicBezTo>
                      <a:pt x="44" y="113"/>
                      <a:pt x="35" y="142"/>
                      <a:pt x="26" y="171"/>
                    </a:cubicBezTo>
                    <a:cubicBezTo>
                      <a:pt x="19" y="195"/>
                      <a:pt x="12" y="218"/>
                      <a:pt x="4" y="241"/>
                    </a:cubicBezTo>
                    <a:cubicBezTo>
                      <a:pt x="2" y="248"/>
                      <a:pt x="0" y="255"/>
                      <a:pt x="0" y="259"/>
                    </a:cubicBezTo>
                    <a:cubicBezTo>
                      <a:pt x="0" y="270"/>
                      <a:pt x="6" y="275"/>
                      <a:pt x="27" y="273"/>
                    </a:cubicBezTo>
                    <a:close/>
                  </a:path>
                </a:pathLst>
              </a:custGeom>
              <a:solidFill>
                <a:srgbClr val="EDE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1" name="Freeform 592">
                <a:extLst>
                  <a:ext uri="{FF2B5EF4-FFF2-40B4-BE49-F238E27FC236}">
                    <a16:creationId xmlns:a16="http://schemas.microsoft.com/office/drawing/2014/main" id="{C780D431-CF2B-4FD0-9C68-BA116790C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4763" y="3343275"/>
                <a:ext cx="293687" cy="155575"/>
              </a:xfrm>
              <a:custGeom>
                <a:avLst/>
                <a:gdLst>
                  <a:gd name="T0" fmla="*/ 286942 w 566"/>
                  <a:gd name="T1" fmla="*/ 132316 h 301"/>
                  <a:gd name="T2" fmla="*/ 285904 w 566"/>
                  <a:gd name="T3" fmla="*/ 129732 h 301"/>
                  <a:gd name="T4" fmla="*/ 283828 w 566"/>
                  <a:gd name="T5" fmla="*/ 122496 h 301"/>
                  <a:gd name="T6" fmla="*/ 283309 w 566"/>
                  <a:gd name="T7" fmla="*/ 119912 h 301"/>
                  <a:gd name="T8" fmla="*/ 281234 w 566"/>
                  <a:gd name="T9" fmla="*/ 111642 h 301"/>
                  <a:gd name="T10" fmla="*/ 279677 w 566"/>
                  <a:gd name="T11" fmla="*/ 106990 h 301"/>
                  <a:gd name="T12" fmla="*/ 278639 w 566"/>
                  <a:gd name="T13" fmla="*/ 103372 h 301"/>
                  <a:gd name="T14" fmla="*/ 267224 w 566"/>
                  <a:gd name="T15" fmla="*/ 59956 h 301"/>
                  <a:gd name="T16" fmla="*/ 267224 w 566"/>
                  <a:gd name="T17" fmla="*/ 59956 h 301"/>
                  <a:gd name="T18" fmla="*/ 104295 w 566"/>
                  <a:gd name="T19" fmla="*/ 31528 h 301"/>
                  <a:gd name="T20" fmla="*/ 0 w 566"/>
                  <a:gd name="T21" fmla="*/ 0 h 301"/>
                  <a:gd name="T22" fmla="*/ 23350 w 566"/>
                  <a:gd name="T23" fmla="*/ 28427 h 301"/>
                  <a:gd name="T24" fmla="*/ 26982 w 566"/>
                  <a:gd name="T25" fmla="*/ 32562 h 301"/>
                  <a:gd name="T26" fmla="*/ 50332 w 566"/>
                  <a:gd name="T27" fmla="*/ 60473 h 301"/>
                  <a:gd name="T28" fmla="*/ 74200 w 566"/>
                  <a:gd name="T29" fmla="*/ 89417 h 301"/>
                  <a:gd name="T30" fmla="*/ 77832 w 566"/>
                  <a:gd name="T31" fmla="*/ 93552 h 301"/>
                  <a:gd name="T32" fmla="*/ 101182 w 566"/>
                  <a:gd name="T33" fmla="*/ 121979 h 301"/>
                  <a:gd name="T34" fmla="*/ 101182 w 566"/>
                  <a:gd name="T35" fmla="*/ 121979 h 301"/>
                  <a:gd name="T36" fmla="*/ 148400 w 566"/>
                  <a:gd name="T37" fmla="*/ 143687 h 301"/>
                  <a:gd name="T38" fmla="*/ 225714 w 566"/>
                  <a:gd name="T39" fmla="*/ 151957 h 301"/>
                  <a:gd name="T40" fmla="*/ 293687 w 566"/>
                  <a:gd name="T41" fmla="*/ 155575 h 301"/>
                  <a:gd name="T42" fmla="*/ 289536 w 566"/>
                  <a:gd name="T43" fmla="*/ 141103 h 301"/>
                  <a:gd name="T44" fmla="*/ 286942 w 566"/>
                  <a:gd name="T45" fmla="*/ 132316 h 30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66" h="301">
                    <a:moveTo>
                      <a:pt x="553" y="256"/>
                    </a:moveTo>
                    <a:cubicBezTo>
                      <a:pt x="552" y="254"/>
                      <a:pt x="552" y="252"/>
                      <a:pt x="551" y="251"/>
                    </a:cubicBezTo>
                    <a:cubicBezTo>
                      <a:pt x="550" y="246"/>
                      <a:pt x="549" y="242"/>
                      <a:pt x="547" y="237"/>
                    </a:cubicBezTo>
                    <a:cubicBezTo>
                      <a:pt x="547" y="236"/>
                      <a:pt x="547" y="234"/>
                      <a:pt x="546" y="232"/>
                    </a:cubicBezTo>
                    <a:cubicBezTo>
                      <a:pt x="545" y="227"/>
                      <a:pt x="543" y="221"/>
                      <a:pt x="542" y="216"/>
                    </a:cubicBezTo>
                    <a:cubicBezTo>
                      <a:pt x="541" y="213"/>
                      <a:pt x="540" y="210"/>
                      <a:pt x="539" y="207"/>
                    </a:cubicBezTo>
                    <a:cubicBezTo>
                      <a:pt x="539" y="205"/>
                      <a:pt x="538" y="202"/>
                      <a:pt x="537" y="200"/>
                    </a:cubicBezTo>
                    <a:cubicBezTo>
                      <a:pt x="530" y="172"/>
                      <a:pt x="523" y="144"/>
                      <a:pt x="515" y="116"/>
                    </a:cubicBezTo>
                    <a:cubicBezTo>
                      <a:pt x="515" y="116"/>
                      <a:pt x="515" y="116"/>
                      <a:pt x="515" y="116"/>
                    </a:cubicBezTo>
                    <a:cubicBezTo>
                      <a:pt x="409" y="102"/>
                      <a:pt x="304" y="88"/>
                      <a:pt x="201" y="61"/>
                    </a:cubicBezTo>
                    <a:cubicBezTo>
                      <a:pt x="133" y="44"/>
                      <a:pt x="66" y="24"/>
                      <a:pt x="0" y="0"/>
                    </a:cubicBezTo>
                    <a:cubicBezTo>
                      <a:pt x="15" y="19"/>
                      <a:pt x="30" y="37"/>
                      <a:pt x="45" y="55"/>
                    </a:cubicBezTo>
                    <a:cubicBezTo>
                      <a:pt x="48" y="58"/>
                      <a:pt x="50" y="60"/>
                      <a:pt x="52" y="63"/>
                    </a:cubicBezTo>
                    <a:cubicBezTo>
                      <a:pt x="67" y="81"/>
                      <a:pt x="82" y="99"/>
                      <a:pt x="97" y="117"/>
                    </a:cubicBezTo>
                    <a:cubicBezTo>
                      <a:pt x="112" y="136"/>
                      <a:pt x="128" y="154"/>
                      <a:pt x="143" y="173"/>
                    </a:cubicBezTo>
                    <a:cubicBezTo>
                      <a:pt x="145" y="176"/>
                      <a:pt x="147" y="178"/>
                      <a:pt x="150" y="181"/>
                    </a:cubicBezTo>
                    <a:cubicBezTo>
                      <a:pt x="165" y="199"/>
                      <a:pt x="180" y="218"/>
                      <a:pt x="195" y="236"/>
                    </a:cubicBezTo>
                    <a:cubicBezTo>
                      <a:pt x="195" y="236"/>
                      <a:pt x="195" y="236"/>
                      <a:pt x="195" y="236"/>
                    </a:cubicBezTo>
                    <a:cubicBezTo>
                      <a:pt x="224" y="271"/>
                      <a:pt x="250" y="276"/>
                      <a:pt x="286" y="278"/>
                    </a:cubicBezTo>
                    <a:cubicBezTo>
                      <a:pt x="336" y="281"/>
                      <a:pt x="386" y="289"/>
                      <a:pt x="435" y="294"/>
                    </a:cubicBezTo>
                    <a:cubicBezTo>
                      <a:pt x="467" y="298"/>
                      <a:pt x="534" y="297"/>
                      <a:pt x="566" y="301"/>
                    </a:cubicBezTo>
                    <a:cubicBezTo>
                      <a:pt x="566" y="301"/>
                      <a:pt x="566" y="301"/>
                      <a:pt x="558" y="273"/>
                    </a:cubicBezTo>
                    <a:cubicBezTo>
                      <a:pt x="556" y="267"/>
                      <a:pt x="554" y="262"/>
                      <a:pt x="553" y="256"/>
                    </a:cubicBezTo>
                    <a:close/>
                  </a:path>
                </a:pathLst>
              </a:custGeom>
              <a:solidFill>
                <a:srgbClr val="EDE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2" name="Freeform 593">
                <a:extLst>
                  <a:ext uri="{FF2B5EF4-FFF2-40B4-BE49-F238E27FC236}">
                    <a16:creationId xmlns:a16="http://schemas.microsoft.com/office/drawing/2014/main" id="{52567335-FA86-4954-8E48-F84D78203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5238" y="3452813"/>
                <a:ext cx="800100" cy="252413"/>
              </a:xfrm>
              <a:custGeom>
                <a:avLst/>
                <a:gdLst>
                  <a:gd name="T0" fmla="*/ 104744 w 1543"/>
                  <a:gd name="T1" fmla="*/ 228993 h 485"/>
                  <a:gd name="T2" fmla="*/ 323566 w 1543"/>
                  <a:gd name="T3" fmla="*/ 248770 h 485"/>
                  <a:gd name="T4" fmla="*/ 516461 w 1543"/>
                  <a:gd name="T5" fmla="*/ 239922 h 485"/>
                  <a:gd name="T6" fmla="*/ 617576 w 1543"/>
                  <a:gd name="T7" fmla="*/ 202971 h 485"/>
                  <a:gd name="T8" fmla="*/ 703652 w 1543"/>
                  <a:gd name="T9" fmla="*/ 111894 h 485"/>
                  <a:gd name="T10" fmla="*/ 800100 w 1543"/>
                  <a:gd name="T11" fmla="*/ 0 h 485"/>
                  <a:gd name="T12" fmla="*/ 800100 w 1543"/>
                  <a:gd name="T13" fmla="*/ 0 h 485"/>
                  <a:gd name="T14" fmla="*/ 790766 w 1543"/>
                  <a:gd name="T15" fmla="*/ 3643 h 485"/>
                  <a:gd name="T16" fmla="*/ 784025 w 1543"/>
                  <a:gd name="T17" fmla="*/ 5725 h 485"/>
                  <a:gd name="T18" fmla="*/ 784025 w 1543"/>
                  <a:gd name="T19" fmla="*/ 5725 h 485"/>
                  <a:gd name="T20" fmla="*/ 768988 w 1543"/>
                  <a:gd name="T21" fmla="*/ 24981 h 485"/>
                  <a:gd name="T22" fmla="*/ 581797 w 1543"/>
                  <a:gd name="T23" fmla="*/ 151448 h 485"/>
                  <a:gd name="T24" fmla="*/ 476534 w 1543"/>
                  <a:gd name="T25" fmla="*/ 192042 h 485"/>
                  <a:gd name="T26" fmla="*/ 364530 w 1543"/>
                  <a:gd name="T27" fmla="*/ 212860 h 485"/>
                  <a:gd name="T28" fmla="*/ 274824 w 1543"/>
                  <a:gd name="T29" fmla="*/ 215982 h 485"/>
                  <a:gd name="T30" fmla="*/ 159709 w 1543"/>
                  <a:gd name="T31" fmla="*/ 199328 h 485"/>
                  <a:gd name="T32" fmla="*/ 68965 w 1543"/>
                  <a:gd name="T33" fmla="*/ 166020 h 485"/>
                  <a:gd name="T34" fmla="*/ 68447 w 1543"/>
                  <a:gd name="T35" fmla="*/ 165500 h 485"/>
                  <a:gd name="T36" fmla="*/ 73632 w 1543"/>
                  <a:gd name="T37" fmla="*/ 171224 h 485"/>
                  <a:gd name="T38" fmla="*/ 81410 w 1543"/>
                  <a:gd name="T39" fmla="*/ 180072 h 485"/>
                  <a:gd name="T40" fmla="*/ 79336 w 1543"/>
                  <a:gd name="T41" fmla="*/ 184235 h 485"/>
                  <a:gd name="T42" fmla="*/ 64817 w 1543"/>
                  <a:gd name="T43" fmla="*/ 180592 h 485"/>
                  <a:gd name="T44" fmla="*/ 43038 w 1543"/>
                  <a:gd name="T45" fmla="*/ 155611 h 485"/>
                  <a:gd name="T46" fmla="*/ 43038 w 1543"/>
                  <a:gd name="T47" fmla="*/ 155611 h 485"/>
                  <a:gd name="T48" fmla="*/ 0 w 1543"/>
                  <a:gd name="T49" fmla="*/ 138957 h 485"/>
                  <a:gd name="T50" fmla="*/ 0 w 1543"/>
                  <a:gd name="T51" fmla="*/ 138957 h 485"/>
                  <a:gd name="T52" fmla="*/ 16075 w 1543"/>
                  <a:gd name="T53" fmla="*/ 155611 h 485"/>
                  <a:gd name="T54" fmla="*/ 21260 w 1543"/>
                  <a:gd name="T55" fmla="*/ 160816 h 485"/>
                  <a:gd name="T56" fmla="*/ 32668 w 1543"/>
                  <a:gd name="T57" fmla="*/ 172786 h 485"/>
                  <a:gd name="T58" fmla="*/ 37853 w 1543"/>
                  <a:gd name="T59" fmla="*/ 177990 h 485"/>
                  <a:gd name="T60" fmla="*/ 53409 w 1543"/>
                  <a:gd name="T61" fmla="*/ 194124 h 485"/>
                  <a:gd name="T62" fmla="*/ 53409 w 1543"/>
                  <a:gd name="T63" fmla="*/ 194124 h 485"/>
                  <a:gd name="T64" fmla="*/ 104744 w 1543"/>
                  <a:gd name="T65" fmla="*/ 228993 h 4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543" h="485">
                    <a:moveTo>
                      <a:pt x="202" y="440"/>
                    </a:moveTo>
                    <a:cubicBezTo>
                      <a:pt x="341" y="467"/>
                      <a:pt x="483" y="471"/>
                      <a:pt x="624" y="478"/>
                    </a:cubicBezTo>
                    <a:cubicBezTo>
                      <a:pt x="749" y="485"/>
                      <a:pt x="872" y="469"/>
                      <a:pt x="996" y="461"/>
                    </a:cubicBezTo>
                    <a:cubicBezTo>
                      <a:pt x="1092" y="454"/>
                      <a:pt x="1150" y="436"/>
                      <a:pt x="1191" y="390"/>
                    </a:cubicBezTo>
                    <a:cubicBezTo>
                      <a:pt x="1240" y="340"/>
                      <a:pt x="1316" y="258"/>
                      <a:pt x="1357" y="215"/>
                    </a:cubicBezTo>
                    <a:cubicBezTo>
                      <a:pt x="1421" y="151"/>
                      <a:pt x="1474" y="79"/>
                      <a:pt x="1543" y="0"/>
                    </a:cubicBezTo>
                    <a:cubicBezTo>
                      <a:pt x="1543" y="0"/>
                      <a:pt x="1543" y="0"/>
                      <a:pt x="1543" y="0"/>
                    </a:cubicBezTo>
                    <a:cubicBezTo>
                      <a:pt x="1537" y="3"/>
                      <a:pt x="1531" y="5"/>
                      <a:pt x="1525" y="7"/>
                    </a:cubicBezTo>
                    <a:cubicBezTo>
                      <a:pt x="1521" y="8"/>
                      <a:pt x="1517" y="10"/>
                      <a:pt x="1512" y="11"/>
                    </a:cubicBezTo>
                    <a:cubicBezTo>
                      <a:pt x="1512" y="11"/>
                      <a:pt x="1512" y="11"/>
                      <a:pt x="1512" y="11"/>
                    </a:cubicBezTo>
                    <a:cubicBezTo>
                      <a:pt x="1504" y="25"/>
                      <a:pt x="1495" y="38"/>
                      <a:pt x="1483" y="48"/>
                    </a:cubicBezTo>
                    <a:cubicBezTo>
                      <a:pt x="1375" y="144"/>
                      <a:pt x="1254" y="230"/>
                      <a:pt x="1122" y="291"/>
                    </a:cubicBezTo>
                    <a:cubicBezTo>
                      <a:pt x="1056" y="321"/>
                      <a:pt x="989" y="348"/>
                      <a:pt x="919" y="369"/>
                    </a:cubicBezTo>
                    <a:cubicBezTo>
                      <a:pt x="848" y="389"/>
                      <a:pt x="776" y="400"/>
                      <a:pt x="703" y="409"/>
                    </a:cubicBezTo>
                    <a:cubicBezTo>
                      <a:pt x="646" y="416"/>
                      <a:pt x="588" y="418"/>
                      <a:pt x="530" y="415"/>
                    </a:cubicBezTo>
                    <a:cubicBezTo>
                      <a:pt x="456" y="411"/>
                      <a:pt x="380" y="403"/>
                      <a:pt x="308" y="383"/>
                    </a:cubicBezTo>
                    <a:cubicBezTo>
                      <a:pt x="249" y="366"/>
                      <a:pt x="191" y="342"/>
                      <a:pt x="133" y="319"/>
                    </a:cubicBezTo>
                    <a:cubicBezTo>
                      <a:pt x="133" y="319"/>
                      <a:pt x="132" y="318"/>
                      <a:pt x="132" y="318"/>
                    </a:cubicBezTo>
                    <a:cubicBezTo>
                      <a:pt x="135" y="322"/>
                      <a:pt x="138" y="325"/>
                      <a:pt x="142" y="329"/>
                    </a:cubicBezTo>
                    <a:cubicBezTo>
                      <a:pt x="147" y="334"/>
                      <a:pt x="156" y="339"/>
                      <a:pt x="157" y="346"/>
                    </a:cubicBezTo>
                    <a:cubicBezTo>
                      <a:pt x="157" y="349"/>
                      <a:pt x="156" y="351"/>
                      <a:pt x="153" y="354"/>
                    </a:cubicBezTo>
                    <a:cubicBezTo>
                      <a:pt x="144" y="364"/>
                      <a:pt x="133" y="356"/>
                      <a:pt x="125" y="347"/>
                    </a:cubicBezTo>
                    <a:cubicBezTo>
                      <a:pt x="111" y="331"/>
                      <a:pt x="97" y="315"/>
                      <a:pt x="83" y="299"/>
                    </a:cubicBezTo>
                    <a:cubicBezTo>
                      <a:pt x="83" y="299"/>
                      <a:pt x="83" y="299"/>
                      <a:pt x="83" y="299"/>
                    </a:cubicBezTo>
                    <a:cubicBezTo>
                      <a:pt x="55" y="288"/>
                      <a:pt x="28" y="278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11" y="278"/>
                      <a:pt x="21" y="288"/>
                      <a:pt x="31" y="299"/>
                    </a:cubicBezTo>
                    <a:cubicBezTo>
                      <a:pt x="34" y="302"/>
                      <a:pt x="37" y="306"/>
                      <a:pt x="41" y="309"/>
                    </a:cubicBezTo>
                    <a:cubicBezTo>
                      <a:pt x="48" y="317"/>
                      <a:pt x="56" y="325"/>
                      <a:pt x="63" y="332"/>
                    </a:cubicBezTo>
                    <a:cubicBezTo>
                      <a:pt x="66" y="336"/>
                      <a:pt x="70" y="339"/>
                      <a:pt x="73" y="342"/>
                    </a:cubicBezTo>
                    <a:cubicBezTo>
                      <a:pt x="83" y="352"/>
                      <a:pt x="93" y="363"/>
                      <a:pt x="103" y="373"/>
                    </a:cubicBezTo>
                    <a:cubicBezTo>
                      <a:pt x="103" y="373"/>
                      <a:pt x="103" y="373"/>
                      <a:pt x="103" y="373"/>
                    </a:cubicBezTo>
                    <a:cubicBezTo>
                      <a:pt x="131" y="402"/>
                      <a:pt x="159" y="432"/>
                      <a:pt x="202" y="440"/>
                    </a:cubicBezTo>
                    <a:close/>
                  </a:path>
                </a:pathLst>
              </a:custGeom>
              <a:solidFill>
                <a:srgbClr val="EDB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3" name="Freeform 594">
                <a:extLst>
                  <a:ext uri="{FF2B5EF4-FFF2-40B4-BE49-F238E27FC236}">
                    <a16:creationId xmlns:a16="http://schemas.microsoft.com/office/drawing/2014/main" id="{832F8B1D-C188-4D91-BF8B-85D7DE0D7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4800" y="1238250"/>
                <a:ext cx="458787" cy="119063"/>
              </a:xfrm>
              <a:custGeom>
                <a:avLst/>
                <a:gdLst>
                  <a:gd name="T0" fmla="*/ 378344 w 884"/>
                  <a:gd name="T1" fmla="*/ 79549 h 229"/>
                  <a:gd name="T2" fmla="*/ 292710 w 884"/>
                  <a:gd name="T3" fmla="*/ 68110 h 229"/>
                  <a:gd name="T4" fmla="*/ 0 w 884"/>
                  <a:gd name="T5" fmla="*/ 101386 h 229"/>
                  <a:gd name="T6" fmla="*/ 5190 w 884"/>
                  <a:gd name="T7" fmla="*/ 119063 h 229"/>
                  <a:gd name="T8" fmla="*/ 5190 w 884"/>
                  <a:gd name="T9" fmla="*/ 119063 h 229"/>
                  <a:gd name="T10" fmla="*/ 48785 w 884"/>
                  <a:gd name="T11" fmla="*/ 89947 h 229"/>
                  <a:gd name="T12" fmla="*/ 53975 w 884"/>
                  <a:gd name="T13" fmla="*/ 87867 h 229"/>
                  <a:gd name="T14" fmla="*/ 69545 w 884"/>
                  <a:gd name="T15" fmla="*/ 81628 h 229"/>
                  <a:gd name="T16" fmla="*/ 100684 w 884"/>
                  <a:gd name="T17" fmla="*/ 73829 h 229"/>
                  <a:gd name="T18" fmla="*/ 111583 w 884"/>
                  <a:gd name="T19" fmla="*/ 71750 h 229"/>
                  <a:gd name="T20" fmla="*/ 127671 w 884"/>
                  <a:gd name="T21" fmla="*/ 70710 h 229"/>
                  <a:gd name="T22" fmla="*/ 133380 w 884"/>
                  <a:gd name="T23" fmla="*/ 70190 h 229"/>
                  <a:gd name="T24" fmla="*/ 144279 w 884"/>
                  <a:gd name="T25" fmla="*/ 69670 h 229"/>
                  <a:gd name="T26" fmla="*/ 172824 w 884"/>
                  <a:gd name="T27" fmla="*/ 70710 h 229"/>
                  <a:gd name="T28" fmla="*/ 270394 w 884"/>
                  <a:gd name="T29" fmla="*/ 83188 h 229"/>
                  <a:gd name="T30" fmla="*/ 323850 w 884"/>
                  <a:gd name="T31" fmla="*/ 92027 h 229"/>
                  <a:gd name="T32" fmla="*/ 332672 w 884"/>
                  <a:gd name="T33" fmla="*/ 93587 h 229"/>
                  <a:gd name="T34" fmla="*/ 359660 w 884"/>
                  <a:gd name="T35" fmla="*/ 97226 h 229"/>
                  <a:gd name="T36" fmla="*/ 422458 w 884"/>
                  <a:gd name="T37" fmla="*/ 105025 h 229"/>
                  <a:gd name="T38" fmla="*/ 458787 w 884"/>
                  <a:gd name="T39" fmla="*/ 107625 h 229"/>
                  <a:gd name="T40" fmla="*/ 458787 w 884"/>
                  <a:gd name="T41" fmla="*/ 107105 h 229"/>
                  <a:gd name="T42" fmla="*/ 447369 w 884"/>
                  <a:gd name="T43" fmla="*/ 99306 h 229"/>
                  <a:gd name="T44" fmla="*/ 439584 w 884"/>
                  <a:gd name="T45" fmla="*/ 94107 h 229"/>
                  <a:gd name="T46" fmla="*/ 434913 w 884"/>
                  <a:gd name="T47" fmla="*/ 90467 h 229"/>
                  <a:gd name="T48" fmla="*/ 426610 w 884"/>
                  <a:gd name="T49" fmla="*/ 84748 h 229"/>
                  <a:gd name="T50" fmla="*/ 424534 w 884"/>
                  <a:gd name="T51" fmla="*/ 83188 h 229"/>
                  <a:gd name="T52" fmla="*/ 424534 w 884"/>
                  <a:gd name="T53" fmla="*/ 83188 h 229"/>
                  <a:gd name="T54" fmla="*/ 378344 w 884"/>
                  <a:gd name="T55" fmla="*/ 79549 h 22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84" h="229">
                    <a:moveTo>
                      <a:pt x="729" y="153"/>
                    </a:moveTo>
                    <a:cubicBezTo>
                      <a:pt x="674" y="148"/>
                      <a:pt x="619" y="139"/>
                      <a:pt x="564" y="131"/>
                    </a:cubicBezTo>
                    <a:cubicBezTo>
                      <a:pt x="437" y="115"/>
                      <a:pt x="203" y="0"/>
                      <a:pt x="0" y="195"/>
                    </a:cubicBezTo>
                    <a:cubicBezTo>
                      <a:pt x="2" y="206"/>
                      <a:pt x="6" y="217"/>
                      <a:pt x="10" y="229"/>
                    </a:cubicBezTo>
                    <a:cubicBezTo>
                      <a:pt x="10" y="229"/>
                      <a:pt x="10" y="229"/>
                      <a:pt x="10" y="229"/>
                    </a:cubicBezTo>
                    <a:cubicBezTo>
                      <a:pt x="37" y="206"/>
                      <a:pt x="65" y="187"/>
                      <a:pt x="94" y="173"/>
                    </a:cubicBezTo>
                    <a:cubicBezTo>
                      <a:pt x="97" y="172"/>
                      <a:pt x="101" y="170"/>
                      <a:pt x="104" y="169"/>
                    </a:cubicBezTo>
                    <a:cubicBezTo>
                      <a:pt x="114" y="164"/>
                      <a:pt x="124" y="161"/>
                      <a:pt x="134" y="157"/>
                    </a:cubicBezTo>
                    <a:cubicBezTo>
                      <a:pt x="153" y="150"/>
                      <a:pt x="174" y="145"/>
                      <a:pt x="194" y="142"/>
                    </a:cubicBezTo>
                    <a:cubicBezTo>
                      <a:pt x="201" y="140"/>
                      <a:pt x="208" y="139"/>
                      <a:pt x="215" y="138"/>
                    </a:cubicBezTo>
                    <a:cubicBezTo>
                      <a:pt x="225" y="137"/>
                      <a:pt x="236" y="136"/>
                      <a:pt x="246" y="136"/>
                    </a:cubicBezTo>
                    <a:cubicBezTo>
                      <a:pt x="250" y="135"/>
                      <a:pt x="254" y="135"/>
                      <a:pt x="257" y="135"/>
                    </a:cubicBezTo>
                    <a:cubicBezTo>
                      <a:pt x="264" y="135"/>
                      <a:pt x="271" y="135"/>
                      <a:pt x="278" y="134"/>
                    </a:cubicBezTo>
                    <a:cubicBezTo>
                      <a:pt x="296" y="134"/>
                      <a:pt x="314" y="135"/>
                      <a:pt x="333" y="136"/>
                    </a:cubicBezTo>
                    <a:cubicBezTo>
                      <a:pt x="396" y="141"/>
                      <a:pt x="459" y="150"/>
                      <a:pt x="521" y="160"/>
                    </a:cubicBezTo>
                    <a:cubicBezTo>
                      <a:pt x="556" y="165"/>
                      <a:pt x="590" y="171"/>
                      <a:pt x="624" y="177"/>
                    </a:cubicBezTo>
                    <a:cubicBezTo>
                      <a:pt x="630" y="178"/>
                      <a:pt x="636" y="179"/>
                      <a:pt x="641" y="180"/>
                    </a:cubicBezTo>
                    <a:cubicBezTo>
                      <a:pt x="659" y="182"/>
                      <a:pt x="676" y="185"/>
                      <a:pt x="693" y="187"/>
                    </a:cubicBezTo>
                    <a:cubicBezTo>
                      <a:pt x="733" y="193"/>
                      <a:pt x="774" y="199"/>
                      <a:pt x="814" y="202"/>
                    </a:cubicBezTo>
                    <a:cubicBezTo>
                      <a:pt x="837" y="204"/>
                      <a:pt x="861" y="206"/>
                      <a:pt x="884" y="207"/>
                    </a:cubicBezTo>
                    <a:cubicBezTo>
                      <a:pt x="884" y="207"/>
                      <a:pt x="884" y="207"/>
                      <a:pt x="884" y="206"/>
                    </a:cubicBezTo>
                    <a:cubicBezTo>
                      <a:pt x="876" y="201"/>
                      <a:pt x="869" y="196"/>
                      <a:pt x="862" y="191"/>
                    </a:cubicBezTo>
                    <a:cubicBezTo>
                      <a:pt x="857" y="187"/>
                      <a:pt x="852" y="184"/>
                      <a:pt x="847" y="181"/>
                    </a:cubicBezTo>
                    <a:cubicBezTo>
                      <a:pt x="844" y="178"/>
                      <a:pt x="841" y="176"/>
                      <a:pt x="838" y="174"/>
                    </a:cubicBezTo>
                    <a:cubicBezTo>
                      <a:pt x="832" y="170"/>
                      <a:pt x="827" y="167"/>
                      <a:pt x="822" y="163"/>
                    </a:cubicBezTo>
                    <a:cubicBezTo>
                      <a:pt x="821" y="162"/>
                      <a:pt x="819" y="161"/>
                      <a:pt x="818" y="160"/>
                    </a:cubicBezTo>
                    <a:cubicBezTo>
                      <a:pt x="818" y="160"/>
                      <a:pt x="818" y="160"/>
                      <a:pt x="818" y="160"/>
                    </a:cubicBezTo>
                    <a:cubicBezTo>
                      <a:pt x="788" y="158"/>
                      <a:pt x="758" y="156"/>
                      <a:pt x="729" y="153"/>
                    </a:cubicBezTo>
                    <a:close/>
                  </a:path>
                </a:pathLst>
              </a:custGeom>
              <a:solidFill>
                <a:srgbClr val="EF6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4" name="Freeform 595">
                <a:extLst>
                  <a:ext uri="{FF2B5EF4-FFF2-40B4-BE49-F238E27FC236}">
                    <a16:creationId xmlns:a16="http://schemas.microsoft.com/office/drawing/2014/main" id="{9B840A15-6B57-4EBF-8E1E-1092CC95D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1423988"/>
                <a:ext cx="773112" cy="130175"/>
              </a:xfrm>
              <a:custGeom>
                <a:avLst/>
                <a:gdLst>
                  <a:gd name="T0" fmla="*/ 0 w 1491"/>
                  <a:gd name="T1" fmla="*/ 30599 h 251"/>
                  <a:gd name="T2" fmla="*/ 0 w 1491"/>
                  <a:gd name="T3" fmla="*/ 31636 h 251"/>
                  <a:gd name="T4" fmla="*/ 1037 w 1491"/>
                  <a:gd name="T5" fmla="*/ 33192 h 251"/>
                  <a:gd name="T6" fmla="*/ 1556 w 1491"/>
                  <a:gd name="T7" fmla="*/ 34229 h 251"/>
                  <a:gd name="T8" fmla="*/ 3111 w 1491"/>
                  <a:gd name="T9" fmla="*/ 35785 h 251"/>
                  <a:gd name="T10" fmla="*/ 4667 w 1491"/>
                  <a:gd name="T11" fmla="*/ 37341 h 251"/>
                  <a:gd name="T12" fmla="*/ 6741 w 1491"/>
                  <a:gd name="T13" fmla="*/ 39416 h 251"/>
                  <a:gd name="T14" fmla="*/ 8815 w 1491"/>
                  <a:gd name="T15" fmla="*/ 41490 h 251"/>
                  <a:gd name="T16" fmla="*/ 21778 w 1491"/>
                  <a:gd name="T17" fmla="*/ 52381 h 251"/>
                  <a:gd name="T18" fmla="*/ 55482 w 1491"/>
                  <a:gd name="T19" fmla="*/ 76238 h 251"/>
                  <a:gd name="T20" fmla="*/ 77259 w 1491"/>
                  <a:gd name="T21" fmla="*/ 87648 h 251"/>
                  <a:gd name="T22" fmla="*/ 124445 w 1491"/>
                  <a:gd name="T23" fmla="*/ 104762 h 251"/>
                  <a:gd name="T24" fmla="*/ 399778 w 1491"/>
                  <a:gd name="T25" fmla="*/ 128100 h 251"/>
                  <a:gd name="T26" fmla="*/ 431926 w 1491"/>
                  <a:gd name="T27" fmla="*/ 126545 h 251"/>
                  <a:gd name="T28" fmla="*/ 577112 w 1491"/>
                  <a:gd name="T29" fmla="*/ 104244 h 251"/>
                  <a:gd name="T30" fmla="*/ 708816 w 1491"/>
                  <a:gd name="T31" fmla="*/ 65347 h 251"/>
                  <a:gd name="T32" fmla="*/ 747186 w 1491"/>
                  <a:gd name="T33" fmla="*/ 47195 h 251"/>
                  <a:gd name="T34" fmla="*/ 773112 w 1491"/>
                  <a:gd name="T35" fmla="*/ 25931 h 251"/>
                  <a:gd name="T36" fmla="*/ 770519 w 1491"/>
                  <a:gd name="T37" fmla="*/ 24894 h 251"/>
                  <a:gd name="T38" fmla="*/ 767408 w 1491"/>
                  <a:gd name="T39" fmla="*/ 23338 h 251"/>
                  <a:gd name="T40" fmla="*/ 764297 w 1491"/>
                  <a:gd name="T41" fmla="*/ 22301 h 251"/>
                  <a:gd name="T42" fmla="*/ 760668 w 1491"/>
                  <a:gd name="T43" fmla="*/ 20745 h 251"/>
                  <a:gd name="T44" fmla="*/ 756519 w 1491"/>
                  <a:gd name="T45" fmla="*/ 19708 h 251"/>
                  <a:gd name="T46" fmla="*/ 752890 w 1491"/>
                  <a:gd name="T47" fmla="*/ 18152 h 251"/>
                  <a:gd name="T48" fmla="*/ 748223 w 1491"/>
                  <a:gd name="T49" fmla="*/ 17115 h 251"/>
                  <a:gd name="T50" fmla="*/ 743556 w 1491"/>
                  <a:gd name="T51" fmla="*/ 16077 h 251"/>
                  <a:gd name="T52" fmla="*/ 739408 w 1491"/>
                  <a:gd name="T53" fmla="*/ 14522 h 251"/>
                  <a:gd name="T54" fmla="*/ 733705 w 1491"/>
                  <a:gd name="T55" fmla="*/ 13484 h 251"/>
                  <a:gd name="T56" fmla="*/ 729556 w 1491"/>
                  <a:gd name="T57" fmla="*/ 12447 h 251"/>
                  <a:gd name="T58" fmla="*/ 724371 w 1491"/>
                  <a:gd name="T59" fmla="*/ 11410 h 251"/>
                  <a:gd name="T60" fmla="*/ 718667 w 1491"/>
                  <a:gd name="T61" fmla="*/ 9854 h 251"/>
                  <a:gd name="T62" fmla="*/ 714001 w 1491"/>
                  <a:gd name="T63" fmla="*/ 8817 h 251"/>
                  <a:gd name="T64" fmla="*/ 707260 w 1491"/>
                  <a:gd name="T65" fmla="*/ 7779 h 251"/>
                  <a:gd name="T66" fmla="*/ 702075 w 1491"/>
                  <a:gd name="T67" fmla="*/ 6742 h 251"/>
                  <a:gd name="T68" fmla="*/ 689630 w 1491"/>
                  <a:gd name="T69" fmla="*/ 4668 h 251"/>
                  <a:gd name="T70" fmla="*/ 685482 w 1491"/>
                  <a:gd name="T71" fmla="*/ 4149 h 251"/>
                  <a:gd name="T72" fmla="*/ 672001 w 1491"/>
                  <a:gd name="T73" fmla="*/ 2075 h 251"/>
                  <a:gd name="T74" fmla="*/ 658001 w 1491"/>
                  <a:gd name="T75" fmla="*/ 0 h 251"/>
                  <a:gd name="T76" fmla="*/ 497260 w 1491"/>
                  <a:gd name="T77" fmla="*/ 95946 h 251"/>
                  <a:gd name="T78" fmla="*/ 247334 w 1491"/>
                  <a:gd name="T79" fmla="*/ 108393 h 251"/>
                  <a:gd name="T80" fmla="*/ 72074 w 1491"/>
                  <a:gd name="T81" fmla="*/ 66384 h 251"/>
                  <a:gd name="T82" fmla="*/ 0 w 1491"/>
                  <a:gd name="T83" fmla="*/ 29562 h 251"/>
                  <a:gd name="T84" fmla="*/ 0 w 1491"/>
                  <a:gd name="T85" fmla="*/ 30599 h 25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91" h="251">
                    <a:moveTo>
                      <a:pt x="0" y="59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" y="61"/>
                      <a:pt x="1" y="62"/>
                      <a:pt x="1" y="63"/>
                    </a:cubicBezTo>
                    <a:cubicBezTo>
                      <a:pt x="1" y="63"/>
                      <a:pt x="2" y="63"/>
                      <a:pt x="2" y="64"/>
                    </a:cubicBezTo>
                    <a:cubicBezTo>
                      <a:pt x="2" y="64"/>
                      <a:pt x="2" y="64"/>
                      <a:pt x="3" y="65"/>
                    </a:cubicBezTo>
                    <a:cubicBezTo>
                      <a:pt x="3" y="65"/>
                      <a:pt x="3" y="65"/>
                      <a:pt x="3" y="66"/>
                    </a:cubicBezTo>
                    <a:cubicBezTo>
                      <a:pt x="4" y="66"/>
                      <a:pt x="4" y="67"/>
                      <a:pt x="5" y="68"/>
                    </a:cubicBezTo>
                    <a:cubicBezTo>
                      <a:pt x="5" y="68"/>
                      <a:pt x="6" y="68"/>
                      <a:pt x="6" y="69"/>
                    </a:cubicBezTo>
                    <a:cubicBezTo>
                      <a:pt x="6" y="69"/>
                      <a:pt x="7" y="70"/>
                      <a:pt x="7" y="70"/>
                    </a:cubicBezTo>
                    <a:cubicBezTo>
                      <a:pt x="8" y="71"/>
                      <a:pt x="8" y="71"/>
                      <a:pt x="9" y="72"/>
                    </a:cubicBezTo>
                    <a:cubicBezTo>
                      <a:pt x="9" y="72"/>
                      <a:pt x="10" y="73"/>
                      <a:pt x="10" y="73"/>
                    </a:cubicBezTo>
                    <a:cubicBezTo>
                      <a:pt x="11" y="74"/>
                      <a:pt x="12" y="75"/>
                      <a:pt x="13" y="76"/>
                    </a:cubicBezTo>
                    <a:cubicBezTo>
                      <a:pt x="13" y="76"/>
                      <a:pt x="14" y="76"/>
                      <a:pt x="14" y="76"/>
                    </a:cubicBezTo>
                    <a:cubicBezTo>
                      <a:pt x="15" y="78"/>
                      <a:pt x="16" y="79"/>
                      <a:pt x="17" y="80"/>
                    </a:cubicBezTo>
                    <a:cubicBezTo>
                      <a:pt x="17" y="80"/>
                      <a:pt x="18" y="80"/>
                      <a:pt x="18" y="80"/>
                    </a:cubicBezTo>
                    <a:cubicBezTo>
                      <a:pt x="26" y="87"/>
                      <a:pt x="34" y="94"/>
                      <a:pt x="42" y="101"/>
                    </a:cubicBezTo>
                    <a:cubicBezTo>
                      <a:pt x="55" y="111"/>
                      <a:pt x="68" y="120"/>
                      <a:pt x="81" y="129"/>
                    </a:cubicBezTo>
                    <a:cubicBezTo>
                      <a:pt x="89" y="135"/>
                      <a:pt x="98" y="141"/>
                      <a:pt x="107" y="147"/>
                    </a:cubicBezTo>
                    <a:cubicBezTo>
                      <a:pt x="116" y="152"/>
                      <a:pt x="126" y="157"/>
                      <a:pt x="135" y="162"/>
                    </a:cubicBezTo>
                    <a:cubicBezTo>
                      <a:pt x="140" y="165"/>
                      <a:pt x="144" y="167"/>
                      <a:pt x="149" y="169"/>
                    </a:cubicBezTo>
                    <a:cubicBezTo>
                      <a:pt x="159" y="174"/>
                      <a:pt x="168" y="178"/>
                      <a:pt x="178" y="182"/>
                    </a:cubicBezTo>
                    <a:cubicBezTo>
                      <a:pt x="198" y="190"/>
                      <a:pt x="218" y="197"/>
                      <a:pt x="240" y="202"/>
                    </a:cubicBezTo>
                    <a:cubicBezTo>
                      <a:pt x="401" y="241"/>
                      <a:pt x="565" y="251"/>
                      <a:pt x="730" y="248"/>
                    </a:cubicBezTo>
                    <a:cubicBezTo>
                      <a:pt x="744" y="248"/>
                      <a:pt x="758" y="248"/>
                      <a:pt x="771" y="247"/>
                    </a:cubicBezTo>
                    <a:cubicBezTo>
                      <a:pt x="778" y="247"/>
                      <a:pt x="785" y="247"/>
                      <a:pt x="792" y="246"/>
                    </a:cubicBezTo>
                    <a:cubicBezTo>
                      <a:pt x="806" y="246"/>
                      <a:pt x="819" y="245"/>
                      <a:pt x="833" y="244"/>
                    </a:cubicBezTo>
                    <a:cubicBezTo>
                      <a:pt x="873" y="241"/>
                      <a:pt x="914" y="236"/>
                      <a:pt x="954" y="230"/>
                    </a:cubicBezTo>
                    <a:cubicBezTo>
                      <a:pt x="1007" y="223"/>
                      <a:pt x="1061" y="213"/>
                      <a:pt x="1113" y="201"/>
                    </a:cubicBezTo>
                    <a:cubicBezTo>
                      <a:pt x="1126" y="198"/>
                      <a:pt x="1140" y="195"/>
                      <a:pt x="1153" y="191"/>
                    </a:cubicBezTo>
                    <a:cubicBezTo>
                      <a:pt x="1225" y="173"/>
                      <a:pt x="1296" y="151"/>
                      <a:pt x="1367" y="126"/>
                    </a:cubicBezTo>
                    <a:cubicBezTo>
                      <a:pt x="1375" y="124"/>
                      <a:pt x="1383" y="121"/>
                      <a:pt x="1391" y="117"/>
                    </a:cubicBezTo>
                    <a:cubicBezTo>
                      <a:pt x="1408" y="110"/>
                      <a:pt x="1425" y="101"/>
                      <a:pt x="1441" y="91"/>
                    </a:cubicBezTo>
                    <a:cubicBezTo>
                      <a:pt x="1455" y="82"/>
                      <a:pt x="1468" y="73"/>
                      <a:pt x="1479" y="63"/>
                    </a:cubicBezTo>
                    <a:cubicBezTo>
                      <a:pt x="1483" y="59"/>
                      <a:pt x="1487" y="55"/>
                      <a:pt x="1491" y="50"/>
                    </a:cubicBezTo>
                    <a:cubicBezTo>
                      <a:pt x="1491" y="50"/>
                      <a:pt x="1491" y="50"/>
                      <a:pt x="1491" y="50"/>
                    </a:cubicBezTo>
                    <a:cubicBezTo>
                      <a:pt x="1490" y="49"/>
                      <a:pt x="1488" y="49"/>
                      <a:pt x="1486" y="48"/>
                    </a:cubicBezTo>
                    <a:cubicBezTo>
                      <a:pt x="1486" y="48"/>
                      <a:pt x="1485" y="47"/>
                      <a:pt x="1485" y="47"/>
                    </a:cubicBezTo>
                    <a:cubicBezTo>
                      <a:pt x="1483" y="47"/>
                      <a:pt x="1482" y="46"/>
                      <a:pt x="1480" y="45"/>
                    </a:cubicBezTo>
                    <a:cubicBezTo>
                      <a:pt x="1480" y="45"/>
                      <a:pt x="1480" y="45"/>
                      <a:pt x="1479" y="45"/>
                    </a:cubicBezTo>
                    <a:cubicBezTo>
                      <a:pt x="1477" y="44"/>
                      <a:pt x="1476" y="43"/>
                      <a:pt x="1474" y="43"/>
                    </a:cubicBezTo>
                    <a:cubicBezTo>
                      <a:pt x="1473" y="42"/>
                      <a:pt x="1472" y="42"/>
                      <a:pt x="1472" y="42"/>
                    </a:cubicBezTo>
                    <a:cubicBezTo>
                      <a:pt x="1470" y="41"/>
                      <a:pt x="1469" y="41"/>
                      <a:pt x="1467" y="40"/>
                    </a:cubicBezTo>
                    <a:cubicBezTo>
                      <a:pt x="1466" y="40"/>
                      <a:pt x="1466" y="40"/>
                      <a:pt x="1465" y="40"/>
                    </a:cubicBezTo>
                    <a:cubicBezTo>
                      <a:pt x="1463" y="39"/>
                      <a:pt x="1461" y="38"/>
                      <a:pt x="1459" y="38"/>
                    </a:cubicBezTo>
                    <a:cubicBezTo>
                      <a:pt x="1458" y="37"/>
                      <a:pt x="1458" y="37"/>
                      <a:pt x="1457" y="37"/>
                    </a:cubicBezTo>
                    <a:cubicBezTo>
                      <a:pt x="1455" y="37"/>
                      <a:pt x="1454" y="36"/>
                      <a:pt x="1452" y="35"/>
                    </a:cubicBezTo>
                    <a:cubicBezTo>
                      <a:pt x="1451" y="35"/>
                      <a:pt x="1450" y="35"/>
                      <a:pt x="1449" y="35"/>
                    </a:cubicBezTo>
                    <a:cubicBezTo>
                      <a:pt x="1447" y="34"/>
                      <a:pt x="1445" y="34"/>
                      <a:pt x="1443" y="33"/>
                    </a:cubicBezTo>
                    <a:cubicBezTo>
                      <a:pt x="1443" y="33"/>
                      <a:pt x="1442" y="33"/>
                      <a:pt x="1442" y="32"/>
                    </a:cubicBezTo>
                    <a:cubicBezTo>
                      <a:pt x="1439" y="32"/>
                      <a:pt x="1437" y="31"/>
                      <a:pt x="1434" y="31"/>
                    </a:cubicBezTo>
                    <a:cubicBezTo>
                      <a:pt x="1433" y="30"/>
                      <a:pt x="1432" y="30"/>
                      <a:pt x="1431" y="30"/>
                    </a:cubicBezTo>
                    <a:cubicBezTo>
                      <a:pt x="1430" y="29"/>
                      <a:pt x="1428" y="29"/>
                      <a:pt x="1426" y="28"/>
                    </a:cubicBezTo>
                    <a:cubicBezTo>
                      <a:pt x="1425" y="28"/>
                      <a:pt x="1424" y="28"/>
                      <a:pt x="1423" y="28"/>
                    </a:cubicBezTo>
                    <a:cubicBezTo>
                      <a:pt x="1421" y="27"/>
                      <a:pt x="1418" y="26"/>
                      <a:pt x="1415" y="26"/>
                    </a:cubicBezTo>
                    <a:cubicBezTo>
                      <a:pt x="1414" y="26"/>
                      <a:pt x="1413" y="25"/>
                      <a:pt x="1412" y="25"/>
                    </a:cubicBezTo>
                    <a:cubicBezTo>
                      <a:pt x="1410" y="25"/>
                      <a:pt x="1409" y="24"/>
                      <a:pt x="1407" y="24"/>
                    </a:cubicBezTo>
                    <a:cubicBezTo>
                      <a:pt x="1405" y="23"/>
                      <a:pt x="1404" y="23"/>
                      <a:pt x="1403" y="23"/>
                    </a:cubicBezTo>
                    <a:cubicBezTo>
                      <a:pt x="1401" y="22"/>
                      <a:pt x="1399" y="22"/>
                      <a:pt x="1397" y="22"/>
                    </a:cubicBezTo>
                    <a:cubicBezTo>
                      <a:pt x="1395" y="21"/>
                      <a:pt x="1393" y="21"/>
                      <a:pt x="1391" y="20"/>
                    </a:cubicBezTo>
                    <a:cubicBezTo>
                      <a:pt x="1389" y="20"/>
                      <a:pt x="1387" y="20"/>
                      <a:pt x="1386" y="19"/>
                    </a:cubicBezTo>
                    <a:cubicBezTo>
                      <a:pt x="1384" y="19"/>
                      <a:pt x="1383" y="19"/>
                      <a:pt x="1381" y="18"/>
                    </a:cubicBezTo>
                    <a:cubicBezTo>
                      <a:pt x="1379" y="18"/>
                      <a:pt x="1378" y="18"/>
                      <a:pt x="1377" y="17"/>
                    </a:cubicBezTo>
                    <a:cubicBezTo>
                      <a:pt x="1373" y="17"/>
                      <a:pt x="1370" y="16"/>
                      <a:pt x="1366" y="16"/>
                    </a:cubicBezTo>
                    <a:cubicBezTo>
                      <a:pt x="1365" y="15"/>
                      <a:pt x="1365" y="15"/>
                      <a:pt x="1364" y="15"/>
                    </a:cubicBezTo>
                    <a:cubicBezTo>
                      <a:pt x="1362" y="15"/>
                      <a:pt x="1359" y="14"/>
                      <a:pt x="1357" y="14"/>
                    </a:cubicBezTo>
                    <a:cubicBezTo>
                      <a:pt x="1356" y="14"/>
                      <a:pt x="1355" y="13"/>
                      <a:pt x="1354" y="13"/>
                    </a:cubicBezTo>
                    <a:cubicBezTo>
                      <a:pt x="1347" y="12"/>
                      <a:pt x="1340" y="11"/>
                      <a:pt x="1332" y="9"/>
                    </a:cubicBezTo>
                    <a:cubicBezTo>
                      <a:pt x="1331" y="9"/>
                      <a:pt x="1331" y="9"/>
                      <a:pt x="1330" y="9"/>
                    </a:cubicBezTo>
                    <a:cubicBezTo>
                      <a:pt x="1328" y="9"/>
                      <a:pt x="1325" y="8"/>
                      <a:pt x="1322" y="8"/>
                    </a:cubicBezTo>
                    <a:cubicBezTo>
                      <a:pt x="1322" y="8"/>
                      <a:pt x="1322" y="8"/>
                      <a:pt x="1322" y="8"/>
                    </a:cubicBezTo>
                    <a:cubicBezTo>
                      <a:pt x="1314" y="6"/>
                      <a:pt x="1305" y="5"/>
                      <a:pt x="1296" y="4"/>
                    </a:cubicBezTo>
                    <a:cubicBezTo>
                      <a:pt x="1296" y="4"/>
                      <a:pt x="1296" y="4"/>
                      <a:pt x="1296" y="4"/>
                    </a:cubicBezTo>
                    <a:cubicBezTo>
                      <a:pt x="1287" y="2"/>
                      <a:pt x="1278" y="1"/>
                      <a:pt x="1269" y="0"/>
                    </a:cubicBezTo>
                    <a:cubicBezTo>
                      <a:pt x="1269" y="0"/>
                      <a:pt x="1269" y="0"/>
                      <a:pt x="1269" y="0"/>
                    </a:cubicBezTo>
                    <a:cubicBezTo>
                      <a:pt x="1225" y="39"/>
                      <a:pt x="1178" y="76"/>
                      <a:pt x="1129" y="107"/>
                    </a:cubicBezTo>
                    <a:cubicBezTo>
                      <a:pt x="1076" y="139"/>
                      <a:pt x="1018" y="165"/>
                      <a:pt x="959" y="185"/>
                    </a:cubicBezTo>
                    <a:cubicBezTo>
                      <a:pt x="901" y="205"/>
                      <a:pt x="840" y="213"/>
                      <a:pt x="778" y="220"/>
                    </a:cubicBezTo>
                    <a:cubicBezTo>
                      <a:pt x="678" y="232"/>
                      <a:pt x="577" y="223"/>
                      <a:pt x="477" y="209"/>
                    </a:cubicBezTo>
                    <a:cubicBezTo>
                      <a:pt x="480" y="210"/>
                      <a:pt x="482" y="210"/>
                      <a:pt x="485" y="210"/>
                    </a:cubicBezTo>
                    <a:cubicBezTo>
                      <a:pt x="365" y="197"/>
                      <a:pt x="250" y="176"/>
                      <a:pt x="139" y="128"/>
                    </a:cubicBezTo>
                    <a:cubicBezTo>
                      <a:pt x="92" y="109"/>
                      <a:pt x="45" y="84"/>
                      <a:pt x="2" y="54"/>
                    </a:cubicBezTo>
                    <a:cubicBezTo>
                      <a:pt x="1" y="55"/>
                      <a:pt x="0" y="56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8"/>
                      <a:pt x="0" y="58"/>
                      <a:pt x="0" y="59"/>
                    </a:cubicBezTo>
                    <a:close/>
                  </a:path>
                </a:pathLst>
              </a:custGeom>
              <a:solidFill>
                <a:srgbClr val="EDB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5" name="Freeform 596">
                <a:extLst>
                  <a:ext uri="{FF2B5EF4-FFF2-40B4-BE49-F238E27FC236}">
                    <a16:creationId xmlns:a16="http://schemas.microsoft.com/office/drawing/2014/main" id="{F184D5ED-353A-45D4-A601-9ABFB18AE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0575" y="3054350"/>
                <a:ext cx="576262" cy="427038"/>
              </a:xfrm>
              <a:custGeom>
                <a:avLst/>
                <a:gdLst>
                  <a:gd name="T0" fmla="*/ 576262 w 1113"/>
                  <a:gd name="T1" fmla="*/ 427038 h 822"/>
                  <a:gd name="T2" fmla="*/ 564354 w 1113"/>
                  <a:gd name="T3" fmla="*/ 411453 h 822"/>
                  <a:gd name="T4" fmla="*/ 555034 w 1113"/>
                  <a:gd name="T5" fmla="*/ 398984 h 822"/>
                  <a:gd name="T6" fmla="*/ 543126 w 1113"/>
                  <a:gd name="T7" fmla="*/ 383919 h 822"/>
                  <a:gd name="T8" fmla="*/ 532771 w 1113"/>
                  <a:gd name="T9" fmla="*/ 371450 h 822"/>
                  <a:gd name="T10" fmla="*/ 522415 w 1113"/>
                  <a:gd name="T11" fmla="*/ 358463 h 822"/>
                  <a:gd name="T12" fmla="*/ 470122 w 1113"/>
                  <a:gd name="T13" fmla="*/ 296121 h 822"/>
                  <a:gd name="T14" fmla="*/ 460285 w 1113"/>
                  <a:gd name="T15" fmla="*/ 284172 h 822"/>
                  <a:gd name="T16" fmla="*/ 319455 w 1113"/>
                  <a:gd name="T17" fmla="*/ 219753 h 822"/>
                  <a:gd name="T18" fmla="*/ 0 w 1113"/>
                  <a:gd name="T19" fmla="*/ 0 h 822"/>
                  <a:gd name="T20" fmla="*/ 6731 w 1113"/>
                  <a:gd name="T21" fmla="*/ 10390 h 822"/>
                  <a:gd name="T22" fmla="*/ 13462 w 1113"/>
                  <a:gd name="T23" fmla="*/ 20780 h 822"/>
                  <a:gd name="T24" fmla="*/ 20710 w 1113"/>
                  <a:gd name="T25" fmla="*/ 31171 h 822"/>
                  <a:gd name="T26" fmla="*/ 27959 w 1113"/>
                  <a:gd name="T27" fmla="*/ 41561 h 822"/>
                  <a:gd name="T28" fmla="*/ 35725 w 1113"/>
                  <a:gd name="T29" fmla="*/ 51951 h 822"/>
                  <a:gd name="T30" fmla="*/ 42974 w 1113"/>
                  <a:gd name="T31" fmla="*/ 62861 h 822"/>
                  <a:gd name="T32" fmla="*/ 50740 w 1113"/>
                  <a:gd name="T33" fmla="*/ 73771 h 822"/>
                  <a:gd name="T34" fmla="*/ 59024 w 1113"/>
                  <a:gd name="T35" fmla="*/ 84161 h 822"/>
                  <a:gd name="T36" fmla="*/ 66790 w 1113"/>
                  <a:gd name="T37" fmla="*/ 95071 h 822"/>
                  <a:gd name="T38" fmla="*/ 75075 w 1113"/>
                  <a:gd name="T39" fmla="*/ 105980 h 822"/>
                  <a:gd name="T40" fmla="*/ 83359 w 1113"/>
                  <a:gd name="T41" fmla="*/ 116890 h 822"/>
                  <a:gd name="T42" fmla="*/ 92160 w 1113"/>
                  <a:gd name="T43" fmla="*/ 127800 h 822"/>
                  <a:gd name="T44" fmla="*/ 100445 w 1113"/>
                  <a:gd name="T45" fmla="*/ 138709 h 822"/>
                  <a:gd name="T46" fmla="*/ 109246 w 1113"/>
                  <a:gd name="T47" fmla="*/ 149100 h 822"/>
                  <a:gd name="T48" fmla="*/ 118048 w 1113"/>
                  <a:gd name="T49" fmla="*/ 160009 h 822"/>
                  <a:gd name="T50" fmla="*/ 126850 w 1113"/>
                  <a:gd name="T51" fmla="*/ 170919 h 822"/>
                  <a:gd name="T52" fmla="*/ 136170 w 1113"/>
                  <a:gd name="T53" fmla="*/ 181829 h 822"/>
                  <a:gd name="T54" fmla="*/ 145489 w 1113"/>
                  <a:gd name="T55" fmla="*/ 192219 h 822"/>
                  <a:gd name="T56" fmla="*/ 154809 w 1113"/>
                  <a:gd name="T57" fmla="*/ 202609 h 822"/>
                  <a:gd name="T58" fmla="*/ 164129 w 1113"/>
                  <a:gd name="T59" fmla="*/ 213519 h 822"/>
                  <a:gd name="T60" fmla="*/ 173966 w 1113"/>
                  <a:gd name="T61" fmla="*/ 223909 h 822"/>
                  <a:gd name="T62" fmla="*/ 183285 w 1113"/>
                  <a:gd name="T63" fmla="*/ 234299 h 822"/>
                  <a:gd name="T64" fmla="*/ 193123 w 1113"/>
                  <a:gd name="T65" fmla="*/ 244170 h 822"/>
                  <a:gd name="T66" fmla="*/ 203478 w 1113"/>
                  <a:gd name="T67" fmla="*/ 254560 h 822"/>
                  <a:gd name="T68" fmla="*/ 213315 w 1113"/>
                  <a:gd name="T69" fmla="*/ 264431 h 822"/>
                  <a:gd name="T70" fmla="*/ 223153 w 1113"/>
                  <a:gd name="T71" fmla="*/ 274302 h 822"/>
                  <a:gd name="T72" fmla="*/ 233508 w 1113"/>
                  <a:gd name="T73" fmla="*/ 284172 h 822"/>
                  <a:gd name="T74" fmla="*/ 243863 w 1113"/>
                  <a:gd name="T75" fmla="*/ 293524 h 822"/>
                  <a:gd name="T76" fmla="*/ 254218 w 1113"/>
                  <a:gd name="T77" fmla="*/ 302875 h 822"/>
                  <a:gd name="T78" fmla="*/ 265091 w 1113"/>
                  <a:gd name="T79" fmla="*/ 312226 h 822"/>
                  <a:gd name="T80" fmla="*/ 275446 w 1113"/>
                  <a:gd name="T81" fmla="*/ 321058 h 822"/>
                  <a:gd name="T82" fmla="*/ 418347 w 1113"/>
                  <a:gd name="T83" fmla="*/ 399504 h 8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113" h="822">
                    <a:moveTo>
                      <a:pt x="808" y="769"/>
                    </a:moveTo>
                    <a:cubicBezTo>
                      <a:pt x="945" y="811"/>
                      <a:pt x="1004" y="819"/>
                      <a:pt x="1113" y="822"/>
                    </a:cubicBezTo>
                    <a:cubicBezTo>
                      <a:pt x="1107" y="814"/>
                      <a:pt x="1101" y="806"/>
                      <a:pt x="1095" y="798"/>
                    </a:cubicBezTo>
                    <a:cubicBezTo>
                      <a:pt x="1093" y="796"/>
                      <a:pt x="1092" y="794"/>
                      <a:pt x="1090" y="792"/>
                    </a:cubicBezTo>
                    <a:cubicBezTo>
                      <a:pt x="1085" y="785"/>
                      <a:pt x="1079" y="778"/>
                      <a:pt x="1074" y="771"/>
                    </a:cubicBezTo>
                    <a:cubicBezTo>
                      <a:pt x="1073" y="770"/>
                      <a:pt x="1072" y="769"/>
                      <a:pt x="1072" y="768"/>
                    </a:cubicBezTo>
                    <a:cubicBezTo>
                      <a:pt x="1065" y="760"/>
                      <a:pt x="1059" y="752"/>
                      <a:pt x="1053" y="744"/>
                    </a:cubicBezTo>
                    <a:cubicBezTo>
                      <a:pt x="1051" y="742"/>
                      <a:pt x="1050" y="741"/>
                      <a:pt x="1049" y="739"/>
                    </a:cubicBezTo>
                    <a:cubicBezTo>
                      <a:pt x="1043" y="732"/>
                      <a:pt x="1037" y="725"/>
                      <a:pt x="1032" y="718"/>
                    </a:cubicBezTo>
                    <a:cubicBezTo>
                      <a:pt x="1031" y="717"/>
                      <a:pt x="1030" y="716"/>
                      <a:pt x="1029" y="715"/>
                    </a:cubicBezTo>
                    <a:cubicBezTo>
                      <a:pt x="1022" y="707"/>
                      <a:pt x="1016" y="699"/>
                      <a:pt x="1009" y="690"/>
                    </a:cubicBezTo>
                    <a:cubicBezTo>
                      <a:pt x="1009" y="690"/>
                      <a:pt x="1009" y="690"/>
                      <a:pt x="1009" y="690"/>
                    </a:cubicBezTo>
                    <a:cubicBezTo>
                      <a:pt x="977" y="652"/>
                      <a:pt x="945" y="614"/>
                      <a:pt x="913" y="576"/>
                    </a:cubicBezTo>
                    <a:cubicBezTo>
                      <a:pt x="912" y="574"/>
                      <a:pt x="910" y="572"/>
                      <a:pt x="908" y="570"/>
                    </a:cubicBezTo>
                    <a:cubicBezTo>
                      <a:pt x="904" y="565"/>
                      <a:pt x="901" y="561"/>
                      <a:pt x="898" y="557"/>
                    </a:cubicBezTo>
                    <a:cubicBezTo>
                      <a:pt x="895" y="554"/>
                      <a:pt x="892" y="550"/>
                      <a:pt x="889" y="547"/>
                    </a:cubicBezTo>
                    <a:cubicBezTo>
                      <a:pt x="886" y="543"/>
                      <a:pt x="883" y="539"/>
                      <a:pt x="880" y="536"/>
                    </a:cubicBezTo>
                    <a:cubicBezTo>
                      <a:pt x="791" y="502"/>
                      <a:pt x="703" y="463"/>
                      <a:pt x="617" y="423"/>
                    </a:cubicBezTo>
                    <a:cubicBezTo>
                      <a:pt x="491" y="363"/>
                      <a:pt x="368" y="294"/>
                      <a:pt x="254" y="213"/>
                    </a:cubicBezTo>
                    <a:cubicBezTo>
                      <a:pt x="163" y="148"/>
                      <a:pt x="77" y="79"/>
                      <a:pt x="0" y="0"/>
                    </a:cubicBezTo>
                    <a:cubicBezTo>
                      <a:pt x="4" y="6"/>
                      <a:pt x="8" y="13"/>
                      <a:pt x="12" y="19"/>
                    </a:cubicBezTo>
                    <a:cubicBezTo>
                      <a:pt x="13" y="19"/>
                      <a:pt x="13" y="20"/>
                      <a:pt x="13" y="20"/>
                    </a:cubicBezTo>
                    <a:cubicBezTo>
                      <a:pt x="17" y="26"/>
                      <a:pt x="21" y="32"/>
                      <a:pt x="26" y="39"/>
                    </a:cubicBezTo>
                    <a:cubicBezTo>
                      <a:pt x="26" y="39"/>
                      <a:pt x="26" y="39"/>
                      <a:pt x="26" y="40"/>
                    </a:cubicBezTo>
                    <a:cubicBezTo>
                      <a:pt x="30" y="46"/>
                      <a:pt x="35" y="52"/>
                      <a:pt x="39" y="58"/>
                    </a:cubicBezTo>
                    <a:cubicBezTo>
                      <a:pt x="39" y="59"/>
                      <a:pt x="40" y="59"/>
                      <a:pt x="40" y="60"/>
                    </a:cubicBezTo>
                    <a:cubicBezTo>
                      <a:pt x="44" y="66"/>
                      <a:pt x="48" y="72"/>
                      <a:pt x="53" y="78"/>
                    </a:cubicBezTo>
                    <a:cubicBezTo>
                      <a:pt x="53" y="79"/>
                      <a:pt x="54" y="79"/>
                      <a:pt x="54" y="80"/>
                    </a:cubicBezTo>
                    <a:cubicBezTo>
                      <a:pt x="58" y="86"/>
                      <a:pt x="63" y="92"/>
                      <a:pt x="67" y="98"/>
                    </a:cubicBezTo>
                    <a:cubicBezTo>
                      <a:pt x="67" y="99"/>
                      <a:pt x="68" y="100"/>
                      <a:pt x="69" y="100"/>
                    </a:cubicBezTo>
                    <a:cubicBezTo>
                      <a:pt x="73" y="106"/>
                      <a:pt x="77" y="112"/>
                      <a:pt x="81" y="118"/>
                    </a:cubicBezTo>
                    <a:cubicBezTo>
                      <a:pt x="82" y="119"/>
                      <a:pt x="83" y="120"/>
                      <a:pt x="83" y="121"/>
                    </a:cubicBezTo>
                    <a:cubicBezTo>
                      <a:pt x="87" y="127"/>
                      <a:pt x="91" y="132"/>
                      <a:pt x="96" y="138"/>
                    </a:cubicBezTo>
                    <a:cubicBezTo>
                      <a:pt x="97" y="139"/>
                      <a:pt x="97" y="140"/>
                      <a:pt x="98" y="142"/>
                    </a:cubicBezTo>
                    <a:cubicBezTo>
                      <a:pt x="102" y="147"/>
                      <a:pt x="106" y="153"/>
                      <a:pt x="110" y="158"/>
                    </a:cubicBezTo>
                    <a:cubicBezTo>
                      <a:pt x="112" y="159"/>
                      <a:pt x="113" y="161"/>
                      <a:pt x="114" y="162"/>
                    </a:cubicBezTo>
                    <a:cubicBezTo>
                      <a:pt x="118" y="168"/>
                      <a:pt x="122" y="173"/>
                      <a:pt x="126" y="178"/>
                    </a:cubicBezTo>
                    <a:cubicBezTo>
                      <a:pt x="127" y="180"/>
                      <a:pt x="128" y="182"/>
                      <a:pt x="129" y="183"/>
                    </a:cubicBezTo>
                    <a:cubicBezTo>
                      <a:pt x="133" y="188"/>
                      <a:pt x="137" y="193"/>
                      <a:pt x="141" y="199"/>
                    </a:cubicBezTo>
                    <a:cubicBezTo>
                      <a:pt x="142" y="200"/>
                      <a:pt x="144" y="202"/>
                      <a:pt x="145" y="204"/>
                    </a:cubicBezTo>
                    <a:cubicBezTo>
                      <a:pt x="149" y="209"/>
                      <a:pt x="153" y="214"/>
                      <a:pt x="157" y="219"/>
                    </a:cubicBezTo>
                    <a:cubicBezTo>
                      <a:pt x="158" y="221"/>
                      <a:pt x="160" y="223"/>
                      <a:pt x="161" y="225"/>
                    </a:cubicBezTo>
                    <a:cubicBezTo>
                      <a:pt x="165" y="230"/>
                      <a:pt x="169" y="235"/>
                      <a:pt x="173" y="240"/>
                    </a:cubicBezTo>
                    <a:cubicBezTo>
                      <a:pt x="174" y="242"/>
                      <a:pt x="176" y="244"/>
                      <a:pt x="178" y="246"/>
                    </a:cubicBezTo>
                    <a:cubicBezTo>
                      <a:pt x="181" y="251"/>
                      <a:pt x="185" y="255"/>
                      <a:pt x="189" y="260"/>
                    </a:cubicBezTo>
                    <a:cubicBezTo>
                      <a:pt x="191" y="262"/>
                      <a:pt x="192" y="264"/>
                      <a:pt x="194" y="267"/>
                    </a:cubicBezTo>
                    <a:cubicBezTo>
                      <a:pt x="198" y="271"/>
                      <a:pt x="202" y="276"/>
                      <a:pt x="205" y="280"/>
                    </a:cubicBezTo>
                    <a:cubicBezTo>
                      <a:pt x="207" y="283"/>
                      <a:pt x="209" y="285"/>
                      <a:pt x="211" y="287"/>
                    </a:cubicBezTo>
                    <a:cubicBezTo>
                      <a:pt x="215" y="292"/>
                      <a:pt x="218" y="296"/>
                      <a:pt x="222" y="301"/>
                    </a:cubicBezTo>
                    <a:cubicBezTo>
                      <a:pt x="224" y="303"/>
                      <a:pt x="226" y="306"/>
                      <a:pt x="228" y="308"/>
                    </a:cubicBezTo>
                    <a:cubicBezTo>
                      <a:pt x="232" y="313"/>
                      <a:pt x="235" y="317"/>
                      <a:pt x="239" y="321"/>
                    </a:cubicBezTo>
                    <a:cubicBezTo>
                      <a:pt x="241" y="324"/>
                      <a:pt x="243" y="326"/>
                      <a:pt x="245" y="329"/>
                    </a:cubicBezTo>
                    <a:cubicBezTo>
                      <a:pt x="249" y="333"/>
                      <a:pt x="253" y="337"/>
                      <a:pt x="256" y="342"/>
                    </a:cubicBezTo>
                    <a:cubicBezTo>
                      <a:pt x="259" y="344"/>
                      <a:pt x="261" y="347"/>
                      <a:pt x="263" y="350"/>
                    </a:cubicBezTo>
                    <a:cubicBezTo>
                      <a:pt x="267" y="354"/>
                      <a:pt x="270" y="358"/>
                      <a:pt x="274" y="362"/>
                    </a:cubicBezTo>
                    <a:cubicBezTo>
                      <a:pt x="276" y="365"/>
                      <a:pt x="279" y="367"/>
                      <a:pt x="281" y="370"/>
                    </a:cubicBezTo>
                    <a:cubicBezTo>
                      <a:pt x="284" y="374"/>
                      <a:pt x="288" y="378"/>
                      <a:pt x="292" y="382"/>
                    </a:cubicBezTo>
                    <a:cubicBezTo>
                      <a:pt x="294" y="385"/>
                      <a:pt x="296" y="388"/>
                      <a:pt x="299" y="390"/>
                    </a:cubicBezTo>
                    <a:cubicBezTo>
                      <a:pt x="302" y="394"/>
                      <a:pt x="306" y="398"/>
                      <a:pt x="310" y="402"/>
                    </a:cubicBezTo>
                    <a:cubicBezTo>
                      <a:pt x="312" y="405"/>
                      <a:pt x="315" y="408"/>
                      <a:pt x="317" y="411"/>
                    </a:cubicBezTo>
                    <a:cubicBezTo>
                      <a:pt x="321" y="415"/>
                      <a:pt x="324" y="418"/>
                      <a:pt x="328" y="422"/>
                    </a:cubicBezTo>
                    <a:cubicBezTo>
                      <a:pt x="331" y="425"/>
                      <a:pt x="333" y="428"/>
                      <a:pt x="336" y="431"/>
                    </a:cubicBezTo>
                    <a:cubicBezTo>
                      <a:pt x="339" y="435"/>
                      <a:pt x="343" y="438"/>
                      <a:pt x="346" y="442"/>
                    </a:cubicBezTo>
                    <a:cubicBezTo>
                      <a:pt x="349" y="445"/>
                      <a:pt x="352" y="448"/>
                      <a:pt x="354" y="451"/>
                    </a:cubicBezTo>
                    <a:cubicBezTo>
                      <a:pt x="358" y="454"/>
                      <a:pt x="362" y="458"/>
                      <a:pt x="365" y="462"/>
                    </a:cubicBezTo>
                    <a:cubicBezTo>
                      <a:pt x="368" y="465"/>
                      <a:pt x="371" y="467"/>
                      <a:pt x="373" y="470"/>
                    </a:cubicBezTo>
                    <a:cubicBezTo>
                      <a:pt x="377" y="474"/>
                      <a:pt x="381" y="478"/>
                      <a:pt x="384" y="481"/>
                    </a:cubicBezTo>
                    <a:cubicBezTo>
                      <a:pt x="387" y="484"/>
                      <a:pt x="390" y="487"/>
                      <a:pt x="393" y="490"/>
                    </a:cubicBezTo>
                    <a:cubicBezTo>
                      <a:pt x="396" y="493"/>
                      <a:pt x="400" y="497"/>
                      <a:pt x="403" y="500"/>
                    </a:cubicBezTo>
                    <a:cubicBezTo>
                      <a:pt x="406" y="503"/>
                      <a:pt x="409" y="506"/>
                      <a:pt x="412" y="509"/>
                    </a:cubicBezTo>
                    <a:cubicBezTo>
                      <a:pt x="416" y="513"/>
                      <a:pt x="419" y="516"/>
                      <a:pt x="423" y="520"/>
                    </a:cubicBezTo>
                    <a:cubicBezTo>
                      <a:pt x="426" y="522"/>
                      <a:pt x="429" y="525"/>
                      <a:pt x="431" y="528"/>
                    </a:cubicBezTo>
                    <a:cubicBezTo>
                      <a:pt x="435" y="531"/>
                      <a:pt x="439" y="535"/>
                      <a:pt x="443" y="538"/>
                    </a:cubicBezTo>
                    <a:cubicBezTo>
                      <a:pt x="445" y="541"/>
                      <a:pt x="448" y="544"/>
                      <a:pt x="451" y="547"/>
                    </a:cubicBezTo>
                    <a:cubicBezTo>
                      <a:pt x="455" y="550"/>
                      <a:pt x="459" y="554"/>
                      <a:pt x="462" y="557"/>
                    </a:cubicBezTo>
                    <a:cubicBezTo>
                      <a:pt x="465" y="560"/>
                      <a:pt x="468" y="562"/>
                      <a:pt x="471" y="565"/>
                    </a:cubicBezTo>
                    <a:cubicBezTo>
                      <a:pt x="475" y="568"/>
                      <a:pt x="479" y="572"/>
                      <a:pt x="483" y="575"/>
                    </a:cubicBezTo>
                    <a:cubicBezTo>
                      <a:pt x="486" y="578"/>
                      <a:pt x="489" y="581"/>
                      <a:pt x="491" y="583"/>
                    </a:cubicBezTo>
                    <a:cubicBezTo>
                      <a:pt x="495" y="587"/>
                      <a:pt x="500" y="590"/>
                      <a:pt x="504" y="594"/>
                    </a:cubicBezTo>
                    <a:cubicBezTo>
                      <a:pt x="506" y="596"/>
                      <a:pt x="509" y="599"/>
                      <a:pt x="512" y="601"/>
                    </a:cubicBezTo>
                    <a:cubicBezTo>
                      <a:pt x="516" y="605"/>
                      <a:pt x="521" y="609"/>
                      <a:pt x="526" y="613"/>
                    </a:cubicBezTo>
                    <a:cubicBezTo>
                      <a:pt x="528" y="614"/>
                      <a:pt x="530" y="616"/>
                      <a:pt x="532" y="618"/>
                    </a:cubicBezTo>
                    <a:cubicBezTo>
                      <a:pt x="539" y="624"/>
                      <a:pt x="546" y="630"/>
                      <a:pt x="553" y="635"/>
                    </a:cubicBezTo>
                    <a:cubicBezTo>
                      <a:pt x="637" y="717"/>
                      <a:pt x="659" y="732"/>
                      <a:pt x="808" y="769"/>
                    </a:cubicBezTo>
                    <a:close/>
                  </a:path>
                </a:pathLst>
              </a:custGeom>
              <a:solidFill>
                <a:srgbClr val="57A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6" name="Freeform 597">
                <a:extLst>
                  <a:ext uri="{FF2B5EF4-FFF2-40B4-BE49-F238E27FC236}">
                    <a16:creationId xmlns:a16="http://schemas.microsoft.com/office/drawing/2014/main" id="{588666E0-08BC-4330-8D28-180910BB5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52088" y="3656013"/>
                <a:ext cx="68262" cy="38100"/>
              </a:xfrm>
              <a:custGeom>
                <a:avLst/>
                <a:gdLst>
                  <a:gd name="T0" fmla="*/ 0 w 132"/>
                  <a:gd name="T1" fmla="*/ 23283 h 72"/>
                  <a:gd name="T2" fmla="*/ 517 w 132"/>
                  <a:gd name="T3" fmla="*/ 24871 h 72"/>
                  <a:gd name="T4" fmla="*/ 62056 w 132"/>
                  <a:gd name="T5" fmla="*/ 24871 h 72"/>
                  <a:gd name="T6" fmla="*/ 67228 w 132"/>
                  <a:gd name="T7" fmla="*/ 20638 h 72"/>
                  <a:gd name="T8" fmla="*/ 67745 w 132"/>
                  <a:gd name="T9" fmla="*/ 19050 h 72"/>
                  <a:gd name="T10" fmla="*/ 67745 w 132"/>
                  <a:gd name="T11" fmla="*/ 18521 h 72"/>
                  <a:gd name="T12" fmla="*/ 68262 w 132"/>
                  <a:gd name="T13" fmla="*/ 17463 h 72"/>
                  <a:gd name="T14" fmla="*/ 68262 w 132"/>
                  <a:gd name="T15" fmla="*/ 16404 h 72"/>
                  <a:gd name="T16" fmla="*/ 68262 w 132"/>
                  <a:gd name="T17" fmla="*/ 15346 h 72"/>
                  <a:gd name="T18" fmla="*/ 67745 w 132"/>
                  <a:gd name="T19" fmla="*/ 14817 h 72"/>
                  <a:gd name="T20" fmla="*/ 67745 w 132"/>
                  <a:gd name="T21" fmla="*/ 13758 h 72"/>
                  <a:gd name="T22" fmla="*/ 67745 w 132"/>
                  <a:gd name="T23" fmla="*/ 13229 h 72"/>
                  <a:gd name="T24" fmla="*/ 67228 w 132"/>
                  <a:gd name="T25" fmla="*/ 12171 h 72"/>
                  <a:gd name="T26" fmla="*/ 66711 w 132"/>
                  <a:gd name="T27" fmla="*/ 11642 h 72"/>
                  <a:gd name="T28" fmla="*/ 66193 w 132"/>
                  <a:gd name="T29" fmla="*/ 10054 h 72"/>
                  <a:gd name="T30" fmla="*/ 65676 w 132"/>
                  <a:gd name="T31" fmla="*/ 10054 h 72"/>
                  <a:gd name="T32" fmla="*/ 65159 w 132"/>
                  <a:gd name="T33" fmla="*/ 8996 h 72"/>
                  <a:gd name="T34" fmla="*/ 64642 w 132"/>
                  <a:gd name="T35" fmla="*/ 8467 h 72"/>
                  <a:gd name="T36" fmla="*/ 63608 w 132"/>
                  <a:gd name="T37" fmla="*/ 7408 h 72"/>
                  <a:gd name="T38" fmla="*/ 63608 w 132"/>
                  <a:gd name="T39" fmla="*/ 6879 h 72"/>
                  <a:gd name="T40" fmla="*/ 62574 w 132"/>
                  <a:gd name="T41" fmla="*/ 5821 h 72"/>
                  <a:gd name="T42" fmla="*/ 62056 w 132"/>
                  <a:gd name="T43" fmla="*/ 5292 h 72"/>
                  <a:gd name="T44" fmla="*/ 61022 w 132"/>
                  <a:gd name="T45" fmla="*/ 4763 h 72"/>
                  <a:gd name="T46" fmla="*/ 60505 w 132"/>
                  <a:gd name="T47" fmla="*/ 4233 h 72"/>
                  <a:gd name="T48" fmla="*/ 57402 w 132"/>
                  <a:gd name="T49" fmla="*/ 1588 h 72"/>
                  <a:gd name="T50" fmla="*/ 57402 w 132"/>
                  <a:gd name="T51" fmla="*/ 1588 h 72"/>
                  <a:gd name="T52" fmla="*/ 55851 w 132"/>
                  <a:gd name="T53" fmla="*/ 529 h 72"/>
                  <a:gd name="T54" fmla="*/ 55334 w 132"/>
                  <a:gd name="T55" fmla="*/ 0 h 72"/>
                  <a:gd name="T56" fmla="*/ 55334 w 132"/>
                  <a:gd name="T57" fmla="*/ 0 h 72"/>
                  <a:gd name="T58" fmla="*/ 0 w 132"/>
                  <a:gd name="T59" fmla="*/ 22754 h 72"/>
                  <a:gd name="T60" fmla="*/ 0 w 132"/>
                  <a:gd name="T61" fmla="*/ 23283 h 7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32" h="72">
                    <a:moveTo>
                      <a:pt x="0" y="44"/>
                    </a:moveTo>
                    <a:cubicBezTo>
                      <a:pt x="0" y="45"/>
                      <a:pt x="1" y="46"/>
                      <a:pt x="1" y="47"/>
                    </a:cubicBezTo>
                    <a:cubicBezTo>
                      <a:pt x="6" y="72"/>
                      <a:pt x="89" y="61"/>
                      <a:pt x="120" y="47"/>
                    </a:cubicBezTo>
                    <a:cubicBezTo>
                      <a:pt x="125" y="45"/>
                      <a:pt x="129" y="42"/>
                      <a:pt x="130" y="39"/>
                    </a:cubicBezTo>
                    <a:cubicBezTo>
                      <a:pt x="131" y="38"/>
                      <a:pt x="131" y="37"/>
                      <a:pt x="131" y="36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2" y="34"/>
                      <a:pt x="132" y="33"/>
                      <a:pt x="132" y="33"/>
                    </a:cubicBezTo>
                    <a:cubicBezTo>
                      <a:pt x="132" y="32"/>
                      <a:pt x="132" y="32"/>
                      <a:pt x="132" y="31"/>
                    </a:cubicBezTo>
                    <a:cubicBezTo>
                      <a:pt x="132" y="31"/>
                      <a:pt x="132" y="30"/>
                      <a:pt x="132" y="29"/>
                    </a:cubicBezTo>
                    <a:cubicBezTo>
                      <a:pt x="132" y="29"/>
                      <a:pt x="132" y="29"/>
                      <a:pt x="131" y="28"/>
                    </a:cubicBezTo>
                    <a:cubicBezTo>
                      <a:pt x="131" y="27"/>
                      <a:pt x="131" y="27"/>
                      <a:pt x="131" y="26"/>
                    </a:cubicBezTo>
                    <a:cubicBezTo>
                      <a:pt x="131" y="26"/>
                      <a:pt x="131" y="25"/>
                      <a:pt x="131" y="25"/>
                    </a:cubicBezTo>
                    <a:cubicBezTo>
                      <a:pt x="130" y="24"/>
                      <a:pt x="130" y="24"/>
                      <a:pt x="130" y="23"/>
                    </a:cubicBezTo>
                    <a:cubicBezTo>
                      <a:pt x="130" y="23"/>
                      <a:pt x="129" y="22"/>
                      <a:pt x="129" y="22"/>
                    </a:cubicBezTo>
                    <a:cubicBezTo>
                      <a:pt x="129" y="21"/>
                      <a:pt x="128" y="20"/>
                      <a:pt x="128" y="19"/>
                    </a:cubicBezTo>
                    <a:cubicBezTo>
                      <a:pt x="128" y="19"/>
                      <a:pt x="127" y="19"/>
                      <a:pt x="127" y="19"/>
                    </a:cubicBezTo>
                    <a:cubicBezTo>
                      <a:pt x="127" y="18"/>
                      <a:pt x="126" y="17"/>
                      <a:pt x="126" y="17"/>
                    </a:cubicBezTo>
                    <a:cubicBezTo>
                      <a:pt x="125" y="16"/>
                      <a:pt x="125" y="16"/>
                      <a:pt x="125" y="16"/>
                    </a:cubicBezTo>
                    <a:cubicBezTo>
                      <a:pt x="124" y="15"/>
                      <a:pt x="124" y="14"/>
                      <a:pt x="123" y="14"/>
                    </a:cubicBezTo>
                    <a:cubicBezTo>
                      <a:pt x="123" y="14"/>
                      <a:pt x="123" y="13"/>
                      <a:pt x="123" y="13"/>
                    </a:cubicBezTo>
                    <a:cubicBezTo>
                      <a:pt x="122" y="12"/>
                      <a:pt x="121" y="12"/>
                      <a:pt x="121" y="11"/>
                    </a:cubicBezTo>
                    <a:cubicBezTo>
                      <a:pt x="120" y="11"/>
                      <a:pt x="120" y="11"/>
                      <a:pt x="120" y="10"/>
                    </a:cubicBezTo>
                    <a:cubicBezTo>
                      <a:pt x="119" y="10"/>
                      <a:pt x="119" y="9"/>
                      <a:pt x="118" y="9"/>
                    </a:cubicBezTo>
                    <a:cubicBezTo>
                      <a:pt x="118" y="8"/>
                      <a:pt x="117" y="8"/>
                      <a:pt x="117" y="8"/>
                    </a:cubicBezTo>
                    <a:cubicBezTo>
                      <a:pt x="115" y="6"/>
                      <a:pt x="113" y="5"/>
                      <a:pt x="111" y="3"/>
                    </a:cubicBezTo>
                    <a:cubicBezTo>
                      <a:pt x="111" y="3"/>
                      <a:pt x="111" y="3"/>
                      <a:pt x="111" y="3"/>
                    </a:cubicBezTo>
                    <a:cubicBezTo>
                      <a:pt x="110" y="2"/>
                      <a:pt x="109" y="2"/>
                      <a:pt x="108" y="1"/>
                    </a:cubicBezTo>
                    <a:cubicBezTo>
                      <a:pt x="108" y="1"/>
                      <a:pt x="107" y="0"/>
                      <a:pt x="10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77" y="25"/>
                      <a:pt x="38" y="40"/>
                      <a:pt x="0" y="43"/>
                    </a:cubicBezTo>
                    <a:cubicBezTo>
                      <a:pt x="0" y="43"/>
                      <a:pt x="0" y="44"/>
                      <a:pt x="0" y="44"/>
                    </a:cubicBezTo>
                    <a:close/>
                  </a:path>
                </a:pathLst>
              </a:custGeom>
              <a:solidFill>
                <a:srgbClr val="D6A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7" name="Freeform 598">
                <a:extLst>
                  <a:ext uri="{FF2B5EF4-FFF2-40B4-BE49-F238E27FC236}">
                    <a16:creationId xmlns:a16="http://schemas.microsoft.com/office/drawing/2014/main" id="{448877DF-5142-4B52-9F43-0EC6B4D74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8288" y="3549650"/>
                <a:ext cx="44450" cy="25400"/>
              </a:xfrm>
              <a:custGeom>
                <a:avLst/>
                <a:gdLst>
                  <a:gd name="T0" fmla="*/ 32808 w 84"/>
                  <a:gd name="T1" fmla="*/ 21696 h 48"/>
                  <a:gd name="T2" fmla="*/ 43392 w 84"/>
                  <a:gd name="T3" fmla="*/ 2117 h 48"/>
                  <a:gd name="T4" fmla="*/ 42863 w 84"/>
                  <a:gd name="T5" fmla="*/ 0 h 48"/>
                  <a:gd name="T6" fmla="*/ 0 w 84"/>
                  <a:gd name="T7" fmla="*/ 16404 h 48"/>
                  <a:gd name="T8" fmla="*/ 5821 w 84"/>
                  <a:gd name="T9" fmla="*/ 21696 h 48"/>
                  <a:gd name="T10" fmla="*/ 5821 w 84"/>
                  <a:gd name="T11" fmla="*/ 21696 h 48"/>
                  <a:gd name="T12" fmla="*/ 7937 w 84"/>
                  <a:gd name="T13" fmla="*/ 22754 h 48"/>
                  <a:gd name="T14" fmla="*/ 8467 w 84"/>
                  <a:gd name="T15" fmla="*/ 23283 h 48"/>
                  <a:gd name="T16" fmla="*/ 10583 w 84"/>
                  <a:gd name="T17" fmla="*/ 23813 h 48"/>
                  <a:gd name="T18" fmla="*/ 11113 w 84"/>
                  <a:gd name="T19" fmla="*/ 24342 h 48"/>
                  <a:gd name="T20" fmla="*/ 13229 w 84"/>
                  <a:gd name="T21" fmla="*/ 24342 h 48"/>
                  <a:gd name="T22" fmla="*/ 13758 w 84"/>
                  <a:gd name="T23" fmla="*/ 24871 h 48"/>
                  <a:gd name="T24" fmla="*/ 15875 w 84"/>
                  <a:gd name="T25" fmla="*/ 24871 h 48"/>
                  <a:gd name="T26" fmla="*/ 16933 w 84"/>
                  <a:gd name="T27" fmla="*/ 24871 h 48"/>
                  <a:gd name="T28" fmla="*/ 19579 w 84"/>
                  <a:gd name="T29" fmla="*/ 25400 h 48"/>
                  <a:gd name="T30" fmla="*/ 32808 w 84"/>
                  <a:gd name="T31" fmla="*/ 21696 h 4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4" h="48">
                    <a:moveTo>
                      <a:pt x="62" y="41"/>
                    </a:moveTo>
                    <a:cubicBezTo>
                      <a:pt x="75" y="34"/>
                      <a:pt x="84" y="22"/>
                      <a:pt x="82" y="4"/>
                    </a:cubicBezTo>
                    <a:cubicBezTo>
                      <a:pt x="81" y="3"/>
                      <a:pt x="81" y="1"/>
                      <a:pt x="81" y="0"/>
                    </a:cubicBezTo>
                    <a:cubicBezTo>
                      <a:pt x="57" y="16"/>
                      <a:pt x="28" y="27"/>
                      <a:pt x="0" y="31"/>
                    </a:cubicBezTo>
                    <a:cubicBezTo>
                      <a:pt x="3" y="35"/>
                      <a:pt x="7" y="38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3" y="42"/>
                      <a:pt x="14" y="43"/>
                      <a:pt x="15" y="43"/>
                    </a:cubicBezTo>
                    <a:cubicBezTo>
                      <a:pt x="16" y="43"/>
                      <a:pt x="16" y="44"/>
                      <a:pt x="16" y="44"/>
                    </a:cubicBezTo>
                    <a:cubicBezTo>
                      <a:pt x="17" y="44"/>
                      <a:pt x="19" y="45"/>
                      <a:pt x="20" y="45"/>
                    </a:cubicBezTo>
                    <a:cubicBezTo>
                      <a:pt x="20" y="45"/>
                      <a:pt x="21" y="45"/>
                      <a:pt x="21" y="46"/>
                    </a:cubicBezTo>
                    <a:cubicBezTo>
                      <a:pt x="22" y="46"/>
                      <a:pt x="23" y="46"/>
                      <a:pt x="25" y="46"/>
                    </a:cubicBezTo>
                    <a:cubicBezTo>
                      <a:pt x="25" y="47"/>
                      <a:pt x="26" y="47"/>
                      <a:pt x="26" y="47"/>
                    </a:cubicBezTo>
                    <a:cubicBezTo>
                      <a:pt x="28" y="47"/>
                      <a:pt x="29" y="47"/>
                      <a:pt x="30" y="47"/>
                    </a:cubicBezTo>
                    <a:cubicBezTo>
                      <a:pt x="31" y="47"/>
                      <a:pt x="31" y="47"/>
                      <a:pt x="32" y="47"/>
                    </a:cubicBezTo>
                    <a:cubicBezTo>
                      <a:pt x="33" y="48"/>
                      <a:pt x="35" y="48"/>
                      <a:pt x="37" y="48"/>
                    </a:cubicBezTo>
                    <a:cubicBezTo>
                      <a:pt x="46" y="47"/>
                      <a:pt x="55" y="45"/>
                      <a:pt x="62" y="41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8" name="Freeform 599">
                <a:extLst>
                  <a:ext uri="{FF2B5EF4-FFF2-40B4-BE49-F238E27FC236}">
                    <a16:creationId xmlns:a16="http://schemas.microsoft.com/office/drawing/2014/main" id="{99B987F2-CA8B-4553-AD56-5DDD81E8D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0813" y="4130675"/>
                <a:ext cx="134937" cy="80963"/>
              </a:xfrm>
              <a:custGeom>
                <a:avLst/>
                <a:gdLst>
                  <a:gd name="T0" fmla="*/ 1557 w 260"/>
                  <a:gd name="T1" fmla="*/ 77353 h 157"/>
                  <a:gd name="T2" fmla="*/ 9861 w 260"/>
                  <a:gd name="T3" fmla="*/ 77869 h 157"/>
                  <a:gd name="T4" fmla="*/ 10380 w 260"/>
                  <a:gd name="T5" fmla="*/ 77869 h 157"/>
                  <a:gd name="T6" fmla="*/ 18684 w 260"/>
                  <a:gd name="T7" fmla="*/ 78385 h 157"/>
                  <a:gd name="T8" fmla="*/ 19203 w 260"/>
                  <a:gd name="T9" fmla="*/ 78385 h 157"/>
                  <a:gd name="T10" fmla="*/ 26987 w 260"/>
                  <a:gd name="T11" fmla="*/ 79416 h 157"/>
                  <a:gd name="T12" fmla="*/ 26987 w 260"/>
                  <a:gd name="T13" fmla="*/ 79416 h 157"/>
                  <a:gd name="T14" fmla="*/ 34772 w 260"/>
                  <a:gd name="T15" fmla="*/ 79932 h 157"/>
                  <a:gd name="T16" fmla="*/ 35810 w 260"/>
                  <a:gd name="T17" fmla="*/ 79932 h 157"/>
                  <a:gd name="T18" fmla="*/ 50342 w 260"/>
                  <a:gd name="T19" fmla="*/ 80447 h 157"/>
                  <a:gd name="T20" fmla="*/ 51380 w 260"/>
                  <a:gd name="T21" fmla="*/ 80447 h 157"/>
                  <a:gd name="T22" fmla="*/ 58646 w 260"/>
                  <a:gd name="T23" fmla="*/ 80963 h 157"/>
                  <a:gd name="T24" fmla="*/ 59165 w 260"/>
                  <a:gd name="T25" fmla="*/ 80963 h 157"/>
                  <a:gd name="T26" fmla="*/ 65912 w 260"/>
                  <a:gd name="T27" fmla="*/ 80963 h 157"/>
                  <a:gd name="T28" fmla="*/ 67469 w 260"/>
                  <a:gd name="T29" fmla="*/ 80963 h 157"/>
                  <a:gd name="T30" fmla="*/ 74215 w 260"/>
                  <a:gd name="T31" fmla="*/ 80963 h 157"/>
                  <a:gd name="T32" fmla="*/ 75253 w 260"/>
                  <a:gd name="T33" fmla="*/ 80963 h 157"/>
                  <a:gd name="T34" fmla="*/ 82000 w 260"/>
                  <a:gd name="T35" fmla="*/ 80963 h 157"/>
                  <a:gd name="T36" fmla="*/ 83038 w 260"/>
                  <a:gd name="T37" fmla="*/ 80963 h 157"/>
                  <a:gd name="T38" fmla="*/ 90304 w 260"/>
                  <a:gd name="T39" fmla="*/ 80963 h 157"/>
                  <a:gd name="T40" fmla="*/ 91861 w 260"/>
                  <a:gd name="T41" fmla="*/ 80963 h 157"/>
                  <a:gd name="T42" fmla="*/ 98089 w 260"/>
                  <a:gd name="T43" fmla="*/ 80963 h 157"/>
                  <a:gd name="T44" fmla="*/ 99646 w 260"/>
                  <a:gd name="T45" fmla="*/ 80447 h 157"/>
                  <a:gd name="T46" fmla="*/ 106912 w 260"/>
                  <a:gd name="T47" fmla="*/ 80447 h 157"/>
                  <a:gd name="T48" fmla="*/ 108469 w 260"/>
                  <a:gd name="T49" fmla="*/ 80447 h 157"/>
                  <a:gd name="T50" fmla="*/ 115734 w 260"/>
                  <a:gd name="T51" fmla="*/ 79932 h 157"/>
                  <a:gd name="T52" fmla="*/ 116772 w 260"/>
                  <a:gd name="T53" fmla="*/ 79932 h 157"/>
                  <a:gd name="T54" fmla="*/ 124557 w 260"/>
                  <a:gd name="T55" fmla="*/ 78900 h 157"/>
                  <a:gd name="T56" fmla="*/ 126633 w 260"/>
                  <a:gd name="T57" fmla="*/ 78900 h 157"/>
                  <a:gd name="T58" fmla="*/ 134937 w 260"/>
                  <a:gd name="T59" fmla="*/ 77869 h 157"/>
                  <a:gd name="T60" fmla="*/ 86671 w 260"/>
                  <a:gd name="T61" fmla="*/ 516 h 157"/>
                  <a:gd name="T62" fmla="*/ 15570 w 260"/>
                  <a:gd name="T63" fmla="*/ 3610 h 157"/>
                  <a:gd name="T64" fmla="*/ 11418 w 260"/>
                  <a:gd name="T65" fmla="*/ 7735 h 157"/>
                  <a:gd name="T66" fmla="*/ 10899 w 260"/>
                  <a:gd name="T67" fmla="*/ 7735 h 157"/>
                  <a:gd name="T68" fmla="*/ 7266 w 260"/>
                  <a:gd name="T69" fmla="*/ 11861 h 157"/>
                  <a:gd name="T70" fmla="*/ 6747 w 260"/>
                  <a:gd name="T71" fmla="*/ 11861 h 157"/>
                  <a:gd name="T72" fmla="*/ 3114 w 260"/>
                  <a:gd name="T73" fmla="*/ 15471 h 157"/>
                  <a:gd name="T74" fmla="*/ 3114 w 260"/>
                  <a:gd name="T75" fmla="*/ 15986 h 157"/>
                  <a:gd name="T76" fmla="*/ 0 w 260"/>
                  <a:gd name="T77" fmla="*/ 19596 h 157"/>
                  <a:gd name="T78" fmla="*/ 0 w 260"/>
                  <a:gd name="T79" fmla="*/ 19596 h 157"/>
                  <a:gd name="T80" fmla="*/ 1557 w 260"/>
                  <a:gd name="T81" fmla="*/ 24237 h 157"/>
                  <a:gd name="T82" fmla="*/ 1557 w 260"/>
                  <a:gd name="T83" fmla="*/ 77353 h 157"/>
                  <a:gd name="T84" fmla="*/ 1557 w 260"/>
                  <a:gd name="T85" fmla="*/ 77353 h 15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60" h="157">
                    <a:moveTo>
                      <a:pt x="3" y="150"/>
                    </a:moveTo>
                    <a:cubicBezTo>
                      <a:pt x="9" y="150"/>
                      <a:pt x="14" y="151"/>
                      <a:pt x="19" y="151"/>
                    </a:cubicBezTo>
                    <a:cubicBezTo>
                      <a:pt x="20" y="151"/>
                      <a:pt x="20" y="151"/>
                      <a:pt x="20" y="151"/>
                    </a:cubicBezTo>
                    <a:cubicBezTo>
                      <a:pt x="25" y="151"/>
                      <a:pt x="30" y="152"/>
                      <a:pt x="36" y="152"/>
                    </a:cubicBezTo>
                    <a:cubicBezTo>
                      <a:pt x="36" y="152"/>
                      <a:pt x="37" y="152"/>
                      <a:pt x="37" y="152"/>
                    </a:cubicBezTo>
                    <a:cubicBezTo>
                      <a:pt x="42" y="153"/>
                      <a:pt x="47" y="153"/>
                      <a:pt x="52" y="154"/>
                    </a:cubicBezTo>
                    <a:cubicBezTo>
                      <a:pt x="52" y="154"/>
                      <a:pt x="52" y="154"/>
                      <a:pt x="52" y="154"/>
                    </a:cubicBezTo>
                    <a:cubicBezTo>
                      <a:pt x="57" y="154"/>
                      <a:pt x="62" y="154"/>
                      <a:pt x="67" y="155"/>
                    </a:cubicBezTo>
                    <a:cubicBezTo>
                      <a:pt x="67" y="155"/>
                      <a:pt x="68" y="155"/>
                      <a:pt x="69" y="155"/>
                    </a:cubicBezTo>
                    <a:cubicBezTo>
                      <a:pt x="78" y="155"/>
                      <a:pt x="88" y="156"/>
                      <a:pt x="97" y="156"/>
                    </a:cubicBezTo>
                    <a:cubicBezTo>
                      <a:pt x="98" y="156"/>
                      <a:pt x="99" y="156"/>
                      <a:pt x="99" y="156"/>
                    </a:cubicBezTo>
                    <a:cubicBezTo>
                      <a:pt x="104" y="157"/>
                      <a:pt x="109" y="157"/>
                      <a:pt x="113" y="157"/>
                    </a:cubicBezTo>
                    <a:cubicBezTo>
                      <a:pt x="113" y="157"/>
                      <a:pt x="114" y="157"/>
                      <a:pt x="114" y="157"/>
                    </a:cubicBezTo>
                    <a:cubicBezTo>
                      <a:pt x="118" y="157"/>
                      <a:pt x="123" y="157"/>
                      <a:pt x="127" y="157"/>
                    </a:cubicBezTo>
                    <a:cubicBezTo>
                      <a:pt x="128" y="157"/>
                      <a:pt x="129" y="157"/>
                      <a:pt x="130" y="157"/>
                    </a:cubicBezTo>
                    <a:cubicBezTo>
                      <a:pt x="134" y="157"/>
                      <a:pt x="139" y="157"/>
                      <a:pt x="143" y="157"/>
                    </a:cubicBezTo>
                    <a:cubicBezTo>
                      <a:pt x="144" y="157"/>
                      <a:pt x="144" y="157"/>
                      <a:pt x="145" y="157"/>
                    </a:cubicBezTo>
                    <a:cubicBezTo>
                      <a:pt x="149" y="157"/>
                      <a:pt x="153" y="157"/>
                      <a:pt x="158" y="157"/>
                    </a:cubicBezTo>
                    <a:cubicBezTo>
                      <a:pt x="158" y="157"/>
                      <a:pt x="159" y="157"/>
                      <a:pt x="160" y="157"/>
                    </a:cubicBezTo>
                    <a:cubicBezTo>
                      <a:pt x="165" y="157"/>
                      <a:pt x="169" y="157"/>
                      <a:pt x="174" y="157"/>
                    </a:cubicBezTo>
                    <a:cubicBezTo>
                      <a:pt x="175" y="157"/>
                      <a:pt x="176" y="157"/>
                      <a:pt x="177" y="157"/>
                    </a:cubicBezTo>
                    <a:cubicBezTo>
                      <a:pt x="181" y="157"/>
                      <a:pt x="185" y="157"/>
                      <a:pt x="189" y="157"/>
                    </a:cubicBezTo>
                    <a:cubicBezTo>
                      <a:pt x="190" y="157"/>
                      <a:pt x="191" y="157"/>
                      <a:pt x="192" y="156"/>
                    </a:cubicBezTo>
                    <a:cubicBezTo>
                      <a:pt x="196" y="156"/>
                      <a:pt x="201" y="156"/>
                      <a:pt x="206" y="156"/>
                    </a:cubicBezTo>
                    <a:cubicBezTo>
                      <a:pt x="207" y="156"/>
                      <a:pt x="208" y="156"/>
                      <a:pt x="209" y="156"/>
                    </a:cubicBezTo>
                    <a:cubicBezTo>
                      <a:pt x="214" y="155"/>
                      <a:pt x="218" y="155"/>
                      <a:pt x="223" y="155"/>
                    </a:cubicBezTo>
                    <a:cubicBezTo>
                      <a:pt x="224" y="155"/>
                      <a:pt x="224" y="155"/>
                      <a:pt x="225" y="155"/>
                    </a:cubicBezTo>
                    <a:cubicBezTo>
                      <a:pt x="230" y="154"/>
                      <a:pt x="235" y="154"/>
                      <a:pt x="240" y="153"/>
                    </a:cubicBezTo>
                    <a:cubicBezTo>
                      <a:pt x="241" y="153"/>
                      <a:pt x="243" y="153"/>
                      <a:pt x="244" y="153"/>
                    </a:cubicBezTo>
                    <a:cubicBezTo>
                      <a:pt x="249" y="152"/>
                      <a:pt x="254" y="152"/>
                      <a:pt x="260" y="151"/>
                    </a:cubicBezTo>
                    <a:cubicBezTo>
                      <a:pt x="203" y="90"/>
                      <a:pt x="167" y="1"/>
                      <a:pt x="167" y="1"/>
                    </a:cubicBezTo>
                    <a:cubicBezTo>
                      <a:pt x="94" y="0"/>
                      <a:pt x="57" y="3"/>
                      <a:pt x="30" y="7"/>
                    </a:cubicBezTo>
                    <a:cubicBezTo>
                      <a:pt x="27" y="10"/>
                      <a:pt x="24" y="12"/>
                      <a:pt x="22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9" y="18"/>
                      <a:pt x="16" y="20"/>
                      <a:pt x="14" y="23"/>
                    </a:cubicBezTo>
                    <a:cubicBezTo>
                      <a:pt x="14" y="23"/>
                      <a:pt x="13" y="23"/>
                      <a:pt x="13" y="23"/>
                    </a:cubicBezTo>
                    <a:cubicBezTo>
                      <a:pt x="11" y="26"/>
                      <a:pt x="9" y="28"/>
                      <a:pt x="6" y="30"/>
                    </a:cubicBezTo>
                    <a:cubicBezTo>
                      <a:pt x="6" y="30"/>
                      <a:pt x="6" y="31"/>
                      <a:pt x="6" y="31"/>
                    </a:cubicBezTo>
                    <a:cubicBezTo>
                      <a:pt x="4" y="33"/>
                      <a:pt x="2" y="35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" y="40"/>
                      <a:pt x="3" y="43"/>
                      <a:pt x="3" y="47"/>
                    </a:cubicBezTo>
                    <a:cubicBezTo>
                      <a:pt x="3" y="150"/>
                      <a:pt x="3" y="150"/>
                      <a:pt x="3" y="150"/>
                    </a:cubicBezTo>
                    <a:cubicBezTo>
                      <a:pt x="3" y="150"/>
                      <a:pt x="3" y="150"/>
                      <a:pt x="3" y="150"/>
                    </a:cubicBezTo>
                    <a:close/>
                  </a:path>
                </a:pathLst>
              </a:custGeom>
              <a:solidFill>
                <a:srgbClr val="B77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19" name="Freeform 600">
                <a:extLst>
                  <a:ext uri="{FF2B5EF4-FFF2-40B4-BE49-F238E27FC236}">
                    <a16:creationId xmlns:a16="http://schemas.microsoft.com/office/drawing/2014/main" id="{89620AB8-0F72-48D3-8599-09429E286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164013"/>
                <a:ext cx="31750" cy="42863"/>
              </a:xfrm>
              <a:custGeom>
                <a:avLst/>
                <a:gdLst>
                  <a:gd name="T0" fmla="*/ 18217 w 61"/>
                  <a:gd name="T1" fmla="*/ 17772 h 82"/>
                  <a:gd name="T2" fmla="*/ 17176 w 61"/>
                  <a:gd name="T3" fmla="*/ 19341 h 82"/>
                  <a:gd name="T4" fmla="*/ 16656 w 61"/>
                  <a:gd name="T5" fmla="*/ 19863 h 82"/>
                  <a:gd name="T6" fmla="*/ 15615 w 61"/>
                  <a:gd name="T7" fmla="*/ 21432 h 82"/>
                  <a:gd name="T8" fmla="*/ 14574 w 61"/>
                  <a:gd name="T9" fmla="*/ 22477 h 82"/>
                  <a:gd name="T10" fmla="*/ 13533 w 61"/>
                  <a:gd name="T11" fmla="*/ 23522 h 82"/>
                  <a:gd name="T12" fmla="*/ 12492 w 61"/>
                  <a:gd name="T13" fmla="*/ 25091 h 82"/>
                  <a:gd name="T14" fmla="*/ 11451 w 61"/>
                  <a:gd name="T15" fmla="*/ 26136 h 82"/>
                  <a:gd name="T16" fmla="*/ 10410 w 61"/>
                  <a:gd name="T17" fmla="*/ 27704 h 82"/>
                  <a:gd name="T18" fmla="*/ 9369 w 61"/>
                  <a:gd name="T19" fmla="*/ 28750 h 82"/>
                  <a:gd name="T20" fmla="*/ 8328 w 61"/>
                  <a:gd name="T21" fmla="*/ 30318 h 82"/>
                  <a:gd name="T22" fmla="*/ 7287 w 61"/>
                  <a:gd name="T23" fmla="*/ 31363 h 82"/>
                  <a:gd name="T24" fmla="*/ 6246 w 61"/>
                  <a:gd name="T25" fmla="*/ 32931 h 82"/>
                  <a:gd name="T26" fmla="*/ 5205 w 61"/>
                  <a:gd name="T27" fmla="*/ 33977 h 82"/>
                  <a:gd name="T28" fmla="*/ 3643 w 61"/>
                  <a:gd name="T29" fmla="*/ 36068 h 82"/>
                  <a:gd name="T30" fmla="*/ 2602 w 61"/>
                  <a:gd name="T31" fmla="*/ 37113 h 82"/>
                  <a:gd name="T32" fmla="*/ 0 w 61"/>
                  <a:gd name="T33" fmla="*/ 39727 h 82"/>
                  <a:gd name="T34" fmla="*/ 7807 w 61"/>
                  <a:gd name="T35" fmla="*/ 40772 h 82"/>
                  <a:gd name="T36" fmla="*/ 11451 w 61"/>
                  <a:gd name="T37" fmla="*/ 40772 h 82"/>
                  <a:gd name="T38" fmla="*/ 15094 w 61"/>
                  <a:gd name="T39" fmla="*/ 41295 h 82"/>
                  <a:gd name="T40" fmla="*/ 19779 w 61"/>
                  <a:gd name="T41" fmla="*/ 41818 h 82"/>
                  <a:gd name="T42" fmla="*/ 24463 w 61"/>
                  <a:gd name="T43" fmla="*/ 42340 h 82"/>
                  <a:gd name="T44" fmla="*/ 30189 w 61"/>
                  <a:gd name="T45" fmla="*/ 42863 h 82"/>
                  <a:gd name="T46" fmla="*/ 31750 w 61"/>
                  <a:gd name="T47" fmla="*/ 42863 h 82"/>
                  <a:gd name="T48" fmla="*/ 31750 w 61"/>
                  <a:gd name="T49" fmla="*/ 0 h 82"/>
                  <a:gd name="T50" fmla="*/ 31750 w 61"/>
                  <a:gd name="T51" fmla="*/ 0 h 82"/>
                  <a:gd name="T52" fmla="*/ 18738 w 61"/>
                  <a:gd name="T53" fmla="*/ 17250 h 82"/>
                  <a:gd name="T54" fmla="*/ 18217 w 61"/>
                  <a:gd name="T55" fmla="*/ 17772 h 8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1" h="82">
                    <a:moveTo>
                      <a:pt x="35" y="34"/>
                    </a:moveTo>
                    <a:cubicBezTo>
                      <a:pt x="35" y="35"/>
                      <a:pt x="34" y="36"/>
                      <a:pt x="33" y="37"/>
                    </a:cubicBezTo>
                    <a:cubicBezTo>
                      <a:pt x="33" y="37"/>
                      <a:pt x="32" y="38"/>
                      <a:pt x="32" y="38"/>
                    </a:cubicBezTo>
                    <a:cubicBezTo>
                      <a:pt x="31" y="39"/>
                      <a:pt x="31" y="40"/>
                      <a:pt x="30" y="41"/>
                    </a:cubicBezTo>
                    <a:cubicBezTo>
                      <a:pt x="29" y="42"/>
                      <a:pt x="29" y="42"/>
                      <a:pt x="28" y="43"/>
                    </a:cubicBezTo>
                    <a:cubicBezTo>
                      <a:pt x="28" y="44"/>
                      <a:pt x="27" y="45"/>
                      <a:pt x="26" y="45"/>
                    </a:cubicBezTo>
                    <a:cubicBezTo>
                      <a:pt x="26" y="46"/>
                      <a:pt x="25" y="47"/>
                      <a:pt x="24" y="48"/>
                    </a:cubicBezTo>
                    <a:cubicBezTo>
                      <a:pt x="24" y="49"/>
                      <a:pt x="23" y="49"/>
                      <a:pt x="22" y="50"/>
                    </a:cubicBezTo>
                    <a:cubicBezTo>
                      <a:pt x="22" y="51"/>
                      <a:pt x="21" y="52"/>
                      <a:pt x="20" y="53"/>
                    </a:cubicBezTo>
                    <a:cubicBezTo>
                      <a:pt x="20" y="53"/>
                      <a:pt x="19" y="54"/>
                      <a:pt x="18" y="55"/>
                    </a:cubicBezTo>
                    <a:cubicBezTo>
                      <a:pt x="18" y="56"/>
                      <a:pt x="17" y="57"/>
                      <a:pt x="16" y="58"/>
                    </a:cubicBezTo>
                    <a:cubicBezTo>
                      <a:pt x="15" y="59"/>
                      <a:pt x="15" y="59"/>
                      <a:pt x="14" y="60"/>
                    </a:cubicBezTo>
                    <a:cubicBezTo>
                      <a:pt x="13" y="61"/>
                      <a:pt x="12" y="62"/>
                      <a:pt x="12" y="63"/>
                    </a:cubicBezTo>
                    <a:cubicBezTo>
                      <a:pt x="11" y="64"/>
                      <a:pt x="10" y="65"/>
                      <a:pt x="10" y="65"/>
                    </a:cubicBezTo>
                    <a:cubicBezTo>
                      <a:pt x="9" y="67"/>
                      <a:pt x="8" y="68"/>
                      <a:pt x="7" y="69"/>
                    </a:cubicBezTo>
                    <a:cubicBezTo>
                      <a:pt x="6" y="70"/>
                      <a:pt x="6" y="70"/>
                      <a:pt x="5" y="71"/>
                    </a:cubicBezTo>
                    <a:cubicBezTo>
                      <a:pt x="3" y="73"/>
                      <a:pt x="2" y="74"/>
                      <a:pt x="0" y="76"/>
                    </a:cubicBezTo>
                    <a:cubicBezTo>
                      <a:pt x="5" y="77"/>
                      <a:pt x="10" y="77"/>
                      <a:pt x="15" y="78"/>
                    </a:cubicBezTo>
                    <a:cubicBezTo>
                      <a:pt x="17" y="78"/>
                      <a:pt x="19" y="78"/>
                      <a:pt x="22" y="78"/>
                    </a:cubicBezTo>
                    <a:cubicBezTo>
                      <a:pt x="24" y="79"/>
                      <a:pt x="27" y="79"/>
                      <a:pt x="29" y="79"/>
                    </a:cubicBezTo>
                    <a:cubicBezTo>
                      <a:pt x="32" y="79"/>
                      <a:pt x="35" y="80"/>
                      <a:pt x="38" y="80"/>
                    </a:cubicBezTo>
                    <a:cubicBezTo>
                      <a:pt x="41" y="80"/>
                      <a:pt x="44" y="81"/>
                      <a:pt x="47" y="81"/>
                    </a:cubicBezTo>
                    <a:cubicBezTo>
                      <a:pt x="51" y="81"/>
                      <a:pt x="54" y="81"/>
                      <a:pt x="58" y="82"/>
                    </a:cubicBezTo>
                    <a:cubicBezTo>
                      <a:pt x="59" y="82"/>
                      <a:pt x="60" y="82"/>
                      <a:pt x="61" y="82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3" y="11"/>
                      <a:pt x="45" y="21"/>
                      <a:pt x="36" y="33"/>
                    </a:cubicBezTo>
                    <a:cubicBezTo>
                      <a:pt x="36" y="33"/>
                      <a:pt x="36" y="33"/>
                      <a:pt x="35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0" name="Freeform 601">
                <a:extLst>
                  <a:ext uri="{FF2B5EF4-FFF2-40B4-BE49-F238E27FC236}">
                    <a16:creationId xmlns:a16="http://schemas.microsoft.com/office/drawing/2014/main" id="{27F93FEC-A4A0-4BEC-9041-70CD2B364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5925" y="1536700"/>
                <a:ext cx="635000" cy="1131888"/>
              </a:xfrm>
              <a:custGeom>
                <a:avLst/>
                <a:gdLst>
                  <a:gd name="T0" fmla="*/ 632406 w 1224"/>
                  <a:gd name="T1" fmla="*/ 520 h 2177"/>
                  <a:gd name="T2" fmla="*/ 181058 w 1224"/>
                  <a:gd name="T3" fmla="*/ 1066897 h 2177"/>
                  <a:gd name="T4" fmla="*/ 362116 w 1224"/>
                  <a:gd name="T5" fmla="*/ 243847 h 2177"/>
                  <a:gd name="T6" fmla="*/ 632406 w 1224"/>
                  <a:gd name="T7" fmla="*/ 520 h 217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24" h="2177">
                    <a:moveTo>
                      <a:pt x="1219" y="1"/>
                    </a:moveTo>
                    <a:cubicBezTo>
                      <a:pt x="900" y="71"/>
                      <a:pt x="0" y="799"/>
                      <a:pt x="349" y="2052"/>
                    </a:cubicBezTo>
                    <a:cubicBezTo>
                      <a:pt x="384" y="2177"/>
                      <a:pt x="154" y="1323"/>
                      <a:pt x="698" y="469"/>
                    </a:cubicBezTo>
                    <a:cubicBezTo>
                      <a:pt x="853" y="227"/>
                      <a:pt x="1224" y="0"/>
                      <a:pt x="1219" y="1"/>
                    </a:cubicBezTo>
                    <a:close/>
                  </a:path>
                </a:pathLst>
              </a:custGeom>
              <a:solidFill>
                <a:srgbClr val="C9F2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1" name="Freeform 602">
                <a:extLst>
                  <a:ext uri="{FF2B5EF4-FFF2-40B4-BE49-F238E27FC236}">
                    <a16:creationId xmlns:a16="http://schemas.microsoft.com/office/drawing/2014/main" id="{DC08483D-1409-4CF0-9443-73F1B3D0F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3638" y="1423988"/>
                <a:ext cx="260350" cy="49213"/>
              </a:xfrm>
              <a:custGeom>
                <a:avLst/>
                <a:gdLst>
                  <a:gd name="T0" fmla="*/ 49171 w 503"/>
                  <a:gd name="T1" fmla="*/ 42407 h 94"/>
                  <a:gd name="T2" fmla="*/ 251551 w 503"/>
                  <a:gd name="T3" fmla="*/ 0 h 94"/>
                  <a:gd name="T4" fmla="*/ 49171 w 503"/>
                  <a:gd name="T5" fmla="*/ 42407 h 9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3" h="94">
                    <a:moveTo>
                      <a:pt x="95" y="81"/>
                    </a:moveTo>
                    <a:cubicBezTo>
                      <a:pt x="132" y="94"/>
                      <a:pt x="503" y="0"/>
                      <a:pt x="486" y="0"/>
                    </a:cubicBezTo>
                    <a:cubicBezTo>
                      <a:pt x="470" y="0"/>
                      <a:pt x="0" y="46"/>
                      <a:pt x="95" y="81"/>
                    </a:cubicBezTo>
                    <a:close/>
                  </a:path>
                </a:pathLst>
              </a:custGeom>
              <a:solidFill>
                <a:srgbClr val="FFE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2" name="Freeform 603">
                <a:extLst>
                  <a:ext uri="{FF2B5EF4-FFF2-40B4-BE49-F238E27FC236}">
                    <a16:creationId xmlns:a16="http://schemas.microsoft.com/office/drawing/2014/main" id="{EEA4EB30-9A6B-46BF-9F3F-D262D78A2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4875" y="2066925"/>
                <a:ext cx="42862" cy="68263"/>
              </a:xfrm>
              <a:custGeom>
                <a:avLst/>
                <a:gdLst>
                  <a:gd name="T0" fmla="*/ 8263 w 83"/>
                  <a:gd name="T1" fmla="*/ 64587 h 130"/>
                  <a:gd name="T2" fmla="*/ 39764 w 83"/>
                  <a:gd name="T3" fmla="*/ 8402 h 130"/>
                  <a:gd name="T4" fmla="*/ 8263 w 83"/>
                  <a:gd name="T5" fmla="*/ 64587 h 1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3" h="130">
                    <a:moveTo>
                      <a:pt x="16" y="123"/>
                    </a:moveTo>
                    <a:cubicBezTo>
                      <a:pt x="51" y="130"/>
                      <a:pt x="66" y="48"/>
                      <a:pt x="77" y="16"/>
                    </a:cubicBezTo>
                    <a:cubicBezTo>
                      <a:pt x="83" y="0"/>
                      <a:pt x="0" y="120"/>
                      <a:pt x="16" y="123"/>
                    </a:cubicBezTo>
                    <a:close/>
                  </a:path>
                </a:pathLst>
              </a:custGeom>
              <a:solidFill>
                <a:srgbClr val="F0FF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3" name="Freeform 604">
                <a:extLst>
                  <a:ext uri="{FF2B5EF4-FFF2-40B4-BE49-F238E27FC236}">
                    <a16:creationId xmlns:a16="http://schemas.microsoft.com/office/drawing/2014/main" id="{8E5B4CA7-783C-4672-871A-A594553CA7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08738" y="1165225"/>
                <a:ext cx="4319587" cy="3892550"/>
              </a:xfrm>
              <a:custGeom>
                <a:avLst/>
                <a:gdLst>
                  <a:gd name="T0" fmla="*/ 2329682 w 8327"/>
                  <a:gd name="T1" fmla="*/ 2360476 h 7490"/>
                  <a:gd name="T2" fmla="*/ 3012869 w 8327"/>
                  <a:gd name="T3" fmla="*/ 2119855 h 7490"/>
                  <a:gd name="T4" fmla="*/ 2678279 w 8327"/>
                  <a:gd name="T5" fmla="*/ 865820 h 7490"/>
                  <a:gd name="T6" fmla="*/ 514595 w 8327"/>
                  <a:gd name="T7" fmla="*/ 1514924 h 7490"/>
                  <a:gd name="T8" fmla="*/ 683705 w 8327"/>
                  <a:gd name="T9" fmla="*/ 2249780 h 7490"/>
                  <a:gd name="T10" fmla="*/ 164961 w 8327"/>
                  <a:gd name="T11" fmla="*/ 3554226 h 7490"/>
                  <a:gd name="T12" fmla="*/ 996509 w 8327"/>
                  <a:gd name="T13" fmla="*/ 3590605 h 7490"/>
                  <a:gd name="T14" fmla="*/ 1287524 w 8327"/>
                  <a:gd name="T15" fmla="*/ 3454963 h 7490"/>
                  <a:gd name="T16" fmla="*/ 3884360 w 8327"/>
                  <a:gd name="T17" fmla="*/ 2973201 h 7490"/>
                  <a:gd name="T18" fmla="*/ 2832865 w 8327"/>
                  <a:gd name="T19" fmla="*/ 1985252 h 7490"/>
                  <a:gd name="T20" fmla="*/ 3035175 w 8327"/>
                  <a:gd name="T21" fmla="*/ 1431772 h 7490"/>
                  <a:gd name="T22" fmla="*/ 3011313 w 8327"/>
                  <a:gd name="T23" fmla="*/ 1108000 h 7490"/>
                  <a:gd name="T24" fmla="*/ 2847908 w 8327"/>
                  <a:gd name="T25" fmla="*/ 945853 h 7490"/>
                  <a:gd name="T26" fmla="*/ 1469085 w 8327"/>
                  <a:gd name="T27" fmla="*/ 37418 h 7490"/>
                  <a:gd name="T28" fmla="*/ 1596177 w 8327"/>
                  <a:gd name="T29" fmla="*/ 3685190 h 7490"/>
                  <a:gd name="T30" fmla="*/ 1591509 w 8327"/>
                  <a:gd name="T31" fmla="*/ 3797445 h 7490"/>
                  <a:gd name="T32" fmla="*/ 1493985 w 8327"/>
                  <a:gd name="T33" fmla="*/ 3731443 h 7490"/>
                  <a:gd name="T34" fmla="*/ 1365336 w 8327"/>
                  <a:gd name="T35" fmla="*/ 3619708 h 7490"/>
                  <a:gd name="T36" fmla="*/ 935815 w 8327"/>
                  <a:gd name="T37" fmla="*/ 3709096 h 7490"/>
                  <a:gd name="T38" fmla="*/ 317472 w 8327"/>
                  <a:gd name="T39" fmla="*/ 3665961 h 7490"/>
                  <a:gd name="T40" fmla="*/ 123980 w 8327"/>
                  <a:gd name="T41" fmla="*/ 3131710 h 7490"/>
                  <a:gd name="T42" fmla="*/ 112568 w 8327"/>
                  <a:gd name="T43" fmla="*/ 3127552 h 7490"/>
                  <a:gd name="T44" fmla="*/ 295166 w 8327"/>
                  <a:gd name="T45" fmla="*/ 3010620 h 7490"/>
                  <a:gd name="T46" fmla="*/ 587738 w 8327"/>
                  <a:gd name="T47" fmla="*/ 2738297 h 7490"/>
                  <a:gd name="T48" fmla="*/ 852816 w 8327"/>
                  <a:gd name="T49" fmla="*/ 2658263 h 7490"/>
                  <a:gd name="T50" fmla="*/ 1863850 w 8327"/>
                  <a:gd name="T51" fmla="*/ 2223275 h 7490"/>
                  <a:gd name="T52" fmla="*/ 2412682 w 8327"/>
                  <a:gd name="T53" fmla="*/ 1750868 h 7490"/>
                  <a:gd name="T54" fmla="*/ 2045929 w 8327"/>
                  <a:gd name="T55" fmla="*/ 2270568 h 7490"/>
                  <a:gd name="T56" fmla="*/ 1650127 w 8327"/>
                  <a:gd name="T57" fmla="*/ 2791307 h 7490"/>
                  <a:gd name="T58" fmla="*/ 1469085 w 8327"/>
                  <a:gd name="T59" fmla="*/ 3046479 h 7490"/>
                  <a:gd name="T60" fmla="*/ 1297899 w 8327"/>
                  <a:gd name="T61" fmla="*/ 2530417 h 7490"/>
                  <a:gd name="T62" fmla="*/ 1861256 w 8327"/>
                  <a:gd name="T63" fmla="*/ 2784550 h 7490"/>
                  <a:gd name="T64" fmla="*/ 1889787 w 8327"/>
                  <a:gd name="T65" fmla="*/ 3041282 h 7490"/>
                  <a:gd name="T66" fmla="*/ 1202969 w 8327"/>
                  <a:gd name="T67" fmla="*/ 2159872 h 7490"/>
                  <a:gd name="T68" fmla="*/ 959678 w 8327"/>
                  <a:gd name="T69" fmla="*/ 1362133 h 7490"/>
                  <a:gd name="T70" fmla="*/ 2129966 w 8327"/>
                  <a:gd name="T71" fmla="*/ 1782570 h 7490"/>
                  <a:gd name="T72" fmla="*/ 1216456 w 8327"/>
                  <a:gd name="T73" fmla="*/ 1723324 h 7490"/>
                  <a:gd name="T74" fmla="*/ 1063427 w 8327"/>
                  <a:gd name="T75" fmla="*/ 500990 h 7490"/>
                  <a:gd name="T76" fmla="*/ 1774626 w 8327"/>
                  <a:gd name="T77" fmla="*/ 1950952 h 7490"/>
                  <a:gd name="T78" fmla="*/ 2632111 w 8327"/>
                  <a:gd name="T79" fmla="*/ 864260 h 7490"/>
                  <a:gd name="T80" fmla="*/ 2578161 w 8327"/>
                  <a:gd name="T81" fmla="*/ 760840 h 7490"/>
                  <a:gd name="T82" fmla="*/ 2379482 w 8327"/>
                  <a:gd name="T83" fmla="*/ 1747750 h 7490"/>
                  <a:gd name="T84" fmla="*/ 1938549 w 8327"/>
                  <a:gd name="T85" fmla="*/ 176698 h 7490"/>
                  <a:gd name="T86" fmla="*/ 1793300 w 8327"/>
                  <a:gd name="T87" fmla="*/ 259850 h 7490"/>
                  <a:gd name="T88" fmla="*/ 1880968 w 8327"/>
                  <a:gd name="T89" fmla="*/ 278559 h 7490"/>
                  <a:gd name="T90" fmla="*/ 1142795 w 8327"/>
                  <a:gd name="T91" fmla="*/ 310261 h 7490"/>
                  <a:gd name="T92" fmla="*/ 833104 w 8327"/>
                  <a:gd name="T93" fmla="*/ 1448403 h 7490"/>
                  <a:gd name="T94" fmla="*/ 940484 w 8327"/>
                  <a:gd name="T95" fmla="*/ 2148438 h 7490"/>
                  <a:gd name="T96" fmla="*/ 812873 w 8327"/>
                  <a:gd name="T97" fmla="*/ 2002403 h 7490"/>
                  <a:gd name="T98" fmla="*/ 1197263 w 8327"/>
                  <a:gd name="T99" fmla="*/ 2178061 h 7490"/>
                  <a:gd name="T100" fmla="*/ 1991461 w 8327"/>
                  <a:gd name="T101" fmla="*/ 2293434 h 7490"/>
                  <a:gd name="T102" fmla="*/ 1220606 w 8327"/>
                  <a:gd name="T103" fmla="*/ 2746093 h 7490"/>
                  <a:gd name="T104" fmla="*/ 1322280 w 8327"/>
                  <a:gd name="T105" fmla="*/ 3035046 h 7490"/>
                  <a:gd name="T106" fmla="*/ 1737795 w 8327"/>
                  <a:gd name="T107" fmla="*/ 3450286 h 7490"/>
                  <a:gd name="T108" fmla="*/ 1849844 w 8327"/>
                  <a:gd name="T109" fmla="*/ 3061031 h 7490"/>
                  <a:gd name="T110" fmla="*/ 1925062 w 8327"/>
                  <a:gd name="T111" fmla="*/ 3067787 h 7490"/>
                  <a:gd name="T112" fmla="*/ 2054748 w 8327"/>
                  <a:gd name="T113" fmla="*/ 2341247 h 7490"/>
                  <a:gd name="T114" fmla="*/ 2763872 w 8327"/>
                  <a:gd name="T115" fmla="*/ 2409327 h 7490"/>
                  <a:gd name="T116" fmla="*/ 4008340 w 8327"/>
                  <a:gd name="T117" fmla="*/ 2499235 h 7490"/>
                  <a:gd name="T118" fmla="*/ 2929870 w 8327"/>
                  <a:gd name="T119" fmla="*/ 2876018 h 7490"/>
                  <a:gd name="T120" fmla="*/ 4027534 w 8327"/>
                  <a:gd name="T121" fmla="*/ 2817292 h 7490"/>
                  <a:gd name="T122" fmla="*/ 4201313 w 8327"/>
                  <a:gd name="T123" fmla="*/ 2633318 h 749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8327" h="7490">
                    <a:moveTo>
                      <a:pt x="8142" y="5176"/>
                    </a:moveTo>
                    <a:cubicBezTo>
                      <a:pt x="8119" y="5120"/>
                      <a:pt x="8126" y="5071"/>
                      <a:pt x="8149" y="5019"/>
                    </a:cubicBezTo>
                    <a:cubicBezTo>
                      <a:pt x="8197" y="4913"/>
                      <a:pt x="8242" y="4805"/>
                      <a:pt x="8281" y="4695"/>
                    </a:cubicBezTo>
                    <a:cubicBezTo>
                      <a:pt x="8292" y="4665"/>
                      <a:pt x="8290" y="4654"/>
                      <a:pt x="8254" y="4656"/>
                    </a:cubicBezTo>
                    <a:cubicBezTo>
                      <a:pt x="8129" y="4660"/>
                      <a:pt x="8006" y="4646"/>
                      <a:pt x="7882" y="4630"/>
                    </a:cubicBezTo>
                    <a:cubicBezTo>
                      <a:pt x="7805" y="4620"/>
                      <a:pt x="7721" y="4607"/>
                      <a:pt x="7643" y="4623"/>
                    </a:cubicBezTo>
                    <a:cubicBezTo>
                      <a:pt x="7602" y="4632"/>
                      <a:pt x="7589" y="4658"/>
                      <a:pt x="7580" y="4697"/>
                    </a:cubicBezTo>
                    <a:cubicBezTo>
                      <a:pt x="7571" y="4737"/>
                      <a:pt x="7574" y="4785"/>
                      <a:pt x="7572" y="4826"/>
                    </a:cubicBezTo>
                    <a:cubicBezTo>
                      <a:pt x="7570" y="4853"/>
                      <a:pt x="7562" y="4853"/>
                      <a:pt x="7531" y="4849"/>
                    </a:cubicBezTo>
                    <a:cubicBezTo>
                      <a:pt x="7354" y="4823"/>
                      <a:pt x="7184" y="4770"/>
                      <a:pt x="7010" y="4733"/>
                    </a:cubicBezTo>
                    <a:cubicBezTo>
                      <a:pt x="6737" y="4676"/>
                      <a:pt x="6469" y="4593"/>
                      <a:pt x="6187" y="4578"/>
                    </a:cubicBezTo>
                    <a:cubicBezTo>
                      <a:pt x="6018" y="4569"/>
                      <a:pt x="5851" y="4578"/>
                      <a:pt x="5686" y="4608"/>
                    </a:cubicBezTo>
                    <a:cubicBezTo>
                      <a:pt x="5584" y="4627"/>
                      <a:pt x="5489" y="4667"/>
                      <a:pt x="5394" y="4706"/>
                    </a:cubicBezTo>
                    <a:cubicBezTo>
                      <a:pt x="5382" y="4710"/>
                      <a:pt x="5354" y="4726"/>
                      <a:pt x="5354" y="4726"/>
                    </a:cubicBezTo>
                    <a:cubicBezTo>
                      <a:pt x="5359" y="4691"/>
                      <a:pt x="5339" y="4674"/>
                      <a:pt x="5362" y="4660"/>
                    </a:cubicBezTo>
                    <a:cubicBezTo>
                      <a:pt x="5375" y="4651"/>
                      <a:pt x="5407" y="4637"/>
                      <a:pt x="5407" y="4588"/>
                    </a:cubicBezTo>
                    <a:cubicBezTo>
                      <a:pt x="5407" y="4549"/>
                      <a:pt x="5372" y="4528"/>
                      <a:pt x="5338" y="4526"/>
                    </a:cubicBezTo>
                    <a:cubicBezTo>
                      <a:pt x="5310" y="4525"/>
                      <a:pt x="5280" y="4537"/>
                      <a:pt x="5270" y="4569"/>
                    </a:cubicBezTo>
                    <a:cubicBezTo>
                      <a:pt x="5261" y="4603"/>
                      <a:pt x="5270" y="4635"/>
                      <a:pt x="5299" y="4651"/>
                    </a:cubicBezTo>
                    <a:cubicBezTo>
                      <a:pt x="5322" y="4664"/>
                      <a:pt x="5323" y="4680"/>
                      <a:pt x="5324" y="4700"/>
                    </a:cubicBezTo>
                    <a:cubicBezTo>
                      <a:pt x="5325" y="4722"/>
                      <a:pt x="5324" y="4768"/>
                      <a:pt x="5326" y="4825"/>
                    </a:cubicBezTo>
                    <a:cubicBezTo>
                      <a:pt x="5326" y="4825"/>
                      <a:pt x="5309" y="4839"/>
                      <a:pt x="5265" y="4853"/>
                    </a:cubicBezTo>
                    <a:cubicBezTo>
                      <a:pt x="5189" y="4876"/>
                      <a:pt x="5115" y="4905"/>
                      <a:pt x="5039" y="4928"/>
                    </a:cubicBezTo>
                    <a:cubicBezTo>
                      <a:pt x="4963" y="4952"/>
                      <a:pt x="4811" y="4963"/>
                      <a:pt x="4805" y="4961"/>
                    </a:cubicBezTo>
                    <a:cubicBezTo>
                      <a:pt x="4785" y="4924"/>
                      <a:pt x="4688" y="4933"/>
                      <a:pt x="4627" y="4947"/>
                    </a:cubicBezTo>
                    <a:cubicBezTo>
                      <a:pt x="4597" y="4954"/>
                      <a:pt x="4564" y="4964"/>
                      <a:pt x="4535" y="4936"/>
                    </a:cubicBezTo>
                    <a:cubicBezTo>
                      <a:pt x="4486" y="4889"/>
                      <a:pt x="4441" y="4839"/>
                      <a:pt x="4382" y="4802"/>
                    </a:cubicBezTo>
                    <a:cubicBezTo>
                      <a:pt x="4523" y="4749"/>
                      <a:pt x="4533" y="4639"/>
                      <a:pt x="4491" y="4542"/>
                    </a:cubicBezTo>
                    <a:cubicBezTo>
                      <a:pt x="4402" y="4388"/>
                      <a:pt x="4232" y="4448"/>
                      <a:pt x="4176" y="4520"/>
                    </a:cubicBezTo>
                    <a:cubicBezTo>
                      <a:pt x="4143" y="4565"/>
                      <a:pt x="4145" y="4610"/>
                      <a:pt x="4149" y="4676"/>
                    </a:cubicBezTo>
                    <a:cubicBezTo>
                      <a:pt x="4130" y="4649"/>
                      <a:pt x="4105" y="4615"/>
                      <a:pt x="4093" y="4599"/>
                    </a:cubicBezTo>
                    <a:cubicBezTo>
                      <a:pt x="4081" y="4571"/>
                      <a:pt x="4085" y="4423"/>
                      <a:pt x="4085" y="4423"/>
                    </a:cubicBezTo>
                    <a:cubicBezTo>
                      <a:pt x="4127" y="4365"/>
                      <a:pt x="4197" y="4276"/>
                      <a:pt x="4212" y="4206"/>
                    </a:cubicBezTo>
                    <a:cubicBezTo>
                      <a:pt x="4224" y="4151"/>
                      <a:pt x="4250" y="4108"/>
                      <a:pt x="4282" y="4067"/>
                    </a:cubicBezTo>
                    <a:cubicBezTo>
                      <a:pt x="4290" y="4057"/>
                      <a:pt x="4297" y="4046"/>
                      <a:pt x="4304" y="4036"/>
                    </a:cubicBezTo>
                    <a:cubicBezTo>
                      <a:pt x="4404" y="3890"/>
                      <a:pt x="4504" y="3743"/>
                      <a:pt x="4606" y="3598"/>
                    </a:cubicBezTo>
                    <a:cubicBezTo>
                      <a:pt x="4662" y="3518"/>
                      <a:pt x="4895" y="3174"/>
                      <a:pt x="4947" y="3076"/>
                    </a:cubicBezTo>
                    <a:cubicBezTo>
                      <a:pt x="5163" y="2734"/>
                      <a:pt x="5173" y="2218"/>
                      <a:pt x="5137" y="1949"/>
                    </a:cubicBezTo>
                    <a:cubicBezTo>
                      <a:pt x="5125" y="1884"/>
                      <a:pt x="5126" y="1827"/>
                      <a:pt x="5164" y="1769"/>
                    </a:cubicBezTo>
                    <a:cubicBezTo>
                      <a:pt x="5180" y="1744"/>
                      <a:pt x="5189" y="1742"/>
                      <a:pt x="5207" y="1756"/>
                    </a:cubicBezTo>
                    <a:cubicBezTo>
                      <a:pt x="5330" y="1834"/>
                      <a:pt x="5438" y="1880"/>
                      <a:pt x="5527" y="1985"/>
                    </a:cubicBezTo>
                    <a:cubicBezTo>
                      <a:pt x="5639" y="2115"/>
                      <a:pt x="5728" y="2256"/>
                      <a:pt x="5790" y="2416"/>
                    </a:cubicBezTo>
                    <a:cubicBezTo>
                      <a:pt x="5805" y="2455"/>
                      <a:pt x="5803" y="2487"/>
                      <a:pt x="5768" y="2516"/>
                    </a:cubicBezTo>
                    <a:cubicBezTo>
                      <a:pt x="5741" y="2539"/>
                      <a:pt x="5718" y="2566"/>
                      <a:pt x="5685" y="2583"/>
                    </a:cubicBezTo>
                    <a:cubicBezTo>
                      <a:pt x="5671" y="2590"/>
                      <a:pt x="5649" y="2604"/>
                      <a:pt x="5669" y="2622"/>
                    </a:cubicBezTo>
                    <a:cubicBezTo>
                      <a:pt x="5725" y="2673"/>
                      <a:pt x="5759" y="2746"/>
                      <a:pt x="5819" y="2793"/>
                    </a:cubicBezTo>
                    <a:cubicBezTo>
                      <a:pt x="5849" y="2817"/>
                      <a:pt x="5853" y="2840"/>
                      <a:pt x="5849" y="2873"/>
                    </a:cubicBezTo>
                    <a:cubicBezTo>
                      <a:pt x="5834" y="3006"/>
                      <a:pt x="5786" y="3128"/>
                      <a:pt x="5730" y="3249"/>
                    </a:cubicBezTo>
                    <a:cubicBezTo>
                      <a:pt x="5658" y="3407"/>
                      <a:pt x="5548" y="3547"/>
                      <a:pt x="5494" y="3715"/>
                    </a:cubicBezTo>
                    <a:cubicBezTo>
                      <a:pt x="5489" y="3729"/>
                      <a:pt x="5477" y="3737"/>
                      <a:pt x="5465" y="3744"/>
                    </a:cubicBezTo>
                    <a:cubicBezTo>
                      <a:pt x="5429" y="3764"/>
                      <a:pt x="5392" y="3785"/>
                      <a:pt x="5355" y="3806"/>
                    </a:cubicBezTo>
                    <a:cubicBezTo>
                      <a:pt x="5309" y="3831"/>
                      <a:pt x="5307" y="3852"/>
                      <a:pt x="5342" y="3893"/>
                    </a:cubicBezTo>
                    <a:cubicBezTo>
                      <a:pt x="5392" y="3952"/>
                      <a:pt x="5430" y="3987"/>
                      <a:pt x="5435" y="4020"/>
                    </a:cubicBezTo>
                    <a:cubicBezTo>
                      <a:pt x="5442" y="4059"/>
                      <a:pt x="5481" y="4165"/>
                      <a:pt x="5505" y="4195"/>
                    </a:cubicBezTo>
                    <a:cubicBezTo>
                      <a:pt x="5557" y="4259"/>
                      <a:pt x="5628" y="4296"/>
                      <a:pt x="5713" y="4278"/>
                    </a:cubicBezTo>
                    <a:cubicBezTo>
                      <a:pt x="5817" y="4256"/>
                      <a:pt x="5862" y="4176"/>
                      <a:pt x="5808" y="4079"/>
                    </a:cubicBezTo>
                    <a:cubicBezTo>
                      <a:pt x="5790" y="4046"/>
                      <a:pt x="5750" y="4042"/>
                      <a:pt x="5712" y="4046"/>
                    </a:cubicBezTo>
                    <a:cubicBezTo>
                      <a:pt x="5682" y="4050"/>
                      <a:pt x="5666" y="4069"/>
                      <a:pt x="5657" y="4096"/>
                    </a:cubicBezTo>
                    <a:cubicBezTo>
                      <a:pt x="5648" y="4123"/>
                      <a:pt x="5663" y="4144"/>
                      <a:pt x="5682" y="4156"/>
                    </a:cubicBezTo>
                    <a:cubicBezTo>
                      <a:pt x="5700" y="4168"/>
                      <a:pt x="5722" y="4165"/>
                      <a:pt x="5736" y="4141"/>
                    </a:cubicBezTo>
                    <a:cubicBezTo>
                      <a:pt x="5718" y="4130"/>
                      <a:pt x="5692" y="4136"/>
                      <a:pt x="5689" y="4111"/>
                    </a:cubicBezTo>
                    <a:cubicBezTo>
                      <a:pt x="5687" y="4097"/>
                      <a:pt x="5693" y="4085"/>
                      <a:pt x="5706" y="4080"/>
                    </a:cubicBezTo>
                    <a:cubicBezTo>
                      <a:pt x="5727" y="4072"/>
                      <a:pt x="5785" y="4062"/>
                      <a:pt x="5798" y="4121"/>
                    </a:cubicBezTo>
                    <a:cubicBezTo>
                      <a:pt x="5821" y="4187"/>
                      <a:pt x="5774" y="4247"/>
                      <a:pt x="5700" y="4254"/>
                    </a:cubicBezTo>
                    <a:cubicBezTo>
                      <a:pt x="5603" y="4262"/>
                      <a:pt x="5508" y="4190"/>
                      <a:pt x="5478" y="4083"/>
                    </a:cubicBezTo>
                    <a:cubicBezTo>
                      <a:pt x="5438" y="3939"/>
                      <a:pt x="5482" y="3807"/>
                      <a:pt x="5538" y="3677"/>
                    </a:cubicBezTo>
                    <a:cubicBezTo>
                      <a:pt x="5541" y="3670"/>
                      <a:pt x="5548" y="3656"/>
                      <a:pt x="5554" y="3653"/>
                    </a:cubicBezTo>
                    <a:cubicBezTo>
                      <a:pt x="5614" y="3623"/>
                      <a:pt x="5667" y="3587"/>
                      <a:pt x="5734" y="3573"/>
                    </a:cubicBezTo>
                    <a:cubicBezTo>
                      <a:pt x="5777" y="3565"/>
                      <a:pt x="5782" y="3539"/>
                      <a:pt x="5774" y="3500"/>
                    </a:cubicBezTo>
                    <a:cubicBezTo>
                      <a:pt x="5760" y="3432"/>
                      <a:pt x="5742" y="3364"/>
                      <a:pt x="5745" y="3293"/>
                    </a:cubicBezTo>
                    <a:cubicBezTo>
                      <a:pt x="5747" y="3251"/>
                      <a:pt x="5760" y="3220"/>
                      <a:pt x="5807" y="3214"/>
                    </a:cubicBezTo>
                    <a:cubicBezTo>
                      <a:pt x="5836" y="3210"/>
                      <a:pt x="5865" y="3202"/>
                      <a:pt x="5894" y="3198"/>
                    </a:cubicBezTo>
                    <a:cubicBezTo>
                      <a:pt x="5950" y="3190"/>
                      <a:pt x="5954" y="3185"/>
                      <a:pt x="5939" y="3129"/>
                    </a:cubicBezTo>
                    <a:cubicBezTo>
                      <a:pt x="5911" y="3022"/>
                      <a:pt x="5876" y="2908"/>
                      <a:pt x="5876" y="2908"/>
                    </a:cubicBezTo>
                    <a:cubicBezTo>
                      <a:pt x="5900" y="2670"/>
                      <a:pt x="5853" y="2490"/>
                      <a:pt x="5790" y="2344"/>
                    </a:cubicBezTo>
                    <a:cubicBezTo>
                      <a:pt x="5785" y="2332"/>
                      <a:pt x="5783" y="2320"/>
                      <a:pt x="5787" y="2307"/>
                    </a:cubicBezTo>
                    <a:cubicBezTo>
                      <a:pt x="5805" y="2242"/>
                      <a:pt x="5821" y="2175"/>
                      <a:pt x="5842" y="2111"/>
                    </a:cubicBezTo>
                    <a:cubicBezTo>
                      <a:pt x="5851" y="2084"/>
                      <a:pt x="5846" y="2071"/>
                      <a:pt x="5821" y="2060"/>
                    </a:cubicBezTo>
                    <a:cubicBezTo>
                      <a:pt x="5755" y="2033"/>
                      <a:pt x="5690" y="2003"/>
                      <a:pt x="5618" y="1994"/>
                    </a:cubicBezTo>
                    <a:cubicBezTo>
                      <a:pt x="5566" y="1987"/>
                      <a:pt x="5540" y="1960"/>
                      <a:pt x="5531" y="1907"/>
                    </a:cubicBezTo>
                    <a:cubicBezTo>
                      <a:pt x="5518" y="1827"/>
                      <a:pt x="5498" y="1749"/>
                      <a:pt x="5480" y="1670"/>
                    </a:cubicBezTo>
                    <a:cubicBezTo>
                      <a:pt x="5475" y="1644"/>
                      <a:pt x="5467" y="1633"/>
                      <a:pt x="5436" y="1647"/>
                    </a:cubicBezTo>
                    <a:cubicBezTo>
                      <a:pt x="5387" y="1669"/>
                      <a:pt x="5335" y="1685"/>
                      <a:pt x="5286" y="1710"/>
                    </a:cubicBezTo>
                    <a:cubicBezTo>
                      <a:pt x="5225" y="1742"/>
                      <a:pt x="5196" y="1729"/>
                      <a:pt x="5163" y="1666"/>
                    </a:cubicBezTo>
                    <a:cubicBezTo>
                      <a:pt x="5151" y="1642"/>
                      <a:pt x="5135" y="1610"/>
                      <a:pt x="5061" y="1606"/>
                    </a:cubicBezTo>
                    <a:cubicBezTo>
                      <a:pt x="5061" y="1606"/>
                      <a:pt x="5044" y="1562"/>
                      <a:pt x="5030" y="1525"/>
                    </a:cubicBezTo>
                    <a:cubicBezTo>
                      <a:pt x="4953" y="1364"/>
                      <a:pt x="4799" y="1124"/>
                      <a:pt x="4659" y="995"/>
                    </a:cubicBezTo>
                    <a:cubicBezTo>
                      <a:pt x="4463" y="814"/>
                      <a:pt x="4129" y="606"/>
                      <a:pt x="3613" y="507"/>
                    </a:cubicBezTo>
                    <a:cubicBezTo>
                      <a:pt x="3544" y="487"/>
                      <a:pt x="3264" y="436"/>
                      <a:pt x="2947" y="439"/>
                    </a:cubicBezTo>
                    <a:cubicBezTo>
                      <a:pt x="2947" y="439"/>
                      <a:pt x="2947" y="439"/>
                      <a:pt x="2940" y="418"/>
                    </a:cubicBezTo>
                    <a:cubicBezTo>
                      <a:pt x="2934" y="398"/>
                      <a:pt x="2947" y="394"/>
                      <a:pt x="2960" y="382"/>
                    </a:cubicBezTo>
                    <a:cubicBezTo>
                      <a:pt x="3023" y="321"/>
                      <a:pt x="3100" y="295"/>
                      <a:pt x="3185" y="297"/>
                    </a:cubicBezTo>
                    <a:cubicBezTo>
                      <a:pt x="3358" y="301"/>
                      <a:pt x="3526" y="345"/>
                      <a:pt x="3698" y="364"/>
                    </a:cubicBezTo>
                    <a:cubicBezTo>
                      <a:pt x="3761" y="370"/>
                      <a:pt x="3913" y="373"/>
                      <a:pt x="3914" y="359"/>
                    </a:cubicBezTo>
                    <a:cubicBezTo>
                      <a:pt x="3915" y="343"/>
                      <a:pt x="3900" y="341"/>
                      <a:pt x="3887" y="340"/>
                    </a:cubicBezTo>
                    <a:cubicBezTo>
                      <a:pt x="3834" y="337"/>
                      <a:pt x="3798" y="312"/>
                      <a:pt x="3755" y="277"/>
                    </a:cubicBezTo>
                    <a:cubicBezTo>
                      <a:pt x="3830" y="269"/>
                      <a:pt x="3889" y="231"/>
                      <a:pt x="3947" y="199"/>
                    </a:cubicBezTo>
                    <a:cubicBezTo>
                      <a:pt x="3906" y="198"/>
                      <a:pt x="3866" y="193"/>
                      <a:pt x="3828" y="181"/>
                    </a:cubicBezTo>
                    <a:cubicBezTo>
                      <a:pt x="3718" y="148"/>
                      <a:pt x="3608" y="115"/>
                      <a:pt x="3495" y="92"/>
                    </a:cubicBezTo>
                    <a:cubicBezTo>
                      <a:pt x="3375" y="68"/>
                      <a:pt x="3130" y="24"/>
                      <a:pt x="2905" y="171"/>
                    </a:cubicBezTo>
                    <a:cubicBezTo>
                      <a:pt x="2898" y="148"/>
                      <a:pt x="2895" y="137"/>
                      <a:pt x="2914" y="120"/>
                    </a:cubicBezTo>
                    <a:cubicBezTo>
                      <a:pt x="2944" y="93"/>
                      <a:pt x="2945" y="56"/>
                      <a:pt x="2916" y="30"/>
                    </a:cubicBezTo>
                    <a:cubicBezTo>
                      <a:pt x="2883" y="0"/>
                      <a:pt x="2830" y="11"/>
                      <a:pt x="2808" y="40"/>
                    </a:cubicBezTo>
                    <a:cubicBezTo>
                      <a:pt x="2789" y="64"/>
                      <a:pt x="2799" y="103"/>
                      <a:pt x="2827" y="124"/>
                    </a:cubicBezTo>
                    <a:cubicBezTo>
                      <a:pt x="2833" y="128"/>
                      <a:pt x="2840" y="132"/>
                      <a:pt x="2848" y="134"/>
                    </a:cubicBezTo>
                    <a:cubicBezTo>
                      <a:pt x="2865" y="137"/>
                      <a:pt x="2870" y="147"/>
                      <a:pt x="2872" y="163"/>
                    </a:cubicBezTo>
                    <a:cubicBezTo>
                      <a:pt x="2881" y="240"/>
                      <a:pt x="2899" y="342"/>
                      <a:pt x="2911" y="443"/>
                    </a:cubicBezTo>
                    <a:cubicBezTo>
                      <a:pt x="2911" y="443"/>
                      <a:pt x="2892" y="444"/>
                      <a:pt x="2856" y="444"/>
                    </a:cubicBezTo>
                    <a:cubicBezTo>
                      <a:pt x="2518" y="436"/>
                      <a:pt x="2211" y="498"/>
                      <a:pt x="2087" y="540"/>
                    </a:cubicBezTo>
                    <a:cubicBezTo>
                      <a:pt x="1908" y="600"/>
                      <a:pt x="1316" y="824"/>
                      <a:pt x="986" y="1526"/>
                    </a:cubicBezTo>
                    <a:cubicBezTo>
                      <a:pt x="921" y="1688"/>
                      <a:pt x="885" y="1844"/>
                      <a:pt x="865" y="2017"/>
                    </a:cubicBezTo>
                    <a:cubicBezTo>
                      <a:pt x="852" y="2128"/>
                      <a:pt x="858" y="2468"/>
                      <a:pt x="992" y="2915"/>
                    </a:cubicBezTo>
                    <a:cubicBezTo>
                      <a:pt x="1042" y="3074"/>
                      <a:pt x="1306" y="3531"/>
                      <a:pt x="1367" y="3623"/>
                    </a:cubicBezTo>
                    <a:cubicBezTo>
                      <a:pt x="1490" y="3808"/>
                      <a:pt x="1633" y="4006"/>
                      <a:pt x="1797" y="4155"/>
                    </a:cubicBezTo>
                    <a:cubicBezTo>
                      <a:pt x="1924" y="4270"/>
                      <a:pt x="2046" y="4389"/>
                      <a:pt x="2156" y="4520"/>
                    </a:cubicBezTo>
                    <a:cubicBezTo>
                      <a:pt x="2245" y="4624"/>
                      <a:pt x="2338" y="4724"/>
                      <a:pt x="2433" y="4821"/>
                    </a:cubicBezTo>
                    <a:cubicBezTo>
                      <a:pt x="2447" y="4834"/>
                      <a:pt x="2476" y="4842"/>
                      <a:pt x="2464" y="4866"/>
                    </a:cubicBezTo>
                    <a:cubicBezTo>
                      <a:pt x="2451" y="4893"/>
                      <a:pt x="2445" y="4906"/>
                      <a:pt x="2436" y="4915"/>
                    </a:cubicBezTo>
                    <a:cubicBezTo>
                      <a:pt x="2308" y="4888"/>
                      <a:pt x="2252" y="4948"/>
                      <a:pt x="2218" y="5028"/>
                    </a:cubicBezTo>
                    <a:cubicBezTo>
                      <a:pt x="2207" y="5054"/>
                      <a:pt x="2208" y="5109"/>
                      <a:pt x="2212" y="5154"/>
                    </a:cubicBezTo>
                    <a:cubicBezTo>
                      <a:pt x="2180" y="5134"/>
                      <a:pt x="2168" y="5109"/>
                      <a:pt x="2147" y="5095"/>
                    </a:cubicBezTo>
                    <a:cubicBezTo>
                      <a:pt x="2137" y="5088"/>
                      <a:pt x="2112" y="5070"/>
                      <a:pt x="2102" y="4989"/>
                    </a:cubicBezTo>
                    <a:cubicBezTo>
                      <a:pt x="2102" y="4989"/>
                      <a:pt x="2102" y="4989"/>
                      <a:pt x="2134" y="4962"/>
                    </a:cubicBezTo>
                    <a:cubicBezTo>
                      <a:pt x="2154" y="4944"/>
                      <a:pt x="2171" y="4925"/>
                      <a:pt x="2182" y="4900"/>
                    </a:cubicBezTo>
                    <a:cubicBezTo>
                      <a:pt x="2238" y="4765"/>
                      <a:pt x="2158" y="4656"/>
                      <a:pt x="2020" y="4611"/>
                    </a:cubicBezTo>
                    <a:cubicBezTo>
                      <a:pt x="1947" y="4587"/>
                      <a:pt x="1869" y="4597"/>
                      <a:pt x="1793" y="4604"/>
                    </a:cubicBezTo>
                    <a:cubicBezTo>
                      <a:pt x="1711" y="4612"/>
                      <a:pt x="1630" y="4626"/>
                      <a:pt x="1547" y="4619"/>
                    </a:cubicBezTo>
                    <a:cubicBezTo>
                      <a:pt x="1465" y="4612"/>
                      <a:pt x="1395" y="4587"/>
                      <a:pt x="1353" y="4511"/>
                    </a:cubicBezTo>
                    <a:cubicBezTo>
                      <a:pt x="1318" y="4450"/>
                      <a:pt x="1322" y="4368"/>
                      <a:pt x="1362" y="4322"/>
                    </a:cubicBezTo>
                    <a:cubicBezTo>
                      <a:pt x="1402" y="4274"/>
                      <a:pt x="1468" y="4259"/>
                      <a:pt x="1532" y="4285"/>
                    </a:cubicBezTo>
                    <a:cubicBezTo>
                      <a:pt x="1564" y="4298"/>
                      <a:pt x="1587" y="4319"/>
                      <a:pt x="1591" y="4356"/>
                    </a:cubicBezTo>
                    <a:cubicBezTo>
                      <a:pt x="1595" y="4394"/>
                      <a:pt x="1582" y="4423"/>
                      <a:pt x="1552" y="4446"/>
                    </a:cubicBezTo>
                    <a:cubicBezTo>
                      <a:pt x="1528" y="4464"/>
                      <a:pt x="1501" y="4463"/>
                      <a:pt x="1477" y="4449"/>
                    </a:cubicBezTo>
                    <a:cubicBezTo>
                      <a:pt x="1457" y="4437"/>
                      <a:pt x="1451" y="4420"/>
                      <a:pt x="1469" y="4399"/>
                    </a:cubicBezTo>
                    <a:cubicBezTo>
                      <a:pt x="1474" y="4393"/>
                      <a:pt x="1469" y="4383"/>
                      <a:pt x="1461" y="4380"/>
                    </a:cubicBezTo>
                    <a:cubicBezTo>
                      <a:pt x="1452" y="4377"/>
                      <a:pt x="1446" y="4382"/>
                      <a:pt x="1441" y="4388"/>
                    </a:cubicBezTo>
                    <a:cubicBezTo>
                      <a:pt x="1412" y="4418"/>
                      <a:pt x="1431" y="4469"/>
                      <a:pt x="1477" y="4483"/>
                    </a:cubicBezTo>
                    <a:cubicBezTo>
                      <a:pt x="1527" y="4498"/>
                      <a:pt x="1580" y="4471"/>
                      <a:pt x="1607" y="4418"/>
                    </a:cubicBezTo>
                    <a:cubicBezTo>
                      <a:pt x="1633" y="4368"/>
                      <a:pt x="1618" y="4305"/>
                      <a:pt x="1574" y="4271"/>
                    </a:cubicBezTo>
                    <a:cubicBezTo>
                      <a:pt x="1481" y="4200"/>
                      <a:pt x="1355" y="4262"/>
                      <a:pt x="1318" y="4329"/>
                    </a:cubicBezTo>
                    <a:cubicBezTo>
                      <a:pt x="1241" y="4470"/>
                      <a:pt x="1360" y="4606"/>
                      <a:pt x="1460" y="4633"/>
                    </a:cubicBezTo>
                    <a:cubicBezTo>
                      <a:pt x="1579" y="4664"/>
                      <a:pt x="1695" y="4646"/>
                      <a:pt x="1812" y="4631"/>
                    </a:cubicBezTo>
                    <a:cubicBezTo>
                      <a:pt x="1914" y="4619"/>
                      <a:pt x="2010" y="4619"/>
                      <a:pt x="2097" y="4681"/>
                    </a:cubicBezTo>
                    <a:cubicBezTo>
                      <a:pt x="2189" y="4747"/>
                      <a:pt x="2192" y="4898"/>
                      <a:pt x="2098" y="4955"/>
                    </a:cubicBezTo>
                    <a:cubicBezTo>
                      <a:pt x="2092" y="4934"/>
                      <a:pt x="2086" y="4902"/>
                      <a:pt x="2078" y="4882"/>
                    </a:cubicBezTo>
                    <a:cubicBezTo>
                      <a:pt x="2059" y="4848"/>
                      <a:pt x="2019" y="4814"/>
                      <a:pt x="1963" y="4840"/>
                    </a:cubicBezTo>
                    <a:cubicBezTo>
                      <a:pt x="1922" y="4860"/>
                      <a:pt x="1897" y="4890"/>
                      <a:pt x="1906" y="4935"/>
                    </a:cubicBezTo>
                    <a:cubicBezTo>
                      <a:pt x="1912" y="4966"/>
                      <a:pt x="1921" y="4997"/>
                      <a:pt x="1924" y="5028"/>
                    </a:cubicBezTo>
                    <a:cubicBezTo>
                      <a:pt x="1925" y="5039"/>
                      <a:pt x="1931" y="5052"/>
                      <a:pt x="1918" y="5057"/>
                    </a:cubicBezTo>
                    <a:cubicBezTo>
                      <a:pt x="1851" y="5079"/>
                      <a:pt x="1788" y="5119"/>
                      <a:pt x="1713" y="5098"/>
                    </a:cubicBezTo>
                    <a:cubicBezTo>
                      <a:pt x="1623" y="5073"/>
                      <a:pt x="1535" y="5041"/>
                      <a:pt x="1452" y="5000"/>
                    </a:cubicBezTo>
                    <a:cubicBezTo>
                      <a:pt x="1429" y="4988"/>
                      <a:pt x="1420" y="4991"/>
                      <a:pt x="1407" y="5017"/>
                    </a:cubicBezTo>
                    <a:cubicBezTo>
                      <a:pt x="1380" y="5074"/>
                      <a:pt x="1347" y="5129"/>
                      <a:pt x="1314" y="5184"/>
                    </a:cubicBezTo>
                    <a:cubicBezTo>
                      <a:pt x="1280" y="5241"/>
                      <a:pt x="1200" y="5270"/>
                      <a:pt x="1140" y="5243"/>
                    </a:cubicBezTo>
                    <a:cubicBezTo>
                      <a:pt x="1080" y="5216"/>
                      <a:pt x="1015" y="5206"/>
                      <a:pt x="956" y="5177"/>
                    </a:cubicBezTo>
                    <a:cubicBezTo>
                      <a:pt x="909" y="5153"/>
                      <a:pt x="899" y="5161"/>
                      <a:pt x="882" y="5214"/>
                    </a:cubicBezTo>
                    <a:cubicBezTo>
                      <a:pt x="863" y="5274"/>
                      <a:pt x="840" y="5332"/>
                      <a:pt x="816" y="5389"/>
                    </a:cubicBezTo>
                    <a:cubicBezTo>
                      <a:pt x="806" y="5412"/>
                      <a:pt x="792" y="5426"/>
                      <a:pt x="769" y="5438"/>
                    </a:cubicBezTo>
                    <a:cubicBezTo>
                      <a:pt x="562" y="5550"/>
                      <a:pt x="389" y="5698"/>
                      <a:pt x="285" y="5914"/>
                    </a:cubicBezTo>
                    <a:cubicBezTo>
                      <a:pt x="268" y="5948"/>
                      <a:pt x="244" y="5972"/>
                      <a:pt x="212" y="5991"/>
                    </a:cubicBezTo>
                    <a:cubicBezTo>
                      <a:pt x="157" y="6026"/>
                      <a:pt x="97" y="6052"/>
                      <a:pt x="35" y="6073"/>
                    </a:cubicBezTo>
                    <a:cubicBezTo>
                      <a:pt x="19" y="6078"/>
                      <a:pt x="0" y="6081"/>
                      <a:pt x="9" y="6106"/>
                    </a:cubicBezTo>
                    <a:cubicBezTo>
                      <a:pt x="41" y="6198"/>
                      <a:pt x="76" y="6288"/>
                      <a:pt x="172" y="6333"/>
                    </a:cubicBezTo>
                    <a:cubicBezTo>
                      <a:pt x="190" y="6341"/>
                      <a:pt x="192" y="6355"/>
                      <a:pt x="193" y="6371"/>
                    </a:cubicBezTo>
                    <a:cubicBezTo>
                      <a:pt x="203" y="6450"/>
                      <a:pt x="197" y="6526"/>
                      <a:pt x="164" y="6600"/>
                    </a:cubicBezTo>
                    <a:cubicBezTo>
                      <a:pt x="135" y="6664"/>
                      <a:pt x="111" y="6730"/>
                      <a:pt x="94" y="6798"/>
                    </a:cubicBezTo>
                    <a:cubicBezTo>
                      <a:pt x="85" y="6830"/>
                      <a:pt x="91" y="6848"/>
                      <a:pt x="128" y="6839"/>
                    </a:cubicBezTo>
                    <a:cubicBezTo>
                      <a:pt x="192" y="6825"/>
                      <a:pt x="255" y="6834"/>
                      <a:pt x="318" y="6839"/>
                    </a:cubicBezTo>
                    <a:cubicBezTo>
                      <a:pt x="343" y="6842"/>
                      <a:pt x="361" y="6850"/>
                      <a:pt x="373" y="6869"/>
                    </a:cubicBezTo>
                    <a:cubicBezTo>
                      <a:pt x="434" y="6974"/>
                      <a:pt x="531" y="7039"/>
                      <a:pt x="625" y="7108"/>
                    </a:cubicBezTo>
                    <a:cubicBezTo>
                      <a:pt x="710" y="7171"/>
                      <a:pt x="803" y="7212"/>
                      <a:pt x="910" y="7226"/>
                    </a:cubicBezTo>
                    <a:cubicBezTo>
                      <a:pt x="1011" y="7238"/>
                      <a:pt x="1116" y="7245"/>
                      <a:pt x="1202" y="7311"/>
                    </a:cubicBezTo>
                    <a:cubicBezTo>
                      <a:pt x="1267" y="7361"/>
                      <a:pt x="1334" y="7409"/>
                      <a:pt x="1397" y="7462"/>
                    </a:cubicBezTo>
                    <a:cubicBezTo>
                      <a:pt x="1430" y="7490"/>
                      <a:pt x="1448" y="7484"/>
                      <a:pt x="1465" y="7450"/>
                    </a:cubicBezTo>
                    <a:cubicBezTo>
                      <a:pt x="1485" y="7413"/>
                      <a:pt x="1502" y="7375"/>
                      <a:pt x="1523" y="7338"/>
                    </a:cubicBezTo>
                    <a:cubicBezTo>
                      <a:pt x="1569" y="7258"/>
                      <a:pt x="1624" y="7191"/>
                      <a:pt x="1726" y="7180"/>
                    </a:cubicBezTo>
                    <a:cubicBezTo>
                      <a:pt x="1793" y="7173"/>
                      <a:pt x="1861" y="7161"/>
                      <a:pt x="1927" y="7147"/>
                    </a:cubicBezTo>
                    <a:cubicBezTo>
                      <a:pt x="2128" y="7104"/>
                      <a:pt x="2329" y="7063"/>
                      <a:pt x="2532" y="7029"/>
                    </a:cubicBezTo>
                    <a:cubicBezTo>
                      <a:pt x="2675" y="7005"/>
                      <a:pt x="2808" y="7011"/>
                      <a:pt x="2931" y="7109"/>
                    </a:cubicBezTo>
                    <a:cubicBezTo>
                      <a:pt x="2901" y="7129"/>
                      <a:pt x="2875" y="7148"/>
                      <a:pt x="2847" y="7165"/>
                    </a:cubicBezTo>
                    <a:cubicBezTo>
                      <a:pt x="2831" y="7175"/>
                      <a:pt x="2819" y="7186"/>
                      <a:pt x="2820" y="7204"/>
                    </a:cubicBezTo>
                    <a:cubicBezTo>
                      <a:pt x="2821" y="7221"/>
                      <a:pt x="2836" y="7229"/>
                      <a:pt x="2851" y="7235"/>
                    </a:cubicBezTo>
                    <a:cubicBezTo>
                      <a:pt x="2924" y="7264"/>
                      <a:pt x="2991" y="7303"/>
                      <a:pt x="3058" y="7343"/>
                    </a:cubicBezTo>
                    <a:cubicBezTo>
                      <a:pt x="3094" y="7365"/>
                      <a:pt x="3109" y="7359"/>
                      <a:pt x="3116" y="7316"/>
                    </a:cubicBezTo>
                    <a:cubicBezTo>
                      <a:pt x="3124" y="7261"/>
                      <a:pt x="3126" y="7205"/>
                      <a:pt x="3118" y="7149"/>
                    </a:cubicBezTo>
                    <a:cubicBezTo>
                      <a:pt x="3103" y="7031"/>
                      <a:pt x="3122" y="7024"/>
                      <a:pt x="2994" y="7078"/>
                    </a:cubicBezTo>
                    <a:cubicBezTo>
                      <a:pt x="2973" y="7087"/>
                      <a:pt x="2960" y="7087"/>
                      <a:pt x="2940" y="7073"/>
                    </a:cubicBezTo>
                    <a:cubicBezTo>
                      <a:pt x="2876" y="7026"/>
                      <a:pt x="2809" y="6983"/>
                      <a:pt x="2724" y="6986"/>
                    </a:cubicBezTo>
                    <a:cubicBezTo>
                      <a:pt x="2711" y="6987"/>
                      <a:pt x="2702" y="6981"/>
                      <a:pt x="2692" y="6972"/>
                    </a:cubicBezTo>
                    <a:cubicBezTo>
                      <a:pt x="2651" y="6936"/>
                      <a:pt x="2608" y="6902"/>
                      <a:pt x="2566" y="6867"/>
                    </a:cubicBezTo>
                    <a:cubicBezTo>
                      <a:pt x="2552" y="6855"/>
                      <a:pt x="2541" y="6858"/>
                      <a:pt x="2526" y="6869"/>
                    </a:cubicBezTo>
                    <a:cubicBezTo>
                      <a:pt x="2457" y="6919"/>
                      <a:pt x="2387" y="6969"/>
                      <a:pt x="2316" y="7018"/>
                    </a:cubicBezTo>
                    <a:cubicBezTo>
                      <a:pt x="2265" y="7053"/>
                      <a:pt x="2202" y="7055"/>
                      <a:pt x="2143" y="7066"/>
                    </a:cubicBezTo>
                    <a:cubicBezTo>
                      <a:pt x="2137" y="7067"/>
                      <a:pt x="2128" y="7062"/>
                      <a:pt x="2123" y="7056"/>
                    </a:cubicBezTo>
                    <a:cubicBezTo>
                      <a:pt x="2076" y="7002"/>
                      <a:pt x="2012" y="6965"/>
                      <a:pt x="1972" y="6904"/>
                    </a:cubicBezTo>
                    <a:cubicBezTo>
                      <a:pt x="1953" y="6874"/>
                      <a:pt x="1937" y="6875"/>
                      <a:pt x="1921" y="6909"/>
                    </a:cubicBezTo>
                    <a:cubicBezTo>
                      <a:pt x="1884" y="6985"/>
                      <a:pt x="1841" y="7057"/>
                      <a:pt x="1781" y="7118"/>
                    </a:cubicBezTo>
                    <a:cubicBezTo>
                      <a:pt x="1762" y="7137"/>
                      <a:pt x="1743" y="7148"/>
                      <a:pt x="1717" y="7152"/>
                    </a:cubicBezTo>
                    <a:cubicBezTo>
                      <a:pt x="1642" y="7164"/>
                      <a:pt x="1568" y="7178"/>
                      <a:pt x="1493" y="7190"/>
                    </a:cubicBezTo>
                    <a:cubicBezTo>
                      <a:pt x="1321" y="7219"/>
                      <a:pt x="1150" y="7223"/>
                      <a:pt x="977" y="7202"/>
                    </a:cubicBezTo>
                    <a:cubicBezTo>
                      <a:pt x="957" y="7200"/>
                      <a:pt x="947" y="7191"/>
                      <a:pt x="942" y="7172"/>
                    </a:cubicBezTo>
                    <a:cubicBezTo>
                      <a:pt x="925" y="7096"/>
                      <a:pt x="899" y="7022"/>
                      <a:pt x="901" y="6943"/>
                    </a:cubicBezTo>
                    <a:cubicBezTo>
                      <a:pt x="901" y="6918"/>
                      <a:pt x="894" y="6910"/>
                      <a:pt x="867" y="6918"/>
                    </a:cubicBezTo>
                    <a:cubicBezTo>
                      <a:pt x="780" y="6945"/>
                      <a:pt x="690" y="6963"/>
                      <a:pt x="601" y="6984"/>
                    </a:cubicBezTo>
                    <a:cubicBezTo>
                      <a:pt x="541" y="6998"/>
                      <a:pt x="502" y="6981"/>
                      <a:pt x="470" y="6941"/>
                    </a:cubicBezTo>
                    <a:cubicBezTo>
                      <a:pt x="379" y="6826"/>
                      <a:pt x="294" y="6709"/>
                      <a:pt x="256" y="6562"/>
                    </a:cubicBezTo>
                    <a:cubicBezTo>
                      <a:pt x="200" y="6343"/>
                      <a:pt x="216" y="6132"/>
                      <a:pt x="311" y="5926"/>
                    </a:cubicBezTo>
                    <a:cubicBezTo>
                      <a:pt x="324" y="5897"/>
                      <a:pt x="343" y="5880"/>
                      <a:pt x="375" y="5872"/>
                    </a:cubicBezTo>
                    <a:cubicBezTo>
                      <a:pt x="440" y="5858"/>
                      <a:pt x="504" y="5838"/>
                      <a:pt x="570" y="5825"/>
                    </a:cubicBezTo>
                    <a:cubicBezTo>
                      <a:pt x="605" y="5818"/>
                      <a:pt x="613" y="5800"/>
                      <a:pt x="612" y="5767"/>
                    </a:cubicBezTo>
                    <a:cubicBezTo>
                      <a:pt x="609" y="5713"/>
                      <a:pt x="603" y="5659"/>
                      <a:pt x="612" y="5604"/>
                    </a:cubicBezTo>
                    <a:cubicBezTo>
                      <a:pt x="616" y="5578"/>
                      <a:pt x="627" y="5562"/>
                      <a:pt x="647" y="5547"/>
                    </a:cubicBezTo>
                    <a:cubicBezTo>
                      <a:pt x="719" y="5492"/>
                      <a:pt x="802" y="5455"/>
                      <a:pt x="882" y="5413"/>
                    </a:cubicBezTo>
                    <a:cubicBezTo>
                      <a:pt x="1093" y="5300"/>
                      <a:pt x="1322" y="5235"/>
                      <a:pt x="1554" y="5182"/>
                    </a:cubicBezTo>
                    <a:cubicBezTo>
                      <a:pt x="1661" y="5157"/>
                      <a:pt x="1769" y="5133"/>
                      <a:pt x="1875" y="5105"/>
                    </a:cubicBezTo>
                    <a:cubicBezTo>
                      <a:pt x="1911" y="5096"/>
                      <a:pt x="1937" y="5093"/>
                      <a:pt x="1937" y="5093"/>
                    </a:cubicBezTo>
                    <a:cubicBezTo>
                      <a:pt x="1938" y="5116"/>
                      <a:pt x="1961" y="5182"/>
                      <a:pt x="1973" y="5203"/>
                    </a:cubicBezTo>
                    <a:cubicBezTo>
                      <a:pt x="2023" y="5293"/>
                      <a:pt x="2091" y="5371"/>
                      <a:pt x="2138" y="5464"/>
                    </a:cubicBezTo>
                    <a:cubicBezTo>
                      <a:pt x="2150" y="5489"/>
                      <a:pt x="2152" y="5509"/>
                      <a:pt x="2141" y="5534"/>
                    </a:cubicBezTo>
                    <a:cubicBezTo>
                      <a:pt x="2112" y="5596"/>
                      <a:pt x="2086" y="5659"/>
                      <a:pt x="2055" y="5720"/>
                    </a:cubicBezTo>
                    <a:cubicBezTo>
                      <a:pt x="2028" y="5775"/>
                      <a:pt x="2027" y="5828"/>
                      <a:pt x="2044" y="5886"/>
                    </a:cubicBezTo>
                    <a:cubicBezTo>
                      <a:pt x="2116" y="6124"/>
                      <a:pt x="2170" y="6251"/>
                      <a:pt x="2236" y="6433"/>
                    </a:cubicBezTo>
                    <a:cubicBezTo>
                      <a:pt x="2255" y="6485"/>
                      <a:pt x="2272" y="6538"/>
                      <a:pt x="2314" y="6580"/>
                    </a:cubicBezTo>
                    <a:cubicBezTo>
                      <a:pt x="2361" y="6627"/>
                      <a:pt x="2418" y="6640"/>
                      <a:pt x="2482" y="6648"/>
                    </a:cubicBezTo>
                    <a:cubicBezTo>
                      <a:pt x="2812" y="6697"/>
                      <a:pt x="3195" y="6684"/>
                      <a:pt x="3354" y="6672"/>
                    </a:cubicBezTo>
                    <a:cubicBezTo>
                      <a:pt x="3448" y="6664"/>
                      <a:pt x="3538" y="6645"/>
                      <a:pt x="3619" y="6595"/>
                    </a:cubicBezTo>
                    <a:cubicBezTo>
                      <a:pt x="3680" y="6558"/>
                      <a:pt x="3740" y="6525"/>
                      <a:pt x="3765" y="6446"/>
                    </a:cubicBezTo>
                    <a:cubicBezTo>
                      <a:pt x="3795" y="6346"/>
                      <a:pt x="3849" y="6252"/>
                      <a:pt x="3876" y="6150"/>
                    </a:cubicBezTo>
                    <a:cubicBezTo>
                      <a:pt x="3909" y="6026"/>
                      <a:pt x="3971" y="5752"/>
                      <a:pt x="3971" y="5752"/>
                    </a:cubicBezTo>
                    <a:cubicBezTo>
                      <a:pt x="4009" y="5720"/>
                      <a:pt x="4014" y="5688"/>
                      <a:pt x="4036" y="5621"/>
                    </a:cubicBezTo>
                    <a:cubicBezTo>
                      <a:pt x="4065" y="5533"/>
                      <a:pt x="4096" y="5438"/>
                      <a:pt x="4128" y="5350"/>
                    </a:cubicBezTo>
                    <a:cubicBezTo>
                      <a:pt x="4134" y="5334"/>
                      <a:pt x="4142" y="5316"/>
                      <a:pt x="4162" y="5316"/>
                    </a:cubicBezTo>
                    <a:cubicBezTo>
                      <a:pt x="4184" y="5315"/>
                      <a:pt x="4186" y="5338"/>
                      <a:pt x="4190" y="5353"/>
                    </a:cubicBezTo>
                    <a:cubicBezTo>
                      <a:pt x="4206" y="5407"/>
                      <a:pt x="4214" y="5463"/>
                      <a:pt x="4219" y="5519"/>
                    </a:cubicBezTo>
                    <a:cubicBezTo>
                      <a:pt x="4223" y="5565"/>
                      <a:pt x="4247" y="5593"/>
                      <a:pt x="4286" y="5611"/>
                    </a:cubicBezTo>
                    <a:cubicBezTo>
                      <a:pt x="4337" y="5634"/>
                      <a:pt x="4391" y="5641"/>
                      <a:pt x="4445" y="5649"/>
                    </a:cubicBezTo>
                    <a:cubicBezTo>
                      <a:pt x="4509" y="5657"/>
                      <a:pt x="4546" y="5618"/>
                      <a:pt x="4542" y="5552"/>
                    </a:cubicBezTo>
                    <a:cubicBezTo>
                      <a:pt x="4540" y="5500"/>
                      <a:pt x="4520" y="5480"/>
                      <a:pt x="4472" y="5469"/>
                    </a:cubicBezTo>
                    <a:cubicBezTo>
                      <a:pt x="4387" y="5450"/>
                      <a:pt x="4380" y="5417"/>
                      <a:pt x="4383" y="5330"/>
                    </a:cubicBezTo>
                    <a:cubicBezTo>
                      <a:pt x="4385" y="5294"/>
                      <a:pt x="4378" y="5139"/>
                      <a:pt x="4382" y="5097"/>
                    </a:cubicBezTo>
                    <a:cubicBezTo>
                      <a:pt x="4384" y="5069"/>
                      <a:pt x="4395" y="5058"/>
                      <a:pt x="4423" y="5078"/>
                    </a:cubicBezTo>
                    <a:cubicBezTo>
                      <a:pt x="4486" y="5124"/>
                      <a:pt x="4554" y="5150"/>
                      <a:pt x="4632" y="5123"/>
                    </a:cubicBezTo>
                    <a:cubicBezTo>
                      <a:pt x="4652" y="5116"/>
                      <a:pt x="4660" y="5126"/>
                      <a:pt x="4670" y="5139"/>
                    </a:cubicBezTo>
                    <a:cubicBezTo>
                      <a:pt x="4787" y="5290"/>
                      <a:pt x="5046" y="5334"/>
                      <a:pt x="5154" y="5358"/>
                    </a:cubicBezTo>
                    <a:cubicBezTo>
                      <a:pt x="5200" y="5368"/>
                      <a:pt x="5294" y="5383"/>
                      <a:pt x="5342" y="5375"/>
                    </a:cubicBezTo>
                    <a:cubicBezTo>
                      <a:pt x="5342" y="5375"/>
                      <a:pt x="5346" y="5378"/>
                      <a:pt x="5346" y="5413"/>
                    </a:cubicBezTo>
                    <a:cubicBezTo>
                      <a:pt x="5347" y="5477"/>
                      <a:pt x="5350" y="5541"/>
                      <a:pt x="5353" y="5605"/>
                    </a:cubicBezTo>
                    <a:cubicBezTo>
                      <a:pt x="5354" y="5621"/>
                      <a:pt x="5353" y="5648"/>
                      <a:pt x="5384" y="5636"/>
                    </a:cubicBezTo>
                    <a:cubicBezTo>
                      <a:pt x="5519" y="5582"/>
                      <a:pt x="5660" y="5555"/>
                      <a:pt x="5805" y="5542"/>
                    </a:cubicBezTo>
                    <a:cubicBezTo>
                      <a:pt x="6010" y="5525"/>
                      <a:pt x="6213" y="5530"/>
                      <a:pt x="6415" y="5562"/>
                    </a:cubicBezTo>
                    <a:cubicBezTo>
                      <a:pt x="6587" y="5589"/>
                      <a:pt x="6760" y="5603"/>
                      <a:pt x="6931" y="5637"/>
                    </a:cubicBezTo>
                    <a:cubicBezTo>
                      <a:pt x="7115" y="5674"/>
                      <a:pt x="7299" y="5714"/>
                      <a:pt x="7488" y="5721"/>
                    </a:cubicBezTo>
                    <a:cubicBezTo>
                      <a:pt x="7578" y="5724"/>
                      <a:pt x="7670" y="5733"/>
                      <a:pt x="7727" y="5705"/>
                    </a:cubicBezTo>
                    <a:cubicBezTo>
                      <a:pt x="7753" y="5692"/>
                      <a:pt x="7761" y="5612"/>
                      <a:pt x="7761" y="5561"/>
                    </a:cubicBezTo>
                    <a:cubicBezTo>
                      <a:pt x="7762" y="5528"/>
                      <a:pt x="7768" y="5527"/>
                      <a:pt x="7793" y="5537"/>
                    </a:cubicBezTo>
                    <a:cubicBezTo>
                      <a:pt x="7903" y="5584"/>
                      <a:pt x="8016" y="5583"/>
                      <a:pt x="8130" y="5556"/>
                    </a:cubicBezTo>
                    <a:cubicBezTo>
                      <a:pt x="8186" y="5542"/>
                      <a:pt x="8243" y="5531"/>
                      <a:pt x="8292" y="5499"/>
                    </a:cubicBezTo>
                    <a:cubicBezTo>
                      <a:pt x="8310" y="5486"/>
                      <a:pt x="8327" y="5474"/>
                      <a:pt x="8300" y="5448"/>
                    </a:cubicBezTo>
                    <a:cubicBezTo>
                      <a:pt x="8222" y="5372"/>
                      <a:pt x="8182" y="5274"/>
                      <a:pt x="8142" y="5176"/>
                    </a:cubicBezTo>
                    <a:close/>
                    <a:moveTo>
                      <a:pt x="5461" y="3820"/>
                    </a:moveTo>
                    <a:cubicBezTo>
                      <a:pt x="5451" y="3865"/>
                      <a:pt x="5442" y="3908"/>
                      <a:pt x="5432" y="3954"/>
                    </a:cubicBezTo>
                    <a:cubicBezTo>
                      <a:pt x="5432" y="3954"/>
                      <a:pt x="5432" y="3954"/>
                      <a:pt x="5432" y="3954"/>
                    </a:cubicBezTo>
                    <a:cubicBezTo>
                      <a:pt x="5430" y="3952"/>
                      <a:pt x="5427" y="3951"/>
                      <a:pt x="5425" y="3949"/>
                    </a:cubicBezTo>
                    <a:cubicBezTo>
                      <a:pt x="5424" y="3948"/>
                      <a:pt x="5424" y="3948"/>
                      <a:pt x="5423" y="3947"/>
                    </a:cubicBezTo>
                    <a:cubicBezTo>
                      <a:pt x="5421" y="3946"/>
                      <a:pt x="5420" y="3945"/>
                      <a:pt x="5419" y="3944"/>
                    </a:cubicBezTo>
                    <a:cubicBezTo>
                      <a:pt x="5418" y="3943"/>
                      <a:pt x="5417" y="3942"/>
                      <a:pt x="5416" y="3942"/>
                    </a:cubicBezTo>
                    <a:cubicBezTo>
                      <a:pt x="5415" y="3941"/>
                      <a:pt x="5414" y="3939"/>
                      <a:pt x="5412" y="3938"/>
                    </a:cubicBezTo>
                    <a:cubicBezTo>
                      <a:pt x="5412" y="3938"/>
                      <a:pt x="5411" y="3937"/>
                      <a:pt x="5410" y="3936"/>
                    </a:cubicBezTo>
                    <a:cubicBezTo>
                      <a:pt x="5409" y="3935"/>
                      <a:pt x="5408" y="3934"/>
                      <a:pt x="5407" y="3932"/>
                    </a:cubicBezTo>
                    <a:cubicBezTo>
                      <a:pt x="5406" y="3932"/>
                      <a:pt x="5405" y="3931"/>
                      <a:pt x="5405" y="3930"/>
                    </a:cubicBezTo>
                    <a:cubicBezTo>
                      <a:pt x="5404" y="3929"/>
                      <a:pt x="5403" y="3928"/>
                      <a:pt x="5401" y="3926"/>
                    </a:cubicBezTo>
                    <a:cubicBezTo>
                      <a:pt x="5401" y="3926"/>
                      <a:pt x="5400" y="3925"/>
                      <a:pt x="5400" y="3924"/>
                    </a:cubicBezTo>
                    <a:cubicBezTo>
                      <a:pt x="5399" y="3923"/>
                      <a:pt x="5397" y="3921"/>
                      <a:pt x="5396" y="3920"/>
                    </a:cubicBezTo>
                    <a:cubicBezTo>
                      <a:pt x="5396" y="3919"/>
                      <a:pt x="5395" y="3918"/>
                      <a:pt x="5395" y="3918"/>
                    </a:cubicBezTo>
                    <a:cubicBezTo>
                      <a:pt x="5394" y="3916"/>
                      <a:pt x="5393" y="3915"/>
                      <a:pt x="5392" y="3913"/>
                    </a:cubicBezTo>
                    <a:cubicBezTo>
                      <a:pt x="5391" y="3912"/>
                      <a:pt x="5391" y="3912"/>
                      <a:pt x="5391" y="3911"/>
                    </a:cubicBezTo>
                    <a:cubicBezTo>
                      <a:pt x="5379" y="3894"/>
                      <a:pt x="5368" y="3876"/>
                      <a:pt x="5354" y="3862"/>
                    </a:cubicBezTo>
                    <a:cubicBezTo>
                      <a:pt x="5346" y="3854"/>
                      <a:pt x="5352" y="3843"/>
                      <a:pt x="5359" y="3837"/>
                    </a:cubicBezTo>
                    <a:cubicBezTo>
                      <a:pt x="5393" y="3813"/>
                      <a:pt x="5425" y="3787"/>
                      <a:pt x="5471" y="3775"/>
                    </a:cubicBezTo>
                    <a:cubicBezTo>
                      <a:pt x="5468" y="3790"/>
                      <a:pt x="5464" y="3806"/>
                      <a:pt x="5461" y="3820"/>
                    </a:cubicBezTo>
                    <a:close/>
                    <a:moveTo>
                      <a:pt x="5745" y="3497"/>
                    </a:moveTo>
                    <a:cubicBezTo>
                      <a:pt x="5745" y="3502"/>
                      <a:pt x="5746" y="3506"/>
                      <a:pt x="5747" y="3510"/>
                    </a:cubicBezTo>
                    <a:cubicBezTo>
                      <a:pt x="5750" y="3525"/>
                      <a:pt x="5746" y="3539"/>
                      <a:pt x="5731" y="3547"/>
                    </a:cubicBezTo>
                    <a:cubicBezTo>
                      <a:pt x="5728" y="3548"/>
                      <a:pt x="5726" y="3549"/>
                      <a:pt x="5723" y="3549"/>
                    </a:cubicBezTo>
                    <a:cubicBezTo>
                      <a:pt x="5681" y="3561"/>
                      <a:pt x="5640" y="3576"/>
                      <a:pt x="5598" y="3597"/>
                    </a:cubicBezTo>
                    <a:cubicBezTo>
                      <a:pt x="5589" y="3602"/>
                      <a:pt x="5580" y="3607"/>
                      <a:pt x="5570" y="3612"/>
                    </a:cubicBezTo>
                    <a:cubicBezTo>
                      <a:pt x="5570" y="3612"/>
                      <a:pt x="5570" y="3612"/>
                      <a:pt x="5570" y="3612"/>
                    </a:cubicBezTo>
                    <a:cubicBezTo>
                      <a:pt x="5572" y="3606"/>
                      <a:pt x="5575" y="3599"/>
                      <a:pt x="5577" y="3593"/>
                    </a:cubicBezTo>
                    <a:cubicBezTo>
                      <a:pt x="5577" y="3593"/>
                      <a:pt x="5577" y="3592"/>
                      <a:pt x="5578" y="3592"/>
                    </a:cubicBezTo>
                    <a:cubicBezTo>
                      <a:pt x="5611" y="3504"/>
                      <a:pt x="5663" y="3426"/>
                      <a:pt x="5712" y="3336"/>
                    </a:cubicBezTo>
                    <a:cubicBezTo>
                      <a:pt x="5733" y="3394"/>
                      <a:pt x="5735" y="3447"/>
                      <a:pt x="5745" y="3497"/>
                    </a:cubicBezTo>
                    <a:close/>
                    <a:moveTo>
                      <a:pt x="5906" y="3114"/>
                    </a:moveTo>
                    <a:cubicBezTo>
                      <a:pt x="5908" y="3122"/>
                      <a:pt x="5909" y="3130"/>
                      <a:pt x="5911" y="3138"/>
                    </a:cubicBezTo>
                    <a:cubicBezTo>
                      <a:pt x="5913" y="3142"/>
                      <a:pt x="5913" y="3147"/>
                      <a:pt x="5913" y="3150"/>
                    </a:cubicBezTo>
                    <a:cubicBezTo>
                      <a:pt x="5913" y="3161"/>
                      <a:pt x="5906" y="3168"/>
                      <a:pt x="5890" y="3170"/>
                    </a:cubicBezTo>
                    <a:cubicBezTo>
                      <a:pt x="5857" y="3174"/>
                      <a:pt x="5824" y="3180"/>
                      <a:pt x="5783" y="3186"/>
                    </a:cubicBezTo>
                    <a:cubicBezTo>
                      <a:pt x="5783" y="3186"/>
                      <a:pt x="5783" y="3186"/>
                      <a:pt x="5784" y="3186"/>
                    </a:cubicBezTo>
                    <a:cubicBezTo>
                      <a:pt x="5787" y="3178"/>
                      <a:pt x="5790" y="3170"/>
                      <a:pt x="5793" y="3162"/>
                    </a:cubicBezTo>
                    <a:cubicBezTo>
                      <a:pt x="5819" y="3096"/>
                      <a:pt x="5841" y="3034"/>
                      <a:pt x="5859" y="2963"/>
                    </a:cubicBezTo>
                    <a:cubicBezTo>
                      <a:pt x="5882" y="3017"/>
                      <a:pt x="5894" y="3066"/>
                      <a:pt x="5906" y="3114"/>
                    </a:cubicBezTo>
                    <a:close/>
                    <a:moveTo>
                      <a:pt x="5829" y="2559"/>
                    </a:moveTo>
                    <a:cubicBezTo>
                      <a:pt x="5840" y="2599"/>
                      <a:pt x="5847" y="2640"/>
                      <a:pt x="5850" y="2683"/>
                    </a:cubicBezTo>
                    <a:cubicBezTo>
                      <a:pt x="5850" y="2684"/>
                      <a:pt x="5850" y="2684"/>
                      <a:pt x="5850" y="2685"/>
                    </a:cubicBezTo>
                    <a:cubicBezTo>
                      <a:pt x="5850" y="2690"/>
                      <a:pt x="5851" y="2696"/>
                      <a:pt x="5851" y="2701"/>
                    </a:cubicBezTo>
                    <a:cubicBezTo>
                      <a:pt x="5851" y="2702"/>
                      <a:pt x="5851" y="2702"/>
                      <a:pt x="5851" y="2702"/>
                    </a:cubicBezTo>
                    <a:cubicBezTo>
                      <a:pt x="5851" y="2714"/>
                      <a:pt x="5851" y="2725"/>
                      <a:pt x="5851" y="2737"/>
                    </a:cubicBezTo>
                    <a:cubicBezTo>
                      <a:pt x="5851" y="2739"/>
                      <a:pt x="5851" y="2740"/>
                      <a:pt x="5851" y="2742"/>
                    </a:cubicBezTo>
                    <a:cubicBezTo>
                      <a:pt x="5851" y="2746"/>
                      <a:pt x="5851" y="2750"/>
                      <a:pt x="5851" y="2755"/>
                    </a:cubicBezTo>
                    <a:cubicBezTo>
                      <a:pt x="5851" y="2756"/>
                      <a:pt x="5851" y="2758"/>
                      <a:pt x="5851" y="2759"/>
                    </a:cubicBezTo>
                    <a:cubicBezTo>
                      <a:pt x="5851" y="2765"/>
                      <a:pt x="5850" y="2771"/>
                      <a:pt x="5850" y="2777"/>
                    </a:cubicBezTo>
                    <a:cubicBezTo>
                      <a:pt x="5850" y="2777"/>
                      <a:pt x="5850" y="2777"/>
                      <a:pt x="5850" y="2777"/>
                    </a:cubicBezTo>
                    <a:cubicBezTo>
                      <a:pt x="5846" y="2774"/>
                      <a:pt x="5843" y="2772"/>
                      <a:pt x="5840" y="2769"/>
                    </a:cubicBezTo>
                    <a:cubicBezTo>
                      <a:pt x="5839" y="2768"/>
                      <a:pt x="5838" y="2768"/>
                      <a:pt x="5837" y="2767"/>
                    </a:cubicBezTo>
                    <a:cubicBezTo>
                      <a:pt x="5834" y="2765"/>
                      <a:pt x="5832" y="2763"/>
                      <a:pt x="5829" y="2760"/>
                    </a:cubicBezTo>
                    <a:cubicBezTo>
                      <a:pt x="5828" y="2759"/>
                      <a:pt x="5826" y="2758"/>
                      <a:pt x="5825" y="2757"/>
                    </a:cubicBezTo>
                    <a:cubicBezTo>
                      <a:pt x="5823" y="2755"/>
                      <a:pt x="5821" y="2754"/>
                      <a:pt x="5819" y="2752"/>
                    </a:cubicBezTo>
                    <a:cubicBezTo>
                      <a:pt x="5817" y="2750"/>
                      <a:pt x="5815" y="2748"/>
                      <a:pt x="5813" y="2746"/>
                    </a:cubicBezTo>
                    <a:cubicBezTo>
                      <a:pt x="5812" y="2746"/>
                      <a:pt x="5812" y="2745"/>
                      <a:pt x="5811" y="2744"/>
                    </a:cubicBezTo>
                    <a:cubicBezTo>
                      <a:pt x="5807" y="2741"/>
                      <a:pt x="5804" y="2737"/>
                      <a:pt x="5801" y="2734"/>
                    </a:cubicBezTo>
                    <a:cubicBezTo>
                      <a:pt x="5801" y="2734"/>
                      <a:pt x="5801" y="2734"/>
                      <a:pt x="5801" y="2734"/>
                    </a:cubicBezTo>
                    <a:cubicBezTo>
                      <a:pt x="5765" y="2697"/>
                      <a:pt x="5738" y="2655"/>
                      <a:pt x="5708" y="2617"/>
                    </a:cubicBezTo>
                    <a:cubicBezTo>
                      <a:pt x="5697" y="2604"/>
                      <a:pt x="5713" y="2598"/>
                      <a:pt x="5720" y="2592"/>
                    </a:cubicBezTo>
                    <a:cubicBezTo>
                      <a:pt x="5739" y="2575"/>
                      <a:pt x="5758" y="2560"/>
                      <a:pt x="5777" y="2543"/>
                    </a:cubicBezTo>
                    <a:cubicBezTo>
                      <a:pt x="5814" y="2509"/>
                      <a:pt x="5815" y="2508"/>
                      <a:pt x="5829" y="2559"/>
                    </a:cubicBezTo>
                    <a:close/>
                    <a:moveTo>
                      <a:pt x="5721" y="2050"/>
                    </a:moveTo>
                    <a:cubicBezTo>
                      <a:pt x="5768" y="2070"/>
                      <a:pt x="5793" y="2081"/>
                      <a:pt x="5802" y="2098"/>
                    </a:cubicBezTo>
                    <a:cubicBezTo>
                      <a:pt x="5802" y="2098"/>
                      <a:pt x="5802" y="2098"/>
                      <a:pt x="5802" y="2099"/>
                    </a:cubicBezTo>
                    <a:cubicBezTo>
                      <a:pt x="5803" y="2101"/>
                      <a:pt x="5804" y="2103"/>
                      <a:pt x="5805" y="2105"/>
                    </a:cubicBezTo>
                    <a:cubicBezTo>
                      <a:pt x="5805" y="2105"/>
                      <a:pt x="5805" y="2105"/>
                      <a:pt x="5805" y="2105"/>
                    </a:cubicBezTo>
                    <a:cubicBezTo>
                      <a:pt x="5805" y="2106"/>
                      <a:pt x="5805" y="2108"/>
                      <a:pt x="5806" y="2109"/>
                    </a:cubicBezTo>
                    <a:cubicBezTo>
                      <a:pt x="5806" y="2109"/>
                      <a:pt x="5806" y="2110"/>
                      <a:pt x="5806" y="2110"/>
                    </a:cubicBezTo>
                    <a:cubicBezTo>
                      <a:pt x="5806" y="2112"/>
                      <a:pt x="5806" y="2114"/>
                      <a:pt x="5807" y="2117"/>
                    </a:cubicBezTo>
                    <a:cubicBezTo>
                      <a:pt x="5807" y="2117"/>
                      <a:pt x="5807" y="2117"/>
                      <a:pt x="5807" y="2118"/>
                    </a:cubicBezTo>
                    <a:cubicBezTo>
                      <a:pt x="5807" y="2119"/>
                      <a:pt x="5807" y="2121"/>
                      <a:pt x="5806" y="2122"/>
                    </a:cubicBezTo>
                    <a:cubicBezTo>
                      <a:pt x="5806" y="2123"/>
                      <a:pt x="5806" y="2123"/>
                      <a:pt x="5806" y="2123"/>
                    </a:cubicBezTo>
                    <a:cubicBezTo>
                      <a:pt x="5806" y="2126"/>
                      <a:pt x="5806" y="2129"/>
                      <a:pt x="5805" y="2132"/>
                    </a:cubicBezTo>
                    <a:cubicBezTo>
                      <a:pt x="5805" y="2132"/>
                      <a:pt x="5805" y="2133"/>
                      <a:pt x="5805" y="2133"/>
                    </a:cubicBezTo>
                    <a:cubicBezTo>
                      <a:pt x="5805" y="2135"/>
                      <a:pt x="5805" y="2136"/>
                      <a:pt x="5804" y="2138"/>
                    </a:cubicBezTo>
                    <a:cubicBezTo>
                      <a:pt x="5804" y="2139"/>
                      <a:pt x="5804" y="2139"/>
                      <a:pt x="5804" y="2140"/>
                    </a:cubicBezTo>
                    <a:cubicBezTo>
                      <a:pt x="5804" y="2141"/>
                      <a:pt x="5804" y="2142"/>
                      <a:pt x="5804" y="2143"/>
                    </a:cubicBezTo>
                    <a:cubicBezTo>
                      <a:pt x="5803" y="2143"/>
                      <a:pt x="5803" y="2144"/>
                      <a:pt x="5803" y="2145"/>
                    </a:cubicBezTo>
                    <a:cubicBezTo>
                      <a:pt x="5803" y="2146"/>
                      <a:pt x="5802" y="2148"/>
                      <a:pt x="5802" y="2150"/>
                    </a:cubicBezTo>
                    <a:cubicBezTo>
                      <a:pt x="5802" y="2150"/>
                      <a:pt x="5802" y="2151"/>
                      <a:pt x="5801" y="2152"/>
                    </a:cubicBezTo>
                    <a:cubicBezTo>
                      <a:pt x="5801" y="2153"/>
                      <a:pt x="5801" y="2155"/>
                      <a:pt x="5800" y="2156"/>
                    </a:cubicBezTo>
                    <a:cubicBezTo>
                      <a:pt x="5800" y="2157"/>
                      <a:pt x="5800" y="2159"/>
                      <a:pt x="5799" y="2160"/>
                    </a:cubicBezTo>
                    <a:cubicBezTo>
                      <a:pt x="5799" y="2161"/>
                      <a:pt x="5799" y="2162"/>
                      <a:pt x="5799" y="2163"/>
                    </a:cubicBezTo>
                    <a:cubicBezTo>
                      <a:pt x="5798" y="2165"/>
                      <a:pt x="5798" y="2166"/>
                      <a:pt x="5797" y="2168"/>
                    </a:cubicBezTo>
                    <a:cubicBezTo>
                      <a:pt x="5797" y="2169"/>
                      <a:pt x="5797" y="2170"/>
                      <a:pt x="5797" y="2171"/>
                    </a:cubicBezTo>
                    <a:cubicBezTo>
                      <a:pt x="5796" y="2172"/>
                      <a:pt x="5796" y="2174"/>
                      <a:pt x="5795" y="2176"/>
                    </a:cubicBezTo>
                    <a:cubicBezTo>
                      <a:pt x="5795" y="2177"/>
                      <a:pt x="5795" y="2177"/>
                      <a:pt x="5795" y="2178"/>
                    </a:cubicBezTo>
                    <a:cubicBezTo>
                      <a:pt x="5794" y="2180"/>
                      <a:pt x="5793" y="2183"/>
                      <a:pt x="5793" y="2185"/>
                    </a:cubicBezTo>
                    <a:cubicBezTo>
                      <a:pt x="5792" y="2186"/>
                      <a:pt x="5792" y="2187"/>
                      <a:pt x="5792" y="2187"/>
                    </a:cubicBezTo>
                    <a:cubicBezTo>
                      <a:pt x="5791" y="2190"/>
                      <a:pt x="5791" y="2192"/>
                      <a:pt x="5790" y="2195"/>
                    </a:cubicBezTo>
                    <a:cubicBezTo>
                      <a:pt x="5783" y="2219"/>
                      <a:pt x="5776" y="2242"/>
                      <a:pt x="5766" y="2276"/>
                    </a:cubicBezTo>
                    <a:cubicBezTo>
                      <a:pt x="5766" y="2276"/>
                      <a:pt x="5766" y="2276"/>
                      <a:pt x="5766" y="2276"/>
                    </a:cubicBezTo>
                    <a:cubicBezTo>
                      <a:pt x="5762" y="2270"/>
                      <a:pt x="5758" y="2263"/>
                      <a:pt x="5754" y="2256"/>
                    </a:cubicBezTo>
                    <a:cubicBezTo>
                      <a:pt x="5752" y="2254"/>
                      <a:pt x="5751" y="2251"/>
                      <a:pt x="5750" y="2249"/>
                    </a:cubicBezTo>
                    <a:cubicBezTo>
                      <a:pt x="5747" y="2245"/>
                      <a:pt x="5744" y="2240"/>
                      <a:pt x="5742" y="2236"/>
                    </a:cubicBezTo>
                    <a:cubicBezTo>
                      <a:pt x="5732" y="2219"/>
                      <a:pt x="5722" y="2203"/>
                      <a:pt x="5712" y="2187"/>
                    </a:cubicBezTo>
                    <a:cubicBezTo>
                      <a:pt x="5679" y="2132"/>
                      <a:pt x="5646" y="2080"/>
                      <a:pt x="5603" y="2030"/>
                    </a:cubicBezTo>
                    <a:cubicBezTo>
                      <a:pt x="5651" y="2023"/>
                      <a:pt x="5687" y="2035"/>
                      <a:pt x="5721" y="2050"/>
                    </a:cubicBezTo>
                    <a:close/>
                    <a:moveTo>
                      <a:pt x="5432" y="1676"/>
                    </a:moveTo>
                    <a:cubicBezTo>
                      <a:pt x="5444" y="1671"/>
                      <a:pt x="5453" y="1673"/>
                      <a:pt x="5457" y="1687"/>
                    </a:cubicBezTo>
                    <a:cubicBezTo>
                      <a:pt x="5467" y="1728"/>
                      <a:pt x="5480" y="1774"/>
                      <a:pt x="5490" y="1820"/>
                    </a:cubicBezTo>
                    <a:cubicBezTo>
                      <a:pt x="5490" y="1820"/>
                      <a:pt x="5490" y="1820"/>
                      <a:pt x="5490" y="1820"/>
                    </a:cubicBezTo>
                    <a:cubicBezTo>
                      <a:pt x="5491" y="1824"/>
                      <a:pt x="5491" y="1828"/>
                      <a:pt x="5492" y="1831"/>
                    </a:cubicBezTo>
                    <a:cubicBezTo>
                      <a:pt x="5492" y="1832"/>
                      <a:pt x="5492" y="1833"/>
                      <a:pt x="5492" y="1833"/>
                    </a:cubicBezTo>
                    <a:cubicBezTo>
                      <a:pt x="5493" y="1837"/>
                      <a:pt x="5494" y="1840"/>
                      <a:pt x="5494" y="1843"/>
                    </a:cubicBezTo>
                    <a:cubicBezTo>
                      <a:pt x="5495" y="1844"/>
                      <a:pt x="5495" y="1845"/>
                      <a:pt x="5495" y="1846"/>
                    </a:cubicBezTo>
                    <a:cubicBezTo>
                      <a:pt x="5496" y="1851"/>
                      <a:pt x="5497" y="1856"/>
                      <a:pt x="5498" y="1861"/>
                    </a:cubicBezTo>
                    <a:cubicBezTo>
                      <a:pt x="5498" y="1864"/>
                      <a:pt x="5498" y="1866"/>
                      <a:pt x="5499" y="1868"/>
                    </a:cubicBezTo>
                    <a:cubicBezTo>
                      <a:pt x="5499" y="1870"/>
                      <a:pt x="5499" y="1872"/>
                      <a:pt x="5500" y="1874"/>
                    </a:cubicBezTo>
                    <a:cubicBezTo>
                      <a:pt x="5500" y="1877"/>
                      <a:pt x="5501" y="1879"/>
                      <a:pt x="5501" y="1882"/>
                    </a:cubicBezTo>
                    <a:cubicBezTo>
                      <a:pt x="5501" y="1884"/>
                      <a:pt x="5501" y="1886"/>
                      <a:pt x="5502" y="1888"/>
                    </a:cubicBezTo>
                    <a:cubicBezTo>
                      <a:pt x="5502" y="1891"/>
                      <a:pt x="5502" y="1894"/>
                      <a:pt x="5503" y="1897"/>
                    </a:cubicBezTo>
                    <a:cubicBezTo>
                      <a:pt x="5503" y="1898"/>
                      <a:pt x="5503" y="1900"/>
                      <a:pt x="5503" y="1901"/>
                    </a:cubicBezTo>
                    <a:cubicBezTo>
                      <a:pt x="5504" y="1906"/>
                      <a:pt x="5504" y="1910"/>
                      <a:pt x="5505" y="1915"/>
                    </a:cubicBezTo>
                    <a:cubicBezTo>
                      <a:pt x="5505" y="1915"/>
                      <a:pt x="5505" y="1915"/>
                      <a:pt x="5505" y="1915"/>
                    </a:cubicBezTo>
                    <a:cubicBezTo>
                      <a:pt x="5496" y="1909"/>
                      <a:pt x="5488" y="1903"/>
                      <a:pt x="5479" y="1897"/>
                    </a:cubicBezTo>
                    <a:cubicBezTo>
                      <a:pt x="5449" y="1875"/>
                      <a:pt x="5419" y="1854"/>
                      <a:pt x="5389" y="1833"/>
                    </a:cubicBezTo>
                    <a:cubicBezTo>
                      <a:pt x="5350" y="1807"/>
                      <a:pt x="5310" y="1781"/>
                      <a:pt x="5267" y="1758"/>
                    </a:cubicBezTo>
                    <a:cubicBezTo>
                      <a:pt x="5313" y="1721"/>
                      <a:pt x="5379" y="1696"/>
                      <a:pt x="5432" y="1676"/>
                    </a:cubicBezTo>
                    <a:close/>
                    <a:moveTo>
                      <a:pt x="2869" y="112"/>
                    </a:moveTo>
                    <a:cubicBezTo>
                      <a:pt x="2868" y="112"/>
                      <a:pt x="2866" y="112"/>
                      <a:pt x="2865" y="112"/>
                    </a:cubicBezTo>
                    <a:cubicBezTo>
                      <a:pt x="2864" y="112"/>
                      <a:pt x="2864" y="111"/>
                      <a:pt x="2864" y="111"/>
                    </a:cubicBezTo>
                    <a:cubicBezTo>
                      <a:pt x="2863" y="111"/>
                      <a:pt x="2861" y="111"/>
                      <a:pt x="2860" y="110"/>
                    </a:cubicBezTo>
                    <a:cubicBezTo>
                      <a:pt x="2860" y="110"/>
                      <a:pt x="2860" y="110"/>
                      <a:pt x="2859" y="110"/>
                    </a:cubicBezTo>
                    <a:cubicBezTo>
                      <a:pt x="2858" y="110"/>
                      <a:pt x="2857" y="109"/>
                      <a:pt x="2856" y="109"/>
                    </a:cubicBezTo>
                    <a:cubicBezTo>
                      <a:pt x="2855" y="109"/>
                      <a:pt x="2855" y="108"/>
                      <a:pt x="2855" y="108"/>
                    </a:cubicBezTo>
                    <a:cubicBezTo>
                      <a:pt x="2854" y="108"/>
                      <a:pt x="2852" y="107"/>
                      <a:pt x="2851" y="106"/>
                    </a:cubicBezTo>
                    <a:cubicBezTo>
                      <a:pt x="2851" y="106"/>
                      <a:pt x="2851" y="106"/>
                      <a:pt x="2851" y="106"/>
                    </a:cubicBezTo>
                    <a:cubicBezTo>
                      <a:pt x="2839" y="99"/>
                      <a:pt x="2829" y="87"/>
                      <a:pt x="2832" y="72"/>
                    </a:cubicBezTo>
                    <a:cubicBezTo>
                      <a:pt x="2835" y="46"/>
                      <a:pt x="2846" y="40"/>
                      <a:pt x="2863" y="37"/>
                    </a:cubicBezTo>
                    <a:cubicBezTo>
                      <a:pt x="2880" y="35"/>
                      <a:pt x="2902" y="40"/>
                      <a:pt x="2907" y="66"/>
                    </a:cubicBezTo>
                    <a:cubicBezTo>
                      <a:pt x="2907" y="66"/>
                      <a:pt x="2907" y="66"/>
                      <a:pt x="2907" y="66"/>
                    </a:cubicBezTo>
                    <a:cubicBezTo>
                      <a:pt x="2907" y="67"/>
                      <a:pt x="2907" y="68"/>
                      <a:pt x="2907" y="69"/>
                    </a:cubicBezTo>
                    <a:cubicBezTo>
                      <a:pt x="2908" y="70"/>
                      <a:pt x="2908" y="72"/>
                      <a:pt x="2908" y="73"/>
                    </a:cubicBezTo>
                    <a:cubicBezTo>
                      <a:pt x="2908" y="74"/>
                      <a:pt x="2908" y="74"/>
                      <a:pt x="2908" y="75"/>
                    </a:cubicBezTo>
                    <a:cubicBezTo>
                      <a:pt x="2908" y="77"/>
                      <a:pt x="2908" y="79"/>
                      <a:pt x="2908" y="81"/>
                    </a:cubicBezTo>
                    <a:cubicBezTo>
                      <a:pt x="2908" y="81"/>
                      <a:pt x="2908" y="81"/>
                      <a:pt x="2908" y="81"/>
                    </a:cubicBezTo>
                    <a:cubicBezTo>
                      <a:pt x="2903" y="102"/>
                      <a:pt x="2887" y="115"/>
                      <a:pt x="2869" y="112"/>
                    </a:cubicBezTo>
                    <a:close/>
                    <a:moveTo>
                      <a:pt x="3049" y="7084"/>
                    </a:moveTo>
                    <a:cubicBezTo>
                      <a:pt x="3053" y="7082"/>
                      <a:pt x="3056" y="7081"/>
                      <a:pt x="3059" y="7081"/>
                    </a:cubicBezTo>
                    <a:cubicBezTo>
                      <a:pt x="3059" y="7081"/>
                      <a:pt x="3059" y="7081"/>
                      <a:pt x="3059" y="7081"/>
                    </a:cubicBezTo>
                    <a:cubicBezTo>
                      <a:pt x="3060" y="7081"/>
                      <a:pt x="3061" y="7081"/>
                      <a:pt x="3062" y="7081"/>
                    </a:cubicBezTo>
                    <a:cubicBezTo>
                      <a:pt x="3062" y="7081"/>
                      <a:pt x="3062" y="7081"/>
                      <a:pt x="3062" y="7081"/>
                    </a:cubicBezTo>
                    <a:cubicBezTo>
                      <a:pt x="3063" y="7081"/>
                      <a:pt x="3064" y="7081"/>
                      <a:pt x="3065" y="7081"/>
                    </a:cubicBezTo>
                    <a:cubicBezTo>
                      <a:pt x="3065" y="7081"/>
                      <a:pt x="3065" y="7081"/>
                      <a:pt x="3065" y="7081"/>
                    </a:cubicBezTo>
                    <a:cubicBezTo>
                      <a:pt x="3066" y="7082"/>
                      <a:pt x="3067" y="7082"/>
                      <a:pt x="3068" y="7082"/>
                    </a:cubicBezTo>
                    <a:cubicBezTo>
                      <a:pt x="3068" y="7082"/>
                      <a:pt x="3068" y="7082"/>
                      <a:pt x="3068" y="7082"/>
                    </a:cubicBezTo>
                    <a:cubicBezTo>
                      <a:pt x="3069" y="7082"/>
                      <a:pt x="3070" y="7083"/>
                      <a:pt x="3070" y="7083"/>
                    </a:cubicBezTo>
                    <a:cubicBezTo>
                      <a:pt x="3070" y="7083"/>
                      <a:pt x="3070" y="7083"/>
                      <a:pt x="3070" y="7083"/>
                    </a:cubicBezTo>
                    <a:cubicBezTo>
                      <a:pt x="3071" y="7084"/>
                      <a:pt x="3072" y="7084"/>
                      <a:pt x="3072" y="7085"/>
                    </a:cubicBezTo>
                    <a:cubicBezTo>
                      <a:pt x="3072" y="7085"/>
                      <a:pt x="3072" y="7085"/>
                      <a:pt x="3072" y="7085"/>
                    </a:cubicBezTo>
                    <a:cubicBezTo>
                      <a:pt x="3073" y="7085"/>
                      <a:pt x="3074" y="7086"/>
                      <a:pt x="3074" y="7087"/>
                    </a:cubicBezTo>
                    <a:cubicBezTo>
                      <a:pt x="3074" y="7087"/>
                      <a:pt x="3074" y="7087"/>
                      <a:pt x="3074" y="7087"/>
                    </a:cubicBezTo>
                    <a:cubicBezTo>
                      <a:pt x="3075" y="7087"/>
                      <a:pt x="3075" y="7088"/>
                      <a:pt x="3076" y="7089"/>
                    </a:cubicBezTo>
                    <a:cubicBezTo>
                      <a:pt x="3076" y="7089"/>
                      <a:pt x="3076" y="7089"/>
                      <a:pt x="3076" y="7089"/>
                    </a:cubicBezTo>
                    <a:cubicBezTo>
                      <a:pt x="3076" y="7090"/>
                      <a:pt x="3077" y="7090"/>
                      <a:pt x="3077" y="7091"/>
                    </a:cubicBezTo>
                    <a:cubicBezTo>
                      <a:pt x="3077" y="7091"/>
                      <a:pt x="3077" y="7091"/>
                      <a:pt x="3077" y="7091"/>
                    </a:cubicBezTo>
                    <a:cubicBezTo>
                      <a:pt x="3078" y="7092"/>
                      <a:pt x="3078" y="7093"/>
                      <a:pt x="3078" y="7094"/>
                    </a:cubicBezTo>
                    <a:cubicBezTo>
                      <a:pt x="3078" y="7094"/>
                      <a:pt x="3078" y="7094"/>
                      <a:pt x="3078" y="7094"/>
                    </a:cubicBezTo>
                    <a:cubicBezTo>
                      <a:pt x="3079" y="7095"/>
                      <a:pt x="3079" y="7096"/>
                      <a:pt x="3079" y="7096"/>
                    </a:cubicBezTo>
                    <a:cubicBezTo>
                      <a:pt x="3079" y="7097"/>
                      <a:pt x="3079" y="7097"/>
                      <a:pt x="3079" y="7097"/>
                    </a:cubicBezTo>
                    <a:cubicBezTo>
                      <a:pt x="3080" y="7098"/>
                      <a:pt x="3080" y="7098"/>
                      <a:pt x="3080" y="7099"/>
                    </a:cubicBezTo>
                    <a:cubicBezTo>
                      <a:pt x="3080" y="7100"/>
                      <a:pt x="3080" y="7100"/>
                      <a:pt x="3080" y="7100"/>
                    </a:cubicBezTo>
                    <a:cubicBezTo>
                      <a:pt x="3081" y="7101"/>
                      <a:pt x="3081" y="7102"/>
                      <a:pt x="3081" y="7102"/>
                    </a:cubicBezTo>
                    <a:cubicBezTo>
                      <a:pt x="3081" y="7103"/>
                      <a:pt x="3081" y="7103"/>
                      <a:pt x="3081" y="7104"/>
                    </a:cubicBezTo>
                    <a:cubicBezTo>
                      <a:pt x="3081" y="7104"/>
                      <a:pt x="3081" y="7105"/>
                      <a:pt x="3081" y="7105"/>
                    </a:cubicBezTo>
                    <a:cubicBezTo>
                      <a:pt x="3082" y="7106"/>
                      <a:pt x="3082" y="7107"/>
                      <a:pt x="3082" y="7108"/>
                    </a:cubicBezTo>
                    <a:cubicBezTo>
                      <a:pt x="3088" y="7150"/>
                      <a:pt x="3091" y="7192"/>
                      <a:pt x="3096" y="7233"/>
                    </a:cubicBezTo>
                    <a:cubicBezTo>
                      <a:pt x="3096" y="7233"/>
                      <a:pt x="3096" y="7233"/>
                      <a:pt x="3096" y="7233"/>
                    </a:cubicBezTo>
                    <a:cubicBezTo>
                      <a:pt x="3095" y="7238"/>
                      <a:pt x="3095" y="7243"/>
                      <a:pt x="3095" y="7248"/>
                    </a:cubicBezTo>
                    <a:cubicBezTo>
                      <a:pt x="3095" y="7251"/>
                      <a:pt x="3095" y="7255"/>
                      <a:pt x="3095" y="7258"/>
                    </a:cubicBezTo>
                    <a:cubicBezTo>
                      <a:pt x="3095" y="7277"/>
                      <a:pt x="3094" y="7295"/>
                      <a:pt x="3081" y="7304"/>
                    </a:cubicBezTo>
                    <a:cubicBezTo>
                      <a:pt x="3081" y="7304"/>
                      <a:pt x="3081" y="7304"/>
                      <a:pt x="3081" y="7304"/>
                    </a:cubicBezTo>
                    <a:cubicBezTo>
                      <a:pt x="3080" y="7304"/>
                      <a:pt x="3080" y="7304"/>
                      <a:pt x="3079" y="7305"/>
                    </a:cubicBezTo>
                    <a:cubicBezTo>
                      <a:pt x="3079" y="7305"/>
                      <a:pt x="3079" y="7305"/>
                      <a:pt x="3078" y="7305"/>
                    </a:cubicBezTo>
                    <a:cubicBezTo>
                      <a:pt x="3078" y="7305"/>
                      <a:pt x="3077" y="7305"/>
                      <a:pt x="3077" y="7306"/>
                    </a:cubicBezTo>
                    <a:cubicBezTo>
                      <a:pt x="3077" y="7306"/>
                      <a:pt x="3076" y="7306"/>
                      <a:pt x="3076" y="7306"/>
                    </a:cubicBezTo>
                    <a:cubicBezTo>
                      <a:pt x="3076" y="7306"/>
                      <a:pt x="3075" y="7306"/>
                      <a:pt x="3075" y="7306"/>
                    </a:cubicBezTo>
                    <a:cubicBezTo>
                      <a:pt x="3075" y="7306"/>
                      <a:pt x="3074" y="7306"/>
                      <a:pt x="3074" y="7306"/>
                    </a:cubicBezTo>
                    <a:cubicBezTo>
                      <a:pt x="3074" y="7306"/>
                      <a:pt x="3073" y="7307"/>
                      <a:pt x="3073" y="7307"/>
                    </a:cubicBezTo>
                    <a:cubicBezTo>
                      <a:pt x="3073" y="7307"/>
                      <a:pt x="3072" y="7307"/>
                      <a:pt x="3072" y="7307"/>
                    </a:cubicBezTo>
                    <a:cubicBezTo>
                      <a:pt x="3072" y="7307"/>
                      <a:pt x="3071" y="7307"/>
                      <a:pt x="3071" y="7307"/>
                    </a:cubicBezTo>
                    <a:cubicBezTo>
                      <a:pt x="3071" y="7307"/>
                      <a:pt x="3070" y="7307"/>
                      <a:pt x="3070" y="7307"/>
                    </a:cubicBezTo>
                    <a:cubicBezTo>
                      <a:pt x="3070" y="7307"/>
                      <a:pt x="3069" y="7307"/>
                      <a:pt x="3069" y="7307"/>
                    </a:cubicBezTo>
                    <a:cubicBezTo>
                      <a:pt x="3069" y="7307"/>
                      <a:pt x="3068" y="7307"/>
                      <a:pt x="3068" y="7307"/>
                    </a:cubicBezTo>
                    <a:cubicBezTo>
                      <a:pt x="3068" y="7307"/>
                      <a:pt x="3067" y="7307"/>
                      <a:pt x="3067" y="7307"/>
                    </a:cubicBezTo>
                    <a:cubicBezTo>
                      <a:pt x="3067" y="7307"/>
                      <a:pt x="3066" y="7307"/>
                      <a:pt x="3066" y="7307"/>
                    </a:cubicBezTo>
                    <a:cubicBezTo>
                      <a:pt x="3066" y="7307"/>
                      <a:pt x="3065" y="7307"/>
                      <a:pt x="3065" y="7306"/>
                    </a:cubicBezTo>
                    <a:cubicBezTo>
                      <a:pt x="3065" y="7306"/>
                      <a:pt x="3064" y="7306"/>
                      <a:pt x="3064" y="7306"/>
                    </a:cubicBezTo>
                    <a:cubicBezTo>
                      <a:pt x="3064" y="7306"/>
                      <a:pt x="3063" y="7306"/>
                      <a:pt x="3063" y="7306"/>
                    </a:cubicBezTo>
                    <a:cubicBezTo>
                      <a:pt x="3063" y="7306"/>
                      <a:pt x="3062" y="7306"/>
                      <a:pt x="3062" y="7306"/>
                    </a:cubicBezTo>
                    <a:cubicBezTo>
                      <a:pt x="3062" y="7306"/>
                      <a:pt x="3061" y="7306"/>
                      <a:pt x="3061" y="7305"/>
                    </a:cubicBezTo>
                    <a:cubicBezTo>
                      <a:pt x="3061" y="7305"/>
                      <a:pt x="3060" y="7305"/>
                      <a:pt x="3060" y="7305"/>
                    </a:cubicBezTo>
                    <a:cubicBezTo>
                      <a:pt x="3060" y="7305"/>
                      <a:pt x="3059" y="7305"/>
                      <a:pt x="3059" y="7305"/>
                    </a:cubicBezTo>
                    <a:cubicBezTo>
                      <a:pt x="3059" y="7305"/>
                      <a:pt x="3058" y="7304"/>
                      <a:pt x="3058" y="7304"/>
                    </a:cubicBezTo>
                    <a:cubicBezTo>
                      <a:pt x="3058" y="7304"/>
                      <a:pt x="3057" y="7304"/>
                      <a:pt x="3057" y="7304"/>
                    </a:cubicBezTo>
                    <a:cubicBezTo>
                      <a:pt x="3057" y="7304"/>
                      <a:pt x="3056" y="7304"/>
                      <a:pt x="3056" y="7303"/>
                    </a:cubicBezTo>
                    <a:cubicBezTo>
                      <a:pt x="3056" y="7303"/>
                      <a:pt x="3055" y="7303"/>
                      <a:pt x="3055" y="7303"/>
                    </a:cubicBezTo>
                    <a:cubicBezTo>
                      <a:pt x="3055" y="7303"/>
                      <a:pt x="3054" y="7303"/>
                      <a:pt x="3054" y="7302"/>
                    </a:cubicBezTo>
                    <a:cubicBezTo>
                      <a:pt x="3054" y="7302"/>
                      <a:pt x="3053" y="7302"/>
                      <a:pt x="3053" y="7302"/>
                    </a:cubicBezTo>
                    <a:cubicBezTo>
                      <a:pt x="3053" y="7302"/>
                      <a:pt x="3052" y="7302"/>
                      <a:pt x="3052" y="7301"/>
                    </a:cubicBezTo>
                    <a:cubicBezTo>
                      <a:pt x="3052" y="7301"/>
                      <a:pt x="3051" y="7301"/>
                      <a:pt x="3051" y="7301"/>
                    </a:cubicBezTo>
                    <a:cubicBezTo>
                      <a:pt x="3051" y="7300"/>
                      <a:pt x="3050" y="7300"/>
                      <a:pt x="3050" y="7300"/>
                    </a:cubicBezTo>
                    <a:cubicBezTo>
                      <a:pt x="3050" y="7300"/>
                      <a:pt x="3049" y="7300"/>
                      <a:pt x="3049" y="7299"/>
                    </a:cubicBezTo>
                    <a:cubicBezTo>
                      <a:pt x="3048" y="7299"/>
                      <a:pt x="3048" y="7299"/>
                      <a:pt x="3048" y="7299"/>
                    </a:cubicBezTo>
                    <a:cubicBezTo>
                      <a:pt x="3048" y="7299"/>
                      <a:pt x="3047" y="7298"/>
                      <a:pt x="3047" y="7298"/>
                    </a:cubicBezTo>
                    <a:cubicBezTo>
                      <a:pt x="3046" y="7298"/>
                      <a:pt x="3046" y="7298"/>
                      <a:pt x="3046" y="7298"/>
                    </a:cubicBezTo>
                    <a:cubicBezTo>
                      <a:pt x="3046" y="7297"/>
                      <a:pt x="3045" y="7297"/>
                      <a:pt x="3044" y="7296"/>
                    </a:cubicBezTo>
                    <a:cubicBezTo>
                      <a:pt x="3044" y="7296"/>
                      <a:pt x="3044" y="7296"/>
                      <a:pt x="3044" y="7296"/>
                    </a:cubicBezTo>
                    <a:cubicBezTo>
                      <a:pt x="3035" y="7290"/>
                      <a:pt x="3026" y="7283"/>
                      <a:pt x="3017" y="7278"/>
                    </a:cubicBezTo>
                    <a:cubicBezTo>
                      <a:pt x="3017" y="7278"/>
                      <a:pt x="3016" y="7277"/>
                      <a:pt x="3016" y="7277"/>
                    </a:cubicBezTo>
                    <a:cubicBezTo>
                      <a:pt x="2972" y="7256"/>
                      <a:pt x="2931" y="7232"/>
                      <a:pt x="2887" y="7214"/>
                    </a:cubicBezTo>
                    <a:cubicBezTo>
                      <a:pt x="2861" y="7203"/>
                      <a:pt x="2863" y="7195"/>
                      <a:pt x="2880" y="7180"/>
                    </a:cubicBezTo>
                    <a:cubicBezTo>
                      <a:pt x="2928" y="7135"/>
                      <a:pt x="2988" y="7109"/>
                      <a:pt x="3049" y="7084"/>
                    </a:cubicBezTo>
                    <a:close/>
                    <a:moveTo>
                      <a:pt x="2531" y="6903"/>
                    </a:moveTo>
                    <a:cubicBezTo>
                      <a:pt x="2543" y="6895"/>
                      <a:pt x="2551" y="6900"/>
                      <a:pt x="2561" y="6906"/>
                    </a:cubicBezTo>
                    <a:cubicBezTo>
                      <a:pt x="2564" y="6909"/>
                      <a:pt x="2568" y="6911"/>
                      <a:pt x="2572" y="6914"/>
                    </a:cubicBezTo>
                    <a:cubicBezTo>
                      <a:pt x="2572" y="6914"/>
                      <a:pt x="2572" y="6914"/>
                      <a:pt x="2572" y="6914"/>
                    </a:cubicBezTo>
                    <a:cubicBezTo>
                      <a:pt x="2572" y="6914"/>
                      <a:pt x="2573" y="6915"/>
                      <a:pt x="2573" y="6915"/>
                    </a:cubicBezTo>
                    <a:cubicBezTo>
                      <a:pt x="2574" y="6916"/>
                      <a:pt x="2576" y="6917"/>
                      <a:pt x="2577" y="6918"/>
                    </a:cubicBezTo>
                    <a:cubicBezTo>
                      <a:pt x="2578" y="6918"/>
                      <a:pt x="2578" y="6919"/>
                      <a:pt x="2579" y="6919"/>
                    </a:cubicBezTo>
                    <a:cubicBezTo>
                      <a:pt x="2580" y="6920"/>
                      <a:pt x="2581" y="6921"/>
                      <a:pt x="2582" y="6922"/>
                    </a:cubicBezTo>
                    <a:cubicBezTo>
                      <a:pt x="2583" y="6922"/>
                      <a:pt x="2584" y="6923"/>
                      <a:pt x="2585" y="6923"/>
                    </a:cubicBezTo>
                    <a:cubicBezTo>
                      <a:pt x="2586" y="6924"/>
                      <a:pt x="2587" y="6925"/>
                      <a:pt x="2588" y="6926"/>
                    </a:cubicBezTo>
                    <a:cubicBezTo>
                      <a:pt x="2588" y="6926"/>
                      <a:pt x="2589" y="6927"/>
                      <a:pt x="2590" y="6927"/>
                    </a:cubicBezTo>
                    <a:cubicBezTo>
                      <a:pt x="2591" y="6928"/>
                      <a:pt x="2592" y="6929"/>
                      <a:pt x="2593" y="6930"/>
                    </a:cubicBezTo>
                    <a:cubicBezTo>
                      <a:pt x="2594" y="6930"/>
                      <a:pt x="2594" y="6931"/>
                      <a:pt x="2595" y="6931"/>
                    </a:cubicBezTo>
                    <a:cubicBezTo>
                      <a:pt x="2596" y="6932"/>
                      <a:pt x="2597" y="6933"/>
                      <a:pt x="2598" y="6934"/>
                    </a:cubicBezTo>
                    <a:cubicBezTo>
                      <a:pt x="2599" y="6934"/>
                      <a:pt x="2600" y="6935"/>
                      <a:pt x="2600" y="6935"/>
                    </a:cubicBezTo>
                    <a:cubicBezTo>
                      <a:pt x="2601" y="6936"/>
                      <a:pt x="2603" y="6937"/>
                      <a:pt x="2604" y="6938"/>
                    </a:cubicBezTo>
                    <a:cubicBezTo>
                      <a:pt x="2604" y="6939"/>
                      <a:pt x="2605" y="6939"/>
                      <a:pt x="2605" y="6940"/>
                    </a:cubicBezTo>
                    <a:cubicBezTo>
                      <a:pt x="2607" y="6941"/>
                      <a:pt x="2609" y="6942"/>
                      <a:pt x="2611" y="6944"/>
                    </a:cubicBezTo>
                    <a:cubicBezTo>
                      <a:pt x="2611" y="6944"/>
                      <a:pt x="2611" y="6944"/>
                      <a:pt x="2611" y="6944"/>
                    </a:cubicBezTo>
                    <a:cubicBezTo>
                      <a:pt x="2613" y="6946"/>
                      <a:pt x="2614" y="6947"/>
                      <a:pt x="2616" y="6948"/>
                    </a:cubicBezTo>
                    <a:cubicBezTo>
                      <a:pt x="2616" y="6949"/>
                      <a:pt x="2617" y="6949"/>
                      <a:pt x="2617" y="6950"/>
                    </a:cubicBezTo>
                    <a:cubicBezTo>
                      <a:pt x="2618" y="6951"/>
                      <a:pt x="2619" y="6952"/>
                      <a:pt x="2620" y="6953"/>
                    </a:cubicBezTo>
                    <a:cubicBezTo>
                      <a:pt x="2621" y="6954"/>
                      <a:pt x="2622" y="6954"/>
                      <a:pt x="2622" y="6955"/>
                    </a:cubicBezTo>
                    <a:cubicBezTo>
                      <a:pt x="2623" y="6956"/>
                      <a:pt x="2624" y="6957"/>
                      <a:pt x="2625" y="6958"/>
                    </a:cubicBezTo>
                    <a:cubicBezTo>
                      <a:pt x="2626" y="6959"/>
                      <a:pt x="2627" y="6959"/>
                      <a:pt x="2627" y="6960"/>
                    </a:cubicBezTo>
                    <a:cubicBezTo>
                      <a:pt x="2628" y="6961"/>
                      <a:pt x="2629" y="6962"/>
                      <a:pt x="2630" y="6963"/>
                    </a:cubicBezTo>
                    <a:cubicBezTo>
                      <a:pt x="2631" y="6964"/>
                      <a:pt x="2632" y="6964"/>
                      <a:pt x="2632" y="6965"/>
                    </a:cubicBezTo>
                    <a:cubicBezTo>
                      <a:pt x="2633" y="6966"/>
                      <a:pt x="2634" y="6967"/>
                      <a:pt x="2635" y="6968"/>
                    </a:cubicBezTo>
                    <a:cubicBezTo>
                      <a:pt x="2636" y="6969"/>
                      <a:pt x="2636" y="6970"/>
                      <a:pt x="2637" y="6970"/>
                    </a:cubicBezTo>
                    <a:cubicBezTo>
                      <a:pt x="2638" y="6972"/>
                      <a:pt x="2639" y="6973"/>
                      <a:pt x="2640" y="6974"/>
                    </a:cubicBezTo>
                    <a:cubicBezTo>
                      <a:pt x="2641" y="6975"/>
                      <a:pt x="2641" y="6975"/>
                      <a:pt x="2642" y="6976"/>
                    </a:cubicBezTo>
                    <a:cubicBezTo>
                      <a:pt x="2643" y="6978"/>
                      <a:pt x="2645" y="6980"/>
                      <a:pt x="2646" y="6982"/>
                    </a:cubicBezTo>
                    <a:cubicBezTo>
                      <a:pt x="2646" y="6982"/>
                      <a:pt x="2646" y="6982"/>
                      <a:pt x="2646" y="6982"/>
                    </a:cubicBezTo>
                    <a:cubicBezTo>
                      <a:pt x="2642" y="6982"/>
                      <a:pt x="2637" y="6983"/>
                      <a:pt x="2633" y="6984"/>
                    </a:cubicBezTo>
                    <a:cubicBezTo>
                      <a:pt x="2599" y="6988"/>
                      <a:pt x="2567" y="6993"/>
                      <a:pt x="2534" y="6998"/>
                    </a:cubicBezTo>
                    <a:cubicBezTo>
                      <a:pt x="2476" y="7006"/>
                      <a:pt x="2418" y="7014"/>
                      <a:pt x="2357" y="7023"/>
                    </a:cubicBezTo>
                    <a:cubicBezTo>
                      <a:pt x="2415" y="6971"/>
                      <a:pt x="2475" y="6939"/>
                      <a:pt x="2531" y="6903"/>
                    </a:cubicBezTo>
                    <a:close/>
                    <a:moveTo>
                      <a:pt x="1804" y="7137"/>
                    </a:moveTo>
                    <a:cubicBezTo>
                      <a:pt x="1808" y="7132"/>
                      <a:pt x="1812" y="7126"/>
                      <a:pt x="1817" y="7121"/>
                    </a:cubicBezTo>
                    <a:cubicBezTo>
                      <a:pt x="1817" y="7120"/>
                      <a:pt x="1818" y="7119"/>
                      <a:pt x="1819" y="7118"/>
                    </a:cubicBezTo>
                    <a:cubicBezTo>
                      <a:pt x="1823" y="7113"/>
                      <a:pt x="1827" y="7107"/>
                      <a:pt x="1830" y="7102"/>
                    </a:cubicBezTo>
                    <a:cubicBezTo>
                      <a:pt x="1870" y="7047"/>
                      <a:pt x="1902" y="6993"/>
                      <a:pt x="1935" y="6939"/>
                    </a:cubicBezTo>
                    <a:cubicBezTo>
                      <a:pt x="1939" y="6932"/>
                      <a:pt x="1946" y="6924"/>
                      <a:pt x="1953" y="6933"/>
                    </a:cubicBezTo>
                    <a:cubicBezTo>
                      <a:pt x="1968" y="6954"/>
                      <a:pt x="1987" y="6971"/>
                      <a:pt x="2007" y="6988"/>
                    </a:cubicBezTo>
                    <a:cubicBezTo>
                      <a:pt x="2021" y="7001"/>
                      <a:pt x="2036" y="7013"/>
                      <a:pt x="2050" y="7027"/>
                    </a:cubicBezTo>
                    <a:cubicBezTo>
                      <a:pt x="2050" y="7027"/>
                      <a:pt x="2051" y="7027"/>
                      <a:pt x="2051" y="7027"/>
                    </a:cubicBezTo>
                    <a:cubicBezTo>
                      <a:pt x="2054" y="7030"/>
                      <a:pt x="2057" y="7033"/>
                      <a:pt x="2059" y="7036"/>
                    </a:cubicBezTo>
                    <a:cubicBezTo>
                      <a:pt x="2060" y="7036"/>
                      <a:pt x="2060" y="7036"/>
                      <a:pt x="2060" y="7037"/>
                    </a:cubicBezTo>
                    <a:cubicBezTo>
                      <a:pt x="2066" y="7042"/>
                      <a:pt x="2071" y="7048"/>
                      <a:pt x="2077" y="7054"/>
                    </a:cubicBezTo>
                    <a:cubicBezTo>
                      <a:pt x="2077" y="7055"/>
                      <a:pt x="2078" y="7055"/>
                      <a:pt x="2078" y="7056"/>
                    </a:cubicBezTo>
                    <a:cubicBezTo>
                      <a:pt x="2080" y="7059"/>
                      <a:pt x="2083" y="7062"/>
                      <a:pt x="2085" y="7065"/>
                    </a:cubicBezTo>
                    <a:cubicBezTo>
                      <a:pt x="2086" y="7065"/>
                      <a:pt x="2086" y="7066"/>
                      <a:pt x="2087" y="7067"/>
                    </a:cubicBezTo>
                    <a:cubicBezTo>
                      <a:pt x="2089" y="7070"/>
                      <a:pt x="2092" y="7073"/>
                      <a:pt x="2094" y="7076"/>
                    </a:cubicBezTo>
                    <a:cubicBezTo>
                      <a:pt x="2094" y="7076"/>
                      <a:pt x="2094" y="7076"/>
                      <a:pt x="2094" y="7076"/>
                    </a:cubicBezTo>
                    <a:cubicBezTo>
                      <a:pt x="1999" y="7104"/>
                      <a:pt x="1907" y="7118"/>
                      <a:pt x="1804" y="7137"/>
                    </a:cubicBezTo>
                    <a:close/>
                    <a:moveTo>
                      <a:pt x="1543" y="7218"/>
                    </a:moveTo>
                    <a:cubicBezTo>
                      <a:pt x="1543" y="7218"/>
                      <a:pt x="1543" y="7218"/>
                      <a:pt x="1544" y="7218"/>
                    </a:cubicBezTo>
                    <a:cubicBezTo>
                      <a:pt x="1554" y="7216"/>
                      <a:pt x="1565" y="7215"/>
                      <a:pt x="1575" y="7214"/>
                    </a:cubicBezTo>
                    <a:cubicBezTo>
                      <a:pt x="1575" y="7214"/>
                      <a:pt x="1575" y="7214"/>
                      <a:pt x="1575" y="7214"/>
                    </a:cubicBezTo>
                    <a:cubicBezTo>
                      <a:pt x="1575" y="7214"/>
                      <a:pt x="1575" y="7214"/>
                      <a:pt x="1575" y="7214"/>
                    </a:cubicBezTo>
                    <a:cubicBezTo>
                      <a:pt x="1523" y="7281"/>
                      <a:pt x="1489" y="7356"/>
                      <a:pt x="1449" y="7427"/>
                    </a:cubicBezTo>
                    <a:cubicBezTo>
                      <a:pt x="1441" y="7440"/>
                      <a:pt x="1432" y="7450"/>
                      <a:pt x="1415" y="7437"/>
                    </a:cubicBezTo>
                    <a:cubicBezTo>
                      <a:pt x="1415" y="7437"/>
                      <a:pt x="1415" y="7437"/>
                      <a:pt x="1415" y="7437"/>
                    </a:cubicBezTo>
                    <a:cubicBezTo>
                      <a:pt x="1399" y="7425"/>
                      <a:pt x="1383" y="7413"/>
                      <a:pt x="1367" y="7400"/>
                    </a:cubicBezTo>
                    <a:cubicBezTo>
                      <a:pt x="1305" y="7353"/>
                      <a:pt x="1241" y="7304"/>
                      <a:pt x="1172" y="7252"/>
                    </a:cubicBezTo>
                    <a:cubicBezTo>
                      <a:pt x="1301" y="7249"/>
                      <a:pt x="1422" y="7232"/>
                      <a:pt x="1543" y="7218"/>
                    </a:cubicBezTo>
                    <a:close/>
                    <a:moveTo>
                      <a:pt x="847" y="6953"/>
                    </a:moveTo>
                    <a:cubicBezTo>
                      <a:pt x="861" y="6949"/>
                      <a:pt x="870" y="6949"/>
                      <a:pt x="873" y="6968"/>
                    </a:cubicBezTo>
                    <a:cubicBezTo>
                      <a:pt x="881" y="7017"/>
                      <a:pt x="889" y="7066"/>
                      <a:pt x="899" y="7115"/>
                    </a:cubicBezTo>
                    <a:cubicBezTo>
                      <a:pt x="902" y="7130"/>
                      <a:pt x="904" y="7145"/>
                      <a:pt x="907" y="7160"/>
                    </a:cubicBezTo>
                    <a:cubicBezTo>
                      <a:pt x="908" y="7166"/>
                      <a:pt x="909" y="7171"/>
                      <a:pt x="909" y="7174"/>
                    </a:cubicBezTo>
                    <a:cubicBezTo>
                      <a:pt x="908" y="7186"/>
                      <a:pt x="902" y="7189"/>
                      <a:pt x="882" y="7186"/>
                    </a:cubicBezTo>
                    <a:cubicBezTo>
                      <a:pt x="811" y="7172"/>
                      <a:pt x="744" y="7149"/>
                      <a:pt x="685" y="7107"/>
                    </a:cubicBezTo>
                    <a:cubicBezTo>
                      <a:pt x="681" y="7103"/>
                      <a:pt x="676" y="7100"/>
                      <a:pt x="672" y="7097"/>
                    </a:cubicBezTo>
                    <a:cubicBezTo>
                      <a:pt x="670" y="7096"/>
                      <a:pt x="669" y="7095"/>
                      <a:pt x="668" y="7094"/>
                    </a:cubicBezTo>
                    <a:cubicBezTo>
                      <a:pt x="665" y="7092"/>
                      <a:pt x="662" y="7090"/>
                      <a:pt x="659" y="7088"/>
                    </a:cubicBezTo>
                    <a:cubicBezTo>
                      <a:pt x="657" y="7086"/>
                      <a:pt x="655" y="7085"/>
                      <a:pt x="653" y="7083"/>
                    </a:cubicBezTo>
                    <a:cubicBezTo>
                      <a:pt x="650" y="7081"/>
                      <a:pt x="648" y="7080"/>
                      <a:pt x="645" y="7078"/>
                    </a:cubicBezTo>
                    <a:cubicBezTo>
                      <a:pt x="643" y="7076"/>
                      <a:pt x="641" y="7075"/>
                      <a:pt x="639" y="7074"/>
                    </a:cubicBezTo>
                    <a:cubicBezTo>
                      <a:pt x="637" y="7072"/>
                      <a:pt x="634" y="7070"/>
                      <a:pt x="631" y="7068"/>
                    </a:cubicBezTo>
                    <a:cubicBezTo>
                      <a:pt x="629" y="7066"/>
                      <a:pt x="627" y="7065"/>
                      <a:pt x="625" y="7064"/>
                    </a:cubicBezTo>
                    <a:cubicBezTo>
                      <a:pt x="622" y="7061"/>
                      <a:pt x="619" y="7059"/>
                      <a:pt x="615" y="7057"/>
                    </a:cubicBezTo>
                    <a:cubicBezTo>
                      <a:pt x="614" y="7056"/>
                      <a:pt x="613" y="7055"/>
                      <a:pt x="612" y="7054"/>
                    </a:cubicBezTo>
                    <a:cubicBezTo>
                      <a:pt x="607" y="7051"/>
                      <a:pt x="602" y="7047"/>
                      <a:pt x="598" y="7044"/>
                    </a:cubicBezTo>
                    <a:cubicBezTo>
                      <a:pt x="593" y="7041"/>
                      <a:pt x="588" y="7037"/>
                      <a:pt x="584" y="7034"/>
                    </a:cubicBezTo>
                    <a:cubicBezTo>
                      <a:pt x="578" y="7030"/>
                      <a:pt x="572" y="7026"/>
                      <a:pt x="567" y="7022"/>
                    </a:cubicBezTo>
                    <a:cubicBezTo>
                      <a:pt x="665" y="6998"/>
                      <a:pt x="756" y="6976"/>
                      <a:pt x="847" y="6953"/>
                    </a:cubicBezTo>
                    <a:close/>
                    <a:moveTo>
                      <a:pt x="263" y="6686"/>
                    </a:moveTo>
                    <a:cubicBezTo>
                      <a:pt x="272" y="6703"/>
                      <a:pt x="280" y="6722"/>
                      <a:pt x="288" y="6740"/>
                    </a:cubicBezTo>
                    <a:cubicBezTo>
                      <a:pt x="288" y="6740"/>
                      <a:pt x="289" y="6741"/>
                      <a:pt x="289" y="6741"/>
                    </a:cubicBezTo>
                    <a:cubicBezTo>
                      <a:pt x="290" y="6744"/>
                      <a:pt x="291" y="6747"/>
                      <a:pt x="293" y="6750"/>
                    </a:cubicBezTo>
                    <a:cubicBezTo>
                      <a:pt x="293" y="6751"/>
                      <a:pt x="294" y="6752"/>
                      <a:pt x="294" y="6753"/>
                    </a:cubicBezTo>
                    <a:cubicBezTo>
                      <a:pt x="296" y="6755"/>
                      <a:pt x="297" y="6757"/>
                      <a:pt x="298" y="6760"/>
                    </a:cubicBezTo>
                    <a:cubicBezTo>
                      <a:pt x="299" y="6761"/>
                      <a:pt x="300" y="6762"/>
                      <a:pt x="300" y="6763"/>
                    </a:cubicBezTo>
                    <a:cubicBezTo>
                      <a:pt x="302" y="6766"/>
                      <a:pt x="304" y="6770"/>
                      <a:pt x="307" y="6773"/>
                    </a:cubicBezTo>
                    <a:cubicBezTo>
                      <a:pt x="307" y="6773"/>
                      <a:pt x="307" y="6773"/>
                      <a:pt x="307" y="6773"/>
                    </a:cubicBezTo>
                    <a:cubicBezTo>
                      <a:pt x="312" y="6780"/>
                      <a:pt x="318" y="6788"/>
                      <a:pt x="318" y="6797"/>
                    </a:cubicBezTo>
                    <a:cubicBezTo>
                      <a:pt x="318" y="6799"/>
                      <a:pt x="318" y="6801"/>
                      <a:pt x="317" y="6802"/>
                    </a:cubicBezTo>
                    <a:cubicBezTo>
                      <a:pt x="310" y="6817"/>
                      <a:pt x="294" y="6810"/>
                      <a:pt x="283" y="6809"/>
                    </a:cubicBezTo>
                    <a:cubicBezTo>
                      <a:pt x="283" y="6808"/>
                      <a:pt x="283" y="6808"/>
                      <a:pt x="283" y="6808"/>
                    </a:cubicBezTo>
                    <a:cubicBezTo>
                      <a:pt x="280" y="6808"/>
                      <a:pt x="277" y="6808"/>
                      <a:pt x="274" y="6807"/>
                    </a:cubicBezTo>
                    <a:cubicBezTo>
                      <a:pt x="273" y="6807"/>
                      <a:pt x="273" y="6807"/>
                      <a:pt x="272" y="6807"/>
                    </a:cubicBezTo>
                    <a:cubicBezTo>
                      <a:pt x="269" y="6807"/>
                      <a:pt x="266" y="6806"/>
                      <a:pt x="263" y="6806"/>
                    </a:cubicBezTo>
                    <a:cubicBezTo>
                      <a:pt x="263" y="6806"/>
                      <a:pt x="262" y="6806"/>
                      <a:pt x="262" y="6806"/>
                    </a:cubicBezTo>
                    <a:cubicBezTo>
                      <a:pt x="241" y="6803"/>
                      <a:pt x="220" y="6802"/>
                      <a:pt x="199" y="6803"/>
                    </a:cubicBezTo>
                    <a:cubicBezTo>
                      <a:pt x="184" y="6803"/>
                      <a:pt x="170" y="6805"/>
                      <a:pt x="154" y="6809"/>
                    </a:cubicBezTo>
                    <a:cubicBezTo>
                      <a:pt x="132" y="6815"/>
                      <a:pt x="122" y="6801"/>
                      <a:pt x="128" y="6780"/>
                    </a:cubicBezTo>
                    <a:cubicBezTo>
                      <a:pt x="149" y="6704"/>
                      <a:pt x="175" y="6630"/>
                      <a:pt x="213" y="6553"/>
                    </a:cubicBezTo>
                    <a:cubicBezTo>
                      <a:pt x="239" y="6600"/>
                      <a:pt x="241" y="6646"/>
                      <a:pt x="263" y="6686"/>
                    </a:cubicBezTo>
                    <a:close/>
                    <a:moveTo>
                      <a:pt x="239" y="6026"/>
                    </a:moveTo>
                    <a:cubicBezTo>
                      <a:pt x="239" y="6026"/>
                      <a:pt x="239" y="6026"/>
                      <a:pt x="239" y="6026"/>
                    </a:cubicBezTo>
                    <a:cubicBezTo>
                      <a:pt x="239" y="6027"/>
                      <a:pt x="238" y="6027"/>
                      <a:pt x="238" y="6028"/>
                    </a:cubicBezTo>
                    <a:cubicBezTo>
                      <a:pt x="238" y="6028"/>
                      <a:pt x="238" y="6028"/>
                      <a:pt x="238" y="6028"/>
                    </a:cubicBezTo>
                    <a:cubicBezTo>
                      <a:pt x="238" y="6029"/>
                      <a:pt x="238" y="6029"/>
                      <a:pt x="238" y="6030"/>
                    </a:cubicBezTo>
                    <a:cubicBezTo>
                      <a:pt x="238" y="6030"/>
                      <a:pt x="238" y="6030"/>
                      <a:pt x="238" y="6030"/>
                    </a:cubicBezTo>
                    <a:cubicBezTo>
                      <a:pt x="238" y="6030"/>
                      <a:pt x="238" y="6031"/>
                      <a:pt x="238" y="6031"/>
                    </a:cubicBezTo>
                    <a:cubicBezTo>
                      <a:pt x="238" y="6031"/>
                      <a:pt x="238" y="6032"/>
                      <a:pt x="238" y="6032"/>
                    </a:cubicBezTo>
                    <a:cubicBezTo>
                      <a:pt x="237" y="6032"/>
                      <a:pt x="237" y="6033"/>
                      <a:pt x="237" y="6033"/>
                    </a:cubicBezTo>
                    <a:cubicBezTo>
                      <a:pt x="237" y="6033"/>
                      <a:pt x="237" y="6033"/>
                      <a:pt x="237" y="6034"/>
                    </a:cubicBezTo>
                    <a:cubicBezTo>
                      <a:pt x="237" y="6034"/>
                      <a:pt x="237" y="6035"/>
                      <a:pt x="236" y="6035"/>
                    </a:cubicBezTo>
                    <a:cubicBezTo>
                      <a:pt x="235" y="6039"/>
                      <a:pt x="233" y="6043"/>
                      <a:pt x="232" y="6047"/>
                    </a:cubicBezTo>
                    <a:cubicBezTo>
                      <a:pt x="231" y="6049"/>
                      <a:pt x="230" y="6050"/>
                      <a:pt x="230" y="6052"/>
                    </a:cubicBezTo>
                    <a:cubicBezTo>
                      <a:pt x="225" y="6065"/>
                      <a:pt x="221" y="6077"/>
                      <a:pt x="218" y="6090"/>
                    </a:cubicBezTo>
                    <a:cubicBezTo>
                      <a:pt x="217" y="6094"/>
                      <a:pt x="216" y="6098"/>
                      <a:pt x="215" y="6101"/>
                    </a:cubicBezTo>
                    <a:cubicBezTo>
                      <a:pt x="215" y="6102"/>
                      <a:pt x="215" y="6102"/>
                      <a:pt x="215" y="6102"/>
                    </a:cubicBezTo>
                    <a:cubicBezTo>
                      <a:pt x="204" y="6150"/>
                      <a:pt x="200" y="6198"/>
                      <a:pt x="195" y="6246"/>
                    </a:cubicBezTo>
                    <a:cubicBezTo>
                      <a:pt x="195" y="6247"/>
                      <a:pt x="195" y="6247"/>
                      <a:pt x="195" y="6248"/>
                    </a:cubicBezTo>
                    <a:cubicBezTo>
                      <a:pt x="195" y="6252"/>
                      <a:pt x="194" y="6256"/>
                      <a:pt x="194" y="6260"/>
                    </a:cubicBezTo>
                    <a:cubicBezTo>
                      <a:pt x="194" y="6261"/>
                      <a:pt x="194" y="6262"/>
                      <a:pt x="194" y="6264"/>
                    </a:cubicBezTo>
                    <a:cubicBezTo>
                      <a:pt x="193" y="6268"/>
                      <a:pt x="193" y="6273"/>
                      <a:pt x="192" y="6278"/>
                    </a:cubicBezTo>
                    <a:cubicBezTo>
                      <a:pt x="192" y="6278"/>
                      <a:pt x="192" y="6278"/>
                      <a:pt x="192" y="6278"/>
                    </a:cubicBezTo>
                    <a:cubicBezTo>
                      <a:pt x="188" y="6308"/>
                      <a:pt x="175" y="6306"/>
                      <a:pt x="155" y="6291"/>
                    </a:cubicBezTo>
                    <a:cubicBezTo>
                      <a:pt x="155" y="6291"/>
                      <a:pt x="155" y="6291"/>
                      <a:pt x="155" y="6291"/>
                    </a:cubicBezTo>
                    <a:cubicBezTo>
                      <a:pt x="152" y="6288"/>
                      <a:pt x="149" y="6286"/>
                      <a:pt x="146" y="6283"/>
                    </a:cubicBezTo>
                    <a:cubicBezTo>
                      <a:pt x="143" y="6281"/>
                      <a:pt x="141" y="6279"/>
                      <a:pt x="138" y="6276"/>
                    </a:cubicBezTo>
                    <a:cubicBezTo>
                      <a:pt x="138" y="6276"/>
                      <a:pt x="137" y="6275"/>
                      <a:pt x="136" y="6275"/>
                    </a:cubicBezTo>
                    <a:cubicBezTo>
                      <a:pt x="91" y="6233"/>
                      <a:pt x="62" y="6180"/>
                      <a:pt x="45" y="6119"/>
                    </a:cubicBezTo>
                    <a:cubicBezTo>
                      <a:pt x="43" y="6110"/>
                      <a:pt x="42" y="6103"/>
                      <a:pt x="54" y="6097"/>
                    </a:cubicBezTo>
                    <a:cubicBezTo>
                      <a:pt x="109" y="6072"/>
                      <a:pt x="163" y="6045"/>
                      <a:pt x="217" y="6018"/>
                    </a:cubicBezTo>
                    <a:cubicBezTo>
                      <a:pt x="220" y="6017"/>
                      <a:pt x="223" y="6016"/>
                      <a:pt x="226" y="6015"/>
                    </a:cubicBezTo>
                    <a:cubicBezTo>
                      <a:pt x="235" y="6016"/>
                      <a:pt x="238" y="6020"/>
                      <a:pt x="239" y="6025"/>
                    </a:cubicBezTo>
                    <a:cubicBezTo>
                      <a:pt x="239" y="6025"/>
                      <a:pt x="239" y="6025"/>
                      <a:pt x="239" y="6025"/>
                    </a:cubicBezTo>
                    <a:cubicBezTo>
                      <a:pt x="239" y="6025"/>
                      <a:pt x="239" y="6026"/>
                      <a:pt x="239" y="6026"/>
                    </a:cubicBezTo>
                    <a:close/>
                    <a:moveTo>
                      <a:pt x="583" y="5635"/>
                    </a:moveTo>
                    <a:cubicBezTo>
                      <a:pt x="576" y="5677"/>
                      <a:pt x="585" y="5719"/>
                      <a:pt x="583" y="5760"/>
                    </a:cubicBezTo>
                    <a:cubicBezTo>
                      <a:pt x="583" y="5761"/>
                      <a:pt x="583" y="5762"/>
                      <a:pt x="583" y="5763"/>
                    </a:cubicBezTo>
                    <a:cubicBezTo>
                      <a:pt x="583" y="5763"/>
                      <a:pt x="583" y="5763"/>
                      <a:pt x="583" y="5763"/>
                    </a:cubicBezTo>
                    <a:cubicBezTo>
                      <a:pt x="583" y="5764"/>
                      <a:pt x="583" y="5765"/>
                      <a:pt x="582" y="5766"/>
                    </a:cubicBezTo>
                    <a:cubicBezTo>
                      <a:pt x="582" y="5767"/>
                      <a:pt x="582" y="5767"/>
                      <a:pt x="582" y="5767"/>
                    </a:cubicBezTo>
                    <a:cubicBezTo>
                      <a:pt x="582" y="5768"/>
                      <a:pt x="582" y="5769"/>
                      <a:pt x="582" y="5770"/>
                    </a:cubicBezTo>
                    <a:cubicBezTo>
                      <a:pt x="582" y="5770"/>
                      <a:pt x="582" y="5770"/>
                      <a:pt x="582" y="5771"/>
                    </a:cubicBezTo>
                    <a:cubicBezTo>
                      <a:pt x="582" y="5772"/>
                      <a:pt x="581" y="5773"/>
                      <a:pt x="581" y="5774"/>
                    </a:cubicBezTo>
                    <a:cubicBezTo>
                      <a:pt x="581" y="5774"/>
                      <a:pt x="581" y="5774"/>
                      <a:pt x="581" y="5774"/>
                    </a:cubicBezTo>
                    <a:cubicBezTo>
                      <a:pt x="581" y="5775"/>
                      <a:pt x="581" y="5776"/>
                      <a:pt x="580" y="5777"/>
                    </a:cubicBezTo>
                    <a:cubicBezTo>
                      <a:pt x="580" y="5777"/>
                      <a:pt x="580" y="5777"/>
                      <a:pt x="580" y="5777"/>
                    </a:cubicBezTo>
                    <a:cubicBezTo>
                      <a:pt x="580" y="5778"/>
                      <a:pt x="580" y="5779"/>
                      <a:pt x="579" y="5780"/>
                    </a:cubicBezTo>
                    <a:cubicBezTo>
                      <a:pt x="579" y="5780"/>
                      <a:pt x="579" y="5780"/>
                      <a:pt x="579" y="5781"/>
                    </a:cubicBezTo>
                    <a:cubicBezTo>
                      <a:pt x="579" y="5781"/>
                      <a:pt x="578" y="5782"/>
                      <a:pt x="578" y="5783"/>
                    </a:cubicBezTo>
                    <a:cubicBezTo>
                      <a:pt x="578" y="5783"/>
                      <a:pt x="578" y="5783"/>
                      <a:pt x="578" y="5784"/>
                    </a:cubicBezTo>
                    <a:cubicBezTo>
                      <a:pt x="577" y="5784"/>
                      <a:pt x="577" y="5785"/>
                      <a:pt x="577" y="5785"/>
                    </a:cubicBezTo>
                    <a:cubicBezTo>
                      <a:pt x="576" y="5786"/>
                      <a:pt x="576" y="5786"/>
                      <a:pt x="576" y="5786"/>
                    </a:cubicBezTo>
                    <a:cubicBezTo>
                      <a:pt x="576" y="5787"/>
                      <a:pt x="575" y="5787"/>
                      <a:pt x="575" y="5788"/>
                    </a:cubicBezTo>
                    <a:cubicBezTo>
                      <a:pt x="575" y="5788"/>
                      <a:pt x="574" y="5788"/>
                      <a:pt x="574" y="5789"/>
                    </a:cubicBezTo>
                    <a:cubicBezTo>
                      <a:pt x="574" y="5789"/>
                      <a:pt x="573" y="5790"/>
                      <a:pt x="573" y="5790"/>
                    </a:cubicBezTo>
                    <a:cubicBezTo>
                      <a:pt x="572" y="5790"/>
                      <a:pt x="572" y="5791"/>
                      <a:pt x="572" y="5791"/>
                    </a:cubicBezTo>
                    <a:cubicBezTo>
                      <a:pt x="571" y="5791"/>
                      <a:pt x="571" y="5792"/>
                      <a:pt x="570" y="5792"/>
                    </a:cubicBezTo>
                    <a:cubicBezTo>
                      <a:pt x="570" y="5792"/>
                      <a:pt x="570" y="5793"/>
                      <a:pt x="569" y="5793"/>
                    </a:cubicBezTo>
                    <a:cubicBezTo>
                      <a:pt x="569" y="5793"/>
                      <a:pt x="568" y="5794"/>
                      <a:pt x="568" y="5794"/>
                    </a:cubicBezTo>
                    <a:cubicBezTo>
                      <a:pt x="567" y="5794"/>
                      <a:pt x="567" y="5794"/>
                      <a:pt x="566" y="5795"/>
                    </a:cubicBezTo>
                    <a:cubicBezTo>
                      <a:pt x="566" y="5795"/>
                      <a:pt x="565" y="5795"/>
                      <a:pt x="564" y="5796"/>
                    </a:cubicBezTo>
                    <a:cubicBezTo>
                      <a:pt x="564" y="5796"/>
                      <a:pt x="563" y="5796"/>
                      <a:pt x="563" y="5796"/>
                    </a:cubicBezTo>
                    <a:cubicBezTo>
                      <a:pt x="562" y="5797"/>
                      <a:pt x="562" y="5797"/>
                      <a:pt x="561" y="5797"/>
                    </a:cubicBezTo>
                    <a:cubicBezTo>
                      <a:pt x="560" y="5797"/>
                      <a:pt x="560" y="5797"/>
                      <a:pt x="559" y="5798"/>
                    </a:cubicBezTo>
                    <a:cubicBezTo>
                      <a:pt x="558" y="5798"/>
                      <a:pt x="558" y="5798"/>
                      <a:pt x="557" y="5798"/>
                    </a:cubicBezTo>
                    <a:cubicBezTo>
                      <a:pt x="556" y="5799"/>
                      <a:pt x="556" y="5799"/>
                      <a:pt x="555" y="5799"/>
                    </a:cubicBezTo>
                    <a:cubicBezTo>
                      <a:pt x="554" y="5799"/>
                      <a:pt x="554" y="5799"/>
                      <a:pt x="553" y="5799"/>
                    </a:cubicBezTo>
                    <a:cubicBezTo>
                      <a:pt x="552" y="5800"/>
                      <a:pt x="550" y="5800"/>
                      <a:pt x="549" y="5800"/>
                    </a:cubicBezTo>
                    <a:cubicBezTo>
                      <a:pt x="548" y="5800"/>
                      <a:pt x="548" y="5800"/>
                      <a:pt x="548" y="5800"/>
                    </a:cubicBezTo>
                    <a:cubicBezTo>
                      <a:pt x="488" y="5809"/>
                      <a:pt x="431" y="5836"/>
                      <a:pt x="362" y="5838"/>
                    </a:cubicBezTo>
                    <a:cubicBezTo>
                      <a:pt x="362" y="5838"/>
                      <a:pt x="362" y="5838"/>
                      <a:pt x="362" y="5838"/>
                    </a:cubicBezTo>
                    <a:cubicBezTo>
                      <a:pt x="362" y="5838"/>
                      <a:pt x="362" y="5838"/>
                      <a:pt x="362" y="5838"/>
                    </a:cubicBezTo>
                    <a:cubicBezTo>
                      <a:pt x="419" y="5754"/>
                      <a:pt x="473" y="5678"/>
                      <a:pt x="549" y="5619"/>
                    </a:cubicBezTo>
                    <a:cubicBezTo>
                      <a:pt x="557" y="5613"/>
                      <a:pt x="564" y="5600"/>
                      <a:pt x="576" y="5606"/>
                    </a:cubicBezTo>
                    <a:cubicBezTo>
                      <a:pt x="589" y="5611"/>
                      <a:pt x="585" y="5625"/>
                      <a:pt x="583" y="5635"/>
                    </a:cubicBezTo>
                    <a:close/>
                    <a:moveTo>
                      <a:pt x="849" y="5390"/>
                    </a:moveTo>
                    <a:cubicBezTo>
                      <a:pt x="849" y="5390"/>
                      <a:pt x="849" y="5390"/>
                      <a:pt x="849" y="5390"/>
                    </a:cubicBezTo>
                    <a:cubicBezTo>
                      <a:pt x="851" y="5384"/>
                      <a:pt x="853" y="5378"/>
                      <a:pt x="856" y="5372"/>
                    </a:cubicBezTo>
                    <a:cubicBezTo>
                      <a:pt x="857" y="5369"/>
                      <a:pt x="858" y="5367"/>
                      <a:pt x="859" y="5364"/>
                    </a:cubicBezTo>
                    <a:cubicBezTo>
                      <a:pt x="861" y="5358"/>
                      <a:pt x="863" y="5353"/>
                      <a:pt x="865" y="5347"/>
                    </a:cubicBezTo>
                    <a:cubicBezTo>
                      <a:pt x="883" y="5300"/>
                      <a:pt x="899" y="5258"/>
                      <a:pt x="915" y="5217"/>
                    </a:cubicBezTo>
                    <a:cubicBezTo>
                      <a:pt x="921" y="5202"/>
                      <a:pt x="931" y="5198"/>
                      <a:pt x="945" y="5203"/>
                    </a:cubicBezTo>
                    <a:cubicBezTo>
                      <a:pt x="997" y="5221"/>
                      <a:pt x="1048" y="5239"/>
                      <a:pt x="1105" y="5259"/>
                    </a:cubicBezTo>
                    <a:cubicBezTo>
                      <a:pt x="1107" y="5260"/>
                      <a:pt x="1108" y="5260"/>
                      <a:pt x="1110" y="5261"/>
                    </a:cubicBezTo>
                    <a:cubicBezTo>
                      <a:pt x="1116" y="5263"/>
                      <a:pt x="1123" y="5265"/>
                      <a:pt x="1130" y="5268"/>
                    </a:cubicBezTo>
                    <a:cubicBezTo>
                      <a:pt x="1131" y="5268"/>
                      <a:pt x="1132" y="5268"/>
                      <a:pt x="1133" y="5269"/>
                    </a:cubicBezTo>
                    <a:cubicBezTo>
                      <a:pt x="1133" y="5269"/>
                      <a:pt x="1133" y="5269"/>
                      <a:pt x="1133" y="5269"/>
                    </a:cubicBezTo>
                    <a:cubicBezTo>
                      <a:pt x="1036" y="5310"/>
                      <a:pt x="948" y="5347"/>
                      <a:pt x="849" y="5390"/>
                    </a:cubicBezTo>
                    <a:close/>
                    <a:moveTo>
                      <a:pt x="1651" y="5134"/>
                    </a:moveTo>
                    <a:cubicBezTo>
                      <a:pt x="1646" y="5134"/>
                      <a:pt x="1642" y="5135"/>
                      <a:pt x="1637" y="5136"/>
                    </a:cubicBezTo>
                    <a:cubicBezTo>
                      <a:pt x="1635" y="5136"/>
                      <a:pt x="1632" y="5137"/>
                      <a:pt x="1630" y="5137"/>
                    </a:cubicBezTo>
                    <a:cubicBezTo>
                      <a:pt x="1625" y="5138"/>
                      <a:pt x="1621" y="5139"/>
                      <a:pt x="1616" y="5139"/>
                    </a:cubicBezTo>
                    <a:cubicBezTo>
                      <a:pt x="1614" y="5140"/>
                      <a:pt x="1612" y="5140"/>
                      <a:pt x="1610" y="5141"/>
                    </a:cubicBezTo>
                    <a:cubicBezTo>
                      <a:pt x="1596" y="5143"/>
                      <a:pt x="1583" y="5145"/>
                      <a:pt x="1570" y="5148"/>
                    </a:cubicBezTo>
                    <a:cubicBezTo>
                      <a:pt x="1568" y="5149"/>
                      <a:pt x="1567" y="5149"/>
                      <a:pt x="1565" y="5149"/>
                    </a:cubicBezTo>
                    <a:cubicBezTo>
                      <a:pt x="1560" y="5150"/>
                      <a:pt x="1555" y="5151"/>
                      <a:pt x="1550" y="5152"/>
                    </a:cubicBezTo>
                    <a:cubicBezTo>
                      <a:pt x="1548" y="5153"/>
                      <a:pt x="1546" y="5153"/>
                      <a:pt x="1544" y="5154"/>
                    </a:cubicBezTo>
                    <a:cubicBezTo>
                      <a:pt x="1539" y="5155"/>
                      <a:pt x="1534" y="5156"/>
                      <a:pt x="1530" y="5157"/>
                    </a:cubicBezTo>
                    <a:cubicBezTo>
                      <a:pt x="1528" y="5158"/>
                      <a:pt x="1527" y="5158"/>
                      <a:pt x="1525" y="5158"/>
                    </a:cubicBezTo>
                    <a:cubicBezTo>
                      <a:pt x="1512" y="5161"/>
                      <a:pt x="1498" y="5165"/>
                      <a:pt x="1485" y="5168"/>
                    </a:cubicBezTo>
                    <a:cubicBezTo>
                      <a:pt x="1485" y="5168"/>
                      <a:pt x="1484" y="5168"/>
                      <a:pt x="1483" y="5168"/>
                    </a:cubicBezTo>
                    <a:cubicBezTo>
                      <a:pt x="1435" y="5180"/>
                      <a:pt x="1387" y="5193"/>
                      <a:pt x="1336" y="5204"/>
                    </a:cubicBezTo>
                    <a:cubicBezTo>
                      <a:pt x="1368" y="5149"/>
                      <a:pt x="1394" y="5103"/>
                      <a:pt x="1419" y="5057"/>
                    </a:cubicBezTo>
                    <a:cubicBezTo>
                      <a:pt x="1429" y="5040"/>
                      <a:pt x="1440" y="5027"/>
                      <a:pt x="1460" y="5039"/>
                    </a:cubicBezTo>
                    <a:cubicBezTo>
                      <a:pt x="1497" y="5059"/>
                      <a:pt x="1536" y="5074"/>
                      <a:pt x="1578" y="5089"/>
                    </a:cubicBezTo>
                    <a:cubicBezTo>
                      <a:pt x="1581" y="5090"/>
                      <a:pt x="1585" y="5091"/>
                      <a:pt x="1588" y="5093"/>
                    </a:cubicBezTo>
                    <a:cubicBezTo>
                      <a:pt x="1590" y="5093"/>
                      <a:pt x="1591" y="5094"/>
                      <a:pt x="1593" y="5095"/>
                    </a:cubicBezTo>
                    <a:cubicBezTo>
                      <a:pt x="1596" y="5096"/>
                      <a:pt x="1599" y="5097"/>
                      <a:pt x="1602" y="5098"/>
                    </a:cubicBezTo>
                    <a:cubicBezTo>
                      <a:pt x="1604" y="5099"/>
                      <a:pt x="1605" y="5099"/>
                      <a:pt x="1607" y="5100"/>
                    </a:cubicBezTo>
                    <a:cubicBezTo>
                      <a:pt x="1610" y="5101"/>
                      <a:pt x="1613" y="5102"/>
                      <a:pt x="1616" y="5103"/>
                    </a:cubicBezTo>
                    <a:cubicBezTo>
                      <a:pt x="1617" y="5104"/>
                      <a:pt x="1619" y="5105"/>
                      <a:pt x="1621" y="5105"/>
                    </a:cubicBezTo>
                    <a:cubicBezTo>
                      <a:pt x="1624" y="5107"/>
                      <a:pt x="1627" y="5108"/>
                      <a:pt x="1630" y="5109"/>
                    </a:cubicBezTo>
                    <a:cubicBezTo>
                      <a:pt x="1632" y="5110"/>
                      <a:pt x="1633" y="5110"/>
                      <a:pt x="1635" y="5111"/>
                    </a:cubicBezTo>
                    <a:cubicBezTo>
                      <a:pt x="1638" y="5112"/>
                      <a:pt x="1641" y="5114"/>
                      <a:pt x="1644" y="5115"/>
                    </a:cubicBezTo>
                    <a:cubicBezTo>
                      <a:pt x="1646" y="5116"/>
                      <a:pt x="1648" y="5116"/>
                      <a:pt x="1650" y="5117"/>
                    </a:cubicBezTo>
                    <a:cubicBezTo>
                      <a:pt x="1653" y="5118"/>
                      <a:pt x="1656" y="5120"/>
                      <a:pt x="1659" y="5121"/>
                    </a:cubicBezTo>
                    <a:cubicBezTo>
                      <a:pt x="1661" y="5122"/>
                      <a:pt x="1662" y="5123"/>
                      <a:pt x="1664" y="5123"/>
                    </a:cubicBezTo>
                    <a:cubicBezTo>
                      <a:pt x="1669" y="5126"/>
                      <a:pt x="1673" y="5128"/>
                      <a:pt x="1678" y="5130"/>
                    </a:cubicBezTo>
                    <a:cubicBezTo>
                      <a:pt x="1678" y="5130"/>
                      <a:pt x="1678" y="5130"/>
                      <a:pt x="1678" y="5130"/>
                    </a:cubicBezTo>
                    <a:cubicBezTo>
                      <a:pt x="1671" y="5131"/>
                      <a:pt x="1664" y="5132"/>
                      <a:pt x="1658" y="5133"/>
                    </a:cubicBezTo>
                    <a:cubicBezTo>
                      <a:pt x="1655" y="5133"/>
                      <a:pt x="1653" y="5133"/>
                      <a:pt x="1651" y="5134"/>
                    </a:cubicBezTo>
                    <a:close/>
                    <a:moveTo>
                      <a:pt x="4348" y="4471"/>
                    </a:moveTo>
                    <a:cubicBezTo>
                      <a:pt x="4409" y="4471"/>
                      <a:pt x="4486" y="4548"/>
                      <a:pt x="4486" y="4625"/>
                    </a:cubicBezTo>
                    <a:cubicBezTo>
                      <a:pt x="4486" y="4706"/>
                      <a:pt x="4419" y="4787"/>
                      <a:pt x="4327" y="4778"/>
                    </a:cubicBezTo>
                    <a:cubicBezTo>
                      <a:pt x="4255" y="4779"/>
                      <a:pt x="4174" y="4735"/>
                      <a:pt x="4174" y="4627"/>
                    </a:cubicBezTo>
                    <a:cubicBezTo>
                      <a:pt x="4172" y="4533"/>
                      <a:pt x="4248" y="4471"/>
                      <a:pt x="4348" y="4471"/>
                    </a:cubicBezTo>
                    <a:close/>
                    <a:moveTo>
                      <a:pt x="4080" y="4385"/>
                    </a:moveTo>
                    <a:cubicBezTo>
                      <a:pt x="4077" y="4340"/>
                      <a:pt x="4060" y="4311"/>
                      <a:pt x="4070" y="4303"/>
                    </a:cubicBezTo>
                    <a:cubicBezTo>
                      <a:pt x="4100" y="4279"/>
                      <a:pt x="4154" y="4225"/>
                      <a:pt x="4191" y="4188"/>
                    </a:cubicBezTo>
                    <a:cubicBezTo>
                      <a:pt x="4166" y="4263"/>
                      <a:pt x="4120" y="4330"/>
                      <a:pt x="4080" y="4385"/>
                    </a:cubicBezTo>
                    <a:close/>
                    <a:moveTo>
                      <a:pt x="4031" y="4299"/>
                    </a:moveTo>
                    <a:cubicBezTo>
                      <a:pt x="3980" y="4281"/>
                      <a:pt x="3924" y="4317"/>
                      <a:pt x="3905" y="4364"/>
                    </a:cubicBezTo>
                    <a:cubicBezTo>
                      <a:pt x="3905" y="4364"/>
                      <a:pt x="3817" y="4403"/>
                      <a:pt x="3773" y="4412"/>
                    </a:cubicBezTo>
                    <a:cubicBezTo>
                      <a:pt x="3672" y="4433"/>
                      <a:pt x="3573" y="4469"/>
                      <a:pt x="3465" y="4473"/>
                    </a:cubicBezTo>
                    <a:cubicBezTo>
                      <a:pt x="3465" y="4473"/>
                      <a:pt x="3465" y="4473"/>
                      <a:pt x="3465" y="4473"/>
                    </a:cubicBezTo>
                    <a:cubicBezTo>
                      <a:pt x="3469" y="4445"/>
                      <a:pt x="3487" y="4425"/>
                      <a:pt x="3501" y="4405"/>
                    </a:cubicBezTo>
                    <a:cubicBezTo>
                      <a:pt x="3501" y="4405"/>
                      <a:pt x="3501" y="4405"/>
                      <a:pt x="3501" y="4405"/>
                    </a:cubicBezTo>
                    <a:cubicBezTo>
                      <a:pt x="3512" y="4391"/>
                      <a:pt x="3522" y="4378"/>
                      <a:pt x="3532" y="4364"/>
                    </a:cubicBezTo>
                    <a:cubicBezTo>
                      <a:pt x="3533" y="4362"/>
                      <a:pt x="3535" y="4360"/>
                      <a:pt x="3536" y="4358"/>
                    </a:cubicBezTo>
                    <a:cubicBezTo>
                      <a:pt x="3545" y="4346"/>
                      <a:pt x="3554" y="4334"/>
                      <a:pt x="3562" y="4321"/>
                    </a:cubicBezTo>
                    <a:cubicBezTo>
                      <a:pt x="3565" y="4317"/>
                      <a:pt x="3568" y="4313"/>
                      <a:pt x="3571" y="4309"/>
                    </a:cubicBezTo>
                    <a:cubicBezTo>
                      <a:pt x="3578" y="4299"/>
                      <a:pt x="3586" y="4288"/>
                      <a:pt x="3593" y="4278"/>
                    </a:cubicBezTo>
                    <a:cubicBezTo>
                      <a:pt x="3597" y="4271"/>
                      <a:pt x="3602" y="4265"/>
                      <a:pt x="3606" y="4259"/>
                    </a:cubicBezTo>
                    <a:cubicBezTo>
                      <a:pt x="3610" y="4254"/>
                      <a:pt x="3613" y="4248"/>
                      <a:pt x="3617" y="4243"/>
                    </a:cubicBezTo>
                    <a:cubicBezTo>
                      <a:pt x="3625" y="4231"/>
                      <a:pt x="3633" y="4219"/>
                      <a:pt x="3641" y="4207"/>
                    </a:cubicBezTo>
                    <a:cubicBezTo>
                      <a:pt x="3762" y="4027"/>
                      <a:pt x="3873" y="3841"/>
                      <a:pt x="3998" y="3665"/>
                    </a:cubicBezTo>
                    <a:cubicBezTo>
                      <a:pt x="4034" y="3614"/>
                      <a:pt x="4069" y="3562"/>
                      <a:pt x="4094" y="3505"/>
                    </a:cubicBezTo>
                    <a:cubicBezTo>
                      <a:pt x="4102" y="3486"/>
                      <a:pt x="4115" y="3472"/>
                      <a:pt x="4139" y="3470"/>
                    </a:cubicBezTo>
                    <a:cubicBezTo>
                      <a:pt x="4246" y="3461"/>
                      <a:pt x="4345" y="3448"/>
                      <a:pt x="4443" y="3427"/>
                    </a:cubicBezTo>
                    <a:cubicBezTo>
                      <a:pt x="4450" y="3426"/>
                      <a:pt x="4456" y="3425"/>
                      <a:pt x="4462" y="3423"/>
                    </a:cubicBezTo>
                    <a:cubicBezTo>
                      <a:pt x="4463" y="3423"/>
                      <a:pt x="4463" y="3423"/>
                      <a:pt x="4463" y="3423"/>
                    </a:cubicBezTo>
                    <a:cubicBezTo>
                      <a:pt x="4469" y="3422"/>
                      <a:pt x="4475" y="3420"/>
                      <a:pt x="4482" y="3419"/>
                    </a:cubicBezTo>
                    <a:cubicBezTo>
                      <a:pt x="4482" y="3419"/>
                      <a:pt x="4482" y="3419"/>
                      <a:pt x="4482" y="3419"/>
                    </a:cubicBezTo>
                    <a:cubicBezTo>
                      <a:pt x="4488" y="3417"/>
                      <a:pt x="4494" y="3416"/>
                      <a:pt x="4501" y="3414"/>
                    </a:cubicBezTo>
                    <a:cubicBezTo>
                      <a:pt x="4501" y="3414"/>
                      <a:pt x="4501" y="3414"/>
                      <a:pt x="4501" y="3414"/>
                    </a:cubicBezTo>
                    <a:cubicBezTo>
                      <a:pt x="4507" y="3412"/>
                      <a:pt x="4513" y="3411"/>
                      <a:pt x="4519" y="3409"/>
                    </a:cubicBezTo>
                    <a:cubicBezTo>
                      <a:pt x="4520" y="3409"/>
                      <a:pt x="4520" y="3409"/>
                      <a:pt x="4520" y="3409"/>
                    </a:cubicBezTo>
                    <a:cubicBezTo>
                      <a:pt x="4526" y="3407"/>
                      <a:pt x="4532" y="3406"/>
                      <a:pt x="4538" y="3404"/>
                    </a:cubicBezTo>
                    <a:cubicBezTo>
                      <a:pt x="4539" y="3404"/>
                      <a:pt x="4539" y="3404"/>
                      <a:pt x="4540" y="3404"/>
                    </a:cubicBezTo>
                    <a:cubicBezTo>
                      <a:pt x="4545" y="3402"/>
                      <a:pt x="4551" y="3401"/>
                      <a:pt x="4557" y="3399"/>
                    </a:cubicBezTo>
                    <a:cubicBezTo>
                      <a:pt x="4558" y="3399"/>
                      <a:pt x="4558" y="3399"/>
                      <a:pt x="4559" y="3398"/>
                    </a:cubicBezTo>
                    <a:cubicBezTo>
                      <a:pt x="4565" y="3397"/>
                      <a:pt x="4570" y="3395"/>
                      <a:pt x="4576" y="3393"/>
                    </a:cubicBezTo>
                    <a:cubicBezTo>
                      <a:pt x="4577" y="3393"/>
                      <a:pt x="4577" y="3393"/>
                      <a:pt x="4578" y="3393"/>
                    </a:cubicBezTo>
                    <a:cubicBezTo>
                      <a:pt x="4584" y="3391"/>
                      <a:pt x="4589" y="3389"/>
                      <a:pt x="4595" y="3388"/>
                    </a:cubicBezTo>
                    <a:cubicBezTo>
                      <a:pt x="4596" y="3387"/>
                      <a:pt x="4597" y="3387"/>
                      <a:pt x="4598" y="3387"/>
                    </a:cubicBezTo>
                    <a:cubicBezTo>
                      <a:pt x="4603" y="3385"/>
                      <a:pt x="4608" y="3383"/>
                      <a:pt x="4613" y="3382"/>
                    </a:cubicBezTo>
                    <a:cubicBezTo>
                      <a:pt x="4615" y="3381"/>
                      <a:pt x="4616" y="3381"/>
                      <a:pt x="4617" y="3380"/>
                    </a:cubicBezTo>
                    <a:cubicBezTo>
                      <a:pt x="4622" y="3379"/>
                      <a:pt x="4627" y="3377"/>
                      <a:pt x="4632" y="3375"/>
                    </a:cubicBezTo>
                    <a:cubicBezTo>
                      <a:pt x="4634" y="3375"/>
                      <a:pt x="4635" y="3374"/>
                      <a:pt x="4636" y="3374"/>
                    </a:cubicBezTo>
                    <a:cubicBezTo>
                      <a:pt x="4641" y="3372"/>
                      <a:pt x="4646" y="3370"/>
                      <a:pt x="4651" y="3369"/>
                    </a:cubicBezTo>
                    <a:cubicBezTo>
                      <a:pt x="4653" y="3368"/>
                      <a:pt x="4654" y="3368"/>
                      <a:pt x="4656" y="3367"/>
                    </a:cubicBezTo>
                    <a:cubicBezTo>
                      <a:pt x="4660" y="3365"/>
                      <a:pt x="4665" y="3364"/>
                      <a:pt x="4670" y="3362"/>
                    </a:cubicBezTo>
                    <a:cubicBezTo>
                      <a:pt x="4672" y="3361"/>
                      <a:pt x="4673" y="3361"/>
                      <a:pt x="4675" y="3360"/>
                    </a:cubicBezTo>
                    <a:cubicBezTo>
                      <a:pt x="4680" y="3358"/>
                      <a:pt x="4684" y="3356"/>
                      <a:pt x="4689" y="3355"/>
                    </a:cubicBezTo>
                    <a:cubicBezTo>
                      <a:pt x="4691" y="3354"/>
                      <a:pt x="4693" y="3353"/>
                      <a:pt x="4695" y="3352"/>
                    </a:cubicBezTo>
                    <a:cubicBezTo>
                      <a:pt x="4699" y="3351"/>
                      <a:pt x="4704" y="3349"/>
                      <a:pt x="4709" y="3347"/>
                    </a:cubicBezTo>
                    <a:cubicBezTo>
                      <a:pt x="4710" y="3346"/>
                      <a:pt x="4712" y="3345"/>
                      <a:pt x="4714" y="3345"/>
                    </a:cubicBezTo>
                    <a:cubicBezTo>
                      <a:pt x="4719" y="3343"/>
                      <a:pt x="4724" y="3341"/>
                      <a:pt x="4728" y="3339"/>
                    </a:cubicBezTo>
                    <a:cubicBezTo>
                      <a:pt x="4730" y="3338"/>
                      <a:pt x="4732" y="3337"/>
                      <a:pt x="4734" y="3337"/>
                    </a:cubicBezTo>
                    <a:cubicBezTo>
                      <a:pt x="4741" y="3334"/>
                      <a:pt x="4747" y="3331"/>
                      <a:pt x="4754" y="3328"/>
                    </a:cubicBezTo>
                    <a:cubicBezTo>
                      <a:pt x="4752" y="3337"/>
                      <a:pt x="4704" y="3409"/>
                      <a:pt x="4637" y="3508"/>
                    </a:cubicBezTo>
                    <a:cubicBezTo>
                      <a:pt x="4630" y="3517"/>
                      <a:pt x="4623" y="3527"/>
                      <a:pt x="4616" y="3537"/>
                    </a:cubicBezTo>
                    <a:cubicBezTo>
                      <a:pt x="4609" y="3548"/>
                      <a:pt x="4601" y="3560"/>
                      <a:pt x="4593" y="3572"/>
                    </a:cubicBezTo>
                    <a:cubicBezTo>
                      <a:pt x="4588" y="3578"/>
                      <a:pt x="4584" y="3584"/>
                      <a:pt x="4580" y="3590"/>
                    </a:cubicBezTo>
                    <a:cubicBezTo>
                      <a:pt x="4578" y="3593"/>
                      <a:pt x="4576" y="3596"/>
                      <a:pt x="4574" y="3599"/>
                    </a:cubicBezTo>
                    <a:cubicBezTo>
                      <a:pt x="4570" y="3605"/>
                      <a:pt x="4565" y="3611"/>
                      <a:pt x="4561" y="3618"/>
                    </a:cubicBezTo>
                    <a:cubicBezTo>
                      <a:pt x="4546" y="3639"/>
                      <a:pt x="4531" y="3661"/>
                      <a:pt x="4515" y="3683"/>
                    </a:cubicBezTo>
                    <a:cubicBezTo>
                      <a:pt x="4481" y="3733"/>
                      <a:pt x="4445" y="3785"/>
                      <a:pt x="4411" y="3834"/>
                    </a:cubicBezTo>
                    <a:cubicBezTo>
                      <a:pt x="4409" y="3837"/>
                      <a:pt x="4407" y="3840"/>
                      <a:pt x="4405" y="3843"/>
                    </a:cubicBezTo>
                    <a:cubicBezTo>
                      <a:pt x="4397" y="3854"/>
                      <a:pt x="4389" y="3866"/>
                      <a:pt x="4381" y="3877"/>
                    </a:cubicBezTo>
                    <a:cubicBezTo>
                      <a:pt x="4338" y="3939"/>
                      <a:pt x="4298" y="3997"/>
                      <a:pt x="4265" y="4046"/>
                    </a:cubicBezTo>
                    <a:cubicBezTo>
                      <a:pt x="4240" y="4083"/>
                      <a:pt x="4212" y="4119"/>
                      <a:pt x="4182" y="4152"/>
                    </a:cubicBezTo>
                    <a:cubicBezTo>
                      <a:pt x="4145" y="4195"/>
                      <a:pt x="4106" y="4234"/>
                      <a:pt x="4064" y="4272"/>
                    </a:cubicBezTo>
                    <a:cubicBezTo>
                      <a:pt x="4060" y="4275"/>
                      <a:pt x="4035" y="4299"/>
                      <a:pt x="4031" y="4299"/>
                    </a:cubicBezTo>
                    <a:close/>
                    <a:moveTo>
                      <a:pt x="4052" y="4413"/>
                    </a:moveTo>
                    <a:cubicBezTo>
                      <a:pt x="4037" y="4424"/>
                      <a:pt x="4010" y="4445"/>
                      <a:pt x="3995" y="4454"/>
                    </a:cubicBezTo>
                    <a:cubicBezTo>
                      <a:pt x="3980" y="4463"/>
                      <a:pt x="3952" y="4477"/>
                      <a:pt x="3942" y="4472"/>
                    </a:cubicBezTo>
                    <a:cubicBezTo>
                      <a:pt x="3942" y="4472"/>
                      <a:pt x="3938" y="4390"/>
                      <a:pt x="3944" y="4369"/>
                    </a:cubicBezTo>
                    <a:cubicBezTo>
                      <a:pt x="3949" y="4347"/>
                      <a:pt x="3983" y="4329"/>
                      <a:pt x="4004" y="4327"/>
                    </a:cubicBezTo>
                    <a:cubicBezTo>
                      <a:pt x="4029" y="4326"/>
                      <a:pt x="4042" y="4345"/>
                      <a:pt x="4048" y="4367"/>
                    </a:cubicBezTo>
                    <a:cubicBezTo>
                      <a:pt x="4054" y="4386"/>
                      <a:pt x="4052" y="4413"/>
                      <a:pt x="4052" y="4413"/>
                    </a:cubicBezTo>
                    <a:close/>
                    <a:moveTo>
                      <a:pt x="3695" y="5761"/>
                    </a:moveTo>
                    <a:cubicBezTo>
                      <a:pt x="3677" y="5737"/>
                      <a:pt x="3712" y="5744"/>
                      <a:pt x="3724" y="5744"/>
                    </a:cubicBezTo>
                    <a:cubicBezTo>
                      <a:pt x="3780" y="5741"/>
                      <a:pt x="3835" y="5736"/>
                      <a:pt x="3905" y="5760"/>
                    </a:cubicBezTo>
                    <a:cubicBezTo>
                      <a:pt x="3927" y="5771"/>
                      <a:pt x="3767" y="5828"/>
                      <a:pt x="3712" y="5837"/>
                    </a:cubicBezTo>
                    <a:cubicBezTo>
                      <a:pt x="3712" y="5837"/>
                      <a:pt x="3721" y="5798"/>
                      <a:pt x="3695" y="5761"/>
                    </a:cubicBezTo>
                    <a:close/>
                    <a:moveTo>
                      <a:pt x="3288" y="5708"/>
                    </a:moveTo>
                    <a:cubicBezTo>
                      <a:pt x="3287" y="5708"/>
                      <a:pt x="3287" y="5708"/>
                      <a:pt x="3287" y="5708"/>
                    </a:cubicBezTo>
                    <a:cubicBezTo>
                      <a:pt x="3287" y="5750"/>
                      <a:pt x="3286" y="5792"/>
                      <a:pt x="3287" y="5834"/>
                    </a:cubicBezTo>
                    <a:cubicBezTo>
                      <a:pt x="3288" y="5856"/>
                      <a:pt x="3290" y="5875"/>
                      <a:pt x="3263" y="5873"/>
                    </a:cubicBezTo>
                    <a:cubicBezTo>
                      <a:pt x="3214" y="5870"/>
                      <a:pt x="3156" y="5867"/>
                      <a:pt x="3106" y="5868"/>
                    </a:cubicBezTo>
                    <a:cubicBezTo>
                      <a:pt x="3084" y="5868"/>
                      <a:pt x="3070" y="5864"/>
                      <a:pt x="3071" y="5832"/>
                    </a:cubicBezTo>
                    <a:cubicBezTo>
                      <a:pt x="3073" y="5792"/>
                      <a:pt x="3050" y="5759"/>
                      <a:pt x="3029" y="5725"/>
                    </a:cubicBezTo>
                    <a:cubicBezTo>
                      <a:pt x="2990" y="5665"/>
                      <a:pt x="2992" y="5658"/>
                      <a:pt x="3033" y="5602"/>
                    </a:cubicBezTo>
                    <a:cubicBezTo>
                      <a:pt x="3042" y="5590"/>
                      <a:pt x="3069" y="5576"/>
                      <a:pt x="3052" y="5562"/>
                    </a:cubicBezTo>
                    <a:cubicBezTo>
                      <a:pt x="3034" y="5548"/>
                      <a:pt x="3022" y="5576"/>
                      <a:pt x="3011" y="5588"/>
                    </a:cubicBezTo>
                    <a:cubicBezTo>
                      <a:pt x="2997" y="5602"/>
                      <a:pt x="2988" y="5621"/>
                      <a:pt x="2976" y="5637"/>
                    </a:cubicBezTo>
                    <a:cubicBezTo>
                      <a:pt x="2957" y="5663"/>
                      <a:pt x="2960" y="5684"/>
                      <a:pt x="2980" y="5708"/>
                    </a:cubicBezTo>
                    <a:cubicBezTo>
                      <a:pt x="3004" y="5735"/>
                      <a:pt x="3030" y="5777"/>
                      <a:pt x="3042" y="5811"/>
                    </a:cubicBezTo>
                    <a:cubicBezTo>
                      <a:pt x="3052" y="5842"/>
                      <a:pt x="3048" y="5862"/>
                      <a:pt x="3018" y="5879"/>
                    </a:cubicBezTo>
                    <a:cubicBezTo>
                      <a:pt x="2988" y="5897"/>
                      <a:pt x="2939" y="5882"/>
                      <a:pt x="2919" y="5859"/>
                    </a:cubicBezTo>
                    <a:cubicBezTo>
                      <a:pt x="2874" y="5807"/>
                      <a:pt x="2852" y="5769"/>
                      <a:pt x="2824" y="5706"/>
                    </a:cubicBezTo>
                    <a:cubicBezTo>
                      <a:pt x="2817" y="5690"/>
                      <a:pt x="2829" y="5653"/>
                      <a:pt x="2837" y="5639"/>
                    </a:cubicBezTo>
                    <a:cubicBezTo>
                      <a:pt x="2873" y="5572"/>
                      <a:pt x="2915" y="5508"/>
                      <a:pt x="2962" y="5448"/>
                    </a:cubicBezTo>
                    <a:cubicBezTo>
                      <a:pt x="2995" y="5406"/>
                      <a:pt x="3038" y="5381"/>
                      <a:pt x="3096" y="5387"/>
                    </a:cubicBezTo>
                    <a:cubicBezTo>
                      <a:pt x="3125" y="5390"/>
                      <a:pt x="3153" y="5384"/>
                      <a:pt x="3181" y="5371"/>
                    </a:cubicBezTo>
                    <a:cubicBezTo>
                      <a:pt x="3238" y="5345"/>
                      <a:pt x="3298" y="5362"/>
                      <a:pt x="3356" y="5365"/>
                    </a:cubicBezTo>
                    <a:cubicBezTo>
                      <a:pt x="3404" y="5367"/>
                      <a:pt x="3433" y="5353"/>
                      <a:pt x="3451" y="5308"/>
                    </a:cubicBezTo>
                    <a:cubicBezTo>
                      <a:pt x="3461" y="5281"/>
                      <a:pt x="3468" y="5256"/>
                      <a:pt x="3480" y="5230"/>
                    </a:cubicBezTo>
                    <a:cubicBezTo>
                      <a:pt x="3499" y="5187"/>
                      <a:pt x="3520" y="5183"/>
                      <a:pt x="3554" y="5190"/>
                    </a:cubicBezTo>
                    <a:cubicBezTo>
                      <a:pt x="3585" y="5197"/>
                      <a:pt x="3594" y="5235"/>
                      <a:pt x="3593" y="5254"/>
                    </a:cubicBezTo>
                    <a:cubicBezTo>
                      <a:pt x="3587" y="5334"/>
                      <a:pt x="3541" y="5402"/>
                      <a:pt x="3505" y="5471"/>
                    </a:cubicBezTo>
                    <a:cubicBezTo>
                      <a:pt x="3498" y="5484"/>
                      <a:pt x="3484" y="5487"/>
                      <a:pt x="3469" y="5490"/>
                    </a:cubicBezTo>
                    <a:cubicBezTo>
                      <a:pt x="3424" y="5498"/>
                      <a:pt x="3378" y="5509"/>
                      <a:pt x="3332" y="5518"/>
                    </a:cubicBezTo>
                    <a:cubicBezTo>
                      <a:pt x="3302" y="5524"/>
                      <a:pt x="3287" y="5541"/>
                      <a:pt x="3287" y="5573"/>
                    </a:cubicBezTo>
                    <a:cubicBezTo>
                      <a:pt x="3288" y="5618"/>
                      <a:pt x="3288" y="5663"/>
                      <a:pt x="3288" y="5708"/>
                    </a:cubicBezTo>
                    <a:close/>
                    <a:moveTo>
                      <a:pt x="2626" y="5744"/>
                    </a:moveTo>
                    <a:cubicBezTo>
                      <a:pt x="2626" y="5744"/>
                      <a:pt x="2626" y="5744"/>
                      <a:pt x="2626" y="5744"/>
                    </a:cubicBezTo>
                    <a:cubicBezTo>
                      <a:pt x="2626" y="5744"/>
                      <a:pt x="2626" y="5744"/>
                      <a:pt x="2626" y="5744"/>
                    </a:cubicBezTo>
                    <a:cubicBezTo>
                      <a:pt x="2628" y="5741"/>
                      <a:pt x="2630" y="5739"/>
                      <a:pt x="2632" y="5737"/>
                    </a:cubicBezTo>
                    <a:cubicBezTo>
                      <a:pt x="2632" y="5737"/>
                      <a:pt x="2632" y="5736"/>
                      <a:pt x="2632" y="5736"/>
                    </a:cubicBezTo>
                    <a:cubicBezTo>
                      <a:pt x="2635" y="5734"/>
                      <a:pt x="2637" y="5732"/>
                      <a:pt x="2639" y="5729"/>
                    </a:cubicBezTo>
                    <a:cubicBezTo>
                      <a:pt x="2639" y="5729"/>
                      <a:pt x="2640" y="5729"/>
                      <a:pt x="2640" y="5729"/>
                    </a:cubicBezTo>
                    <a:cubicBezTo>
                      <a:pt x="2642" y="5726"/>
                      <a:pt x="2645" y="5724"/>
                      <a:pt x="2647" y="5721"/>
                    </a:cubicBezTo>
                    <a:cubicBezTo>
                      <a:pt x="2647" y="5721"/>
                      <a:pt x="2647" y="5721"/>
                      <a:pt x="2648" y="5721"/>
                    </a:cubicBezTo>
                    <a:cubicBezTo>
                      <a:pt x="2650" y="5718"/>
                      <a:pt x="2653" y="5716"/>
                      <a:pt x="2656" y="5713"/>
                    </a:cubicBezTo>
                    <a:cubicBezTo>
                      <a:pt x="2683" y="5709"/>
                      <a:pt x="2720" y="5706"/>
                      <a:pt x="2793" y="5707"/>
                    </a:cubicBezTo>
                    <a:cubicBezTo>
                      <a:pt x="2793" y="5707"/>
                      <a:pt x="2829" y="5796"/>
                      <a:pt x="2886" y="5857"/>
                    </a:cubicBezTo>
                    <a:cubicBezTo>
                      <a:pt x="2880" y="5858"/>
                      <a:pt x="2875" y="5858"/>
                      <a:pt x="2870" y="5859"/>
                    </a:cubicBezTo>
                    <a:cubicBezTo>
                      <a:pt x="2869" y="5859"/>
                      <a:pt x="2867" y="5859"/>
                      <a:pt x="2866" y="5859"/>
                    </a:cubicBezTo>
                    <a:cubicBezTo>
                      <a:pt x="2861" y="5860"/>
                      <a:pt x="2856" y="5860"/>
                      <a:pt x="2851" y="5861"/>
                    </a:cubicBezTo>
                    <a:cubicBezTo>
                      <a:pt x="2850" y="5861"/>
                      <a:pt x="2850" y="5861"/>
                      <a:pt x="2849" y="5861"/>
                    </a:cubicBezTo>
                    <a:cubicBezTo>
                      <a:pt x="2844" y="5861"/>
                      <a:pt x="2840" y="5861"/>
                      <a:pt x="2835" y="5862"/>
                    </a:cubicBezTo>
                    <a:cubicBezTo>
                      <a:pt x="2834" y="5862"/>
                      <a:pt x="2833" y="5862"/>
                      <a:pt x="2832" y="5862"/>
                    </a:cubicBezTo>
                    <a:cubicBezTo>
                      <a:pt x="2827" y="5862"/>
                      <a:pt x="2822" y="5862"/>
                      <a:pt x="2818" y="5862"/>
                    </a:cubicBezTo>
                    <a:cubicBezTo>
                      <a:pt x="2817" y="5863"/>
                      <a:pt x="2816" y="5863"/>
                      <a:pt x="2815" y="5863"/>
                    </a:cubicBezTo>
                    <a:cubicBezTo>
                      <a:pt x="2811" y="5863"/>
                      <a:pt x="2807" y="5863"/>
                      <a:pt x="2803" y="5863"/>
                    </a:cubicBezTo>
                    <a:cubicBezTo>
                      <a:pt x="2802" y="5863"/>
                      <a:pt x="2801" y="5863"/>
                      <a:pt x="2800" y="5863"/>
                    </a:cubicBezTo>
                    <a:cubicBezTo>
                      <a:pt x="2795" y="5863"/>
                      <a:pt x="2791" y="5863"/>
                      <a:pt x="2786" y="5863"/>
                    </a:cubicBezTo>
                    <a:cubicBezTo>
                      <a:pt x="2785" y="5863"/>
                      <a:pt x="2784" y="5863"/>
                      <a:pt x="2784" y="5863"/>
                    </a:cubicBezTo>
                    <a:cubicBezTo>
                      <a:pt x="2779" y="5863"/>
                      <a:pt x="2775" y="5863"/>
                      <a:pt x="2771" y="5863"/>
                    </a:cubicBezTo>
                    <a:cubicBezTo>
                      <a:pt x="2770" y="5863"/>
                      <a:pt x="2770" y="5863"/>
                      <a:pt x="2769" y="5863"/>
                    </a:cubicBezTo>
                    <a:cubicBezTo>
                      <a:pt x="2765" y="5863"/>
                      <a:pt x="2760" y="5863"/>
                      <a:pt x="2756" y="5863"/>
                    </a:cubicBezTo>
                    <a:cubicBezTo>
                      <a:pt x="2755" y="5863"/>
                      <a:pt x="2754" y="5863"/>
                      <a:pt x="2753" y="5863"/>
                    </a:cubicBezTo>
                    <a:cubicBezTo>
                      <a:pt x="2749" y="5863"/>
                      <a:pt x="2744" y="5863"/>
                      <a:pt x="2740" y="5863"/>
                    </a:cubicBezTo>
                    <a:cubicBezTo>
                      <a:pt x="2740" y="5863"/>
                      <a:pt x="2739" y="5863"/>
                      <a:pt x="2739" y="5863"/>
                    </a:cubicBezTo>
                    <a:cubicBezTo>
                      <a:pt x="2735" y="5863"/>
                      <a:pt x="2730" y="5863"/>
                      <a:pt x="2725" y="5862"/>
                    </a:cubicBezTo>
                    <a:cubicBezTo>
                      <a:pt x="2725" y="5862"/>
                      <a:pt x="2724" y="5862"/>
                      <a:pt x="2723" y="5862"/>
                    </a:cubicBezTo>
                    <a:cubicBezTo>
                      <a:pt x="2714" y="5862"/>
                      <a:pt x="2704" y="5861"/>
                      <a:pt x="2695" y="5861"/>
                    </a:cubicBezTo>
                    <a:cubicBezTo>
                      <a:pt x="2694" y="5861"/>
                      <a:pt x="2693" y="5861"/>
                      <a:pt x="2693" y="5861"/>
                    </a:cubicBezTo>
                    <a:cubicBezTo>
                      <a:pt x="2688" y="5860"/>
                      <a:pt x="2683" y="5860"/>
                      <a:pt x="2678" y="5860"/>
                    </a:cubicBezTo>
                    <a:cubicBezTo>
                      <a:pt x="2678" y="5860"/>
                      <a:pt x="2678" y="5860"/>
                      <a:pt x="2678" y="5860"/>
                    </a:cubicBezTo>
                    <a:cubicBezTo>
                      <a:pt x="2673" y="5859"/>
                      <a:pt x="2668" y="5859"/>
                      <a:pt x="2663" y="5858"/>
                    </a:cubicBezTo>
                    <a:cubicBezTo>
                      <a:pt x="2663" y="5858"/>
                      <a:pt x="2662" y="5858"/>
                      <a:pt x="2662" y="5858"/>
                    </a:cubicBezTo>
                    <a:cubicBezTo>
                      <a:pt x="2656" y="5858"/>
                      <a:pt x="2651" y="5857"/>
                      <a:pt x="2646" y="5857"/>
                    </a:cubicBezTo>
                    <a:cubicBezTo>
                      <a:pt x="2646" y="5857"/>
                      <a:pt x="2646" y="5857"/>
                      <a:pt x="2645" y="5857"/>
                    </a:cubicBezTo>
                    <a:cubicBezTo>
                      <a:pt x="2640" y="5857"/>
                      <a:pt x="2635" y="5856"/>
                      <a:pt x="2629" y="5856"/>
                    </a:cubicBezTo>
                    <a:cubicBezTo>
                      <a:pt x="2629" y="5856"/>
                      <a:pt x="2629" y="5856"/>
                      <a:pt x="2629" y="5856"/>
                    </a:cubicBezTo>
                    <a:cubicBezTo>
                      <a:pt x="2629" y="5753"/>
                      <a:pt x="2629" y="5753"/>
                      <a:pt x="2629" y="5753"/>
                    </a:cubicBezTo>
                    <a:cubicBezTo>
                      <a:pt x="2629" y="5749"/>
                      <a:pt x="2628" y="5746"/>
                      <a:pt x="2626" y="5744"/>
                    </a:cubicBezTo>
                    <a:close/>
                    <a:moveTo>
                      <a:pt x="2470" y="4926"/>
                    </a:moveTo>
                    <a:cubicBezTo>
                      <a:pt x="2483" y="4907"/>
                      <a:pt x="2502" y="4869"/>
                      <a:pt x="2502" y="4869"/>
                    </a:cubicBezTo>
                    <a:cubicBezTo>
                      <a:pt x="2699" y="4895"/>
                      <a:pt x="2917" y="4918"/>
                      <a:pt x="3115" y="4909"/>
                    </a:cubicBezTo>
                    <a:cubicBezTo>
                      <a:pt x="3179" y="4907"/>
                      <a:pt x="3243" y="4905"/>
                      <a:pt x="3306" y="4893"/>
                    </a:cubicBezTo>
                    <a:cubicBezTo>
                      <a:pt x="3330" y="4888"/>
                      <a:pt x="3346" y="4895"/>
                      <a:pt x="3357" y="4920"/>
                    </a:cubicBezTo>
                    <a:cubicBezTo>
                      <a:pt x="3390" y="4998"/>
                      <a:pt x="3425" y="5074"/>
                      <a:pt x="3460" y="5150"/>
                    </a:cubicBezTo>
                    <a:cubicBezTo>
                      <a:pt x="3473" y="5178"/>
                      <a:pt x="3472" y="5188"/>
                      <a:pt x="3472" y="5188"/>
                    </a:cubicBezTo>
                    <a:cubicBezTo>
                      <a:pt x="3458" y="5213"/>
                      <a:pt x="3433" y="5282"/>
                      <a:pt x="3421" y="5309"/>
                    </a:cubicBezTo>
                    <a:cubicBezTo>
                      <a:pt x="3412" y="5328"/>
                      <a:pt x="3396" y="5331"/>
                      <a:pt x="3378" y="5331"/>
                    </a:cubicBezTo>
                    <a:cubicBezTo>
                      <a:pt x="3345" y="5330"/>
                      <a:pt x="3312" y="5329"/>
                      <a:pt x="3280" y="5330"/>
                    </a:cubicBezTo>
                    <a:cubicBezTo>
                      <a:pt x="3248" y="5330"/>
                      <a:pt x="3239" y="5338"/>
                      <a:pt x="3257" y="5303"/>
                    </a:cubicBezTo>
                    <a:cubicBezTo>
                      <a:pt x="3324" y="5178"/>
                      <a:pt x="3275" y="5085"/>
                      <a:pt x="3179" y="5046"/>
                    </a:cubicBezTo>
                    <a:cubicBezTo>
                      <a:pt x="3119" y="5021"/>
                      <a:pt x="3034" y="5034"/>
                      <a:pt x="2987" y="5082"/>
                    </a:cubicBezTo>
                    <a:cubicBezTo>
                      <a:pt x="2935" y="5136"/>
                      <a:pt x="2922" y="5207"/>
                      <a:pt x="2948" y="5277"/>
                    </a:cubicBezTo>
                    <a:cubicBezTo>
                      <a:pt x="2963" y="5313"/>
                      <a:pt x="2987" y="5343"/>
                      <a:pt x="3026" y="5371"/>
                    </a:cubicBezTo>
                    <a:cubicBezTo>
                      <a:pt x="2964" y="5393"/>
                      <a:pt x="2931" y="5433"/>
                      <a:pt x="2903" y="5480"/>
                    </a:cubicBezTo>
                    <a:cubicBezTo>
                      <a:pt x="2864" y="5543"/>
                      <a:pt x="2814" y="5600"/>
                      <a:pt x="2789" y="5671"/>
                    </a:cubicBezTo>
                    <a:cubicBezTo>
                      <a:pt x="2784" y="5684"/>
                      <a:pt x="2774" y="5682"/>
                      <a:pt x="2766" y="5682"/>
                    </a:cubicBezTo>
                    <a:cubicBezTo>
                      <a:pt x="2746" y="5684"/>
                      <a:pt x="2725" y="5683"/>
                      <a:pt x="2705" y="5685"/>
                    </a:cubicBezTo>
                    <a:cubicBezTo>
                      <a:pt x="2680" y="5689"/>
                      <a:pt x="2674" y="5684"/>
                      <a:pt x="2672" y="5655"/>
                    </a:cubicBezTo>
                    <a:cubicBezTo>
                      <a:pt x="2667" y="5572"/>
                      <a:pt x="2628" y="5500"/>
                      <a:pt x="2593" y="5427"/>
                    </a:cubicBezTo>
                    <a:cubicBezTo>
                      <a:pt x="2576" y="5392"/>
                      <a:pt x="2555" y="5360"/>
                      <a:pt x="2536" y="5326"/>
                    </a:cubicBezTo>
                    <a:cubicBezTo>
                      <a:pt x="2522" y="5301"/>
                      <a:pt x="2502" y="5286"/>
                      <a:pt x="2459" y="5281"/>
                    </a:cubicBezTo>
                    <a:cubicBezTo>
                      <a:pt x="2528" y="5257"/>
                      <a:pt x="2569" y="5200"/>
                      <a:pt x="2582" y="5127"/>
                    </a:cubicBezTo>
                    <a:cubicBezTo>
                      <a:pt x="2604" y="4998"/>
                      <a:pt x="2470" y="4926"/>
                      <a:pt x="2470" y="4926"/>
                    </a:cubicBezTo>
                    <a:close/>
                    <a:moveTo>
                      <a:pt x="3847" y="5720"/>
                    </a:moveTo>
                    <a:cubicBezTo>
                      <a:pt x="3847" y="5720"/>
                      <a:pt x="3814" y="5716"/>
                      <a:pt x="3780" y="5716"/>
                    </a:cubicBezTo>
                    <a:cubicBezTo>
                      <a:pt x="3667" y="5714"/>
                      <a:pt x="3667" y="5709"/>
                      <a:pt x="3667" y="5709"/>
                    </a:cubicBezTo>
                    <a:cubicBezTo>
                      <a:pt x="3648" y="5656"/>
                      <a:pt x="3584" y="5496"/>
                      <a:pt x="3568" y="5443"/>
                    </a:cubicBezTo>
                    <a:cubicBezTo>
                      <a:pt x="3559" y="5411"/>
                      <a:pt x="3579" y="5386"/>
                      <a:pt x="3588" y="5358"/>
                    </a:cubicBezTo>
                    <a:cubicBezTo>
                      <a:pt x="3601" y="5323"/>
                      <a:pt x="3616" y="5289"/>
                      <a:pt x="3619" y="5251"/>
                    </a:cubicBezTo>
                    <a:cubicBezTo>
                      <a:pt x="3624" y="5190"/>
                      <a:pt x="3590" y="5160"/>
                      <a:pt x="3529" y="5162"/>
                    </a:cubicBezTo>
                    <a:cubicBezTo>
                      <a:pt x="3500" y="5163"/>
                      <a:pt x="3489" y="5155"/>
                      <a:pt x="3477" y="5127"/>
                    </a:cubicBezTo>
                    <a:cubicBezTo>
                      <a:pt x="3449" y="5062"/>
                      <a:pt x="3418" y="4999"/>
                      <a:pt x="3389" y="4933"/>
                    </a:cubicBezTo>
                    <a:cubicBezTo>
                      <a:pt x="3383" y="4920"/>
                      <a:pt x="3371" y="4891"/>
                      <a:pt x="3371" y="4891"/>
                    </a:cubicBezTo>
                    <a:cubicBezTo>
                      <a:pt x="3418" y="4891"/>
                      <a:pt x="3453" y="4870"/>
                      <a:pt x="3453" y="4870"/>
                    </a:cubicBezTo>
                    <a:cubicBezTo>
                      <a:pt x="3499" y="4956"/>
                      <a:pt x="3568" y="5069"/>
                      <a:pt x="3612" y="5156"/>
                    </a:cubicBezTo>
                    <a:cubicBezTo>
                      <a:pt x="3691" y="5312"/>
                      <a:pt x="3775" y="5470"/>
                      <a:pt x="3851" y="5627"/>
                    </a:cubicBezTo>
                    <a:cubicBezTo>
                      <a:pt x="3851" y="5627"/>
                      <a:pt x="3843" y="5686"/>
                      <a:pt x="3847" y="5720"/>
                    </a:cubicBezTo>
                    <a:close/>
                    <a:moveTo>
                      <a:pt x="3313" y="5573"/>
                    </a:moveTo>
                    <a:cubicBezTo>
                      <a:pt x="3312" y="5551"/>
                      <a:pt x="3335" y="5548"/>
                      <a:pt x="3350" y="5545"/>
                    </a:cubicBezTo>
                    <a:cubicBezTo>
                      <a:pt x="3387" y="5535"/>
                      <a:pt x="3425" y="5526"/>
                      <a:pt x="3463" y="5518"/>
                    </a:cubicBezTo>
                    <a:cubicBezTo>
                      <a:pt x="3494" y="5511"/>
                      <a:pt x="3523" y="5502"/>
                      <a:pt x="3546" y="5468"/>
                    </a:cubicBezTo>
                    <a:cubicBezTo>
                      <a:pt x="3578" y="5548"/>
                      <a:pt x="3607" y="5623"/>
                      <a:pt x="3640" y="5705"/>
                    </a:cubicBezTo>
                    <a:cubicBezTo>
                      <a:pt x="3610" y="5705"/>
                      <a:pt x="3402" y="5701"/>
                      <a:pt x="3335" y="5704"/>
                    </a:cubicBezTo>
                    <a:cubicBezTo>
                      <a:pt x="3309" y="5705"/>
                      <a:pt x="3312" y="5696"/>
                      <a:pt x="3314" y="5666"/>
                    </a:cubicBezTo>
                    <a:cubicBezTo>
                      <a:pt x="3316" y="5635"/>
                      <a:pt x="3314" y="5604"/>
                      <a:pt x="3313" y="5573"/>
                    </a:cubicBezTo>
                    <a:close/>
                    <a:moveTo>
                      <a:pt x="3123" y="5356"/>
                    </a:moveTo>
                    <a:cubicBezTo>
                      <a:pt x="3012" y="5361"/>
                      <a:pt x="2969" y="5288"/>
                      <a:pt x="2968" y="5207"/>
                    </a:cubicBezTo>
                    <a:cubicBezTo>
                      <a:pt x="2968" y="5123"/>
                      <a:pt x="3016" y="5063"/>
                      <a:pt x="3101" y="5062"/>
                    </a:cubicBezTo>
                    <a:cubicBezTo>
                      <a:pt x="3230" y="5053"/>
                      <a:pt x="3265" y="5139"/>
                      <a:pt x="3264" y="5214"/>
                    </a:cubicBezTo>
                    <a:cubicBezTo>
                      <a:pt x="3255" y="5297"/>
                      <a:pt x="3212" y="5352"/>
                      <a:pt x="3123" y="5356"/>
                    </a:cubicBezTo>
                    <a:close/>
                    <a:moveTo>
                      <a:pt x="3317" y="5734"/>
                    </a:moveTo>
                    <a:cubicBezTo>
                      <a:pt x="3341" y="5733"/>
                      <a:pt x="3457" y="5734"/>
                      <a:pt x="3482" y="5734"/>
                    </a:cubicBezTo>
                    <a:cubicBezTo>
                      <a:pt x="3482" y="5734"/>
                      <a:pt x="3482" y="5734"/>
                      <a:pt x="3482" y="5735"/>
                    </a:cubicBezTo>
                    <a:cubicBezTo>
                      <a:pt x="3529" y="5735"/>
                      <a:pt x="3586" y="5733"/>
                      <a:pt x="3633" y="5735"/>
                    </a:cubicBezTo>
                    <a:cubicBezTo>
                      <a:pt x="3664" y="5737"/>
                      <a:pt x="3696" y="5807"/>
                      <a:pt x="3683" y="5834"/>
                    </a:cubicBezTo>
                    <a:cubicBezTo>
                      <a:pt x="3676" y="5850"/>
                      <a:pt x="3657" y="5851"/>
                      <a:pt x="3643" y="5852"/>
                    </a:cubicBezTo>
                    <a:cubicBezTo>
                      <a:pt x="3527" y="5874"/>
                      <a:pt x="3479" y="5877"/>
                      <a:pt x="3351" y="5873"/>
                    </a:cubicBezTo>
                    <a:cubicBezTo>
                      <a:pt x="3330" y="5874"/>
                      <a:pt x="3321" y="5877"/>
                      <a:pt x="3318" y="5855"/>
                    </a:cubicBezTo>
                    <a:cubicBezTo>
                      <a:pt x="3305" y="5755"/>
                      <a:pt x="3317" y="5734"/>
                      <a:pt x="3317" y="5734"/>
                    </a:cubicBezTo>
                    <a:close/>
                    <a:moveTo>
                      <a:pt x="3488" y="4881"/>
                    </a:moveTo>
                    <a:cubicBezTo>
                      <a:pt x="3474" y="4859"/>
                      <a:pt x="3491" y="4862"/>
                      <a:pt x="3507" y="4844"/>
                    </a:cubicBezTo>
                    <a:cubicBezTo>
                      <a:pt x="3578" y="4765"/>
                      <a:pt x="3635" y="4710"/>
                      <a:pt x="3720" y="4617"/>
                    </a:cubicBezTo>
                    <a:cubicBezTo>
                      <a:pt x="3741" y="4598"/>
                      <a:pt x="3755" y="4578"/>
                      <a:pt x="3784" y="4575"/>
                    </a:cubicBezTo>
                    <a:cubicBezTo>
                      <a:pt x="3820" y="4571"/>
                      <a:pt x="3860" y="4558"/>
                      <a:pt x="3904" y="4536"/>
                    </a:cubicBezTo>
                    <a:cubicBezTo>
                      <a:pt x="3899" y="4604"/>
                      <a:pt x="3944" y="4713"/>
                      <a:pt x="3979" y="4792"/>
                    </a:cubicBezTo>
                    <a:cubicBezTo>
                      <a:pt x="4018" y="4878"/>
                      <a:pt x="4024" y="4962"/>
                      <a:pt x="4000" y="5050"/>
                    </a:cubicBezTo>
                    <a:cubicBezTo>
                      <a:pt x="3957" y="5213"/>
                      <a:pt x="3913" y="5375"/>
                      <a:pt x="3879" y="5539"/>
                    </a:cubicBezTo>
                    <a:cubicBezTo>
                      <a:pt x="3875" y="5556"/>
                      <a:pt x="3868" y="5571"/>
                      <a:pt x="3862" y="5589"/>
                    </a:cubicBezTo>
                    <a:cubicBezTo>
                      <a:pt x="3851" y="5568"/>
                      <a:pt x="3607" y="5076"/>
                      <a:pt x="3488" y="4881"/>
                    </a:cubicBezTo>
                    <a:close/>
                    <a:moveTo>
                      <a:pt x="3784" y="4547"/>
                    </a:moveTo>
                    <a:cubicBezTo>
                      <a:pt x="3827" y="4494"/>
                      <a:pt x="3865" y="4448"/>
                      <a:pt x="3912" y="4406"/>
                    </a:cubicBezTo>
                    <a:cubicBezTo>
                      <a:pt x="3912" y="4446"/>
                      <a:pt x="3909" y="4454"/>
                      <a:pt x="3906" y="4500"/>
                    </a:cubicBezTo>
                    <a:cubicBezTo>
                      <a:pt x="3906" y="4500"/>
                      <a:pt x="3843" y="4540"/>
                      <a:pt x="3784" y="4547"/>
                    </a:cubicBezTo>
                    <a:close/>
                    <a:moveTo>
                      <a:pt x="2912" y="4491"/>
                    </a:moveTo>
                    <a:cubicBezTo>
                      <a:pt x="2880" y="4487"/>
                      <a:pt x="2813" y="4488"/>
                      <a:pt x="2781" y="4484"/>
                    </a:cubicBezTo>
                    <a:cubicBezTo>
                      <a:pt x="2732" y="4479"/>
                      <a:pt x="2682" y="4471"/>
                      <a:pt x="2632" y="4468"/>
                    </a:cubicBezTo>
                    <a:cubicBezTo>
                      <a:pt x="2596" y="4466"/>
                      <a:pt x="2570" y="4461"/>
                      <a:pt x="2541" y="4426"/>
                    </a:cubicBezTo>
                    <a:cubicBezTo>
                      <a:pt x="2541" y="4426"/>
                      <a:pt x="2541" y="4426"/>
                      <a:pt x="2541" y="4426"/>
                    </a:cubicBezTo>
                    <a:cubicBezTo>
                      <a:pt x="2526" y="4408"/>
                      <a:pt x="2511" y="4389"/>
                      <a:pt x="2496" y="4371"/>
                    </a:cubicBezTo>
                    <a:cubicBezTo>
                      <a:pt x="2493" y="4368"/>
                      <a:pt x="2491" y="4366"/>
                      <a:pt x="2489" y="4363"/>
                    </a:cubicBezTo>
                    <a:cubicBezTo>
                      <a:pt x="2474" y="4344"/>
                      <a:pt x="2458" y="4326"/>
                      <a:pt x="2443" y="4307"/>
                    </a:cubicBezTo>
                    <a:cubicBezTo>
                      <a:pt x="2428" y="4289"/>
                      <a:pt x="2413" y="4271"/>
                      <a:pt x="2398" y="4253"/>
                    </a:cubicBezTo>
                    <a:cubicBezTo>
                      <a:pt x="2396" y="4250"/>
                      <a:pt x="2394" y="4248"/>
                      <a:pt x="2391" y="4245"/>
                    </a:cubicBezTo>
                    <a:cubicBezTo>
                      <a:pt x="2367" y="4216"/>
                      <a:pt x="2343" y="4186"/>
                      <a:pt x="2319" y="4156"/>
                    </a:cubicBezTo>
                    <a:cubicBezTo>
                      <a:pt x="2194" y="4001"/>
                      <a:pt x="2081" y="3837"/>
                      <a:pt x="1984" y="3663"/>
                    </a:cubicBezTo>
                    <a:cubicBezTo>
                      <a:pt x="1944" y="3591"/>
                      <a:pt x="1902" y="3520"/>
                      <a:pt x="1868" y="3433"/>
                    </a:cubicBezTo>
                    <a:cubicBezTo>
                      <a:pt x="1969" y="3464"/>
                      <a:pt x="2067" y="3478"/>
                      <a:pt x="2152" y="3521"/>
                    </a:cubicBezTo>
                    <a:cubicBezTo>
                      <a:pt x="2273" y="3584"/>
                      <a:pt x="2391" y="3573"/>
                      <a:pt x="2513" y="3528"/>
                    </a:cubicBezTo>
                    <a:cubicBezTo>
                      <a:pt x="2604" y="3493"/>
                      <a:pt x="2603" y="3494"/>
                      <a:pt x="2632" y="3584"/>
                    </a:cubicBezTo>
                    <a:cubicBezTo>
                      <a:pt x="2701" y="3802"/>
                      <a:pt x="2763" y="4023"/>
                      <a:pt x="2840" y="4239"/>
                    </a:cubicBezTo>
                    <a:cubicBezTo>
                      <a:pt x="2848" y="4261"/>
                      <a:pt x="2854" y="4283"/>
                      <a:pt x="2861" y="4306"/>
                    </a:cubicBezTo>
                    <a:cubicBezTo>
                      <a:pt x="2861" y="4306"/>
                      <a:pt x="2861" y="4306"/>
                      <a:pt x="2861" y="4306"/>
                    </a:cubicBezTo>
                    <a:cubicBezTo>
                      <a:pt x="2869" y="4334"/>
                      <a:pt x="2876" y="4362"/>
                      <a:pt x="2883" y="4390"/>
                    </a:cubicBezTo>
                    <a:cubicBezTo>
                      <a:pt x="2884" y="4392"/>
                      <a:pt x="2885" y="4395"/>
                      <a:pt x="2885" y="4397"/>
                    </a:cubicBezTo>
                    <a:cubicBezTo>
                      <a:pt x="2886" y="4400"/>
                      <a:pt x="2887" y="4403"/>
                      <a:pt x="2888" y="4406"/>
                    </a:cubicBezTo>
                    <a:cubicBezTo>
                      <a:pt x="2889" y="4411"/>
                      <a:pt x="2891" y="4417"/>
                      <a:pt x="2892" y="4422"/>
                    </a:cubicBezTo>
                    <a:cubicBezTo>
                      <a:pt x="2893" y="4424"/>
                      <a:pt x="2893" y="4426"/>
                      <a:pt x="2893" y="4427"/>
                    </a:cubicBezTo>
                    <a:cubicBezTo>
                      <a:pt x="2895" y="4432"/>
                      <a:pt x="2896" y="4436"/>
                      <a:pt x="2897" y="4441"/>
                    </a:cubicBezTo>
                    <a:cubicBezTo>
                      <a:pt x="2898" y="4442"/>
                      <a:pt x="2898" y="4444"/>
                      <a:pt x="2899" y="4446"/>
                    </a:cubicBezTo>
                    <a:cubicBezTo>
                      <a:pt x="2900" y="4452"/>
                      <a:pt x="2902" y="4457"/>
                      <a:pt x="2904" y="4463"/>
                    </a:cubicBezTo>
                    <a:cubicBezTo>
                      <a:pt x="2912" y="4491"/>
                      <a:pt x="2912" y="4491"/>
                      <a:pt x="2912" y="4491"/>
                    </a:cubicBezTo>
                    <a:close/>
                    <a:moveTo>
                      <a:pt x="1767" y="3191"/>
                    </a:moveTo>
                    <a:cubicBezTo>
                      <a:pt x="1884" y="3149"/>
                      <a:pt x="1903" y="3093"/>
                      <a:pt x="1905" y="3071"/>
                    </a:cubicBezTo>
                    <a:cubicBezTo>
                      <a:pt x="1907" y="3042"/>
                      <a:pt x="1920" y="2888"/>
                      <a:pt x="1920" y="2858"/>
                    </a:cubicBezTo>
                    <a:cubicBezTo>
                      <a:pt x="1920" y="2845"/>
                      <a:pt x="1921" y="2827"/>
                      <a:pt x="1903" y="2823"/>
                    </a:cubicBezTo>
                    <a:cubicBezTo>
                      <a:pt x="1887" y="2819"/>
                      <a:pt x="1880" y="2831"/>
                      <a:pt x="1871" y="2845"/>
                    </a:cubicBezTo>
                    <a:cubicBezTo>
                      <a:pt x="1814" y="2946"/>
                      <a:pt x="1703" y="2924"/>
                      <a:pt x="1613" y="2936"/>
                    </a:cubicBezTo>
                    <a:cubicBezTo>
                      <a:pt x="1590" y="2939"/>
                      <a:pt x="1563" y="2918"/>
                      <a:pt x="1560" y="2888"/>
                    </a:cubicBezTo>
                    <a:cubicBezTo>
                      <a:pt x="1557" y="2856"/>
                      <a:pt x="1587" y="2839"/>
                      <a:pt x="1608" y="2832"/>
                    </a:cubicBezTo>
                    <a:cubicBezTo>
                      <a:pt x="1652" y="2817"/>
                      <a:pt x="1697" y="2812"/>
                      <a:pt x="1742" y="2800"/>
                    </a:cubicBezTo>
                    <a:cubicBezTo>
                      <a:pt x="1759" y="2795"/>
                      <a:pt x="1780" y="2778"/>
                      <a:pt x="1783" y="2770"/>
                    </a:cubicBezTo>
                    <a:cubicBezTo>
                      <a:pt x="1799" y="2717"/>
                      <a:pt x="1828" y="2671"/>
                      <a:pt x="1850" y="2621"/>
                    </a:cubicBezTo>
                    <a:cubicBezTo>
                      <a:pt x="1874" y="2565"/>
                      <a:pt x="1905" y="2550"/>
                      <a:pt x="1966" y="2548"/>
                    </a:cubicBezTo>
                    <a:cubicBezTo>
                      <a:pt x="2077" y="2545"/>
                      <a:pt x="2159" y="2490"/>
                      <a:pt x="2228" y="2399"/>
                    </a:cubicBezTo>
                    <a:cubicBezTo>
                      <a:pt x="2247" y="2455"/>
                      <a:pt x="2266" y="2513"/>
                      <a:pt x="2285" y="2570"/>
                    </a:cubicBezTo>
                    <a:cubicBezTo>
                      <a:pt x="2290" y="2582"/>
                      <a:pt x="2285" y="2592"/>
                      <a:pt x="2280" y="2601"/>
                    </a:cubicBezTo>
                    <a:cubicBezTo>
                      <a:pt x="2229" y="2700"/>
                      <a:pt x="2229" y="2803"/>
                      <a:pt x="2247" y="2910"/>
                    </a:cubicBezTo>
                    <a:cubicBezTo>
                      <a:pt x="2274" y="3068"/>
                      <a:pt x="2343" y="3440"/>
                      <a:pt x="2348" y="3468"/>
                    </a:cubicBezTo>
                    <a:cubicBezTo>
                      <a:pt x="2353" y="3497"/>
                      <a:pt x="2338" y="3527"/>
                      <a:pt x="2307" y="3535"/>
                    </a:cubicBezTo>
                    <a:cubicBezTo>
                      <a:pt x="2275" y="3542"/>
                      <a:pt x="2243" y="3526"/>
                      <a:pt x="2233" y="3492"/>
                    </a:cubicBezTo>
                    <a:cubicBezTo>
                      <a:pt x="2220" y="3446"/>
                      <a:pt x="2209" y="3399"/>
                      <a:pt x="2200" y="3351"/>
                    </a:cubicBezTo>
                    <a:cubicBezTo>
                      <a:pt x="2183" y="3267"/>
                      <a:pt x="2145" y="3072"/>
                      <a:pt x="2140" y="3059"/>
                    </a:cubicBezTo>
                    <a:cubicBezTo>
                      <a:pt x="2132" y="3038"/>
                      <a:pt x="2123" y="3017"/>
                      <a:pt x="2095" y="3017"/>
                    </a:cubicBezTo>
                    <a:cubicBezTo>
                      <a:pt x="2070" y="3017"/>
                      <a:pt x="2053" y="3033"/>
                      <a:pt x="2044" y="3052"/>
                    </a:cubicBezTo>
                    <a:cubicBezTo>
                      <a:pt x="2028" y="3086"/>
                      <a:pt x="2015" y="3121"/>
                      <a:pt x="2003" y="3157"/>
                    </a:cubicBezTo>
                    <a:cubicBezTo>
                      <a:pt x="1988" y="3203"/>
                      <a:pt x="1967" y="3240"/>
                      <a:pt x="1913" y="3252"/>
                    </a:cubicBezTo>
                    <a:cubicBezTo>
                      <a:pt x="1877" y="3260"/>
                      <a:pt x="1843" y="3277"/>
                      <a:pt x="1809" y="3292"/>
                    </a:cubicBezTo>
                    <a:cubicBezTo>
                      <a:pt x="1772" y="3308"/>
                      <a:pt x="1747" y="3289"/>
                      <a:pt x="1731" y="3261"/>
                    </a:cubicBezTo>
                    <a:cubicBezTo>
                      <a:pt x="1712" y="3228"/>
                      <a:pt x="1766" y="3192"/>
                      <a:pt x="1767" y="3191"/>
                    </a:cubicBezTo>
                    <a:close/>
                    <a:moveTo>
                      <a:pt x="1711" y="3006"/>
                    </a:moveTo>
                    <a:cubicBezTo>
                      <a:pt x="1694" y="2968"/>
                      <a:pt x="1708" y="2951"/>
                      <a:pt x="1748" y="2944"/>
                    </a:cubicBezTo>
                    <a:cubicBezTo>
                      <a:pt x="1831" y="2931"/>
                      <a:pt x="1833" y="2928"/>
                      <a:pt x="1890" y="2862"/>
                    </a:cubicBezTo>
                    <a:cubicBezTo>
                      <a:pt x="1886" y="2941"/>
                      <a:pt x="1882" y="3009"/>
                      <a:pt x="1877" y="3076"/>
                    </a:cubicBezTo>
                    <a:cubicBezTo>
                      <a:pt x="1875" y="3097"/>
                      <a:pt x="1816" y="3138"/>
                      <a:pt x="1782" y="3153"/>
                    </a:cubicBezTo>
                    <a:cubicBezTo>
                      <a:pt x="1774" y="3156"/>
                      <a:pt x="1769" y="3142"/>
                      <a:pt x="1765" y="3134"/>
                    </a:cubicBezTo>
                    <a:cubicBezTo>
                      <a:pt x="1747" y="3092"/>
                      <a:pt x="1729" y="3049"/>
                      <a:pt x="1711" y="3006"/>
                    </a:cubicBezTo>
                    <a:close/>
                    <a:moveTo>
                      <a:pt x="3510" y="684"/>
                    </a:moveTo>
                    <a:cubicBezTo>
                      <a:pt x="4068" y="801"/>
                      <a:pt x="4375" y="1569"/>
                      <a:pt x="4416" y="1800"/>
                    </a:cubicBezTo>
                    <a:cubicBezTo>
                      <a:pt x="4459" y="2034"/>
                      <a:pt x="4453" y="2268"/>
                      <a:pt x="4421" y="2502"/>
                    </a:cubicBezTo>
                    <a:cubicBezTo>
                      <a:pt x="4362" y="2854"/>
                      <a:pt x="4217" y="3228"/>
                      <a:pt x="4106" y="3430"/>
                    </a:cubicBezTo>
                    <a:cubicBezTo>
                      <a:pt x="4096" y="3447"/>
                      <a:pt x="4087" y="3456"/>
                      <a:pt x="4065" y="3460"/>
                    </a:cubicBezTo>
                    <a:cubicBezTo>
                      <a:pt x="3907" y="3486"/>
                      <a:pt x="3748" y="3501"/>
                      <a:pt x="3588" y="3510"/>
                    </a:cubicBezTo>
                    <a:cubicBezTo>
                      <a:pt x="3553" y="3512"/>
                      <a:pt x="3541" y="3503"/>
                      <a:pt x="3554" y="3465"/>
                    </a:cubicBezTo>
                    <a:cubicBezTo>
                      <a:pt x="3598" y="3336"/>
                      <a:pt x="3645" y="3204"/>
                      <a:pt x="3690" y="3075"/>
                    </a:cubicBezTo>
                    <a:cubicBezTo>
                      <a:pt x="3771" y="2839"/>
                      <a:pt x="3980" y="2128"/>
                      <a:pt x="3816" y="1536"/>
                    </a:cubicBezTo>
                    <a:cubicBezTo>
                      <a:pt x="3722" y="1184"/>
                      <a:pt x="3537" y="938"/>
                      <a:pt x="3222" y="734"/>
                    </a:cubicBezTo>
                    <a:cubicBezTo>
                      <a:pt x="3309" y="717"/>
                      <a:pt x="3383" y="695"/>
                      <a:pt x="3456" y="672"/>
                    </a:cubicBezTo>
                    <a:cubicBezTo>
                      <a:pt x="3475" y="666"/>
                      <a:pt x="3494" y="675"/>
                      <a:pt x="3510" y="684"/>
                    </a:cubicBezTo>
                    <a:close/>
                    <a:moveTo>
                      <a:pt x="3210" y="766"/>
                    </a:moveTo>
                    <a:cubicBezTo>
                      <a:pt x="4133" y="1300"/>
                      <a:pt x="3798" y="2589"/>
                      <a:pt x="3734" y="2825"/>
                    </a:cubicBezTo>
                    <a:cubicBezTo>
                      <a:pt x="3673" y="3046"/>
                      <a:pt x="3592" y="3260"/>
                      <a:pt x="3521" y="3478"/>
                    </a:cubicBezTo>
                    <a:cubicBezTo>
                      <a:pt x="3513" y="3504"/>
                      <a:pt x="3498" y="3512"/>
                      <a:pt x="3474" y="3512"/>
                    </a:cubicBezTo>
                    <a:cubicBezTo>
                      <a:pt x="3409" y="3512"/>
                      <a:pt x="3343" y="3512"/>
                      <a:pt x="3278" y="3512"/>
                    </a:cubicBezTo>
                    <a:cubicBezTo>
                      <a:pt x="3071" y="3517"/>
                      <a:pt x="2865" y="3491"/>
                      <a:pt x="2659" y="3477"/>
                    </a:cubicBezTo>
                    <a:cubicBezTo>
                      <a:pt x="2630" y="3475"/>
                      <a:pt x="2623" y="3457"/>
                      <a:pt x="2617" y="3435"/>
                    </a:cubicBezTo>
                    <a:cubicBezTo>
                      <a:pt x="2582" y="3322"/>
                      <a:pt x="2547" y="3209"/>
                      <a:pt x="2513" y="3096"/>
                    </a:cubicBezTo>
                    <a:cubicBezTo>
                      <a:pt x="2474" y="2964"/>
                      <a:pt x="2421" y="2836"/>
                      <a:pt x="2369" y="2708"/>
                    </a:cubicBezTo>
                    <a:cubicBezTo>
                      <a:pt x="2354" y="2672"/>
                      <a:pt x="2332" y="2619"/>
                      <a:pt x="2318" y="2583"/>
                    </a:cubicBezTo>
                    <a:cubicBezTo>
                      <a:pt x="2318" y="2583"/>
                      <a:pt x="2329" y="2551"/>
                      <a:pt x="2339" y="2531"/>
                    </a:cubicBezTo>
                    <a:cubicBezTo>
                      <a:pt x="2403" y="2412"/>
                      <a:pt x="2368" y="2291"/>
                      <a:pt x="2348" y="2171"/>
                    </a:cubicBezTo>
                    <a:cubicBezTo>
                      <a:pt x="2347" y="2160"/>
                      <a:pt x="2338" y="2128"/>
                      <a:pt x="2286" y="2109"/>
                    </a:cubicBezTo>
                    <a:cubicBezTo>
                      <a:pt x="2286" y="2109"/>
                      <a:pt x="2281" y="1983"/>
                      <a:pt x="2286" y="1911"/>
                    </a:cubicBezTo>
                    <a:cubicBezTo>
                      <a:pt x="2331" y="1362"/>
                      <a:pt x="2610" y="1042"/>
                      <a:pt x="2704" y="920"/>
                    </a:cubicBezTo>
                    <a:cubicBezTo>
                      <a:pt x="2738" y="876"/>
                      <a:pt x="2777" y="836"/>
                      <a:pt x="2814" y="793"/>
                    </a:cubicBezTo>
                    <a:cubicBezTo>
                      <a:pt x="2827" y="777"/>
                      <a:pt x="2843" y="773"/>
                      <a:pt x="2863" y="772"/>
                    </a:cubicBezTo>
                    <a:cubicBezTo>
                      <a:pt x="2958" y="771"/>
                      <a:pt x="3053" y="768"/>
                      <a:pt x="3146" y="747"/>
                    </a:cubicBezTo>
                    <a:cubicBezTo>
                      <a:pt x="3169" y="742"/>
                      <a:pt x="3194" y="753"/>
                      <a:pt x="3210" y="766"/>
                    </a:cubicBezTo>
                    <a:close/>
                    <a:moveTo>
                      <a:pt x="2345" y="3316"/>
                    </a:moveTo>
                    <a:cubicBezTo>
                      <a:pt x="2313" y="3120"/>
                      <a:pt x="2276" y="2972"/>
                      <a:pt x="2262" y="2796"/>
                    </a:cubicBezTo>
                    <a:cubicBezTo>
                      <a:pt x="2257" y="2738"/>
                      <a:pt x="2268" y="2668"/>
                      <a:pt x="2299" y="2617"/>
                    </a:cubicBezTo>
                    <a:cubicBezTo>
                      <a:pt x="2329" y="2689"/>
                      <a:pt x="2360" y="2766"/>
                      <a:pt x="2387" y="2831"/>
                    </a:cubicBezTo>
                    <a:cubicBezTo>
                      <a:pt x="2468" y="3030"/>
                      <a:pt x="2521" y="3238"/>
                      <a:pt x="2586" y="3442"/>
                    </a:cubicBezTo>
                    <a:cubicBezTo>
                      <a:pt x="2595" y="3471"/>
                      <a:pt x="2579" y="3478"/>
                      <a:pt x="2559" y="3484"/>
                    </a:cubicBezTo>
                    <a:cubicBezTo>
                      <a:pt x="2494" y="3504"/>
                      <a:pt x="2425" y="3519"/>
                      <a:pt x="2357" y="3539"/>
                    </a:cubicBezTo>
                    <a:cubicBezTo>
                      <a:pt x="2396" y="3507"/>
                      <a:pt x="2357" y="3389"/>
                      <a:pt x="2345" y="3316"/>
                    </a:cubicBezTo>
                    <a:close/>
                    <a:moveTo>
                      <a:pt x="2226" y="2222"/>
                    </a:moveTo>
                    <a:cubicBezTo>
                      <a:pt x="2224" y="2206"/>
                      <a:pt x="2219" y="2184"/>
                      <a:pt x="2225" y="2169"/>
                    </a:cubicBezTo>
                    <a:cubicBezTo>
                      <a:pt x="2233" y="2152"/>
                      <a:pt x="2257" y="2141"/>
                      <a:pt x="2276" y="2141"/>
                    </a:cubicBezTo>
                    <a:cubicBezTo>
                      <a:pt x="2295" y="2142"/>
                      <a:pt x="2315" y="2156"/>
                      <a:pt x="2319" y="2173"/>
                    </a:cubicBezTo>
                    <a:cubicBezTo>
                      <a:pt x="2345" y="2287"/>
                      <a:pt x="2372" y="2415"/>
                      <a:pt x="2310" y="2537"/>
                    </a:cubicBezTo>
                    <a:cubicBezTo>
                      <a:pt x="2265" y="2434"/>
                      <a:pt x="2243" y="2324"/>
                      <a:pt x="2226" y="2222"/>
                    </a:cubicBezTo>
                    <a:close/>
                    <a:moveTo>
                      <a:pt x="2254" y="2036"/>
                    </a:moveTo>
                    <a:cubicBezTo>
                      <a:pt x="2254" y="2072"/>
                      <a:pt x="2254" y="2110"/>
                      <a:pt x="2254" y="2110"/>
                    </a:cubicBezTo>
                    <a:cubicBezTo>
                      <a:pt x="2194" y="2134"/>
                      <a:pt x="2189" y="2199"/>
                      <a:pt x="2199" y="2237"/>
                    </a:cubicBezTo>
                    <a:cubicBezTo>
                      <a:pt x="2216" y="2296"/>
                      <a:pt x="2218" y="2351"/>
                      <a:pt x="2208" y="2373"/>
                    </a:cubicBezTo>
                    <a:cubicBezTo>
                      <a:pt x="2199" y="2394"/>
                      <a:pt x="2166" y="2445"/>
                      <a:pt x="2123" y="2459"/>
                    </a:cubicBezTo>
                    <a:cubicBezTo>
                      <a:pt x="2177" y="2377"/>
                      <a:pt x="2117" y="2219"/>
                      <a:pt x="2029" y="2202"/>
                    </a:cubicBezTo>
                    <a:cubicBezTo>
                      <a:pt x="1943" y="2184"/>
                      <a:pt x="1841" y="2200"/>
                      <a:pt x="1793" y="2308"/>
                    </a:cubicBezTo>
                    <a:cubicBezTo>
                      <a:pt x="1759" y="2385"/>
                      <a:pt x="1798" y="2484"/>
                      <a:pt x="1878" y="2535"/>
                    </a:cubicBezTo>
                    <a:cubicBezTo>
                      <a:pt x="1816" y="2584"/>
                      <a:pt x="1796" y="2659"/>
                      <a:pt x="1770" y="2727"/>
                    </a:cubicBezTo>
                    <a:cubicBezTo>
                      <a:pt x="1749" y="2781"/>
                      <a:pt x="1742" y="2776"/>
                      <a:pt x="1666" y="2793"/>
                    </a:cubicBezTo>
                    <a:cubicBezTo>
                      <a:pt x="1651" y="2799"/>
                      <a:pt x="1649" y="2792"/>
                      <a:pt x="1643" y="2783"/>
                    </a:cubicBezTo>
                    <a:cubicBezTo>
                      <a:pt x="1613" y="2734"/>
                      <a:pt x="1602" y="2679"/>
                      <a:pt x="1591" y="2624"/>
                    </a:cubicBezTo>
                    <a:cubicBezTo>
                      <a:pt x="1555" y="2450"/>
                      <a:pt x="1531" y="2273"/>
                      <a:pt x="1536" y="2095"/>
                    </a:cubicBezTo>
                    <a:cubicBezTo>
                      <a:pt x="1540" y="1908"/>
                      <a:pt x="1569" y="1721"/>
                      <a:pt x="1644" y="1548"/>
                    </a:cubicBezTo>
                    <a:cubicBezTo>
                      <a:pt x="1739" y="1328"/>
                      <a:pt x="1869" y="1128"/>
                      <a:pt x="2050" y="964"/>
                    </a:cubicBezTo>
                    <a:cubicBezTo>
                      <a:pt x="2147" y="877"/>
                      <a:pt x="2250" y="802"/>
                      <a:pt x="2366" y="744"/>
                    </a:cubicBezTo>
                    <a:cubicBezTo>
                      <a:pt x="2382" y="736"/>
                      <a:pt x="2398" y="731"/>
                      <a:pt x="2415" y="735"/>
                    </a:cubicBezTo>
                    <a:cubicBezTo>
                      <a:pt x="2525" y="760"/>
                      <a:pt x="2637" y="764"/>
                      <a:pt x="2748" y="773"/>
                    </a:cubicBezTo>
                    <a:cubicBezTo>
                      <a:pt x="2760" y="774"/>
                      <a:pt x="2777" y="768"/>
                      <a:pt x="2782" y="781"/>
                    </a:cubicBezTo>
                    <a:cubicBezTo>
                      <a:pt x="2787" y="794"/>
                      <a:pt x="2241" y="1295"/>
                      <a:pt x="2254" y="2036"/>
                    </a:cubicBezTo>
                    <a:close/>
                    <a:moveTo>
                      <a:pt x="2116" y="2387"/>
                    </a:moveTo>
                    <a:cubicBezTo>
                      <a:pt x="2116" y="2460"/>
                      <a:pt x="2064" y="2528"/>
                      <a:pt x="1974" y="2524"/>
                    </a:cubicBezTo>
                    <a:cubicBezTo>
                      <a:pt x="1872" y="2525"/>
                      <a:pt x="1808" y="2455"/>
                      <a:pt x="1810" y="2367"/>
                    </a:cubicBezTo>
                    <a:cubicBezTo>
                      <a:pt x="1811" y="2284"/>
                      <a:pt x="1889" y="2222"/>
                      <a:pt x="1970" y="2222"/>
                    </a:cubicBezTo>
                    <a:cubicBezTo>
                      <a:pt x="2062" y="2223"/>
                      <a:pt x="2116" y="2289"/>
                      <a:pt x="2116" y="2387"/>
                    </a:cubicBezTo>
                    <a:close/>
                    <a:moveTo>
                      <a:pt x="1867" y="3305"/>
                    </a:moveTo>
                    <a:cubicBezTo>
                      <a:pt x="1888" y="3295"/>
                      <a:pt x="1910" y="3287"/>
                      <a:pt x="1932" y="3279"/>
                    </a:cubicBezTo>
                    <a:cubicBezTo>
                      <a:pt x="1978" y="3264"/>
                      <a:pt x="2008" y="3234"/>
                      <a:pt x="2021" y="3187"/>
                    </a:cubicBezTo>
                    <a:cubicBezTo>
                      <a:pt x="2030" y="3154"/>
                      <a:pt x="2041" y="3121"/>
                      <a:pt x="2053" y="3089"/>
                    </a:cubicBezTo>
                    <a:cubicBezTo>
                      <a:pt x="2059" y="3071"/>
                      <a:pt x="2072" y="3052"/>
                      <a:pt x="2091" y="3053"/>
                    </a:cubicBezTo>
                    <a:cubicBezTo>
                      <a:pt x="2110" y="3053"/>
                      <a:pt x="2114" y="3076"/>
                      <a:pt x="2117" y="3092"/>
                    </a:cubicBezTo>
                    <a:cubicBezTo>
                      <a:pt x="2136" y="3186"/>
                      <a:pt x="2153" y="3279"/>
                      <a:pt x="2171" y="3372"/>
                    </a:cubicBezTo>
                    <a:cubicBezTo>
                      <a:pt x="2177" y="3407"/>
                      <a:pt x="2185" y="3442"/>
                      <a:pt x="2194" y="3483"/>
                    </a:cubicBezTo>
                    <a:cubicBezTo>
                      <a:pt x="2195" y="3497"/>
                      <a:pt x="2185" y="3496"/>
                      <a:pt x="2170" y="3492"/>
                    </a:cubicBezTo>
                    <a:cubicBezTo>
                      <a:pt x="2070" y="3460"/>
                      <a:pt x="1969" y="3430"/>
                      <a:pt x="1868" y="3397"/>
                    </a:cubicBezTo>
                    <a:cubicBezTo>
                      <a:pt x="1838" y="3387"/>
                      <a:pt x="1836" y="3357"/>
                      <a:pt x="1831" y="3332"/>
                    </a:cubicBezTo>
                    <a:cubicBezTo>
                      <a:pt x="1827" y="3306"/>
                      <a:pt x="1854" y="3311"/>
                      <a:pt x="1867" y="3305"/>
                    </a:cubicBezTo>
                    <a:close/>
                    <a:moveTo>
                      <a:pt x="2670" y="3607"/>
                    </a:moveTo>
                    <a:cubicBezTo>
                      <a:pt x="2637" y="3504"/>
                      <a:pt x="2636" y="3509"/>
                      <a:pt x="2744" y="3518"/>
                    </a:cubicBezTo>
                    <a:cubicBezTo>
                      <a:pt x="2916" y="3532"/>
                      <a:pt x="3088" y="3549"/>
                      <a:pt x="3261" y="3544"/>
                    </a:cubicBezTo>
                    <a:cubicBezTo>
                      <a:pt x="3330" y="3541"/>
                      <a:pt x="3398" y="3545"/>
                      <a:pt x="3467" y="3543"/>
                    </a:cubicBezTo>
                    <a:cubicBezTo>
                      <a:pt x="3496" y="3542"/>
                      <a:pt x="3498" y="3552"/>
                      <a:pt x="3490" y="3575"/>
                    </a:cubicBezTo>
                    <a:cubicBezTo>
                      <a:pt x="3467" y="3634"/>
                      <a:pt x="3448" y="3696"/>
                      <a:pt x="3421" y="3754"/>
                    </a:cubicBezTo>
                    <a:cubicBezTo>
                      <a:pt x="3337" y="3938"/>
                      <a:pt x="3278" y="4132"/>
                      <a:pt x="3219" y="4325"/>
                    </a:cubicBezTo>
                    <a:cubicBezTo>
                      <a:pt x="3206" y="4369"/>
                      <a:pt x="3188" y="4410"/>
                      <a:pt x="3173" y="4453"/>
                    </a:cubicBezTo>
                    <a:cubicBezTo>
                      <a:pt x="3162" y="4487"/>
                      <a:pt x="3141" y="4505"/>
                      <a:pt x="3105" y="4500"/>
                    </a:cubicBezTo>
                    <a:cubicBezTo>
                      <a:pt x="3086" y="4497"/>
                      <a:pt x="2965" y="4496"/>
                      <a:pt x="2946" y="4496"/>
                    </a:cubicBezTo>
                    <a:cubicBezTo>
                      <a:pt x="2946" y="4496"/>
                      <a:pt x="2946" y="4496"/>
                      <a:pt x="2915" y="4396"/>
                    </a:cubicBezTo>
                    <a:cubicBezTo>
                      <a:pt x="2835" y="4132"/>
                      <a:pt x="2753" y="3869"/>
                      <a:pt x="2670" y="3607"/>
                    </a:cubicBezTo>
                    <a:close/>
                    <a:moveTo>
                      <a:pt x="3199" y="4481"/>
                    </a:moveTo>
                    <a:cubicBezTo>
                      <a:pt x="3199" y="4477"/>
                      <a:pt x="3201" y="4470"/>
                      <a:pt x="3203" y="4463"/>
                    </a:cubicBezTo>
                    <a:cubicBezTo>
                      <a:pt x="3211" y="4440"/>
                      <a:pt x="3218" y="4417"/>
                      <a:pt x="3225" y="4393"/>
                    </a:cubicBezTo>
                    <a:cubicBezTo>
                      <a:pt x="3234" y="4364"/>
                      <a:pt x="3243" y="4335"/>
                      <a:pt x="3252" y="4306"/>
                    </a:cubicBezTo>
                    <a:cubicBezTo>
                      <a:pt x="3252" y="4306"/>
                      <a:pt x="3252" y="4306"/>
                      <a:pt x="3252" y="4306"/>
                    </a:cubicBezTo>
                    <a:cubicBezTo>
                      <a:pt x="3317" y="4097"/>
                      <a:pt x="3385" y="3888"/>
                      <a:pt x="3474" y="3688"/>
                    </a:cubicBezTo>
                    <a:cubicBezTo>
                      <a:pt x="3486" y="3661"/>
                      <a:pt x="3501" y="3634"/>
                      <a:pt x="3506" y="3605"/>
                    </a:cubicBezTo>
                    <a:cubicBezTo>
                      <a:pt x="3516" y="3554"/>
                      <a:pt x="3548" y="3537"/>
                      <a:pt x="3594" y="3538"/>
                    </a:cubicBezTo>
                    <a:cubicBezTo>
                      <a:pt x="3750" y="3541"/>
                      <a:pt x="3902" y="3503"/>
                      <a:pt x="4056" y="3488"/>
                    </a:cubicBezTo>
                    <a:cubicBezTo>
                      <a:pt x="4059" y="3488"/>
                      <a:pt x="4062" y="3489"/>
                      <a:pt x="4070" y="3491"/>
                    </a:cubicBezTo>
                    <a:cubicBezTo>
                      <a:pt x="4045" y="3559"/>
                      <a:pt x="4005" y="3615"/>
                      <a:pt x="3966" y="3671"/>
                    </a:cubicBezTo>
                    <a:cubicBezTo>
                      <a:pt x="3841" y="3852"/>
                      <a:pt x="3725" y="4039"/>
                      <a:pt x="3604" y="4222"/>
                    </a:cubicBezTo>
                    <a:cubicBezTo>
                      <a:pt x="3604" y="4222"/>
                      <a:pt x="3603" y="4223"/>
                      <a:pt x="3603" y="4223"/>
                    </a:cubicBezTo>
                    <a:cubicBezTo>
                      <a:pt x="3595" y="4235"/>
                      <a:pt x="3587" y="4248"/>
                      <a:pt x="3579" y="4260"/>
                    </a:cubicBezTo>
                    <a:cubicBezTo>
                      <a:pt x="3531" y="4331"/>
                      <a:pt x="3473" y="4395"/>
                      <a:pt x="3430" y="4469"/>
                    </a:cubicBezTo>
                    <a:cubicBezTo>
                      <a:pt x="3421" y="4485"/>
                      <a:pt x="3400" y="4483"/>
                      <a:pt x="3384" y="4485"/>
                    </a:cubicBezTo>
                    <a:cubicBezTo>
                      <a:pt x="3331" y="4490"/>
                      <a:pt x="3278" y="4491"/>
                      <a:pt x="3226" y="4495"/>
                    </a:cubicBezTo>
                    <a:cubicBezTo>
                      <a:pt x="3205" y="4497"/>
                      <a:pt x="3199" y="4492"/>
                      <a:pt x="3199" y="4481"/>
                    </a:cubicBezTo>
                    <a:close/>
                    <a:moveTo>
                      <a:pt x="5075" y="1637"/>
                    </a:moveTo>
                    <a:cubicBezTo>
                      <a:pt x="5083" y="1629"/>
                      <a:pt x="5107" y="1636"/>
                      <a:pt x="5114" y="1641"/>
                    </a:cubicBezTo>
                    <a:cubicBezTo>
                      <a:pt x="5165" y="1673"/>
                      <a:pt x="5160" y="1755"/>
                      <a:pt x="5116" y="1804"/>
                    </a:cubicBezTo>
                    <a:cubicBezTo>
                      <a:pt x="5101" y="1755"/>
                      <a:pt x="5087" y="1709"/>
                      <a:pt x="5074" y="1663"/>
                    </a:cubicBezTo>
                    <a:cubicBezTo>
                      <a:pt x="5071" y="1654"/>
                      <a:pt x="5066" y="1644"/>
                      <a:pt x="5075" y="1637"/>
                    </a:cubicBezTo>
                    <a:close/>
                    <a:moveTo>
                      <a:pt x="3776" y="573"/>
                    </a:moveTo>
                    <a:cubicBezTo>
                      <a:pt x="3893" y="601"/>
                      <a:pt x="4043" y="645"/>
                      <a:pt x="4185" y="715"/>
                    </a:cubicBezTo>
                    <a:cubicBezTo>
                      <a:pt x="4251" y="747"/>
                      <a:pt x="4315" y="784"/>
                      <a:pt x="4373" y="821"/>
                    </a:cubicBezTo>
                    <a:cubicBezTo>
                      <a:pt x="4373" y="821"/>
                      <a:pt x="4373" y="821"/>
                      <a:pt x="4373" y="821"/>
                    </a:cubicBezTo>
                    <a:cubicBezTo>
                      <a:pt x="4428" y="855"/>
                      <a:pt x="4477" y="890"/>
                      <a:pt x="4519" y="921"/>
                    </a:cubicBezTo>
                    <a:cubicBezTo>
                      <a:pt x="4519" y="921"/>
                      <a:pt x="4519" y="921"/>
                      <a:pt x="4519" y="921"/>
                    </a:cubicBezTo>
                    <a:cubicBezTo>
                      <a:pt x="4527" y="926"/>
                      <a:pt x="4534" y="932"/>
                      <a:pt x="4541" y="937"/>
                    </a:cubicBezTo>
                    <a:cubicBezTo>
                      <a:pt x="4542" y="938"/>
                      <a:pt x="4543" y="938"/>
                      <a:pt x="4543" y="939"/>
                    </a:cubicBezTo>
                    <a:cubicBezTo>
                      <a:pt x="4546" y="941"/>
                      <a:pt x="4548" y="942"/>
                      <a:pt x="4550" y="944"/>
                    </a:cubicBezTo>
                    <a:cubicBezTo>
                      <a:pt x="4551" y="944"/>
                      <a:pt x="4551" y="945"/>
                      <a:pt x="4552" y="946"/>
                    </a:cubicBezTo>
                    <a:cubicBezTo>
                      <a:pt x="4555" y="948"/>
                      <a:pt x="4559" y="951"/>
                      <a:pt x="4562" y="953"/>
                    </a:cubicBezTo>
                    <a:cubicBezTo>
                      <a:pt x="4563" y="954"/>
                      <a:pt x="4564" y="955"/>
                      <a:pt x="4565" y="956"/>
                    </a:cubicBezTo>
                    <a:cubicBezTo>
                      <a:pt x="4567" y="957"/>
                      <a:pt x="4569" y="958"/>
                      <a:pt x="4570" y="960"/>
                    </a:cubicBezTo>
                    <a:cubicBezTo>
                      <a:pt x="4572" y="961"/>
                      <a:pt x="4573" y="962"/>
                      <a:pt x="4575" y="963"/>
                    </a:cubicBezTo>
                    <a:cubicBezTo>
                      <a:pt x="4577" y="965"/>
                      <a:pt x="4578" y="966"/>
                      <a:pt x="4580" y="967"/>
                    </a:cubicBezTo>
                    <a:cubicBezTo>
                      <a:pt x="4582" y="969"/>
                      <a:pt x="4583" y="970"/>
                      <a:pt x="4585" y="971"/>
                    </a:cubicBezTo>
                    <a:cubicBezTo>
                      <a:pt x="4586" y="972"/>
                      <a:pt x="4587" y="973"/>
                      <a:pt x="4588" y="974"/>
                    </a:cubicBezTo>
                    <a:cubicBezTo>
                      <a:pt x="4590" y="976"/>
                      <a:pt x="4592" y="977"/>
                      <a:pt x="4594" y="979"/>
                    </a:cubicBezTo>
                    <a:cubicBezTo>
                      <a:pt x="4595" y="979"/>
                      <a:pt x="4595" y="980"/>
                      <a:pt x="4596" y="981"/>
                    </a:cubicBezTo>
                    <a:cubicBezTo>
                      <a:pt x="4598" y="982"/>
                      <a:pt x="4600" y="984"/>
                      <a:pt x="4602" y="985"/>
                    </a:cubicBezTo>
                    <a:cubicBezTo>
                      <a:pt x="4602" y="986"/>
                      <a:pt x="4603" y="986"/>
                      <a:pt x="4604" y="987"/>
                    </a:cubicBezTo>
                    <a:cubicBezTo>
                      <a:pt x="4606" y="989"/>
                      <a:pt x="4608" y="990"/>
                      <a:pt x="4610" y="992"/>
                    </a:cubicBezTo>
                    <a:cubicBezTo>
                      <a:pt x="4610" y="992"/>
                      <a:pt x="4610" y="992"/>
                      <a:pt x="4610" y="992"/>
                    </a:cubicBezTo>
                    <a:cubicBezTo>
                      <a:pt x="4612" y="994"/>
                      <a:pt x="4614" y="995"/>
                      <a:pt x="4616" y="997"/>
                    </a:cubicBezTo>
                    <a:cubicBezTo>
                      <a:pt x="4616" y="997"/>
                      <a:pt x="4616" y="998"/>
                      <a:pt x="4617" y="998"/>
                    </a:cubicBezTo>
                    <a:cubicBezTo>
                      <a:pt x="4619" y="1000"/>
                      <a:pt x="4620" y="1001"/>
                      <a:pt x="4622" y="1003"/>
                    </a:cubicBezTo>
                    <a:cubicBezTo>
                      <a:pt x="4772" y="1137"/>
                      <a:pt x="4878" y="1289"/>
                      <a:pt x="4970" y="1464"/>
                    </a:cubicBezTo>
                    <a:cubicBezTo>
                      <a:pt x="4989" y="1499"/>
                      <a:pt x="5004" y="1535"/>
                      <a:pt x="5018" y="1571"/>
                    </a:cubicBezTo>
                    <a:cubicBezTo>
                      <a:pt x="5057" y="1674"/>
                      <a:pt x="5080" y="1783"/>
                      <a:pt x="5098" y="1892"/>
                    </a:cubicBezTo>
                    <a:cubicBezTo>
                      <a:pt x="5117" y="2001"/>
                      <a:pt x="5125" y="2108"/>
                      <a:pt x="5124" y="2215"/>
                    </a:cubicBezTo>
                    <a:cubicBezTo>
                      <a:pt x="5124" y="2215"/>
                      <a:pt x="5124" y="2215"/>
                      <a:pt x="5124" y="2215"/>
                    </a:cubicBezTo>
                    <a:cubicBezTo>
                      <a:pt x="5124" y="2245"/>
                      <a:pt x="5123" y="2276"/>
                      <a:pt x="5121" y="2306"/>
                    </a:cubicBezTo>
                    <a:cubicBezTo>
                      <a:pt x="5121" y="2314"/>
                      <a:pt x="5120" y="2322"/>
                      <a:pt x="5120" y="2330"/>
                    </a:cubicBezTo>
                    <a:cubicBezTo>
                      <a:pt x="5119" y="2344"/>
                      <a:pt x="5118" y="2359"/>
                      <a:pt x="5117" y="2373"/>
                    </a:cubicBezTo>
                    <a:cubicBezTo>
                      <a:pt x="5115" y="2397"/>
                      <a:pt x="5112" y="2421"/>
                      <a:pt x="5110" y="2446"/>
                    </a:cubicBezTo>
                    <a:cubicBezTo>
                      <a:pt x="5108" y="2459"/>
                      <a:pt x="5107" y="2472"/>
                      <a:pt x="5105" y="2486"/>
                    </a:cubicBezTo>
                    <a:cubicBezTo>
                      <a:pt x="5104" y="2496"/>
                      <a:pt x="5102" y="2505"/>
                      <a:pt x="5101" y="2515"/>
                    </a:cubicBezTo>
                    <a:cubicBezTo>
                      <a:pt x="5096" y="2552"/>
                      <a:pt x="5090" y="2589"/>
                      <a:pt x="5084" y="2627"/>
                    </a:cubicBezTo>
                    <a:cubicBezTo>
                      <a:pt x="5078" y="2660"/>
                      <a:pt x="5071" y="2694"/>
                      <a:pt x="5062" y="2727"/>
                    </a:cubicBezTo>
                    <a:cubicBezTo>
                      <a:pt x="5029" y="2851"/>
                      <a:pt x="4976" y="2975"/>
                      <a:pt x="4913" y="3087"/>
                    </a:cubicBezTo>
                    <a:cubicBezTo>
                      <a:pt x="4883" y="3139"/>
                      <a:pt x="4852" y="3189"/>
                      <a:pt x="4819" y="3235"/>
                    </a:cubicBezTo>
                    <a:cubicBezTo>
                      <a:pt x="4811" y="3250"/>
                      <a:pt x="4804" y="3262"/>
                      <a:pt x="4796" y="3271"/>
                    </a:cubicBezTo>
                    <a:cubicBezTo>
                      <a:pt x="4796" y="3271"/>
                      <a:pt x="4796" y="3272"/>
                      <a:pt x="4795" y="3272"/>
                    </a:cubicBezTo>
                    <a:cubicBezTo>
                      <a:pt x="4782" y="3288"/>
                      <a:pt x="4766" y="3297"/>
                      <a:pt x="4741" y="3308"/>
                    </a:cubicBezTo>
                    <a:cubicBezTo>
                      <a:pt x="4741" y="3308"/>
                      <a:pt x="4741" y="3308"/>
                      <a:pt x="4741" y="3308"/>
                    </a:cubicBezTo>
                    <a:cubicBezTo>
                      <a:pt x="4732" y="3311"/>
                      <a:pt x="4723" y="3315"/>
                      <a:pt x="4715" y="3318"/>
                    </a:cubicBezTo>
                    <a:cubicBezTo>
                      <a:pt x="4713" y="3319"/>
                      <a:pt x="4711" y="3320"/>
                      <a:pt x="4710" y="3320"/>
                    </a:cubicBezTo>
                    <a:cubicBezTo>
                      <a:pt x="4702" y="3324"/>
                      <a:pt x="4693" y="3327"/>
                      <a:pt x="4685" y="3330"/>
                    </a:cubicBezTo>
                    <a:cubicBezTo>
                      <a:pt x="4683" y="3331"/>
                      <a:pt x="4681" y="3332"/>
                      <a:pt x="4679" y="3332"/>
                    </a:cubicBezTo>
                    <a:cubicBezTo>
                      <a:pt x="4670" y="3335"/>
                      <a:pt x="4662" y="3338"/>
                      <a:pt x="4654" y="3341"/>
                    </a:cubicBezTo>
                    <a:cubicBezTo>
                      <a:pt x="4652" y="3342"/>
                      <a:pt x="4650" y="3343"/>
                      <a:pt x="4648" y="3343"/>
                    </a:cubicBezTo>
                    <a:cubicBezTo>
                      <a:pt x="4641" y="3346"/>
                      <a:pt x="4634" y="3348"/>
                      <a:pt x="4627" y="3350"/>
                    </a:cubicBezTo>
                    <a:cubicBezTo>
                      <a:pt x="4625" y="3351"/>
                      <a:pt x="4622" y="3352"/>
                      <a:pt x="4620" y="3352"/>
                    </a:cubicBezTo>
                    <a:cubicBezTo>
                      <a:pt x="4612" y="3355"/>
                      <a:pt x="4605" y="3357"/>
                      <a:pt x="4597" y="3359"/>
                    </a:cubicBezTo>
                    <a:cubicBezTo>
                      <a:pt x="4594" y="3360"/>
                      <a:pt x="4590" y="3362"/>
                      <a:pt x="4587" y="3363"/>
                    </a:cubicBezTo>
                    <a:cubicBezTo>
                      <a:pt x="4580" y="3365"/>
                      <a:pt x="4573" y="3367"/>
                      <a:pt x="4566" y="3369"/>
                    </a:cubicBezTo>
                    <a:cubicBezTo>
                      <a:pt x="4562" y="3370"/>
                      <a:pt x="4558" y="3371"/>
                      <a:pt x="4553" y="3372"/>
                    </a:cubicBezTo>
                    <a:cubicBezTo>
                      <a:pt x="4549" y="3373"/>
                      <a:pt x="4545" y="3374"/>
                      <a:pt x="4542" y="3375"/>
                    </a:cubicBezTo>
                    <a:cubicBezTo>
                      <a:pt x="4534" y="3377"/>
                      <a:pt x="4526" y="3379"/>
                      <a:pt x="4519" y="3381"/>
                    </a:cubicBezTo>
                    <a:cubicBezTo>
                      <a:pt x="4516" y="3382"/>
                      <a:pt x="4513" y="3383"/>
                      <a:pt x="4510" y="3383"/>
                    </a:cubicBezTo>
                    <a:cubicBezTo>
                      <a:pt x="4425" y="3404"/>
                      <a:pt x="4338" y="3419"/>
                      <a:pt x="4250" y="3430"/>
                    </a:cubicBezTo>
                    <a:cubicBezTo>
                      <a:pt x="4212" y="3435"/>
                      <a:pt x="4178" y="3441"/>
                      <a:pt x="4136" y="3447"/>
                    </a:cubicBezTo>
                    <a:cubicBezTo>
                      <a:pt x="4140" y="3417"/>
                      <a:pt x="4159" y="3395"/>
                      <a:pt x="4170" y="3372"/>
                    </a:cubicBezTo>
                    <a:cubicBezTo>
                      <a:pt x="4369" y="2945"/>
                      <a:pt x="4430" y="2626"/>
                      <a:pt x="4442" y="2557"/>
                    </a:cubicBezTo>
                    <a:cubicBezTo>
                      <a:pt x="4487" y="2303"/>
                      <a:pt x="4492" y="2049"/>
                      <a:pt x="4444" y="1791"/>
                    </a:cubicBezTo>
                    <a:cubicBezTo>
                      <a:pt x="4410" y="1602"/>
                      <a:pt x="4147" y="818"/>
                      <a:pt x="3522" y="653"/>
                    </a:cubicBezTo>
                    <a:cubicBezTo>
                      <a:pt x="3607" y="622"/>
                      <a:pt x="3640" y="586"/>
                      <a:pt x="3692" y="564"/>
                    </a:cubicBezTo>
                    <a:cubicBezTo>
                      <a:pt x="3722" y="552"/>
                      <a:pt x="3743" y="564"/>
                      <a:pt x="3776" y="573"/>
                    </a:cubicBezTo>
                    <a:close/>
                    <a:moveTo>
                      <a:pt x="2910" y="237"/>
                    </a:moveTo>
                    <a:cubicBezTo>
                      <a:pt x="2906" y="207"/>
                      <a:pt x="2927" y="181"/>
                      <a:pt x="2950" y="170"/>
                    </a:cubicBezTo>
                    <a:cubicBezTo>
                      <a:pt x="3075" y="110"/>
                      <a:pt x="3192" y="84"/>
                      <a:pt x="3329" y="94"/>
                    </a:cubicBezTo>
                    <a:cubicBezTo>
                      <a:pt x="3499" y="106"/>
                      <a:pt x="3676" y="164"/>
                      <a:pt x="3847" y="218"/>
                    </a:cubicBezTo>
                    <a:cubicBezTo>
                      <a:pt x="3807" y="239"/>
                      <a:pt x="3760" y="253"/>
                      <a:pt x="3700" y="249"/>
                    </a:cubicBezTo>
                    <a:cubicBezTo>
                      <a:pt x="3683" y="248"/>
                      <a:pt x="3709" y="274"/>
                      <a:pt x="3720" y="283"/>
                    </a:cubicBezTo>
                    <a:cubicBezTo>
                      <a:pt x="3727" y="288"/>
                      <a:pt x="3734" y="293"/>
                      <a:pt x="3741" y="298"/>
                    </a:cubicBezTo>
                    <a:cubicBezTo>
                      <a:pt x="3742" y="299"/>
                      <a:pt x="3744" y="300"/>
                      <a:pt x="3745" y="301"/>
                    </a:cubicBezTo>
                    <a:cubicBezTo>
                      <a:pt x="3750" y="305"/>
                      <a:pt x="3755" y="308"/>
                      <a:pt x="3761" y="312"/>
                    </a:cubicBezTo>
                    <a:cubicBezTo>
                      <a:pt x="3764" y="314"/>
                      <a:pt x="3767" y="316"/>
                      <a:pt x="3770" y="319"/>
                    </a:cubicBezTo>
                    <a:cubicBezTo>
                      <a:pt x="3775" y="322"/>
                      <a:pt x="3780" y="325"/>
                      <a:pt x="3785" y="329"/>
                    </a:cubicBezTo>
                    <a:cubicBezTo>
                      <a:pt x="3792" y="334"/>
                      <a:pt x="3799" y="339"/>
                      <a:pt x="3807" y="344"/>
                    </a:cubicBezTo>
                    <a:cubicBezTo>
                      <a:pt x="3807" y="345"/>
                      <a:pt x="3807" y="345"/>
                      <a:pt x="3807" y="345"/>
                    </a:cubicBezTo>
                    <a:cubicBezTo>
                      <a:pt x="3807" y="345"/>
                      <a:pt x="3807" y="345"/>
                      <a:pt x="3807" y="345"/>
                    </a:cubicBezTo>
                    <a:cubicBezTo>
                      <a:pt x="3784" y="344"/>
                      <a:pt x="3760" y="342"/>
                      <a:pt x="3737" y="340"/>
                    </a:cubicBezTo>
                    <a:cubicBezTo>
                      <a:pt x="3697" y="337"/>
                      <a:pt x="3656" y="331"/>
                      <a:pt x="3616" y="325"/>
                    </a:cubicBezTo>
                    <a:cubicBezTo>
                      <a:pt x="3599" y="323"/>
                      <a:pt x="3582" y="320"/>
                      <a:pt x="3564" y="318"/>
                    </a:cubicBezTo>
                    <a:cubicBezTo>
                      <a:pt x="3559" y="317"/>
                      <a:pt x="3553" y="316"/>
                      <a:pt x="3547" y="315"/>
                    </a:cubicBezTo>
                    <a:cubicBezTo>
                      <a:pt x="3513" y="309"/>
                      <a:pt x="3479" y="303"/>
                      <a:pt x="3444" y="298"/>
                    </a:cubicBezTo>
                    <a:cubicBezTo>
                      <a:pt x="3382" y="288"/>
                      <a:pt x="3319" y="279"/>
                      <a:pt x="3256" y="274"/>
                    </a:cubicBezTo>
                    <a:cubicBezTo>
                      <a:pt x="3237" y="273"/>
                      <a:pt x="3219" y="272"/>
                      <a:pt x="3201" y="272"/>
                    </a:cubicBezTo>
                    <a:cubicBezTo>
                      <a:pt x="3194" y="273"/>
                      <a:pt x="3187" y="273"/>
                      <a:pt x="3180" y="273"/>
                    </a:cubicBezTo>
                    <a:cubicBezTo>
                      <a:pt x="3177" y="273"/>
                      <a:pt x="3173" y="273"/>
                      <a:pt x="3169" y="274"/>
                    </a:cubicBezTo>
                    <a:cubicBezTo>
                      <a:pt x="3159" y="274"/>
                      <a:pt x="3148" y="275"/>
                      <a:pt x="3138" y="276"/>
                    </a:cubicBezTo>
                    <a:cubicBezTo>
                      <a:pt x="3131" y="277"/>
                      <a:pt x="3124" y="278"/>
                      <a:pt x="3117" y="280"/>
                    </a:cubicBezTo>
                    <a:cubicBezTo>
                      <a:pt x="3097" y="283"/>
                      <a:pt x="3076" y="288"/>
                      <a:pt x="3057" y="295"/>
                    </a:cubicBezTo>
                    <a:cubicBezTo>
                      <a:pt x="3047" y="299"/>
                      <a:pt x="3037" y="302"/>
                      <a:pt x="3027" y="307"/>
                    </a:cubicBezTo>
                    <a:cubicBezTo>
                      <a:pt x="3024" y="308"/>
                      <a:pt x="3020" y="310"/>
                      <a:pt x="3017" y="311"/>
                    </a:cubicBezTo>
                    <a:cubicBezTo>
                      <a:pt x="2988" y="325"/>
                      <a:pt x="2960" y="344"/>
                      <a:pt x="2933" y="367"/>
                    </a:cubicBezTo>
                    <a:cubicBezTo>
                      <a:pt x="2933" y="367"/>
                      <a:pt x="2933" y="367"/>
                      <a:pt x="2933" y="367"/>
                    </a:cubicBezTo>
                    <a:cubicBezTo>
                      <a:pt x="2916" y="320"/>
                      <a:pt x="2915" y="278"/>
                      <a:pt x="2910" y="237"/>
                    </a:cubicBezTo>
                    <a:close/>
                    <a:moveTo>
                      <a:pt x="2161" y="553"/>
                    </a:moveTo>
                    <a:cubicBezTo>
                      <a:pt x="2163" y="549"/>
                      <a:pt x="2169" y="546"/>
                      <a:pt x="2183" y="542"/>
                    </a:cubicBezTo>
                    <a:cubicBezTo>
                      <a:pt x="2250" y="523"/>
                      <a:pt x="2561" y="454"/>
                      <a:pt x="2868" y="471"/>
                    </a:cubicBezTo>
                    <a:cubicBezTo>
                      <a:pt x="2914" y="473"/>
                      <a:pt x="2914" y="470"/>
                      <a:pt x="2897" y="509"/>
                    </a:cubicBezTo>
                    <a:cubicBezTo>
                      <a:pt x="2891" y="524"/>
                      <a:pt x="2897" y="531"/>
                      <a:pt x="2911" y="529"/>
                    </a:cubicBezTo>
                    <a:cubicBezTo>
                      <a:pt x="2923" y="528"/>
                      <a:pt x="2935" y="533"/>
                      <a:pt x="2947" y="529"/>
                    </a:cubicBezTo>
                    <a:cubicBezTo>
                      <a:pt x="2960" y="525"/>
                      <a:pt x="2979" y="530"/>
                      <a:pt x="2981" y="513"/>
                    </a:cubicBezTo>
                    <a:cubicBezTo>
                      <a:pt x="2983" y="493"/>
                      <a:pt x="2955" y="514"/>
                      <a:pt x="2948" y="470"/>
                    </a:cubicBezTo>
                    <a:cubicBezTo>
                      <a:pt x="3023" y="460"/>
                      <a:pt x="3249" y="471"/>
                      <a:pt x="3430" y="496"/>
                    </a:cubicBezTo>
                    <a:cubicBezTo>
                      <a:pt x="3430" y="496"/>
                      <a:pt x="3430" y="496"/>
                      <a:pt x="3430" y="496"/>
                    </a:cubicBezTo>
                    <a:cubicBezTo>
                      <a:pt x="3439" y="497"/>
                      <a:pt x="3448" y="498"/>
                      <a:pt x="3457" y="500"/>
                    </a:cubicBezTo>
                    <a:cubicBezTo>
                      <a:pt x="3457" y="500"/>
                      <a:pt x="3457" y="500"/>
                      <a:pt x="3457" y="500"/>
                    </a:cubicBezTo>
                    <a:cubicBezTo>
                      <a:pt x="3466" y="501"/>
                      <a:pt x="3475" y="502"/>
                      <a:pt x="3483" y="504"/>
                    </a:cubicBezTo>
                    <a:cubicBezTo>
                      <a:pt x="3483" y="504"/>
                      <a:pt x="3483" y="504"/>
                      <a:pt x="3483" y="504"/>
                    </a:cubicBezTo>
                    <a:cubicBezTo>
                      <a:pt x="3486" y="504"/>
                      <a:pt x="3489" y="505"/>
                      <a:pt x="3491" y="505"/>
                    </a:cubicBezTo>
                    <a:cubicBezTo>
                      <a:pt x="3492" y="505"/>
                      <a:pt x="3492" y="505"/>
                      <a:pt x="3493" y="505"/>
                    </a:cubicBezTo>
                    <a:cubicBezTo>
                      <a:pt x="3501" y="507"/>
                      <a:pt x="3508" y="508"/>
                      <a:pt x="3515" y="509"/>
                    </a:cubicBezTo>
                    <a:cubicBezTo>
                      <a:pt x="3516" y="509"/>
                      <a:pt x="3517" y="510"/>
                      <a:pt x="3518" y="510"/>
                    </a:cubicBezTo>
                    <a:cubicBezTo>
                      <a:pt x="3520" y="510"/>
                      <a:pt x="3523" y="511"/>
                      <a:pt x="3525" y="511"/>
                    </a:cubicBezTo>
                    <a:cubicBezTo>
                      <a:pt x="3526" y="511"/>
                      <a:pt x="3526" y="511"/>
                      <a:pt x="3527" y="512"/>
                    </a:cubicBezTo>
                    <a:cubicBezTo>
                      <a:pt x="3531" y="512"/>
                      <a:pt x="3534" y="513"/>
                      <a:pt x="3538" y="513"/>
                    </a:cubicBezTo>
                    <a:cubicBezTo>
                      <a:pt x="3539" y="514"/>
                      <a:pt x="3540" y="514"/>
                      <a:pt x="3542" y="514"/>
                    </a:cubicBezTo>
                    <a:cubicBezTo>
                      <a:pt x="3544" y="515"/>
                      <a:pt x="3545" y="515"/>
                      <a:pt x="3547" y="515"/>
                    </a:cubicBezTo>
                    <a:cubicBezTo>
                      <a:pt x="3548" y="516"/>
                      <a:pt x="3550" y="516"/>
                      <a:pt x="3552" y="516"/>
                    </a:cubicBezTo>
                    <a:cubicBezTo>
                      <a:pt x="3554" y="517"/>
                      <a:pt x="3556" y="517"/>
                      <a:pt x="3558" y="518"/>
                    </a:cubicBezTo>
                    <a:cubicBezTo>
                      <a:pt x="3560" y="518"/>
                      <a:pt x="3562" y="518"/>
                      <a:pt x="3564" y="519"/>
                    </a:cubicBezTo>
                    <a:cubicBezTo>
                      <a:pt x="3565" y="519"/>
                      <a:pt x="3566" y="519"/>
                      <a:pt x="3568" y="520"/>
                    </a:cubicBezTo>
                    <a:cubicBezTo>
                      <a:pt x="3570" y="520"/>
                      <a:pt x="3571" y="521"/>
                      <a:pt x="3573" y="521"/>
                    </a:cubicBezTo>
                    <a:cubicBezTo>
                      <a:pt x="3574" y="521"/>
                      <a:pt x="3575" y="522"/>
                      <a:pt x="3576" y="522"/>
                    </a:cubicBezTo>
                    <a:cubicBezTo>
                      <a:pt x="3579" y="522"/>
                      <a:pt x="3582" y="523"/>
                      <a:pt x="3584" y="524"/>
                    </a:cubicBezTo>
                    <a:cubicBezTo>
                      <a:pt x="3585" y="524"/>
                      <a:pt x="3586" y="524"/>
                      <a:pt x="3587" y="524"/>
                    </a:cubicBezTo>
                    <a:cubicBezTo>
                      <a:pt x="3589" y="525"/>
                      <a:pt x="3591" y="525"/>
                      <a:pt x="3592" y="526"/>
                    </a:cubicBezTo>
                    <a:cubicBezTo>
                      <a:pt x="3593" y="526"/>
                      <a:pt x="3594" y="526"/>
                      <a:pt x="3595" y="527"/>
                    </a:cubicBezTo>
                    <a:cubicBezTo>
                      <a:pt x="3598" y="527"/>
                      <a:pt x="3600" y="528"/>
                      <a:pt x="3603" y="528"/>
                    </a:cubicBezTo>
                    <a:cubicBezTo>
                      <a:pt x="3603" y="529"/>
                      <a:pt x="3604" y="529"/>
                      <a:pt x="3604" y="529"/>
                    </a:cubicBezTo>
                    <a:cubicBezTo>
                      <a:pt x="3606" y="530"/>
                      <a:pt x="3608" y="530"/>
                      <a:pt x="3610" y="531"/>
                    </a:cubicBezTo>
                    <a:cubicBezTo>
                      <a:pt x="3611" y="531"/>
                      <a:pt x="3612" y="531"/>
                      <a:pt x="3613" y="531"/>
                    </a:cubicBezTo>
                    <a:cubicBezTo>
                      <a:pt x="3615" y="532"/>
                      <a:pt x="3616" y="533"/>
                      <a:pt x="3618" y="533"/>
                    </a:cubicBezTo>
                    <a:cubicBezTo>
                      <a:pt x="3619" y="533"/>
                      <a:pt x="3619" y="533"/>
                      <a:pt x="3620" y="534"/>
                    </a:cubicBezTo>
                    <a:cubicBezTo>
                      <a:pt x="3622" y="534"/>
                      <a:pt x="3624" y="535"/>
                      <a:pt x="3626" y="536"/>
                    </a:cubicBezTo>
                    <a:cubicBezTo>
                      <a:pt x="3627" y="536"/>
                      <a:pt x="3627" y="536"/>
                      <a:pt x="3628" y="536"/>
                    </a:cubicBezTo>
                    <a:cubicBezTo>
                      <a:pt x="3630" y="537"/>
                      <a:pt x="3631" y="537"/>
                      <a:pt x="3633" y="538"/>
                    </a:cubicBezTo>
                    <a:cubicBezTo>
                      <a:pt x="3633" y="538"/>
                      <a:pt x="3634" y="538"/>
                      <a:pt x="3635" y="539"/>
                    </a:cubicBezTo>
                    <a:cubicBezTo>
                      <a:pt x="3637" y="539"/>
                      <a:pt x="3638" y="540"/>
                      <a:pt x="3640" y="541"/>
                    </a:cubicBezTo>
                    <a:cubicBezTo>
                      <a:pt x="3641" y="541"/>
                      <a:pt x="3641" y="541"/>
                      <a:pt x="3641" y="541"/>
                    </a:cubicBezTo>
                    <a:cubicBezTo>
                      <a:pt x="3643" y="542"/>
                      <a:pt x="3644" y="543"/>
                      <a:pt x="3646" y="543"/>
                    </a:cubicBezTo>
                    <a:cubicBezTo>
                      <a:pt x="3646" y="543"/>
                      <a:pt x="3647" y="544"/>
                      <a:pt x="3647" y="544"/>
                    </a:cubicBezTo>
                    <a:cubicBezTo>
                      <a:pt x="3649" y="545"/>
                      <a:pt x="3651" y="545"/>
                      <a:pt x="3652" y="546"/>
                    </a:cubicBezTo>
                    <a:cubicBezTo>
                      <a:pt x="3652" y="546"/>
                      <a:pt x="3652" y="546"/>
                      <a:pt x="3652" y="546"/>
                    </a:cubicBezTo>
                    <a:cubicBezTo>
                      <a:pt x="3652" y="546"/>
                      <a:pt x="3652" y="546"/>
                      <a:pt x="3652" y="546"/>
                    </a:cubicBezTo>
                    <a:cubicBezTo>
                      <a:pt x="3648" y="551"/>
                      <a:pt x="3644" y="555"/>
                      <a:pt x="3640" y="559"/>
                    </a:cubicBezTo>
                    <a:cubicBezTo>
                      <a:pt x="3629" y="569"/>
                      <a:pt x="3616" y="578"/>
                      <a:pt x="3602" y="587"/>
                    </a:cubicBezTo>
                    <a:cubicBezTo>
                      <a:pt x="3586" y="597"/>
                      <a:pt x="3569" y="606"/>
                      <a:pt x="3552" y="613"/>
                    </a:cubicBezTo>
                    <a:cubicBezTo>
                      <a:pt x="3544" y="617"/>
                      <a:pt x="3536" y="620"/>
                      <a:pt x="3528" y="622"/>
                    </a:cubicBezTo>
                    <a:cubicBezTo>
                      <a:pt x="3457" y="647"/>
                      <a:pt x="3386" y="669"/>
                      <a:pt x="3314" y="687"/>
                    </a:cubicBezTo>
                    <a:cubicBezTo>
                      <a:pt x="3301" y="691"/>
                      <a:pt x="3287" y="694"/>
                      <a:pt x="3274" y="697"/>
                    </a:cubicBezTo>
                    <a:cubicBezTo>
                      <a:pt x="3222" y="709"/>
                      <a:pt x="3168" y="719"/>
                      <a:pt x="3115" y="726"/>
                    </a:cubicBezTo>
                    <a:cubicBezTo>
                      <a:pt x="3075" y="732"/>
                      <a:pt x="3034" y="737"/>
                      <a:pt x="2994" y="740"/>
                    </a:cubicBezTo>
                    <a:cubicBezTo>
                      <a:pt x="2980" y="741"/>
                      <a:pt x="2967" y="742"/>
                      <a:pt x="2953" y="742"/>
                    </a:cubicBezTo>
                    <a:cubicBezTo>
                      <a:pt x="2946" y="743"/>
                      <a:pt x="2939" y="743"/>
                      <a:pt x="2932" y="743"/>
                    </a:cubicBezTo>
                    <a:cubicBezTo>
                      <a:pt x="2919" y="744"/>
                      <a:pt x="2905" y="744"/>
                      <a:pt x="2891" y="744"/>
                    </a:cubicBezTo>
                    <a:cubicBezTo>
                      <a:pt x="2726" y="747"/>
                      <a:pt x="2562" y="737"/>
                      <a:pt x="2401" y="698"/>
                    </a:cubicBezTo>
                    <a:cubicBezTo>
                      <a:pt x="2379" y="693"/>
                      <a:pt x="2359" y="686"/>
                      <a:pt x="2339" y="678"/>
                    </a:cubicBezTo>
                    <a:cubicBezTo>
                      <a:pt x="2329" y="674"/>
                      <a:pt x="2320" y="670"/>
                      <a:pt x="2310" y="665"/>
                    </a:cubicBezTo>
                    <a:cubicBezTo>
                      <a:pt x="2305" y="663"/>
                      <a:pt x="2301" y="661"/>
                      <a:pt x="2296" y="658"/>
                    </a:cubicBezTo>
                    <a:cubicBezTo>
                      <a:pt x="2287" y="653"/>
                      <a:pt x="2277" y="648"/>
                      <a:pt x="2268" y="643"/>
                    </a:cubicBezTo>
                    <a:cubicBezTo>
                      <a:pt x="2259" y="637"/>
                      <a:pt x="2250" y="631"/>
                      <a:pt x="2242" y="625"/>
                    </a:cubicBezTo>
                    <a:cubicBezTo>
                      <a:pt x="2229" y="616"/>
                      <a:pt x="2216" y="607"/>
                      <a:pt x="2203" y="597"/>
                    </a:cubicBezTo>
                    <a:cubicBezTo>
                      <a:pt x="2195" y="590"/>
                      <a:pt x="2187" y="583"/>
                      <a:pt x="2179" y="576"/>
                    </a:cubicBezTo>
                    <a:cubicBezTo>
                      <a:pt x="2179" y="576"/>
                      <a:pt x="2178" y="576"/>
                      <a:pt x="2178" y="576"/>
                    </a:cubicBezTo>
                    <a:cubicBezTo>
                      <a:pt x="2177" y="575"/>
                      <a:pt x="2176" y="574"/>
                      <a:pt x="2175" y="572"/>
                    </a:cubicBezTo>
                    <a:cubicBezTo>
                      <a:pt x="2175" y="572"/>
                      <a:pt x="2174" y="572"/>
                      <a:pt x="2174" y="572"/>
                    </a:cubicBezTo>
                    <a:cubicBezTo>
                      <a:pt x="2173" y="571"/>
                      <a:pt x="2172" y="570"/>
                      <a:pt x="2171" y="569"/>
                    </a:cubicBezTo>
                    <a:cubicBezTo>
                      <a:pt x="2171" y="569"/>
                      <a:pt x="2170" y="568"/>
                      <a:pt x="2170" y="568"/>
                    </a:cubicBezTo>
                    <a:cubicBezTo>
                      <a:pt x="2169" y="567"/>
                      <a:pt x="2169" y="567"/>
                      <a:pt x="2168" y="566"/>
                    </a:cubicBezTo>
                    <a:cubicBezTo>
                      <a:pt x="2168" y="566"/>
                      <a:pt x="2167" y="565"/>
                      <a:pt x="2167" y="565"/>
                    </a:cubicBezTo>
                    <a:cubicBezTo>
                      <a:pt x="2167" y="564"/>
                      <a:pt x="2166" y="564"/>
                      <a:pt x="2166" y="564"/>
                    </a:cubicBezTo>
                    <a:cubicBezTo>
                      <a:pt x="2165" y="563"/>
                      <a:pt x="2165" y="562"/>
                      <a:pt x="2164" y="562"/>
                    </a:cubicBezTo>
                    <a:cubicBezTo>
                      <a:pt x="2164" y="561"/>
                      <a:pt x="2164" y="561"/>
                      <a:pt x="2164" y="561"/>
                    </a:cubicBezTo>
                    <a:cubicBezTo>
                      <a:pt x="2163" y="560"/>
                      <a:pt x="2163" y="560"/>
                      <a:pt x="2163" y="560"/>
                    </a:cubicBezTo>
                    <a:cubicBezTo>
                      <a:pt x="2163" y="559"/>
                      <a:pt x="2162" y="559"/>
                      <a:pt x="2162" y="559"/>
                    </a:cubicBezTo>
                    <a:cubicBezTo>
                      <a:pt x="2162" y="558"/>
                      <a:pt x="2162" y="557"/>
                      <a:pt x="2161" y="557"/>
                    </a:cubicBezTo>
                    <a:cubicBezTo>
                      <a:pt x="2161" y="557"/>
                      <a:pt x="2161" y="557"/>
                      <a:pt x="2161" y="556"/>
                    </a:cubicBezTo>
                    <a:cubicBezTo>
                      <a:pt x="2161" y="556"/>
                      <a:pt x="2161" y="556"/>
                      <a:pt x="2161" y="555"/>
                    </a:cubicBezTo>
                    <a:cubicBezTo>
                      <a:pt x="2161" y="555"/>
                      <a:pt x="2161" y="555"/>
                      <a:pt x="2161" y="555"/>
                    </a:cubicBezTo>
                    <a:cubicBezTo>
                      <a:pt x="2161" y="554"/>
                      <a:pt x="2161" y="554"/>
                      <a:pt x="2161" y="553"/>
                    </a:cubicBezTo>
                    <a:cubicBezTo>
                      <a:pt x="2161" y="553"/>
                      <a:pt x="2161" y="553"/>
                      <a:pt x="2161" y="553"/>
                    </a:cubicBezTo>
                    <a:close/>
                    <a:moveTo>
                      <a:pt x="1118" y="3130"/>
                    </a:moveTo>
                    <a:cubicBezTo>
                      <a:pt x="1007" y="2907"/>
                      <a:pt x="687" y="2066"/>
                      <a:pt x="1101" y="1384"/>
                    </a:cubicBezTo>
                    <a:cubicBezTo>
                      <a:pt x="1176" y="1260"/>
                      <a:pt x="1497" y="768"/>
                      <a:pt x="2100" y="563"/>
                    </a:cubicBezTo>
                    <a:cubicBezTo>
                      <a:pt x="2111" y="559"/>
                      <a:pt x="2117" y="561"/>
                      <a:pt x="2124" y="568"/>
                    </a:cubicBezTo>
                    <a:cubicBezTo>
                      <a:pt x="2187" y="634"/>
                      <a:pt x="2261" y="685"/>
                      <a:pt x="2358" y="718"/>
                    </a:cubicBezTo>
                    <a:cubicBezTo>
                      <a:pt x="2202" y="797"/>
                      <a:pt x="2076" y="898"/>
                      <a:pt x="1962" y="1014"/>
                    </a:cubicBezTo>
                    <a:cubicBezTo>
                      <a:pt x="1790" y="1187"/>
                      <a:pt x="1665" y="1391"/>
                      <a:pt x="1587" y="1620"/>
                    </a:cubicBezTo>
                    <a:cubicBezTo>
                      <a:pt x="1508" y="1854"/>
                      <a:pt x="1485" y="2097"/>
                      <a:pt x="1517" y="2344"/>
                    </a:cubicBezTo>
                    <a:cubicBezTo>
                      <a:pt x="1536" y="2494"/>
                      <a:pt x="1555" y="2644"/>
                      <a:pt x="1606" y="2787"/>
                    </a:cubicBezTo>
                    <a:cubicBezTo>
                      <a:pt x="1615" y="2812"/>
                      <a:pt x="1599" y="2810"/>
                      <a:pt x="1584" y="2814"/>
                    </a:cubicBezTo>
                    <a:cubicBezTo>
                      <a:pt x="1538" y="2829"/>
                      <a:pt x="1525" y="2871"/>
                      <a:pt x="1537" y="2911"/>
                    </a:cubicBezTo>
                    <a:cubicBezTo>
                      <a:pt x="1549" y="2951"/>
                      <a:pt x="1584" y="2973"/>
                      <a:pt x="1623" y="2968"/>
                    </a:cubicBezTo>
                    <a:cubicBezTo>
                      <a:pt x="1664" y="2961"/>
                      <a:pt x="1671" y="2958"/>
                      <a:pt x="1679" y="2992"/>
                    </a:cubicBezTo>
                    <a:cubicBezTo>
                      <a:pt x="1687" y="3022"/>
                      <a:pt x="1733" y="3136"/>
                      <a:pt x="1746" y="3165"/>
                    </a:cubicBezTo>
                    <a:cubicBezTo>
                      <a:pt x="1746" y="3165"/>
                      <a:pt x="1752" y="3166"/>
                      <a:pt x="1707" y="3205"/>
                    </a:cubicBezTo>
                    <a:cubicBezTo>
                      <a:pt x="1668" y="3240"/>
                      <a:pt x="1703" y="3312"/>
                      <a:pt x="1760" y="3328"/>
                    </a:cubicBezTo>
                    <a:cubicBezTo>
                      <a:pt x="1771" y="3331"/>
                      <a:pt x="1786" y="3325"/>
                      <a:pt x="1795" y="3337"/>
                    </a:cubicBezTo>
                    <a:cubicBezTo>
                      <a:pt x="1805" y="3352"/>
                      <a:pt x="1816" y="3371"/>
                      <a:pt x="1811" y="3389"/>
                    </a:cubicBezTo>
                    <a:cubicBezTo>
                      <a:pt x="1806" y="3408"/>
                      <a:pt x="1784" y="3400"/>
                      <a:pt x="1770" y="3399"/>
                    </a:cubicBezTo>
                    <a:cubicBezTo>
                      <a:pt x="1671" y="3391"/>
                      <a:pt x="1574" y="3370"/>
                      <a:pt x="1480" y="3336"/>
                    </a:cubicBezTo>
                    <a:cubicBezTo>
                      <a:pt x="1388" y="3303"/>
                      <a:pt x="1296" y="3270"/>
                      <a:pt x="1205" y="3235"/>
                    </a:cubicBezTo>
                    <a:cubicBezTo>
                      <a:pt x="1170" y="3217"/>
                      <a:pt x="1150" y="3194"/>
                      <a:pt x="1118" y="3130"/>
                    </a:cubicBezTo>
                    <a:close/>
                    <a:moveTo>
                      <a:pt x="1963" y="4269"/>
                    </a:moveTo>
                    <a:cubicBezTo>
                      <a:pt x="1956" y="4264"/>
                      <a:pt x="1949" y="4258"/>
                      <a:pt x="1942" y="4252"/>
                    </a:cubicBezTo>
                    <a:cubicBezTo>
                      <a:pt x="1940" y="4250"/>
                      <a:pt x="1938" y="4248"/>
                      <a:pt x="1936" y="4247"/>
                    </a:cubicBezTo>
                    <a:cubicBezTo>
                      <a:pt x="1931" y="4243"/>
                      <a:pt x="1926" y="4239"/>
                      <a:pt x="1922" y="4235"/>
                    </a:cubicBezTo>
                    <a:cubicBezTo>
                      <a:pt x="1919" y="4233"/>
                      <a:pt x="1916" y="4230"/>
                      <a:pt x="1914" y="4228"/>
                    </a:cubicBezTo>
                    <a:cubicBezTo>
                      <a:pt x="1910" y="4224"/>
                      <a:pt x="1905" y="4221"/>
                      <a:pt x="1901" y="4217"/>
                    </a:cubicBezTo>
                    <a:cubicBezTo>
                      <a:pt x="1899" y="4215"/>
                      <a:pt x="1896" y="4212"/>
                      <a:pt x="1893" y="4209"/>
                    </a:cubicBezTo>
                    <a:cubicBezTo>
                      <a:pt x="1889" y="4206"/>
                      <a:pt x="1885" y="4202"/>
                      <a:pt x="1881" y="4199"/>
                    </a:cubicBezTo>
                    <a:cubicBezTo>
                      <a:pt x="1878" y="4196"/>
                      <a:pt x="1875" y="4194"/>
                      <a:pt x="1872" y="4191"/>
                    </a:cubicBezTo>
                    <a:cubicBezTo>
                      <a:pt x="1869" y="4188"/>
                      <a:pt x="1865" y="4184"/>
                      <a:pt x="1861" y="4181"/>
                    </a:cubicBezTo>
                    <a:cubicBezTo>
                      <a:pt x="1858" y="4178"/>
                      <a:pt x="1855" y="4175"/>
                      <a:pt x="1853" y="4172"/>
                    </a:cubicBezTo>
                    <a:cubicBezTo>
                      <a:pt x="1849" y="4169"/>
                      <a:pt x="1845" y="4165"/>
                      <a:pt x="1841" y="4162"/>
                    </a:cubicBezTo>
                    <a:cubicBezTo>
                      <a:pt x="1839" y="4159"/>
                      <a:pt x="1836" y="4156"/>
                      <a:pt x="1833" y="4154"/>
                    </a:cubicBezTo>
                    <a:cubicBezTo>
                      <a:pt x="1829" y="4150"/>
                      <a:pt x="1826" y="4147"/>
                      <a:pt x="1822" y="4143"/>
                    </a:cubicBezTo>
                    <a:cubicBezTo>
                      <a:pt x="1819" y="4140"/>
                      <a:pt x="1816" y="4137"/>
                      <a:pt x="1813" y="4134"/>
                    </a:cubicBezTo>
                    <a:cubicBezTo>
                      <a:pt x="1810" y="4131"/>
                      <a:pt x="1806" y="4127"/>
                      <a:pt x="1803" y="4124"/>
                    </a:cubicBezTo>
                    <a:cubicBezTo>
                      <a:pt x="1800" y="4121"/>
                      <a:pt x="1797" y="4118"/>
                      <a:pt x="1794" y="4115"/>
                    </a:cubicBezTo>
                    <a:cubicBezTo>
                      <a:pt x="1791" y="4112"/>
                      <a:pt x="1787" y="4108"/>
                      <a:pt x="1783" y="4104"/>
                    </a:cubicBezTo>
                    <a:cubicBezTo>
                      <a:pt x="1781" y="4101"/>
                      <a:pt x="1778" y="4099"/>
                      <a:pt x="1775" y="4096"/>
                    </a:cubicBezTo>
                    <a:cubicBezTo>
                      <a:pt x="1772" y="4092"/>
                      <a:pt x="1768" y="4088"/>
                      <a:pt x="1764" y="4085"/>
                    </a:cubicBezTo>
                    <a:cubicBezTo>
                      <a:pt x="1762" y="4082"/>
                      <a:pt x="1759" y="4079"/>
                      <a:pt x="1756" y="4076"/>
                    </a:cubicBezTo>
                    <a:cubicBezTo>
                      <a:pt x="1753" y="4072"/>
                      <a:pt x="1749" y="4069"/>
                      <a:pt x="1746" y="4065"/>
                    </a:cubicBezTo>
                    <a:cubicBezTo>
                      <a:pt x="1743" y="4062"/>
                      <a:pt x="1741" y="4059"/>
                      <a:pt x="1738" y="4056"/>
                    </a:cubicBezTo>
                    <a:cubicBezTo>
                      <a:pt x="1734" y="4052"/>
                      <a:pt x="1731" y="4049"/>
                      <a:pt x="1727" y="4045"/>
                    </a:cubicBezTo>
                    <a:cubicBezTo>
                      <a:pt x="1725" y="4042"/>
                      <a:pt x="1722" y="4039"/>
                      <a:pt x="1720" y="4036"/>
                    </a:cubicBezTo>
                    <a:cubicBezTo>
                      <a:pt x="1716" y="4032"/>
                      <a:pt x="1712" y="4028"/>
                      <a:pt x="1709" y="4024"/>
                    </a:cubicBezTo>
                    <a:cubicBezTo>
                      <a:pt x="1706" y="4022"/>
                      <a:pt x="1704" y="4019"/>
                      <a:pt x="1702" y="4016"/>
                    </a:cubicBezTo>
                    <a:cubicBezTo>
                      <a:pt x="1698" y="4012"/>
                      <a:pt x="1694" y="4008"/>
                      <a:pt x="1691" y="4004"/>
                    </a:cubicBezTo>
                    <a:cubicBezTo>
                      <a:pt x="1689" y="4001"/>
                      <a:pt x="1686" y="3999"/>
                      <a:pt x="1684" y="3996"/>
                    </a:cubicBezTo>
                    <a:cubicBezTo>
                      <a:pt x="1680" y="3992"/>
                      <a:pt x="1677" y="3988"/>
                      <a:pt x="1673" y="3984"/>
                    </a:cubicBezTo>
                    <a:cubicBezTo>
                      <a:pt x="1671" y="3981"/>
                      <a:pt x="1669" y="3978"/>
                      <a:pt x="1666" y="3976"/>
                    </a:cubicBezTo>
                    <a:cubicBezTo>
                      <a:pt x="1663" y="3971"/>
                      <a:pt x="1659" y="3967"/>
                      <a:pt x="1655" y="3963"/>
                    </a:cubicBezTo>
                    <a:cubicBezTo>
                      <a:pt x="1653" y="3960"/>
                      <a:pt x="1651" y="3958"/>
                      <a:pt x="1649" y="3955"/>
                    </a:cubicBezTo>
                    <a:cubicBezTo>
                      <a:pt x="1645" y="3951"/>
                      <a:pt x="1642" y="3947"/>
                      <a:pt x="1638" y="3942"/>
                    </a:cubicBezTo>
                    <a:cubicBezTo>
                      <a:pt x="1636" y="3940"/>
                      <a:pt x="1634" y="3937"/>
                      <a:pt x="1632" y="3935"/>
                    </a:cubicBezTo>
                    <a:cubicBezTo>
                      <a:pt x="1628" y="3930"/>
                      <a:pt x="1625" y="3926"/>
                      <a:pt x="1621" y="3921"/>
                    </a:cubicBezTo>
                    <a:cubicBezTo>
                      <a:pt x="1619" y="3919"/>
                      <a:pt x="1617" y="3917"/>
                      <a:pt x="1615" y="3914"/>
                    </a:cubicBezTo>
                    <a:cubicBezTo>
                      <a:pt x="1612" y="3910"/>
                      <a:pt x="1608" y="3905"/>
                      <a:pt x="1604" y="3901"/>
                    </a:cubicBezTo>
                    <a:cubicBezTo>
                      <a:pt x="1602" y="3898"/>
                      <a:pt x="1601" y="3896"/>
                      <a:pt x="1599" y="3894"/>
                    </a:cubicBezTo>
                    <a:cubicBezTo>
                      <a:pt x="1595" y="3889"/>
                      <a:pt x="1591" y="3885"/>
                      <a:pt x="1588" y="3880"/>
                    </a:cubicBezTo>
                    <a:cubicBezTo>
                      <a:pt x="1586" y="3878"/>
                      <a:pt x="1584" y="3876"/>
                      <a:pt x="1583" y="3874"/>
                    </a:cubicBezTo>
                    <a:cubicBezTo>
                      <a:pt x="1579" y="3869"/>
                      <a:pt x="1575" y="3864"/>
                      <a:pt x="1571" y="3859"/>
                    </a:cubicBezTo>
                    <a:cubicBezTo>
                      <a:pt x="1570" y="3857"/>
                      <a:pt x="1568" y="3855"/>
                      <a:pt x="1567" y="3853"/>
                    </a:cubicBezTo>
                    <a:cubicBezTo>
                      <a:pt x="1563" y="3848"/>
                      <a:pt x="1559" y="3843"/>
                      <a:pt x="1555" y="3838"/>
                    </a:cubicBezTo>
                    <a:cubicBezTo>
                      <a:pt x="1554" y="3836"/>
                      <a:pt x="1552" y="3834"/>
                      <a:pt x="1551" y="3833"/>
                    </a:cubicBezTo>
                    <a:cubicBezTo>
                      <a:pt x="1547" y="3827"/>
                      <a:pt x="1543" y="3822"/>
                      <a:pt x="1539" y="3817"/>
                    </a:cubicBezTo>
                    <a:cubicBezTo>
                      <a:pt x="1538" y="3816"/>
                      <a:pt x="1537" y="3814"/>
                      <a:pt x="1536" y="3812"/>
                    </a:cubicBezTo>
                    <a:cubicBezTo>
                      <a:pt x="1532" y="3807"/>
                      <a:pt x="1528" y="3802"/>
                      <a:pt x="1524" y="3796"/>
                    </a:cubicBezTo>
                    <a:cubicBezTo>
                      <a:pt x="1523" y="3795"/>
                      <a:pt x="1522" y="3793"/>
                      <a:pt x="1520" y="3792"/>
                    </a:cubicBezTo>
                    <a:cubicBezTo>
                      <a:pt x="1516" y="3787"/>
                      <a:pt x="1512" y="3781"/>
                      <a:pt x="1508" y="3776"/>
                    </a:cubicBezTo>
                    <a:cubicBezTo>
                      <a:pt x="1507" y="3774"/>
                      <a:pt x="1507" y="3773"/>
                      <a:pt x="1506" y="3772"/>
                    </a:cubicBezTo>
                    <a:cubicBezTo>
                      <a:pt x="1501" y="3766"/>
                      <a:pt x="1497" y="3761"/>
                      <a:pt x="1493" y="3755"/>
                    </a:cubicBezTo>
                    <a:cubicBezTo>
                      <a:pt x="1493" y="3754"/>
                      <a:pt x="1492" y="3753"/>
                      <a:pt x="1491" y="3752"/>
                    </a:cubicBezTo>
                    <a:cubicBezTo>
                      <a:pt x="1487" y="3746"/>
                      <a:pt x="1483" y="3740"/>
                      <a:pt x="1479" y="3734"/>
                    </a:cubicBezTo>
                    <a:cubicBezTo>
                      <a:pt x="1478" y="3734"/>
                      <a:pt x="1477" y="3733"/>
                      <a:pt x="1477" y="3732"/>
                    </a:cubicBezTo>
                    <a:cubicBezTo>
                      <a:pt x="1473" y="3726"/>
                      <a:pt x="1468" y="3720"/>
                      <a:pt x="1464" y="3714"/>
                    </a:cubicBezTo>
                    <a:cubicBezTo>
                      <a:pt x="1464" y="3713"/>
                      <a:pt x="1463" y="3713"/>
                      <a:pt x="1463" y="3712"/>
                    </a:cubicBezTo>
                    <a:cubicBezTo>
                      <a:pt x="1458" y="3706"/>
                      <a:pt x="1454" y="3700"/>
                      <a:pt x="1450" y="3694"/>
                    </a:cubicBezTo>
                    <a:cubicBezTo>
                      <a:pt x="1450" y="3693"/>
                      <a:pt x="1449" y="3693"/>
                      <a:pt x="1449" y="3692"/>
                    </a:cubicBezTo>
                    <a:cubicBezTo>
                      <a:pt x="1445" y="3686"/>
                      <a:pt x="1440" y="3680"/>
                      <a:pt x="1436" y="3674"/>
                    </a:cubicBezTo>
                    <a:cubicBezTo>
                      <a:pt x="1436" y="3673"/>
                      <a:pt x="1436" y="3673"/>
                      <a:pt x="1436" y="3673"/>
                    </a:cubicBezTo>
                    <a:cubicBezTo>
                      <a:pt x="1431" y="3666"/>
                      <a:pt x="1427" y="3660"/>
                      <a:pt x="1423" y="3654"/>
                    </a:cubicBezTo>
                    <a:cubicBezTo>
                      <a:pt x="1423" y="3654"/>
                      <a:pt x="1423" y="3653"/>
                      <a:pt x="1422" y="3653"/>
                    </a:cubicBezTo>
                    <a:cubicBezTo>
                      <a:pt x="1282" y="3445"/>
                      <a:pt x="1196" y="3276"/>
                      <a:pt x="1188" y="3256"/>
                    </a:cubicBezTo>
                    <a:cubicBezTo>
                      <a:pt x="1316" y="3304"/>
                      <a:pt x="1387" y="3341"/>
                      <a:pt x="1511" y="3380"/>
                    </a:cubicBezTo>
                    <a:cubicBezTo>
                      <a:pt x="1605" y="3409"/>
                      <a:pt x="1701" y="3426"/>
                      <a:pt x="1799" y="3430"/>
                    </a:cubicBezTo>
                    <a:cubicBezTo>
                      <a:pt x="1825" y="3431"/>
                      <a:pt x="1838" y="3440"/>
                      <a:pt x="1848" y="3463"/>
                    </a:cubicBezTo>
                    <a:cubicBezTo>
                      <a:pt x="1940" y="3671"/>
                      <a:pt x="2067" y="3856"/>
                      <a:pt x="2195" y="4043"/>
                    </a:cubicBezTo>
                    <a:cubicBezTo>
                      <a:pt x="2224" y="4086"/>
                      <a:pt x="2257" y="4128"/>
                      <a:pt x="2290" y="4170"/>
                    </a:cubicBezTo>
                    <a:cubicBezTo>
                      <a:pt x="2293" y="4173"/>
                      <a:pt x="2296" y="4177"/>
                      <a:pt x="2299" y="4181"/>
                    </a:cubicBezTo>
                    <a:cubicBezTo>
                      <a:pt x="2302" y="4184"/>
                      <a:pt x="2305" y="4188"/>
                      <a:pt x="2308" y="4191"/>
                    </a:cubicBezTo>
                    <a:cubicBezTo>
                      <a:pt x="2311" y="4195"/>
                      <a:pt x="2314" y="4199"/>
                      <a:pt x="2318" y="4204"/>
                    </a:cubicBezTo>
                    <a:cubicBezTo>
                      <a:pt x="2320" y="4206"/>
                      <a:pt x="2322" y="4208"/>
                      <a:pt x="2323" y="4210"/>
                    </a:cubicBezTo>
                    <a:cubicBezTo>
                      <a:pt x="2355" y="4248"/>
                      <a:pt x="2387" y="4286"/>
                      <a:pt x="2419" y="4324"/>
                    </a:cubicBezTo>
                    <a:cubicBezTo>
                      <a:pt x="2419" y="4324"/>
                      <a:pt x="2419" y="4324"/>
                      <a:pt x="2419" y="4324"/>
                    </a:cubicBezTo>
                    <a:cubicBezTo>
                      <a:pt x="2426" y="4333"/>
                      <a:pt x="2432" y="4341"/>
                      <a:pt x="2439" y="4349"/>
                    </a:cubicBezTo>
                    <a:cubicBezTo>
                      <a:pt x="2440" y="4350"/>
                      <a:pt x="2441" y="4351"/>
                      <a:pt x="2442" y="4352"/>
                    </a:cubicBezTo>
                    <a:cubicBezTo>
                      <a:pt x="2447" y="4359"/>
                      <a:pt x="2453" y="4366"/>
                      <a:pt x="2459" y="4373"/>
                    </a:cubicBezTo>
                    <a:cubicBezTo>
                      <a:pt x="2460" y="4375"/>
                      <a:pt x="2461" y="4376"/>
                      <a:pt x="2463" y="4378"/>
                    </a:cubicBezTo>
                    <a:cubicBezTo>
                      <a:pt x="2469" y="4386"/>
                      <a:pt x="2475" y="4394"/>
                      <a:pt x="2482" y="4402"/>
                    </a:cubicBezTo>
                    <a:cubicBezTo>
                      <a:pt x="2482" y="4403"/>
                      <a:pt x="2483" y="4404"/>
                      <a:pt x="2484" y="4405"/>
                    </a:cubicBezTo>
                    <a:cubicBezTo>
                      <a:pt x="2489" y="4412"/>
                      <a:pt x="2495" y="4419"/>
                      <a:pt x="2500" y="4426"/>
                    </a:cubicBezTo>
                    <a:cubicBezTo>
                      <a:pt x="2502" y="4428"/>
                      <a:pt x="2503" y="4430"/>
                      <a:pt x="2505" y="4432"/>
                    </a:cubicBezTo>
                    <a:cubicBezTo>
                      <a:pt x="2511" y="4440"/>
                      <a:pt x="2517" y="4448"/>
                      <a:pt x="2523" y="4456"/>
                    </a:cubicBezTo>
                    <a:cubicBezTo>
                      <a:pt x="2523" y="4456"/>
                      <a:pt x="2523" y="4456"/>
                      <a:pt x="2523" y="4456"/>
                    </a:cubicBezTo>
                    <a:cubicBezTo>
                      <a:pt x="2414" y="4453"/>
                      <a:pt x="2355" y="4445"/>
                      <a:pt x="2218" y="4403"/>
                    </a:cubicBezTo>
                    <a:cubicBezTo>
                      <a:pt x="2069" y="4366"/>
                      <a:pt x="2047" y="4351"/>
                      <a:pt x="1963" y="4269"/>
                    </a:cubicBezTo>
                    <a:close/>
                    <a:moveTo>
                      <a:pt x="2430" y="4775"/>
                    </a:moveTo>
                    <a:cubicBezTo>
                      <a:pt x="2430" y="4775"/>
                      <a:pt x="2430" y="4775"/>
                      <a:pt x="2430" y="4775"/>
                    </a:cubicBezTo>
                    <a:cubicBezTo>
                      <a:pt x="2420" y="4765"/>
                      <a:pt x="2410" y="4754"/>
                      <a:pt x="2400" y="4744"/>
                    </a:cubicBezTo>
                    <a:cubicBezTo>
                      <a:pt x="2397" y="4741"/>
                      <a:pt x="2393" y="4738"/>
                      <a:pt x="2390" y="4734"/>
                    </a:cubicBezTo>
                    <a:cubicBezTo>
                      <a:pt x="2383" y="4727"/>
                      <a:pt x="2375" y="4719"/>
                      <a:pt x="2368" y="4711"/>
                    </a:cubicBezTo>
                    <a:cubicBezTo>
                      <a:pt x="2364" y="4708"/>
                      <a:pt x="2361" y="4704"/>
                      <a:pt x="2358" y="4701"/>
                    </a:cubicBezTo>
                    <a:cubicBezTo>
                      <a:pt x="2348" y="4690"/>
                      <a:pt x="2338" y="4680"/>
                      <a:pt x="2327" y="4669"/>
                    </a:cubicBezTo>
                    <a:cubicBezTo>
                      <a:pt x="2271" y="4609"/>
                      <a:pt x="2216" y="4547"/>
                      <a:pt x="2164" y="4482"/>
                    </a:cubicBezTo>
                    <a:cubicBezTo>
                      <a:pt x="2136" y="4447"/>
                      <a:pt x="2097" y="4429"/>
                      <a:pt x="2072" y="4385"/>
                    </a:cubicBezTo>
                    <a:cubicBezTo>
                      <a:pt x="2234" y="4454"/>
                      <a:pt x="2517" y="4490"/>
                      <a:pt x="2663" y="4501"/>
                    </a:cubicBezTo>
                    <a:cubicBezTo>
                      <a:pt x="2818" y="4513"/>
                      <a:pt x="2972" y="4530"/>
                      <a:pt x="3128" y="4525"/>
                    </a:cubicBezTo>
                    <a:cubicBezTo>
                      <a:pt x="3367" y="4518"/>
                      <a:pt x="3602" y="4497"/>
                      <a:pt x="3839" y="4413"/>
                    </a:cubicBezTo>
                    <a:cubicBezTo>
                      <a:pt x="3844" y="4412"/>
                      <a:pt x="3848" y="4410"/>
                      <a:pt x="3852" y="4409"/>
                    </a:cubicBezTo>
                    <a:cubicBezTo>
                      <a:pt x="3858" y="4407"/>
                      <a:pt x="3864" y="4405"/>
                      <a:pt x="3870" y="4402"/>
                    </a:cubicBezTo>
                    <a:cubicBezTo>
                      <a:pt x="3870" y="4402"/>
                      <a:pt x="3870" y="4402"/>
                      <a:pt x="3870" y="4402"/>
                    </a:cubicBezTo>
                    <a:cubicBezTo>
                      <a:pt x="3870" y="4402"/>
                      <a:pt x="3870" y="4402"/>
                      <a:pt x="3870" y="4402"/>
                    </a:cubicBezTo>
                    <a:cubicBezTo>
                      <a:pt x="3801" y="4481"/>
                      <a:pt x="3748" y="4553"/>
                      <a:pt x="3684" y="4617"/>
                    </a:cubicBezTo>
                    <a:cubicBezTo>
                      <a:pt x="3643" y="4660"/>
                      <a:pt x="3567" y="4742"/>
                      <a:pt x="3518" y="4792"/>
                    </a:cubicBezTo>
                    <a:cubicBezTo>
                      <a:pt x="3477" y="4838"/>
                      <a:pt x="3419" y="4856"/>
                      <a:pt x="3323" y="4863"/>
                    </a:cubicBezTo>
                    <a:cubicBezTo>
                      <a:pt x="3199" y="4871"/>
                      <a:pt x="3076" y="4887"/>
                      <a:pt x="2951" y="4880"/>
                    </a:cubicBezTo>
                    <a:cubicBezTo>
                      <a:pt x="2810" y="4873"/>
                      <a:pt x="2668" y="4869"/>
                      <a:pt x="2529" y="4842"/>
                    </a:cubicBezTo>
                    <a:cubicBezTo>
                      <a:pt x="2486" y="4834"/>
                      <a:pt x="2458" y="4804"/>
                      <a:pt x="2430" y="4775"/>
                    </a:cubicBezTo>
                    <a:close/>
                    <a:moveTo>
                      <a:pt x="2426" y="4940"/>
                    </a:moveTo>
                    <a:cubicBezTo>
                      <a:pt x="2513" y="4957"/>
                      <a:pt x="2560" y="5036"/>
                      <a:pt x="2559" y="5094"/>
                    </a:cubicBezTo>
                    <a:cubicBezTo>
                      <a:pt x="2557" y="5186"/>
                      <a:pt x="2492" y="5262"/>
                      <a:pt x="2417" y="5261"/>
                    </a:cubicBezTo>
                    <a:cubicBezTo>
                      <a:pt x="2318" y="5260"/>
                      <a:pt x="2236" y="5199"/>
                      <a:pt x="2237" y="5118"/>
                    </a:cubicBezTo>
                    <a:cubicBezTo>
                      <a:pt x="2237" y="4967"/>
                      <a:pt x="2331" y="4921"/>
                      <a:pt x="2426" y="4940"/>
                    </a:cubicBezTo>
                    <a:close/>
                    <a:moveTo>
                      <a:pt x="1958" y="5042"/>
                    </a:moveTo>
                    <a:cubicBezTo>
                      <a:pt x="1950" y="4984"/>
                      <a:pt x="1937" y="4961"/>
                      <a:pt x="1937" y="4929"/>
                    </a:cubicBezTo>
                    <a:cubicBezTo>
                      <a:pt x="1936" y="4882"/>
                      <a:pt x="1964" y="4859"/>
                      <a:pt x="2005" y="4864"/>
                    </a:cubicBezTo>
                    <a:cubicBezTo>
                      <a:pt x="2057" y="4870"/>
                      <a:pt x="2070" y="4932"/>
                      <a:pt x="2070" y="4980"/>
                    </a:cubicBezTo>
                    <a:cubicBezTo>
                      <a:pt x="2070" y="4980"/>
                      <a:pt x="1976" y="5054"/>
                      <a:pt x="1958" y="5042"/>
                    </a:cubicBezTo>
                    <a:close/>
                    <a:moveTo>
                      <a:pt x="2057" y="5276"/>
                    </a:moveTo>
                    <a:cubicBezTo>
                      <a:pt x="2026" y="5229"/>
                      <a:pt x="1999" y="5199"/>
                      <a:pt x="1975" y="5132"/>
                    </a:cubicBezTo>
                    <a:cubicBezTo>
                      <a:pt x="1968" y="5099"/>
                      <a:pt x="1965" y="5081"/>
                      <a:pt x="1965" y="5081"/>
                    </a:cubicBezTo>
                    <a:cubicBezTo>
                      <a:pt x="1971" y="5080"/>
                      <a:pt x="2053" y="5043"/>
                      <a:pt x="2075" y="5017"/>
                    </a:cubicBezTo>
                    <a:cubicBezTo>
                      <a:pt x="2075" y="5017"/>
                      <a:pt x="2072" y="4997"/>
                      <a:pt x="2090" y="5073"/>
                    </a:cubicBezTo>
                    <a:cubicBezTo>
                      <a:pt x="2099" y="5109"/>
                      <a:pt x="2146" y="5138"/>
                      <a:pt x="2180" y="5164"/>
                    </a:cubicBezTo>
                    <a:cubicBezTo>
                      <a:pt x="2210" y="5188"/>
                      <a:pt x="2238" y="5212"/>
                      <a:pt x="2264" y="5238"/>
                    </a:cubicBezTo>
                    <a:cubicBezTo>
                      <a:pt x="2289" y="5263"/>
                      <a:pt x="2319" y="5279"/>
                      <a:pt x="2353" y="5284"/>
                    </a:cubicBezTo>
                    <a:cubicBezTo>
                      <a:pt x="2405" y="5292"/>
                      <a:pt x="2436" y="5303"/>
                      <a:pt x="2486" y="5316"/>
                    </a:cubicBezTo>
                    <a:cubicBezTo>
                      <a:pt x="2513" y="5323"/>
                      <a:pt x="2534" y="5379"/>
                      <a:pt x="2547" y="5406"/>
                    </a:cubicBezTo>
                    <a:cubicBezTo>
                      <a:pt x="2575" y="5466"/>
                      <a:pt x="2605" y="5528"/>
                      <a:pt x="2631" y="5590"/>
                    </a:cubicBezTo>
                    <a:cubicBezTo>
                      <a:pt x="2652" y="5641"/>
                      <a:pt x="2644" y="5689"/>
                      <a:pt x="2604" y="5732"/>
                    </a:cubicBezTo>
                    <a:cubicBezTo>
                      <a:pt x="2567" y="5772"/>
                      <a:pt x="2537" y="5818"/>
                      <a:pt x="2492" y="5851"/>
                    </a:cubicBezTo>
                    <a:cubicBezTo>
                      <a:pt x="2458" y="5875"/>
                      <a:pt x="2428" y="5877"/>
                      <a:pt x="2402" y="5853"/>
                    </a:cubicBezTo>
                    <a:cubicBezTo>
                      <a:pt x="2373" y="5826"/>
                      <a:pt x="2391" y="5790"/>
                      <a:pt x="2409" y="5766"/>
                    </a:cubicBezTo>
                    <a:cubicBezTo>
                      <a:pt x="2432" y="5735"/>
                      <a:pt x="2462" y="5709"/>
                      <a:pt x="2487" y="5680"/>
                    </a:cubicBezTo>
                    <a:cubicBezTo>
                      <a:pt x="2523" y="5638"/>
                      <a:pt x="2524" y="5589"/>
                      <a:pt x="2507" y="5539"/>
                    </a:cubicBezTo>
                    <a:cubicBezTo>
                      <a:pt x="2504" y="5531"/>
                      <a:pt x="2502" y="5519"/>
                      <a:pt x="2490" y="5520"/>
                    </a:cubicBezTo>
                    <a:cubicBezTo>
                      <a:pt x="2479" y="5522"/>
                      <a:pt x="2476" y="5533"/>
                      <a:pt x="2479" y="5542"/>
                    </a:cubicBezTo>
                    <a:cubicBezTo>
                      <a:pt x="2507" y="5628"/>
                      <a:pt x="2450" y="5679"/>
                      <a:pt x="2399" y="5731"/>
                    </a:cubicBezTo>
                    <a:cubicBezTo>
                      <a:pt x="2384" y="5746"/>
                      <a:pt x="2349" y="5788"/>
                      <a:pt x="2358" y="5830"/>
                    </a:cubicBezTo>
                    <a:cubicBezTo>
                      <a:pt x="2358" y="5830"/>
                      <a:pt x="2330" y="5842"/>
                      <a:pt x="2285" y="5834"/>
                    </a:cubicBezTo>
                    <a:cubicBezTo>
                      <a:pt x="2241" y="5830"/>
                      <a:pt x="2222" y="5827"/>
                      <a:pt x="2222" y="5827"/>
                    </a:cubicBezTo>
                    <a:cubicBezTo>
                      <a:pt x="2221" y="5749"/>
                      <a:pt x="2223" y="5620"/>
                      <a:pt x="2205" y="5544"/>
                    </a:cubicBezTo>
                    <a:cubicBezTo>
                      <a:pt x="2180" y="5441"/>
                      <a:pt x="2113" y="5361"/>
                      <a:pt x="2057" y="5276"/>
                    </a:cubicBezTo>
                    <a:close/>
                    <a:moveTo>
                      <a:pt x="2603" y="5771"/>
                    </a:moveTo>
                    <a:cubicBezTo>
                      <a:pt x="2603" y="5853"/>
                      <a:pt x="2603" y="5853"/>
                      <a:pt x="2603" y="5853"/>
                    </a:cubicBezTo>
                    <a:cubicBezTo>
                      <a:pt x="2602" y="5853"/>
                      <a:pt x="2601" y="5853"/>
                      <a:pt x="2600" y="5853"/>
                    </a:cubicBezTo>
                    <a:cubicBezTo>
                      <a:pt x="2596" y="5852"/>
                      <a:pt x="2593" y="5852"/>
                      <a:pt x="2589" y="5852"/>
                    </a:cubicBezTo>
                    <a:cubicBezTo>
                      <a:pt x="2586" y="5852"/>
                      <a:pt x="2583" y="5851"/>
                      <a:pt x="2580" y="5851"/>
                    </a:cubicBezTo>
                    <a:cubicBezTo>
                      <a:pt x="2577" y="5851"/>
                      <a:pt x="2574" y="5850"/>
                      <a:pt x="2571" y="5850"/>
                    </a:cubicBezTo>
                    <a:cubicBezTo>
                      <a:pt x="2569" y="5850"/>
                      <a:pt x="2566" y="5850"/>
                      <a:pt x="2564" y="5849"/>
                    </a:cubicBezTo>
                    <a:cubicBezTo>
                      <a:pt x="2561" y="5849"/>
                      <a:pt x="2559" y="5849"/>
                      <a:pt x="2557" y="5849"/>
                    </a:cubicBezTo>
                    <a:cubicBezTo>
                      <a:pt x="2552" y="5848"/>
                      <a:pt x="2547" y="5848"/>
                      <a:pt x="2542" y="5847"/>
                    </a:cubicBezTo>
                    <a:cubicBezTo>
                      <a:pt x="2544" y="5845"/>
                      <a:pt x="2545" y="5844"/>
                      <a:pt x="2547" y="5842"/>
                    </a:cubicBezTo>
                    <a:cubicBezTo>
                      <a:pt x="2548" y="5841"/>
                      <a:pt x="2548" y="5841"/>
                      <a:pt x="2549" y="5840"/>
                    </a:cubicBezTo>
                    <a:cubicBezTo>
                      <a:pt x="2550" y="5839"/>
                      <a:pt x="2551" y="5838"/>
                      <a:pt x="2552" y="5836"/>
                    </a:cubicBezTo>
                    <a:cubicBezTo>
                      <a:pt x="2552" y="5836"/>
                      <a:pt x="2553" y="5835"/>
                      <a:pt x="2554" y="5834"/>
                    </a:cubicBezTo>
                    <a:cubicBezTo>
                      <a:pt x="2554" y="5833"/>
                      <a:pt x="2555" y="5832"/>
                      <a:pt x="2556" y="5831"/>
                    </a:cubicBezTo>
                    <a:cubicBezTo>
                      <a:pt x="2557" y="5830"/>
                      <a:pt x="2557" y="5830"/>
                      <a:pt x="2558" y="5829"/>
                    </a:cubicBezTo>
                    <a:cubicBezTo>
                      <a:pt x="2559" y="5828"/>
                      <a:pt x="2560" y="5827"/>
                      <a:pt x="2560" y="5826"/>
                    </a:cubicBezTo>
                    <a:cubicBezTo>
                      <a:pt x="2561" y="5825"/>
                      <a:pt x="2562" y="5824"/>
                      <a:pt x="2562" y="5824"/>
                    </a:cubicBezTo>
                    <a:cubicBezTo>
                      <a:pt x="2563" y="5823"/>
                      <a:pt x="2564" y="5822"/>
                      <a:pt x="2564" y="5821"/>
                    </a:cubicBezTo>
                    <a:cubicBezTo>
                      <a:pt x="2565" y="5820"/>
                      <a:pt x="2566" y="5820"/>
                      <a:pt x="2566" y="5819"/>
                    </a:cubicBezTo>
                    <a:cubicBezTo>
                      <a:pt x="2567" y="5818"/>
                      <a:pt x="2568" y="5817"/>
                      <a:pt x="2568" y="5816"/>
                    </a:cubicBezTo>
                    <a:cubicBezTo>
                      <a:pt x="2569" y="5816"/>
                      <a:pt x="2570" y="5815"/>
                      <a:pt x="2570" y="5814"/>
                    </a:cubicBezTo>
                    <a:cubicBezTo>
                      <a:pt x="2571" y="5813"/>
                      <a:pt x="2571" y="5813"/>
                      <a:pt x="2572" y="5812"/>
                    </a:cubicBezTo>
                    <a:cubicBezTo>
                      <a:pt x="2573" y="5811"/>
                      <a:pt x="2573" y="5810"/>
                      <a:pt x="2574" y="5809"/>
                    </a:cubicBezTo>
                    <a:cubicBezTo>
                      <a:pt x="2574" y="5809"/>
                      <a:pt x="2575" y="5808"/>
                      <a:pt x="2575" y="5808"/>
                    </a:cubicBezTo>
                    <a:cubicBezTo>
                      <a:pt x="2576" y="5807"/>
                      <a:pt x="2577" y="5806"/>
                      <a:pt x="2577" y="5805"/>
                    </a:cubicBezTo>
                    <a:cubicBezTo>
                      <a:pt x="2578" y="5804"/>
                      <a:pt x="2578" y="5804"/>
                      <a:pt x="2578" y="5804"/>
                    </a:cubicBezTo>
                    <a:cubicBezTo>
                      <a:pt x="2587" y="5792"/>
                      <a:pt x="2595" y="5782"/>
                      <a:pt x="2603" y="5771"/>
                    </a:cubicBezTo>
                    <a:cubicBezTo>
                      <a:pt x="2603" y="5771"/>
                      <a:pt x="2603" y="5771"/>
                      <a:pt x="2603" y="5771"/>
                    </a:cubicBezTo>
                    <a:close/>
                    <a:moveTo>
                      <a:pt x="2172" y="5536"/>
                    </a:moveTo>
                    <a:cubicBezTo>
                      <a:pt x="2198" y="5596"/>
                      <a:pt x="2187" y="5657"/>
                      <a:pt x="2193" y="5709"/>
                    </a:cubicBezTo>
                    <a:cubicBezTo>
                      <a:pt x="2194" y="5718"/>
                      <a:pt x="2181" y="5720"/>
                      <a:pt x="2173" y="5722"/>
                    </a:cubicBezTo>
                    <a:cubicBezTo>
                      <a:pt x="2144" y="5731"/>
                      <a:pt x="2115" y="5739"/>
                      <a:pt x="2075" y="5751"/>
                    </a:cubicBezTo>
                    <a:cubicBezTo>
                      <a:pt x="2100" y="5676"/>
                      <a:pt x="2141" y="5609"/>
                      <a:pt x="2172" y="5536"/>
                    </a:cubicBezTo>
                    <a:close/>
                    <a:moveTo>
                      <a:pt x="2166" y="5754"/>
                    </a:moveTo>
                    <a:cubicBezTo>
                      <a:pt x="2199" y="5748"/>
                      <a:pt x="2186" y="5777"/>
                      <a:pt x="2190" y="5792"/>
                    </a:cubicBezTo>
                    <a:cubicBezTo>
                      <a:pt x="2185" y="5803"/>
                      <a:pt x="2199" y="5829"/>
                      <a:pt x="2170" y="5821"/>
                    </a:cubicBezTo>
                    <a:cubicBezTo>
                      <a:pt x="2141" y="5814"/>
                      <a:pt x="2077" y="5818"/>
                      <a:pt x="2075" y="5792"/>
                    </a:cubicBezTo>
                    <a:cubicBezTo>
                      <a:pt x="2073" y="5768"/>
                      <a:pt x="2137" y="5759"/>
                      <a:pt x="2166" y="5754"/>
                    </a:cubicBezTo>
                    <a:close/>
                    <a:moveTo>
                      <a:pt x="3350" y="6639"/>
                    </a:moveTo>
                    <a:cubicBezTo>
                      <a:pt x="3160" y="6661"/>
                      <a:pt x="2764" y="6668"/>
                      <a:pt x="2431" y="6609"/>
                    </a:cubicBezTo>
                    <a:cubicBezTo>
                      <a:pt x="2357" y="6595"/>
                      <a:pt x="2308" y="6539"/>
                      <a:pt x="2280" y="6470"/>
                    </a:cubicBezTo>
                    <a:cubicBezTo>
                      <a:pt x="2277" y="6462"/>
                      <a:pt x="2273" y="6454"/>
                      <a:pt x="2270" y="6446"/>
                    </a:cubicBezTo>
                    <a:cubicBezTo>
                      <a:pt x="2270" y="6446"/>
                      <a:pt x="2270" y="6445"/>
                      <a:pt x="2270" y="6445"/>
                    </a:cubicBezTo>
                    <a:cubicBezTo>
                      <a:pt x="2267" y="6438"/>
                      <a:pt x="2264" y="6430"/>
                      <a:pt x="2261" y="6422"/>
                    </a:cubicBezTo>
                    <a:cubicBezTo>
                      <a:pt x="2260" y="6422"/>
                      <a:pt x="2260" y="6421"/>
                      <a:pt x="2260" y="6420"/>
                    </a:cubicBezTo>
                    <a:cubicBezTo>
                      <a:pt x="2257" y="6413"/>
                      <a:pt x="2254" y="6406"/>
                      <a:pt x="2251" y="6399"/>
                    </a:cubicBezTo>
                    <a:cubicBezTo>
                      <a:pt x="2251" y="6398"/>
                      <a:pt x="2250" y="6397"/>
                      <a:pt x="2250" y="6396"/>
                    </a:cubicBezTo>
                    <a:cubicBezTo>
                      <a:pt x="2247" y="6389"/>
                      <a:pt x="2244" y="6382"/>
                      <a:pt x="2241" y="6375"/>
                    </a:cubicBezTo>
                    <a:cubicBezTo>
                      <a:pt x="2241" y="6374"/>
                      <a:pt x="2241" y="6373"/>
                      <a:pt x="2240" y="6373"/>
                    </a:cubicBezTo>
                    <a:cubicBezTo>
                      <a:pt x="2237" y="6365"/>
                      <a:pt x="2235" y="6358"/>
                      <a:pt x="2232" y="6351"/>
                    </a:cubicBezTo>
                    <a:cubicBezTo>
                      <a:pt x="2231" y="6350"/>
                      <a:pt x="2231" y="6350"/>
                      <a:pt x="2231" y="6349"/>
                    </a:cubicBezTo>
                    <a:cubicBezTo>
                      <a:pt x="2228" y="6342"/>
                      <a:pt x="2225" y="6334"/>
                      <a:pt x="2222" y="6327"/>
                    </a:cubicBezTo>
                    <a:cubicBezTo>
                      <a:pt x="2222" y="6327"/>
                      <a:pt x="2222" y="6327"/>
                      <a:pt x="2222" y="6326"/>
                    </a:cubicBezTo>
                    <a:cubicBezTo>
                      <a:pt x="2188" y="6239"/>
                      <a:pt x="2156" y="6151"/>
                      <a:pt x="2120" y="6033"/>
                    </a:cubicBezTo>
                    <a:cubicBezTo>
                      <a:pt x="2096" y="5977"/>
                      <a:pt x="2080" y="5918"/>
                      <a:pt x="2066" y="5858"/>
                    </a:cubicBezTo>
                    <a:cubicBezTo>
                      <a:pt x="2060" y="5832"/>
                      <a:pt x="2062" y="5828"/>
                      <a:pt x="2092" y="5838"/>
                    </a:cubicBezTo>
                    <a:cubicBezTo>
                      <a:pt x="2155" y="5859"/>
                      <a:pt x="2211" y="5860"/>
                      <a:pt x="2308" y="5865"/>
                    </a:cubicBezTo>
                    <a:cubicBezTo>
                      <a:pt x="2345" y="5865"/>
                      <a:pt x="2365" y="5862"/>
                      <a:pt x="2401" y="5884"/>
                    </a:cubicBezTo>
                    <a:cubicBezTo>
                      <a:pt x="2430" y="5901"/>
                      <a:pt x="2462" y="5898"/>
                      <a:pt x="2498" y="5885"/>
                    </a:cubicBezTo>
                    <a:cubicBezTo>
                      <a:pt x="2538" y="5871"/>
                      <a:pt x="2526" y="5876"/>
                      <a:pt x="2571" y="5878"/>
                    </a:cubicBezTo>
                    <a:cubicBezTo>
                      <a:pt x="2662" y="5882"/>
                      <a:pt x="2813" y="5898"/>
                      <a:pt x="2905" y="5890"/>
                    </a:cubicBezTo>
                    <a:cubicBezTo>
                      <a:pt x="2920" y="5888"/>
                      <a:pt x="2930" y="5901"/>
                      <a:pt x="2943" y="5906"/>
                    </a:cubicBezTo>
                    <a:cubicBezTo>
                      <a:pt x="2975" y="5920"/>
                      <a:pt x="3015" y="5925"/>
                      <a:pt x="3045" y="5895"/>
                    </a:cubicBezTo>
                    <a:cubicBezTo>
                      <a:pt x="3045" y="5895"/>
                      <a:pt x="3061" y="5896"/>
                      <a:pt x="3073" y="5895"/>
                    </a:cubicBezTo>
                    <a:cubicBezTo>
                      <a:pt x="3154" y="5892"/>
                      <a:pt x="3235" y="5902"/>
                      <a:pt x="3315" y="5900"/>
                    </a:cubicBezTo>
                    <a:cubicBezTo>
                      <a:pt x="3382" y="5899"/>
                      <a:pt x="3449" y="5899"/>
                      <a:pt x="3516" y="5894"/>
                    </a:cubicBezTo>
                    <a:cubicBezTo>
                      <a:pt x="3533" y="5893"/>
                      <a:pt x="3549" y="5892"/>
                      <a:pt x="3566" y="5890"/>
                    </a:cubicBezTo>
                    <a:cubicBezTo>
                      <a:pt x="3568" y="5890"/>
                      <a:pt x="3570" y="5890"/>
                      <a:pt x="3573" y="5889"/>
                    </a:cubicBezTo>
                    <a:cubicBezTo>
                      <a:pt x="3576" y="5889"/>
                      <a:pt x="3580" y="5889"/>
                      <a:pt x="3584" y="5888"/>
                    </a:cubicBezTo>
                    <a:cubicBezTo>
                      <a:pt x="3587" y="5888"/>
                      <a:pt x="3590" y="5887"/>
                      <a:pt x="3593" y="5887"/>
                    </a:cubicBezTo>
                    <a:cubicBezTo>
                      <a:pt x="3597" y="5887"/>
                      <a:pt x="3600" y="5886"/>
                      <a:pt x="3603" y="5886"/>
                    </a:cubicBezTo>
                    <a:cubicBezTo>
                      <a:pt x="3607" y="5885"/>
                      <a:pt x="3611" y="5885"/>
                      <a:pt x="3614" y="5884"/>
                    </a:cubicBezTo>
                    <a:cubicBezTo>
                      <a:pt x="3617" y="5884"/>
                      <a:pt x="3620" y="5883"/>
                      <a:pt x="3623" y="5883"/>
                    </a:cubicBezTo>
                    <a:cubicBezTo>
                      <a:pt x="3627" y="5882"/>
                      <a:pt x="3632" y="5881"/>
                      <a:pt x="3636" y="5880"/>
                    </a:cubicBezTo>
                    <a:cubicBezTo>
                      <a:pt x="3638" y="5880"/>
                      <a:pt x="3641" y="5880"/>
                      <a:pt x="3643" y="5879"/>
                    </a:cubicBezTo>
                    <a:cubicBezTo>
                      <a:pt x="3650" y="5878"/>
                      <a:pt x="3656" y="5877"/>
                      <a:pt x="3663" y="5875"/>
                    </a:cubicBezTo>
                    <a:cubicBezTo>
                      <a:pt x="3663" y="5875"/>
                      <a:pt x="3663" y="5875"/>
                      <a:pt x="3663" y="5875"/>
                    </a:cubicBezTo>
                    <a:cubicBezTo>
                      <a:pt x="3672" y="5873"/>
                      <a:pt x="3681" y="5875"/>
                      <a:pt x="3691" y="5875"/>
                    </a:cubicBezTo>
                    <a:cubicBezTo>
                      <a:pt x="3691" y="5875"/>
                      <a:pt x="3691" y="5875"/>
                      <a:pt x="3691" y="5875"/>
                    </a:cubicBezTo>
                    <a:cubicBezTo>
                      <a:pt x="3636" y="6105"/>
                      <a:pt x="3579" y="6332"/>
                      <a:pt x="3503" y="6555"/>
                    </a:cubicBezTo>
                    <a:cubicBezTo>
                      <a:pt x="3474" y="6640"/>
                      <a:pt x="3412" y="6632"/>
                      <a:pt x="3350" y="6639"/>
                    </a:cubicBezTo>
                    <a:close/>
                    <a:moveTo>
                      <a:pt x="3882" y="6002"/>
                    </a:moveTo>
                    <a:cubicBezTo>
                      <a:pt x="3849" y="6173"/>
                      <a:pt x="3784" y="6333"/>
                      <a:pt x="3708" y="6489"/>
                    </a:cubicBezTo>
                    <a:cubicBezTo>
                      <a:pt x="3699" y="6507"/>
                      <a:pt x="3689" y="6520"/>
                      <a:pt x="3673" y="6531"/>
                    </a:cubicBezTo>
                    <a:cubicBezTo>
                      <a:pt x="3625" y="6564"/>
                      <a:pt x="3572" y="6589"/>
                      <a:pt x="3510" y="6612"/>
                    </a:cubicBezTo>
                    <a:cubicBezTo>
                      <a:pt x="3510" y="6612"/>
                      <a:pt x="3510" y="6612"/>
                      <a:pt x="3510" y="6612"/>
                    </a:cubicBezTo>
                    <a:cubicBezTo>
                      <a:pt x="3515" y="6599"/>
                      <a:pt x="3520" y="6587"/>
                      <a:pt x="3524" y="6575"/>
                    </a:cubicBezTo>
                    <a:cubicBezTo>
                      <a:pt x="3525" y="6572"/>
                      <a:pt x="3526" y="6570"/>
                      <a:pt x="3527" y="6567"/>
                    </a:cubicBezTo>
                    <a:cubicBezTo>
                      <a:pt x="3531" y="6555"/>
                      <a:pt x="3536" y="6542"/>
                      <a:pt x="3540" y="6530"/>
                    </a:cubicBezTo>
                    <a:cubicBezTo>
                      <a:pt x="3540" y="6530"/>
                      <a:pt x="3540" y="6530"/>
                      <a:pt x="3540" y="6529"/>
                    </a:cubicBezTo>
                    <a:cubicBezTo>
                      <a:pt x="3545" y="6517"/>
                      <a:pt x="3549" y="6504"/>
                      <a:pt x="3553" y="6491"/>
                    </a:cubicBezTo>
                    <a:cubicBezTo>
                      <a:pt x="3554" y="6490"/>
                      <a:pt x="3554" y="6489"/>
                      <a:pt x="3555" y="6488"/>
                    </a:cubicBezTo>
                    <a:cubicBezTo>
                      <a:pt x="3559" y="6475"/>
                      <a:pt x="3563" y="6462"/>
                      <a:pt x="3568" y="6449"/>
                    </a:cubicBezTo>
                    <a:cubicBezTo>
                      <a:pt x="3595" y="6364"/>
                      <a:pt x="3620" y="6279"/>
                      <a:pt x="3644" y="6194"/>
                    </a:cubicBezTo>
                    <a:cubicBezTo>
                      <a:pt x="3670" y="6098"/>
                      <a:pt x="3685" y="5999"/>
                      <a:pt x="3711" y="5903"/>
                    </a:cubicBezTo>
                    <a:cubicBezTo>
                      <a:pt x="3719" y="5874"/>
                      <a:pt x="3731" y="5856"/>
                      <a:pt x="3761" y="5850"/>
                    </a:cubicBezTo>
                    <a:cubicBezTo>
                      <a:pt x="3812" y="5839"/>
                      <a:pt x="3859" y="5816"/>
                      <a:pt x="3914" y="5795"/>
                    </a:cubicBezTo>
                    <a:cubicBezTo>
                      <a:pt x="3915" y="5795"/>
                      <a:pt x="3916" y="5795"/>
                      <a:pt x="3916" y="5795"/>
                    </a:cubicBezTo>
                    <a:cubicBezTo>
                      <a:pt x="3921" y="5793"/>
                      <a:pt x="3926" y="5791"/>
                      <a:pt x="3931" y="5789"/>
                    </a:cubicBezTo>
                    <a:cubicBezTo>
                      <a:pt x="3931" y="5789"/>
                      <a:pt x="3931" y="5789"/>
                      <a:pt x="3931" y="5789"/>
                    </a:cubicBezTo>
                    <a:cubicBezTo>
                      <a:pt x="3931" y="5789"/>
                      <a:pt x="3931" y="5789"/>
                      <a:pt x="3931" y="5789"/>
                    </a:cubicBezTo>
                    <a:cubicBezTo>
                      <a:pt x="3926" y="5867"/>
                      <a:pt x="3895" y="5933"/>
                      <a:pt x="3882" y="6002"/>
                    </a:cubicBezTo>
                    <a:close/>
                    <a:moveTo>
                      <a:pt x="4551" y="5104"/>
                    </a:moveTo>
                    <a:cubicBezTo>
                      <a:pt x="4511" y="5095"/>
                      <a:pt x="4474" y="5071"/>
                      <a:pt x="4440" y="5049"/>
                    </a:cubicBezTo>
                    <a:cubicBezTo>
                      <a:pt x="4393" y="5018"/>
                      <a:pt x="4362" y="5031"/>
                      <a:pt x="4355" y="5088"/>
                    </a:cubicBezTo>
                    <a:cubicBezTo>
                      <a:pt x="4345" y="5170"/>
                      <a:pt x="4358" y="5239"/>
                      <a:pt x="4354" y="5335"/>
                    </a:cubicBezTo>
                    <a:cubicBezTo>
                      <a:pt x="4354" y="5443"/>
                      <a:pt x="4375" y="5482"/>
                      <a:pt x="4468" y="5501"/>
                    </a:cubicBezTo>
                    <a:cubicBezTo>
                      <a:pt x="4508" y="5509"/>
                      <a:pt x="4522" y="5544"/>
                      <a:pt x="4513" y="5581"/>
                    </a:cubicBezTo>
                    <a:cubicBezTo>
                      <a:pt x="4504" y="5623"/>
                      <a:pt x="4472" y="5623"/>
                      <a:pt x="4436" y="5614"/>
                    </a:cubicBezTo>
                    <a:cubicBezTo>
                      <a:pt x="4388" y="5602"/>
                      <a:pt x="4336" y="5602"/>
                      <a:pt x="4294" y="5573"/>
                    </a:cubicBezTo>
                    <a:cubicBezTo>
                      <a:pt x="4267" y="5555"/>
                      <a:pt x="4250" y="5531"/>
                      <a:pt x="4247" y="5497"/>
                    </a:cubicBezTo>
                    <a:cubicBezTo>
                      <a:pt x="4241" y="5444"/>
                      <a:pt x="4229" y="5392"/>
                      <a:pt x="4223" y="5340"/>
                    </a:cubicBezTo>
                    <a:cubicBezTo>
                      <a:pt x="4219" y="5306"/>
                      <a:pt x="4204" y="5283"/>
                      <a:pt x="4170" y="5278"/>
                    </a:cubicBezTo>
                    <a:cubicBezTo>
                      <a:pt x="4133" y="5273"/>
                      <a:pt x="4115" y="5297"/>
                      <a:pt x="4105" y="5327"/>
                    </a:cubicBezTo>
                    <a:cubicBezTo>
                      <a:pt x="4075" y="5413"/>
                      <a:pt x="4051" y="5501"/>
                      <a:pt x="4021" y="5588"/>
                    </a:cubicBezTo>
                    <a:cubicBezTo>
                      <a:pt x="4007" y="5625"/>
                      <a:pt x="3995" y="5663"/>
                      <a:pt x="3978" y="5699"/>
                    </a:cubicBezTo>
                    <a:cubicBezTo>
                      <a:pt x="3965" y="5727"/>
                      <a:pt x="3938" y="5745"/>
                      <a:pt x="3904" y="5732"/>
                    </a:cubicBezTo>
                    <a:cubicBezTo>
                      <a:pt x="3870" y="5719"/>
                      <a:pt x="3869" y="5692"/>
                      <a:pt x="3875" y="5665"/>
                    </a:cubicBezTo>
                    <a:cubicBezTo>
                      <a:pt x="3914" y="5500"/>
                      <a:pt x="3958" y="5335"/>
                      <a:pt x="3998" y="5171"/>
                    </a:cubicBezTo>
                    <a:cubicBezTo>
                      <a:pt x="4009" y="5125"/>
                      <a:pt x="4021" y="5080"/>
                      <a:pt x="4033" y="5035"/>
                    </a:cubicBezTo>
                    <a:cubicBezTo>
                      <a:pt x="4064" y="4919"/>
                      <a:pt x="4026" y="4815"/>
                      <a:pt x="3977" y="4712"/>
                    </a:cubicBezTo>
                    <a:cubicBezTo>
                      <a:pt x="3954" y="4665"/>
                      <a:pt x="3939" y="4618"/>
                      <a:pt x="3939" y="4564"/>
                    </a:cubicBezTo>
                    <a:cubicBezTo>
                      <a:pt x="3939" y="4533"/>
                      <a:pt x="3931" y="4519"/>
                      <a:pt x="3961" y="4505"/>
                    </a:cubicBezTo>
                    <a:cubicBezTo>
                      <a:pt x="3986" y="4494"/>
                      <a:pt x="4025" y="4471"/>
                      <a:pt x="4053" y="4454"/>
                    </a:cubicBezTo>
                    <a:cubicBezTo>
                      <a:pt x="4063" y="4485"/>
                      <a:pt x="4051" y="4597"/>
                      <a:pt x="4071" y="4622"/>
                    </a:cubicBezTo>
                    <a:cubicBezTo>
                      <a:pt x="4084" y="4639"/>
                      <a:pt x="4098" y="4656"/>
                      <a:pt x="4110" y="4675"/>
                    </a:cubicBezTo>
                    <a:cubicBezTo>
                      <a:pt x="4160" y="4752"/>
                      <a:pt x="4234" y="4791"/>
                      <a:pt x="4322" y="4813"/>
                    </a:cubicBezTo>
                    <a:cubicBezTo>
                      <a:pt x="4378" y="4827"/>
                      <a:pt x="4420" y="4864"/>
                      <a:pt x="4457" y="4907"/>
                    </a:cubicBezTo>
                    <a:cubicBezTo>
                      <a:pt x="4481" y="4934"/>
                      <a:pt x="4507" y="4958"/>
                      <a:pt x="4538" y="4976"/>
                    </a:cubicBezTo>
                    <a:cubicBezTo>
                      <a:pt x="4554" y="4986"/>
                      <a:pt x="4570" y="4991"/>
                      <a:pt x="4586" y="4984"/>
                    </a:cubicBezTo>
                    <a:cubicBezTo>
                      <a:pt x="4620" y="4969"/>
                      <a:pt x="4624" y="4987"/>
                      <a:pt x="4622" y="5013"/>
                    </a:cubicBezTo>
                    <a:cubicBezTo>
                      <a:pt x="4621" y="5021"/>
                      <a:pt x="4623" y="5062"/>
                      <a:pt x="4636" y="5090"/>
                    </a:cubicBezTo>
                    <a:cubicBezTo>
                      <a:pt x="4636" y="5090"/>
                      <a:pt x="4609" y="5115"/>
                      <a:pt x="4551" y="5104"/>
                    </a:cubicBezTo>
                    <a:close/>
                    <a:moveTo>
                      <a:pt x="4664" y="5087"/>
                    </a:moveTo>
                    <a:cubicBezTo>
                      <a:pt x="4664" y="5087"/>
                      <a:pt x="4649" y="5035"/>
                      <a:pt x="4649" y="5002"/>
                    </a:cubicBezTo>
                    <a:cubicBezTo>
                      <a:pt x="4649" y="4985"/>
                      <a:pt x="4649" y="4974"/>
                      <a:pt x="4649" y="4974"/>
                    </a:cubicBezTo>
                    <a:cubicBezTo>
                      <a:pt x="4754" y="4947"/>
                      <a:pt x="4778" y="4960"/>
                      <a:pt x="4786" y="5003"/>
                    </a:cubicBezTo>
                    <a:cubicBezTo>
                      <a:pt x="4794" y="5058"/>
                      <a:pt x="4714" y="5088"/>
                      <a:pt x="4664" y="5087"/>
                    </a:cubicBezTo>
                    <a:close/>
                    <a:moveTo>
                      <a:pt x="5314" y="5345"/>
                    </a:moveTo>
                    <a:cubicBezTo>
                      <a:pt x="5269" y="5347"/>
                      <a:pt x="5213" y="5345"/>
                      <a:pt x="5169" y="5334"/>
                    </a:cubicBezTo>
                    <a:cubicBezTo>
                      <a:pt x="5034" y="5299"/>
                      <a:pt x="4804" y="5270"/>
                      <a:pt x="4686" y="5110"/>
                    </a:cubicBezTo>
                    <a:cubicBezTo>
                      <a:pt x="4753" y="5101"/>
                      <a:pt x="4820" y="5073"/>
                      <a:pt x="4816" y="4997"/>
                    </a:cubicBezTo>
                    <a:cubicBezTo>
                      <a:pt x="4815" y="4984"/>
                      <a:pt x="4828" y="4984"/>
                      <a:pt x="4837" y="4985"/>
                    </a:cubicBezTo>
                    <a:cubicBezTo>
                      <a:pt x="5014" y="4975"/>
                      <a:pt x="5179" y="4911"/>
                      <a:pt x="5323" y="4860"/>
                    </a:cubicBezTo>
                    <a:cubicBezTo>
                      <a:pt x="5323" y="4860"/>
                      <a:pt x="5326" y="4872"/>
                      <a:pt x="5327" y="4907"/>
                    </a:cubicBezTo>
                    <a:cubicBezTo>
                      <a:pt x="5330" y="5038"/>
                      <a:pt x="5335" y="5169"/>
                      <a:pt x="5341" y="5299"/>
                    </a:cubicBezTo>
                    <a:cubicBezTo>
                      <a:pt x="5342" y="5329"/>
                      <a:pt x="5346" y="5344"/>
                      <a:pt x="5314" y="5345"/>
                    </a:cubicBezTo>
                    <a:close/>
                    <a:moveTo>
                      <a:pt x="5339" y="4637"/>
                    </a:moveTo>
                    <a:cubicBezTo>
                      <a:pt x="5337" y="4637"/>
                      <a:pt x="5335" y="4637"/>
                      <a:pt x="5334" y="4636"/>
                    </a:cubicBezTo>
                    <a:cubicBezTo>
                      <a:pt x="5333" y="4636"/>
                      <a:pt x="5333" y="4636"/>
                      <a:pt x="5332" y="4636"/>
                    </a:cubicBezTo>
                    <a:cubicBezTo>
                      <a:pt x="5331" y="4636"/>
                      <a:pt x="5330" y="4636"/>
                      <a:pt x="5328" y="4636"/>
                    </a:cubicBezTo>
                    <a:cubicBezTo>
                      <a:pt x="5328" y="4636"/>
                      <a:pt x="5327" y="4636"/>
                      <a:pt x="5327" y="4635"/>
                    </a:cubicBezTo>
                    <a:cubicBezTo>
                      <a:pt x="5325" y="4635"/>
                      <a:pt x="5324" y="4635"/>
                      <a:pt x="5323" y="4635"/>
                    </a:cubicBezTo>
                    <a:cubicBezTo>
                      <a:pt x="5323" y="4634"/>
                      <a:pt x="5322" y="4634"/>
                      <a:pt x="5322" y="4634"/>
                    </a:cubicBezTo>
                    <a:cubicBezTo>
                      <a:pt x="5321" y="4634"/>
                      <a:pt x="5319" y="4633"/>
                      <a:pt x="5318" y="4633"/>
                    </a:cubicBezTo>
                    <a:cubicBezTo>
                      <a:pt x="5318" y="4633"/>
                      <a:pt x="5318" y="4632"/>
                      <a:pt x="5317" y="4632"/>
                    </a:cubicBezTo>
                    <a:cubicBezTo>
                      <a:pt x="5316" y="4632"/>
                      <a:pt x="5315" y="4631"/>
                      <a:pt x="5313" y="4630"/>
                    </a:cubicBezTo>
                    <a:cubicBezTo>
                      <a:pt x="5313" y="4630"/>
                      <a:pt x="5313" y="4630"/>
                      <a:pt x="5313" y="4630"/>
                    </a:cubicBezTo>
                    <a:cubicBezTo>
                      <a:pt x="5300" y="4622"/>
                      <a:pt x="5292" y="4609"/>
                      <a:pt x="5290" y="4593"/>
                    </a:cubicBezTo>
                    <a:cubicBezTo>
                      <a:pt x="5287" y="4573"/>
                      <a:pt x="5318" y="4549"/>
                      <a:pt x="5338" y="4552"/>
                    </a:cubicBezTo>
                    <a:cubicBezTo>
                      <a:pt x="5360" y="4555"/>
                      <a:pt x="5376" y="4559"/>
                      <a:pt x="5383" y="4589"/>
                    </a:cubicBezTo>
                    <a:cubicBezTo>
                      <a:pt x="5383" y="4590"/>
                      <a:pt x="5383" y="4592"/>
                      <a:pt x="5384" y="4593"/>
                    </a:cubicBezTo>
                    <a:cubicBezTo>
                      <a:pt x="5386" y="4611"/>
                      <a:pt x="5377" y="4623"/>
                      <a:pt x="5364" y="4630"/>
                    </a:cubicBezTo>
                    <a:cubicBezTo>
                      <a:pt x="5357" y="4634"/>
                      <a:pt x="5348" y="4636"/>
                      <a:pt x="5339" y="4637"/>
                    </a:cubicBezTo>
                    <a:close/>
                    <a:moveTo>
                      <a:pt x="7609" y="4736"/>
                    </a:moveTo>
                    <a:cubicBezTo>
                      <a:pt x="7615" y="4722"/>
                      <a:pt x="7628" y="4735"/>
                      <a:pt x="7636" y="4740"/>
                    </a:cubicBezTo>
                    <a:cubicBezTo>
                      <a:pt x="7658" y="4757"/>
                      <a:pt x="7681" y="4770"/>
                      <a:pt x="7702" y="4788"/>
                    </a:cubicBezTo>
                    <a:cubicBezTo>
                      <a:pt x="7704" y="4789"/>
                      <a:pt x="7706" y="4791"/>
                      <a:pt x="7709" y="4793"/>
                    </a:cubicBezTo>
                    <a:cubicBezTo>
                      <a:pt x="7709" y="4793"/>
                      <a:pt x="7709" y="4793"/>
                      <a:pt x="7709" y="4793"/>
                    </a:cubicBezTo>
                    <a:cubicBezTo>
                      <a:pt x="7709" y="4793"/>
                      <a:pt x="7710" y="4794"/>
                      <a:pt x="7710" y="4794"/>
                    </a:cubicBezTo>
                    <a:cubicBezTo>
                      <a:pt x="7711" y="4795"/>
                      <a:pt x="7712" y="4795"/>
                      <a:pt x="7713" y="4796"/>
                    </a:cubicBezTo>
                    <a:cubicBezTo>
                      <a:pt x="7713" y="4796"/>
                      <a:pt x="7713" y="4796"/>
                      <a:pt x="7713" y="4796"/>
                    </a:cubicBezTo>
                    <a:cubicBezTo>
                      <a:pt x="7715" y="4798"/>
                      <a:pt x="7717" y="4799"/>
                      <a:pt x="7719" y="4801"/>
                    </a:cubicBezTo>
                    <a:cubicBezTo>
                      <a:pt x="7719" y="4801"/>
                      <a:pt x="7720" y="4801"/>
                      <a:pt x="7720" y="4802"/>
                    </a:cubicBezTo>
                    <a:cubicBezTo>
                      <a:pt x="7721" y="4802"/>
                      <a:pt x="7721" y="4803"/>
                      <a:pt x="7722" y="4803"/>
                    </a:cubicBezTo>
                    <a:cubicBezTo>
                      <a:pt x="7722" y="4804"/>
                      <a:pt x="7722" y="4804"/>
                      <a:pt x="7723" y="4804"/>
                    </a:cubicBezTo>
                    <a:cubicBezTo>
                      <a:pt x="7723" y="4805"/>
                      <a:pt x="7724" y="4805"/>
                      <a:pt x="7725" y="4806"/>
                    </a:cubicBezTo>
                    <a:cubicBezTo>
                      <a:pt x="7725" y="4806"/>
                      <a:pt x="7725" y="4807"/>
                      <a:pt x="7725" y="4807"/>
                    </a:cubicBezTo>
                    <a:cubicBezTo>
                      <a:pt x="7726" y="4807"/>
                      <a:pt x="7726" y="4808"/>
                      <a:pt x="7727" y="4809"/>
                    </a:cubicBezTo>
                    <a:cubicBezTo>
                      <a:pt x="7727" y="4809"/>
                      <a:pt x="7727" y="4809"/>
                      <a:pt x="7728" y="4810"/>
                    </a:cubicBezTo>
                    <a:cubicBezTo>
                      <a:pt x="7728" y="4810"/>
                      <a:pt x="7729" y="4811"/>
                      <a:pt x="7729" y="4812"/>
                    </a:cubicBezTo>
                    <a:cubicBezTo>
                      <a:pt x="7729" y="4812"/>
                      <a:pt x="7730" y="4812"/>
                      <a:pt x="7730" y="4812"/>
                    </a:cubicBezTo>
                    <a:cubicBezTo>
                      <a:pt x="7730" y="4813"/>
                      <a:pt x="7731" y="4814"/>
                      <a:pt x="7731" y="4815"/>
                    </a:cubicBezTo>
                    <a:cubicBezTo>
                      <a:pt x="7731" y="4815"/>
                      <a:pt x="7732" y="4816"/>
                      <a:pt x="7732" y="4816"/>
                    </a:cubicBezTo>
                    <a:cubicBezTo>
                      <a:pt x="7732" y="4817"/>
                      <a:pt x="7732" y="4817"/>
                      <a:pt x="7733" y="4818"/>
                    </a:cubicBezTo>
                    <a:cubicBezTo>
                      <a:pt x="7733" y="4818"/>
                      <a:pt x="7733" y="4819"/>
                      <a:pt x="7733" y="4819"/>
                    </a:cubicBezTo>
                    <a:cubicBezTo>
                      <a:pt x="7733" y="4820"/>
                      <a:pt x="7733" y="4820"/>
                      <a:pt x="7733" y="4821"/>
                    </a:cubicBezTo>
                    <a:cubicBezTo>
                      <a:pt x="7734" y="4822"/>
                      <a:pt x="7734" y="4822"/>
                      <a:pt x="7734" y="4822"/>
                    </a:cubicBezTo>
                    <a:cubicBezTo>
                      <a:pt x="7734" y="4823"/>
                      <a:pt x="7734" y="4824"/>
                      <a:pt x="7734" y="4824"/>
                    </a:cubicBezTo>
                    <a:cubicBezTo>
                      <a:pt x="7734" y="4825"/>
                      <a:pt x="7734" y="4825"/>
                      <a:pt x="7734" y="4826"/>
                    </a:cubicBezTo>
                    <a:cubicBezTo>
                      <a:pt x="7734" y="4826"/>
                      <a:pt x="7734" y="4827"/>
                      <a:pt x="7733" y="4828"/>
                    </a:cubicBezTo>
                    <a:cubicBezTo>
                      <a:pt x="7733" y="4828"/>
                      <a:pt x="7733" y="4828"/>
                      <a:pt x="7733" y="4829"/>
                    </a:cubicBezTo>
                    <a:cubicBezTo>
                      <a:pt x="7733" y="4830"/>
                      <a:pt x="7733" y="4831"/>
                      <a:pt x="7732" y="4832"/>
                    </a:cubicBezTo>
                    <a:cubicBezTo>
                      <a:pt x="7731" y="4835"/>
                      <a:pt x="7727" y="4838"/>
                      <a:pt x="7722" y="4840"/>
                    </a:cubicBezTo>
                    <a:cubicBezTo>
                      <a:pt x="7691" y="4854"/>
                      <a:pt x="7608" y="4865"/>
                      <a:pt x="7603" y="4840"/>
                    </a:cubicBezTo>
                    <a:cubicBezTo>
                      <a:pt x="7603" y="4839"/>
                      <a:pt x="7602" y="4838"/>
                      <a:pt x="7602" y="4837"/>
                    </a:cubicBezTo>
                    <a:cubicBezTo>
                      <a:pt x="7602" y="4837"/>
                      <a:pt x="7602" y="4836"/>
                      <a:pt x="7602" y="4836"/>
                    </a:cubicBezTo>
                    <a:cubicBezTo>
                      <a:pt x="7596" y="4804"/>
                      <a:pt x="7596" y="4767"/>
                      <a:pt x="7609" y="4736"/>
                    </a:cubicBezTo>
                    <a:close/>
                    <a:moveTo>
                      <a:pt x="7744" y="5214"/>
                    </a:moveTo>
                    <a:cubicBezTo>
                      <a:pt x="7736" y="5341"/>
                      <a:pt x="7732" y="5467"/>
                      <a:pt x="7729" y="5593"/>
                    </a:cubicBezTo>
                    <a:cubicBezTo>
                      <a:pt x="7729" y="5611"/>
                      <a:pt x="7728" y="5626"/>
                      <a:pt x="7726" y="5638"/>
                    </a:cubicBezTo>
                    <a:cubicBezTo>
                      <a:pt x="7720" y="5682"/>
                      <a:pt x="7700" y="5691"/>
                      <a:pt x="7633" y="5693"/>
                    </a:cubicBezTo>
                    <a:cubicBezTo>
                      <a:pt x="7449" y="5701"/>
                      <a:pt x="7271" y="5671"/>
                      <a:pt x="7092" y="5637"/>
                    </a:cubicBezTo>
                    <a:cubicBezTo>
                      <a:pt x="6938" y="5607"/>
                      <a:pt x="6783" y="5580"/>
                      <a:pt x="6627" y="5564"/>
                    </a:cubicBezTo>
                    <a:cubicBezTo>
                      <a:pt x="6496" y="5550"/>
                      <a:pt x="6366" y="5526"/>
                      <a:pt x="6234" y="5513"/>
                    </a:cubicBezTo>
                    <a:cubicBezTo>
                      <a:pt x="6117" y="5502"/>
                      <a:pt x="6001" y="5504"/>
                      <a:pt x="5885" y="5512"/>
                    </a:cubicBezTo>
                    <a:cubicBezTo>
                      <a:pt x="5806" y="5518"/>
                      <a:pt x="5726" y="5520"/>
                      <a:pt x="5648" y="5534"/>
                    </a:cubicBezTo>
                    <a:cubicBezTo>
                      <a:pt x="5576" y="5547"/>
                      <a:pt x="5506" y="5566"/>
                      <a:pt x="5436" y="5587"/>
                    </a:cubicBezTo>
                    <a:cubicBezTo>
                      <a:pt x="5385" y="5603"/>
                      <a:pt x="5382" y="5603"/>
                      <a:pt x="5379" y="5548"/>
                    </a:cubicBezTo>
                    <a:cubicBezTo>
                      <a:pt x="5373" y="5412"/>
                      <a:pt x="5368" y="5275"/>
                      <a:pt x="5363" y="5138"/>
                    </a:cubicBezTo>
                    <a:cubicBezTo>
                      <a:pt x="5360" y="5025"/>
                      <a:pt x="5358" y="4912"/>
                      <a:pt x="5354" y="4798"/>
                    </a:cubicBezTo>
                    <a:cubicBezTo>
                      <a:pt x="5353" y="4766"/>
                      <a:pt x="5361" y="4746"/>
                      <a:pt x="5393" y="4733"/>
                    </a:cubicBezTo>
                    <a:cubicBezTo>
                      <a:pt x="5547" y="4670"/>
                      <a:pt x="5702" y="4619"/>
                      <a:pt x="5872" y="4607"/>
                    </a:cubicBezTo>
                    <a:cubicBezTo>
                      <a:pt x="6093" y="4592"/>
                      <a:pt x="6312" y="4602"/>
                      <a:pt x="6525" y="4650"/>
                    </a:cubicBezTo>
                    <a:cubicBezTo>
                      <a:pt x="6789" y="4710"/>
                      <a:pt x="7052" y="4769"/>
                      <a:pt x="7313" y="4837"/>
                    </a:cubicBezTo>
                    <a:cubicBezTo>
                      <a:pt x="7434" y="4869"/>
                      <a:pt x="7552" y="4890"/>
                      <a:pt x="7679" y="4882"/>
                    </a:cubicBezTo>
                    <a:cubicBezTo>
                      <a:pt x="7690" y="4882"/>
                      <a:pt x="7701" y="4878"/>
                      <a:pt x="7712" y="4875"/>
                    </a:cubicBezTo>
                    <a:cubicBezTo>
                      <a:pt x="7715" y="4874"/>
                      <a:pt x="7718" y="4872"/>
                      <a:pt x="7721" y="4871"/>
                    </a:cubicBezTo>
                    <a:cubicBezTo>
                      <a:pt x="7724" y="4870"/>
                      <a:pt x="7726" y="4870"/>
                      <a:pt x="7729" y="4869"/>
                    </a:cubicBezTo>
                    <a:cubicBezTo>
                      <a:pt x="7729" y="4869"/>
                      <a:pt x="7729" y="4869"/>
                      <a:pt x="7729" y="4868"/>
                    </a:cubicBezTo>
                    <a:cubicBezTo>
                      <a:pt x="7732" y="4867"/>
                      <a:pt x="7735" y="4867"/>
                      <a:pt x="7738" y="4866"/>
                    </a:cubicBezTo>
                    <a:cubicBezTo>
                      <a:pt x="7738" y="4866"/>
                      <a:pt x="7738" y="4866"/>
                      <a:pt x="7738" y="4866"/>
                    </a:cubicBezTo>
                    <a:cubicBezTo>
                      <a:pt x="7741" y="4865"/>
                      <a:pt x="7744" y="4864"/>
                      <a:pt x="7746" y="4863"/>
                    </a:cubicBezTo>
                    <a:cubicBezTo>
                      <a:pt x="7746" y="4863"/>
                      <a:pt x="7746" y="4863"/>
                      <a:pt x="7746" y="4863"/>
                    </a:cubicBezTo>
                    <a:cubicBezTo>
                      <a:pt x="7746" y="4863"/>
                      <a:pt x="7746" y="4863"/>
                      <a:pt x="7746" y="4863"/>
                    </a:cubicBezTo>
                    <a:cubicBezTo>
                      <a:pt x="7749" y="4872"/>
                      <a:pt x="7752" y="4881"/>
                      <a:pt x="7754" y="4889"/>
                    </a:cubicBezTo>
                    <a:cubicBezTo>
                      <a:pt x="7763" y="4931"/>
                      <a:pt x="7763" y="4973"/>
                      <a:pt x="7761" y="5015"/>
                    </a:cubicBezTo>
                    <a:cubicBezTo>
                      <a:pt x="7759" y="5039"/>
                      <a:pt x="7757" y="5062"/>
                      <a:pt x="7755" y="5085"/>
                    </a:cubicBezTo>
                    <a:cubicBezTo>
                      <a:pt x="7751" y="5128"/>
                      <a:pt x="7747" y="5171"/>
                      <a:pt x="7744" y="5214"/>
                    </a:cubicBezTo>
                    <a:close/>
                    <a:moveTo>
                      <a:pt x="8260" y="5488"/>
                    </a:moveTo>
                    <a:cubicBezTo>
                      <a:pt x="8169" y="5519"/>
                      <a:pt x="8080" y="5557"/>
                      <a:pt x="7981" y="5549"/>
                    </a:cubicBezTo>
                    <a:cubicBezTo>
                      <a:pt x="7926" y="5544"/>
                      <a:pt x="7874" y="5540"/>
                      <a:pt x="7821" y="5521"/>
                    </a:cubicBezTo>
                    <a:cubicBezTo>
                      <a:pt x="7776" y="5504"/>
                      <a:pt x="7760" y="5480"/>
                      <a:pt x="7764" y="5436"/>
                    </a:cubicBezTo>
                    <a:cubicBezTo>
                      <a:pt x="7764" y="5433"/>
                      <a:pt x="7764" y="5430"/>
                      <a:pt x="7764" y="5427"/>
                    </a:cubicBezTo>
                    <a:cubicBezTo>
                      <a:pt x="7764" y="5425"/>
                      <a:pt x="7764" y="5423"/>
                      <a:pt x="7764" y="5421"/>
                    </a:cubicBezTo>
                    <a:cubicBezTo>
                      <a:pt x="7764" y="5412"/>
                      <a:pt x="7764" y="5403"/>
                      <a:pt x="7764" y="5394"/>
                    </a:cubicBezTo>
                    <a:cubicBezTo>
                      <a:pt x="7763" y="5394"/>
                      <a:pt x="7763" y="5394"/>
                      <a:pt x="7763" y="5394"/>
                    </a:cubicBezTo>
                    <a:cubicBezTo>
                      <a:pt x="7771" y="5273"/>
                      <a:pt x="7779" y="5153"/>
                      <a:pt x="7788" y="5032"/>
                    </a:cubicBezTo>
                    <a:cubicBezTo>
                      <a:pt x="7792" y="4980"/>
                      <a:pt x="7795" y="4927"/>
                      <a:pt x="7784" y="4875"/>
                    </a:cubicBezTo>
                    <a:cubicBezTo>
                      <a:pt x="7769" y="4799"/>
                      <a:pt x="7712" y="4758"/>
                      <a:pt x="7654" y="4718"/>
                    </a:cubicBezTo>
                    <a:cubicBezTo>
                      <a:pt x="7638" y="4708"/>
                      <a:pt x="7613" y="4700"/>
                      <a:pt x="7620" y="4677"/>
                    </a:cubicBezTo>
                    <a:cubicBezTo>
                      <a:pt x="7626" y="4657"/>
                      <a:pt x="7651" y="4652"/>
                      <a:pt x="7668" y="4649"/>
                    </a:cubicBezTo>
                    <a:cubicBezTo>
                      <a:pt x="7756" y="4633"/>
                      <a:pt x="7844" y="4655"/>
                      <a:pt x="7931" y="4668"/>
                    </a:cubicBezTo>
                    <a:cubicBezTo>
                      <a:pt x="7989" y="4676"/>
                      <a:pt x="8047" y="4684"/>
                      <a:pt x="8106" y="4686"/>
                    </a:cubicBezTo>
                    <a:cubicBezTo>
                      <a:pt x="8106" y="4686"/>
                      <a:pt x="8106" y="4686"/>
                      <a:pt x="8106" y="4686"/>
                    </a:cubicBezTo>
                    <a:cubicBezTo>
                      <a:pt x="8111" y="4686"/>
                      <a:pt x="8116" y="4687"/>
                      <a:pt x="8120" y="4687"/>
                    </a:cubicBezTo>
                    <a:cubicBezTo>
                      <a:pt x="8122" y="4687"/>
                      <a:pt x="8124" y="4687"/>
                      <a:pt x="8126" y="4687"/>
                    </a:cubicBezTo>
                    <a:cubicBezTo>
                      <a:pt x="8130" y="4687"/>
                      <a:pt x="8133" y="4687"/>
                      <a:pt x="8136" y="4687"/>
                    </a:cubicBezTo>
                    <a:cubicBezTo>
                      <a:pt x="8138" y="4687"/>
                      <a:pt x="8140" y="4687"/>
                      <a:pt x="8142" y="4687"/>
                    </a:cubicBezTo>
                    <a:cubicBezTo>
                      <a:pt x="8146" y="4687"/>
                      <a:pt x="8151" y="4687"/>
                      <a:pt x="8155" y="4687"/>
                    </a:cubicBezTo>
                    <a:cubicBezTo>
                      <a:pt x="8156" y="4687"/>
                      <a:pt x="8157" y="4687"/>
                      <a:pt x="8158" y="4687"/>
                    </a:cubicBezTo>
                    <a:cubicBezTo>
                      <a:pt x="8163" y="4687"/>
                      <a:pt x="8168" y="4687"/>
                      <a:pt x="8173" y="4687"/>
                    </a:cubicBezTo>
                    <a:cubicBezTo>
                      <a:pt x="8175" y="4687"/>
                      <a:pt x="8176" y="4687"/>
                      <a:pt x="8178" y="4687"/>
                    </a:cubicBezTo>
                    <a:cubicBezTo>
                      <a:pt x="8182" y="4686"/>
                      <a:pt x="8185" y="4686"/>
                      <a:pt x="8189" y="4686"/>
                    </a:cubicBezTo>
                    <a:cubicBezTo>
                      <a:pt x="8191" y="4686"/>
                      <a:pt x="8192" y="4686"/>
                      <a:pt x="8194" y="4686"/>
                    </a:cubicBezTo>
                    <a:cubicBezTo>
                      <a:pt x="8199" y="4686"/>
                      <a:pt x="8204" y="4685"/>
                      <a:pt x="8210" y="4685"/>
                    </a:cubicBezTo>
                    <a:cubicBezTo>
                      <a:pt x="8210" y="4685"/>
                      <a:pt x="8210" y="4685"/>
                      <a:pt x="8210" y="4685"/>
                    </a:cubicBezTo>
                    <a:cubicBezTo>
                      <a:pt x="8252" y="4682"/>
                      <a:pt x="8254" y="4696"/>
                      <a:pt x="8240" y="4729"/>
                    </a:cubicBezTo>
                    <a:cubicBezTo>
                      <a:pt x="8238" y="4734"/>
                      <a:pt x="8236" y="4739"/>
                      <a:pt x="8233" y="4744"/>
                    </a:cubicBezTo>
                    <a:cubicBezTo>
                      <a:pt x="8230" y="4753"/>
                      <a:pt x="8226" y="4762"/>
                      <a:pt x="8222" y="4771"/>
                    </a:cubicBezTo>
                    <a:cubicBezTo>
                      <a:pt x="8221" y="4774"/>
                      <a:pt x="8220" y="4776"/>
                      <a:pt x="8219" y="4778"/>
                    </a:cubicBezTo>
                    <a:cubicBezTo>
                      <a:pt x="8179" y="4874"/>
                      <a:pt x="8140" y="4970"/>
                      <a:pt x="8099" y="5065"/>
                    </a:cubicBezTo>
                    <a:cubicBezTo>
                      <a:pt x="8099" y="5066"/>
                      <a:pt x="8099" y="5066"/>
                      <a:pt x="8099" y="5067"/>
                    </a:cubicBezTo>
                    <a:cubicBezTo>
                      <a:pt x="8098" y="5067"/>
                      <a:pt x="8098" y="5068"/>
                      <a:pt x="8098" y="5069"/>
                    </a:cubicBezTo>
                    <a:cubicBezTo>
                      <a:pt x="8092" y="5082"/>
                      <a:pt x="8090" y="5095"/>
                      <a:pt x="8091" y="5107"/>
                    </a:cubicBezTo>
                    <a:cubicBezTo>
                      <a:pt x="8091" y="5110"/>
                      <a:pt x="8091" y="5112"/>
                      <a:pt x="8092" y="5115"/>
                    </a:cubicBezTo>
                    <a:cubicBezTo>
                      <a:pt x="8092" y="5116"/>
                      <a:pt x="8092" y="5117"/>
                      <a:pt x="8092" y="5118"/>
                    </a:cubicBezTo>
                    <a:cubicBezTo>
                      <a:pt x="8092" y="5119"/>
                      <a:pt x="8093" y="5119"/>
                      <a:pt x="8093" y="5120"/>
                    </a:cubicBezTo>
                    <a:cubicBezTo>
                      <a:pt x="8093" y="5122"/>
                      <a:pt x="8094" y="5124"/>
                      <a:pt x="8095" y="5127"/>
                    </a:cubicBezTo>
                    <a:cubicBezTo>
                      <a:pt x="8095" y="5127"/>
                      <a:pt x="8095" y="5127"/>
                      <a:pt x="8095" y="5127"/>
                    </a:cubicBezTo>
                    <a:cubicBezTo>
                      <a:pt x="8128" y="5231"/>
                      <a:pt x="8169" y="5332"/>
                      <a:pt x="8236" y="5419"/>
                    </a:cubicBezTo>
                    <a:cubicBezTo>
                      <a:pt x="8246" y="5432"/>
                      <a:pt x="8257" y="5445"/>
                      <a:pt x="8268" y="5458"/>
                    </a:cubicBezTo>
                    <a:cubicBezTo>
                      <a:pt x="8284" y="5475"/>
                      <a:pt x="8273" y="5484"/>
                      <a:pt x="8260" y="548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4" name="Freeform 605">
                <a:extLst>
                  <a:ext uri="{FF2B5EF4-FFF2-40B4-BE49-F238E27FC236}">
                    <a16:creationId xmlns:a16="http://schemas.microsoft.com/office/drawing/2014/main" id="{088608F1-CB6B-41E6-9898-AAE6B1643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7225" y="3335338"/>
                <a:ext cx="90487" cy="120650"/>
              </a:xfrm>
              <a:custGeom>
                <a:avLst/>
                <a:gdLst>
                  <a:gd name="T0" fmla="*/ 83726 w 174"/>
                  <a:gd name="T1" fmla="*/ 14041 h 232"/>
                  <a:gd name="T2" fmla="*/ 88927 w 174"/>
                  <a:gd name="T3" fmla="*/ 7281 h 232"/>
                  <a:gd name="T4" fmla="*/ 74366 w 174"/>
                  <a:gd name="T5" fmla="*/ 4160 h 232"/>
                  <a:gd name="T6" fmla="*/ 19241 w 174"/>
                  <a:gd name="T7" fmla="*/ 120650 h 232"/>
                  <a:gd name="T8" fmla="*/ 83726 w 174"/>
                  <a:gd name="T9" fmla="*/ 14041 h 2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4" h="232">
                    <a:moveTo>
                      <a:pt x="161" y="27"/>
                    </a:moveTo>
                    <a:cubicBezTo>
                      <a:pt x="166" y="24"/>
                      <a:pt x="174" y="21"/>
                      <a:pt x="171" y="14"/>
                    </a:cubicBezTo>
                    <a:cubicBezTo>
                      <a:pt x="164" y="0"/>
                      <a:pt x="154" y="5"/>
                      <a:pt x="143" y="8"/>
                    </a:cubicBezTo>
                    <a:cubicBezTo>
                      <a:pt x="58" y="30"/>
                      <a:pt x="0" y="148"/>
                      <a:pt x="37" y="232"/>
                    </a:cubicBezTo>
                    <a:cubicBezTo>
                      <a:pt x="39" y="139"/>
                      <a:pt x="72" y="66"/>
                      <a:pt x="161" y="2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5" name="Freeform 606">
                <a:extLst>
                  <a:ext uri="{FF2B5EF4-FFF2-40B4-BE49-F238E27FC236}">
                    <a16:creationId xmlns:a16="http://schemas.microsoft.com/office/drawing/2014/main" id="{5005E15F-0DCD-463D-8904-D1B2A3FC2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7688" y="3252788"/>
                <a:ext cx="50800" cy="111125"/>
              </a:xfrm>
              <a:custGeom>
                <a:avLst/>
                <a:gdLst>
                  <a:gd name="T0" fmla="*/ 18854 w 97"/>
                  <a:gd name="T1" fmla="*/ 6231 h 214"/>
                  <a:gd name="T2" fmla="*/ 5761 w 97"/>
                  <a:gd name="T3" fmla="*/ 2596 h 214"/>
                  <a:gd name="T4" fmla="*/ 5237 w 97"/>
                  <a:gd name="T5" fmla="*/ 15059 h 214"/>
                  <a:gd name="T6" fmla="*/ 7332 w 97"/>
                  <a:gd name="T7" fmla="*/ 111125 h 214"/>
                  <a:gd name="T8" fmla="*/ 18854 w 97"/>
                  <a:gd name="T9" fmla="*/ 6231 h 2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7" h="214">
                    <a:moveTo>
                      <a:pt x="36" y="12"/>
                    </a:moveTo>
                    <a:cubicBezTo>
                      <a:pt x="28" y="5"/>
                      <a:pt x="21" y="0"/>
                      <a:pt x="11" y="5"/>
                    </a:cubicBezTo>
                    <a:cubicBezTo>
                      <a:pt x="0" y="11"/>
                      <a:pt x="3" y="21"/>
                      <a:pt x="10" y="29"/>
                    </a:cubicBezTo>
                    <a:cubicBezTo>
                      <a:pt x="64" y="88"/>
                      <a:pt x="64" y="149"/>
                      <a:pt x="14" y="214"/>
                    </a:cubicBezTo>
                    <a:cubicBezTo>
                      <a:pt x="88" y="170"/>
                      <a:pt x="97" y="61"/>
                      <a:pt x="36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6" name="Freeform 610">
                <a:extLst>
                  <a:ext uri="{FF2B5EF4-FFF2-40B4-BE49-F238E27FC236}">
                    <a16:creationId xmlns:a16="http://schemas.microsoft.com/office/drawing/2014/main" id="{EC259D89-7904-4034-9128-860E9EA65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05813" y="1343025"/>
                <a:ext cx="106363" cy="63500"/>
              </a:xfrm>
              <a:custGeom>
                <a:avLst/>
                <a:gdLst>
                  <a:gd name="T0" fmla="*/ 10949 w 204"/>
                  <a:gd name="T1" fmla="*/ 47365 h 122"/>
                  <a:gd name="T2" fmla="*/ 521 w 204"/>
                  <a:gd name="T3" fmla="*/ 54131 h 122"/>
                  <a:gd name="T4" fmla="*/ 10949 w 204"/>
                  <a:gd name="T5" fmla="*/ 63500 h 122"/>
                  <a:gd name="T6" fmla="*/ 106363 w 204"/>
                  <a:gd name="T7" fmla="*/ 0 h 122"/>
                  <a:gd name="T8" fmla="*/ 10949 w 204"/>
                  <a:gd name="T9" fmla="*/ 47365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4" h="122">
                    <a:moveTo>
                      <a:pt x="21" y="91"/>
                    </a:moveTo>
                    <a:cubicBezTo>
                      <a:pt x="12" y="90"/>
                      <a:pt x="1" y="90"/>
                      <a:pt x="1" y="104"/>
                    </a:cubicBezTo>
                    <a:cubicBezTo>
                      <a:pt x="0" y="118"/>
                      <a:pt x="9" y="122"/>
                      <a:pt x="21" y="122"/>
                    </a:cubicBezTo>
                    <a:cubicBezTo>
                      <a:pt x="101" y="122"/>
                      <a:pt x="173" y="102"/>
                      <a:pt x="204" y="0"/>
                    </a:cubicBezTo>
                    <a:cubicBezTo>
                      <a:pt x="162" y="69"/>
                      <a:pt x="101" y="100"/>
                      <a:pt x="21" y="9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7" name="Freeform 612">
                <a:extLst>
                  <a:ext uri="{FF2B5EF4-FFF2-40B4-BE49-F238E27FC236}">
                    <a16:creationId xmlns:a16="http://schemas.microsoft.com/office/drawing/2014/main" id="{B6EABAB1-A71D-4A64-90AB-B60EB2CBB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78913" y="3494088"/>
                <a:ext cx="68263" cy="92075"/>
              </a:xfrm>
              <a:custGeom>
                <a:avLst/>
                <a:gdLst>
                  <a:gd name="T0" fmla="*/ 68263 w 133"/>
                  <a:gd name="T1" fmla="*/ 520 h 177"/>
                  <a:gd name="T2" fmla="*/ 6159 w 133"/>
                  <a:gd name="T3" fmla="*/ 34333 h 177"/>
                  <a:gd name="T4" fmla="*/ 26689 w 133"/>
                  <a:gd name="T5" fmla="*/ 92075 h 177"/>
                  <a:gd name="T6" fmla="*/ 68263 w 133"/>
                  <a:gd name="T7" fmla="*/ 520 h 17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3" h="177">
                    <a:moveTo>
                      <a:pt x="133" y="1"/>
                    </a:moveTo>
                    <a:cubicBezTo>
                      <a:pt x="57" y="0"/>
                      <a:pt x="26" y="19"/>
                      <a:pt x="12" y="66"/>
                    </a:cubicBezTo>
                    <a:cubicBezTo>
                      <a:pt x="0" y="106"/>
                      <a:pt x="16" y="154"/>
                      <a:pt x="52" y="177"/>
                    </a:cubicBezTo>
                    <a:cubicBezTo>
                      <a:pt x="16" y="93"/>
                      <a:pt x="39" y="35"/>
                      <a:pt x="133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8" name="Freeform 613">
                <a:extLst>
                  <a:ext uri="{FF2B5EF4-FFF2-40B4-BE49-F238E27FC236}">
                    <a16:creationId xmlns:a16="http://schemas.microsoft.com/office/drawing/2014/main" id="{417F5462-5749-4F58-8DCA-6C649C86B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4750" y="3844925"/>
                <a:ext cx="77788" cy="73025"/>
              </a:xfrm>
              <a:custGeom>
                <a:avLst/>
                <a:gdLst>
                  <a:gd name="T0" fmla="*/ 23336 w 150"/>
                  <a:gd name="T1" fmla="*/ 11394 h 141"/>
                  <a:gd name="T2" fmla="*/ 8297 w 150"/>
                  <a:gd name="T3" fmla="*/ 3625 h 141"/>
                  <a:gd name="T4" fmla="*/ 7260 w 150"/>
                  <a:gd name="T5" fmla="*/ 19680 h 141"/>
                  <a:gd name="T6" fmla="*/ 28004 w 150"/>
                  <a:gd name="T7" fmla="*/ 46094 h 141"/>
                  <a:gd name="T8" fmla="*/ 77788 w 150"/>
                  <a:gd name="T9" fmla="*/ 63703 h 141"/>
                  <a:gd name="T10" fmla="*/ 23336 w 150"/>
                  <a:gd name="T11" fmla="*/ 11394 h 1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0" h="141">
                    <a:moveTo>
                      <a:pt x="45" y="22"/>
                    </a:moveTo>
                    <a:cubicBezTo>
                      <a:pt x="39" y="9"/>
                      <a:pt x="31" y="0"/>
                      <a:pt x="16" y="7"/>
                    </a:cubicBezTo>
                    <a:cubicBezTo>
                      <a:pt x="0" y="15"/>
                      <a:pt x="6" y="27"/>
                      <a:pt x="14" y="38"/>
                    </a:cubicBezTo>
                    <a:cubicBezTo>
                      <a:pt x="27" y="55"/>
                      <a:pt x="39" y="74"/>
                      <a:pt x="54" y="89"/>
                    </a:cubicBezTo>
                    <a:cubicBezTo>
                      <a:pt x="80" y="116"/>
                      <a:pt x="108" y="141"/>
                      <a:pt x="150" y="123"/>
                    </a:cubicBezTo>
                    <a:cubicBezTo>
                      <a:pt x="96" y="107"/>
                      <a:pt x="66" y="69"/>
                      <a:pt x="45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29" name="Freeform 614">
                <a:extLst>
                  <a:ext uri="{FF2B5EF4-FFF2-40B4-BE49-F238E27FC236}">
                    <a16:creationId xmlns:a16="http://schemas.microsoft.com/office/drawing/2014/main" id="{444CAB9D-D2BB-4542-87A3-BA381D42F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3000" y="4048125"/>
                <a:ext cx="55563" cy="84138"/>
              </a:xfrm>
              <a:custGeom>
                <a:avLst/>
                <a:gdLst>
                  <a:gd name="T0" fmla="*/ 39838 w 106"/>
                  <a:gd name="T1" fmla="*/ 1045 h 161"/>
                  <a:gd name="T2" fmla="*/ 34596 w 106"/>
                  <a:gd name="T3" fmla="*/ 15155 h 161"/>
                  <a:gd name="T4" fmla="*/ 0 w 106"/>
                  <a:gd name="T5" fmla="*/ 78912 h 161"/>
                  <a:gd name="T6" fmla="*/ 49797 w 106"/>
                  <a:gd name="T7" fmla="*/ 14110 h 161"/>
                  <a:gd name="T8" fmla="*/ 39838 w 106"/>
                  <a:gd name="T9" fmla="*/ 1045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6" h="161">
                    <a:moveTo>
                      <a:pt x="76" y="2"/>
                    </a:moveTo>
                    <a:cubicBezTo>
                      <a:pt x="61" y="4"/>
                      <a:pt x="66" y="19"/>
                      <a:pt x="66" y="29"/>
                    </a:cubicBezTo>
                    <a:cubicBezTo>
                      <a:pt x="70" y="83"/>
                      <a:pt x="61" y="130"/>
                      <a:pt x="0" y="151"/>
                    </a:cubicBezTo>
                    <a:cubicBezTo>
                      <a:pt x="63" y="161"/>
                      <a:pt x="106" y="102"/>
                      <a:pt x="95" y="27"/>
                    </a:cubicBezTo>
                    <a:cubicBezTo>
                      <a:pt x="93" y="15"/>
                      <a:pt x="93" y="0"/>
                      <a:pt x="76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0" name="Freeform 615">
                <a:extLst>
                  <a:ext uri="{FF2B5EF4-FFF2-40B4-BE49-F238E27FC236}">
                    <a16:creationId xmlns:a16="http://schemas.microsoft.com/office/drawing/2014/main" id="{33574D5A-BB79-4DA4-854C-2A22FE907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0500" y="1144588"/>
                <a:ext cx="58738" cy="93663"/>
              </a:xfrm>
              <a:custGeom>
                <a:avLst/>
                <a:gdLst>
                  <a:gd name="T0" fmla="*/ 58738 w 114"/>
                  <a:gd name="T1" fmla="*/ 9942 h 179"/>
                  <a:gd name="T2" fmla="*/ 11335 w 114"/>
                  <a:gd name="T3" fmla="*/ 27209 h 179"/>
                  <a:gd name="T4" fmla="*/ 24732 w 114"/>
                  <a:gd name="T5" fmla="*/ 93663 h 179"/>
                  <a:gd name="T6" fmla="*/ 58738 w 114"/>
                  <a:gd name="T7" fmla="*/ 9942 h 1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" h="179">
                    <a:moveTo>
                      <a:pt x="114" y="19"/>
                    </a:moveTo>
                    <a:cubicBezTo>
                      <a:pt x="62" y="0"/>
                      <a:pt x="39" y="25"/>
                      <a:pt x="22" y="52"/>
                    </a:cubicBezTo>
                    <a:cubicBezTo>
                      <a:pt x="0" y="86"/>
                      <a:pt x="13" y="146"/>
                      <a:pt x="48" y="179"/>
                    </a:cubicBezTo>
                    <a:cubicBezTo>
                      <a:pt x="24" y="109"/>
                      <a:pt x="28" y="52"/>
                      <a:pt x="114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1" name="Freeform 616">
                <a:extLst>
                  <a:ext uri="{FF2B5EF4-FFF2-40B4-BE49-F238E27FC236}">
                    <a16:creationId xmlns:a16="http://schemas.microsoft.com/office/drawing/2014/main" id="{BE9D9648-FEA4-45B1-8D34-F0F4DD49F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0663" y="4117975"/>
                <a:ext cx="103188" cy="57150"/>
              </a:xfrm>
              <a:custGeom>
                <a:avLst/>
                <a:gdLst>
                  <a:gd name="T0" fmla="*/ 0 w 198"/>
                  <a:gd name="T1" fmla="*/ 37750 h 109"/>
                  <a:gd name="T2" fmla="*/ 103188 w 198"/>
                  <a:gd name="T3" fmla="*/ 0 h 109"/>
                  <a:gd name="T4" fmla="*/ 0 w 198"/>
                  <a:gd name="T5" fmla="*/ 37750 h 10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8" h="109">
                    <a:moveTo>
                      <a:pt x="0" y="72"/>
                    </a:moveTo>
                    <a:cubicBezTo>
                      <a:pt x="72" y="109"/>
                      <a:pt x="174" y="74"/>
                      <a:pt x="198" y="0"/>
                    </a:cubicBezTo>
                    <a:cubicBezTo>
                      <a:pt x="150" y="71"/>
                      <a:pt x="70" y="54"/>
                      <a:pt x="0" y="7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2" name="Freeform 617">
                <a:extLst>
                  <a:ext uri="{FF2B5EF4-FFF2-40B4-BE49-F238E27FC236}">
                    <a16:creationId xmlns:a16="http://schemas.microsoft.com/office/drawing/2014/main" id="{ED029337-0B4D-4359-98BC-B927C4376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9888" y="1970088"/>
                <a:ext cx="44450" cy="90488"/>
              </a:xfrm>
              <a:custGeom>
                <a:avLst/>
                <a:gdLst>
                  <a:gd name="T0" fmla="*/ 5229 w 85"/>
                  <a:gd name="T1" fmla="*/ 17162 h 174"/>
                  <a:gd name="T2" fmla="*/ 25101 w 85"/>
                  <a:gd name="T3" fmla="*/ 90488 h 174"/>
                  <a:gd name="T4" fmla="*/ 16211 w 85"/>
                  <a:gd name="T5" fmla="*/ 6761 h 174"/>
                  <a:gd name="T6" fmla="*/ 4184 w 85"/>
                  <a:gd name="T7" fmla="*/ 4680 h 174"/>
                  <a:gd name="T8" fmla="*/ 5229 w 85"/>
                  <a:gd name="T9" fmla="*/ 17162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174">
                    <a:moveTo>
                      <a:pt x="10" y="33"/>
                    </a:moveTo>
                    <a:cubicBezTo>
                      <a:pt x="48" y="69"/>
                      <a:pt x="56" y="114"/>
                      <a:pt x="48" y="174"/>
                    </a:cubicBezTo>
                    <a:cubicBezTo>
                      <a:pt x="85" y="111"/>
                      <a:pt x="75" y="47"/>
                      <a:pt x="31" y="13"/>
                    </a:cubicBezTo>
                    <a:cubicBezTo>
                      <a:pt x="24" y="8"/>
                      <a:pt x="17" y="0"/>
                      <a:pt x="8" y="9"/>
                    </a:cubicBezTo>
                    <a:cubicBezTo>
                      <a:pt x="0" y="16"/>
                      <a:pt x="3" y="27"/>
                      <a:pt x="10" y="3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3" name="Freeform 618">
                <a:extLst>
                  <a:ext uri="{FF2B5EF4-FFF2-40B4-BE49-F238E27FC236}">
                    <a16:creationId xmlns:a16="http://schemas.microsoft.com/office/drawing/2014/main" id="{429710A1-8D93-486B-B400-86EF6AAF3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4038" y="3570288"/>
                <a:ext cx="44450" cy="93663"/>
              </a:xfrm>
              <a:custGeom>
                <a:avLst/>
                <a:gdLst>
                  <a:gd name="T0" fmla="*/ 19579 w 84"/>
                  <a:gd name="T1" fmla="*/ 0 h 181"/>
                  <a:gd name="T2" fmla="*/ 0 w 84"/>
                  <a:gd name="T3" fmla="*/ 93663 h 181"/>
                  <a:gd name="T4" fmla="*/ 19579 w 84"/>
                  <a:gd name="T5" fmla="*/ 0 h 18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4" h="181">
                    <a:moveTo>
                      <a:pt x="37" y="0"/>
                    </a:moveTo>
                    <a:cubicBezTo>
                      <a:pt x="53" y="69"/>
                      <a:pt x="19" y="123"/>
                      <a:pt x="0" y="181"/>
                    </a:cubicBezTo>
                    <a:cubicBezTo>
                      <a:pt x="73" y="81"/>
                      <a:pt x="84" y="34"/>
                      <a:pt x="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4" name="Freeform 619">
                <a:extLst>
                  <a:ext uri="{FF2B5EF4-FFF2-40B4-BE49-F238E27FC236}">
                    <a16:creationId xmlns:a16="http://schemas.microsoft.com/office/drawing/2014/main" id="{2154FEF9-D75D-427F-B7F9-15031E74F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363" y="3730625"/>
                <a:ext cx="47625" cy="63500"/>
              </a:xfrm>
              <a:custGeom>
                <a:avLst/>
                <a:gdLst>
                  <a:gd name="T0" fmla="*/ 42915 w 91"/>
                  <a:gd name="T1" fmla="*/ 4233 h 120"/>
                  <a:gd name="T2" fmla="*/ 30354 w 91"/>
                  <a:gd name="T3" fmla="*/ 5292 h 120"/>
                  <a:gd name="T4" fmla="*/ 0 w 91"/>
                  <a:gd name="T5" fmla="*/ 63500 h 120"/>
                  <a:gd name="T6" fmla="*/ 41868 w 91"/>
                  <a:gd name="T7" fmla="*/ 16933 h 120"/>
                  <a:gd name="T8" fmla="*/ 42915 w 91"/>
                  <a:gd name="T9" fmla="*/ 4233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1" h="120">
                    <a:moveTo>
                      <a:pt x="82" y="8"/>
                    </a:moveTo>
                    <a:cubicBezTo>
                      <a:pt x="74" y="0"/>
                      <a:pt x="64" y="3"/>
                      <a:pt x="58" y="10"/>
                    </a:cubicBezTo>
                    <a:cubicBezTo>
                      <a:pt x="27" y="40"/>
                      <a:pt x="0" y="72"/>
                      <a:pt x="0" y="120"/>
                    </a:cubicBezTo>
                    <a:cubicBezTo>
                      <a:pt x="25" y="88"/>
                      <a:pt x="47" y="56"/>
                      <a:pt x="80" y="32"/>
                    </a:cubicBezTo>
                    <a:cubicBezTo>
                      <a:pt x="87" y="27"/>
                      <a:pt x="91" y="17"/>
                      <a:pt x="8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5" name="Freeform 620">
                <a:extLst>
                  <a:ext uri="{FF2B5EF4-FFF2-40B4-BE49-F238E27FC236}">
                    <a16:creationId xmlns:a16="http://schemas.microsoft.com/office/drawing/2014/main" id="{17C8A769-96CE-4B25-948A-93B6D33D3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550" y="2781300"/>
                <a:ext cx="47625" cy="69850"/>
              </a:xfrm>
              <a:custGeom>
                <a:avLst/>
                <a:gdLst>
                  <a:gd name="T0" fmla="*/ 2588 w 92"/>
                  <a:gd name="T1" fmla="*/ 64751 h 137"/>
                  <a:gd name="T2" fmla="*/ 15530 w 92"/>
                  <a:gd name="T3" fmla="*/ 66281 h 137"/>
                  <a:gd name="T4" fmla="*/ 36236 w 92"/>
                  <a:gd name="T5" fmla="*/ 0 h 137"/>
                  <a:gd name="T6" fmla="*/ 6730 w 92"/>
                  <a:gd name="T7" fmla="*/ 55064 h 137"/>
                  <a:gd name="T8" fmla="*/ 2588 w 92"/>
                  <a:gd name="T9" fmla="*/ 64751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2" h="137">
                    <a:moveTo>
                      <a:pt x="5" y="127"/>
                    </a:moveTo>
                    <a:cubicBezTo>
                      <a:pt x="12" y="137"/>
                      <a:pt x="20" y="134"/>
                      <a:pt x="30" y="130"/>
                    </a:cubicBezTo>
                    <a:cubicBezTo>
                      <a:pt x="71" y="113"/>
                      <a:pt x="92" y="54"/>
                      <a:pt x="70" y="0"/>
                    </a:cubicBezTo>
                    <a:cubicBezTo>
                      <a:pt x="61" y="47"/>
                      <a:pt x="59" y="90"/>
                      <a:pt x="13" y="108"/>
                    </a:cubicBezTo>
                    <a:cubicBezTo>
                      <a:pt x="6" y="111"/>
                      <a:pt x="0" y="118"/>
                      <a:pt x="5" y="12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6" name="Freeform 628">
                <a:extLst>
                  <a:ext uri="{FF2B5EF4-FFF2-40B4-BE49-F238E27FC236}">
                    <a16:creationId xmlns:a16="http://schemas.microsoft.com/office/drawing/2014/main" id="{D9E452EE-F329-4BA5-941B-CB6D6280B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7888" y="2805113"/>
                <a:ext cx="46038" cy="79375"/>
              </a:xfrm>
              <a:custGeom>
                <a:avLst/>
                <a:gdLst>
                  <a:gd name="T0" fmla="*/ 46038 w 88"/>
                  <a:gd name="T1" fmla="*/ 79375 h 153"/>
                  <a:gd name="T2" fmla="*/ 34005 w 88"/>
                  <a:gd name="T3" fmla="*/ 0 h 153"/>
                  <a:gd name="T4" fmla="*/ 6801 w 88"/>
                  <a:gd name="T5" fmla="*/ 45654 h 153"/>
                  <a:gd name="T6" fmla="*/ 46038 w 88"/>
                  <a:gd name="T7" fmla="*/ 79375 h 1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8" h="153">
                    <a:moveTo>
                      <a:pt x="88" y="153"/>
                    </a:moveTo>
                    <a:cubicBezTo>
                      <a:pt x="30" y="110"/>
                      <a:pt x="30" y="58"/>
                      <a:pt x="65" y="0"/>
                    </a:cubicBezTo>
                    <a:cubicBezTo>
                      <a:pt x="28" y="19"/>
                      <a:pt x="0" y="43"/>
                      <a:pt x="13" y="88"/>
                    </a:cubicBezTo>
                    <a:cubicBezTo>
                      <a:pt x="24" y="129"/>
                      <a:pt x="50" y="152"/>
                      <a:pt x="88" y="1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7" name="Freeform 629">
                <a:extLst>
                  <a:ext uri="{FF2B5EF4-FFF2-40B4-BE49-F238E27FC236}">
                    <a16:creationId xmlns:a16="http://schemas.microsoft.com/office/drawing/2014/main" id="{1D7CC7CE-F643-433E-B90E-B7F40EF1A6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47088" y="2043113"/>
                <a:ext cx="233363" cy="255588"/>
              </a:xfrm>
              <a:custGeom>
                <a:avLst/>
                <a:gdLst>
                  <a:gd name="T0" fmla="*/ 7796 w 449"/>
                  <a:gd name="T1" fmla="*/ 187673 h 493"/>
                  <a:gd name="T2" fmla="*/ 41579 w 449"/>
                  <a:gd name="T3" fmla="*/ 207892 h 493"/>
                  <a:gd name="T4" fmla="*/ 139810 w 449"/>
                  <a:gd name="T5" fmla="*/ 235888 h 493"/>
                  <a:gd name="T6" fmla="*/ 181389 w 449"/>
                  <a:gd name="T7" fmla="*/ 228111 h 493"/>
                  <a:gd name="T8" fmla="*/ 203738 w 449"/>
                  <a:gd name="T9" fmla="*/ 142569 h 493"/>
                  <a:gd name="T10" fmla="*/ 194902 w 449"/>
                  <a:gd name="T11" fmla="*/ 98502 h 493"/>
                  <a:gd name="T12" fmla="*/ 142409 w 449"/>
                  <a:gd name="T13" fmla="*/ 20737 h 493"/>
                  <a:gd name="T14" fmla="*/ 89395 w 449"/>
                  <a:gd name="T15" fmla="*/ 37327 h 493"/>
                  <a:gd name="T16" fmla="*/ 4678 w 449"/>
                  <a:gd name="T17" fmla="*/ 79320 h 493"/>
                  <a:gd name="T18" fmla="*/ 25467 w 449"/>
                  <a:gd name="T19" fmla="*/ 83986 h 493"/>
                  <a:gd name="T20" fmla="*/ 122139 w 449"/>
                  <a:gd name="T21" fmla="*/ 22811 h 493"/>
                  <a:gd name="T22" fmla="*/ 180350 w 449"/>
                  <a:gd name="T23" fmla="*/ 109908 h 493"/>
                  <a:gd name="T24" fmla="*/ 191264 w 449"/>
                  <a:gd name="T25" fmla="*/ 111463 h 493"/>
                  <a:gd name="T26" fmla="*/ 193343 w 449"/>
                  <a:gd name="T27" fmla="*/ 111982 h 493"/>
                  <a:gd name="T28" fmla="*/ 195942 w 449"/>
                  <a:gd name="T29" fmla="*/ 112500 h 493"/>
                  <a:gd name="T30" fmla="*/ 198540 w 449"/>
                  <a:gd name="T31" fmla="*/ 113537 h 493"/>
                  <a:gd name="T32" fmla="*/ 200100 w 449"/>
                  <a:gd name="T33" fmla="*/ 114055 h 493"/>
                  <a:gd name="T34" fmla="*/ 202179 w 449"/>
                  <a:gd name="T35" fmla="*/ 115092 h 493"/>
                  <a:gd name="T36" fmla="*/ 203738 w 449"/>
                  <a:gd name="T37" fmla="*/ 116129 h 493"/>
                  <a:gd name="T38" fmla="*/ 205297 w 449"/>
                  <a:gd name="T39" fmla="*/ 117166 h 493"/>
                  <a:gd name="T40" fmla="*/ 206337 w 449"/>
                  <a:gd name="T41" fmla="*/ 118203 h 493"/>
                  <a:gd name="T42" fmla="*/ 206856 w 449"/>
                  <a:gd name="T43" fmla="*/ 119758 h 493"/>
                  <a:gd name="T44" fmla="*/ 207376 w 449"/>
                  <a:gd name="T45" fmla="*/ 121314 h 493"/>
                  <a:gd name="T46" fmla="*/ 189185 w 449"/>
                  <a:gd name="T47" fmla="*/ 138422 h 493"/>
                  <a:gd name="T48" fmla="*/ 173593 w 449"/>
                  <a:gd name="T49" fmla="*/ 148272 h 493"/>
                  <a:gd name="T50" fmla="*/ 169955 w 449"/>
                  <a:gd name="T51" fmla="*/ 153456 h 493"/>
                  <a:gd name="T52" fmla="*/ 166836 w 449"/>
                  <a:gd name="T53" fmla="*/ 165380 h 493"/>
                  <a:gd name="T54" fmla="*/ 166317 w 449"/>
                  <a:gd name="T55" fmla="*/ 172120 h 493"/>
                  <a:gd name="T56" fmla="*/ 167876 w 449"/>
                  <a:gd name="T57" fmla="*/ 219298 h 493"/>
                  <a:gd name="T58" fmla="*/ 158001 w 449"/>
                  <a:gd name="T59" fmla="*/ 230185 h 493"/>
                  <a:gd name="T60" fmla="*/ 119020 w 449"/>
                  <a:gd name="T61" fmla="*/ 187673 h 493"/>
                  <a:gd name="T62" fmla="*/ 104987 w 449"/>
                  <a:gd name="T63" fmla="*/ 175231 h 493"/>
                  <a:gd name="T64" fmla="*/ 98231 w 449"/>
                  <a:gd name="T65" fmla="*/ 173675 h 493"/>
                  <a:gd name="T66" fmla="*/ 87316 w 449"/>
                  <a:gd name="T67" fmla="*/ 175231 h 493"/>
                  <a:gd name="T68" fmla="*/ 23388 w 449"/>
                  <a:gd name="T69" fmla="*/ 194413 h 493"/>
                  <a:gd name="T70" fmla="*/ 22869 w 449"/>
                  <a:gd name="T71" fmla="*/ 193894 h 493"/>
                  <a:gd name="T72" fmla="*/ 22869 w 449"/>
                  <a:gd name="T73" fmla="*/ 193376 h 493"/>
                  <a:gd name="T74" fmla="*/ 22869 w 449"/>
                  <a:gd name="T75" fmla="*/ 192857 h 493"/>
                  <a:gd name="T76" fmla="*/ 22869 w 449"/>
                  <a:gd name="T77" fmla="*/ 192339 h 493"/>
                  <a:gd name="T78" fmla="*/ 22869 w 449"/>
                  <a:gd name="T79" fmla="*/ 191302 h 493"/>
                  <a:gd name="T80" fmla="*/ 22869 w 449"/>
                  <a:gd name="T81" fmla="*/ 190265 h 493"/>
                  <a:gd name="T82" fmla="*/ 23388 w 449"/>
                  <a:gd name="T83" fmla="*/ 189228 h 493"/>
                  <a:gd name="T84" fmla="*/ 23908 w 449"/>
                  <a:gd name="T85" fmla="*/ 188192 h 493"/>
                  <a:gd name="T86" fmla="*/ 24428 w 449"/>
                  <a:gd name="T87" fmla="*/ 186636 h 493"/>
                  <a:gd name="T88" fmla="*/ 43658 w 449"/>
                  <a:gd name="T89" fmla="*/ 144125 h 493"/>
                  <a:gd name="T90" fmla="*/ 23908 w 449"/>
                  <a:gd name="T91" fmla="*/ 96429 h 49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49" h="493">
                    <a:moveTo>
                      <a:pt x="20" y="195"/>
                    </a:moveTo>
                    <a:cubicBezTo>
                      <a:pt x="77" y="247"/>
                      <a:pt x="54" y="302"/>
                      <a:pt x="15" y="362"/>
                    </a:cubicBezTo>
                    <a:cubicBezTo>
                      <a:pt x="7" y="375"/>
                      <a:pt x="7" y="391"/>
                      <a:pt x="22" y="408"/>
                    </a:cubicBezTo>
                    <a:cubicBezTo>
                      <a:pt x="37" y="423"/>
                      <a:pt x="65" y="407"/>
                      <a:pt x="80" y="401"/>
                    </a:cubicBezTo>
                    <a:cubicBezTo>
                      <a:pt x="194" y="353"/>
                      <a:pt x="188" y="354"/>
                      <a:pt x="256" y="435"/>
                    </a:cubicBezTo>
                    <a:cubicBezTo>
                      <a:pt x="261" y="441"/>
                      <a:pt x="264" y="448"/>
                      <a:pt x="269" y="455"/>
                    </a:cubicBezTo>
                    <a:cubicBezTo>
                      <a:pt x="282" y="471"/>
                      <a:pt x="299" y="493"/>
                      <a:pt x="321" y="488"/>
                    </a:cubicBezTo>
                    <a:cubicBezTo>
                      <a:pt x="335" y="482"/>
                      <a:pt x="346" y="482"/>
                      <a:pt x="349" y="440"/>
                    </a:cubicBezTo>
                    <a:cubicBezTo>
                      <a:pt x="350" y="429"/>
                      <a:pt x="351" y="403"/>
                      <a:pt x="350" y="392"/>
                    </a:cubicBezTo>
                    <a:cubicBezTo>
                      <a:pt x="346" y="337"/>
                      <a:pt x="336" y="305"/>
                      <a:pt x="392" y="275"/>
                    </a:cubicBezTo>
                    <a:cubicBezTo>
                      <a:pt x="412" y="264"/>
                      <a:pt x="449" y="250"/>
                      <a:pt x="443" y="228"/>
                    </a:cubicBezTo>
                    <a:cubicBezTo>
                      <a:pt x="438" y="203"/>
                      <a:pt x="400" y="198"/>
                      <a:pt x="375" y="190"/>
                    </a:cubicBezTo>
                    <a:cubicBezTo>
                      <a:pt x="335" y="177"/>
                      <a:pt x="306" y="160"/>
                      <a:pt x="297" y="114"/>
                    </a:cubicBezTo>
                    <a:cubicBezTo>
                      <a:pt x="292" y="86"/>
                      <a:pt x="287" y="67"/>
                      <a:pt x="274" y="40"/>
                    </a:cubicBezTo>
                    <a:cubicBezTo>
                      <a:pt x="254" y="0"/>
                      <a:pt x="214" y="4"/>
                      <a:pt x="189" y="42"/>
                    </a:cubicBezTo>
                    <a:cubicBezTo>
                      <a:pt x="181" y="53"/>
                      <a:pt x="178" y="59"/>
                      <a:pt x="172" y="72"/>
                    </a:cubicBezTo>
                    <a:cubicBezTo>
                      <a:pt x="140" y="135"/>
                      <a:pt x="137" y="147"/>
                      <a:pt x="57" y="133"/>
                    </a:cubicBezTo>
                    <a:cubicBezTo>
                      <a:pt x="25" y="132"/>
                      <a:pt x="12" y="145"/>
                      <a:pt x="9" y="153"/>
                    </a:cubicBezTo>
                    <a:cubicBezTo>
                      <a:pt x="0" y="170"/>
                      <a:pt x="9" y="185"/>
                      <a:pt x="20" y="195"/>
                    </a:cubicBezTo>
                    <a:close/>
                    <a:moveTo>
                      <a:pt x="49" y="162"/>
                    </a:moveTo>
                    <a:cubicBezTo>
                      <a:pt x="151" y="177"/>
                      <a:pt x="158" y="147"/>
                      <a:pt x="187" y="97"/>
                    </a:cubicBezTo>
                    <a:cubicBezTo>
                      <a:pt x="198" y="77"/>
                      <a:pt x="212" y="43"/>
                      <a:pt x="235" y="44"/>
                    </a:cubicBezTo>
                    <a:cubicBezTo>
                      <a:pt x="258" y="44"/>
                      <a:pt x="265" y="110"/>
                      <a:pt x="281" y="160"/>
                    </a:cubicBezTo>
                    <a:cubicBezTo>
                      <a:pt x="295" y="201"/>
                      <a:pt x="303" y="206"/>
                      <a:pt x="347" y="212"/>
                    </a:cubicBezTo>
                    <a:cubicBezTo>
                      <a:pt x="352" y="213"/>
                      <a:pt x="360" y="214"/>
                      <a:pt x="368" y="215"/>
                    </a:cubicBezTo>
                    <a:cubicBezTo>
                      <a:pt x="368" y="215"/>
                      <a:pt x="368" y="215"/>
                      <a:pt x="368" y="215"/>
                    </a:cubicBezTo>
                    <a:cubicBezTo>
                      <a:pt x="369" y="216"/>
                      <a:pt x="370" y="216"/>
                      <a:pt x="371" y="216"/>
                    </a:cubicBezTo>
                    <a:cubicBezTo>
                      <a:pt x="371" y="216"/>
                      <a:pt x="371" y="216"/>
                      <a:pt x="372" y="216"/>
                    </a:cubicBezTo>
                    <a:cubicBezTo>
                      <a:pt x="373" y="216"/>
                      <a:pt x="374" y="217"/>
                      <a:pt x="375" y="217"/>
                    </a:cubicBezTo>
                    <a:cubicBezTo>
                      <a:pt x="376" y="217"/>
                      <a:pt x="377" y="217"/>
                      <a:pt x="377" y="217"/>
                    </a:cubicBezTo>
                    <a:cubicBezTo>
                      <a:pt x="378" y="218"/>
                      <a:pt x="378" y="218"/>
                      <a:pt x="379" y="218"/>
                    </a:cubicBezTo>
                    <a:cubicBezTo>
                      <a:pt x="380" y="218"/>
                      <a:pt x="381" y="218"/>
                      <a:pt x="382" y="219"/>
                    </a:cubicBezTo>
                    <a:cubicBezTo>
                      <a:pt x="382" y="219"/>
                      <a:pt x="383" y="219"/>
                      <a:pt x="383" y="219"/>
                    </a:cubicBezTo>
                    <a:cubicBezTo>
                      <a:pt x="384" y="219"/>
                      <a:pt x="385" y="220"/>
                      <a:pt x="385" y="220"/>
                    </a:cubicBezTo>
                    <a:cubicBezTo>
                      <a:pt x="386" y="220"/>
                      <a:pt x="386" y="220"/>
                      <a:pt x="386" y="220"/>
                    </a:cubicBezTo>
                    <a:cubicBezTo>
                      <a:pt x="387" y="221"/>
                      <a:pt x="388" y="221"/>
                      <a:pt x="389" y="222"/>
                    </a:cubicBezTo>
                    <a:cubicBezTo>
                      <a:pt x="389" y="222"/>
                      <a:pt x="390" y="222"/>
                      <a:pt x="390" y="222"/>
                    </a:cubicBezTo>
                    <a:cubicBezTo>
                      <a:pt x="391" y="223"/>
                      <a:pt x="391" y="223"/>
                      <a:pt x="392" y="224"/>
                    </a:cubicBezTo>
                    <a:cubicBezTo>
                      <a:pt x="392" y="224"/>
                      <a:pt x="393" y="224"/>
                      <a:pt x="393" y="224"/>
                    </a:cubicBezTo>
                    <a:cubicBezTo>
                      <a:pt x="394" y="224"/>
                      <a:pt x="394" y="225"/>
                      <a:pt x="395" y="226"/>
                    </a:cubicBezTo>
                    <a:cubicBezTo>
                      <a:pt x="395" y="226"/>
                      <a:pt x="395" y="226"/>
                      <a:pt x="395" y="226"/>
                    </a:cubicBezTo>
                    <a:cubicBezTo>
                      <a:pt x="396" y="227"/>
                      <a:pt x="397" y="227"/>
                      <a:pt x="397" y="228"/>
                    </a:cubicBezTo>
                    <a:cubicBezTo>
                      <a:pt x="397" y="228"/>
                      <a:pt x="397" y="228"/>
                      <a:pt x="397" y="228"/>
                    </a:cubicBezTo>
                    <a:cubicBezTo>
                      <a:pt x="398" y="229"/>
                      <a:pt x="398" y="230"/>
                      <a:pt x="398" y="231"/>
                    </a:cubicBezTo>
                    <a:cubicBezTo>
                      <a:pt x="399" y="231"/>
                      <a:pt x="399" y="231"/>
                      <a:pt x="399" y="231"/>
                    </a:cubicBezTo>
                    <a:cubicBezTo>
                      <a:pt x="399" y="232"/>
                      <a:pt x="399" y="233"/>
                      <a:pt x="399" y="234"/>
                    </a:cubicBezTo>
                    <a:cubicBezTo>
                      <a:pt x="401" y="246"/>
                      <a:pt x="383" y="257"/>
                      <a:pt x="367" y="265"/>
                    </a:cubicBezTo>
                    <a:cubicBezTo>
                      <a:pt x="366" y="265"/>
                      <a:pt x="365" y="266"/>
                      <a:pt x="364" y="267"/>
                    </a:cubicBezTo>
                    <a:cubicBezTo>
                      <a:pt x="360" y="268"/>
                      <a:pt x="357" y="270"/>
                      <a:pt x="354" y="272"/>
                    </a:cubicBezTo>
                    <a:cubicBezTo>
                      <a:pt x="345" y="276"/>
                      <a:pt x="339" y="281"/>
                      <a:pt x="334" y="286"/>
                    </a:cubicBezTo>
                    <a:cubicBezTo>
                      <a:pt x="333" y="288"/>
                      <a:pt x="332" y="290"/>
                      <a:pt x="330" y="291"/>
                    </a:cubicBezTo>
                    <a:cubicBezTo>
                      <a:pt x="329" y="293"/>
                      <a:pt x="328" y="295"/>
                      <a:pt x="327" y="296"/>
                    </a:cubicBezTo>
                    <a:cubicBezTo>
                      <a:pt x="325" y="302"/>
                      <a:pt x="323" y="307"/>
                      <a:pt x="322" y="313"/>
                    </a:cubicBezTo>
                    <a:cubicBezTo>
                      <a:pt x="321" y="315"/>
                      <a:pt x="321" y="317"/>
                      <a:pt x="321" y="319"/>
                    </a:cubicBezTo>
                    <a:cubicBezTo>
                      <a:pt x="321" y="321"/>
                      <a:pt x="320" y="323"/>
                      <a:pt x="320" y="326"/>
                    </a:cubicBezTo>
                    <a:cubicBezTo>
                      <a:pt x="320" y="328"/>
                      <a:pt x="320" y="330"/>
                      <a:pt x="320" y="332"/>
                    </a:cubicBezTo>
                    <a:cubicBezTo>
                      <a:pt x="320" y="342"/>
                      <a:pt x="321" y="353"/>
                      <a:pt x="322" y="365"/>
                    </a:cubicBezTo>
                    <a:cubicBezTo>
                      <a:pt x="323" y="377"/>
                      <a:pt x="324" y="403"/>
                      <a:pt x="323" y="423"/>
                    </a:cubicBezTo>
                    <a:cubicBezTo>
                      <a:pt x="321" y="440"/>
                      <a:pt x="318" y="452"/>
                      <a:pt x="310" y="449"/>
                    </a:cubicBezTo>
                    <a:cubicBezTo>
                      <a:pt x="308" y="448"/>
                      <a:pt x="306" y="446"/>
                      <a:pt x="304" y="444"/>
                    </a:cubicBezTo>
                    <a:cubicBezTo>
                      <a:pt x="301" y="440"/>
                      <a:pt x="298" y="437"/>
                      <a:pt x="294" y="433"/>
                    </a:cubicBezTo>
                    <a:cubicBezTo>
                      <a:pt x="272" y="409"/>
                      <a:pt x="247" y="385"/>
                      <a:pt x="229" y="362"/>
                    </a:cubicBezTo>
                    <a:cubicBezTo>
                      <a:pt x="223" y="354"/>
                      <a:pt x="217" y="347"/>
                      <a:pt x="210" y="343"/>
                    </a:cubicBezTo>
                    <a:cubicBezTo>
                      <a:pt x="208" y="341"/>
                      <a:pt x="205" y="339"/>
                      <a:pt x="202" y="338"/>
                    </a:cubicBezTo>
                    <a:cubicBezTo>
                      <a:pt x="201" y="337"/>
                      <a:pt x="200" y="337"/>
                      <a:pt x="198" y="336"/>
                    </a:cubicBezTo>
                    <a:cubicBezTo>
                      <a:pt x="195" y="335"/>
                      <a:pt x="193" y="335"/>
                      <a:pt x="189" y="335"/>
                    </a:cubicBezTo>
                    <a:cubicBezTo>
                      <a:pt x="185" y="334"/>
                      <a:pt x="180" y="335"/>
                      <a:pt x="175" y="336"/>
                    </a:cubicBezTo>
                    <a:cubicBezTo>
                      <a:pt x="173" y="336"/>
                      <a:pt x="170" y="337"/>
                      <a:pt x="168" y="338"/>
                    </a:cubicBezTo>
                    <a:cubicBezTo>
                      <a:pt x="165" y="339"/>
                      <a:pt x="161" y="340"/>
                      <a:pt x="158" y="342"/>
                    </a:cubicBezTo>
                    <a:cubicBezTo>
                      <a:pt x="128" y="356"/>
                      <a:pt x="53" y="392"/>
                      <a:pt x="45" y="375"/>
                    </a:cubicBezTo>
                    <a:cubicBezTo>
                      <a:pt x="45" y="375"/>
                      <a:pt x="45" y="375"/>
                      <a:pt x="45" y="375"/>
                    </a:cubicBezTo>
                    <a:cubicBezTo>
                      <a:pt x="45" y="374"/>
                      <a:pt x="45" y="374"/>
                      <a:pt x="44" y="374"/>
                    </a:cubicBezTo>
                    <a:cubicBezTo>
                      <a:pt x="44" y="374"/>
                      <a:pt x="44" y="374"/>
                      <a:pt x="44" y="374"/>
                    </a:cubicBezTo>
                    <a:cubicBezTo>
                      <a:pt x="44" y="373"/>
                      <a:pt x="44" y="373"/>
                      <a:pt x="44" y="373"/>
                    </a:cubicBezTo>
                    <a:cubicBezTo>
                      <a:pt x="44" y="373"/>
                      <a:pt x="44" y="373"/>
                      <a:pt x="44" y="373"/>
                    </a:cubicBezTo>
                    <a:cubicBezTo>
                      <a:pt x="44" y="372"/>
                      <a:pt x="44" y="372"/>
                      <a:pt x="44" y="372"/>
                    </a:cubicBezTo>
                    <a:cubicBezTo>
                      <a:pt x="44" y="372"/>
                      <a:pt x="44" y="372"/>
                      <a:pt x="44" y="371"/>
                    </a:cubicBezTo>
                    <a:cubicBezTo>
                      <a:pt x="44" y="371"/>
                      <a:pt x="44" y="371"/>
                      <a:pt x="44" y="371"/>
                    </a:cubicBezTo>
                    <a:cubicBezTo>
                      <a:pt x="44" y="370"/>
                      <a:pt x="44" y="370"/>
                      <a:pt x="44" y="370"/>
                    </a:cubicBezTo>
                    <a:cubicBezTo>
                      <a:pt x="44" y="370"/>
                      <a:pt x="44" y="369"/>
                      <a:pt x="44" y="369"/>
                    </a:cubicBezTo>
                    <a:cubicBezTo>
                      <a:pt x="44" y="369"/>
                      <a:pt x="44" y="368"/>
                      <a:pt x="44" y="368"/>
                    </a:cubicBezTo>
                    <a:cubicBezTo>
                      <a:pt x="44" y="368"/>
                      <a:pt x="44" y="367"/>
                      <a:pt x="44" y="367"/>
                    </a:cubicBezTo>
                    <a:cubicBezTo>
                      <a:pt x="44" y="367"/>
                      <a:pt x="44" y="367"/>
                      <a:pt x="45" y="366"/>
                    </a:cubicBezTo>
                    <a:cubicBezTo>
                      <a:pt x="45" y="366"/>
                      <a:pt x="45" y="366"/>
                      <a:pt x="45" y="365"/>
                    </a:cubicBezTo>
                    <a:cubicBezTo>
                      <a:pt x="45" y="365"/>
                      <a:pt x="45" y="365"/>
                      <a:pt x="45" y="364"/>
                    </a:cubicBezTo>
                    <a:cubicBezTo>
                      <a:pt x="45" y="364"/>
                      <a:pt x="46" y="363"/>
                      <a:pt x="46" y="363"/>
                    </a:cubicBezTo>
                    <a:cubicBezTo>
                      <a:pt x="46" y="363"/>
                      <a:pt x="46" y="362"/>
                      <a:pt x="46" y="362"/>
                    </a:cubicBezTo>
                    <a:cubicBezTo>
                      <a:pt x="46" y="362"/>
                      <a:pt x="47" y="361"/>
                      <a:pt x="47" y="360"/>
                    </a:cubicBezTo>
                    <a:cubicBezTo>
                      <a:pt x="47" y="360"/>
                      <a:pt x="47" y="360"/>
                      <a:pt x="47" y="360"/>
                    </a:cubicBezTo>
                    <a:cubicBezTo>
                      <a:pt x="56" y="342"/>
                      <a:pt x="76" y="311"/>
                      <a:pt x="84" y="278"/>
                    </a:cubicBezTo>
                    <a:cubicBezTo>
                      <a:pt x="84" y="275"/>
                      <a:pt x="85" y="271"/>
                      <a:pt x="86" y="268"/>
                    </a:cubicBezTo>
                    <a:cubicBezTo>
                      <a:pt x="89" y="239"/>
                      <a:pt x="73" y="206"/>
                      <a:pt x="46" y="186"/>
                    </a:cubicBezTo>
                    <a:cubicBezTo>
                      <a:pt x="35" y="173"/>
                      <a:pt x="27" y="160"/>
                      <a:pt x="49" y="16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8" name="Freeform 632">
                <a:extLst>
                  <a:ext uri="{FF2B5EF4-FFF2-40B4-BE49-F238E27FC236}">
                    <a16:creationId xmlns:a16="http://schemas.microsoft.com/office/drawing/2014/main" id="{83C621A7-12A2-47B1-8FAF-C5F347A4D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4244975"/>
                <a:ext cx="66675" cy="30163"/>
              </a:xfrm>
              <a:custGeom>
                <a:avLst/>
                <a:gdLst>
                  <a:gd name="T0" fmla="*/ 11371 w 129"/>
                  <a:gd name="T1" fmla="*/ 22084 h 56"/>
                  <a:gd name="T2" fmla="*/ 66675 w 129"/>
                  <a:gd name="T3" fmla="*/ 15620 h 56"/>
                  <a:gd name="T4" fmla="*/ 18607 w 129"/>
                  <a:gd name="T5" fmla="*/ 7002 h 56"/>
                  <a:gd name="T6" fmla="*/ 4652 w 129"/>
                  <a:gd name="T7" fmla="*/ 7002 h 56"/>
                  <a:gd name="T8" fmla="*/ 11371 w 129"/>
                  <a:gd name="T9" fmla="*/ 22084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56">
                    <a:moveTo>
                      <a:pt x="22" y="41"/>
                    </a:moveTo>
                    <a:cubicBezTo>
                      <a:pt x="59" y="56"/>
                      <a:pt x="95" y="53"/>
                      <a:pt x="129" y="29"/>
                    </a:cubicBezTo>
                    <a:cubicBezTo>
                      <a:pt x="96" y="31"/>
                      <a:pt x="65" y="31"/>
                      <a:pt x="36" y="13"/>
                    </a:cubicBezTo>
                    <a:cubicBezTo>
                      <a:pt x="27" y="6"/>
                      <a:pt x="17" y="0"/>
                      <a:pt x="9" y="13"/>
                    </a:cubicBezTo>
                    <a:cubicBezTo>
                      <a:pt x="0" y="27"/>
                      <a:pt x="11" y="36"/>
                      <a:pt x="22" y="4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39" name="Freeform 633">
                <a:extLst>
                  <a:ext uri="{FF2B5EF4-FFF2-40B4-BE49-F238E27FC236}">
                    <a16:creationId xmlns:a16="http://schemas.microsoft.com/office/drawing/2014/main" id="{B468A1BE-42A3-410F-8015-DF1D3945C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1900" y="3492500"/>
                <a:ext cx="114300" cy="149225"/>
              </a:xfrm>
              <a:custGeom>
                <a:avLst/>
                <a:gdLst>
                  <a:gd name="T0" fmla="*/ 106542 w 221"/>
                  <a:gd name="T1" fmla="*/ 131153 h 289"/>
                  <a:gd name="T2" fmla="*/ 19653 w 221"/>
                  <a:gd name="T3" fmla="*/ 10843 h 289"/>
                  <a:gd name="T4" fmla="*/ 8275 w 221"/>
                  <a:gd name="T5" fmla="*/ 0 h 289"/>
                  <a:gd name="T6" fmla="*/ 5689 w 221"/>
                  <a:gd name="T7" fmla="*/ 18072 h 289"/>
                  <a:gd name="T8" fmla="*/ 76028 w 221"/>
                  <a:gd name="T9" fmla="*/ 115662 h 289"/>
                  <a:gd name="T10" fmla="*/ 97750 w 221"/>
                  <a:gd name="T11" fmla="*/ 140447 h 289"/>
                  <a:gd name="T12" fmla="*/ 112231 w 221"/>
                  <a:gd name="T13" fmla="*/ 144062 h 289"/>
                  <a:gd name="T14" fmla="*/ 114300 w 221"/>
                  <a:gd name="T15" fmla="*/ 139931 h 289"/>
                  <a:gd name="T16" fmla="*/ 106542 w 221"/>
                  <a:gd name="T17" fmla="*/ 131153 h 2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1" h="289">
                    <a:moveTo>
                      <a:pt x="206" y="254"/>
                    </a:moveTo>
                    <a:cubicBezTo>
                      <a:pt x="138" y="184"/>
                      <a:pt x="82" y="106"/>
                      <a:pt x="38" y="21"/>
                    </a:cubicBezTo>
                    <a:cubicBezTo>
                      <a:pt x="33" y="11"/>
                      <a:pt x="30" y="0"/>
                      <a:pt x="16" y="0"/>
                    </a:cubicBezTo>
                    <a:cubicBezTo>
                      <a:pt x="3" y="2"/>
                      <a:pt x="0" y="14"/>
                      <a:pt x="11" y="35"/>
                    </a:cubicBezTo>
                    <a:cubicBezTo>
                      <a:pt x="48" y="104"/>
                      <a:pt x="96" y="165"/>
                      <a:pt x="147" y="224"/>
                    </a:cubicBezTo>
                    <a:cubicBezTo>
                      <a:pt x="161" y="240"/>
                      <a:pt x="175" y="256"/>
                      <a:pt x="189" y="272"/>
                    </a:cubicBezTo>
                    <a:cubicBezTo>
                      <a:pt x="197" y="281"/>
                      <a:pt x="208" y="289"/>
                      <a:pt x="217" y="279"/>
                    </a:cubicBezTo>
                    <a:cubicBezTo>
                      <a:pt x="220" y="276"/>
                      <a:pt x="221" y="274"/>
                      <a:pt x="221" y="271"/>
                    </a:cubicBezTo>
                    <a:cubicBezTo>
                      <a:pt x="220" y="264"/>
                      <a:pt x="211" y="259"/>
                      <a:pt x="206" y="25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0" name="Freeform 60">
                <a:extLst>
                  <a:ext uri="{FF2B5EF4-FFF2-40B4-BE49-F238E27FC236}">
                    <a16:creationId xmlns:a16="http://schemas.microsoft.com/office/drawing/2014/main" id="{B64ADD27-8764-4C77-B08F-DC5D39EED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6400" y="4852988"/>
                <a:ext cx="123825" cy="47625"/>
              </a:xfrm>
              <a:custGeom>
                <a:avLst/>
                <a:gdLst>
                  <a:gd name="T0" fmla="*/ 109718 w 237"/>
                  <a:gd name="T1" fmla="*/ 46072 h 92"/>
                  <a:gd name="T2" fmla="*/ 6792 w 237"/>
                  <a:gd name="T3" fmla="*/ 5177 h 92"/>
                  <a:gd name="T4" fmla="*/ 0 w 237"/>
                  <a:gd name="T5" fmla="*/ 0 h 92"/>
                  <a:gd name="T6" fmla="*/ 6792 w 237"/>
                  <a:gd name="T7" fmla="*/ 5177 h 92"/>
                  <a:gd name="T8" fmla="*/ 109718 w 237"/>
                  <a:gd name="T9" fmla="*/ 46072 h 92"/>
                  <a:gd name="T10" fmla="*/ 123825 w 237"/>
                  <a:gd name="T11" fmla="*/ 39860 h 92"/>
                  <a:gd name="T12" fmla="*/ 109718 w 237"/>
                  <a:gd name="T13" fmla="*/ 46072 h 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7" h="92">
                    <a:moveTo>
                      <a:pt x="210" y="89"/>
                    </a:moveTo>
                    <a:cubicBezTo>
                      <a:pt x="139" y="75"/>
                      <a:pt x="72" y="52"/>
                      <a:pt x="13" y="10"/>
                    </a:cubicBezTo>
                    <a:cubicBezTo>
                      <a:pt x="9" y="6"/>
                      <a:pt x="4" y="3"/>
                      <a:pt x="0" y="0"/>
                    </a:cubicBezTo>
                    <a:cubicBezTo>
                      <a:pt x="4" y="3"/>
                      <a:pt x="9" y="6"/>
                      <a:pt x="13" y="10"/>
                    </a:cubicBezTo>
                    <a:cubicBezTo>
                      <a:pt x="72" y="52"/>
                      <a:pt x="139" y="75"/>
                      <a:pt x="210" y="89"/>
                    </a:cubicBezTo>
                    <a:cubicBezTo>
                      <a:pt x="230" y="92"/>
                      <a:pt x="236" y="89"/>
                      <a:pt x="237" y="77"/>
                    </a:cubicBezTo>
                    <a:cubicBezTo>
                      <a:pt x="236" y="89"/>
                      <a:pt x="230" y="92"/>
                      <a:pt x="210" y="89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1" name="Freeform 61">
                <a:extLst>
                  <a:ext uri="{FF2B5EF4-FFF2-40B4-BE49-F238E27FC236}">
                    <a16:creationId xmlns:a16="http://schemas.microsoft.com/office/drawing/2014/main" id="{4BAA4D8F-9012-40FD-ACE5-E79B51896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8300" y="4826000"/>
                <a:ext cx="7937" cy="4763"/>
              </a:xfrm>
              <a:custGeom>
                <a:avLst/>
                <a:gdLst>
                  <a:gd name="T0" fmla="*/ 7937 w 14"/>
                  <a:gd name="T1" fmla="*/ 4763 h 10"/>
                  <a:gd name="T2" fmla="*/ 0 w 14"/>
                  <a:gd name="T3" fmla="*/ 0 h 10"/>
                  <a:gd name="T4" fmla="*/ 7937 w 14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14" y="10"/>
                    </a:moveTo>
                    <a:cubicBezTo>
                      <a:pt x="9" y="7"/>
                      <a:pt x="4" y="3"/>
                      <a:pt x="0" y="0"/>
                    </a:cubicBezTo>
                    <a:cubicBezTo>
                      <a:pt x="4" y="3"/>
                      <a:pt x="9" y="7"/>
                      <a:pt x="14" y="1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2" name="Freeform 62">
                <a:extLst>
                  <a:ext uri="{FF2B5EF4-FFF2-40B4-BE49-F238E27FC236}">
                    <a16:creationId xmlns:a16="http://schemas.microsoft.com/office/drawing/2014/main" id="{F7373792-F22D-4FE4-825E-10456CA3E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5763" y="4838700"/>
                <a:ext cx="4762" cy="3175"/>
              </a:xfrm>
              <a:custGeom>
                <a:avLst/>
                <a:gdLst>
                  <a:gd name="T0" fmla="*/ 4762 w 8"/>
                  <a:gd name="T1" fmla="*/ 3175 h 6"/>
                  <a:gd name="T2" fmla="*/ 0 w 8"/>
                  <a:gd name="T3" fmla="*/ 0 h 6"/>
                  <a:gd name="T4" fmla="*/ 4762 w 8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cubicBezTo>
                      <a:pt x="6" y="4"/>
                      <a:pt x="3" y="2"/>
                      <a:pt x="0" y="0"/>
                    </a:cubicBezTo>
                    <a:cubicBezTo>
                      <a:pt x="3" y="2"/>
                      <a:pt x="6" y="4"/>
                      <a:pt x="8" y="6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3" name="Freeform 63">
                <a:extLst>
                  <a:ext uri="{FF2B5EF4-FFF2-40B4-BE49-F238E27FC236}">
                    <a16:creationId xmlns:a16="http://schemas.microsoft.com/office/drawing/2014/main" id="{B75B383A-791C-4244-82A2-FCFCBB500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050" y="4848225"/>
                <a:ext cx="4762" cy="3175"/>
              </a:xfrm>
              <a:custGeom>
                <a:avLst/>
                <a:gdLst>
                  <a:gd name="T0" fmla="*/ 4762 w 9"/>
                  <a:gd name="T1" fmla="*/ 3175 h 6"/>
                  <a:gd name="T2" fmla="*/ 0 w 9"/>
                  <a:gd name="T3" fmla="*/ 0 h 6"/>
                  <a:gd name="T4" fmla="*/ 4762 w 9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9" y="6"/>
                    </a:moveTo>
                    <a:cubicBezTo>
                      <a:pt x="6" y="4"/>
                      <a:pt x="3" y="2"/>
                      <a:pt x="0" y="0"/>
                    </a:cubicBezTo>
                    <a:cubicBezTo>
                      <a:pt x="3" y="2"/>
                      <a:pt x="6" y="4"/>
                      <a:pt x="9" y="6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4" name="Freeform 64">
                <a:extLst>
                  <a:ext uri="{FF2B5EF4-FFF2-40B4-BE49-F238E27FC236}">
                    <a16:creationId xmlns:a16="http://schemas.microsoft.com/office/drawing/2014/main" id="{F1547D4B-501A-476E-A15A-A85D9167C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3700" y="4843463"/>
                <a:ext cx="3175" cy="1588"/>
              </a:xfrm>
              <a:custGeom>
                <a:avLst/>
                <a:gdLst>
                  <a:gd name="T0" fmla="*/ 3175 w 8"/>
                  <a:gd name="T1" fmla="*/ 1588 h 5"/>
                  <a:gd name="T2" fmla="*/ 0 w 8"/>
                  <a:gd name="T3" fmla="*/ 0 h 5"/>
                  <a:gd name="T4" fmla="*/ 3175 w 8"/>
                  <a:gd name="T5" fmla="*/ 1588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cubicBezTo>
                      <a:pt x="5" y="3"/>
                      <a:pt x="3" y="2"/>
                      <a:pt x="0" y="0"/>
                    </a:cubicBezTo>
                    <a:cubicBezTo>
                      <a:pt x="3" y="2"/>
                      <a:pt x="5" y="3"/>
                      <a:pt x="8" y="5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5" name="Freeform 65">
                <a:extLst>
                  <a:ext uri="{FF2B5EF4-FFF2-40B4-BE49-F238E27FC236}">
                    <a16:creationId xmlns:a16="http://schemas.microsoft.com/office/drawing/2014/main" id="{3C880DAF-BA93-4347-9969-464BCFA09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4776788"/>
                <a:ext cx="173037" cy="87313"/>
              </a:xfrm>
              <a:custGeom>
                <a:avLst/>
                <a:gdLst>
                  <a:gd name="T0" fmla="*/ 72967 w 332"/>
                  <a:gd name="T1" fmla="*/ 71721 h 168"/>
                  <a:gd name="T2" fmla="*/ 139680 w 332"/>
                  <a:gd name="T3" fmla="*/ 86274 h 168"/>
                  <a:gd name="T4" fmla="*/ 161049 w 332"/>
                  <a:gd name="T5" fmla="*/ 86793 h 168"/>
                  <a:gd name="T6" fmla="*/ 173037 w 332"/>
                  <a:gd name="T7" fmla="*/ 86274 h 168"/>
                  <a:gd name="T8" fmla="*/ 159486 w 332"/>
                  <a:gd name="T9" fmla="*/ 9875 h 168"/>
                  <a:gd name="T10" fmla="*/ 145935 w 332"/>
                  <a:gd name="T11" fmla="*/ 2079 h 168"/>
                  <a:gd name="T12" fmla="*/ 0 w 332"/>
                  <a:gd name="T13" fmla="*/ 37940 h 168"/>
                  <a:gd name="T14" fmla="*/ 8860 w 332"/>
                  <a:gd name="T15" fmla="*/ 44176 h 168"/>
                  <a:gd name="T16" fmla="*/ 72967 w 332"/>
                  <a:gd name="T17" fmla="*/ 71721 h 1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2" h="168">
                    <a:moveTo>
                      <a:pt x="140" y="138"/>
                    </a:moveTo>
                    <a:cubicBezTo>
                      <a:pt x="182" y="154"/>
                      <a:pt x="224" y="160"/>
                      <a:pt x="268" y="166"/>
                    </a:cubicBezTo>
                    <a:cubicBezTo>
                      <a:pt x="282" y="167"/>
                      <a:pt x="295" y="168"/>
                      <a:pt x="309" y="167"/>
                    </a:cubicBezTo>
                    <a:cubicBezTo>
                      <a:pt x="317" y="167"/>
                      <a:pt x="324" y="166"/>
                      <a:pt x="332" y="166"/>
                    </a:cubicBezTo>
                    <a:cubicBezTo>
                      <a:pt x="322" y="117"/>
                      <a:pt x="314" y="68"/>
                      <a:pt x="306" y="19"/>
                    </a:cubicBezTo>
                    <a:cubicBezTo>
                      <a:pt x="303" y="0"/>
                      <a:pt x="294" y="0"/>
                      <a:pt x="280" y="4"/>
                    </a:cubicBezTo>
                    <a:cubicBezTo>
                      <a:pt x="189" y="27"/>
                      <a:pt x="98" y="49"/>
                      <a:pt x="0" y="73"/>
                    </a:cubicBezTo>
                    <a:cubicBezTo>
                      <a:pt x="5" y="77"/>
                      <a:pt x="11" y="81"/>
                      <a:pt x="17" y="85"/>
                    </a:cubicBezTo>
                    <a:cubicBezTo>
                      <a:pt x="57" y="105"/>
                      <a:pt x="98" y="123"/>
                      <a:pt x="140" y="138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6" name="Freeform 66">
                <a:extLst>
                  <a:ext uri="{FF2B5EF4-FFF2-40B4-BE49-F238E27FC236}">
                    <a16:creationId xmlns:a16="http://schemas.microsoft.com/office/drawing/2014/main" id="{1CC5D202-8237-43D2-B448-7B804CA5B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4832350"/>
                <a:ext cx="4762" cy="3175"/>
              </a:xfrm>
              <a:custGeom>
                <a:avLst/>
                <a:gdLst>
                  <a:gd name="T0" fmla="*/ 4762 w 10"/>
                  <a:gd name="T1" fmla="*/ 3175 h 7"/>
                  <a:gd name="T2" fmla="*/ 0 w 10"/>
                  <a:gd name="T3" fmla="*/ 0 h 7"/>
                  <a:gd name="T4" fmla="*/ 4762 w 10"/>
                  <a:gd name="T5" fmla="*/ 317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10" y="7"/>
                    </a:moveTo>
                    <a:cubicBezTo>
                      <a:pt x="7" y="4"/>
                      <a:pt x="4" y="2"/>
                      <a:pt x="0" y="0"/>
                    </a:cubicBezTo>
                    <a:cubicBezTo>
                      <a:pt x="4" y="2"/>
                      <a:pt x="7" y="4"/>
                      <a:pt x="10" y="7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7" name="Freeform 67">
                <a:extLst>
                  <a:ext uri="{FF2B5EF4-FFF2-40B4-BE49-F238E27FC236}">
                    <a16:creationId xmlns:a16="http://schemas.microsoft.com/office/drawing/2014/main" id="{E2C81D6C-032A-4A38-A1E2-712C25988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4788" y="4697413"/>
                <a:ext cx="19050" cy="9525"/>
              </a:xfrm>
              <a:custGeom>
                <a:avLst/>
                <a:gdLst>
                  <a:gd name="T0" fmla="*/ 0 w 35"/>
                  <a:gd name="T1" fmla="*/ 5715 h 20"/>
                  <a:gd name="T2" fmla="*/ 0 w 35"/>
                  <a:gd name="T3" fmla="*/ 5239 h 20"/>
                  <a:gd name="T4" fmla="*/ 0 w 35"/>
                  <a:gd name="T5" fmla="*/ 5715 h 20"/>
                  <a:gd name="T6" fmla="*/ 18506 w 35"/>
                  <a:gd name="T7" fmla="*/ 2381 h 20"/>
                  <a:gd name="T8" fmla="*/ 19050 w 35"/>
                  <a:gd name="T9" fmla="*/ 0 h 20"/>
                  <a:gd name="T10" fmla="*/ 18506 w 35"/>
                  <a:gd name="T11" fmla="*/ 2381 h 20"/>
                  <a:gd name="T12" fmla="*/ 0 w 35"/>
                  <a:gd name="T13" fmla="*/ 5715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0" y="12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11" y="13"/>
                      <a:pt x="27" y="20"/>
                      <a:pt x="34" y="5"/>
                    </a:cubicBezTo>
                    <a:cubicBezTo>
                      <a:pt x="35" y="4"/>
                      <a:pt x="35" y="2"/>
                      <a:pt x="35" y="0"/>
                    </a:cubicBezTo>
                    <a:cubicBezTo>
                      <a:pt x="35" y="2"/>
                      <a:pt x="35" y="4"/>
                      <a:pt x="34" y="5"/>
                    </a:cubicBezTo>
                    <a:cubicBezTo>
                      <a:pt x="27" y="20"/>
                      <a:pt x="11" y="13"/>
                      <a:pt x="0" y="12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8" name="Freeform 68">
                <a:extLst>
                  <a:ext uri="{FF2B5EF4-FFF2-40B4-BE49-F238E27FC236}">
                    <a16:creationId xmlns:a16="http://schemas.microsoft.com/office/drawing/2014/main" id="{BBD438A5-9583-439E-AF2E-090D60DB4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3675" y="4702175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49" name="Freeform 69">
                <a:extLst>
                  <a:ext uri="{FF2B5EF4-FFF2-40B4-BE49-F238E27FC236}">
                    <a16:creationId xmlns:a16="http://schemas.microsoft.com/office/drawing/2014/main" id="{629BB4C4-88B9-4DDE-840B-23A32F68D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2238" y="4570413"/>
                <a:ext cx="85725" cy="136525"/>
              </a:xfrm>
              <a:custGeom>
                <a:avLst/>
                <a:gdLst>
                  <a:gd name="T0" fmla="*/ 3098 w 166"/>
                  <a:gd name="T1" fmla="*/ 118287 h 262"/>
                  <a:gd name="T2" fmla="*/ 16525 w 166"/>
                  <a:gd name="T3" fmla="*/ 133398 h 262"/>
                  <a:gd name="T4" fmla="*/ 39764 w 166"/>
                  <a:gd name="T5" fmla="*/ 130272 h 262"/>
                  <a:gd name="T6" fmla="*/ 39764 w 166"/>
                  <a:gd name="T7" fmla="*/ 130272 h 262"/>
                  <a:gd name="T8" fmla="*/ 49059 w 166"/>
                  <a:gd name="T9" fmla="*/ 121935 h 262"/>
                  <a:gd name="T10" fmla="*/ 74880 w 166"/>
                  <a:gd name="T11" fmla="*/ 73473 h 262"/>
                  <a:gd name="T12" fmla="*/ 85725 w 166"/>
                  <a:gd name="T13" fmla="*/ 97443 h 262"/>
                  <a:gd name="T14" fmla="*/ 72815 w 166"/>
                  <a:gd name="T15" fmla="*/ 69305 h 262"/>
                  <a:gd name="T16" fmla="*/ 46994 w 166"/>
                  <a:gd name="T17" fmla="*/ 0 h 262"/>
                  <a:gd name="T18" fmla="*/ 3098 w 166"/>
                  <a:gd name="T19" fmla="*/ 118287 h 26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6" h="262">
                    <a:moveTo>
                      <a:pt x="6" y="227"/>
                    </a:moveTo>
                    <a:cubicBezTo>
                      <a:pt x="0" y="248"/>
                      <a:pt x="10" y="262"/>
                      <a:pt x="32" y="256"/>
                    </a:cubicBezTo>
                    <a:cubicBezTo>
                      <a:pt x="48" y="252"/>
                      <a:pt x="62" y="250"/>
                      <a:pt x="77" y="250"/>
                    </a:cubicBezTo>
                    <a:cubicBezTo>
                      <a:pt x="77" y="250"/>
                      <a:pt x="77" y="250"/>
                      <a:pt x="77" y="250"/>
                    </a:cubicBezTo>
                    <a:cubicBezTo>
                      <a:pt x="84" y="245"/>
                      <a:pt x="90" y="240"/>
                      <a:pt x="95" y="234"/>
                    </a:cubicBezTo>
                    <a:cubicBezTo>
                      <a:pt x="119" y="211"/>
                      <a:pt x="138" y="176"/>
                      <a:pt x="145" y="141"/>
                    </a:cubicBezTo>
                    <a:cubicBezTo>
                      <a:pt x="153" y="156"/>
                      <a:pt x="159" y="172"/>
                      <a:pt x="166" y="187"/>
                    </a:cubicBezTo>
                    <a:cubicBezTo>
                      <a:pt x="158" y="169"/>
                      <a:pt x="150" y="150"/>
                      <a:pt x="141" y="133"/>
                    </a:cubicBezTo>
                    <a:cubicBezTo>
                      <a:pt x="119" y="93"/>
                      <a:pt x="117" y="47"/>
                      <a:pt x="91" y="0"/>
                    </a:cubicBezTo>
                    <a:cubicBezTo>
                      <a:pt x="53" y="77"/>
                      <a:pt x="27" y="151"/>
                      <a:pt x="6" y="227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0" name="Freeform 70">
                <a:extLst>
                  <a:ext uri="{FF2B5EF4-FFF2-40B4-BE49-F238E27FC236}">
                    <a16:creationId xmlns:a16="http://schemas.microsoft.com/office/drawing/2014/main" id="{A31FDFB6-1FC7-476A-BDD0-E6C1F39E6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025" y="4702175"/>
                <a:ext cx="0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1" name="Freeform 71">
                <a:extLst>
                  <a:ext uri="{FF2B5EF4-FFF2-40B4-BE49-F238E27FC236}">
                    <a16:creationId xmlns:a16="http://schemas.microsoft.com/office/drawing/2014/main" id="{A0DACB9B-C52A-415D-9616-21EE20107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1138" y="4673600"/>
                <a:ext cx="1587" cy="4763"/>
              </a:xfrm>
              <a:custGeom>
                <a:avLst/>
                <a:gdLst>
                  <a:gd name="T0" fmla="*/ 0 w 4"/>
                  <a:gd name="T1" fmla="*/ 0 h 7"/>
                  <a:gd name="T2" fmla="*/ 1587 w 4"/>
                  <a:gd name="T3" fmla="*/ 4763 h 7"/>
                  <a:gd name="T4" fmla="*/ 0 w 4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cubicBezTo>
                      <a:pt x="2" y="2"/>
                      <a:pt x="3" y="4"/>
                      <a:pt x="4" y="7"/>
                    </a:cubicBezTo>
                    <a:cubicBezTo>
                      <a:pt x="3" y="4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2" name="Freeform 72">
                <a:extLst>
                  <a:ext uri="{FF2B5EF4-FFF2-40B4-BE49-F238E27FC236}">
                    <a16:creationId xmlns:a16="http://schemas.microsoft.com/office/drawing/2014/main" id="{7A054F39-8DE0-4911-A87B-B25B9F47D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7963" y="4668838"/>
                <a:ext cx="3175" cy="4763"/>
              </a:xfrm>
              <a:custGeom>
                <a:avLst/>
                <a:gdLst>
                  <a:gd name="T0" fmla="*/ 0 w 4"/>
                  <a:gd name="T1" fmla="*/ 0 h 9"/>
                  <a:gd name="T2" fmla="*/ 3175 w 4"/>
                  <a:gd name="T3" fmla="*/ 4763 h 9"/>
                  <a:gd name="T4" fmla="*/ 0 w 4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0" y="0"/>
                    </a:moveTo>
                    <a:cubicBezTo>
                      <a:pt x="1" y="3"/>
                      <a:pt x="2" y="6"/>
                      <a:pt x="4" y="9"/>
                    </a:cubicBezTo>
                    <a:cubicBezTo>
                      <a:pt x="2" y="6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3" name="Freeform 73">
                <a:extLst>
                  <a:ext uri="{FF2B5EF4-FFF2-40B4-BE49-F238E27FC236}">
                    <a16:creationId xmlns:a16="http://schemas.microsoft.com/office/drawing/2014/main" id="{34701FAB-75E1-4DC3-BEA9-687B2D75A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4313" y="4679950"/>
                <a:ext cx="3175" cy="4763"/>
              </a:xfrm>
              <a:custGeom>
                <a:avLst/>
                <a:gdLst>
                  <a:gd name="T0" fmla="*/ 0 w 7"/>
                  <a:gd name="T1" fmla="*/ 0 h 10"/>
                  <a:gd name="T2" fmla="*/ 3175 w 7"/>
                  <a:gd name="T3" fmla="*/ 4763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0">
                    <a:moveTo>
                      <a:pt x="0" y="0"/>
                    </a:moveTo>
                    <a:cubicBezTo>
                      <a:pt x="2" y="3"/>
                      <a:pt x="4" y="7"/>
                      <a:pt x="7" y="10"/>
                    </a:cubicBezTo>
                    <a:cubicBezTo>
                      <a:pt x="4" y="7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4" name="Freeform 74">
                <a:extLst>
                  <a:ext uri="{FF2B5EF4-FFF2-40B4-BE49-F238E27FC236}">
                    <a16:creationId xmlns:a16="http://schemas.microsoft.com/office/drawing/2014/main" id="{43FCC4F0-8A79-4736-8B6F-3C14E3345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9863" y="4335463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5" name="Freeform 75">
                <a:extLst>
                  <a:ext uri="{FF2B5EF4-FFF2-40B4-BE49-F238E27FC236}">
                    <a16:creationId xmlns:a16="http://schemas.microsoft.com/office/drawing/2014/main" id="{8DEA0ECC-5161-4023-AE10-CAB2BEFD3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563" y="4298950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6" name="Freeform 76">
                <a:extLst>
                  <a:ext uri="{FF2B5EF4-FFF2-40B4-BE49-F238E27FC236}">
                    <a16:creationId xmlns:a16="http://schemas.microsoft.com/office/drawing/2014/main" id="{8E86ACEE-3356-49E2-B460-DCECA84B8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175" y="4425950"/>
                <a:ext cx="4762" cy="4763"/>
              </a:xfrm>
              <a:custGeom>
                <a:avLst/>
                <a:gdLst>
                  <a:gd name="T0" fmla="*/ 4762 w 8"/>
                  <a:gd name="T1" fmla="*/ 4763 h 7"/>
                  <a:gd name="T2" fmla="*/ 0 w 8"/>
                  <a:gd name="T3" fmla="*/ 0 h 7"/>
                  <a:gd name="T4" fmla="*/ 4762 w 8"/>
                  <a:gd name="T5" fmla="*/ 4763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cubicBezTo>
                      <a:pt x="5" y="5"/>
                      <a:pt x="3" y="3"/>
                      <a:pt x="0" y="0"/>
                    </a:cubicBezTo>
                    <a:cubicBezTo>
                      <a:pt x="3" y="3"/>
                      <a:pt x="5" y="5"/>
                      <a:pt x="8" y="7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7" name="Freeform 77">
                <a:extLst>
                  <a:ext uri="{FF2B5EF4-FFF2-40B4-BE49-F238E27FC236}">
                    <a16:creationId xmlns:a16="http://schemas.microsoft.com/office/drawing/2014/main" id="{D625EA2C-1808-4487-9CE7-42F076B7F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0975" y="4300538"/>
                <a:ext cx="1587" cy="0"/>
              </a:xfrm>
              <a:custGeom>
                <a:avLst/>
                <a:gdLst>
                  <a:gd name="T0" fmla="*/ 1587 w 1"/>
                  <a:gd name="T1" fmla="*/ 0 h 1"/>
                  <a:gd name="T2" fmla="*/ 0 w 1"/>
                  <a:gd name="T3" fmla="*/ 1 h 1"/>
                  <a:gd name="T4" fmla="*/ 1587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8" name="Freeform 78">
                <a:extLst>
                  <a:ext uri="{FF2B5EF4-FFF2-40B4-BE49-F238E27FC236}">
                    <a16:creationId xmlns:a16="http://schemas.microsoft.com/office/drawing/2014/main" id="{D43DAFD8-6443-4369-BFB2-C634EB036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4418013"/>
                <a:ext cx="0" cy="1588"/>
              </a:xfrm>
              <a:custGeom>
                <a:avLst/>
                <a:gdLst>
                  <a:gd name="T0" fmla="*/ 0 h 4"/>
                  <a:gd name="T1" fmla="*/ 1588 h 4"/>
                  <a:gd name="T2" fmla="*/ 0 h 4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59" name="Freeform 79">
                <a:extLst>
                  <a:ext uri="{FF2B5EF4-FFF2-40B4-BE49-F238E27FC236}">
                    <a16:creationId xmlns:a16="http://schemas.microsoft.com/office/drawing/2014/main" id="{B91EB9DD-2BC9-4447-AFFB-061D39227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0338" y="4411663"/>
                <a:ext cx="0" cy="0"/>
              </a:xfrm>
              <a:custGeom>
                <a:avLst/>
                <a:gdLst>
                  <a:gd name="T0" fmla="*/ 0 h 2"/>
                  <a:gd name="T1" fmla="*/ 1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0" name="Freeform 80">
                <a:extLst>
                  <a:ext uri="{FF2B5EF4-FFF2-40B4-BE49-F238E27FC236}">
                    <a16:creationId xmlns:a16="http://schemas.microsoft.com/office/drawing/2014/main" id="{0F7786ED-C778-4D89-BBB8-CC018808F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9388" y="4300538"/>
                <a:ext cx="1587" cy="6350"/>
              </a:xfrm>
              <a:custGeom>
                <a:avLst/>
                <a:gdLst>
                  <a:gd name="T0" fmla="*/ 0 w 5"/>
                  <a:gd name="T1" fmla="*/ 6350 h 13"/>
                  <a:gd name="T2" fmla="*/ 1270 w 5"/>
                  <a:gd name="T3" fmla="*/ 488 h 13"/>
                  <a:gd name="T4" fmla="*/ 1587 w 5"/>
                  <a:gd name="T5" fmla="*/ 0 h 13"/>
                  <a:gd name="T6" fmla="*/ 1270 w 5"/>
                  <a:gd name="T7" fmla="*/ 488 h 13"/>
                  <a:gd name="T8" fmla="*/ 0 w 5"/>
                  <a:gd name="T9" fmla="*/ 635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0" y="13"/>
                    </a:moveTo>
                    <a:cubicBezTo>
                      <a:pt x="1" y="9"/>
                      <a:pt x="3" y="5"/>
                      <a:pt x="4" y="1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5" y="0"/>
                      <a:pt x="5" y="1"/>
                      <a:pt x="4" y="1"/>
                    </a:cubicBezTo>
                    <a:cubicBezTo>
                      <a:pt x="3" y="5"/>
                      <a:pt x="1" y="9"/>
                      <a:pt x="0" y="13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1" name="Freeform 81">
                <a:extLst>
                  <a:ext uri="{FF2B5EF4-FFF2-40B4-BE49-F238E27FC236}">
                    <a16:creationId xmlns:a16="http://schemas.microsoft.com/office/drawing/2014/main" id="{037E22E1-430D-4DDA-BBF4-7C04D3303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563" y="4297363"/>
                <a:ext cx="0" cy="0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2" name="Freeform 82">
                <a:extLst>
                  <a:ext uri="{FF2B5EF4-FFF2-40B4-BE49-F238E27FC236}">
                    <a16:creationId xmlns:a16="http://schemas.microsoft.com/office/drawing/2014/main" id="{4491A05F-E209-4FDB-A5E8-430909B6F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563" y="4297363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3" name="Freeform 83">
                <a:extLst>
                  <a:ext uri="{FF2B5EF4-FFF2-40B4-BE49-F238E27FC236}">
                    <a16:creationId xmlns:a16="http://schemas.microsoft.com/office/drawing/2014/main" id="{5E08FB89-F2BD-464F-AABA-26D75A98B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0963" y="4291013"/>
                <a:ext cx="101600" cy="134938"/>
              </a:xfrm>
              <a:custGeom>
                <a:avLst/>
                <a:gdLst>
                  <a:gd name="T0" fmla="*/ 101600 w 197"/>
                  <a:gd name="T1" fmla="*/ 5190 h 260"/>
                  <a:gd name="T2" fmla="*/ 94895 w 197"/>
                  <a:gd name="T3" fmla="*/ 0 h 260"/>
                  <a:gd name="T4" fmla="*/ 90254 w 197"/>
                  <a:gd name="T5" fmla="*/ 1557 h 260"/>
                  <a:gd name="T6" fmla="*/ 6189 w 197"/>
                  <a:gd name="T7" fmla="*/ 42557 h 260"/>
                  <a:gd name="T8" fmla="*/ 1547 w 197"/>
                  <a:gd name="T9" fmla="*/ 53975 h 260"/>
                  <a:gd name="T10" fmla="*/ 48479 w 197"/>
                  <a:gd name="T11" fmla="*/ 134938 h 260"/>
                  <a:gd name="T12" fmla="*/ 39712 w 197"/>
                  <a:gd name="T13" fmla="*/ 126115 h 260"/>
                  <a:gd name="T14" fmla="*/ 65498 w 197"/>
                  <a:gd name="T15" fmla="*/ 94976 h 260"/>
                  <a:gd name="T16" fmla="*/ 89222 w 197"/>
                  <a:gd name="T17" fmla="*/ 44114 h 260"/>
                  <a:gd name="T18" fmla="*/ 90770 w 197"/>
                  <a:gd name="T19" fmla="*/ 38924 h 260"/>
                  <a:gd name="T20" fmla="*/ 90770 w 197"/>
                  <a:gd name="T21" fmla="*/ 38924 h 260"/>
                  <a:gd name="T22" fmla="*/ 96958 w 197"/>
                  <a:gd name="T23" fmla="*/ 19203 h 260"/>
                  <a:gd name="T24" fmla="*/ 101084 w 197"/>
                  <a:gd name="T25" fmla="*/ 3114 h 260"/>
                  <a:gd name="T26" fmla="*/ 101600 w 197"/>
                  <a:gd name="T27" fmla="*/ 5190 h 26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7" h="260">
                    <a:moveTo>
                      <a:pt x="197" y="10"/>
                    </a:moveTo>
                    <a:cubicBezTo>
                      <a:pt x="196" y="5"/>
                      <a:pt x="193" y="1"/>
                      <a:pt x="184" y="0"/>
                    </a:cubicBezTo>
                    <a:cubicBezTo>
                      <a:pt x="181" y="1"/>
                      <a:pt x="178" y="2"/>
                      <a:pt x="175" y="3"/>
                    </a:cubicBezTo>
                    <a:cubicBezTo>
                      <a:pt x="121" y="30"/>
                      <a:pt x="67" y="57"/>
                      <a:pt x="12" y="82"/>
                    </a:cubicBezTo>
                    <a:cubicBezTo>
                      <a:pt x="0" y="88"/>
                      <a:pt x="1" y="95"/>
                      <a:pt x="3" y="104"/>
                    </a:cubicBezTo>
                    <a:cubicBezTo>
                      <a:pt x="20" y="165"/>
                      <a:pt x="49" y="218"/>
                      <a:pt x="94" y="260"/>
                    </a:cubicBezTo>
                    <a:cubicBezTo>
                      <a:pt x="88" y="254"/>
                      <a:pt x="83" y="249"/>
                      <a:pt x="77" y="243"/>
                    </a:cubicBezTo>
                    <a:cubicBezTo>
                      <a:pt x="96" y="225"/>
                      <a:pt x="113" y="204"/>
                      <a:pt x="127" y="183"/>
                    </a:cubicBezTo>
                    <a:cubicBezTo>
                      <a:pt x="147" y="154"/>
                      <a:pt x="161" y="118"/>
                      <a:pt x="173" y="85"/>
                    </a:cubicBezTo>
                    <a:cubicBezTo>
                      <a:pt x="174" y="82"/>
                      <a:pt x="175" y="78"/>
                      <a:pt x="176" y="75"/>
                    </a:cubicBezTo>
                    <a:cubicBezTo>
                      <a:pt x="176" y="75"/>
                      <a:pt x="176" y="75"/>
                      <a:pt x="176" y="75"/>
                    </a:cubicBezTo>
                    <a:cubicBezTo>
                      <a:pt x="179" y="62"/>
                      <a:pt x="183" y="50"/>
                      <a:pt x="188" y="37"/>
                    </a:cubicBezTo>
                    <a:cubicBezTo>
                      <a:pt x="191" y="27"/>
                      <a:pt x="193" y="17"/>
                      <a:pt x="196" y="6"/>
                    </a:cubicBezTo>
                    <a:cubicBezTo>
                      <a:pt x="196" y="7"/>
                      <a:pt x="196" y="8"/>
                      <a:pt x="197" y="1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4" name="Freeform 84">
                <a:extLst>
                  <a:ext uri="{FF2B5EF4-FFF2-40B4-BE49-F238E27FC236}">
                    <a16:creationId xmlns:a16="http://schemas.microsoft.com/office/drawing/2014/main" id="{CFBFD24D-70EF-448F-86FB-B070D83E4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9700" y="4427538"/>
                <a:ext cx="19050" cy="15875"/>
              </a:xfrm>
              <a:custGeom>
                <a:avLst/>
                <a:gdLst>
                  <a:gd name="T0" fmla="*/ 0 w 37"/>
                  <a:gd name="T1" fmla="*/ 6879 h 30"/>
                  <a:gd name="T2" fmla="*/ 0 w 37"/>
                  <a:gd name="T3" fmla="*/ 6879 h 30"/>
                  <a:gd name="T4" fmla="*/ 0 w 37"/>
                  <a:gd name="T5" fmla="*/ 6879 h 30"/>
                  <a:gd name="T6" fmla="*/ 19050 w 37"/>
                  <a:gd name="T7" fmla="*/ 0 h 30"/>
                  <a:gd name="T8" fmla="*/ 19050 w 37"/>
                  <a:gd name="T9" fmla="*/ 0 h 30"/>
                  <a:gd name="T10" fmla="*/ 19050 w 37"/>
                  <a:gd name="T11" fmla="*/ 0 h 30"/>
                  <a:gd name="T12" fmla="*/ 0 w 37"/>
                  <a:gd name="T13" fmla="*/ 6879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7" h="30"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0" y="28"/>
                      <a:pt x="33" y="3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3" y="30"/>
                      <a:pt x="20" y="28"/>
                      <a:pt x="0" y="13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5" name="Freeform 85">
                <a:extLst>
                  <a:ext uri="{FF2B5EF4-FFF2-40B4-BE49-F238E27FC236}">
                    <a16:creationId xmlns:a16="http://schemas.microsoft.com/office/drawing/2014/main" id="{81C00A59-2604-447F-9F8F-6589F010C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2563" y="4295775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6" name="Freeform 160">
                <a:extLst>
                  <a:ext uri="{FF2B5EF4-FFF2-40B4-BE49-F238E27FC236}">
                    <a16:creationId xmlns:a16="http://schemas.microsoft.com/office/drawing/2014/main" id="{18098D58-9BD8-46B1-97BA-33350C1AF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750" y="4916488"/>
                <a:ext cx="192087" cy="93663"/>
              </a:xfrm>
              <a:custGeom>
                <a:avLst/>
                <a:gdLst>
                  <a:gd name="T0" fmla="*/ 100962 w 371"/>
                  <a:gd name="T1" fmla="*/ 93663 h 182"/>
                  <a:gd name="T2" fmla="*/ 118048 w 371"/>
                  <a:gd name="T3" fmla="*/ 84914 h 182"/>
                  <a:gd name="T4" fmla="*/ 192087 w 371"/>
                  <a:gd name="T5" fmla="*/ 0 h 182"/>
                  <a:gd name="T6" fmla="*/ 0 w 371"/>
                  <a:gd name="T7" fmla="*/ 17497 h 182"/>
                  <a:gd name="T8" fmla="*/ 100962 w 371"/>
                  <a:gd name="T9" fmla="*/ 93663 h 182"/>
                  <a:gd name="T10" fmla="*/ 100962 w 371"/>
                  <a:gd name="T11" fmla="*/ 93663 h 1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1" h="182">
                    <a:moveTo>
                      <a:pt x="195" y="182"/>
                    </a:moveTo>
                    <a:cubicBezTo>
                      <a:pt x="207" y="177"/>
                      <a:pt x="218" y="171"/>
                      <a:pt x="228" y="165"/>
                    </a:cubicBezTo>
                    <a:cubicBezTo>
                      <a:pt x="292" y="126"/>
                      <a:pt x="341" y="67"/>
                      <a:pt x="371" y="0"/>
                    </a:cubicBezTo>
                    <a:cubicBezTo>
                      <a:pt x="250" y="14"/>
                      <a:pt x="129" y="31"/>
                      <a:pt x="0" y="34"/>
                    </a:cubicBezTo>
                    <a:cubicBezTo>
                      <a:pt x="69" y="86"/>
                      <a:pt x="133" y="135"/>
                      <a:pt x="195" y="182"/>
                    </a:cubicBezTo>
                    <a:cubicBezTo>
                      <a:pt x="195" y="182"/>
                      <a:pt x="195" y="182"/>
                      <a:pt x="195" y="182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7" name="Freeform 161">
                <a:extLst>
                  <a:ext uri="{FF2B5EF4-FFF2-40B4-BE49-F238E27FC236}">
                    <a16:creationId xmlns:a16="http://schemas.microsoft.com/office/drawing/2014/main" id="{B83DF2EB-6C58-4342-8CEB-60662C2AC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2163" y="4913313"/>
                <a:ext cx="82550" cy="123825"/>
              </a:xfrm>
              <a:custGeom>
                <a:avLst/>
                <a:gdLst>
                  <a:gd name="T0" fmla="*/ 0 w 160"/>
                  <a:gd name="T1" fmla="*/ 117004 h 236"/>
                  <a:gd name="T2" fmla="*/ 0 w 160"/>
                  <a:gd name="T3" fmla="*/ 117004 h 236"/>
                  <a:gd name="T4" fmla="*/ 0 w 160"/>
                  <a:gd name="T5" fmla="*/ 117004 h 236"/>
                  <a:gd name="T6" fmla="*/ 17542 w 160"/>
                  <a:gd name="T7" fmla="*/ 111757 h 236"/>
                  <a:gd name="T8" fmla="*/ 82550 w 160"/>
                  <a:gd name="T9" fmla="*/ 0 h 236"/>
                  <a:gd name="T10" fmla="*/ 82550 w 160"/>
                  <a:gd name="T11" fmla="*/ 0 h 236"/>
                  <a:gd name="T12" fmla="*/ 17542 w 160"/>
                  <a:gd name="T13" fmla="*/ 111757 h 236"/>
                  <a:gd name="T14" fmla="*/ 0 w 160"/>
                  <a:gd name="T15" fmla="*/ 117004 h 2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0" h="236">
                    <a:moveTo>
                      <a:pt x="0" y="223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17" y="236"/>
                      <a:pt x="26" y="226"/>
                      <a:pt x="34" y="213"/>
                    </a:cubicBezTo>
                    <a:cubicBezTo>
                      <a:pt x="74" y="142"/>
                      <a:pt x="108" y="67"/>
                      <a:pt x="160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08" y="67"/>
                      <a:pt x="74" y="142"/>
                      <a:pt x="34" y="213"/>
                    </a:cubicBezTo>
                    <a:cubicBezTo>
                      <a:pt x="26" y="226"/>
                      <a:pt x="17" y="236"/>
                      <a:pt x="0" y="223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8" name="Freeform 162">
                <a:extLst>
                  <a:ext uri="{FF2B5EF4-FFF2-40B4-BE49-F238E27FC236}">
                    <a16:creationId xmlns:a16="http://schemas.microsoft.com/office/drawing/2014/main" id="{2036C68D-4EBF-4E93-8332-25ADBB21C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8838" y="4913313"/>
                <a:ext cx="15875" cy="3175"/>
              </a:xfrm>
              <a:custGeom>
                <a:avLst/>
                <a:gdLst>
                  <a:gd name="T0" fmla="*/ 0 w 31"/>
                  <a:gd name="T1" fmla="*/ 3175 h 4"/>
                  <a:gd name="T2" fmla="*/ 15875 w 31"/>
                  <a:gd name="T3" fmla="*/ 0 h 4"/>
                  <a:gd name="T4" fmla="*/ 0 w 31"/>
                  <a:gd name="T5" fmla="*/ 3175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">
                    <a:moveTo>
                      <a:pt x="0" y="4"/>
                    </a:moveTo>
                    <a:cubicBezTo>
                      <a:pt x="10" y="2"/>
                      <a:pt x="21" y="1"/>
                      <a:pt x="31" y="0"/>
                    </a:cubicBezTo>
                    <a:cubicBezTo>
                      <a:pt x="21" y="1"/>
                      <a:pt x="10" y="2"/>
                      <a:pt x="0" y="4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69" name="Freeform 163">
                <a:extLst>
                  <a:ext uri="{FF2B5EF4-FFF2-40B4-BE49-F238E27FC236}">
                    <a16:creationId xmlns:a16="http://schemas.microsoft.com/office/drawing/2014/main" id="{50D0F0A3-80C5-427C-AB10-65FA567FB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775" y="4841875"/>
                <a:ext cx="150812" cy="31750"/>
              </a:xfrm>
              <a:custGeom>
                <a:avLst/>
                <a:gdLst>
                  <a:gd name="T0" fmla="*/ 150812 w 290"/>
                  <a:gd name="T1" fmla="*/ 0 h 61"/>
                  <a:gd name="T2" fmla="*/ 0 w 290"/>
                  <a:gd name="T3" fmla="*/ 31750 h 61"/>
                  <a:gd name="T4" fmla="*/ 0 w 290"/>
                  <a:gd name="T5" fmla="*/ 31750 h 61"/>
                  <a:gd name="T6" fmla="*/ 150812 w 290"/>
                  <a:gd name="T7" fmla="*/ 0 h 6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0" h="61">
                    <a:moveTo>
                      <a:pt x="290" y="0"/>
                    </a:moveTo>
                    <a:cubicBezTo>
                      <a:pt x="195" y="28"/>
                      <a:pt x="103" y="42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03" y="42"/>
                      <a:pt x="195" y="28"/>
                      <a:pt x="29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0" name="Freeform 164">
                <a:extLst>
                  <a:ext uri="{FF2B5EF4-FFF2-40B4-BE49-F238E27FC236}">
                    <a16:creationId xmlns:a16="http://schemas.microsoft.com/office/drawing/2014/main" id="{CDD61ACB-974D-4FE4-8ACF-F16A82AB0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1713" y="4864100"/>
                <a:ext cx="0" cy="1588"/>
              </a:xfrm>
              <a:custGeom>
                <a:avLst/>
                <a:gdLst>
                  <a:gd name="T0" fmla="*/ 0 w 2"/>
                  <a:gd name="T1" fmla="*/ 1588 h 3"/>
                  <a:gd name="T2" fmla="*/ 1 w 2"/>
                  <a:gd name="T3" fmla="*/ 0 h 3"/>
                  <a:gd name="T4" fmla="*/ 0 w 2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1" name="Freeform 165">
                <a:extLst>
                  <a:ext uri="{FF2B5EF4-FFF2-40B4-BE49-F238E27FC236}">
                    <a16:creationId xmlns:a16="http://schemas.microsoft.com/office/drawing/2014/main" id="{84460787-E763-4B16-A37D-83F502239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8063" y="4762500"/>
                <a:ext cx="92075" cy="93663"/>
              </a:xfrm>
              <a:custGeom>
                <a:avLst/>
                <a:gdLst>
                  <a:gd name="T0" fmla="*/ 4682 w 177"/>
                  <a:gd name="T1" fmla="*/ 93663 h 178"/>
                  <a:gd name="T2" fmla="*/ 71267 w 177"/>
                  <a:gd name="T3" fmla="*/ 65775 h 178"/>
                  <a:gd name="T4" fmla="*/ 92075 w 177"/>
                  <a:gd name="T5" fmla="*/ 33677 h 178"/>
                  <a:gd name="T6" fmla="*/ 63984 w 177"/>
                  <a:gd name="T7" fmla="*/ 4736 h 178"/>
                  <a:gd name="T8" fmla="*/ 54621 w 177"/>
                  <a:gd name="T9" fmla="*/ 7893 h 178"/>
                  <a:gd name="T10" fmla="*/ 0 w 177"/>
                  <a:gd name="T11" fmla="*/ 93663 h 178"/>
                  <a:gd name="T12" fmla="*/ 0 w 177"/>
                  <a:gd name="T13" fmla="*/ 93663 h 178"/>
                  <a:gd name="T14" fmla="*/ 4682 w 177"/>
                  <a:gd name="T15" fmla="*/ 93663 h 17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7" h="178">
                    <a:moveTo>
                      <a:pt x="9" y="178"/>
                    </a:moveTo>
                    <a:cubicBezTo>
                      <a:pt x="55" y="178"/>
                      <a:pt x="104" y="158"/>
                      <a:pt x="137" y="125"/>
                    </a:cubicBezTo>
                    <a:cubicBezTo>
                      <a:pt x="153" y="109"/>
                      <a:pt x="167" y="88"/>
                      <a:pt x="177" y="64"/>
                    </a:cubicBezTo>
                    <a:cubicBezTo>
                      <a:pt x="157" y="47"/>
                      <a:pt x="138" y="30"/>
                      <a:pt x="123" y="9"/>
                    </a:cubicBezTo>
                    <a:cubicBezTo>
                      <a:pt x="116" y="0"/>
                      <a:pt x="109" y="8"/>
                      <a:pt x="105" y="15"/>
                    </a:cubicBezTo>
                    <a:cubicBezTo>
                      <a:pt x="72" y="69"/>
                      <a:pt x="40" y="123"/>
                      <a:pt x="0" y="178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3" y="178"/>
                      <a:pt x="6" y="178"/>
                      <a:pt x="9" y="178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2" name="Freeform 166">
                <a:extLst>
                  <a:ext uri="{FF2B5EF4-FFF2-40B4-BE49-F238E27FC236}">
                    <a16:creationId xmlns:a16="http://schemas.microsoft.com/office/drawing/2014/main" id="{F0BF186F-4E22-4AB4-B0EA-A2361F428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9825" y="4837113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3" name="Freeform 167">
                <a:extLst>
                  <a:ext uri="{FF2B5EF4-FFF2-40B4-BE49-F238E27FC236}">
                    <a16:creationId xmlns:a16="http://schemas.microsoft.com/office/drawing/2014/main" id="{492802CB-FF00-4358-B997-63DACE84B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2363" y="4816475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4" name="Freeform 168">
                <a:extLst>
                  <a:ext uri="{FF2B5EF4-FFF2-40B4-BE49-F238E27FC236}">
                    <a16:creationId xmlns:a16="http://schemas.microsoft.com/office/drawing/2014/main" id="{EAF7B55B-DF05-4198-80E2-6E0D5AA3A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125" y="4821238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5" name="Freeform 169">
                <a:extLst>
                  <a:ext uri="{FF2B5EF4-FFF2-40B4-BE49-F238E27FC236}">
                    <a16:creationId xmlns:a16="http://schemas.microsoft.com/office/drawing/2014/main" id="{80A06855-B272-4F9B-A647-C7B7F0A5E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5063" y="4830763"/>
                <a:ext cx="1587" cy="1588"/>
              </a:xfrm>
              <a:custGeom>
                <a:avLst/>
                <a:gdLst>
                  <a:gd name="T0" fmla="*/ 0 w 1"/>
                  <a:gd name="T1" fmla="*/ 0 h 2"/>
                  <a:gd name="T2" fmla="*/ 1587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6" name="Freeform 177">
                <a:extLst>
                  <a:ext uri="{FF2B5EF4-FFF2-40B4-BE49-F238E27FC236}">
                    <a16:creationId xmlns:a16="http://schemas.microsoft.com/office/drawing/2014/main" id="{6BAC00C7-7A81-488C-8D43-64FC111A0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7163" y="4789488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1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7" name="Freeform 178">
                <a:extLst>
                  <a:ext uri="{FF2B5EF4-FFF2-40B4-BE49-F238E27FC236}">
                    <a16:creationId xmlns:a16="http://schemas.microsoft.com/office/drawing/2014/main" id="{41720E93-3767-400C-94B5-02B525403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0813" y="4781550"/>
                <a:ext cx="0" cy="0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8" name="Freeform 179">
                <a:extLst>
                  <a:ext uri="{FF2B5EF4-FFF2-40B4-BE49-F238E27FC236}">
                    <a16:creationId xmlns:a16="http://schemas.microsoft.com/office/drawing/2014/main" id="{819476D0-D6D6-4EE9-BEBF-89EB1784B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2400" y="4783138"/>
                <a:ext cx="1587" cy="1588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79" name="Freeform 180">
                <a:extLst>
                  <a:ext uri="{FF2B5EF4-FFF2-40B4-BE49-F238E27FC236}">
                    <a16:creationId xmlns:a16="http://schemas.microsoft.com/office/drawing/2014/main" id="{BB78F268-768F-480E-8E3D-55A65CB7F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7638" y="4778375"/>
                <a:ext cx="1587" cy="1588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0" name="Freeform 181">
                <a:extLst>
                  <a:ext uri="{FF2B5EF4-FFF2-40B4-BE49-F238E27FC236}">
                    <a16:creationId xmlns:a16="http://schemas.microsoft.com/office/drawing/2014/main" id="{1D6FA447-BE5F-4C73-BE81-89E38AE3E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5575" y="4786313"/>
                <a:ext cx="0" cy="1588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1" name="Freeform 182">
                <a:extLst>
                  <a:ext uri="{FF2B5EF4-FFF2-40B4-BE49-F238E27FC236}">
                    <a16:creationId xmlns:a16="http://schemas.microsoft.com/office/drawing/2014/main" id="{BEE5DC29-3F82-4565-B4D1-2E6A05597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6050" y="4775200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2" name="Freeform 183">
                <a:extLst>
                  <a:ext uri="{FF2B5EF4-FFF2-40B4-BE49-F238E27FC236}">
                    <a16:creationId xmlns:a16="http://schemas.microsoft.com/office/drawing/2014/main" id="{FB6ABF62-0D50-4309-AA89-279C0A5D0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1113" y="4748213"/>
                <a:ext cx="111125" cy="66675"/>
              </a:xfrm>
              <a:custGeom>
                <a:avLst/>
                <a:gdLst>
                  <a:gd name="T0" fmla="*/ 103889 w 215"/>
                  <a:gd name="T1" fmla="*/ 30212 h 128"/>
                  <a:gd name="T2" fmla="*/ 111125 w 215"/>
                  <a:gd name="T3" fmla="*/ 9897 h 128"/>
                  <a:gd name="T4" fmla="*/ 105440 w 215"/>
                  <a:gd name="T5" fmla="*/ 5730 h 128"/>
                  <a:gd name="T6" fmla="*/ 89934 w 215"/>
                  <a:gd name="T7" fmla="*/ 4167 h 128"/>
                  <a:gd name="T8" fmla="*/ 0 w 215"/>
                  <a:gd name="T9" fmla="*/ 66675 h 128"/>
                  <a:gd name="T10" fmla="*/ 91484 w 215"/>
                  <a:gd name="T11" fmla="*/ 53653 h 128"/>
                  <a:gd name="T12" fmla="*/ 103889 w 215"/>
                  <a:gd name="T13" fmla="*/ 30212 h 1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5" h="128">
                    <a:moveTo>
                      <a:pt x="201" y="58"/>
                    </a:moveTo>
                    <a:cubicBezTo>
                      <a:pt x="208" y="46"/>
                      <a:pt x="212" y="33"/>
                      <a:pt x="215" y="19"/>
                    </a:cubicBezTo>
                    <a:cubicBezTo>
                      <a:pt x="211" y="16"/>
                      <a:pt x="207" y="14"/>
                      <a:pt x="204" y="11"/>
                    </a:cubicBezTo>
                    <a:cubicBezTo>
                      <a:pt x="194" y="5"/>
                      <a:pt x="186" y="0"/>
                      <a:pt x="174" y="8"/>
                    </a:cubicBezTo>
                    <a:cubicBezTo>
                      <a:pt x="118" y="44"/>
                      <a:pt x="58" y="76"/>
                      <a:pt x="0" y="128"/>
                    </a:cubicBezTo>
                    <a:cubicBezTo>
                      <a:pt x="61" y="119"/>
                      <a:pt x="119" y="111"/>
                      <a:pt x="177" y="103"/>
                    </a:cubicBezTo>
                    <a:cubicBezTo>
                      <a:pt x="188" y="90"/>
                      <a:pt x="196" y="75"/>
                      <a:pt x="201" y="58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3" name="Freeform 184">
                <a:extLst>
                  <a:ext uri="{FF2B5EF4-FFF2-40B4-BE49-F238E27FC236}">
                    <a16:creationId xmlns:a16="http://schemas.microsoft.com/office/drawing/2014/main" id="{9D7BDBE9-0FA6-496F-90C9-3171BC0A0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3988" y="4792663"/>
                <a:ext cx="6350" cy="1588"/>
              </a:xfrm>
              <a:custGeom>
                <a:avLst/>
                <a:gdLst>
                  <a:gd name="T0" fmla="*/ 6350 w 13"/>
                  <a:gd name="T1" fmla="*/ 0 h 2"/>
                  <a:gd name="T2" fmla="*/ 6350 w 13"/>
                  <a:gd name="T3" fmla="*/ 0 h 2"/>
                  <a:gd name="T4" fmla="*/ 0 w 13"/>
                  <a:gd name="T5" fmla="*/ 1588 h 2"/>
                  <a:gd name="T6" fmla="*/ 6350 w 1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4" y="1"/>
                      <a:pt x="0" y="2"/>
                    </a:cubicBezTo>
                    <a:cubicBezTo>
                      <a:pt x="4" y="1"/>
                      <a:pt x="9" y="0"/>
                      <a:pt x="13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4" name="Freeform 185">
                <a:extLst>
                  <a:ext uri="{FF2B5EF4-FFF2-40B4-BE49-F238E27FC236}">
                    <a16:creationId xmlns:a16="http://schemas.microsoft.com/office/drawing/2014/main" id="{467848D1-4993-4F15-B371-D8825E0E3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2238" y="4757738"/>
                <a:ext cx="1587" cy="1588"/>
              </a:xfrm>
              <a:custGeom>
                <a:avLst/>
                <a:gdLst>
                  <a:gd name="T0" fmla="*/ 0 w 1"/>
                  <a:gd name="T1" fmla="*/ 0 h 1"/>
                  <a:gd name="T2" fmla="*/ 1587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5" name="Freeform 186">
                <a:extLst>
                  <a:ext uri="{FF2B5EF4-FFF2-40B4-BE49-F238E27FC236}">
                    <a16:creationId xmlns:a16="http://schemas.microsoft.com/office/drawing/2014/main" id="{51953A69-3B26-4E9B-BE68-DA3E00BC0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0175" y="4764088"/>
                <a:ext cx="1587" cy="0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6" name="Freeform 187">
                <a:extLst>
                  <a:ext uri="{FF2B5EF4-FFF2-40B4-BE49-F238E27FC236}">
                    <a16:creationId xmlns:a16="http://schemas.microsoft.com/office/drawing/2014/main" id="{0E2790C1-D0DE-45EC-9AFD-FE4AC6F1E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3350" y="4765675"/>
                <a:ext cx="1587" cy="1588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588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7" name="Freeform 188">
                <a:extLst>
                  <a:ext uri="{FF2B5EF4-FFF2-40B4-BE49-F238E27FC236}">
                    <a16:creationId xmlns:a16="http://schemas.microsoft.com/office/drawing/2014/main" id="{CAE91DDE-1955-4610-BD0E-4979B85ED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7000" y="4762500"/>
                <a:ext cx="1587" cy="0"/>
              </a:xfrm>
              <a:custGeom>
                <a:avLst/>
                <a:gdLst>
                  <a:gd name="T0" fmla="*/ 0 w 3"/>
                  <a:gd name="T1" fmla="*/ 0 h 1"/>
                  <a:gd name="T2" fmla="*/ 1587 w 3"/>
                  <a:gd name="T3" fmla="*/ 1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8" name="Freeform 189">
                <a:extLst>
                  <a:ext uri="{FF2B5EF4-FFF2-40B4-BE49-F238E27FC236}">
                    <a16:creationId xmlns:a16="http://schemas.microsoft.com/office/drawing/2014/main" id="{22A2522E-3781-4996-A260-5842E1B9E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6525" y="4768850"/>
                <a:ext cx="0" cy="0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89" name="Freeform 190">
                <a:extLst>
                  <a:ext uri="{FF2B5EF4-FFF2-40B4-BE49-F238E27FC236}">
                    <a16:creationId xmlns:a16="http://schemas.microsoft.com/office/drawing/2014/main" id="{63E53664-584A-445F-BC60-A78B3CB5C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9700" y="4770438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0" name="Freeform 191">
                <a:extLst>
                  <a:ext uri="{FF2B5EF4-FFF2-40B4-BE49-F238E27FC236}">
                    <a16:creationId xmlns:a16="http://schemas.microsoft.com/office/drawing/2014/main" id="{68A2C6A7-0160-419F-A9BE-660ACD8B2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875" y="47736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1" name="Freeform 192">
                <a:extLst>
                  <a:ext uri="{FF2B5EF4-FFF2-40B4-BE49-F238E27FC236}">
                    <a16:creationId xmlns:a16="http://schemas.microsoft.com/office/drawing/2014/main" id="{93FA3299-0C2D-484C-A864-A71DA7F4E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5413" y="4759325"/>
                <a:ext cx="1587" cy="1588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588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2" name="Freeform 193">
                <a:extLst>
                  <a:ext uri="{FF2B5EF4-FFF2-40B4-BE49-F238E27FC236}">
                    <a16:creationId xmlns:a16="http://schemas.microsoft.com/office/drawing/2014/main" id="{D52C28D0-C265-42D3-829F-2F5DF086E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00" y="4845050"/>
                <a:ext cx="1587" cy="1588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3" name="Freeform 194">
                <a:extLst>
                  <a:ext uri="{FF2B5EF4-FFF2-40B4-BE49-F238E27FC236}">
                    <a16:creationId xmlns:a16="http://schemas.microsoft.com/office/drawing/2014/main" id="{C8AEAB1A-C579-4694-9257-9F5911D7F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9413" y="4845050"/>
                <a:ext cx="1587" cy="0"/>
              </a:xfrm>
              <a:custGeom>
                <a:avLst/>
                <a:gdLst>
                  <a:gd name="T0" fmla="*/ 0 w 2"/>
                  <a:gd name="T1" fmla="*/ 0 h 1"/>
                  <a:gd name="T2" fmla="*/ 1587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4" name="Freeform 195">
                <a:extLst>
                  <a:ext uri="{FF2B5EF4-FFF2-40B4-BE49-F238E27FC236}">
                    <a16:creationId xmlns:a16="http://schemas.microsoft.com/office/drawing/2014/main" id="{D1A2A02E-E809-4EBC-8271-111E4AA6F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7350" y="4937125"/>
                <a:ext cx="6350" cy="23813"/>
              </a:xfrm>
              <a:custGeom>
                <a:avLst/>
                <a:gdLst>
                  <a:gd name="T0" fmla="*/ 0 w 14"/>
                  <a:gd name="T1" fmla="*/ 23813 h 46"/>
                  <a:gd name="T2" fmla="*/ 0 w 14"/>
                  <a:gd name="T3" fmla="*/ 23813 h 46"/>
                  <a:gd name="T4" fmla="*/ 0 w 14"/>
                  <a:gd name="T5" fmla="*/ 23813 h 46"/>
                  <a:gd name="T6" fmla="*/ 6350 w 14"/>
                  <a:gd name="T7" fmla="*/ 0 h 46"/>
                  <a:gd name="T8" fmla="*/ 0 w 14"/>
                  <a:gd name="T9" fmla="*/ 2381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46">
                    <a:moveTo>
                      <a:pt x="0" y="46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13" y="37"/>
                      <a:pt x="14" y="19"/>
                      <a:pt x="14" y="0"/>
                    </a:cubicBezTo>
                    <a:cubicBezTo>
                      <a:pt x="14" y="19"/>
                      <a:pt x="13" y="37"/>
                      <a:pt x="0" y="46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5" name="Freeform 196">
                <a:extLst>
                  <a:ext uri="{FF2B5EF4-FFF2-40B4-BE49-F238E27FC236}">
                    <a16:creationId xmlns:a16="http://schemas.microsoft.com/office/drawing/2014/main" id="{F2209E97-A078-45C6-A5A5-290FEC446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7825" y="4845050"/>
                <a:ext cx="1587" cy="0"/>
              </a:xfrm>
              <a:custGeom>
                <a:avLst/>
                <a:gdLst>
                  <a:gd name="T0" fmla="*/ 0 w 3"/>
                  <a:gd name="T1" fmla="*/ 0 h 1"/>
                  <a:gd name="T2" fmla="*/ 1587 w 3"/>
                  <a:gd name="T3" fmla="*/ 1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6" name="Freeform 197">
                <a:extLst>
                  <a:ext uri="{FF2B5EF4-FFF2-40B4-BE49-F238E27FC236}">
                    <a16:creationId xmlns:a16="http://schemas.microsoft.com/office/drawing/2014/main" id="{55FA3548-4B16-4E74-AD2A-7B27E29A3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4175" y="4849813"/>
                <a:ext cx="1587" cy="1588"/>
              </a:xfrm>
              <a:custGeom>
                <a:avLst/>
                <a:gdLst>
                  <a:gd name="T0" fmla="*/ 0 w 1"/>
                  <a:gd name="T1" fmla="*/ 0 h 3"/>
                  <a:gd name="T2" fmla="*/ 1587 w 1"/>
                  <a:gd name="T3" fmla="*/ 1588 h 3"/>
                  <a:gd name="T4" fmla="*/ 0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1"/>
                      <a:pt x="1" y="2"/>
                      <a:pt x="1" y="3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7" name="Freeform 198">
                <a:extLst>
                  <a:ext uri="{FF2B5EF4-FFF2-40B4-BE49-F238E27FC236}">
                    <a16:creationId xmlns:a16="http://schemas.microsoft.com/office/drawing/2014/main" id="{645E64C3-E069-4B16-9B28-8D9623816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2588" y="4848225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8" name="Freeform 199">
                <a:extLst>
                  <a:ext uri="{FF2B5EF4-FFF2-40B4-BE49-F238E27FC236}">
                    <a16:creationId xmlns:a16="http://schemas.microsoft.com/office/drawing/2014/main" id="{1BAD16EB-FE2B-48A7-9AE5-53972EC12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2588" y="4846638"/>
                <a:ext cx="0" cy="1588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799" name="Freeform 200">
                <a:extLst>
                  <a:ext uri="{FF2B5EF4-FFF2-40B4-BE49-F238E27FC236}">
                    <a16:creationId xmlns:a16="http://schemas.microsoft.com/office/drawing/2014/main" id="{440A9E67-CB55-4DC0-94FD-9F0947EFA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4175" y="4848225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0" name="Freeform 201">
                <a:extLst>
                  <a:ext uri="{FF2B5EF4-FFF2-40B4-BE49-F238E27FC236}">
                    <a16:creationId xmlns:a16="http://schemas.microsoft.com/office/drawing/2014/main" id="{77604E5D-1831-43E1-A3EB-F966B0271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8300" y="4957763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1" name="Freeform 202">
                <a:extLst>
                  <a:ext uri="{FF2B5EF4-FFF2-40B4-BE49-F238E27FC236}">
                    <a16:creationId xmlns:a16="http://schemas.microsoft.com/office/drawing/2014/main" id="{B8F38CBE-4136-4607-9B46-A00EB92C3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6713" y="49561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2" name="Freeform 203">
                <a:extLst>
                  <a:ext uri="{FF2B5EF4-FFF2-40B4-BE49-F238E27FC236}">
                    <a16:creationId xmlns:a16="http://schemas.microsoft.com/office/drawing/2014/main" id="{FB5C1DAD-720D-4C26-88EE-758C386DF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888" y="4957763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3" name="Freeform 204">
                <a:extLst>
                  <a:ext uri="{FF2B5EF4-FFF2-40B4-BE49-F238E27FC236}">
                    <a16:creationId xmlns:a16="http://schemas.microsoft.com/office/drawing/2014/main" id="{742B1DBE-A418-4A5D-A7C3-6F61F4118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4650" y="4845050"/>
                <a:ext cx="1587" cy="0"/>
              </a:xfrm>
              <a:custGeom>
                <a:avLst/>
                <a:gdLst>
                  <a:gd name="T0" fmla="*/ 0 w 3"/>
                  <a:gd name="T1" fmla="*/ 1587 w 3"/>
                  <a:gd name="T2" fmla="*/ 0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4" name="Freeform 205">
                <a:extLst>
                  <a:ext uri="{FF2B5EF4-FFF2-40B4-BE49-F238E27FC236}">
                    <a16:creationId xmlns:a16="http://schemas.microsoft.com/office/drawing/2014/main" id="{2077E84E-86B9-43AE-8C8F-3EDF79AA3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3063" y="4959350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5" name="Freeform 207">
                <a:extLst>
                  <a:ext uri="{FF2B5EF4-FFF2-40B4-BE49-F238E27FC236}">
                    <a16:creationId xmlns:a16="http://schemas.microsoft.com/office/drawing/2014/main" id="{7FFCF33C-D020-4424-A0AC-7E7EF30AA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888" y="4959351"/>
                <a:ext cx="1587" cy="0"/>
              </a:xfrm>
              <a:custGeom>
                <a:avLst/>
                <a:gdLst>
                  <a:gd name="T0" fmla="*/ 1587 w 1"/>
                  <a:gd name="T1" fmla="*/ 1 h 1"/>
                  <a:gd name="T2" fmla="*/ 0 w 1"/>
                  <a:gd name="T3" fmla="*/ 0 h 1"/>
                  <a:gd name="T4" fmla="*/ 1587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6" name="Freeform 208">
                <a:extLst>
                  <a:ext uri="{FF2B5EF4-FFF2-40B4-BE49-F238E27FC236}">
                    <a16:creationId xmlns:a16="http://schemas.microsoft.com/office/drawing/2014/main" id="{3436D04F-C3E9-457C-B796-1AE7004CB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1475" y="4959351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7" name="Freeform 209">
                <a:extLst>
                  <a:ext uri="{FF2B5EF4-FFF2-40B4-BE49-F238E27FC236}">
                    <a16:creationId xmlns:a16="http://schemas.microsoft.com/office/drawing/2014/main" id="{0415BEF4-E63E-4E87-B0D7-7D2134BDC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6238" y="4845051"/>
                <a:ext cx="1587" cy="0"/>
              </a:xfrm>
              <a:custGeom>
                <a:avLst/>
                <a:gdLst>
                  <a:gd name="T0" fmla="*/ 0 w 3"/>
                  <a:gd name="T1" fmla="*/ 1587 w 3"/>
                  <a:gd name="T2" fmla="*/ 0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8" name="Freeform 210">
                <a:extLst>
                  <a:ext uri="{FF2B5EF4-FFF2-40B4-BE49-F238E27FC236}">
                    <a16:creationId xmlns:a16="http://schemas.microsoft.com/office/drawing/2014/main" id="{907AC364-1D0B-4E87-94C4-16D4420A7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00" y="4962526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09" name="Freeform 211">
                <a:extLst>
                  <a:ext uri="{FF2B5EF4-FFF2-40B4-BE49-F238E27FC236}">
                    <a16:creationId xmlns:a16="http://schemas.microsoft.com/office/drawing/2014/main" id="{D3473CF9-D24C-41DE-960B-F31D865F3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9413" y="4962526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0" name="Freeform 212">
                <a:extLst>
                  <a:ext uri="{FF2B5EF4-FFF2-40B4-BE49-F238E27FC236}">
                    <a16:creationId xmlns:a16="http://schemas.microsoft.com/office/drawing/2014/main" id="{991F38C8-1988-42BC-A0C0-4065E10B3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7825" y="49609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1" name="Freeform 213">
                <a:extLst>
                  <a:ext uri="{FF2B5EF4-FFF2-40B4-BE49-F238E27FC236}">
                    <a16:creationId xmlns:a16="http://schemas.microsoft.com/office/drawing/2014/main" id="{C3664FCE-B3D4-4645-A130-BE283F9E7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3063" y="4959351"/>
                <a:ext cx="1587" cy="1588"/>
              </a:xfrm>
              <a:custGeom>
                <a:avLst/>
                <a:gdLst>
                  <a:gd name="T0" fmla="*/ 1587 w 1"/>
                  <a:gd name="T1" fmla="*/ 1588 h 1"/>
                  <a:gd name="T2" fmla="*/ 0 w 1"/>
                  <a:gd name="T3" fmla="*/ 0 h 1"/>
                  <a:gd name="T4" fmla="*/ 1587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2" name="Freeform 214">
                <a:extLst>
                  <a:ext uri="{FF2B5EF4-FFF2-40B4-BE49-F238E27FC236}">
                    <a16:creationId xmlns:a16="http://schemas.microsoft.com/office/drawing/2014/main" id="{AF1E257A-B0B7-4FA7-B384-E8297531B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4650" y="4960938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3" name="Freeform 215">
                <a:extLst>
                  <a:ext uri="{FF2B5EF4-FFF2-40B4-BE49-F238E27FC236}">
                    <a16:creationId xmlns:a16="http://schemas.microsoft.com/office/drawing/2014/main" id="{EDD7943D-678A-474E-8FA2-40B8934D8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6238" y="49609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4" name="Freeform 216">
                <a:extLst>
                  <a:ext uri="{FF2B5EF4-FFF2-40B4-BE49-F238E27FC236}">
                    <a16:creationId xmlns:a16="http://schemas.microsoft.com/office/drawing/2014/main" id="{04F4E578-CA5A-4A9D-BD64-95C023E83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6238" y="4960938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5" name="Freeform 217">
                <a:extLst>
                  <a:ext uri="{FF2B5EF4-FFF2-40B4-BE49-F238E27FC236}">
                    <a16:creationId xmlns:a16="http://schemas.microsoft.com/office/drawing/2014/main" id="{F9A7DF5F-7104-4533-B2BC-04B3110C3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2588" y="4962526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6" name="Freeform 218">
                <a:extLst>
                  <a:ext uri="{FF2B5EF4-FFF2-40B4-BE49-F238E27FC236}">
                    <a16:creationId xmlns:a16="http://schemas.microsoft.com/office/drawing/2014/main" id="{B14CC935-0BC6-45AD-AA73-57164D6E6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7350" y="4856163"/>
                <a:ext cx="0" cy="1588"/>
              </a:xfrm>
              <a:custGeom>
                <a:avLst/>
                <a:gdLst>
                  <a:gd name="T0" fmla="*/ 0 h 1"/>
                  <a:gd name="T1" fmla="*/ 1588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7" name="Freeform 219">
                <a:extLst>
                  <a:ext uri="{FF2B5EF4-FFF2-40B4-BE49-F238E27FC236}">
                    <a16:creationId xmlns:a16="http://schemas.microsoft.com/office/drawing/2014/main" id="{574067BB-46A9-4C61-B54A-986991099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5763" y="4854576"/>
                <a:ext cx="1587" cy="1588"/>
              </a:xfrm>
              <a:custGeom>
                <a:avLst/>
                <a:gdLst>
                  <a:gd name="T0" fmla="*/ 0 w 1"/>
                  <a:gd name="T1" fmla="*/ 0 h 2"/>
                  <a:gd name="T2" fmla="*/ 1587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8" name="Freeform 220">
                <a:extLst>
                  <a:ext uri="{FF2B5EF4-FFF2-40B4-BE49-F238E27FC236}">
                    <a16:creationId xmlns:a16="http://schemas.microsoft.com/office/drawing/2014/main" id="{CDCCA0A0-C9C4-467F-B8F7-EEEFCCCAD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5763" y="4852988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19" name="Freeform 221">
                <a:extLst>
                  <a:ext uri="{FF2B5EF4-FFF2-40B4-BE49-F238E27FC236}">
                    <a16:creationId xmlns:a16="http://schemas.microsoft.com/office/drawing/2014/main" id="{BBC38DE2-2E5B-48A8-AAE8-0243C8C59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4175" y="49609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0" name="Freeform 222">
                <a:extLst>
                  <a:ext uri="{FF2B5EF4-FFF2-40B4-BE49-F238E27FC236}">
                    <a16:creationId xmlns:a16="http://schemas.microsoft.com/office/drawing/2014/main" id="{DDCCC883-FB9C-4410-8E2C-8F3F5FFF4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2588" y="4960938"/>
                <a:ext cx="1587" cy="0"/>
              </a:xfrm>
              <a:custGeom>
                <a:avLst/>
                <a:gdLst>
                  <a:gd name="T0" fmla="*/ 1587 w 1"/>
                  <a:gd name="T1" fmla="*/ 0 w 1"/>
                  <a:gd name="T2" fmla="*/ 1587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1" name="Freeform 223">
                <a:extLst>
                  <a:ext uri="{FF2B5EF4-FFF2-40B4-BE49-F238E27FC236}">
                    <a16:creationId xmlns:a16="http://schemas.microsoft.com/office/drawing/2014/main" id="{90BF2BF3-6429-40F3-861E-3B848CBAD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5763" y="4851401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2" name="Freeform 224">
                <a:extLst>
                  <a:ext uri="{FF2B5EF4-FFF2-40B4-BE49-F238E27FC236}">
                    <a16:creationId xmlns:a16="http://schemas.microsoft.com/office/drawing/2014/main" id="{FBF26A8A-E167-4A99-8768-3D81084C1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5763" y="49609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3" name="Freeform 225">
                <a:extLst>
                  <a:ext uri="{FF2B5EF4-FFF2-40B4-BE49-F238E27FC236}">
                    <a16:creationId xmlns:a16="http://schemas.microsoft.com/office/drawing/2014/main" id="{1CF4078C-AFF6-4C56-8DAE-00FC9ECA7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9413" y="4962526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4" name="Freeform 226">
                <a:extLst>
                  <a:ext uri="{FF2B5EF4-FFF2-40B4-BE49-F238E27FC236}">
                    <a16:creationId xmlns:a16="http://schemas.microsoft.com/office/drawing/2014/main" id="{115B0590-8AEE-494C-B213-969BFCAAA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3050" y="4845051"/>
                <a:ext cx="107950" cy="101600"/>
              </a:xfrm>
              <a:custGeom>
                <a:avLst/>
                <a:gdLst>
                  <a:gd name="T0" fmla="*/ 13494 w 208"/>
                  <a:gd name="T1" fmla="*/ 68593 h 197"/>
                  <a:gd name="T2" fmla="*/ 80444 w 208"/>
                  <a:gd name="T3" fmla="*/ 101084 h 197"/>
                  <a:gd name="T4" fmla="*/ 80963 w 208"/>
                  <a:gd name="T5" fmla="*/ 101600 h 197"/>
                  <a:gd name="T6" fmla="*/ 107431 w 208"/>
                  <a:gd name="T7" fmla="*/ 37133 h 197"/>
                  <a:gd name="T8" fmla="*/ 99127 w 208"/>
                  <a:gd name="T9" fmla="*/ 1031 h 197"/>
                  <a:gd name="T10" fmla="*/ 102760 w 208"/>
                  <a:gd name="T11" fmla="*/ 0 h 197"/>
                  <a:gd name="T12" fmla="*/ 97570 w 208"/>
                  <a:gd name="T13" fmla="*/ 1547 h 197"/>
                  <a:gd name="T14" fmla="*/ 9861 w 208"/>
                  <a:gd name="T15" fmla="*/ 51058 h 197"/>
                  <a:gd name="T16" fmla="*/ 13494 w 208"/>
                  <a:gd name="T17" fmla="*/ 68593 h 1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08" h="197">
                    <a:moveTo>
                      <a:pt x="26" y="133"/>
                    </a:moveTo>
                    <a:cubicBezTo>
                      <a:pt x="70" y="151"/>
                      <a:pt x="111" y="175"/>
                      <a:pt x="155" y="196"/>
                    </a:cubicBezTo>
                    <a:cubicBezTo>
                      <a:pt x="155" y="196"/>
                      <a:pt x="156" y="197"/>
                      <a:pt x="156" y="197"/>
                    </a:cubicBezTo>
                    <a:cubicBezTo>
                      <a:pt x="186" y="165"/>
                      <a:pt x="208" y="116"/>
                      <a:pt x="207" y="72"/>
                    </a:cubicBezTo>
                    <a:cubicBezTo>
                      <a:pt x="205" y="47"/>
                      <a:pt x="200" y="23"/>
                      <a:pt x="191" y="2"/>
                    </a:cubicBezTo>
                    <a:cubicBezTo>
                      <a:pt x="193" y="1"/>
                      <a:pt x="196" y="0"/>
                      <a:pt x="198" y="0"/>
                    </a:cubicBezTo>
                    <a:cubicBezTo>
                      <a:pt x="195" y="0"/>
                      <a:pt x="192" y="1"/>
                      <a:pt x="188" y="3"/>
                    </a:cubicBezTo>
                    <a:cubicBezTo>
                      <a:pt x="127" y="28"/>
                      <a:pt x="67" y="54"/>
                      <a:pt x="19" y="99"/>
                    </a:cubicBezTo>
                    <a:cubicBezTo>
                      <a:pt x="2" y="114"/>
                      <a:pt x="0" y="122"/>
                      <a:pt x="26" y="133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5" name="Freeform 227">
                <a:extLst>
                  <a:ext uri="{FF2B5EF4-FFF2-40B4-BE49-F238E27FC236}">
                    <a16:creationId xmlns:a16="http://schemas.microsoft.com/office/drawing/2014/main" id="{48D74C32-3B9A-44CE-A4BE-1FCE7D70F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3700" y="4924426"/>
                <a:ext cx="0" cy="6350"/>
              </a:xfrm>
              <a:custGeom>
                <a:avLst/>
                <a:gdLst>
                  <a:gd name="T0" fmla="*/ 0 w 1"/>
                  <a:gd name="T1" fmla="*/ 6350 h 15"/>
                  <a:gd name="T2" fmla="*/ 1 w 1"/>
                  <a:gd name="T3" fmla="*/ 0 h 15"/>
                  <a:gd name="T4" fmla="*/ 1 w 1"/>
                  <a:gd name="T5" fmla="*/ 0 h 15"/>
                  <a:gd name="T6" fmla="*/ 0 w 1"/>
                  <a:gd name="T7" fmla="*/ 635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" h="15">
                    <a:moveTo>
                      <a:pt x="0" y="15"/>
                    </a:moveTo>
                    <a:cubicBezTo>
                      <a:pt x="0" y="10"/>
                      <a:pt x="0" y="5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5"/>
                      <a:pt x="0" y="10"/>
                      <a:pt x="0" y="15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6" name="Freeform 368">
                <a:extLst>
                  <a:ext uri="{FF2B5EF4-FFF2-40B4-BE49-F238E27FC236}">
                    <a16:creationId xmlns:a16="http://schemas.microsoft.com/office/drawing/2014/main" id="{797C1899-D314-4618-B8F3-D81DB0F51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0800" y="4518026"/>
                <a:ext cx="3175" cy="4763"/>
              </a:xfrm>
              <a:custGeom>
                <a:avLst/>
                <a:gdLst>
                  <a:gd name="T0" fmla="*/ 0 w 4"/>
                  <a:gd name="T1" fmla="*/ 0 h 8"/>
                  <a:gd name="T2" fmla="*/ 3175 w 4"/>
                  <a:gd name="T3" fmla="*/ 4763 h 8"/>
                  <a:gd name="T4" fmla="*/ 0 w 4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cubicBezTo>
                      <a:pt x="2" y="3"/>
                      <a:pt x="3" y="5"/>
                      <a:pt x="4" y="8"/>
                    </a:cubicBezTo>
                    <a:cubicBezTo>
                      <a:pt x="3" y="5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7" name="Freeform 369">
                <a:extLst>
                  <a:ext uri="{FF2B5EF4-FFF2-40B4-BE49-F238E27FC236}">
                    <a16:creationId xmlns:a16="http://schemas.microsoft.com/office/drawing/2014/main" id="{748EB0A9-DFD8-49FE-99A1-9CC175186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3975" y="4524376"/>
                <a:ext cx="3175" cy="3175"/>
              </a:xfrm>
              <a:custGeom>
                <a:avLst/>
                <a:gdLst>
                  <a:gd name="T0" fmla="*/ 0 w 4"/>
                  <a:gd name="T1" fmla="*/ 0 h 7"/>
                  <a:gd name="T2" fmla="*/ 3175 w 4"/>
                  <a:gd name="T3" fmla="*/ 3175 h 7"/>
                  <a:gd name="T4" fmla="*/ 0 w 4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cubicBezTo>
                      <a:pt x="1" y="3"/>
                      <a:pt x="2" y="5"/>
                      <a:pt x="4" y="7"/>
                    </a:cubicBezTo>
                    <a:cubicBezTo>
                      <a:pt x="2" y="5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8" name="Freeform 371">
                <a:extLst>
                  <a:ext uri="{FF2B5EF4-FFF2-40B4-BE49-F238E27FC236}">
                    <a16:creationId xmlns:a16="http://schemas.microsoft.com/office/drawing/2014/main" id="{FFDE0B00-41E4-448A-AC8E-B683C2BE2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6187" y="4502151"/>
                <a:ext cx="4762" cy="12700"/>
              </a:xfrm>
              <a:custGeom>
                <a:avLst/>
                <a:gdLst>
                  <a:gd name="T0" fmla="*/ 4762 w 9"/>
                  <a:gd name="T1" fmla="*/ 12700 h 23"/>
                  <a:gd name="T2" fmla="*/ 0 w 9"/>
                  <a:gd name="T3" fmla="*/ 0 h 23"/>
                  <a:gd name="T4" fmla="*/ 4762 w 9"/>
                  <a:gd name="T5" fmla="*/ 12700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3">
                    <a:moveTo>
                      <a:pt x="9" y="23"/>
                    </a:moveTo>
                    <a:cubicBezTo>
                      <a:pt x="6" y="16"/>
                      <a:pt x="3" y="8"/>
                      <a:pt x="0" y="0"/>
                    </a:cubicBezTo>
                    <a:cubicBezTo>
                      <a:pt x="3" y="8"/>
                      <a:pt x="6" y="16"/>
                      <a:pt x="9" y="23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29" name="Freeform 372">
                <a:extLst>
                  <a:ext uri="{FF2B5EF4-FFF2-40B4-BE49-F238E27FC236}">
                    <a16:creationId xmlns:a16="http://schemas.microsoft.com/office/drawing/2014/main" id="{B748E5A8-086B-4C2E-BF7E-2817A6B04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6350" y="4503738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0" name="Freeform 373">
                <a:extLst>
                  <a:ext uri="{FF2B5EF4-FFF2-40B4-BE49-F238E27FC236}">
                    <a16:creationId xmlns:a16="http://schemas.microsoft.com/office/drawing/2014/main" id="{0D954D45-409D-4B39-8948-DE1AD8B71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4763" y="4500563"/>
                <a:ext cx="1587" cy="1588"/>
              </a:xfrm>
              <a:custGeom>
                <a:avLst/>
                <a:gdLst>
                  <a:gd name="T0" fmla="*/ 0 w 1"/>
                  <a:gd name="T1" fmla="*/ 0 h 2"/>
                  <a:gd name="T2" fmla="*/ 1587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1" name="Freeform 374">
                <a:extLst>
                  <a:ext uri="{FF2B5EF4-FFF2-40B4-BE49-F238E27FC236}">
                    <a16:creationId xmlns:a16="http://schemas.microsoft.com/office/drawing/2014/main" id="{3184465E-5B55-43BF-9B3E-C17A04C88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9213" y="4513263"/>
                <a:ext cx="1587" cy="4763"/>
              </a:xfrm>
              <a:custGeom>
                <a:avLst/>
                <a:gdLst>
                  <a:gd name="T0" fmla="*/ 0 w 5"/>
                  <a:gd name="T1" fmla="*/ 0 h 10"/>
                  <a:gd name="T2" fmla="*/ 1587 w 5"/>
                  <a:gd name="T3" fmla="*/ 4763 h 10"/>
                  <a:gd name="T4" fmla="*/ 0 w 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cubicBezTo>
                      <a:pt x="2" y="3"/>
                      <a:pt x="3" y="7"/>
                      <a:pt x="5" y="10"/>
                    </a:cubicBezTo>
                    <a:cubicBezTo>
                      <a:pt x="3" y="7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2" name="Freeform 375">
                <a:extLst>
                  <a:ext uri="{FF2B5EF4-FFF2-40B4-BE49-F238E27FC236}">
                    <a16:creationId xmlns:a16="http://schemas.microsoft.com/office/drawing/2014/main" id="{7FCC39BE-EE95-4501-AE49-96950EBD7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0638" y="4535488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3" name="Freeform 376">
                <a:extLst>
                  <a:ext uri="{FF2B5EF4-FFF2-40B4-BE49-F238E27FC236}">
                    <a16:creationId xmlns:a16="http://schemas.microsoft.com/office/drawing/2014/main" id="{C99D518F-E1E0-43BE-97E4-16612884C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2225" y="4538663"/>
                <a:ext cx="0" cy="1588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4" name="Freeform 377">
                <a:extLst>
                  <a:ext uri="{FF2B5EF4-FFF2-40B4-BE49-F238E27FC236}">
                    <a16:creationId xmlns:a16="http://schemas.microsoft.com/office/drawing/2014/main" id="{FD78757F-286B-448C-8001-2B48CFA5E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2225" y="4541838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5" name="Freeform 378">
                <a:extLst>
                  <a:ext uri="{FF2B5EF4-FFF2-40B4-BE49-F238E27FC236}">
                    <a16:creationId xmlns:a16="http://schemas.microsoft.com/office/drawing/2014/main" id="{FB1DB27C-A277-415E-A0F4-D52B5B390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5875" y="4486276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6" name="Freeform 379">
                <a:extLst>
                  <a:ext uri="{FF2B5EF4-FFF2-40B4-BE49-F238E27FC236}">
                    <a16:creationId xmlns:a16="http://schemas.microsoft.com/office/drawing/2014/main" id="{B1377C01-58A1-49CC-BBAF-5AC6A37EF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9050" y="4497388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7" name="Freeform 380">
                <a:extLst>
                  <a:ext uri="{FF2B5EF4-FFF2-40B4-BE49-F238E27FC236}">
                    <a16:creationId xmlns:a16="http://schemas.microsoft.com/office/drawing/2014/main" id="{66439DC9-F2E1-434E-B82D-4CB9DBF50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5400" y="4543426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8" name="Freeform 381">
                <a:extLst>
                  <a:ext uri="{FF2B5EF4-FFF2-40B4-BE49-F238E27FC236}">
                    <a16:creationId xmlns:a16="http://schemas.microsoft.com/office/drawing/2014/main" id="{EB3A35C4-C570-466B-835C-9ED268696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2" y="4494213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39" name="Freeform 382">
                <a:extLst>
                  <a:ext uri="{FF2B5EF4-FFF2-40B4-BE49-F238E27FC236}">
                    <a16:creationId xmlns:a16="http://schemas.microsoft.com/office/drawing/2014/main" id="{0CC3172C-D7A7-4BBD-A838-595E4985E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1113" y="4518026"/>
                <a:ext cx="1587" cy="1588"/>
              </a:xfrm>
              <a:custGeom>
                <a:avLst/>
                <a:gdLst>
                  <a:gd name="T0" fmla="*/ 0 w 1"/>
                  <a:gd name="T1" fmla="*/ 0 h 3"/>
                  <a:gd name="T2" fmla="*/ 1587 w 1"/>
                  <a:gd name="T3" fmla="*/ 1588 h 3"/>
                  <a:gd name="T4" fmla="*/ 0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0" name="Freeform 383">
                <a:extLst>
                  <a:ext uri="{FF2B5EF4-FFF2-40B4-BE49-F238E27FC236}">
                    <a16:creationId xmlns:a16="http://schemas.microsoft.com/office/drawing/2014/main" id="{242B1D2D-94D1-4663-9328-CF816A7BB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2" y="4491038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1" name="Freeform 385">
                <a:extLst>
                  <a:ext uri="{FF2B5EF4-FFF2-40B4-BE49-F238E27FC236}">
                    <a16:creationId xmlns:a16="http://schemas.microsoft.com/office/drawing/2014/main" id="{FEA858DA-A8B1-4090-96CE-B20633143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2700" y="4521201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2" name="Freeform 386">
                <a:extLst>
                  <a:ext uri="{FF2B5EF4-FFF2-40B4-BE49-F238E27FC236}">
                    <a16:creationId xmlns:a16="http://schemas.microsoft.com/office/drawing/2014/main" id="{346C9D4B-AF44-436E-B3BD-68A622737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5550" y="4491038"/>
                <a:ext cx="4762" cy="11113"/>
              </a:xfrm>
              <a:custGeom>
                <a:avLst/>
                <a:gdLst>
                  <a:gd name="T0" fmla="*/ 4762 w 9"/>
                  <a:gd name="T1" fmla="*/ 11113 h 21"/>
                  <a:gd name="T2" fmla="*/ 0 w 9"/>
                  <a:gd name="T3" fmla="*/ 0 h 21"/>
                  <a:gd name="T4" fmla="*/ 4762 w 9"/>
                  <a:gd name="T5" fmla="*/ 11113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1">
                    <a:moveTo>
                      <a:pt x="9" y="21"/>
                    </a:moveTo>
                    <a:cubicBezTo>
                      <a:pt x="6" y="14"/>
                      <a:pt x="3" y="7"/>
                      <a:pt x="0" y="0"/>
                    </a:cubicBezTo>
                    <a:cubicBezTo>
                      <a:pt x="3" y="7"/>
                      <a:pt x="6" y="14"/>
                      <a:pt x="9" y="21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3" name="Freeform 387">
                <a:extLst>
                  <a:ext uri="{FF2B5EF4-FFF2-40B4-BE49-F238E27FC236}">
                    <a16:creationId xmlns:a16="http://schemas.microsoft.com/office/drawing/2014/main" id="{6ED68495-DECE-402D-AC26-1F303C19C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0788" y="4478338"/>
                <a:ext cx="4762" cy="11113"/>
              </a:xfrm>
              <a:custGeom>
                <a:avLst/>
                <a:gdLst>
                  <a:gd name="T0" fmla="*/ 4762 w 9"/>
                  <a:gd name="T1" fmla="*/ 11113 h 21"/>
                  <a:gd name="T2" fmla="*/ 0 w 9"/>
                  <a:gd name="T3" fmla="*/ 0 h 21"/>
                  <a:gd name="T4" fmla="*/ 4762 w 9"/>
                  <a:gd name="T5" fmla="*/ 11113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1">
                    <a:moveTo>
                      <a:pt x="9" y="21"/>
                    </a:moveTo>
                    <a:cubicBezTo>
                      <a:pt x="6" y="14"/>
                      <a:pt x="3" y="7"/>
                      <a:pt x="0" y="0"/>
                    </a:cubicBezTo>
                    <a:cubicBezTo>
                      <a:pt x="3" y="7"/>
                      <a:pt x="6" y="14"/>
                      <a:pt x="9" y="21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4" name="Freeform 388">
                <a:extLst>
                  <a:ext uri="{FF2B5EF4-FFF2-40B4-BE49-F238E27FC236}">
                    <a16:creationId xmlns:a16="http://schemas.microsoft.com/office/drawing/2014/main" id="{1703A6E0-C77D-4044-9180-3BFBF05A2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1113" y="4514851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5" name="Freeform 389">
                <a:extLst>
                  <a:ext uri="{FF2B5EF4-FFF2-40B4-BE49-F238E27FC236}">
                    <a16:creationId xmlns:a16="http://schemas.microsoft.com/office/drawing/2014/main" id="{8D51ED1E-F3D1-4AE3-BE5F-9CEB24C09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0312" y="4465638"/>
                <a:ext cx="4762" cy="11113"/>
              </a:xfrm>
              <a:custGeom>
                <a:avLst/>
                <a:gdLst>
                  <a:gd name="T0" fmla="*/ 4762 w 8"/>
                  <a:gd name="T1" fmla="*/ 11113 h 22"/>
                  <a:gd name="T2" fmla="*/ 0 w 8"/>
                  <a:gd name="T3" fmla="*/ 0 h 22"/>
                  <a:gd name="T4" fmla="*/ 4762 w 8"/>
                  <a:gd name="T5" fmla="*/ 11113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5" y="14"/>
                      <a:pt x="3" y="7"/>
                      <a:pt x="0" y="0"/>
                    </a:cubicBezTo>
                    <a:cubicBezTo>
                      <a:pt x="3" y="7"/>
                      <a:pt x="5" y="14"/>
                      <a:pt x="8" y="22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6" name="Freeform 390">
                <a:extLst>
                  <a:ext uri="{FF2B5EF4-FFF2-40B4-BE49-F238E27FC236}">
                    <a16:creationId xmlns:a16="http://schemas.microsoft.com/office/drawing/2014/main" id="{AD4F37BF-DDF2-44C1-BF4A-22C508ED2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5550" y="4452938"/>
                <a:ext cx="4762" cy="11113"/>
              </a:xfrm>
              <a:custGeom>
                <a:avLst/>
                <a:gdLst>
                  <a:gd name="T0" fmla="*/ 4762 w 9"/>
                  <a:gd name="T1" fmla="*/ 11113 h 22"/>
                  <a:gd name="T2" fmla="*/ 0 w 9"/>
                  <a:gd name="T3" fmla="*/ 0 h 22"/>
                  <a:gd name="T4" fmla="*/ 4762 w 9"/>
                  <a:gd name="T5" fmla="*/ 11113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9" y="22"/>
                    </a:moveTo>
                    <a:cubicBezTo>
                      <a:pt x="6" y="15"/>
                      <a:pt x="3" y="7"/>
                      <a:pt x="0" y="0"/>
                    </a:cubicBezTo>
                    <a:cubicBezTo>
                      <a:pt x="3" y="7"/>
                      <a:pt x="6" y="15"/>
                      <a:pt x="9" y="22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7" name="Freeform 391">
                <a:extLst>
                  <a:ext uri="{FF2B5EF4-FFF2-40B4-BE49-F238E27FC236}">
                    <a16:creationId xmlns:a16="http://schemas.microsoft.com/office/drawing/2014/main" id="{E836339D-D0D6-48D6-BC70-03E93227D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4288" y="4524376"/>
                <a:ext cx="0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588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8" name="Freeform 392">
                <a:extLst>
                  <a:ext uri="{FF2B5EF4-FFF2-40B4-BE49-F238E27FC236}">
                    <a16:creationId xmlns:a16="http://schemas.microsoft.com/office/drawing/2014/main" id="{621A83FD-9B95-42E0-AEB1-A12D22B40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6513" y="4518026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49" name="Freeform 393">
                <a:extLst>
                  <a:ext uri="{FF2B5EF4-FFF2-40B4-BE49-F238E27FC236}">
                    <a16:creationId xmlns:a16="http://schemas.microsoft.com/office/drawing/2014/main" id="{D77108B2-2DC5-4CD3-A4F7-1A6CAD4A9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4508501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0" name="Freeform 394">
                <a:extLst>
                  <a:ext uri="{FF2B5EF4-FFF2-40B4-BE49-F238E27FC236}">
                    <a16:creationId xmlns:a16="http://schemas.microsoft.com/office/drawing/2014/main" id="{10BF3DAF-4C8E-4448-BFBF-1B108F90D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4505326"/>
                <a:ext cx="0" cy="1588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1588 h 3"/>
                  <a:gd name="T4" fmla="*/ 0 w 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1" name="Freeform 396">
                <a:extLst>
                  <a:ext uri="{FF2B5EF4-FFF2-40B4-BE49-F238E27FC236}">
                    <a16:creationId xmlns:a16="http://schemas.microsoft.com/office/drawing/2014/main" id="{AF9608D1-12E5-4E1A-B1BC-EC4B77725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9525" y="4511676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2" name="Freeform 399">
                <a:extLst>
                  <a:ext uri="{FF2B5EF4-FFF2-40B4-BE49-F238E27FC236}">
                    <a16:creationId xmlns:a16="http://schemas.microsoft.com/office/drawing/2014/main" id="{5BD681B4-69D7-42F5-BB7D-F1E166D7F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9050" y="4533901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3" name="Freeform 400">
                <a:extLst>
                  <a:ext uri="{FF2B5EF4-FFF2-40B4-BE49-F238E27FC236}">
                    <a16:creationId xmlns:a16="http://schemas.microsoft.com/office/drawing/2014/main" id="{8AD4E344-47C7-48FB-B98A-79AEFEFFB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5875" y="4527551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4" name="Freeform 401">
                <a:extLst>
                  <a:ext uri="{FF2B5EF4-FFF2-40B4-BE49-F238E27FC236}">
                    <a16:creationId xmlns:a16="http://schemas.microsoft.com/office/drawing/2014/main" id="{AFBD263E-B243-49F6-BD94-2B23090D2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3" y="4530726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5" name="Freeform 402">
                <a:extLst>
                  <a:ext uri="{FF2B5EF4-FFF2-40B4-BE49-F238E27FC236}">
                    <a16:creationId xmlns:a16="http://schemas.microsoft.com/office/drawing/2014/main" id="{AFEC92CF-B67C-4577-8892-E12061DC1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0800" y="4567238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6" name="Freeform 403">
                <a:extLst>
                  <a:ext uri="{FF2B5EF4-FFF2-40B4-BE49-F238E27FC236}">
                    <a16:creationId xmlns:a16="http://schemas.microsoft.com/office/drawing/2014/main" id="{4B326989-5FD2-433F-BE1C-C3DC58F3B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0475" y="4498976"/>
                <a:ext cx="0" cy="3175"/>
              </a:xfrm>
              <a:custGeom>
                <a:avLst/>
                <a:gdLst>
                  <a:gd name="T0" fmla="*/ 1 w 2"/>
                  <a:gd name="T1" fmla="*/ 3175 h 6"/>
                  <a:gd name="T2" fmla="*/ 0 w 2"/>
                  <a:gd name="T3" fmla="*/ 0 h 6"/>
                  <a:gd name="T4" fmla="*/ 1 w 2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2" y="6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7" name="Freeform 404">
                <a:extLst>
                  <a:ext uri="{FF2B5EF4-FFF2-40B4-BE49-F238E27FC236}">
                    <a16:creationId xmlns:a16="http://schemas.microsoft.com/office/drawing/2014/main" id="{19E7CF66-E0A3-4F7C-90E6-D6561C5CC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8100" y="4557713"/>
                <a:ext cx="1587" cy="1588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8" name="Freeform 405">
                <a:extLst>
                  <a:ext uri="{FF2B5EF4-FFF2-40B4-BE49-F238E27FC236}">
                    <a16:creationId xmlns:a16="http://schemas.microsoft.com/office/drawing/2014/main" id="{3BF2C36A-BD26-4A3A-A8AF-BB7267ACB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25" y="4564063"/>
                <a:ext cx="0" cy="1588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588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59" name="Freeform 406">
                <a:extLst>
                  <a:ext uri="{FF2B5EF4-FFF2-40B4-BE49-F238E27FC236}">
                    <a16:creationId xmlns:a16="http://schemas.microsoft.com/office/drawing/2014/main" id="{F020D5F0-8089-438B-AE1D-548B011E24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5" y="4560888"/>
                <a:ext cx="0" cy="0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0" name="Freeform 408">
                <a:extLst>
                  <a:ext uri="{FF2B5EF4-FFF2-40B4-BE49-F238E27FC236}">
                    <a16:creationId xmlns:a16="http://schemas.microsoft.com/office/drawing/2014/main" id="{4D5AD699-7917-4E6D-8AA0-5A3B03295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4450" y="4562475"/>
                <a:ext cx="0" cy="0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1" name="Freeform 409">
                <a:extLst>
                  <a:ext uri="{FF2B5EF4-FFF2-40B4-BE49-F238E27FC236}">
                    <a16:creationId xmlns:a16="http://schemas.microsoft.com/office/drawing/2014/main" id="{B75CC6B4-DAF2-4FAA-BA42-C411F789D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5238" y="4513263"/>
                <a:ext cx="0" cy="3175"/>
              </a:xfrm>
              <a:custGeom>
                <a:avLst/>
                <a:gdLst>
                  <a:gd name="T0" fmla="*/ 1 w 2"/>
                  <a:gd name="T1" fmla="*/ 3175 h 7"/>
                  <a:gd name="T2" fmla="*/ 0 w 2"/>
                  <a:gd name="T3" fmla="*/ 0 h 7"/>
                  <a:gd name="T4" fmla="*/ 1 w 2"/>
                  <a:gd name="T5" fmla="*/ 317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7">
                    <a:moveTo>
                      <a:pt x="2" y="7"/>
                    </a:moveTo>
                    <a:cubicBezTo>
                      <a:pt x="1" y="5"/>
                      <a:pt x="1" y="2"/>
                      <a:pt x="0" y="0"/>
                    </a:cubicBezTo>
                    <a:cubicBezTo>
                      <a:pt x="1" y="2"/>
                      <a:pt x="1" y="5"/>
                      <a:pt x="2" y="7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2" name="Freeform 410">
                <a:extLst>
                  <a:ext uri="{FF2B5EF4-FFF2-40B4-BE49-F238E27FC236}">
                    <a16:creationId xmlns:a16="http://schemas.microsoft.com/office/drawing/2014/main" id="{D07595F8-F5AB-40AB-A41E-95A360536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5713" y="4484688"/>
                <a:ext cx="0" cy="1588"/>
              </a:xfrm>
              <a:custGeom>
                <a:avLst/>
                <a:gdLst>
                  <a:gd name="T0" fmla="*/ 1 w 2"/>
                  <a:gd name="T1" fmla="*/ 1588 h 4"/>
                  <a:gd name="T2" fmla="*/ 0 w 2"/>
                  <a:gd name="T3" fmla="*/ 0 h 4"/>
                  <a:gd name="T4" fmla="*/ 1 w 2"/>
                  <a:gd name="T5" fmla="*/ 1588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3" name="Freeform 411">
                <a:extLst>
                  <a:ext uri="{FF2B5EF4-FFF2-40B4-BE49-F238E27FC236}">
                    <a16:creationId xmlns:a16="http://schemas.microsoft.com/office/drawing/2014/main" id="{87F846F2-9B3C-4486-9903-FF6812A24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3338" y="4554538"/>
                <a:ext cx="1587" cy="0"/>
              </a:xfrm>
              <a:custGeom>
                <a:avLst/>
                <a:gdLst>
                  <a:gd name="T0" fmla="*/ 1587 w 2"/>
                  <a:gd name="T1" fmla="*/ 1 h 2"/>
                  <a:gd name="T2" fmla="*/ 0 w 2"/>
                  <a:gd name="T3" fmla="*/ 0 h 2"/>
                  <a:gd name="T4" fmla="*/ 1587 w 2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4" name="Freeform 414">
                <a:extLst>
                  <a:ext uri="{FF2B5EF4-FFF2-40B4-BE49-F238E27FC236}">
                    <a16:creationId xmlns:a16="http://schemas.microsoft.com/office/drawing/2014/main" id="{CAE43092-78F2-4772-99CF-A0FBF2C67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7150" y="4529138"/>
                <a:ext cx="6350" cy="11113"/>
              </a:xfrm>
              <a:custGeom>
                <a:avLst/>
                <a:gdLst>
                  <a:gd name="T0" fmla="*/ 6350 w 13"/>
                  <a:gd name="T1" fmla="*/ 11113 h 22"/>
                  <a:gd name="T2" fmla="*/ 2931 w 13"/>
                  <a:gd name="T3" fmla="*/ 4546 h 22"/>
                  <a:gd name="T4" fmla="*/ 0 w 13"/>
                  <a:gd name="T5" fmla="*/ 0 h 22"/>
                  <a:gd name="T6" fmla="*/ 2931 w 13"/>
                  <a:gd name="T7" fmla="*/ 4546 h 22"/>
                  <a:gd name="T8" fmla="*/ 6350 w 13"/>
                  <a:gd name="T9" fmla="*/ 11113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22">
                    <a:moveTo>
                      <a:pt x="13" y="22"/>
                    </a:moveTo>
                    <a:cubicBezTo>
                      <a:pt x="13" y="18"/>
                      <a:pt x="9" y="13"/>
                      <a:pt x="6" y="9"/>
                    </a:cubicBezTo>
                    <a:cubicBezTo>
                      <a:pt x="4" y="6"/>
                      <a:pt x="2" y="3"/>
                      <a:pt x="0" y="0"/>
                    </a:cubicBezTo>
                    <a:cubicBezTo>
                      <a:pt x="2" y="3"/>
                      <a:pt x="4" y="6"/>
                      <a:pt x="6" y="9"/>
                    </a:cubicBezTo>
                    <a:cubicBezTo>
                      <a:pt x="9" y="13"/>
                      <a:pt x="13" y="18"/>
                      <a:pt x="13" y="22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5" name="Freeform 415">
                <a:extLst>
                  <a:ext uri="{FF2B5EF4-FFF2-40B4-BE49-F238E27FC236}">
                    <a16:creationId xmlns:a16="http://schemas.microsoft.com/office/drawing/2014/main" id="{397FFD88-B719-4920-AF5F-87DBC43B7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8575" y="4549775"/>
                <a:ext cx="1587" cy="0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6" name="Freeform 416">
                <a:extLst>
                  <a:ext uri="{FF2B5EF4-FFF2-40B4-BE49-F238E27FC236}">
                    <a16:creationId xmlns:a16="http://schemas.microsoft.com/office/drawing/2014/main" id="{31C03375-90AF-41F7-80EE-94A15041F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0163" y="4551363"/>
                <a:ext cx="1587" cy="1588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7" name="Freeform 417">
                <a:extLst>
                  <a:ext uri="{FF2B5EF4-FFF2-40B4-BE49-F238E27FC236}">
                    <a16:creationId xmlns:a16="http://schemas.microsoft.com/office/drawing/2014/main" id="{042E4C94-5638-4FD4-9CD5-0C077A9A3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4925" y="4556125"/>
                <a:ext cx="1587" cy="1588"/>
              </a:xfrm>
              <a:custGeom>
                <a:avLst/>
                <a:gdLst>
                  <a:gd name="T0" fmla="*/ 0 w 2"/>
                  <a:gd name="T1" fmla="*/ 0 h 2"/>
                  <a:gd name="T2" fmla="*/ 1587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8" name="Freeform 418">
                <a:extLst>
                  <a:ext uri="{FF2B5EF4-FFF2-40B4-BE49-F238E27FC236}">
                    <a16:creationId xmlns:a16="http://schemas.microsoft.com/office/drawing/2014/main" id="{97C8F982-DA78-40D3-9542-6B10AF839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6988" y="4546600"/>
                <a:ext cx="0" cy="1588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D9A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69" name="Freeform 419">
                <a:extLst>
                  <a:ext uri="{FF2B5EF4-FFF2-40B4-BE49-F238E27FC236}">
                    <a16:creationId xmlns:a16="http://schemas.microsoft.com/office/drawing/2014/main" id="{74AF8DE6-CDC5-46B1-99FF-426D7AF45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5950" y="4578350"/>
                <a:ext cx="1587" cy="3175"/>
              </a:xfrm>
              <a:custGeom>
                <a:avLst/>
                <a:gdLst>
                  <a:gd name="T0" fmla="*/ 0 w 3"/>
                  <a:gd name="T1" fmla="*/ 3175 h 8"/>
                  <a:gd name="T2" fmla="*/ 1587 w 3"/>
                  <a:gd name="T3" fmla="*/ 0 h 8"/>
                  <a:gd name="T4" fmla="*/ 0 w 3"/>
                  <a:gd name="T5" fmla="*/ 317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cubicBezTo>
                      <a:pt x="1" y="5"/>
                      <a:pt x="2" y="3"/>
                      <a:pt x="3" y="0"/>
                    </a:cubicBezTo>
                    <a:cubicBezTo>
                      <a:pt x="2" y="3"/>
                      <a:pt x="1" y="5"/>
                      <a:pt x="0" y="8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0" name="Freeform 420">
                <a:extLst>
                  <a:ext uri="{FF2B5EF4-FFF2-40B4-BE49-F238E27FC236}">
                    <a16:creationId xmlns:a16="http://schemas.microsoft.com/office/drawing/2014/main" id="{91D9BC71-B14F-48D8-BF13-B85EF86E3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5475" y="4557713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1" name="Freeform 423">
                <a:extLst>
                  <a:ext uri="{FF2B5EF4-FFF2-40B4-BE49-F238E27FC236}">
                    <a16:creationId xmlns:a16="http://schemas.microsoft.com/office/drawing/2014/main" id="{47DCD619-C389-4036-B522-8F066663E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0875" y="4524375"/>
                <a:ext cx="39687" cy="15875"/>
              </a:xfrm>
              <a:custGeom>
                <a:avLst/>
                <a:gdLst>
                  <a:gd name="T0" fmla="*/ 5088 w 78"/>
                  <a:gd name="T1" fmla="*/ 9730 h 31"/>
                  <a:gd name="T2" fmla="*/ 0 w 78"/>
                  <a:gd name="T3" fmla="*/ 15875 h 31"/>
                  <a:gd name="T4" fmla="*/ 5088 w 78"/>
                  <a:gd name="T5" fmla="*/ 9730 h 31"/>
                  <a:gd name="T6" fmla="*/ 39687 w 78"/>
                  <a:gd name="T7" fmla="*/ 0 h 31"/>
                  <a:gd name="T8" fmla="*/ 39687 w 78"/>
                  <a:gd name="T9" fmla="*/ 0 h 31"/>
                  <a:gd name="T10" fmla="*/ 5088 w 78"/>
                  <a:gd name="T11" fmla="*/ 9730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8" h="31">
                    <a:moveTo>
                      <a:pt x="10" y="19"/>
                    </a:moveTo>
                    <a:cubicBezTo>
                      <a:pt x="4" y="21"/>
                      <a:pt x="0" y="25"/>
                      <a:pt x="0" y="31"/>
                    </a:cubicBezTo>
                    <a:cubicBezTo>
                      <a:pt x="0" y="25"/>
                      <a:pt x="4" y="21"/>
                      <a:pt x="10" y="19"/>
                    </a:cubicBezTo>
                    <a:cubicBezTo>
                      <a:pt x="31" y="12"/>
                      <a:pt x="53" y="7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3" y="7"/>
                      <a:pt x="31" y="12"/>
                      <a:pt x="10" y="19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2" name="Freeform 424">
                <a:extLst>
                  <a:ext uri="{FF2B5EF4-FFF2-40B4-BE49-F238E27FC236}">
                    <a16:creationId xmlns:a16="http://schemas.microsoft.com/office/drawing/2014/main" id="{894D6467-2330-441E-AEA3-8BE9BB852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1825" y="4537075"/>
                <a:ext cx="0" cy="1588"/>
              </a:xfrm>
              <a:custGeom>
                <a:avLst/>
                <a:gdLst>
                  <a:gd name="T0" fmla="*/ 0 w 2"/>
                  <a:gd name="T1" fmla="*/ 1588 h 3"/>
                  <a:gd name="T2" fmla="*/ 1 w 2"/>
                  <a:gd name="T3" fmla="*/ 0 h 3"/>
                  <a:gd name="T4" fmla="*/ 0 w 2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rgbClr val="C993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3" name="Freeform 551">
                <a:extLst>
                  <a:ext uri="{FF2B5EF4-FFF2-40B4-BE49-F238E27FC236}">
                    <a16:creationId xmlns:a16="http://schemas.microsoft.com/office/drawing/2014/main" id="{AEC99789-BE8F-4264-8D3F-98A31B9FE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1950" y="4819650"/>
                <a:ext cx="168275" cy="80963"/>
              </a:xfrm>
              <a:custGeom>
                <a:avLst/>
                <a:gdLst>
                  <a:gd name="T0" fmla="*/ 129960 w 325"/>
                  <a:gd name="T1" fmla="*/ 42310 h 155"/>
                  <a:gd name="T2" fmla="*/ 63686 w 325"/>
                  <a:gd name="T3" fmla="*/ 27684 h 155"/>
                  <a:gd name="T4" fmla="*/ 0 w 325"/>
                  <a:gd name="T5" fmla="*/ 0 h 155"/>
                  <a:gd name="T6" fmla="*/ 7249 w 325"/>
                  <a:gd name="T7" fmla="*/ 5223 h 155"/>
                  <a:gd name="T8" fmla="*/ 14498 w 325"/>
                  <a:gd name="T9" fmla="*/ 10447 h 155"/>
                  <a:gd name="T10" fmla="*/ 16051 w 325"/>
                  <a:gd name="T11" fmla="*/ 12014 h 155"/>
                  <a:gd name="T12" fmla="*/ 21229 w 325"/>
                  <a:gd name="T13" fmla="*/ 15670 h 155"/>
                  <a:gd name="T14" fmla="*/ 24335 w 325"/>
                  <a:gd name="T15" fmla="*/ 17760 h 155"/>
                  <a:gd name="T16" fmla="*/ 28477 w 325"/>
                  <a:gd name="T17" fmla="*/ 20894 h 155"/>
                  <a:gd name="T18" fmla="*/ 31584 w 325"/>
                  <a:gd name="T19" fmla="*/ 22983 h 155"/>
                  <a:gd name="T20" fmla="*/ 35726 w 325"/>
                  <a:gd name="T21" fmla="*/ 25595 h 155"/>
                  <a:gd name="T22" fmla="*/ 38833 w 325"/>
                  <a:gd name="T23" fmla="*/ 28206 h 155"/>
                  <a:gd name="T24" fmla="*/ 43493 w 325"/>
                  <a:gd name="T25" fmla="*/ 31341 h 155"/>
                  <a:gd name="T26" fmla="*/ 45564 w 325"/>
                  <a:gd name="T27" fmla="*/ 32908 h 155"/>
                  <a:gd name="T28" fmla="*/ 52295 w 325"/>
                  <a:gd name="T29" fmla="*/ 38131 h 155"/>
                  <a:gd name="T30" fmla="*/ 154295 w 325"/>
                  <a:gd name="T31" fmla="*/ 79396 h 155"/>
                  <a:gd name="T32" fmla="*/ 168275 w 325"/>
                  <a:gd name="T33" fmla="*/ 73128 h 155"/>
                  <a:gd name="T34" fmla="*/ 167239 w 325"/>
                  <a:gd name="T35" fmla="*/ 65815 h 155"/>
                  <a:gd name="T36" fmla="*/ 163097 w 325"/>
                  <a:gd name="T37" fmla="*/ 42310 h 155"/>
                  <a:gd name="T38" fmla="*/ 151189 w 325"/>
                  <a:gd name="T39" fmla="*/ 42832 h 155"/>
                  <a:gd name="T40" fmla="*/ 129960 w 325"/>
                  <a:gd name="T41" fmla="*/ 4231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25" h="155">
                    <a:moveTo>
                      <a:pt x="251" y="81"/>
                    </a:moveTo>
                    <a:cubicBezTo>
                      <a:pt x="207" y="75"/>
                      <a:pt x="165" y="69"/>
                      <a:pt x="123" y="53"/>
                    </a:cubicBezTo>
                    <a:cubicBezTo>
                      <a:pt x="81" y="38"/>
                      <a:pt x="40" y="20"/>
                      <a:pt x="0" y="0"/>
                    </a:cubicBezTo>
                    <a:cubicBezTo>
                      <a:pt x="4" y="3"/>
                      <a:pt x="9" y="7"/>
                      <a:pt x="14" y="10"/>
                    </a:cubicBezTo>
                    <a:cubicBezTo>
                      <a:pt x="18" y="13"/>
                      <a:pt x="23" y="17"/>
                      <a:pt x="28" y="20"/>
                    </a:cubicBezTo>
                    <a:cubicBezTo>
                      <a:pt x="29" y="21"/>
                      <a:pt x="30" y="22"/>
                      <a:pt x="31" y="23"/>
                    </a:cubicBezTo>
                    <a:cubicBezTo>
                      <a:pt x="35" y="25"/>
                      <a:pt x="38" y="27"/>
                      <a:pt x="41" y="30"/>
                    </a:cubicBezTo>
                    <a:cubicBezTo>
                      <a:pt x="43" y="31"/>
                      <a:pt x="45" y="32"/>
                      <a:pt x="47" y="34"/>
                    </a:cubicBezTo>
                    <a:cubicBezTo>
                      <a:pt x="50" y="36"/>
                      <a:pt x="53" y="38"/>
                      <a:pt x="55" y="40"/>
                    </a:cubicBezTo>
                    <a:cubicBezTo>
                      <a:pt x="57" y="41"/>
                      <a:pt x="59" y="42"/>
                      <a:pt x="61" y="44"/>
                    </a:cubicBezTo>
                    <a:cubicBezTo>
                      <a:pt x="64" y="46"/>
                      <a:pt x="66" y="47"/>
                      <a:pt x="69" y="49"/>
                    </a:cubicBezTo>
                    <a:cubicBezTo>
                      <a:pt x="71" y="51"/>
                      <a:pt x="73" y="52"/>
                      <a:pt x="75" y="54"/>
                    </a:cubicBezTo>
                    <a:cubicBezTo>
                      <a:pt x="78" y="56"/>
                      <a:pt x="81" y="58"/>
                      <a:pt x="84" y="60"/>
                    </a:cubicBezTo>
                    <a:cubicBezTo>
                      <a:pt x="85" y="61"/>
                      <a:pt x="86" y="62"/>
                      <a:pt x="88" y="63"/>
                    </a:cubicBezTo>
                    <a:cubicBezTo>
                      <a:pt x="92" y="66"/>
                      <a:pt x="97" y="69"/>
                      <a:pt x="101" y="73"/>
                    </a:cubicBezTo>
                    <a:cubicBezTo>
                      <a:pt x="160" y="115"/>
                      <a:pt x="227" y="138"/>
                      <a:pt x="298" y="152"/>
                    </a:cubicBezTo>
                    <a:cubicBezTo>
                      <a:pt x="318" y="155"/>
                      <a:pt x="324" y="152"/>
                      <a:pt x="325" y="140"/>
                    </a:cubicBezTo>
                    <a:cubicBezTo>
                      <a:pt x="325" y="137"/>
                      <a:pt x="324" y="132"/>
                      <a:pt x="323" y="126"/>
                    </a:cubicBezTo>
                    <a:cubicBezTo>
                      <a:pt x="320" y="111"/>
                      <a:pt x="318" y="96"/>
                      <a:pt x="315" y="81"/>
                    </a:cubicBezTo>
                    <a:cubicBezTo>
                      <a:pt x="307" y="81"/>
                      <a:pt x="300" y="82"/>
                      <a:pt x="292" y="82"/>
                    </a:cubicBezTo>
                    <a:cubicBezTo>
                      <a:pt x="278" y="83"/>
                      <a:pt x="265" y="82"/>
                      <a:pt x="251" y="81"/>
                    </a:cubicBezTo>
                    <a:close/>
                  </a:path>
                </a:pathLst>
              </a:custGeom>
              <a:solidFill>
                <a:srgbClr val="C6C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4" name="Freeform 552">
                <a:extLst>
                  <a:ext uri="{FF2B5EF4-FFF2-40B4-BE49-F238E27FC236}">
                    <a16:creationId xmlns:a16="http://schemas.microsoft.com/office/drawing/2014/main" id="{40621441-9AA2-45F0-8BF5-BE14CC53C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1925" y="4643438"/>
                <a:ext cx="61912" cy="63500"/>
              </a:xfrm>
              <a:custGeom>
                <a:avLst/>
                <a:gdLst>
                  <a:gd name="T0" fmla="*/ 9365 w 119"/>
                  <a:gd name="T1" fmla="*/ 48012 h 123"/>
                  <a:gd name="T2" fmla="*/ 0 w 119"/>
                  <a:gd name="T3" fmla="*/ 56272 h 123"/>
                  <a:gd name="T4" fmla="*/ 0 w 119"/>
                  <a:gd name="T5" fmla="*/ 56272 h 123"/>
                  <a:gd name="T6" fmla="*/ 32777 w 119"/>
                  <a:gd name="T7" fmla="*/ 57821 h 123"/>
                  <a:gd name="T8" fmla="*/ 33297 w 119"/>
                  <a:gd name="T9" fmla="*/ 57821 h 123"/>
                  <a:gd name="T10" fmla="*/ 37980 w 119"/>
                  <a:gd name="T11" fmla="*/ 58337 h 123"/>
                  <a:gd name="T12" fmla="*/ 39020 w 119"/>
                  <a:gd name="T13" fmla="*/ 58337 h 123"/>
                  <a:gd name="T14" fmla="*/ 43703 w 119"/>
                  <a:gd name="T15" fmla="*/ 58854 h 123"/>
                  <a:gd name="T16" fmla="*/ 43703 w 119"/>
                  <a:gd name="T17" fmla="*/ 59370 h 123"/>
                  <a:gd name="T18" fmla="*/ 61392 w 119"/>
                  <a:gd name="T19" fmla="*/ 55756 h 123"/>
                  <a:gd name="T20" fmla="*/ 61912 w 119"/>
                  <a:gd name="T21" fmla="*/ 53175 h 123"/>
                  <a:gd name="T22" fmla="*/ 56189 w 119"/>
                  <a:gd name="T23" fmla="*/ 40785 h 123"/>
                  <a:gd name="T24" fmla="*/ 56189 w 119"/>
                  <a:gd name="T25" fmla="*/ 40785 h 123"/>
                  <a:gd name="T26" fmla="*/ 52547 w 119"/>
                  <a:gd name="T27" fmla="*/ 35622 h 123"/>
                  <a:gd name="T28" fmla="*/ 51507 w 119"/>
                  <a:gd name="T29" fmla="*/ 34073 h 123"/>
                  <a:gd name="T30" fmla="*/ 49426 w 119"/>
                  <a:gd name="T31" fmla="*/ 30459 h 123"/>
                  <a:gd name="T32" fmla="*/ 48905 w 119"/>
                  <a:gd name="T33" fmla="*/ 28911 h 123"/>
                  <a:gd name="T34" fmla="*/ 46824 w 119"/>
                  <a:gd name="T35" fmla="*/ 24264 h 123"/>
                  <a:gd name="T36" fmla="*/ 46304 w 119"/>
                  <a:gd name="T37" fmla="*/ 23748 h 123"/>
                  <a:gd name="T38" fmla="*/ 35378 w 119"/>
                  <a:gd name="T39" fmla="*/ 0 h 123"/>
                  <a:gd name="T40" fmla="*/ 9365 w 119"/>
                  <a:gd name="T41" fmla="*/ 48012 h 12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19" h="123">
                    <a:moveTo>
                      <a:pt x="18" y="93"/>
                    </a:moveTo>
                    <a:cubicBezTo>
                      <a:pt x="13" y="99"/>
                      <a:pt x="7" y="104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21" y="108"/>
                      <a:pt x="42" y="109"/>
                      <a:pt x="63" y="112"/>
                    </a:cubicBezTo>
                    <a:cubicBezTo>
                      <a:pt x="63" y="112"/>
                      <a:pt x="64" y="112"/>
                      <a:pt x="64" y="112"/>
                    </a:cubicBezTo>
                    <a:cubicBezTo>
                      <a:pt x="67" y="112"/>
                      <a:pt x="70" y="113"/>
                      <a:pt x="73" y="113"/>
                    </a:cubicBezTo>
                    <a:cubicBezTo>
                      <a:pt x="74" y="113"/>
                      <a:pt x="74" y="113"/>
                      <a:pt x="75" y="113"/>
                    </a:cubicBezTo>
                    <a:cubicBezTo>
                      <a:pt x="78" y="114"/>
                      <a:pt x="81" y="114"/>
                      <a:pt x="84" y="114"/>
                    </a:cubicBezTo>
                    <a:cubicBezTo>
                      <a:pt x="84" y="114"/>
                      <a:pt x="84" y="114"/>
                      <a:pt x="84" y="115"/>
                    </a:cubicBezTo>
                    <a:cubicBezTo>
                      <a:pt x="95" y="116"/>
                      <a:pt x="111" y="123"/>
                      <a:pt x="118" y="108"/>
                    </a:cubicBezTo>
                    <a:cubicBezTo>
                      <a:pt x="119" y="107"/>
                      <a:pt x="119" y="105"/>
                      <a:pt x="119" y="103"/>
                    </a:cubicBezTo>
                    <a:cubicBezTo>
                      <a:pt x="119" y="94"/>
                      <a:pt x="113" y="86"/>
                      <a:pt x="108" y="79"/>
                    </a:cubicBezTo>
                    <a:cubicBezTo>
                      <a:pt x="108" y="79"/>
                      <a:pt x="108" y="79"/>
                      <a:pt x="108" y="79"/>
                    </a:cubicBezTo>
                    <a:cubicBezTo>
                      <a:pt x="105" y="76"/>
                      <a:pt x="103" y="72"/>
                      <a:pt x="101" y="69"/>
                    </a:cubicBezTo>
                    <a:cubicBezTo>
                      <a:pt x="101" y="68"/>
                      <a:pt x="100" y="67"/>
                      <a:pt x="99" y="66"/>
                    </a:cubicBezTo>
                    <a:cubicBezTo>
                      <a:pt x="98" y="63"/>
                      <a:pt x="97" y="61"/>
                      <a:pt x="95" y="59"/>
                    </a:cubicBezTo>
                    <a:cubicBezTo>
                      <a:pt x="95" y="58"/>
                      <a:pt x="94" y="57"/>
                      <a:pt x="94" y="56"/>
                    </a:cubicBezTo>
                    <a:cubicBezTo>
                      <a:pt x="92" y="53"/>
                      <a:pt x="91" y="50"/>
                      <a:pt x="90" y="47"/>
                    </a:cubicBezTo>
                    <a:cubicBezTo>
                      <a:pt x="90" y="47"/>
                      <a:pt x="89" y="46"/>
                      <a:pt x="89" y="46"/>
                    </a:cubicBezTo>
                    <a:cubicBezTo>
                      <a:pt x="82" y="31"/>
                      <a:pt x="76" y="15"/>
                      <a:pt x="68" y="0"/>
                    </a:cubicBezTo>
                    <a:cubicBezTo>
                      <a:pt x="61" y="35"/>
                      <a:pt x="42" y="70"/>
                      <a:pt x="18" y="93"/>
                    </a:cubicBezTo>
                    <a:close/>
                  </a:path>
                </a:pathLst>
              </a:custGeom>
              <a:solidFill>
                <a:srgbClr val="67C1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5" name="Freeform 553">
                <a:extLst>
                  <a:ext uri="{FF2B5EF4-FFF2-40B4-BE49-F238E27FC236}">
                    <a16:creationId xmlns:a16="http://schemas.microsoft.com/office/drawing/2014/main" id="{8FA4C4C6-66EA-4D0A-B1E2-84F26FC35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0650" y="4330700"/>
                <a:ext cx="50800" cy="112713"/>
              </a:xfrm>
              <a:custGeom>
                <a:avLst/>
                <a:gdLst>
                  <a:gd name="T0" fmla="*/ 49261 w 99"/>
                  <a:gd name="T1" fmla="*/ 5170 h 218"/>
                  <a:gd name="T2" fmla="*/ 25657 w 99"/>
                  <a:gd name="T3" fmla="*/ 55839 h 218"/>
                  <a:gd name="T4" fmla="*/ 0 w 99"/>
                  <a:gd name="T5" fmla="*/ 86861 h 218"/>
                  <a:gd name="T6" fmla="*/ 8723 w 99"/>
                  <a:gd name="T7" fmla="*/ 95651 h 218"/>
                  <a:gd name="T8" fmla="*/ 9749 w 99"/>
                  <a:gd name="T9" fmla="*/ 96168 h 218"/>
                  <a:gd name="T10" fmla="*/ 13855 w 99"/>
                  <a:gd name="T11" fmla="*/ 99787 h 218"/>
                  <a:gd name="T12" fmla="*/ 18473 w 99"/>
                  <a:gd name="T13" fmla="*/ 103923 h 218"/>
                  <a:gd name="T14" fmla="*/ 18473 w 99"/>
                  <a:gd name="T15" fmla="*/ 103923 h 218"/>
                  <a:gd name="T16" fmla="*/ 37459 w 99"/>
                  <a:gd name="T17" fmla="*/ 97202 h 218"/>
                  <a:gd name="T18" fmla="*/ 37459 w 99"/>
                  <a:gd name="T19" fmla="*/ 97202 h 218"/>
                  <a:gd name="T20" fmla="*/ 38485 w 99"/>
                  <a:gd name="T21" fmla="*/ 89964 h 218"/>
                  <a:gd name="T22" fmla="*/ 38485 w 99"/>
                  <a:gd name="T23" fmla="*/ 87895 h 218"/>
                  <a:gd name="T24" fmla="*/ 38998 w 99"/>
                  <a:gd name="T25" fmla="*/ 81691 h 218"/>
                  <a:gd name="T26" fmla="*/ 38998 w 99"/>
                  <a:gd name="T27" fmla="*/ 80657 h 218"/>
                  <a:gd name="T28" fmla="*/ 49261 w 99"/>
                  <a:gd name="T29" fmla="*/ 6204 h 218"/>
                  <a:gd name="T30" fmla="*/ 49261 w 99"/>
                  <a:gd name="T31" fmla="*/ 5687 h 218"/>
                  <a:gd name="T32" fmla="*/ 50800 w 99"/>
                  <a:gd name="T33" fmla="*/ 0 h 218"/>
                  <a:gd name="T34" fmla="*/ 50800 w 99"/>
                  <a:gd name="T35" fmla="*/ 0 h 218"/>
                  <a:gd name="T36" fmla="*/ 49261 w 99"/>
                  <a:gd name="T37" fmla="*/ 5170 h 21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99" h="218">
                    <a:moveTo>
                      <a:pt x="96" y="10"/>
                    </a:moveTo>
                    <a:cubicBezTo>
                      <a:pt x="84" y="43"/>
                      <a:pt x="70" y="79"/>
                      <a:pt x="50" y="108"/>
                    </a:cubicBezTo>
                    <a:cubicBezTo>
                      <a:pt x="36" y="129"/>
                      <a:pt x="19" y="150"/>
                      <a:pt x="0" y="168"/>
                    </a:cubicBezTo>
                    <a:cubicBezTo>
                      <a:pt x="6" y="174"/>
                      <a:pt x="11" y="179"/>
                      <a:pt x="17" y="185"/>
                    </a:cubicBezTo>
                    <a:cubicBezTo>
                      <a:pt x="18" y="185"/>
                      <a:pt x="19" y="186"/>
                      <a:pt x="19" y="186"/>
                    </a:cubicBezTo>
                    <a:cubicBezTo>
                      <a:pt x="22" y="189"/>
                      <a:pt x="24" y="191"/>
                      <a:pt x="27" y="193"/>
                    </a:cubicBezTo>
                    <a:cubicBezTo>
                      <a:pt x="30" y="196"/>
                      <a:pt x="33" y="198"/>
                      <a:pt x="36" y="201"/>
                    </a:cubicBezTo>
                    <a:cubicBezTo>
                      <a:pt x="36" y="201"/>
                      <a:pt x="36" y="201"/>
                      <a:pt x="36" y="201"/>
                    </a:cubicBezTo>
                    <a:cubicBezTo>
                      <a:pt x="56" y="216"/>
                      <a:pt x="69" y="218"/>
                      <a:pt x="73" y="188"/>
                    </a:cubicBezTo>
                    <a:cubicBezTo>
                      <a:pt x="73" y="188"/>
                      <a:pt x="73" y="188"/>
                      <a:pt x="73" y="188"/>
                    </a:cubicBezTo>
                    <a:cubicBezTo>
                      <a:pt x="74" y="183"/>
                      <a:pt x="74" y="178"/>
                      <a:pt x="75" y="174"/>
                    </a:cubicBezTo>
                    <a:cubicBezTo>
                      <a:pt x="75" y="172"/>
                      <a:pt x="75" y="171"/>
                      <a:pt x="75" y="170"/>
                    </a:cubicBezTo>
                    <a:cubicBezTo>
                      <a:pt x="75" y="166"/>
                      <a:pt x="76" y="162"/>
                      <a:pt x="76" y="158"/>
                    </a:cubicBezTo>
                    <a:cubicBezTo>
                      <a:pt x="76" y="157"/>
                      <a:pt x="76" y="157"/>
                      <a:pt x="76" y="156"/>
                    </a:cubicBezTo>
                    <a:cubicBezTo>
                      <a:pt x="81" y="108"/>
                      <a:pt x="85" y="60"/>
                      <a:pt x="96" y="12"/>
                    </a:cubicBezTo>
                    <a:cubicBezTo>
                      <a:pt x="96" y="12"/>
                      <a:pt x="96" y="12"/>
                      <a:pt x="96" y="11"/>
                    </a:cubicBezTo>
                    <a:cubicBezTo>
                      <a:pt x="97" y="8"/>
                      <a:pt x="98" y="4"/>
                      <a:pt x="99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8" y="3"/>
                      <a:pt x="97" y="7"/>
                      <a:pt x="96" y="10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6" name="Freeform 554">
                <a:extLst>
                  <a:ext uri="{FF2B5EF4-FFF2-40B4-BE49-F238E27FC236}">
                    <a16:creationId xmlns:a16="http://schemas.microsoft.com/office/drawing/2014/main" id="{0156A09F-B340-439C-A2AE-6D523865E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800" y="4294188"/>
                <a:ext cx="4762" cy="15875"/>
              </a:xfrm>
              <a:custGeom>
                <a:avLst/>
                <a:gdLst>
                  <a:gd name="T0" fmla="*/ 4762 w 9"/>
                  <a:gd name="T1" fmla="*/ 2048 h 31"/>
                  <a:gd name="T2" fmla="*/ 4233 w 9"/>
                  <a:gd name="T3" fmla="*/ 0 h 31"/>
                  <a:gd name="T4" fmla="*/ 0 w 9"/>
                  <a:gd name="T5" fmla="*/ 15875 h 31"/>
                  <a:gd name="T6" fmla="*/ 1058 w 9"/>
                  <a:gd name="T7" fmla="*/ 13315 h 31"/>
                  <a:gd name="T8" fmla="*/ 3175 w 9"/>
                  <a:gd name="T9" fmla="*/ 7169 h 31"/>
                  <a:gd name="T10" fmla="*/ 3704 w 9"/>
                  <a:gd name="T11" fmla="*/ 6657 h 31"/>
                  <a:gd name="T12" fmla="*/ 3704 w 9"/>
                  <a:gd name="T13" fmla="*/ 6145 h 31"/>
                  <a:gd name="T14" fmla="*/ 4233 w 9"/>
                  <a:gd name="T15" fmla="*/ 5633 h 31"/>
                  <a:gd name="T16" fmla="*/ 4233 w 9"/>
                  <a:gd name="T17" fmla="*/ 5121 h 31"/>
                  <a:gd name="T18" fmla="*/ 4233 w 9"/>
                  <a:gd name="T19" fmla="*/ 4609 h 31"/>
                  <a:gd name="T20" fmla="*/ 4233 w 9"/>
                  <a:gd name="T21" fmla="*/ 4609 h 31"/>
                  <a:gd name="T22" fmla="*/ 4233 w 9"/>
                  <a:gd name="T23" fmla="*/ 3585 h 31"/>
                  <a:gd name="T24" fmla="*/ 4233 w 9"/>
                  <a:gd name="T25" fmla="*/ 3585 h 31"/>
                  <a:gd name="T26" fmla="*/ 4762 w 9"/>
                  <a:gd name="T27" fmla="*/ 2560 h 31"/>
                  <a:gd name="T28" fmla="*/ 4762 w 9"/>
                  <a:gd name="T29" fmla="*/ 2560 h 31"/>
                  <a:gd name="T30" fmla="*/ 4762 w 9"/>
                  <a:gd name="T31" fmla="*/ 2048 h 31"/>
                  <a:gd name="T32" fmla="*/ 4762 w 9"/>
                  <a:gd name="T33" fmla="*/ 2048 h 3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" h="31">
                    <a:moveTo>
                      <a:pt x="9" y="4"/>
                    </a:moveTo>
                    <a:cubicBezTo>
                      <a:pt x="8" y="2"/>
                      <a:pt x="8" y="1"/>
                      <a:pt x="8" y="0"/>
                    </a:cubicBezTo>
                    <a:cubicBezTo>
                      <a:pt x="5" y="11"/>
                      <a:pt x="3" y="21"/>
                      <a:pt x="0" y="31"/>
                    </a:cubicBezTo>
                    <a:cubicBezTo>
                      <a:pt x="0" y="29"/>
                      <a:pt x="1" y="28"/>
                      <a:pt x="2" y="26"/>
                    </a:cubicBezTo>
                    <a:cubicBezTo>
                      <a:pt x="3" y="22"/>
                      <a:pt x="5" y="18"/>
                      <a:pt x="6" y="14"/>
                    </a:cubicBezTo>
                    <a:cubicBezTo>
                      <a:pt x="7" y="14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1"/>
                      <a:pt x="8" y="11"/>
                    </a:cubicBezTo>
                    <a:cubicBezTo>
                      <a:pt x="8" y="11"/>
                      <a:pt x="8" y="10"/>
                      <a:pt x="8" y="10"/>
                    </a:cubicBezTo>
                    <a:cubicBezTo>
                      <a:pt x="8" y="10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9" y="6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7" name="Freeform 564">
                <a:extLst>
                  <a:ext uri="{FF2B5EF4-FFF2-40B4-BE49-F238E27FC236}">
                    <a16:creationId xmlns:a16="http://schemas.microsoft.com/office/drawing/2014/main" id="{FB9BAA26-50BF-4AB5-8163-FF8000A17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8350" y="4913313"/>
                <a:ext cx="106362" cy="123825"/>
              </a:xfrm>
              <a:custGeom>
                <a:avLst/>
                <a:gdLst>
                  <a:gd name="T0" fmla="*/ 16875 w 208"/>
                  <a:gd name="T1" fmla="*/ 88671 h 236"/>
                  <a:gd name="T2" fmla="*/ 0 w 208"/>
                  <a:gd name="T3" fmla="*/ 97591 h 236"/>
                  <a:gd name="T4" fmla="*/ 0 w 208"/>
                  <a:gd name="T5" fmla="*/ 97591 h 236"/>
                  <a:gd name="T6" fmla="*/ 24545 w 208"/>
                  <a:gd name="T7" fmla="*/ 117004 h 236"/>
                  <a:gd name="T8" fmla="*/ 24545 w 208"/>
                  <a:gd name="T9" fmla="*/ 117004 h 236"/>
                  <a:gd name="T10" fmla="*/ 41931 w 208"/>
                  <a:gd name="T11" fmla="*/ 111757 h 236"/>
                  <a:gd name="T12" fmla="*/ 106362 w 208"/>
                  <a:gd name="T13" fmla="*/ 0 h 236"/>
                  <a:gd name="T14" fmla="*/ 106362 w 208"/>
                  <a:gd name="T15" fmla="*/ 0 h 236"/>
                  <a:gd name="T16" fmla="*/ 90510 w 208"/>
                  <a:gd name="T17" fmla="*/ 2099 h 236"/>
                  <a:gd name="T18" fmla="*/ 89999 w 208"/>
                  <a:gd name="T19" fmla="*/ 2099 h 236"/>
                  <a:gd name="T20" fmla="*/ 16875 w 208"/>
                  <a:gd name="T21" fmla="*/ 88671 h 2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8" h="236">
                    <a:moveTo>
                      <a:pt x="33" y="169"/>
                    </a:moveTo>
                    <a:cubicBezTo>
                      <a:pt x="23" y="175"/>
                      <a:pt x="12" y="181"/>
                      <a:pt x="0" y="186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16" y="199"/>
                      <a:pt x="32" y="211"/>
                      <a:pt x="48" y="223"/>
                    </a:cubicBezTo>
                    <a:cubicBezTo>
                      <a:pt x="48" y="223"/>
                      <a:pt x="48" y="223"/>
                      <a:pt x="48" y="223"/>
                    </a:cubicBezTo>
                    <a:cubicBezTo>
                      <a:pt x="65" y="236"/>
                      <a:pt x="74" y="226"/>
                      <a:pt x="82" y="213"/>
                    </a:cubicBezTo>
                    <a:cubicBezTo>
                      <a:pt x="122" y="142"/>
                      <a:pt x="156" y="67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98" y="1"/>
                      <a:pt x="187" y="2"/>
                      <a:pt x="177" y="4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46" y="71"/>
                      <a:pt x="97" y="130"/>
                      <a:pt x="33" y="169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8" name="Freeform 565">
                <a:extLst>
                  <a:ext uri="{FF2B5EF4-FFF2-40B4-BE49-F238E27FC236}">
                    <a16:creationId xmlns:a16="http://schemas.microsoft.com/office/drawing/2014/main" id="{5E129C35-742B-4A0F-9D40-8D6067CC2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775" y="4795838"/>
                <a:ext cx="150812" cy="77788"/>
              </a:xfrm>
              <a:custGeom>
                <a:avLst/>
                <a:gdLst>
                  <a:gd name="T0" fmla="*/ 147172 w 290"/>
                  <a:gd name="T1" fmla="*/ 41243 h 149"/>
                  <a:gd name="T2" fmla="*/ 146132 w 290"/>
                  <a:gd name="T3" fmla="*/ 40199 h 149"/>
                  <a:gd name="T4" fmla="*/ 142491 w 290"/>
                  <a:gd name="T5" fmla="*/ 35501 h 149"/>
                  <a:gd name="T6" fmla="*/ 141971 w 290"/>
                  <a:gd name="T7" fmla="*/ 34456 h 149"/>
                  <a:gd name="T8" fmla="*/ 133131 w 290"/>
                  <a:gd name="T9" fmla="*/ 25581 h 149"/>
                  <a:gd name="T10" fmla="*/ 132611 w 290"/>
                  <a:gd name="T11" fmla="*/ 25059 h 149"/>
                  <a:gd name="T12" fmla="*/ 128450 w 290"/>
                  <a:gd name="T13" fmla="*/ 20361 h 149"/>
                  <a:gd name="T14" fmla="*/ 127930 w 290"/>
                  <a:gd name="T15" fmla="*/ 20361 h 149"/>
                  <a:gd name="T16" fmla="*/ 105568 w 290"/>
                  <a:gd name="T17" fmla="*/ 0 h 149"/>
                  <a:gd name="T18" fmla="*/ 84767 w 290"/>
                  <a:gd name="T19" fmla="*/ 31846 h 149"/>
                  <a:gd name="T20" fmla="*/ 18201 w 290"/>
                  <a:gd name="T21" fmla="*/ 59516 h 149"/>
                  <a:gd name="T22" fmla="*/ 13521 w 290"/>
                  <a:gd name="T23" fmla="*/ 59516 h 149"/>
                  <a:gd name="T24" fmla="*/ 13521 w 290"/>
                  <a:gd name="T25" fmla="*/ 59516 h 149"/>
                  <a:gd name="T26" fmla="*/ 7801 w 290"/>
                  <a:gd name="T27" fmla="*/ 67869 h 149"/>
                  <a:gd name="T28" fmla="*/ 6761 w 290"/>
                  <a:gd name="T29" fmla="*/ 69435 h 149"/>
                  <a:gd name="T30" fmla="*/ 0 w 290"/>
                  <a:gd name="T31" fmla="*/ 77788 h 149"/>
                  <a:gd name="T32" fmla="*/ 150812 w 290"/>
                  <a:gd name="T33" fmla="*/ 45942 h 149"/>
                  <a:gd name="T34" fmla="*/ 147172 w 290"/>
                  <a:gd name="T35" fmla="*/ 41243 h 14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90" h="149">
                    <a:moveTo>
                      <a:pt x="283" y="79"/>
                    </a:moveTo>
                    <a:cubicBezTo>
                      <a:pt x="282" y="78"/>
                      <a:pt x="282" y="77"/>
                      <a:pt x="281" y="77"/>
                    </a:cubicBezTo>
                    <a:cubicBezTo>
                      <a:pt x="279" y="74"/>
                      <a:pt x="276" y="71"/>
                      <a:pt x="274" y="68"/>
                    </a:cubicBezTo>
                    <a:cubicBezTo>
                      <a:pt x="274" y="67"/>
                      <a:pt x="273" y="67"/>
                      <a:pt x="273" y="66"/>
                    </a:cubicBezTo>
                    <a:cubicBezTo>
                      <a:pt x="267" y="60"/>
                      <a:pt x="262" y="54"/>
                      <a:pt x="256" y="49"/>
                    </a:cubicBezTo>
                    <a:cubicBezTo>
                      <a:pt x="256" y="48"/>
                      <a:pt x="256" y="48"/>
                      <a:pt x="255" y="48"/>
                    </a:cubicBezTo>
                    <a:cubicBezTo>
                      <a:pt x="253" y="45"/>
                      <a:pt x="250" y="42"/>
                      <a:pt x="247" y="39"/>
                    </a:cubicBezTo>
                    <a:cubicBezTo>
                      <a:pt x="247" y="39"/>
                      <a:pt x="246" y="39"/>
                      <a:pt x="246" y="39"/>
                    </a:cubicBezTo>
                    <a:cubicBezTo>
                      <a:pt x="232" y="25"/>
                      <a:pt x="217" y="13"/>
                      <a:pt x="203" y="0"/>
                    </a:cubicBezTo>
                    <a:cubicBezTo>
                      <a:pt x="193" y="24"/>
                      <a:pt x="179" y="45"/>
                      <a:pt x="163" y="61"/>
                    </a:cubicBezTo>
                    <a:cubicBezTo>
                      <a:pt x="130" y="94"/>
                      <a:pt x="81" y="114"/>
                      <a:pt x="35" y="114"/>
                    </a:cubicBezTo>
                    <a:cubicBezTo>
                      <a:pt x="32" y="114"/>
                      <a:pt x="29" y="114"/>
                      <a:pt x="26" y="114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3" y="119"/>
                      <a:pt x="19" y="125"/>
                      <a:pt x="15" y="130"/>
                    </a:cubicBezTo>
                    <a:cubicBezTo>
                      <a:pt x="14" y="131"/>
                      <a:pt x="13" y="132"/>
                      <a:pt x="13" y="133"/>
                    </a:cubicBezTo>
                    <a:cubicBezTo>
                      <a:pt x="8" y="138"/>
                      <a:pt x="4" y="144"/>
                      <a:pt x="0" y="149"/>
                    </a:cubicBezTo>
                    <a:cubicBezTo>
                      <a:pt x="103" y="130"/>
                      <a:pt x="195" y="116"/>
                      <a:pt x="290" y="88"/>
                    </a:cubicBezTo>
                    <a:cubicBezTo>
                      <a:pt x="288" y="85"/>
                      <a:pt x="285" y="82"/>
                      <a:pt x="283" y="79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79" name="Freeform 567">
                <a:extLst>
                  <a:ext uri="{FF2B5EF4-FFF2-40B4-BE49-F238E27FC236}">
                    <a16:creationId xmlns:a16="http://schemas.microsoft.com/office/drawing/2014/main" id="{0C0AB08B-B3DF-41C9-B6E2-42F31146D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3188" y="4757738"/>
                <a:ext cx="57150" cy="44450"/>
              </a:xfrm>
              <a:custGeom>
                <a:avLst/>
                <a:gdLst>
                  <a:gd name="T0" fmla="*/ 0 w 112"/>
                  <a:gd name="T1" fmla="*/ 44450 h 84"/>
                  <a:gd name="T2" fmla="*/ 50517 w 112"/>
                  <a:gd name="T3" fmla="*/ 37042 h 84"/>
                  <a:gd name="T4" fmla="*/ 57150 w 112"/>
                  <a:gd name="T5" fmla="*/ 35983 h 84"/>
                  <a:gd name="T6" fmla="*/ 55109 w 112"/>
                  <a:gd name="T7" fmla="*/ 32808 h 84"/>
                  <a:gd name="T8" fmla="*/ 54088 w 112"/>
                  <a:gd name="T9" fmla="*/ 31750 h 84"/>
                  <a:gd name="T10" fmla="*/ 52558 w 112"/>
                  <a:gd name="T11" fmla="*/ 29633 h 84"/>
                  <a:gd name="T12" fmla="*/ 51537 w 112"/>
                  <a:gd name="T13" fmla="*/ 28575 h 84"/>
                  <a:gd name="T14" fmla="*/ 50006 w 112"/>
                  <a:gd name="T15" fmla="*/ 26987 h 84"/>
                  <a:gd name="T16" fmla="*/ 48986 w 112"/>
                  <a:gd name="T17" fmla="*/ 25929 h 84"/>
                  <a:gd name="T18" fmla="*/ 47455 w 112"/>
                  <a:gd name="T19" fmla="*/ 24342 h 84"/>
                  <a:gd name="T20" fmla="*/ 46434 w 112"/>
                  <a:gd name="T21" fmla="*/ 23283 h 84"/>
                  <a:gd name="T22" fmla="*/ 44904 w 112"/>
                  <a:gd name="T23" fmla="*/ 21696 h 84"/>
                  <a:gd name="T24" fmla="*/ 43883 w 112"/>
                  <a:gd name="T25" fmla="*/ 20638 h 84"/>
                  <a:gd name="T26" fmla="*/ 42352 w 112"/>
                  <a:gd name="T27" fmla="*/ 19050 h 84"/>
                  <a:gd name="T28" fmla="*/ 41842 w 112"/>
                  <a:gd name="T29" fmla="*/ 17992 h 84"/>
                  <a:gd name="T30" fmla="*/ 39291 w 112"/>
                  <a:gd name="T31" fmla="*/ 15875 h 84"/>
                  <a:gd name="T32" fmla="*/ 39291 w 112"/>
                  <a:gd name="T33" fmla="*/ 15875 h 84"/>
                  <a:gd name="T34" fmla="*/ 36229 w 112"/>
                  <a:gd name="T35" fmla="*/ 13758 h 84"/>
                  <a:gd name="T36" fmla="*/ 35719 w 112"/>
                  <a:gd name="T37" fmla="*/ 12700 h 84"/>
                  <a:gd name="T38" fmla="*/ 33678 w 112"/>
                  <a:gd name="T39" fmla="*/ 11113 h 84"/>
                  <a:gd name="T40" fmla="*/ 32657 w 112"/>
                  <a:gd name="T41" fmla="*/ 10583 h 84"/>
                  <a:gd name="T42" fmla="*/ 31126 w 112"/>
                  <a:gd name="T43" fmla="*/ 8996 h 84"/>
                  <a:gd name="T44" fmla="*/ 30106 w 112"/>
                  <a:gd name="T45" fmla="*/ 8467 h 84"/>
                  <a:gd name="T46" fmla="*/ 28575 w 112"/>
                  <a:gd name="T47" fmla="*/ 6879 h 84"/>
                  <a:gd name="T48" fmla="*/ 27554 w 112"/>
                  <a:gd name="T49" fmla="*/ 6350 h 84"/>
                  <a:gd name="T50" fmla="*/ 26024 w 112"/>
                  <a:gd name="T51" fmla="*/ 4763 h 84"/>
                  <a:gd name="T52" fmla="*/ 24493 w 112"/>
                  <a:gd name="T53" fmla="*/ 4233 h 84"/>
                  <a:gd name="T54" fmla="*/ 22962 w 112"/>
                  <a:gd name="T55" fmla="*/ 2646 h 84"/>
                  <a:gd name="T56" fmla="*/ 21942 w 112"/>
                  <a:gd name="T57" fmla="*/ 2117 h 84"/>
                  <a:gd name="T58" fmla="*/ 19900 w 112"/>
                  <a:gd name="T59" fmla="*/ 529 h 84"/>
                  <a:gd name="T60" fmla="*/ 19390 w 112"/>
                  <a:gd name="T61" fmla="*/ 0 h 84"/>
                  <a:gd name="T62" fmla="*/ 19390 w 112"/>
                  <a:gd name="T63" fmla="*/ 0 h 84"/>
                  <a:gd name="T64" fmla="*/ 12246 w 112"/>
                  <a:gd name="T65" fmla="*/ 20638 h 84"/>
                  <a:gd name="T66" fmla="*/ 0 w 112"/>
                  <a:gd name="T67" fmla="*/ 44450 h 8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12" h="84">
                    <a:moveTo>
                      <a:pt x="0" y="84"/>
                    </a:moveTo>
                    <a:cubicBezTo>
                      <a:pt x="33" y="79"/>
                      <a:pt x="65" y="74"/>
                      <a:pt x="99" y="70"/>
                    </a:cubicBezTo>
                    <a:cubicBezTo>
                      <a:pt x="103" y="69"/>
                      <a:pt x="108" y="68"/>
                      <a:pt x="112" y="68"/>
                    </a:cubicBezTo>
                    <a:cubicBezTo>
                      <a:pt x="111" y="66"/>
                      <a:pt x="109" y="64"/>
                      <a:pt x="108" y="62"/>
                    </a:cubicBezTo>
                    <a:cubicBezTo>
                      <a:pt x="107" y="61"/>
                      <a:pt x="107" y="61"/>
                      <a:pt x="106" y="60"/>
                    </a:cubicBezTo>
                    <a:cubicBezTo>
                      <a:pt x="105" y="59"/>
                      <a:pt x="104" y="58"/>
                      <a:pt x="103" y="56"/>
                    </a:cubicBezTo>
                    <a:cubicBezTo>
                      <a:pt x="102" y="56"/>
                      <a:pt x="102" y="55"/>
                      <a:pt x="101" y="54"/>
                    </a:cubicBezTo>
                    <a:cubicBezTo>
                      <a:pt x="100" y="53"/>
                      <a:pt x="99" y="52"/>
                      <a:pt x="98" y="51"/>
                    </a:cubicBezTo>
                    <a:cubicBezTo>
                      <a:pt x="98" y="50"/>
                      <a:pt x="97" y="50"/>
                      <a:pt x="96" y="49"/>
                    </a:cubicBezTo>
                    <a:cubicBezTo>
                      <a:pt x="95" y="48"/>
                      <a:pt x="94" y="47"/>
                      <a:pt x="93" y="46"/>
                    </a:cubicBezTo>
                    <a:cubicBezTo>
                      <a:pt x="93" y="45"/>
                      <a:pt x="92" y="45"/>
                      <a:pt x="91" y="44"/>
                    </a:cubicBezTo>
                    <a:cubicBezTo>
                      <a:pt x="90" y="43"/>
                      <a:pt x="89" y="42"/>
                      <a:pt x="88" y="41"/>
                    </a:cubicBezTo>
                    <a:cubicBezTo>
                      <a:pt x="88" y="40"/>
                      <a:pt x="87" y="40"/>
                      <a:pt x="86" y="39"/>
                    </a:cubicBezTo>
                    <a:cubicBezTo>
                      <a:pt x="85" y="38"/>
                      <a:pt x="84" y="37"/>
                      <a:pt x="83" y="36"/>
                    </a:cubicBezTo>
                    <a:cubicBezTo>
                      <a:pt x="83" y="35"/>
                      <a:pt x="82" y="35"/>
                      <a:pt x="82" y="34"/>
                    </a:cubicBezTo>
                    <a:cubicBezTo>
                      <a:pt x="80" y="33"/>
                      <a:pt x="79" y="32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5" y="28"/>
                      <a:pt x="73" y="27"/>
                      <a:pt x="71" y="26"/>
                    </a:cubicBezTo>
                    <a:cubicBezTo>
                      <a:pt x="71" y="25"/>
                      <a:pt x="70" y="25"/>
                      <a:pt x="70" y="24"/>
                    </a:cubicBezTo>
                    <a:cubicBezTo>
                      <a:pt x="69" y="23"/>
                      <a:pt x="67" y="22"/>
                      <a:pt x="66" y="21"/>
                    </a:cubicBezTo>
                    <a:cubicBezTo>
                      <a:pt x="66" y="21"/>
                      <a:pt x="65" y="20"/>
                      <a:pt x="64" y="20"/>
                    </a:cubicBezTo>
                    <a:cubicBezTo>
                      <a:pt x="63" y="19"/>
                      <a:pt x="62" y="18"/>
                      <a:pt x="61" y="17"/>
                    </a:cubicBezTo>
                    <a:cubicBezTo>
                      <a:pt x="60" y="17"/>
                      <a:pt x="60" y="16"/>
                      <a:pt x="59" y="16"/>
                    </a:cubicBezTo>
                    <a:cubicBezTo>
                      <a:pt x="58" y="15"/>
                      <a:pt x="57" y="14"/>
                      <a:pt x="56" y="13"/>
                    </a:cubicBezTo>
                    <a:cubicBezTo>
                      <a:pt x="55" y="13"/>
                      <a:pt x="54" y="12"/>
                      <a:pt x="54" y="12"/>
                    </a:cubicBezTo>
                    <a:cubicBezTo>
                      <a:pt x="53" y="11"/>
                      <a:pt x="52" y="10"/>
                      <a:pt x="51" y="9"/>
                    </a:cubicBezTo>
                    <a:cubicBezTo>
                      <a:pt x="50" y="9"/>
                      <a:pt x="49" y="8"/>
                      <a:pt x="48" y="8"/>
                    </a:cubicBezTo>
                    <a:cubicBezTo>
                      <a:pt x="47" y="7"/>
                      <a:pt x="46" y="6"/>
                      <a:pt x="45" y="5"/>
                    </a:cubicBezTo>
                    <a:cubicBezTo>
                      <a:pt x="44" y="5"/>
                      <a:pt x="44" y="4"/>
                      <a:pt x="43" y="4"/>
                    </a:cubicBezTo>
                    <a:cubicBezTo>
                      <a:pt x="42" y="3"/>
                      <a:pt x="40" y="2"/>
                      <a:pt x="39" y="1"/>
                    </a:cubicBezTo>
                    <a:cubicBezTo>
                      <a:pt x="39" y="1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5" y="14"/>
                      <a:pt x="31" y="27"/>
                      <a:pt x="24" y="39"/>
                    </a:cubicBezTo>
                    <a:cubicBezTo>
                      <a:pt x="19" y="56"/>
                      <a:pt x="11" y="71"/>
                      <a:pt x="0" y="84"/>
                    </a:cubicBezTo>
                    <a:close/>
                  </a:path>
                </a:pathLst>
              </a:custGeom>
              <a:solidFill>
                <a:srgbClr val="67C1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0" name="Freeform 568">
                <a:extLst>
                  <a:ext uri="{FF2B5EF4-FFF2-40B4-BE49-F238E27FC236}">
                    <a16:creationId xmlns:a16="http://schemas.microsoft.com/office/drawing/2014/main" id="{0F8C7387-AF77-48EE-AB5F-5ABAC35F5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4013" y="4845050"/>
                <a:ext cx="39687" cy="117475"/>
              </a:xfrm>
              <a:custGeom>
                <a:avLst/>
                <a:gdLst>
                  <a:gd name="T0" fmla="*/ 0 w 79"/>
                  <a:gd name="T1" fmla="*/ 102401 h 226"/>
                  <a:gd name="T2" fmla="*/ 13564 w 79"/>
                  <a:gd name="T3" fmla="*/ 111757 h 226"/>
                  <a:gd name="T4" fmla="*/ 15071 w 79"/>
                  <a:gd name="T5" fmla="*/ 112797 h 226"/>
                  <a:gd name="T6" fmla="*/ 16076 w 79"/>
                  <a:gd name="T7" fmla="*/ 113317 h 226"/>
                  <a:gd name="T8" fmla="*/ 17080 w 79"/>
                  <a:gd name="T9" fmla="*/ 114356 h 226"/>
                  <a:gd name="T10" fmla="*/ 18085 w 79"/>
                  <a:gd name="T11" fmla="*/ 114876 h 226"/>
                  <a:gd name="T12" fmla="*/ 19090 w 79"/>
                  <a:gd name="T13" fmla="*/ 115396 h 226"/>
                  <a:gd name="T14" fmla="*/ 20095 w 79"/>
                  <a:gd name="T15" fmla="*/ 115916 h 226"/>
                  <a:gd name="T16" fmla="*/ 21099 w 79"/>
                  <a:gd name="T17" fmla="*/ 116435 h 226"/>
                  <a:gd name="T18" fmla="*/ 22104 w 79"/>
                  <a:gd name="T19" fmla="*/ 116435 h 226"/>
                  <a:gd name="T20" fmla="*/ 23109 w 79"/>
                  <a:gd name="T21" fmla="*/ 116955 h 226"/>
                  <a:gd name="T22" fmla="*/ 24114 w 79"/>
                  <a:gd name="T23" fmla="*/ 116955 h 226"/>
                  <a:gd name="T24" fmla="*/ 25118 w 79"/>
                  <a:gd name="T25" fmla="*/ 117475 h 226"/>
                  <a:gd name="T26" fmla="*/ 26123 w 79"/>
                  <a:gd name="T27" fmla="*/ 117475 h 226"/>
                  <a:gd name="T28" fmla="*/ 27128 w 79"/>
                  <a:gd name="T29" fmla="*/ 117475 h 226"/>
                  <a:gd name="T30" fmla="*/ 28133 w 79"/>
                  <a:gd name="T31" fmla="*/ 117475 h 226"/>
                  <a:gd name="T32" fmla="*/ 29137 w 79"/>
                  <a:gd name="T33" fmla="*/ 116955 h 226"/>
                  <a:gd name="T34" fmla="*/ 30142 w 79"/>
                  <a:gd name="T35" fmla="*/ 116955 h 226"/>
                  <a:gd name="T36" fmla="*/ 31147 w 79"/>
                  <a:gd name="T37" fmla="*/ 116435 h 226"/>
                  <a:gd name="T38" fmla="*/ 32151 w 79"/>
                  <a:gd name="T39" fmla="*/ 115916 h 226"/>
                  <a:gd name="T40" fmla="*/ 39185 w 79"/>
                  <a:gd name="T41" fmla="*/ 86807 h 226"/>
                  <a:gd name="T42" fmla="*/ 32654 w 79"/>
                  <a:gd name="T43" fmla="*/ 14035 h 226"/>
                  <a:gd name="T44" fmla="*/ 32151 w 79"/>
                  <a:gd name="T45" fmla="*/ 11955 h 226"/>
                  <a:gd name="T46" fmla="*/ 31649 w 79"/>
                  <a:gd name="T47" fmla="*/ 9876 h 226"/>
                  <a:gd name="T48" fmla="*/ 31147 w 79"/>
                  <a:gd name="T49" fmla="*/ 8317 h 226"/>
                  <a:gd name="T50" fmla="*/ 30644 w 79"/>
                  <a:gd name="T51" fmla="*/ 6757 h 226"/>
                  <a:gd name="T52" fmla="*/ 30142 w 79"/>
                  <a:gd name="T53" fmla="*/ 5198 h 226"/>
                  <a:gd name="T54" fmla="*/ 29640 w 79"/>
                  <a:gd name="T55" fmla="*/ 4158 h 226"/>
                  <a:gd name="T56" fmla="*/ 28635 w 79"/>
                  <a:gd name="T57" fmla="*/ 3119 h 226"/>
                  <a:gd name="T58" fmla="*/ 27630 w 79"/>
                  <a:gd name="T59" fmla="*/ 2079 h 226"/>
                  <a:gd name="T60" fmla="*/ 26625 w 79"/>
                  <a:gd name="T61" fmla="*/ 1040 h 226"/>
                  <a:gd name="T62" fmla="*/ 25621 w 79"/>
                  <a:gd name="T63" fmla="*/ 520 h 226"/>
                  <a:gd name="T64" fmla="*/ 24114 w 79"/>
                  <a:gd name="T65" fmla="*/ 0 h 226"/>
                  <a:gd name="T66" fmla="*/ 22607 w 79"/>
                  <a:gd name="T67" fmla="*/ 0 h 226"/>
                  <a:gd name="T68" fmla="*/ 21099 w 79"/>
                  <a:gd name="T69" fmla="*/ 0 h 226"/>
                  <a:gd name="T70" fmla="*/ 17583 w 79"/>
                  <a:gd name="T71" fmla="*/ 1040 h 22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79" h="226">
                    <a:moveTo>
                      <a:pt x="51" y="72"/>
                    </a:moveTo>
                    <a:cubicBezTo>
                      <a:pt x="52" y="116"/>
                      <a:pt x="30" y="165"/>
                      <a:pt x="0" y="197"/>
                    </a:cubicBezTo>
                    <a:cubicBezTo>
                      <a:pt x="9" y="202"/>
                      <a:pt x="18" y="209"/>
                      <a:pt x="27" y="215"/>
                    </a:cubicBezTo>
                    <a:cubicBezTo>
                      <a:pt x="27" y="215"/>
                      <a:pt x="27" y="215"/>
                      <a:pt x="27" y="215"/>
                    </a:cubicBezTo>
                    <a:cubicBezTo>
                      <a:pt x="28" y="216"/>
                      <a:pt x="29" y="216"/>
                      <a:pt x="29" y="217"/>
                    </a:cubicBezTo>
                    <a:cubicBezTo>
                      <a:pt x="29" y="217"/>
                      <a:pt x="29" y="217"/>
                      <a:pt x="30" y="217"/>
                    </a:cubicBezTo>
                    <a:cubicBezTo>
                      <a:pt x="30" y="217"/>
                      <a:pt x="31" y="218"/>
                      <a:pt x="31" y="218"/>
                    </a:cubicBezTo>
                    <a:cubicBezTo>
                      <a:pt x="31" y="218"/>
                      <a:pt x="31" y="218"/>
                      <a:pt x="32" y="218"/>
                    </a:cubicBezTo>
                    <a:cubicBezTo>
                      <a:pt x="32" y="219"/>
                      <a:pt x="33" y="219"/>
                      <a:pt x="33" y="219"/>
                    </a:cubicBezTo>
                    <a:cubicBezTo>
                      <a:pt x="33" y="219"/>
                      <a:pt x="34" y="219"/>
                      <a:pt x="34" y="220"/>
                    </a:cubicBezTo>
                    <a:cubicBezTo>
                      <a:pt x="34" y="220"/>
                      <a:pt x="35" y="220"/>
                      <a:pt x="35" y="220"/>
                    </a:cubicBezTo>
                    <a:cubicBezTo>
                      <a:pt x="35" y="221"/>
                      <a:pt x="36" y="221"/>
                      <a:pt x="36" y="221"/>
                    </a:cubicBezTo>
                    <a:cubicBezTo>
                      <a:pt x="36" y="221"/>
                      <a:pt x="37" y="221"/>
                      <a:pt x="37" y="221"/>
                    </a:cubicBezTo>
                    <a:cubicBezTo>
                      <a:pt x="37" y="222"/>
                      <a:pt x="38" y="222"/>
                      <a:pt x="38" y="222"/>
                    </a:cubicBezTo>
                    <a:cubicBezTo>
                      <a:pt x="38" y="222"/>
                      <a:pt x="39" y="222"/>
                      <a:pt x="39" y="222"/>
                    </a:cubicBezTo>
                    <a:cubicBezTo>
                      <a:pt x="39" y="223"/>
                      <a:pt x="40" y="223"/>
                      <a:pt x="40" y="223"/>
                    </a:cubicBezTo>
                    <a:cubicBezTo>
                      <a:pt x="40" y="223"/>
                      <a:pt x="41" y="223"/>
                      <a:pt x="41" y="223"/>
                    </a:cubicBezTo>
                    <a:cubicBezTo>
                      <a:pt x="41" y="223"/>
                      <a:pt x="42" y="224"/>
                      <a:pt x="42" y="224"/>
                    </a:cubicBezTo>
                    <a:cubicBezTo>
                      <a:pt x="42" y="224"/>
                      <a:pt x="43" y="224"/>
                      <a:pt x="43" y="224"/>
                    </a:cubicBezTo>
                    <a:cubicBezTo>
                      <a:pt x="43" y="224"/>
                      <a:pt x="44" y="224"/>
                      <a:pt x="44" y="224"/>
                    </a:cubicBezTo>
                    <a:cubicBezTo>
                      <a:pt x="44" y="225"/>
                      <a:pt x="45" y="225"/>
                      <a:pt x="45" y="225"/>
                    </a:cubicBezTo>
                    <a:cubicBezTo>
                      <a:pt x="45" y="225"/>
                      <a:pt x="46" y="225"/>
                      <a:pt x="46" y="225"/>
                    </a:cubicBezTo>
                    <a:cubicBezTo>
                      <a:pt x="46" y="225"/>
                      <a:pt x="47" y="225"/>
                      <a:pt x="47" y="225"/>
                    </a:cubicBezTo>
                    <a:cubicBezTo>
                      <a:pt x="47" y="225"/>
                      <a:pt x="48" y="225"/>
                      <a:pt x="48" y="225"/>
                    </a:cubicBezTo>
                    <a:cubicBezTo>
                      <a:pt x="48" y="226"/>
                      <a:pt x="49" y="226"/>
                      <a:pt x="49" y="226"/>
                    </a:cubicBezTo>
                    <a:cubicBezTo>
                      <a:pt x="49" y="226"/>
                      <a:pt x="50" y="226"/>
                      <a:pt x="50" y="226"/>
                    </a:cubicBezTo>
                    <a:cubicBezTo>
                      <a:pt x="50" y="226"/>
                      <a:pt x="51" y="226"/>
                      <a:pt x="51" y="226"/>
                    </a:cubicBezTo>
                    <a:cubicBezTo>
                      <a:pt x="51" y="226"/>
                      <a:pt x="52" y="226"/>
                      <a:pt x="52" y="226"/>
                    </a:cubicBezTo>
                    <a:cubicBezTo>
                      <a:pt x="52" y="226"/>
                      <a:pt x="53" y="226"/>
                      <a:pt x="53" y="226"/>
                    </a:cubicBezTo>
                    <a:cubicBezTo>
                      <a:pt x="53" y="226"/>
                      <a:pt x="54" y="226"/>
                      <a:pt x="54" y="226"/>
                    </a:cubicBezTo>
                    <a:cubicBezTo>
                      <a:pt x="54" y="226"/>
                      <a:pt x="55" y="226"/>
                      <a:pt x="55" y="226"/>
                    </a:cubicBezTo>
                    <a:cubicBezTo>
                      <a:pt x="55" y="226"/>
                      <a:pt x="56" y="226"/>
                      <a:pt x="56" y="226"/>
                    </a:cubicBezTo>
                    <a:cubicBezTo>
                      <a:pt x="56" y="226"/>
                      <a:pt x="57" y="225"/>
                      <a:pt x="57" y="225"/>
                    </a:cubicBezTo>
                    <a:cubicBezTo>
                      <a:pt x="57" y="225"/>
                      <a:pt x="58" y="225"/>
                      <a:pt x="58" y="225"/>
                    </a:cubicBezTo>
                    <a:cubicBezTo>
                      <a:pt x="58" y="225"/>
                      <a:pt x="59" y="225"/>
                      <a:pt x="59" y="225"/>
                    </a:cubicBezTo>
                    <a:cubicBezTo>
                      <a:pt x="59" y="225"/>
                      <a:pt x="60" y="225"/>
                      <a:pt x="60" y="225"/>
                    </a:cubicBezTo>
                    <a:cubicBezTo>
                      <a:pt x="60" y="224"/>
                      <a:pt x="61" y="224"/>
                      <a:pt x="61" y="224"/>
                    </a:cubicBezTo>
                    <a:cubicBezTo>
                      <a:pt x="62" y="224"/>
                      <a:pt x="62" y="224"/>
                      <a:pt x="62" y="224"/>
                    </a:cubicBezTo>
                    <a:cubicBezTo>
                      <a:pt x="63" y="223"/>
                      <a:pt x="63" y="223"/>
                      <a:pt x="64" y="223"/>
                    </a:cubicBezTo>
                    <a:cubicBezTo>
                      <a:pt x="64" y="223"/>
                      <a:pt x="64" y="223"/>
                      <a:pt x="64" y="223"/>
                    </a:cubicBezTo>
                    <a:cubicBezTo>
                      <a:pt x="77" y="214"/>
                      <a:pt x="78" y="196"/>
                      <a:pt x="78" y="177"/>
                    </a:cubicBezTo>
                    <a:cubicBezTo>
                      <a:pt x="78" y="174"/>
                      <a:pt x="78" y="170"/>
                      <a:pt x="78" y="167"/>
                    </a:cubicBezTo>
                    <a:cubicBezTo>
                      <a:pt x="78" y="162"/>
                      <a:pt x="78" y="157"/>
                      <a:pt x="79" y="152"/>
                    </a:cubicBezTo>
                    <a:cubicBezTo>
                      <a:pt x="74" y="111"/>
                      <a:pt x="71" y="69"/>
                      <a:pt x="65" y="27"/>
                    </a:cubicBezTo>
                    <a:cubicBezTo>
                      <a:pt x="65" y="26"/>
                      <a:pt x="65" y="25"/>
                      <a:pt x="64" y="24"/>
                    </a:cubicBezTo>
                    <a:cubicBezTo>
                      <a:pt x="64" y="24"/>
                      <a:pt x="64" y="23"/>
                      <a:pt x="64" y="23"/>
                    </a:cubicBezTo>
                    <a:cubicBezTo>
                      <a:pt x="64" y="22"/>
                      <a:pt x="64" y="22"/>
                      <a:pt x="64" y="21"/>
                    </a:cubicBezTo>
                    <a:cubicBezTo>
                      <a:pt x="64" y="21"/>
                      <a:pt x="64" y="20"/>
                      <a:pt x="63" y="19"/>
                    </a:cubicBezTo>
                    <a:cubicBezTo>
                      <a:pt x="63" y="19"/>
                      <a:pt x="63" y="19"/>
                      <a:pt x="63" y="18"/>
                    </a:cubicBezTo>
                    <a:cubicBezTo>
                      <a:pt x="63" y="17"/>
                      <a:pt x="63" y="17"/>
                      <a:pt x="62" y="16"/>
                    </a:cubicBezTo>
                    <a:cubicBezTo>
                      <a:pt x="62" y="16"/>
                      <a:pt x="62" y="16"/>
                      <a:pt x="62" y="15"/>
                    </a:cubicBezTo>
                    <a:cubicBezTo>
                      <a:pt x="62" y="15"/>
                      <a:pt x="62" y="14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2"/>
                      <a:pt x="61" y="11"/>
                      <a:pt x="60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59" y="9"/>
                      <a:pt x="59" y="8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58" y="7"/>
                      <a:pt x="58" y="6"/>
                      <a:pt x="57" y="6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7" y="5"/>
                      <a:pt x="56" y="4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3"/>
                      <a:pt x="54" y="3"/>
                      <a:pt x="53" y="2"/>
                    </a:cubicBezTo>
                    <a:cubicBezTo>
                      <a:pt x="53" y="2"/>
                      <a:pt x="53" y="2"/>
                      <a:pt x="53" y="2"/>
                    </a:cubicBezTo>
                    <a:cubicBezTo>
                      <a:pt x="53" y="2"/>
                      <a:pt x="52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0" y="1"/>
                      <a:pt x="49" y="1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0"/>
                      <a:pt x="46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0" y="0"/>
                      <a:pt x="37" y="1"/>
                      <a:pt x="35" y="2"/>
                    </a:cubicBezTo>
                    <a:cubicBezTo>
                      <a:pt x="44" y="23"/>
                      <a:pt x="49" y="47"/>
                      <a:pt x="51" y="72"/>
                    </a:cubicBezTo>
                    <a:close/>
                  </a:path>
                </a:pathLst>
              </a:custGeom>
              <a:solidFill>
                <a:srgbClr val="C6C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1" name="Freeform 607">
                <a:extLst>
                  <a:ext uri="{FF2B5EF4-FFF2-40B4-BE49-F238E27FC236}">
                    <a16:creationId xmlns:a16="http://schemas.microsoft.com/office/drawing/2014/main" id="{E4E4B324-EC20-4CC3-8568-9331F6AEA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7038" y="4884738"/>
                <a:ext cx="49212" cy="117475"/>
              </a:xfrm>
              <a:custGeom>
                <a:avLst/>
                <a:gdLst>
                  <a:gd name="T0" fmla="*/ 21239 w 95"/>
                  <a:gd name="T1" fmla="*/ 1044 h 225"/>
                  <a:gd name="T2" fmla="*/ 16577 w 95"/>
                  <a:gd name="T3" fmla="*/ 13053 h 225"/>
                  <a:gd name="T4" fmla="*/ 0 w 95"/>
                  <a:gd name="T5" fmla="*/ 117475 h 225"/>
                  <a:gd name="T6" fmla="*/ 29009 w 95"/>
                  <a:gd name="T7" fmla="*/ 5221 h 225"/>
                  <a:gd name="T8" fmla="*/ 21239 w 95"/>
                  <a:gd name="T9" fmla="*/ 1044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225">
                    <a:moveTo>
                      <a:pt x="41" y="2"/>
                    </a:moveTo>
                    <a:cubicBezTo>
                      <a:pt x="29" y="6"/>
                      <a:pt x="29" y="16"/>
                      <a:pt x="32" y="25"/>
                    </a:cubicBezTo>
                    <a:cubicBezTo>
                      <a:pt x="50" y="92"/>
                      <a:pt x="47" y="156"/>
                      <a:pt x="0" y="225"/>
                    </a:cubicBezTo>
                    <a:cubicBezTo>
                      <a:pt x="69" y="183"/>
                      <a:pt x="95" y="60"/>
                      <a:pt x="56" y="10"/>
                    </a:cubicBezTo>
                    <a:cubicBezTo>
                      <a:pt x="52" y="5"/>
                      <a:pt x="48" y="0"/>
                      <a:pt x="41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2" name="Freeform 609">
                <a:extLst>
                  <a:ext uri="{FF2B5EF4-FFF2-40B4-BE49-F238E27FC236}">
                    <a16:creationId xmlns:a16="http://schemas.microsoft.com/office/drawing/2014/main" id="{9B7D7656-89A3-4890-BDB3-BCD599E1F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825" y="4292600"/>
                <a:ext cx="55563" cy="115888"/>
              </a:xfrm>
              <a:custGeom>
                <a:avLst/>
                <a:gdLst>
                  <a:gd name="T0" fmla="*/ 35644 w 106"/>
                  <a:gd name="T1" fmla="*/ 14551 h 223"/>
                  <a:gd name="T2" fmla="*/ 34596 w 106"/>
                  <a:gd name="T3" fmla="*/ 2079 h 223"/>
                  <a:gd name="T4" fmla="*/ 24636 w 106"/>
                  <a:gd name="T5" fmla="*/ 7275 h 223"/>
                  <a:gd name="T6" fmla="*/ 55563 w 106"/>
                  <a:gd name="T7" fmla="*/ 115888 h 223"/>
                  <a:gd name="T8" fmla="*/ 35644 w 106"/>
                  <a:gd name="T9" fmla="*/ 14551 h 2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6" h="223">
                    <a:moveTo>
                      <a:pt x="68" y="28"/>
                    </a:moveTo>
                    <a:cubicBezTo>
                      <a:pt x="72" y="20"/>
                      <a:pt x="77" y="9"/>
                      <a:pt x="66" y="4"/>
                    </a:cubicBezTo>
                    <a:cubicBezTo>
                      <a:pt x="58" y="0"/>
                      <a:pt x="52" y="8"/>
                      <a:pt x="47" y="14"/>
                    </a:cubicBezTo>
                    <a:cubicBezTo>
                      <a:pt x="0" y="67"/>
                      <a:pt x="32" y="192"/>
                      <a:pt x="106" y="223"/>
                    </a:cubicBezTo>
                    <a:cubicBezTo>
                      <a:pt x="59" y="160"/>
                      <a:pt x="36" y="99"/>
                      <a:pt x="6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3" name="Freeform 611">
                <a:extLst>
                  <a:ext uri="{FF2B5EF4-FFF2-40B4-BE49-F238E27FC236}">
                    <a16:creationId xmlns:a16="http://schemas.microsoft.com/office/drawing/2014/main" id="{EC9E8A5C-2842-4534-88A2-CC6E4A26F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0" y="5010150"/>
                <a:ext cx="90488" cy="76200"/>
              </a:xfrm>
              <a:custGeom>
                <a:avLst/>
                <a:gdLst>
                  <a:gd name="T0" fmla="*/ 19132 w 175"/>
                  <a:gd name="T1" fmla="*/ 11327 h 148"/>
                  <a:gd name="T2" fmla="*/ 6722 w 175"/>
                  <a:gd name="T3" fmla="*/ 3604 h 148"/>
                  <a:gd name="T4" fmla="*/ 3620 w 175"/>
                  <a:gd name="T5" fmla="*/ 18020 h 148"/>
                  <a:gd name="T6" fmla="*/ 90488 w 175"/>
                  <a:gd name="T7" fmla="*/ 70536 h 148"/>
                  <a:gd name="T8" fmla="*/ 19132 w 175"/>
                  <a:gd name="T9" fmla="*/ 11327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148">
                    <a:moveTo>
                      <a:pt x="37" y="22"/>
                    </a:moveTo>
                    <a:cubicBezTo>
                      <a:pt x="31" y="15"/>
                      <a:pt x="27" y="0"/>
                      <a:pt x="13" y="7"/>
                    </a:cubicBezTo>
                    <a:cubicBezTo>
                      <a:pt x="0" y="13"/>
                      <a:pt x="4" y="24"/>
                      <a:pt x="7" y="35"/>
                    </a:cubicBezTo>
                    <a:cubicBezTo>
                      <a:pt x="27" y="96"/>
                      <a:pt x="112" y="148"/>
                      <a:pt x="175" y="137"/>
                    </a:cubicBezTo>
                    <a:cubicBezTo>
                      <a:pt x="113" y="114"/>
                      <a:pt x="100" y="102"/>
                      <a:pt x="37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4" name="Freeform 630">
                <a:extLst>
                  <a:ext uri="{FF2B5EF4-FFF2-40B4-BE49-F238E27FC236}">
                    <a16:creationId xmlns:a16="http://schemas.microsoft.com/office/drawing/2014/main" id="{957E718D-260A-4D9C-BD25-40AE3F9E3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8563" y="4329113"/>
                <a:ext cx="122238" cy="241300"/>
              </a:xfrm>
              <a:custGeom>
                <a:avLst/>
                <a:gdLst>
                  <a:gd name="T0" fmla="*/ 13004 w 235"/>
                  <a:gd name="T1" fmla="*/ 3114 h 465"/>
                  <a:gd name="T2" fmla="*/ 37452 w 235"/>
                  <a:gd name="T3" fmla="*/ 96001 h 465"/>
                  <a:gd name="T4" fmla="*/ 56177 w 235"/>
                  <a:gd name="T5" fmla="*/ 155677 h 465"/>
                  <a:gd name="T6" fmla="*/ 60859 w 235"/>
                  <a:gd name="T7" fmla="*/ 169688 h 465"/>
                  <a:gd name="T8" fmla="*/ 66061 w 235"/>
                  <a:gd name="T9" fmla="*/ 183699 h 465"/>
                  <a:gd name="T10" fmla="*/ 72302 w 235"/>
                  <a:gd name="T11" fmla="*/ 201343 h 465"/>
                  <a:gd name="T12" fmla="*/ 122238 w 235"/>
                  <a:gd name="T13" fmla="*/ 237668 h 465"/>
                  <a:gd name="T14" fmla="*/ 119117 w 235"/>
                  <a:gd name="T15" fmla="*/ 236111 h 465"/>
                  <a:gd name="T16" fmla="*/ 115996 w 235"/>
                  <a:gd name="T17" fmla="*/ 234035 h 465"/>
                  <a:gd name="T18" fmla="*/ 112875 w 235"/>
                  <a:gd name="T19" fmla="*/ 231959 h 465"/>
                  <a:gd name="T20" fmla="*/ 110274 w 235"/>
                  <a:gd name="T21" fmla="*/ 229884 h 465"/>
                  <a:gd name="T22" fmla="*/ 107673 w 235"/>
                  <a:gd name="T23" fmla="*/ 227808 h 465"/>
                  <a:gd name="T24" fmla="*/ 105593 w 235"/>
                  <a:gd name="T25" fmla="*/ 225732 h 465"/>
                  <a:gd name="T26" fmla="*/ 102992 w 235"/>
                  <a:gd name="T27" fmla="*/ 223138 h 465"/>
                  <a:gd name="T28" fmla="*/ 100911 w 235"/>
                  <a:gd name="T29" fmla="*/ 221062 h 465"/>
                  <a:gd name="T30" fmla="*/ 98831 w 235"/>
                  <a:gd name="T31" fmla="*/ 218467 h 465"/>
                  <a:gd name="T32" fmla="*/ 96750 w 235"/>
                  <a:gd name="T33" fmla="*/ 215873 h 465"/>
                  <a:gd name="T34" fmla="*/ 95190 w 235"/>
                  <a:gd name="T35" fmla="*/ 213278 h 465"/>
                  <a:gd name="T36" fmla="*/ 93629 w 235"/>
                  <a:gd name="T37" fmla="*/ 210683 h 465"/>
                  <a:gd name="T38" fmla="*/ 91548 w 235"/>
                  <a:gd name="T39" fmla="*/ 208089 h 465"/>
                  <a:gd name="T40" fmla="*/ 89988 w 235"/>
                  <a:gd name="T41" fmla="*/ 205494 h 465"/>
                  <a:gd name="T42" fmla="*/ 88427 w 235"/>
                  <a:gd name="T43" fmla="*/ 201862 h 465"/>
                  <a:gd name="T44" fmla="*/ 86867 w 235"/>
                  <a:gd name="T45" fmla="*/ 198748 h 465"/>
                  <a:gd name="T46" fmla="*/ 85307 w 235"/>
                  <a:gd name="T47" fmla="*/ 196154 h 465"/>
                  <a:gd name="T48" fmla="*/ 84266 w 235"/>
                  <a:gd name="T49" fmla="*/ 193040 h 465"/>
                  <a:gd name="T50" fmla="*/ 83226 w 235"/>
                  <a:gd name="T51" fmla="*/ 190445 h 465"/>
                  <a:gd name="T52" fmla="*/ 82186 w 235"/>
                  <a:gd name="T53" fmla="*/ 187332 h 465"/>
                  <a:gd name="T54" fmla="*/ 80625 w 235"/>
                  <a:gd name="T55" fmla="*/ 184218 h 465"/>
                  <a:gd name="T56" fmla="*/ 79585 w 235"/>
                  <a:gd name="T57" fmla="*/ 181624 h 465"/>
                  <a:gd name="T58" fmla="*/ 79065 w 235"/>
                  <a:gd name="T59" fmla="*/ 178510 h 465"/>
                  <a:gd name="T60" fmla="*/ 78024 w 235"/>
                  <a:gd name="T61" fmla="*/ 175397 h 465"/>
                  <a:gd name="T62" fmla="*/ 76984 w 235"/>
                  <a:gd name="T63" fmla="*/ 172283 h 465"/>
                  <a:gd name="T64" fmla="*/ 75944 w 235"/>
                  <a:gd name="T65" fmla="*/ 169169 h 465"/>
                  <a:gd name="T66" fmla="*/ 74903 w 235"/>
                  <a:gd name="T67" fmla="*/ 166056 h 465"/>
                  <a:gd name="T68" fmla="*/ 73863 w 235"/>
                  <a:gd name="T69" fmla="*/ 162423 h 465"/>
                  <a:gd name="T70" fmla="*/ 72823 w 235"/>
                  <a:gd name="T71" fmla="*/ 158791 h 465"/>
                  <a:gd name="T72" fmla="*/ 72302 w 235"/>
                  <a:gd name="T73" fmla="*/ 156196 h 465"/>
                  <a:gd name="T74" fmla="*/ 26008 w 235"/>
                  <a:gd name="T75" fmla="*/ 22314 h 46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35" h="465">
                    <a:moveTo>
                      <a:pt x="50" y="43"/>
                    </a:moveTo>
                    <a:cubicBezTo>
                      <a:pt x="45" y="30"/>
                      <a:pt x="48" y="0"/>
                      <a:pt x="25" y="6"/>
                    </a:cubicBezTo>
                    <a:cubicBezTo>
                      <a:pt x="0" y="14"/>
                      <a:pt x="21" y="35"/>
                      <a:pt x="24" y="50"/>
                    </a:cubicBezTo>
                    <a:cubicBezTo>
                      <a:pt x="35" y="95"/>
                      <a:pt x="58" y="140"/>
                      <a:pt x="72" y="185"/>
                    </a:cubicBezTo>
                    <a:cubicBezTo>
                      <a:pt x="81" y="214"/>
                      <a:pt x="90" y="244"/>
                      <a:pt x="100" y="274"/>
                    </a:cubicBezTo>
                    <a:cubicBezTo>
                      <a:pt x="103" y="282"/>
                      <a:pt x="106" y="291"/>
                      <a:pt x="108" y="300"/>
                    </a:cubicBezTo>
                    <a:cubicBezTo>
                      <a:pt x="109" y="301"/>
                      <a:pt x="109" y="303"/>
                      <a:pt x="110" y="304"/>
                    </a:cubicBezTo>
                    <a:cubicBezTo>
                      <a:pt x="112" y="311"/>
                      <a:pt x="115" y="319"/>
                      <a:pt x="117" y="327"/>
                    </a:cubicBezTo>
                    <a:cubicBezTo>
                      <a:pt x="118" y="329"/>
                      <a:pt x="119" y="331"/>
                      <a:pt x="119" y="333"/>
                    </a:cubicBezTo>
                    <a:cubicBezTo>
                      <a:pt x="122" y="340"/>
                      <a:pt x="124" y="347"/>
                      <a:pt x="127" y="354"/>
                    </a:cubicBezTo>
                    <a:cubicBezTo>
                      <a:pt x="128" y="356"/>
                      <a:pt x="128" y="359"/>
                      <a:pt x="129" y="361"/>
                    </a:cubicBezTo>
                    <a:cubicBezTo>
                      <a:pt x="132" y="370"/>
                      <a:pt x="136" y="379"/>
                      <a:pt x="139" y="388"/>
                    </a:cubicBezTo>
                    <a:cubicBezTo>
                      <a:pt x="154" y="429"/>
                      <a:pt x="179" y="465"/>
                      <a:pt x="235" y="458"/>
                    </a:cubicBezTo>
                    <a:cubicBezTo>
                      <a:pt x="235" y="458"/>
                      <a:pt x="235" y="458"/>
                      <a:pt x="235" y="458"/>
                    </a:cubicBezTo>
                    <a:cubicBezTo>
                      <a:pt x="235" y="458"/>
                      <a:pt x="234" y="458"/>
                      <a:pt x="234" y="458"/>
                    </a:cubicBezTo>
                    <a:cubicBezTo>
                      <a:pt x="232" y="457"/>
                      <a:pt x="230" y="456"/>
                      <a:pt x="229" y="455"/>
                    </a:cubicBezTo>
                    <a:cubicBezTo>
                      <a:pt x="228" y="454"/>
                      <a:pt x="227" y="454"/>
                      <a:pt x="227" y="454"/>
                    </a:cubicBezTo>
                    <a:cubicBezTo>
                      <a:pt x="225" y="453"/>
                      <a:pt x="224" y="452"/>
                      <a:pt x="223" y="451"/>
                    </a:cubicBezTo>
                    <a:cubicBezTo>
                      <a:pt x="222" y="451"/>
                      <a:pt x="221" y="450"/>
                      <a:pt x="221" y="450"/>
                    </a:cubicBezTo>
                    <a:cubicBezTo>
                      <a:pt x="220" y="449"/>
                      <a:pt x="218" y="448"/>
                      <a:pt x="217" y="447"/>
                    </a:cubicBezTo>
                    <a:cubicBezTo>
                      <a:pt x="217" y="447"/>
                      <a:pt x="216" y="446"/>
                      <a:pt x="215" y="446"/>
                    </a:cubicBezTo>
                    <a:cubicBezTo>
                      <a:pt x="214" y="445"/>
                      <a:pt x="213" y="444"/>
                      <a:pt x="212" y="443"/>
                    </a:cubicBezTo>
                    <a:cubicBezTo>
                      <a:pt x="212" y="443"/>
                      <a:pt x="211" y="442"/>
                      <a:pt x="210" y="441"/>
                    </a:cubicBezTo>
                    <a:cubicBezTo>
                      <a:pt x="209" y="441"/>
                      <a:pt x="208" y="440"/>
                      <a:pt x="207" y="439"/>
                    </a:cubicBezTo>
                    <a:cubicBezTo>
                      <a:pt x="207" y="438"/>
                      <a:pt x="206" y="438"/>
                      <a:pt x="205" y="437"/>
                    </a:cubicBezTo>
                    <a:cubicBezTo>
                      <a:pt x="204" y="436"/>
                      <a:pt x="204" y="436"/>
                      <a:pt x="203" y="435"/>
                    </a:cubicBezTo>
                    <a:cubicBezTo>
                      <a:pt x="202" y="434"/>
                      <a:pt x="201" y="433"/>
                      <a:pt x="201" y="433"/>
                    </a:cubicBezTo>
                    <a:cubicBezTo>
                      <a:pt x="200" y="432"/>
                      <a:pt x="199" y="431"/>
                      <a:pt x="198" y="430"/>
                    </a:cubicBezTo>
                    <a:cubicBezTo>
                      <a:pt x="198" y="430"/>
                      <a:pt x="197" y="429"/>
                      <a:pt x="196" y="428"/>
                    </a:cubicBezTo>
                    <a:cubicBezTo>
                      <a:pt x="196" y="427"/>
                      <a:pt x="195" y="427"/>
                      <a:pt x="194" y="426"/>
                    </a:cubicBezTo>
                    <a:cubicBezTo>
                      <a:pt x="194" y="425"/>
                      <a:pt x="193" y="424"/>
                      <a:pt x="192" y="424"/>
                    </a:cubicBezTo>
                    <a:cubicBezTo>
                      <a:pt x="192" y="423"/>
                      <a:pt x="191" y="422"/>
                      <a:pt x="190" y="421"/>
                    </a:cubicBezTo>
                    <a:cubicBezTo>
                      <a:pt x="190" y="420"/>
                      <a:pt x="189" y="420"/>
                      <a:pt x="188" y="419"/>
                    </a:cubicBezTo>
                    <a:cubicBezTo>
                      <a:pt x="188" y="418"/>
                      <a:pt x="187" y="417"/>
                      <a:pt x="186" y="416"/>
                    </a:cubicBezTo>
                    <a:cubicBezTo>
                      <a:pt x="186" y="416"/>
                      <a:pt x="185" y="415"/>
                      <a:pt x="185" y="414"/>
                    </a:cubicBezTo>
                    <a:cubicBezTo>
                      <a:pt x="184" y="413"/>
                      <a:pt x="184" y="412"/>
                      <a:pt x="183" y="411"/>
                    </a:cubicBezTo>
                    <a:cubicBezTo>
                      <a:pt x="182" y="411"/>
                      <a:pt x="182" y="410"/>
                      <a:pt x="181" y="409"/>
                    </a:cubicBezTo>
                    <a:cubicBezTo>
                      <a:pt x="181" y="408"/>
                      <a:pt x="180" y="407"/>
                      <a:pt x="180" y="406"/>
                    </a:cubicBezTo>
                    <a:cubicBezTo>
                      <a:pt x="179" y="406"/>
                      <a:pt x="179" y="405"/>
                      <a:pt x="178" y="404"/>
                    </a:cubicBezTo>
                    <a:cubicBezTo>
                      <a:pt x="177" y="403"/>
                      <a:pt x="177" y="402"/>
                      <a:pt x="176" y="401"/>
                    </a:cubicBezTo>
                    <a:cubicBezTo>
                      <a:pt x="176" y="400"/>
                      <a:pt x="175" y="400"/>
                      <a:pt x="175" y="399"/>
                    </a:cubicBezTo>
                    <a:cubicBezTo>
                      <a:pt x="174" y="398"/>
                      <a:pt x="174" y="397"/>
                      <a:pt x="173" y="396"/>
                    </a:cubicBezTo>
                    <a:cubicBezTo>
                      <a:pt x="173" y="395"/>
                      <a:pt x="172" y="394"/>
                      <a:pt x="172" y="394"/>
                    </a:cubicBezTo>
                    <a:cubicBezTo>
                      <a:pt x="171" y="392"/>
                      <a:pt x="171" y="391"/>
                      <a:pt x="170" y="389"/>
                    </a:cubicBezTo>
                    <a:cubicBezTo>
                      <a:pt x="170" y="389"/>
                      <a:pt x="169" y="389"/>
                      <a:pt x="169" y="389"/>
                    </a:cubicBezTo>
                    <a:cubicBezTo>
                      <a:pt x="168" y="387"/>
                      <a:pt x="168" y="385"/>
                      <a:pt x="167" y="383"/>
                    </a:cubicBezTo>
                    <a:cubicBezTo>
                      <a:pt x="167" y="383"/>
                      <a:pt x="166" y="382"/>
                      <a:pt x="166" y="382"/>
                    </a:cubicBezTo>
                    <a:cubicBezTo>
                      <a:pt x="165" y="380"/>
                      <a:pt x="165" y="379"/>
                      <a:pt x="164" y="378"/>
                    </a:cubicBezTo>
                    <a:cubicBezTo>
                      <a:pt x="164" y="377"/>
                      <a:pt x="164" y="376"/>
                      <a:pt x="163" y="376"/>
                    </a:cubicBezTo>
                    <a:cubicBezTo>
                      <a:pt x="163" y="375"/>
                      <a:pt x="162" y="373"/>
                      <a:pt x="162" y="372"/>
                    </a:cubicBezTo>
                    <a:cubicBezTo>
                      <a:pt x="162" y="372"/>
                      <a:pt x="161" y="371"/>
                      <a:pt x="161" y="370"/>
                    </a:cubicBezTo>
                    <a:cubicBezTo>
                      <a:pt x="161" y="369"/>
                      <a:pt x="160" y="368"/>
                      <a:pt x="160" y="367"/>
                    </a:cubicBezTo>
                    <a:cubicBezTo>
                      <a:pt x="159" y="366"/>
                      <a:pt x="159" y="365"/>
                      <a:pt x="159" y="364"/>
                    </a:cubicBezTo>
                    <a:cubicBezTo>
                      <a:pt x="158" y="363"/>
                      <a:pt x="158" y="362"/>
                      <a:pt x="158" y="361"/>
                    </a:cubicBezTo>
                    <a:cubicBezTo>
                      <a:pt x="157" y="360"/>
                      <a:pt x="157" y="359"/>
                      <a:pt x="157" y="359"/>
                    </a:cubicBezTo>
                    <a:cubicBezTo>
                      <a:pt x="156" y="358"/>
                      <a:pt x="156" y="356"/>
                      <a:pt x="155" y="355"/>
                    </a:cubicBezTo>
                    <a:cubicBezTo>
                      <a:pt x="155" y="355"/>
                      <a:pt x="155" y="354"/>
                      <a:pt x="155" y="353"/>
                    </a:cubicBezTo>
                    <a:cubicBezTo>
                      <a:pt x="154" y="352"/>
                      <a:pt x="154" y="351"/>
                      <a:pt x="153" y="350"/>
                    </a:cubicBezTo>
                    <a:cubicBezTo>
                      <a:pt x="153" y="349"/>
                      <a:pt x="153" y="348"/>
                      <a:pt x="153" y="347"/>
                    </a:cubicBezTo>
                    <a:cubicBezTo>
                      <a:pt x="152" y="346"/>
                      <a:pt x="152" y="345"/>
                      <a:pt x="152" y="344"/>
                    </a:cubicBezTo>
                    <a:cubicBezTo>
                      <a:pt x="151" y="343"/>
                      <a:pt x="151" y="342"/>
                      <a:pt x="151" y="341"/>
                    </a:cubicBezTo>
                    <a:cubicBezTo>
                      <a:pt x="150" y="340"/>
                      <a:pt x="150" y="339"/>
                      <a:pt x="150" y="338"/>
                    </a:cubicBezTo>
                    <a:cubicBezTo>
                      <a:pt x="149" y="337"/>
                      <a:pt x="149" y="336"/>
                      <a:pt x="149" y="336"/>
                    </a:cubicBezTo>
                    <a:cubicBezTo>
                      <a:pt x="149" y="334"/>
                      <a:pt x="148" y="333"/>
                      <a:pt x="148" y="332"/>
                    </a:cubicBezTo>
                    <a:cubicBezTo>
                      <a:pt x="148" y="331"/>
                      <a:pt x="147" y="331"/>
                      <a:pt x="147" y="330"/>
                    </a:cubicBezTo>
                    <a:cubicBezTo>
                      <a:pt x="147" y="329"/>
                      <a:pt x="146" y="327"/>
                      <a:pt x="146" y="326"/>
                    </a:cubicBezTo>
                    <a:cubicBezTo>
                      <a:pt x="146" y="325"/>
                      <a:pt x="146" y="325"/>
                      <a:pt x="145" y="324"/>
                    </a:cubicBezTo>
                    <a:cubicBezTo>
                      <a:pt x="145" y="323"/>
                      <a:pt x="145" y="321"/>
                      <a:pt x="144" y="320"/>
                    </a:cubicBezTo>
                    <a:cubicBezTo>
                      <a:pt x="144" y="319"/>
                      <a:pt x="144" y="319"/>
                      <a:pt x="144" y="318"/>
                    </a:cubicBezTo>
                    <a:cubicBezTo>
                      <a:pt x="143" y="317"/>
                      <a:pt x="143" y="315"/>
                      <a:pt x="142" y="313"/>
                    </a:cubicBezTo>
                    <a:cubicBezTo>
                      <a:pt x="142" y="313"/>
                      <a:pt x="142" y="313"/>
                      <a:pt x="142" y="312"/>
                    </a:cubicBezTo>
                    <a:cubicBezTo>
                      <a:pt x="141" y="310"/>
                      <a:pt x="141" y="308"/>
                      <a:pt x="140" y="306"/>
                    </a:cubicBezTo>
                    <a:cubicBezTo>
                      <a:pt x="140" y="306"/>
                      <a:pt x="140" y="305"/>
                      <a:pt x="140" y="304"/>
                    </a:cubicBezTo>
                    <a:cubicBezTo>
                      <a:pt x="139" y="303"/>
                      <a:pt x="139" y="302"/>
                      <a:pt x="139" y="301"/>
                    </a:cubicBezTo>
                    <a:cubicBezTo>
                      <a:pt x="137" y="297"/>
                      <a:pt x="136" y="293"/>
                      <a:pt x="135" y="289"/>
                    </a:cubicBezTo>
                    <a:cubicBezTo>
                      <a:pt x="110" y="207"/>
                      <a:pt x="76" y="125"/>
                      <a:pt x="5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5" name="Freeform 631">
                <a:extLst>
                  <a:ext uri="{FF2B5EF4-FFF2-40B4-BE49-F238E27FC236}">
                    <a16:creationId xmlns:a16="http://schemas.microsoft.com/office/drawing/2014/main" id="{B7903A60-048D-41E9-A327-0971FEFD3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4410075"/>
                <a:ext cx="55563" cy="138113"/>
              </a:xfrm>
              <a:custGeom>
                <a:avLst/>
                <a:gdLst>
                  <a:gd name="T0" fmla="*/ 9261 w 108"/>
                  <a:gd name="T1" fmla="*/ 0 h 266"/>
                  <a:gd name="T2" fmla="*/ 2058 w 108"/>
                  <a:gd name="T3" fmla="*/ 22327 h 266"/>
                  <a:gd name="T4" fmla="*/ 22122 w 108"/>
                  <a:gd name="T5" fmla="*/ 93460 h 266"/>
                  <a:gd name="T6" fmla="*/ 27781 w 108"/>
                  <a:gd name="T7" fmla="*/ 108517 h 266"/>
                  <a:gd name="T8" fmla="*/ 28296 w 108"/>
                  <a:gd name="T9" fmla="*/ 109037 h 266"/>
                  <a:gd name="T10" fmla="*/ 33955 w 108"/>
                  <a:gd name="T11" fmla="*/ 123575 h 266"/>
                  <a:gd name="T12" fmla="*/ 40643 w 108"/>
                  <a:gd name="T13" fmla="*/ 133440 h 266"/>
                  <a:gd name="T14" fmla="*/ 53505 w 108"/>
                  <a:gd name="T15" fmla="*/ 134478 h 266"/>
                  <a:gd name="T16" fmla="*/ 55563 w 108"/>
                  <a:gd name="T17" fmla="*/ 130844 h 266"/>
                  <a:gd name="T18" fmla="*/ 51962 w 108"/>
                  <a:gd name="T19" fmla="*/ 124094 h 266"/>
                  <a:gd name="T20" fmla="*/ 48875 w 108"/>
                  <a:gd name="T21" fmla="*/ 119421 h 266"/>
                  <a:gd name="T22" fmla="*/ 48360 w 108"/>
                  <a:gd name="T23" fmla="*/ 117863 h 266"/>
                  <a:gd name="T24" fmla="*/ 46302 w 108"/>
                  <a:gd name="T25" fmla="*/ 114229 h 266"/>
                  <a:gd name="T26" fmla="*/ 45274 w 108"/>
                  <a:gd name="T27" fmla="*/ 113190 h 266"/>
                  <a:gd name="T28" fmla="*/ 43216 w 108"/>
                  <a:gd name="T29" fmla="*/ 109037 h 266"/>
                  <a:gd name="T30" fmla="*/ 43216 w 108"/>
                  <a:gd name="T31" fmla="*/ 108517 h 266"/>
                  <a:gd name="T32" fmla="*/ 40643 w 108"/>
                  <a:gd name="T33" fmla="*/ 103325 h 266"/>
                  <a:gd name="T34" fmla="*/ 40643 w 108"/>
                  <a:gd name="T35" fmla="*/ 103325 h 266"/>
                  <a:gd name="T36" fmla="*/ 22637 w 108"/>
                  <a:gd name="T37" fmla="*/ 50365 h 266"/>
                  <a:gd name="T38" fmla="*/ 9261 w 108"/>
                  <a:gd name="T39" fmla="*/ 0 h 26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8" h="266">
                    <a:moveTo>
                      <a:pt x="18" y="0"/>
                    </a:moveTo>
                    <a:cubicBezTo>
                      <a:pt x="0" y="12"/>
                      <a:pt x="2" y="28"/>
                      <a:pt x="4" y="43"/>
                    </a:cubicBezTo>
                    <a:cubicBezTo>
                      <a:pt x="12" y="90"/>
                      <a:pt x="27" y="135"/>
                      <a:pt x="43" y="180"/>
                    </a:cubicBezTo>
                    <a:cubicBezTo>
                      <a:pt x="47" y="189"/>
                      <a:pt x="50" y="199"/>
                      <a:pt x="54" y="209"/>
                    </a:cubicBezTo>
                    <a:cubicBezTo>
                      <a:pt x="54" y="209"/>
                      <a:pt x="54" y="210"/>
                      <a:pt x="55" y="210"/>
                    </a:cubicBezTo>
                    <a:cubicBezTo>
                      <a:pt x="58" y="220"/>
                      <a:pt x="62" y="229"/>
                      <a:pt x="66" y="238"/>
                    </a:cubicBezTo>
                    <a:cubicBezTo>
                      <a:pt x="68" y="245"/>
                      <a:pt x="74" y="251"/>
                      <a:pt x="79" y="257"/>
                    </a:cubicBezTo>
                    <a:cubicBezTo>
                      <a:pt x="87" y="264"/>
                      <a:pt x="97" y="266"/>
                      <a:pt x="104" y="259"/>
                    </a:cubicBezTo>
                    <a:cubicBezTo>
                      <a:pt x="107" y="257"/>
                      <a:pt x="108" y="254"/>
                      <a:pt x="108" y="252"/>
                    </a:cubicBezTo>
                    <a:cubicBezTo>
                      <a:pt x="108" y="248"/>
                      <a:pt x="104" y="243"/>
                      <a:pt x="101" y="239"/>
                    </a:cubicBezTo>
                    <a:cubicBezTo>
                      <a:pt x="99" y="236"/>
                      <a:pt x="97" y="233"/>
                      <a:pt x="95" y="230"/>
                    </a:cubicBezTo>
                    <a:cubicBezTo>
                      <a:pt x="95" y="229"/>
                      <a:pt x="94" y="228"/>
                      <a:pt x="94" y="227"/>
                    </a:cubicBezTo>
                    <a:cubicBezTo>
                      <a:pt x="92" y="225"/>
                      <a:pt x="91" y="223"/>
                      <a:pt x="90" y="220"/>
                    </a:cubicBezTo>
                    <a:cubicBezTo>
                      <a:pt x="89" y="219"/>
                      <a:pt x="89" y="219"/>
                      <a:pt x="88" y="218"/>
                    </a:cubicBezTo>
                    <a:cubicBezTo>
                      <a:pt x="87" y="215"/>
                      <a:pt x="86" y="213"/>
                      <a:pt x="84" y="210"/>
                    </a:cubicBezTo>
                    <a:cubicBezTo>
                      <a:pt x="84" y="210"/>
                      <a:pt x="84" y="209"/>
                      <a:pt x="84" y="209"/>
                    </a:cubicBezTo>
                    <a:cubicBezTo>
                      <a:pt x="82" y="206"/>
                      <a:pt x="81" y="202"/>
                      <a:pt x="79" y="199"/>
                    </a:cubicBezTo>
                    <a:cubicBezTo>
                      <a:pt x="79" y="199"/>
                      <a:pt x="79" y="199"/>
                      <a:pt x="79" y="199"/>
                    </a:cubicBezTo>
                    <a:cubicBezTo>
                      <a:pt x="65" y="166"/>
                      <a:pt x="56" y="131"/>
                      <a:pt x="44" y="97"/>
                    </a:cubicBezTo>
                    <a:cubicBezTo>
                      <a:pt x="32" y="66"/>
                      <a:pt x="39" y="30"/>
                      <a:pt x="1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6" name="Freeform 634">
                <a:extLst>
                  <a:ext uri="{FF2B5EF4-FFF2-40B4-BE49-F238E27FC236}">
                    <a16:creationId xmlns:a16="http://schemas.microsoft.com/office/drawing/2014/main" id="{8B83A46F-D20D-4FB5-A023-3A962C8A5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0875" y="4524375"/>
                <a:ext cx="39688" cy="25400"/>
              </a:xfrm>
              <a:custGeom>
                <a:avLst/>
                <a:gdLst>
                  <a:gd name="T0" fmla="*/ 0 w 78"/>
                  <a:gd name="T1" fmla="*/ 16069 h 49"/>
                  <a:gd name="T2" fmla="*/ 509 w 78"/>
                  <a:gd name="T3" fmla="*/ 19180 h 49"/>
                  <a:gd name="T4" fmla="*/ 9668 w 78"/>
                  <a:gd name="T5" fmla="*/ 23327 h 49"/>
                  <a:gd name="T6" fmla="*/ 39688 w 78"/>
                  <a:gd name="T7" fmla="*/ 0 h 49"/>
                  <a:gd name="T8" fmla="*/ 39688 w 78"/>
                  <a:gd name="T9" fmla="*/ 0 h 49"/>
                  <a:gd name="T10" fmla="*/ 5088 w 78"/>
                  <a:gd name="T11" fmla="*/ 9849 h 49"/>
                  <a:gd name="T12" fmla="*/ 0 w 78"/>
                  <a:gd name="T13" fmla="*/ 16069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49">
                    <a:moveTo>
                      <a:pt x="0" y="31"/>
                    </a:moveTo>
                    <a:cubicBezTo>
                      <a:pt x="0" y="33"/>
                      <a:pt x="0" y="35"/>
                      <a:pt x="1" y="37"/>
                    </a:cubicBezTo>
                    <a:cubicBezTo>
                      <a:pt x="4" y="45"/>
                      <a:pt x="12" y="49"/>
                      <a:pt x="19" y="45"/>
                    </a:cubicBezTo>
                    <a:cubicBezTo>
                      <a:pt x="40" y="35"/>
                      <a:pt x="66" y="31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3" y="7"/>
                      <a:pt x="31" y="12"/>
                      <a:pt x="10" y="19"/>
                    </a:cubicBezTo>
                    <a:cubicBezTo>
                      <a:pt x="4" y="21"/>
                      <a:pt x="0" y="25"/>
                      <a:pt x="0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7" name="Freeform 635">
                <a:extLst>
                  <a:ext uri="{FF2B5EF4-FFF2-40B4-BE49-F238E27FC236}">
                    <a16:creationId xmlns:a16="http://schemas.microsoft.com/office/drawing/2014/main" id="{72267301-32B4-4F42-9C9A-D817D31B1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2238" y="1057275"/>
                <a:ext cx="215900" cy="106363"/>
              </a:xfrm>
              <a:custGeom>
                <a:avLst/>
                <a:gdLst>
                  <a:gd name="T0" fmla="*/ 118330 w 416"/>
                  <a:gd name="T1" fmla="*/ 99585 h 204"/>
                  <a:gd name="T2" fmla="*/ 138570 w 416"/>
                  <a:gd name="T3" fmla="*/ 101149 h 204"/>
                  <a:gd name="T4" fmla="*/ 200849 w 416"/>
                  <a:gd name="T5" fmla="*/ 68823 h 204"/>
                  <a:gd name="T6" fmla="*/ 208115 w 416"/>
                  <a:gd name="T7" fmla="*/ 55788 h 204"/>
                  <a:gd name="T8" fmla="*/ 0 w 416"/>
                  <a:gd name="T9" fmla="*/ 0 h 204"/>
                  <a:gd name="T10" fmla="*/ 118330 w 416"/>
                  <a:gd name="T11" fmla="*/ 99585 h 2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16" h="204">
                    <a:moveTo>
                      <a:pt x="228" y="191"/>
                    </a:moveTo>
                    <a:cubicBezTo>
                      <a:pt x="240" y="204"/>
                      <a:pt x="253" y="199"/>
                      <a:pt x="267" y="194"/>
                    </a:cubicBezTo>
                    <a:cubicBezTo>
                      <a:pt x="310" y="178"/>
                      <a:pt x="350" y="160"/>
                      <a:pt x="387" y="132"/>
                    </a:cubicBezTo>
                    <a:cubicBezTo>
                      <a:pt x="407" y="118"/>
                      <a:pt x="416" y="115"/>
                      <a:pt x="401" y="107"/>
                    </a:cubicBezTo>
                    <a:cubicBezTo>
                      <a:pt x="225" y="7"/>
                      <a:pt x="92" y="4"/>
                      <a:pt x="0" y="0"/>
                    </a:cubicBezTo>
                    <a:cubicBezTo>
                      <a:pt x="79" y="60"/>
                      <a:pt x="164" y="117"/>
                      <a:pt x="228" y="19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8" name="Freeform 636">
                <a:extLst>
                  <a:ext uri="{FF2B5EF4-FFF2-40B4-BE49-F238E27FC236}">
                    <a16:creationId xmlns:a16="http://schemas.microsoft.com/office/drawing/2014/main" id="{B2B4A26D-4218-4957-BFE0-529B783FF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713" y="1344613"/>
                <a:ext cx="0" cy="3175"/>
              </a:xfrm>
              <a:custGeom>
                <a:avLst/>
                <a:gdLst>
                  <a:gd name="T0" fmla="*/ 0 w 2"/>
                  <a:gd name="T1" fmla="*/ 0 h 6"/>
                  <a:gd name="T2" fmla="*/ 1 w 2"/>
                  <a:gd name="T3" fmla="*/ 3175 h 6"/>
                  <a:gd name="T4" fmla="*/ 0 w 2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1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89" name="Freeform 637">
                <a:extLst>
                  <a:ext uri="{FF2B5EF4-FFF2-40B4-BE49-F238E27FC236}">
                    <a16:creationId xmlns:a16="http://schemas.microsoft.com/office/drawing/2014/main" id="{83F43A82-7632-4ED2-BE51-204A48754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0538" y="1335088"/>
                <a:ext cx="1588" cy="3175"/>
              </a:xfrm>
              <a:custGeom>
                <a:avLst/>
                <a:gdLst>
                  <a:gd name="T0" fmla="*/ 0 w 2"/>
                  <a:gd name="T1" fmla="*/ 0 h 4"/>
                  <a:gd name="T2" fmla="*/ 1588 w 2"/>
                  <a:gd name="T3" fmla="*/ 3175 h 4"/>
                  <a:gd name="T4" fmla="*/ 0 w 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3"/>
                      <a:pt x="2" y="4"/>
                    </a:cubicBezTo>
                    <a:cubicBezTo>
                      <a:pt x="1" y="3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0" name="Freeform 638">
                <a:extLst>
                  <a:ext uri="{FF2B5EF4-FFF2-40B4-BE49-F238E27FC236}">
                    <a16:creationId xmlns:a16="http://schemas.microsoft.com/office/drawing/2014/main" id="{8D0B3E38-26EB-4890-A895-DBAA84F0B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7838" y="1296988"/>
                <a:ext cx="1588" cy="4763"/>
              </a:xfrm>
              <a:custGeom>
                <a:avLst/>
                <a:gdLst>
                  <a:gd name="T0" fmla="*/ 0 w 3"/>
                  <a:gd name="T1" fmla="*/ 0 h 7"/>
                  <a:gd name="T2" fmla="*/ 1588 w 3"/>
                  <a:gd name="T3" fmla="*/ 4763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cubicBezTo>
                      <a:pt x="1" y="2"/>
                      <a:pt x="2" y="5"/>
                      <a:pt x="3" y="7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1" name="Freeform 639">
                <a:extLst>
                  <a:ext uri="{FF2B5EF4-FFF2-40B4-BE49-F238E27FC236}">
                    <a16:creationId xmlns:a16="http://schemas.microsoft.com/office/drawing/2014/main" id="{26576140-E2C8-4AF1-A67A-5D509DBD6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1352550"/>
                <a:ext cx="0" cy="3175"/>
              </a:xfrm>
              <a:custGeom>
                <a:avLst/>
                <a:gdLst>
                  <a:gd name="T0" fmla="*/ 0 w 2"/>
                  <a:gd name="T1" fmla="*/ 0 h 5"/>
                  <a:gd name="T2" fmla="*/ 1 w 2"/>
                  <a:gd name="T3" fmla="*/ 3175 h 5"/>
                  <a:gd name="T4" fmla="*/ 0 w 2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1" y="3"/>
                      <a:pt x="2" y="5"/>
                    </a:cubicBezTo>
                    <a:cubicBezTo>
                      <a:pt x="1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2" name="Freeform 640">
                <a:extLst>
                  <a:ext uri="{FF2B5EF4-FFF2-40B4-BE49-F238E27FC236}">
                    <a16:creationId xmlns:a16="http://schemas.microsoft.com/office/drawing/2014/main" id="{EC2A8716-DD3F-4680-B791-737BF9193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7363" y="1325563"/>
                <a:ext cx="1588" cy="3175"/>
              </a:xfrm>
              <a:custGeom>
                <a:avLst/>
                <a:gdLst>
                  <a:gd name="T0" fmla="*/ 0 w 2"/>
                  <a:gd name="T1" fmla="*/ 0 h 6"/>
                  <a:gd name="T2" fmla="*/ 1588 w 2"/>
                  <a:gd name="T3" fmla="*/ 3175 h 6"/>
                  <a:gd name="T4" fmla="*/ 0 w 2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1" y="4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3" name="Freeform 641">
                <a:extLst>
                  <a:ext uri="{FF2B5EF4-FFF2-40B4-BE49-F238E27FC236}">
                    <a16:creationId xmlns:a16="http://schemas.microsoft.com/office/drawing/2014/main" id="{4E1465FA-E65E-452A-BA53-CCEFCDE2B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1013" y="1308100"/>
                <a:ext cx="1588" cy="3175"/>
              </a:xfrm>
              <a:custGeom>
                <a:avLst/>
                <a:gdLst>
                  <a:gd name="T0" fmla="*/ 0 w 2"/>
                  <a:gd name="T1" fmla="*/ 0 h 6"/>
                  <a:gd name="T2" fmla="*/ 1588 w 2"/>
                  <a:gd name="T3" fmla="*/ 3175 h 6"/>
                  <a:gd name="T4" fmla="*/ 0 w 2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cubicBezTo>
                      <a:pt x="1" y="2"/>
                      <a:pt x="1" y="4"/>
                      <a:pt x="2" y="6"/>
                    </a:cubicBezTo>
                    <a:cubicBezTo>
                      <a:pt x="1" y="4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4" name="Freeform 642">
                <a:extLst>
                  <a:ext uri="{FF2B5EF4-FFF2-40B4-BE49-F238E27FC236}">
                    <a16:creationId xmlns:a16="http://schemas.microsoft.com/office/drawing/2014/main" id="{42DD0618-5C8C-4FB6-8863-DEF851444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075" y="1289050"/>
                <a:ext cx="3175" cy="4763"/>
              </a:xfrm>
              <a:custGeom>
                <a:avLst/>
                <a:gdLst>
                  <a:gd name="T0" fmla="*/ 0 w 4"/>
                  <a:gd name="T1" fmla="*/ 0 h 7"/>
                  <a:gd name="T2" fmla="*/ 3175 w 4"/>
                  <a:gd name="T3" fmla="*/ 4763 h 7"/>
                  <a:gd name="T4" fmla="*/ 0 w 4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cubicBezTo>
                      <a:pt x="2" y="2"/>
                      <a:pt x="3" y="5"/>
                      <a:pt x="4" y="7"/>
                    </a:cubicBezTo>
                    <a:cubicBezTo>
                      <a:pt x="3" y="5"/>
                      <a:pt x="2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5" name="Freeform 643">
                <a:extLst>
                  <a:ext uri="{FF2B5EF4-FFF2-40B4-BE49-F238E27FC236}">
                    <a16:creationId xmlns:a16="http://schemas.microsoft.com/office/drawing/2014/main" id="{3B13A14A-5155-43D2-B526-D513D9EF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8475" y="1363663"/>
                <a:ext cx="0" cy="1588"/>
              </a:xfrm>
              <a:custGeom>
                <a:avLst/>
                <a:gdLst>
                  <a:gd name="T0" fmla="*/ 0 h 2"/>
                  <a:gd name="T1" fmla="*/ 1588 h 2"/>
                  <a:gd name="T2" fmla="*/ 0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6" name="Freeform 644">
                <a:extLst>
                  <a:ext uri="{FF2B5EF4-FFF2-40B4-BE49-F238E27FC236}">
                    <a16:creationId xmlns:a16="http://schemas.microsoft.com/office/drawing/2014/main" id="{E7B860EE-50A5-444D-8C07-133A5C5B0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5138" y="1271588"/>
                <a:ext cx="3175" cy="3175"/>
              </a:xfrm>
              <a:custGeom>
                <a:avLst/>
                <a:gdLst>
                  <a:gd name="T0" fmla="*/ 0 w 4"/>
                  <a:gd name="T1" fmla="*/ 0 h 8"/>
                  <a:gd name="T2" fmla="*/ 3175 w 4"/>
                  <a:gd name="T3" fmla="*/ 3175 h 8"/>
                  <a:gd name="T4" fmla="*/ 0 w 4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cubicBezTo>
                      <a:pt x="2" y="3"/>
                      <a:pt x="3" y="6"/>
                      <a:pt x="4" y="8"/>
                    </a:cubicBezTo>
                    <a:cubicBezTo>
                      <a:pt x="3" y="6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7" name="Freeform 645">
                <a:extLst>
                  <a:ext uri="{FF2B5EF4-FFF2-40B4-BE49-F238E27FC236}">
                    <a16:creationId xmlns:a16="http://schemas.microsoft.com/office/drawing/2014/main" id="{801C3EDC-1033-42D4-9BDA-7CC00AC7D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9900" y="1281113"/>
                <a:ext cx="1588" cy="4763"/>
              </a:xfrm>
              <a:custGeom>
                <a:avLst/>
                <a:gdLst>
                  <a:gd name="T0" fmla="*/ 0 w 3"/>
                  <a:gd name="T1" fmla="*/ 0 h 8"/>
                  <a:gd name="T2" fmla="*/ 1588 w 3"/>
                  <a:gd name="T3" fmla="*/ 4763 h 8"/>
                  <a:gd name="T4" fmla="*/ 0 w 3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cubicBezTo>
                      <a:pt x="1" y="2"/>
                      <a:pt x="2" y="5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8" name="Freeform 646">
                <a:extLst>
                  <a:ext uri="{FF2B5EF4-FFF2-40B4-BE49-F238E27FC236}">
                    <a16:creationId xmlns:a16="http://schemas.microsoft.com/office/drawing/2014/main" id="{B54473BD-20FC-4B85-8E40-D6736ED0B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825" y="1533525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899" name="Freeform 647">
                <a:extLst>
                  <a:ext uri="{FF2B5EF4-FFF2-40B4-BE49-F238E27FC236}">
                    <a16:creationId xmlns:a16="http://schemas.microsoft.com/office/drawing/2014/main" id="{8B1EE490-0D50-4873-9392-88850AD4A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3238" y="1535113"/>
                <a:ext cx="1588" cy="0"/>
              </a:xfrm>
              <a:custGeom>
                <a:avLst/>
                <a:gdLst>
                  <a:gd name="T0" fmla="*/ 1588 w 1"/>
                  <a:gd name="T1" fmla="*/ 0 h 1"/>
                  <a:gd name="T2" fmla="*/ 0 w 1"/>
                  <a:gd name="T3" fmla="*/ 1 h 1"/>
                  <a:gd name="T4" fmla="*/ 1588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0" name="Freeform 648">
                <a:extLst>
                  <a:ext uri="{FF2B5EF4-FFF2-40B4-BE49-F238E27FC236}">
                    <a16:creationId xmlns:a16="http://schemas.microsoft.com/office/drawing/2014/main" id="{876F4D18-4AE6-413A-ACA1-244EA7D8F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0063" y="1538288"/>
                <a:ext cx="0" cy="1588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588 h 2"/>
                  <a:gd name="T4" fmla="*/ 1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1" name="Freeform 649">
                <a:extLst>
                  <a:ext uri="{FF2B5EF4-FFF2-40B4-BE49-F238E27FC236}">
                    <a16:creationId xmlns:a16="http://schemas.microsoft.com/office/drawing/2014/main" id="{A5978704-D66D-47F6-A40A-754CED5CD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1650" y="1536700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2" name="Freeform 650">
                <a:extLst>
                  <a:ext uri="{FF2B5EF4-FFF2-40B4-BE49-F238E27FC236}">
                    <a16:creationId xmlns:a16="http://schemas.microsoft.com/office/drawing/2014/main" id="{2A2FBE66-F90D-4152-9B11-FE5AEB85D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6413" y="1531938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3" name="Freeform 651">
                <a:extLst>
                  <a:ext uri="{FF2B5EF4-FFF2-40B4-BE49-F238E27FC236}">
                    <a16:creationId xmlns:a16="http://schemas.microsoft.com/office/drawing/2014/main" id="{2BCDF760-0967-4F93-9387-9EEFD120E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8000" y="15303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4" name="Freeform 652">
                <a:extLst>
                  <a:ext uri="{FF2B5EF4-FFF2-40B4-BE49-F238E27FC236}">
                    <a16:creationId xmlns:a16="http://schemas.microsoft.com/office/drawing/2014/main" id="{0CE55FE6-8555-47CF-904E-658F5C29C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0063" y="1373188"/>
                <a:ext cx="0" cy="1588"/>
              </a:xfrm>
              <a:custGeom>
                <a:avLst/>
                <a:gdLst>
                  <a:gd name="T0" fmla="*/ 0 w 1"/>
                  <a:gd name="T1" fmla="*/ 0 h 5"/>
                  <a:gd name="T2" fmla="*/ 1 w 1"/>
                  <a:gd name="T3" fmla="*/ 1588 h 5"/>
                  <a:gd name="T4" fmla="*/ 0 w 1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cubicBezTo>
                      <a:pt x="1" y="2"/>
                      <a:pt x="1" y="4"/>
                      <a:pt x="1" y="5"/>
                    </a:cubicBezTo>
                    <a:cubicBezTo>
                      <a:pt x="1" y="4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5" name="Freeform 653">
                <a:extLst>
                  <a:ext uri="{FF2B5EF4-FFF2-40B4-BE49-F238E27FC236}">
                    <a16:creationId xmlns:a16="http://schemas.microsoft.com/office/drawing/2014/main" id="{762ADEF1-E6B0-4270-BE46-2B9178861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1650" y="1382713"/>
                <a:ext cx="0" cy="1588"/>
              </a:xfrm>
              <a:custGeom>
                <a:avLst/>
                <a:gdLst>
                  <a:gd name="T0" fmla="*/ 0 w 1"/>
                  <a:gd name="T1" fmla="*/ 0 h 5"/>
                  <a:gd name="T2" fmla="*/ 1 w 1"/>
                  <a:gd name="T3" fmla="*/ 1588 h 5"/>
                  <a:gd name="T4" fmla="*/ 0 w 1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cubicBezTo>
                      <a:pt x="0" y="1"/>
                      <a:pt x="1" y="3"/>
                      <a:pt x="1" y="5"/>
                    </a:cubicBezTo>
                    <a:cubicBezTo>
                      <a:pt x="1" y="3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6" name="Freeform 654">
                <a:extLst>
                  <a:ext uri="{FF2B5EF4-FFF2-40B4-BE49-F238E27FC236}">
                    <a16:creationId xmlns:a16="http://schemas.microsoft.com/office/drawing/2014/main" id="{8A8B29A9-308F-49D2-B49A-7DC6F74C7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8000" y="15287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7" name="Freeform 655">
                <a:extLst>
                  <a:ext uri="{FF2B5EF4-FFF2-40B4-BE49-F238E27FC236}">
                    <a16:creationId xmlns:a16="http://schemas.microsoft.com/office/drawing/2014/main" id="{93A30717-DD32-47A8-93A7-5BFBAC211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8000" y="1528763"/>
                <a:ext cx="0" cy="1588"/>
              </a:xfrm>
              <a:custGeom>
                <a:avLst/>
                <a:gdLst>
                  <a:gd name="T0" fmla="*/ 0 h 1"/>
                  <a:gd name="T1" fmla="*/ 1588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8" name="Freeform 656">
                <a:extLst>
                  <a:ext uri="{FF2B5EF4-FFF2-40B4-BE49-F238E27FC236}">
                    <a16:creationId xmlns:a16="http://schemas.microsoft.com/office/drawing/2014/main" id="{4E024B02-3941-431C-B5A4-5BBB2FD84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188" y="1316038"/>
                <a:ext cx="1588" cy="3175"/>
              </a:xfrm>
              <a:custGeom>
                <a:avLst/>
                <a:gdLst>
                  <a:gd name="T0" fmla="*/ 0 w 3"/>
                  <a:gd name="T1" fmla="*/ 0 h 7"/>
                  <a:gd name="T2" fmla="*/ 1588 w 3"/>
                  <a:gd name="T3" fmla="*/ 3175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cubicBezTo>
                      <a:pt x="1" y="3"/>
                      <a:pt x="2" y="5"/>
                      <a:pt x="3" y="7"/>
                    </a:cubicBezTo>
                    <a:cubicBezTo>
                      <a:pt x="2" y="5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09" name="Freeform 657">
                <a:extLst>
                  <a:ext uri="{FF2B5EF4-FFF2-40B4-BE49-F238E27FC236}">
                    <a16:creationId xmlns:a16="http://schemas.microsoft.com/office/drawing/2014/main" id="{7E012FF3-D767-42F1-BDC0-3427C4FA6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5925" y="1192213"/>
                <a:ext cx="3175" cy="4763"/>
              </a:xfrm>
              <a:custGeom>
                <a:avLst/>
                <a:gdLst>
                  <a:gd name="T0" fmla="*/ 0 w 8"/>
                  <a:gd name="T1" fmla="*/ 0 h 10"/>
                  <a:gd name="T2" fmla="*/ 3175 w 8"/>
                  <a:gd name="T3" fmla="*/ 4763 h 10"/>
                  <a:gd name="T4" fmla="*/ 0 w 8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cubicBezTo>
                      <a:pt x="3" y="3"/>
                      <a:pt x="5" y="6"/>
                      <a:pt x="8" y="10"/>
                    </a:cubicBezTo>
                    <a:cubicBezTo>
                      <a:pt x="5" y="6"/>
                      <a:pt x="3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0" name="Freeform 658">
                <a:extLst>
                  <a:ext uri="{FF2B5EF4-FFF2-40B4-BE49-F238E27FC236}">
                    <a16:creationId xmlns:a16="http://schemas.microsoft.com/office/drawing/2014/main" id="{D566D48B-FA1C-460D-B65D-AE3BFCE0C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187450"/>
                <a:ext cx="4763" cy="3175"/>
              </a:xfrm>
              <a:custGeom>
                <a:avLst/>
                <a:gdLst>
                  <a:gd name="T0" fmla="*/ 0 w 8"/>
                  <a:gd name="T1" fmla="*/ 0 h 9"/>
                  <a:gd name="T2" fmla="*/ 4763 w 8"/>
                  <a:gd name="T3" fmla="*/ 3175 h 9"/>
                  <a:gd name="T4" fmla="*/ 0 w 8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0" y="0"/>
                    </a:moveTo>
                    <a:cubicBezTo>
                      <a:pt x="3" y="3"/>
                      <a:pt x="5" y="6"/>
                      <a:pt x="8" y="9"/>
                    </a:cubicBezTo>
                    <a:cubicBezTo>
                      <a:pt x="5" y="6"/>
                      <a:pt x="3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1" name="Freeform 659">
                <a:extLst>
                  <a:ext uri="{FF2B5EF4-FFF2-40B4-BE49-F238E27FC236}">
                    <a16:creationId xmlns:a16="http://schemas.microsoft.com/office/drawing/2014/main" id="{68A770B4-3BB5-41F3-94A7-19B161151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8475" y="1539875"/>
                <a:ext cx="0" cy="1588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588 h 1"/>
                  <a:gd name="T4" fmla="*/ 1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2" name="Freeform 660">
                <a:extLst>
                  <a:ext uri="{FF2B5EF4-FFF2-40B4-BE49-F238E27FC236}">
                    <a16:creationId xmlns:a16="http://schemas.microsoft.com/office/drawing/2014/main" id="{C424F901-EED1-49F9-906D-102361B61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1128713"/>
                <a:ext cx="206375" cy="493713"/>
              </a:xfrm>
              <a:custGeom>
                <a:avLst/>
                <a:gdLst>
                  <a:gd name="T0" fmla="*/ 12508 w 396"/>
                  <a:gd name="T1" fmla="*/ 41532 h 951"/>
                  <a:gd name="T2" fmla="*/ 6775 w 396"/>
                  <a:gd name="T3" fmla="*/ 60222 h 951"/>
                  <a:gd name="T4" fmla="*/ 79215 w 396"/>
                  <a:gd name="T5" fmla="*/ 227907 h 951"/>
                  <a:gd name="T6" fmla="*/ 94328 w 396"/>
                  <a:gd name="T7" fmla="*/ 321874 h 951"/>
                  <a:gd name="T8" fmla="*/ 83384 w 396"/>
                  <a:gd name="T9" fmla="*/ 472947 h 951"/>
                  <a:gd name="T10" fmla="*/ 83384 w 396"/>
                  <a:gd name="T11" fmla="*/ 488002 h 951"/>
                  <a:gd name="T12" fmla="*/ 99539 w 396"/>
                  <a:gd name="T13" fmla="*/ 485926 h 951"/>
                  <a:gd name="T14" fmla="*/ 148006 w 396"/>
                  <a:gd name="T15" fmla="*/ 468794 h 951"/>
                  <a:gd name="T16" fmla="*/ 203769 w 396"/>
                  <a:gd name="T17" fmla="*/ 439721 h 951"/>
                  <a:gd name="T18" fmla="*/ 186571 w 396"/>
                  <a:gd name="T19" fmla="*/ 449585 h 951"/>
                  <a:gd name="T20" fmla="*/ 194910 w 396"/>
                  <a:gd name="T21" fmla="*/ 408053 h 951"/>
                  <a:gd name="T22" fmla="*/ 201164 w 396"/>
                  <a:gd name="T23" fmla="*/ 239848 h 951"/>
                  <a:gd name="T24" fmla="*/ 166768 w 396"/>
                  <a:gd name="T25" fmla="*/ 85141 h 951"/>
                  <a:gd name="T26" fmla="*/ 154781 w 396"/>
                  <a:gd name="T27" fmla="*/ 58664 h 951"/>
                  <a:gd name="T28" fmla="*/ 100061 w 396"/>
                  <a:gd name="T29" fmla="*/ 6230 h 951"/>
                  <a:gd name="T30" fmla="*/ 77130 w 396"/>
                  <a:gd name="T31" fmla="*/ 6749 h 951"/>
                  <a:gd name="T32" fmla="*/ 12508 w 396"/>
                  <a:gd name="T33" fmla="*/ 41532 h 95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6" h="951">
                    <a:moveTo>
                      <a:pt x="24" y="80"/>
                    </a:moveTo>
                    <a:cubicBezTo>
                      <a:pt x="0" y="91"/>
                      <a:pt x="1" y="98"/>
                      <a:pt x="13" y="116"/>
                    </a:cubicBezTo>
                    <a:cubicBezTo>
                      <a:pt x="79" y="215"/>
                      <a:pt x="116" y="327"/>
                      <a:pt x="152" y="439"/>
                    </a:cubicBezTo>
                    <a:cubicBezTo>
                      <a:pt x="170" y="498"/>
                      <a:pt x="180" y="558"/>
                      <a:pt x="181" y="620"/>
                    </a:cubicBezTo>
                    <a:cubicBezTo>
                      <a:pt x="184" y="718"/>
                      <a:pt x="180" y="815"/>
                      <a:pt x="160" y="911"/>
                    </a:cubicBezTo>
                    <a:cubicBezTo>
                      <a:pt x="158" y="920"/>
                      <a:pt x="152" y="932"/>
                      <a:pt x="160" y="940"/>
                    </a:cubicBezTo>
                    <a:cubicBezTo>
                      <a:pt x="171" y="951"/>
                      <a:pt x="181" y="939"/>
                      <a:pt x="191" y="936"/>
                    </a:cubicBezTo>
                    <a:cubicBezTo>
                      <a:pt x="222" y="925"/>
                      <a:pt x="254" y="917"/>
                      <a:pt x="284" y="903"/>
                    </a:cubicBezTo>
                    <a:cubicBezTo>
                      <a:pt x="323" y="885"/>
                      <a:pt x="360" y="866"/>
                      <a:pt x="391" y="847"/>
                    </a:cubicBezTo>
                    <a:cubicBezTo>
                      <a:pt x="381" y="853"/>
                      <a:pt x="370" y="859"/>
                      <a:pt x="358" y="866"/>
                    </a:cubicBezTo>
                    <a:cubicBezTo>
                      <a:pt x="365" y="840"/>
                      <a:pt x="370" y="813"/>
                      <a:pt x="374" y="786"/>
                    </a:cubicBezTo>
                    <a:cubicBezTo>
                      <a:pt x="390" y="679"/>
                      <a:pt x="396" y="570"/>
                      <a:pt x="386" y="462"/>
                    </a:cubicBezTo>
                    <a:cubicBezTo>
                      <a:pt x="376" y="360"/>
                      <a:pt x="359" y="258"/>
                      <a:pt x="320" y="164"/>
                    </a:cubicBezTo>
                    <a:cubicBezTo>
                      <a:pt x="313" y="146"/>
                      <a:pt x="305" y="129"/>
                      <a:pt x="297" y="113"/>
                    </a:cubicBezTo>
                    <a:cubicBezTo>
                      <a:pt x="266" y="77"/>
                      <a:pt x="231" y="43"/>
                      <a:pt x="192" y="12"/>
                    </a:cubicBezTo>
                    <a:cubicBezTo>
                      <a:pt x="177" y="0"/>
                      <a:pt x="162" y="5"/>
                      <a:pt x="148" y="13"/>
                    </a:cubicBezTo>
                    <a:cubicBezTo>
                      <a:pt x="108" y="37"/>
                      <a:pt x="67" y="61"/>
                      <a:pt x="24" y="8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3" name="Freeform 661">
                <a:extLst>
                  <a:ext uri="{FF2B5EF4-FFF2-40B4-BE49-F238E27FC236}">
                    <a16:creationId xmlns:a16="http://schemas.microsoft.com/office/drawing/2014/main" id="{74D338EF-2F03-4B34-A1A9-3EA86CA32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8000" y="1492250"/>
                <a:ext cx="1588" cy="34925"/>
              </a:xfrm>
              <a:custGeom>
                <a:avLst/>
                <a:gdLst>
                  <a:gd name="T0" fmla="*/ 0 w 3"/>
                  <a:gd name="T1" fmla="*/ 34925 h 68"/>
                  <a:gd name="T2" fmla="*/ 0 w 3"/>
                  <a:gd name="T3" fmla="*/ 34925 h 68"/>
                  <a:gd name="T4" fmla="*/ 1588 w 3"/>
                  <a:gd name="T5" fmla="*/ 0 h 68"/>
                  <a:gd name="T6" fmla="*/ 0 w 3"/>
                  <a:gd name="T7" fmla="*/ 34925 h 68"/>
                  <a:gd name="T8" fmla="*/ 0 w 3"/>
                  <a:gd name="T9" fmla="*/ 34925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68">
                    <a:moveTo>
                      <a:pt x="0" y="68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2" y="48"/>
                      <a:pt x="3" y="25"/>
                      <a:pt x="3" y="0"/>
                    </a:cubicBezTo>
                    <a:cubicBezTo>
                      <a:pt x="3" y="25"/>
                      <a:pt x="2" y="48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4" name="Freeform 662">
                <a:extLst>
                  <a:ext uri="{FF2B5EF4-FFF2-40B4-BE49-F238E27FC236}">
                    <a16:creationId xmlns:a16="http://schemas.microsoft.com/office/drawing/2014/main" id="{592E6802-4F6D-4469-8227-FAF33FC1C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8788" y="1562100"/>
                <a:ext cx="9525" cy="6350"/>
              </a:xfrm>
              <a:custGeom>
                <a:avLst/>
                <a:gdLst>
                  <a:gd name="T0" fmla="*/ 9525 w 19"/>
                  <a:gd name="T1" fmla="*/ 0 h 11"/>
                  <a:gd name="T2" fmla="*/ 0 w 19"/>
                  <a:gd name="T3" fmla="*/ 6350 h 11"/>
                  <a:gd name="T4" fmla="*/ 9525 w 19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7"/>
                      <a:pt x="0" y="11"/>
                    </a:cubicBezTo>
                    <a:cubicBezTo>
                      <a:pt x="7" y="7"/>
                      <a:pt x="13" y="3"/>
                      <a:pt x="19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5" name="Freeform 663">
                <a:extLst>
                  <a:ext uri="{FF2B5EF4-FFF2-40B4-BE49-F238E27FC236}">
                    <a16:creationId xmlns:a16="http://schemas.microsoft.com/office/drawing/2014/main" id="{FFE82C36-6965-413E-B5C3-5C8BEA152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0538" y="1546225"/>
                <a:ext cx="1588" cy="1588"/>
              </a:xfrm>
              <a:custGeom>
                <a:avLst/>
                <a:gdLst>
                  <a:gd name="T0" fmla="*/ 1588 w 3"/>
                  <a:gd name="T1" fmla="*/ 0 h 2"/>
                  <a:gd name="T2" fmla="*/ 0 w 3"/>
                  <a:gd name="T3" fmla="*/ 1588 h 2"/>
                  <a:gd name="T4" fmla="*/ 1588 w 3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6" name="Freeform 664">
                <a:extLst>
                  <a:ext uri="{FF2B5EF4-FFF2-40B4-BE49-F238E27FC236}">
                    <a16:creationId xmlns:a16="http://schemas.microsoft.com/office/drawing/2014/main" id="{465D266B-2E9B-4C57-960F-D743970BF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2125" y="1544638"/>
                <a:ext cx="1588" cy="1588"/>
              </a:xfrm>
              <a:custGeom>
                <a:avLst/>
                <a:gdLst>
                  <a:gd name="T0" fmla="*/ 1588 w 2"/>
                  <a:gd name="T1" fmla="*/ 0 h 2"/>
                  <a:gd name="T2" fmla="*/ 0 w 2"/>
                  <a:gd name="T3" fmla="*/ 1588 h 2"/>
                  <a:gd name="T4" fmla="*/ 1588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7" name="Freeform 665">
                <a:extLst>
                  <a:ext uri="{FF2B5EF4-FFF2-40B4-BE49-F238E27FC236}">
                    <a16:creationId xmlns:a16="http://schemas.microsoft.com/office/drawing/2014/main" id="{0F049942-7797-4F0A-81CA-AC697F9F0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5775" y="1547813"/>
                <a:ext cx="3175" cy="3175"/>
              </a:xfrm>
              <a:custGeom>
                <a:avLst/>
                <a:gdLst>
                  <a:gd name="T0" fmla="*/ 3175 w 6"/>
                  <a:gd name="T1" fmla="*/ 0 h 4"/>
                  <a:gd name="T2" fmla="*/ 0 w 6"/>
                  <a:gd name="T3" fmla="*/ 3175 h 4"/>
                  <a:gd name="T4" fmla="*/ 3175 w 6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4" y="1"/>
                      <a:pt x="2" y="3"/>
                      <a:pt x="0" y="4"/>
                    </a:cubicBezTo>
                    <a:cubicBezTo>
                      <a:pt x="2" y="3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8" name="Freeform 666">
                <a:extLst>
                  <a:ext uri="{FF2B5EF4-FFF2-40B4-BE49-F238E27FC236}">
                    <a16:creationId xmlns:a16="http://schemas.microsoft.com/office/drawing/2014/main" id="{5083D71C-AB93-4335-8E56-4BED69F4D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1543050"/>
                <a:ext cx="0" cy="0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1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19" name="Freeform 667">
                <a:extLst>
                  <a:ext uri="{FF2B5EF4-FFF2-40B4-BE49-F238E27FC236}">
                    <a16:creationId xmlns:a16="http://schemas.microsoft.com/office/drawing/2014/main" id="{C296B913-2790-416F-84FE-38EFE7221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425" y="1552575"/>
                <a:ext cx="3175" cy="1588"/>
              </a:xfrm>
              <a:custGeom>
                <a:avLst/>
                <a:gdLst>
                  <a:gd name="T0" fmla="*/ 3175 w 4"/>
                  <a:gd name="T1" fmla="*/ 0 h 3"/>
                  <a:gd name="T2" fmla="*/ 0 w 4"/>
                  <a:gd name="T3" fmla="*/ 1588 h 3"/>
                  <a:gd name="T4" fmla="*/ 3175 w 4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3" y="1"/>
                      <a:pt x="1" y="2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0" name="Freeform 668">
                <a:extLst>
                  <a:ext uri="{FF2B5EF4-FFF2-40B4-BE49-F238E27FC236}">
                    <a16:creationId xmlns:a16="http://schemas.microsoft.com/office/drawing/2014/main" id="{631655A1-1C7B-4119-A008-73FEF4BF8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7675" y="1238250"/>
                <a:ext cx="3175" cy="4763"/>
              </a:xfrm>
              <a:custGeom>
                <a:avLst/>
                <a:gdLst>
                  <a:gd name="T0" fmla="*/ 0 w 5"/>
                  <a:gd name="T1" fmla="*/ 0 h 9"/>
                  <a:gd name="T2" fmla="*/ 3175 w 5"/>
                  <a:gd name="T3" fmla="*/ 4763 h 9"/>
                  <a:gd name="T4" fmla="*/ 0 w 5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0" y="0"/>
                    </a:moveTo>
                    <a:cubicBezTo>
                      <a:pt x="2" y="3"/>
                      <a:pt x="3" y="6"/>
                      <a:pt x="5" y="9"/>
                    </a:cubicBezTo>
                    <a:cubicBezTo>
                      <a:pt x="3" y="6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1" name="Freeform 669">
                <a:extLst>
                  <a:ext uri="{FF2B5EF4-FFF2-40B4-BE49-F238E27FC236}">
                    <a16:creationId xmlns:a16="http://schemas.microsoft.com/office/drawing/2014/main" id="{24C1C463-437C-4D99-B3C7-D27B2EB3D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3388" y="1216025"/>
                <a:ext cx="3175" cy="3175"/>
              </a:xfrm>
              <a:custGeom>
                <a:avLst/>
                <a:gdLst>
                  <a:gd name="T0" fmla="*/ 0 w 6"/>
                  <a:gd name="T1" fmla="*/ 0 h 9"/>
                  <a:gd name="T2" fmla="*/ 3175 w 6"/>
                  <a:gd name="T3" fmla="*/ 3175 h 9"/>
                  <a:gd name="T4" fmla="*/ 0 w 6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9">
                    <a:moveTo>
                      <a:pt x="0" y="0"/>
                    </a:moveTo>
                    <a:cubicBezTo>
                      <a:pt x="2" y="3"/>
                      <a:pt x="4" y="6"/>
                      <a:pt x="6" y="9"/>
                    </a:cubicBezTo>
                    <a:cubicBezTo>
                      <a:pt x="4" y="6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2" name="Freeform 670">
                <a:extLst>
                  <a:ext uri="{FF2B5EF4-FFF2-40B4-BE49-F238E27FC236}">
                    <a16:creationId xmlns:a16="http://schemas.microsoft.com/office/drawing/2014/main" id="{A1DA8B7B-08C8-4290-ADAC-F319056CC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6563" y="1220788"/>
                <a:ext cx="9525" cy="15875"/>
              </a:xfrm>
              <a:custGeom>
                <a:avLst/>
                <a:gdLst>
                  <a:gd name="T0" fmla="*/ 0 w 19"/>
                  <a:gd name="T1" fmla="*/ 0 h 30"/>
                  <a:gd name="T2" fmla="*/ 9525 w 19"/>
                  <a:gd name="T3" fmla="*/ 15875 h 30"/>
                  <a:gd name="T4" fmla="*/ 0 w 19"/>
                  <a:gd name="T5" fmla="*/ 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30">
                    <a:moveTo>
                      <a:pt x="0" y="0"/>
                    </a:moveTo>
                    <a:cubicBezTo>
                      <a:pt x="7" y="10"/>
                      <a:pt x="13" y="20"/>
                      <a:pt x="19" y="30"/>
                    </a:cubicBezTo>
                    <a:cubicBezTo>
                      <a:pt x="13" y="20"/>
                      <a:pt x="7" y="1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3" name="Freeform 671">
                <a:extLst>
                  <a:ext uri="{FF2B5EF4-FFF2-40B4-BE49-F238E27FC236}">
                    <a16:creationId xmlns:a16="http://schemas.microsoft.com/office/drawing/2014/main" id="{C0778479-4FD2-46CE-A8F5-2791AE418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2438" y="1244600"/>
                <a:ext cx="7938" cy="15875"/>
              </a:xfrm>
              <a:custGeom>
                <a:avLst/>
                <a:gdLst>
                  <a:gd name="T0" fmla="*/ 0 w 17"/>
                  <a:gd name="T1" fmla="*/ 0 h 30"/>
                  <a:gd name="T2" fmla="*/ 7938 w 17"/>
                  <a:gd name="T3" fmla="*/ 15875 h 30"/>
                  <a:gd name="T4" fmla="*/ 0 w 17"/>
                  <a:gd name="T5" fmla="*/ 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30">
                    <a:moveTo>
                      <a:pt x="0" y="0"/>
                    </a:moveTo>
                    <a:cubicBezTo>
                      <a:pt x="6" y="10"/>
                      <a:pt x="11" y="20"/>
                      <a:pt x="17" y="30"/>
                    </a:cubicBezTo>
                    <a:cubicBezTo>
                      <a:pt x="11" y="20"/>
                      <a:pt x="6" y="1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4" name="Freeform 672">
                <a:extLst>
                  <a:ext uri="{FF2B5EF4-FFF2-40B4-BE49-F238E27FC236}">
                    <a16:creationId xmlns:a16="http://schemas.microsoft.com/office/drawing/2014/main" id="{71999EEB-4F5A-4CDE-9C73-8A28D4468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8313" y="1560513"/>
                <a:ext cx="3175" cy="1588"/>
              </a:xfrm>
              <a:custGeom>
                <a:avLst/>
                <a:gdLst>
                  <a:gd name="T0" fmla="*/ 3175 w 5"/>
                  <a:gd name="T1" fmla="*/ 0 h 4"/>
                  <a:gd name="T2" fmla="*/ 0 w 5"/>
                  <a:gd name="T3" fmla="*/ 1588 h 4"/>
                  <a:gd name="T4" fmla="*/ 3175 w 5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3" y="1"/>
                      <a:pt x="2" y="2"/>
                      <a:pt x="0" y="4"/>
                    </a:cubicBezTo>
                    <a:cubicBezTo>
                      <a:pt x="2" y="2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5" name="Freeform 673">
                <a:extLst>
                  <a:ext uri="{FF2B5EF4-FFF2-40B4-BE49-F238E27FC236}">
                    <a16:creationId xmlns:a16="http://schemas.microsoft.com/office/drawing/2014/main" id="{661F569A-EBB3-4D4F-B773-7575F8BC1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1488" y="1555750"/>
                <a:ext cx="7938" cy="3175"/>
              </a:xfrm>
              <a:custGeom>
                <a:avLst/>
                <a:gdLst>
                  <a:gd name="T0" fmla="*/ 7938 w 15"/>
                  <a:gd name="T1" fmla="*/ 0 h 9"/>
                  <a:gd name="T2" fmla="*/ 0 w 15"/>
                  <a:gd name="T3" fmla="*/ 3175 h 9"/>
                  <a:gd name="T4" fmla="*/ 7938 w 15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cubicBezTo>
                      <a:pt x="10" y="3"/>
                      <a:pt x="5" y="6"/>
                      <a:pt x="0" y="9"/>
                    </a:cubicBezTo>
                    <a:cubicBezTo>
                      <a:pt x="5" y="6"/>
                      <a:pt x="10" y="3"/>
                      <a:pt x="15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6" name="Freeform 674">
                <a:extLst>
                  <a:ext uri="{FF2B5EF4-FFF2-40B4-BE49-F238E27FC236}">
                    <a16:creationId xmlns:a16="http://schemas.microsoft.com/office/drawing/2014/main" id="{1D448CF7-52FC-45DE-8F35-1A633D927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9100" y="1198563"/>
                <a:ext cx="12700" cy="15875"/>
              </a:xfrm>
              <a:custGeom>
                <a:avLst/>
                <a:gdLst>
                  <a:gd name="T0" fmla="*/ 0 w 23"/>
                  <a:gd name="T1" fmla="*/ 0 h 30"/>
                  <a:gd name="T2" fmla="*/ 12700 w 23"/>
                  <a:gd name="T3" fmla="*/ 15875 h 30"/>
                  <a:gd name="T4" fmla="*/ 0 w 23"/>
                  <a:gd name="T5" fmla="*/ 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0" y="0"/>
                    </a:moveTo>
                    <a:cubicBezTo>
                      <a:pt x="8" y="10"/>
                      <a:pt x="15" y="20"/>
                      <a:pt x="23" y="30"/>
                    </a:cubicBezTo>
                    <a:cubicBezTo>
                      <a:pt x="15" y="20"/>
                      <a:pt x="8" y="1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7" name="Freeform 675">
                <a:extLst>
                  <a:ext uri="{FF2B5EF4-FFF2-40B4-BE49-F238E27FC236}">
                    <a16:creationId xmlns:a16="http://schemas.microsoft.com/office/drawing/2014/main" id="{7B555D3E-A293-4EB9-9298-2976056BC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1963" y="1263650"/>
                <a:ext cx="3175" cy="4763"/>
              </a:xfrm>
              <a:custGeom>
                <a:avLst/>
                <a:gdLst>
                  <a:gd name="T0" fmla="*/ 0 w 5"/>
                  <a:gd name="T1" fmla="*/ 0 h 8"/>
                  <a:gd name="T2" fmla="*/ 3175 w 5"/>
                  <a:gd name="T3" fmla="*/ 4763 h 8"/>
                  <a:gd name="T4" fmla="*/ 0 w 5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2" y="3"/>
                      <a:pt x="3" y="6"/>
                      <a:pt x="5" y="8"/>
                    </a:cubicBezTo>
                    <a:cubicBezTo>
                      <a:pt x="3" y="6"/>
                      <a:pt x="2" y="3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8" name="Freeform 676">
                <a:extLst>
                  <a:ext uri="{FF2B5EF4-FFF2-40B4-BE49-F238E27FC236}">
                    <a16:creationId xmlns:a16="http://schemas.microsoft.com/office/drawing/2014/main" id="{30F46122-8307-4D0A-AA4C-B1678BDFE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2600" y="1550988"/>
                <a:ext cx="3175" cy="1588"/>
              </a:xfrm>
              <a:custGeom>
                <a:avLst/>
                <a:gdLst>
                  <a:gd name="T0" fmla="*/ 3175 w 4"/>
                  <a:gd name="T1" fmla="*/ 0 h 3"/>
                  <a:gd name="T2" fmla="*/ 0 w 4"/>
                  <a:gd name="T3" fmla="*/ 1588 h 3"/>
                  <a:gd name="T4" fmla="*/ 3175 w 4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2"/>
                      <a:pt x="2" y="1"/>
                      <a:pt x="4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29" name="Freeform 677">
                <a:extLst>
                  <a:ext uri="{FF2B5EF4-FFF2-40B4-BE49-F238E27FC236}">
                    <a16:creationId xmlns:a16="http://schemas.microsoft.com/office/drawing/2014/main" id="{12714D51-80E1-48C5-AA6C-585EFF9D0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750" y="995363"/>
                <a:ext cx="100013" cy="3175"/>
              </a:xfrm>
              <a:custGeom>
                <a:avLst/>
                <a:gdLst>
                  <a:gd name="T0" fmla="*/ 33165 w 193"/>
                  <a:gd name="T1" fmla="*/ 907 h 7"/>
                  <a:gd name="T2" fmla="*/ 0 w 193"/>
                  <a:gd name="T3" fmla="*/ 907 h 7"/>
                  <a:gd name="T4" fmla="*/ 33165 w 193"/>
                  <a:gd name="T5" fmla="*/ 907 h 7"/>
                  <a:gd name="T6" fmla="*/ 100013 w 193"/>
                  <a:gd name="T7" fmla="*/ 3175 h 7"/>
                  <a:gd name="T8" fmla="*/ 100013 w 193"/>
                  <a:gd name="T9" fmla="*/ 3175 h 7"/>
                  <a:gd name="T10" fmla="*/ 100013 w 193"/>
                  <a:gd name="T11" fmla="*/ 3175 h 7"/>
                  <a:gd name="T12" fmla="*/ 33165 w 193"/>
                  <a:gd name="T13" fmla="*/ 90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3" h="7">
                    <a:moveTo>
                      <a:pt x="64" y="2"/>
                    </a:moveTo>
                    <a:cubicBezTo>
                      <a:pt x="43" y="1"/>
                      <a:pt x="21" y="0"/>
                      <a:pt x="0" y="2"/>
                    </a:cubicBezTo>
                    <a:cubicBezTo>
                      <a:pt x="21" y="0"/>
                      <a:pt x="43" y="1"/>
                      <a:pt x="64" y="2"/>
                    </a:cubicBezTo>
                    <a:cubicBezTo>
                      <a:pt x="107" y="4"/>
                      <a:pt x="150" y="6"/>
                      <a:pt x="193" y="7"/>
                    </a:cubicBezTo>
                    <a:cubicBezTo>
                      <a:pt x="193" y="7"/>
                      <a:pt x="193" y="7"/>
                      <a:pt x="193" y="7"/>
                    </a:cubicBezTo>
                    <a:cubicBezTo>
                      <a:pt x="193" y="7"/>
                      <a:pt x="193" y="7"/>
                      <a:pt x="193" y="7"/>
                    </a:cubicBezTo>
                    <a:cubicBezTo>
                      <a:pt x="150" y="6"/>
                      <a:pt x="107" y="4"/>
                      <a:pt x="64" y="2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0" name="Freeform 678">
                <a:extLst>
                  <a:ext uri="{FF2B5EF4-FFF2-40B4-BE49-F238E27FC236}">
                    <a16:creationId xmlns:a16="http://schemas.microsoft.com/office/drawing/2014/main" id="{3D40E039-1EC6-4574-BD74-A8ED12F31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3350" y="1000125"/>
                <a:ext cx="3175" cy="1588"/>
              </a:xfrm>
              <a:custGeom>
                <a:avLst/>
                <a:gdLst>
                  <a:gd name="T0" fmla="*/ 3175 w 5"/>
                  <a:gd name="T1" fmla="*/ 0 h 2"/>
                  <a:gd name="T2" fmla="*/ 0 w 5"/>
                  <a:gd name="T3" fmla="*/ 1588 h 2"/>
                  <a:gd name="T4" fmla="*/ 3175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4" y="1"/>
                      <a:pt x="2" y="2"/>
                      <a:pt x="0" y="2"/>
                    </a:cubicBezTo>
                    <a:cubicBezTo>
                      <a:pt x="2" y="2"/>
                      <a:pt x="4" y="1"/>
                      <a:pt x="5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1" name="Freeform 679">
                <a:extLst>
                  <a:ext uri="{FF2B5EF4-FFF2-40B4-BE49-F238E27FC236}">
                    <a16:creationId xmlns:a16="http://schemas.microsoft.com/office/drawing/2014/main" id="{DE84BEAB-810B-46BB-B9BC-89692F01A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1938" y="998538"/>
                <a:ext cx="1588" cy="0"/>
              </a:xfrm>
              <a:custGeom>
                <a:avLst/>
                <a:gdLst>
                  <a:gd name="T0" fmla="*/ 1588 w 3"/>
                  <a:gd name="T1" fmla="*/ 0 w 3"/>
                  <a:gd name="T2" fmla="*/ 1588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2" name="Freeform 680">
                <a:extLst>
                  <a:ext uri="{FF2B5EF4-FFF2-40B4-BE49-F238E27FC236}">
                    <a16:creationId xmlns:a16="http://schemas.microsoft.com/office/drawing/2014/main" id="{87CD2C32-7813-4421-9E22-57D9515C0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9563" y="982663"/>
                <a:ext cx="3175" cy="3175"/>
              </a:xfrm>
              <a:custGeom>
                <a:avLst/>
                <a:gdLst>
                  <a:gd name="T0" fmla="*/ 3175 w 6"/>
                  <a:gd name="T1" fmla="*/ 0 h 4"/>
                  <a:gd name="T2" fmla="*/ 0 w 6"/>
                  <a:gd name="T3" fmla="*/ 3175 h 4"/>
                  <a:gd name="T4" fmla="*/ 3175 w 6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4" y="1"/>
                      <a:pt x="2" y="3"/>
                      <a:pt x="0" y="4"/>
                    </a:cubicBezTo>
                    <a:cubicBezTo>
                      <a:pt x="2" y="3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3" name="Freeform 681">
                <a:extLst>
                  <a:ext uri="{FF2B5EF4-FFF2-40B4-BE49-F238E27FC236}">
                    <a16:creationId xmlns:a16="http://schemas.microsoft.com/office/drawing/2014/main" id="{95692B83-B1BB-4E84-80FD-D9C35A24E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1288" y="996950"/>
                <a:ext cx="6350" cy="1588"/>
              </a:xfrm>
              <a:custGeom>
                <a:avLst/>
                <a:gdLst>
                  <a:gd name="T0" fmla="*/ 6350 w 10"/>
                  <a:gd name="T1" fmla="*/ 0 h 3"/>
                  <a:gd name="T2" fmla="*/ 0 w 10"/>
                  <a:gd name="T3" fmla="*/ 1588 h 3"/>
                  <a:gd name="T4" fmla="*/ 6350 w 10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3">
                    <a:moveTo>
                      <a:pt x="10" y="0"/>
                    </a:moveTo>
                    <a:cubicBezTo>
                      <a:pt x="7" y="1"/>
                      <a:pt x="4" y="2"/>
                      <a:pt x="0" y="3"/>
                    </a:cubicBezTo>
                    <a:cubicBezTo>
                      <a:pt x="4" y="2"/>
                      <a:pt x="7" y="1"/>
                      <a:pt x="10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4" name="Freeform 682">
                <a:extLst>
                  <a:ext uri="{FF2B5EF4-FFF2-40B4-BE49-F238E27FC236}">
                    <a16:creationId xmlns:a16="http://schemas.microsoft.com/office/drawing/2014/main" id="{9ABE6407-75FF-4AE1-80F6-F53380E0E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0813" y="996950"/>
                <a:ext cx="6350" cy="0"/>
              </a:xfrm>
              <a:custGeom>
                <a:avLst/>
                <a:gdLst>
                  <a:gd name="T0" fmla="*/ 6350 w 14"/>
                  <a:gd name="T1" fmla="*/ 0 h 1"/>
                  <a:gd name="T2" fmla="*/ 0 w 14"/>
                  <a:gd name="T3" fmla="*/ 1 h 1"/>
                  <a:gd name="T4" fmla="*/ 6350 w 1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">
                    <a:moveTo>
                      <a:pt x="14" y="0"/>
                    </a:moveTo>
                    <a:cubicBezTo>
                      <a:pt x="9" y="0"/>
                      <a:pt x="5" y="1"/>
                      <a:pt x="0" y="1"/>
                    </a:cubicBezTo>
                    <a:cubicBezTo>
                      <a:pt x="5" y="1"/>
                      <a:pt x="9" y="0"/>
                      <a:pt x="14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5" name="Freeform 683">
                <a:extLst>
                  <a:ext uri="{FF2B5EF4-FFF2-40B4-BE49-F238E27FC236}">
                    <a16:creationId xmlns:a16="http://schemas.microsoft.com/office/drawing/2014/main" id="{6B41EA6D-39FE-49E3-861D-8611AF1DE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7950" y="1016000"/>
                <a:ext cx="1588" cy="0"/>
              </a:xfrm>
              <a:custGeom>
                <a:avLst/>
                <a:gdLst>
                  <a:gd name="T0" fmla="*/ 1588 w 2"/>
                  <a:gd name="T1" fmla="*/ 0 h 1"/>
                  <a:gd name="T2" fmla="*/ 0 w 2"/>
                  <a:gd name="T3" fmla="*/ 1 h 1"/>
                  <a:gd name="T4" fmla="*/ 1588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6" name="Freeform 684">
                <a:extLst>
                  <a:ext uri="{FF2B5EF4-FFF2-40B4-BE49-F238E27FC236}">
                    <a16:creationId xmlns:a16="http://schemas.microsoft.com/office/drawing/2014/main" id="{2012DA05-A64A-4694-B9B5-A6D736481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188" y="1016000"/>
                <a:ext cx="3175" cy="1588"/>
              </a:xfrm>
              <a:custGeom>
                <a:avLst/>
                <a:gdLst>
                  <a:gd name="T0" fmla="*/ 0 w 4"/>
                  <a:gd name="T1" fmla="*/ 0 h 4"/>
                  <a:gd name="T2" fmla="*/ 3175 w 4"/>
                  <a:gd name="T3" fmla="*/ 1191 h 4"/>
                  <a:gd name="T4" fmla="*/ 0 w 4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cubicBezTo>
                      <a:pt x="1" y="3"/>
                      <a:pt x="2" y="4"/>
                      <a:pt x="4" y="3"/>
                    </a:cubicBezTo>
                    <a:cubicBezTo>
                      <a:pt x="2" y="4"/>
                      <a:pt x="1" y="3"/>
                      <a:pt x="0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7" name="Freeform 685">
                <a:extLst>
                  <a:ext uri="{FF2B5EF4-FFF2-40B4-BE49-F238E27FC236}">
                    <a16:creationId xmlns:a16="http://schemas.microsoft.com/office/drawing/2014/main" id="{B4855390-7296-47CA-A39E-F82569E9B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1016000"/>
                <a:ext cx="1588" cy="0"/>
              </a:xfrm>
              <a:custGeom>
                <a:avLst/>
                <a:gdLst>
                  <a:gd name="T0" fmla="*/ 1588 w 4"/>
                  <a:gd name="T1" fmla="*/ 0 h 2"/>
                  <a:gd name="T2" fmla="*/ 0 w 4"/>
                  <a:gd name="T3" fmla="*/ 1 h 2"/>
                  <a:gd name="T4" fmla="*/ 1588 w 4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2" y="2"/>
                      <a:pt x="1" y="2"/>
                      <a:pt x="0" y="2"/>
                    </a:cubicBezTo>
                    <a:cubicBezTo>
                      <a:pt x="1" y="2"/>
                      <a:pt x="2" y="2"/>
                      <a:pt x="4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8" name="Freeform 686">
                <a:extLst>
                  <a:ext uri="{FF2B5EF4-FFF2-40B4-BE49-F238E27FC236}">
                    <a16:creationId xmlns:a16="http://schemas.microsoft.com/office/drawing/2014/main" id="{C8B7F22C-7B83-44E7-A981-83F7EC2B0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0013" y="936625"/>
                <a:ext cx="217488" cy="69850"/>
              </a:xfrm>
              <a:custGeom>
                <a:avLst/>
                <a:gdLst>
                  <a:gd name="T0" fmla="*/ 2589 w 420"/>
                  <a:gd name="T1" fmla="*/ 69850 h 133"/>
                  <a:gd name="T2" fmla="*/ 7767 w 420"/>
                  <a:gd name="T3" fmla="*/ 67224 h 133"/>
                  <a:gd name="T4" fmla="*/ 64211 w 420"/>
                  <a:gd name="T5" fmla="*/ 51994 h 133"/>
                  <a:gd name="T6" fmla="*/ 156384 w 420"/>
                  <a:gd name="T7" fmla="*/ 55670 h 133"/>
                  <a:gd name="T8" fmla="*/ 211792 w 420"/>
                  <a:gd name="T9" fmla="*/ 46742 h 133"/>
                  <a:gd name="T10" fmla="*/ 217488 w 420"/>
                  <a:gd name="T11" fmla="*/ 42015 h 133"/>
                  <a:gd name="T12" fmla="*/ 133082 w 420"/>
                  <a:gd name="T13" fmla="*/ 19957 h 133"/>
                  <a:gd name="T14" fmla="*/ 2589 w 420"/>
                  <a:gd name="T15" fmla="*/ 32036 h 133"/>
                  <a:gd name="T16" fmla="*/ 2589 w 420"/>
                  <a:gd name="T17" fmla="*/ 69850 h 1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20" h="133">
                    <a:moveTo>
                      <a:pt x="5" y="133"/>
                    </a:moveTo>
                    <a:cubicBezTo>
                      <a:pt x="8" y="132"/>
                      <a:pt x="11" y="130"/>
                      <a:pt x="15" y="128"/>
                    </a:cubicBezTo>
                    <a:cubicBezTo>
                      <a:pt x="50" y="115"/>
                      <a:pt x="87" y="105"/>
                      <a:pt x="124" y="99"/>
                    </a:cubicBezTo>
                    <a:cubicBezTo>
                      <a:pt x="183" y="93"/>
                      <a:pt x="243" y="106"/>
                      <a:pt x="302" y="106"/>
                    </a:cubicBezTo>
                    <a:cubicBezTo>
                      <a:pt x="337" y="106"/>
                      <a:pt x="373" y="92"/>
                      <a:pt x="409" y="89"/>
                    </a:cubicBezTo>
                    <a:cubicBezTo>
                      <a:pt x="413" y="86"/>
                      <a:pt x="416" y="83"/>
                      <a:pt x="420" y="80"/>
                    </a:cubicBezTo>
                    <a:cubicBezTo>
                      <a:pt x="357" y="80"/>
                      <a:pt x="305" y="56"/>
                      <a:pt x="257" y="38"/>
                    </a:cubicBezTo>
                    <a:cubicBezTo>
                      <a:pt x="195" y="14"/>
                      <a:pt x="89" y="0"/>
                      <a:pt x="5" y="61"/>
                    </a:cubicBezTo>
                    <a:cubicBezTo>
                      <a:pt x="5" y="61"/>
                      <a:pt x="0" y="82"/>
                      <a:pt x="5" y="133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39" name="Freeform 687">
                <a:extLst>
                  <a:ext uri="{FF2B5EF4-FFF2-40B4-BE49-F238E27FC236}">
                    <a16:creationId xmlns:a16="http://schemas.microsoft.com/office/drawing/2014/main" id="{8F24F808-3923-4E4E-B17A-3844FDDBE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188" y="1006475"/>
                <a:ext cx="0" cy="4763"/>
              </a:xfrm>
              <a:custGeom>
                <a:avLst/>
                <a:gdLst>
                  <a:gd name="T0" fmla="*/ 1 w 1"/>
                  <a:gd name="T1" fmla="*/ 4763 h 8"/>
                  <a:gd name="T2" fmla="*/ 0 w 1"/>
                  <a:gd name="T3" fmla="*/ 0 h 8"/>
                  <a:gd name="T4" fmla="*/ 1 w 1"/>
                  <a:gd name="T5" fmla="*/ 4763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8">
                    <a:moveTo>
                      <a:pt x="1" y="8"/>
                    </a:moveTo>
                    <a:cubicBezTo>
                      <a:pt x="0" y="5"/>
                      <a:pt x="0" y="2"/>
                      <a:pt x="0" y="0"/>
                    </a:cubicBezTo>
                    <a:cubicBezTo>
                      <a:pt x="0" y="2"/>
                      <a:pt x="0" y="5"/>
                      <a:pt x="1" y="8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0" name="Freeform 688">
                <a:extLst>
                  <a:ext uri="{FF2B5EF4-FFF2-40B4-BE49-F238E27FC236}">
                    <a16:creationId xmlns:a16="http://schemas.microsoft.com/office/drawing/2014/main" id="{59BEF997-CB75-422E-8997-D83563767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9538" y="1014413"/>
                <a:ext cx="1588" cy="0"/>
              </a:xfrm>
              <a:custGeom>
                <a:avLst/>
                <a:gdLst>
                  <a:gd name="T0" fmla="*/ 1588 w 3"/>
                  <a:gd name="T1" fmla="*/ 0 h 2"/>
                  <a:gd name="T2" fmla="*/ 0 w 3"/>
                  <a:gd name="T3" fmla="*/ 1 h 2"/>
                  <a:gd name="T4" fmla="*/ 1588 w 3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1" y="2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1" name="Freeform 689">
                <a:extLst>
                  <a:ext uri="{FF2B5EF4-FFF2-40B4-BE49-F238E27FC236}">
                    <a16:creationId xmlns:a16="http://schemas.microsoft.com/office/drawing/2014/main" id="{9F907585-CDB5-4C34-8F42-7DCD4E2F2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8450" y="989013"/>
                <a:ext cx="3175" cy="1588"/>
              </a:xfrm>
              <a:custGeom>
                <a:avLst/>
                <a:gdLst>
                  <a:gd name="T0" fmla="*/ 3175 w 6"/>
                  <a:gd name="T1" fmla="*/ 0 h 3"/>
                  <a:gd name="T2" fmla="*/ 0 w 6"/>
                  <a:gd name="T3" fmla="*/ 1588 h 3"/>
                  <a:gd name="T4" fmla="*/ 3175 w 6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4" y="1"/>
                      <a:pt x="2" y="2"/>
                      <a:pt x="0" y="3"/>
                    </a:cubicBezTo>
                    <a:cubicBezTo>
                      <a:pt x="2" y="2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2" name="Freeform 690">
                <a:extLst>
                  <a:ext uri="{FF2B5EF4-FFF2-40B4-BE49-F238E27FC236}">
                    <a16:creationId xmlns:a16="http://schemas.microsoft.com/office/drawing/2014/main" id="{EE05C9A8-4FAA-4027-8369-9BE8E67F1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2575" y="990600"/>
                <a:ext cx="15875" cy="4763"/>
              </a:xfrm>
              <a:custGeom>
                <a:avLst/>
                <a:gdLst>
                  <a:gd name="T0" fmla="*/ 15875 w 31"/>
                  <a:gd name="T1" fmla="*/ 0 h 10"/>
                  <a:gd name="T2" fmla="*/ 0 w 31"/>
                  <a:gd name="T3" fmla="*/ 4763 h 10"/>
                  <a:gd name="T4" fmla="*/ 15875 w 31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10">
                    <a:moveTo>
                      <a:pt x="31" y="0"/>
                    </a:moveTo>
                    <a:cubicBezTo>
                      <a:pt x="21" y="4"/>
                      <a:pt x="10" y="8"/>
                      <a:pt x="0" y="10"/>
                    </a:cubicBezTo>
                    <a:cubicBezTo>
                      <a:pt x="10" y="8"/>
                      <a:pt x="21" y="4"/>
                      <a:pt x="31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3" name="Freeform 691">
                <a:extLst>
                  <a:ext uri="{FF2B5EF4-FFF2-40B4-BE49-F238E27FC236}">
                    <a16:creationId xmlns:a16="http://schemas.microsoft.com/office/drawing/2014/main" id="{8CE7EBCA-20BA-467F-9A94-9BCAAEAC0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9400" y="996950"/>
                <a:ext cx="3175" cy="0"/>
              </a:xfrm>
              <a:custGeom>
                <a:avLst/>
                <a:gdLst>
                  <a:gd name="T0" fmla="*/ 3175 w 5"/>
                  <a:gd name="T1" fmla="*/ 0 h 1"/>
                  <a:gd name="T2" fmla="*/ 0 w 5"/>
                  <a:gd name="T3" fmla="*/ 1 h 1"/>
                  <a:gd name="T4" fmla="*/ 3175 w 5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cubicBezTo>
                      <a:pt x="3" y="0"/>
                      <a:pt x="2" y="0"/>
                      <a:pt x="0" y="1"/>
                    </a:cubicBezTo>
                    <a:cubicBezTo>
                      <a:pt x="2" y="0"/>
                      <a:pt x="3" y="0"/>
                      <a:pt x="5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4" name="Freeform 692">
                <a:extLst>
                  <a:ext uri="{FF2B5EF4-FFF2-40B4-BE49-F238E27FC236}">
                    <a16:creationId xmlns:a16="http://schemas.microsoft.com/office/drawing/2014/main" id="{D9691888-2E5D-4FBA-82DA-337566484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5113" y="998538"/>
                <a:ext cx="1588" cy="0"/>
              </a:xfrm>
              <a:custGeom>
                <a:avLst/>
                <a:gdLst>
                  <a:gd name="T0" fmla="*/ 1588 w 3"/>
                  <a:gd name="T1" fmla="*/ 0 w 3"/>
                  <a:gd name="T2" fmla="*/ 1588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5" name="Freeform 693">
                <a:extLst>
                  <a:ext uri="{FF2B5EF4-FFF2-40B4-BE49-F238E27FC236}">
                    <a16:creationId xmlns:a16="http://schemas.microsoft.com/office/drawing/2014/main" id="{486D90FB-D936-4784-ACE5-DA3741B12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3213" y="987425"/>
                <a:ext cx="1588" cy="1588"/>
              </a:xfrm>
              <a:custGeom>
                <a:avLst/>
                <a:gdLst>
                  <a:gd name="T0" fmla="*/ 1588 w 5"/>
                  <a:gd name="T1" fmla="*/ 0 h 3"/>
                  <a:gd name="T2" fmla="*/ 0 w 5"/>
                  <a:gd name="T3" fmla="*/ 1588 h 3"/>
                  <a:gd name="T4" fmla="*/ 1588 w 5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4" y="1"/>
                      <a:pt x="2" y="2"/>
                      <a:pt x="0" y="3"/>
                    </a:cubicBezTo>
                    <a:cubicBezTo>
                      <a:pt x="2" y="2"/>
                      <a:pt x="4" y="1"/>
                      <a:pt x="5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6" name="Freeform 694">
                <a:extLst>
                  <a:ext uri="{FF2B5EF4-FFF2-40B4-BE49-F238E27FC236}">
                    <a16:creationId xmlns:a16="http://schemas.microsoft.com/office/drawing/2014/main" id="{63518B37-766D-4DF2-AAA1-94C1BC44C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388" y="985838"/>
                <a:ext cx="3175" cy="1588"/>
              </a:xfrm>
              <a:custGeom>
                <a:avLst/>
                <a:gdLst>
                  <a:gd name="T0" fmla="*/ 3175 w 6"/>
                  <a:gd name="T1" fmla="*/ 0 h 4"/>
                  <a:gd name="T2" fmla="*/ 0 w 6"/>
                  <a:gd name="T3" fmla="*/ 1588 h 4"/>
                  <a:gd name="T4" fmla="*/ 3175 w 6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4" y="1"/>
                      <a:pt x="2" y="3"/>
                      <a:pt x="0" y="4"/>
                    </a:cubicBezTo>
                    <a:cubicBezTo>
                      <a:pt x="2" y="3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7" name="Freeform 695">
                <a:extLst>
                  <a:ext uri="{FF2B5EF4-FFF2-40B4-BE49-F238E27FC236}">
                    <a16:creationId xmlns:a16="http://schemas.microsoft.com/office/drawing/2014/main" id="{A4E5DC25-33B5-4C76-B4E0-B9A6E212A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3050" y="996950"/>
                <a:ext cx="1588" cy="1588"/>
              </a:xfrm>
              <a:custGeom>
                <a:avLst/>
                <a:gdLst>
                  <a:gd name="T0" fmla="*/ 1588 w 4"/>
                  <a:gd name="T1" fmla="*/ 0 h 1"/>
                  <a:gd name="T2" fmla="*/ 0 w 4"/>
                  <a:gd name="T3" fmla="*/ 1588 h 1"/>
                  <a:gd name="T4" fmla="*/ 1588 w 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1"/>
                      <a:pt x="1" y="1"/>
                      <a:pt x="0" y="1"/>
                    </a:cubicBezTo>
                    <a:cubicBezTo>
                      <a:pt x="1" y="1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8" name="Freeform 696">
                <a:extLst>
                  <a:ext uri="{FF2B5EF4-FFF2-40B4-BE49-F238E27FC236}">
                    <a16:creationId xmlns:a16="http://schemas.microsoft.com/office/drawing/2014/main" id="{5433A579-674E-4672-A376-5EE9F5FD5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8288" y="998538"/>
                <a:ext cx="3175" cy="0"/>
              </a:xfrm>
              <a:custGeom>
                <a:avLst/>
                <a:gdLst>
                  <a:gd name="T0" fmla="*/ 3175 w 4"/>
                  <a:gd name="T1" fmla="*/ 0 h 1"/>
                  <a:gd name="T2" fmla="*/ 0 w 4"/>
                  <a:gd name="T3" fmla="*/ 1 h 1"/>
                  <a:gd name="T4" fmla="*/ 3175 w 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1" y="0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49" name="Freeform 697">
                <a:extLst>
                  <a:ext uri="{FF2B5EF4-FFF2-40B4-BE49-F238E27FC236}">
                    <a16:creationId xmlns:a16="http://schemas.microsoft.com/office/drawing/2014/main" id="{E929D00E-2208-48EF-AF84-689B16E89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6225" y="996950"/>
                <a:ext cx="1588" cy="0"/>
              </a:xfrm>
              <a:custGeom>
                <a:avLst/>
                <a:gdLst>
                  <a:gd name="T0" fmla="*/ 1588 w 4"/>
                  <a:gd name="T1" fmla="*/ 0 h 1"/>
                  <a:gd name="T2" fmla="*/ 0 w 4"/>
                  <a:gd name="T3" fmla="*/ 1 h 1"/>
                  <a:gd name="T4" fmla="*/ 1588 w 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3" y="0"/>
                      <a:pt x="1" y="1"/>
                      <a:pt x="0" y="1"/>
                    </a:cubicBezTo>
                    <a:cubicBezTo>
                      <a:pt x="1" y="1"/>
                      <a:pt x="3" y="0"/>
                      <a:pt x="4" y="0"/>
                    </a:cubicBezTo>
                    <a:close/>
                  </a:path>
                </a:pathLst>
              </a:custGeom>
              <a:solidFill>
                <a:srgbClr val="EF65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0" name="Freeform 698">
                <a:extLst>
                  <a:ext uri="{FF2B5EF4-FFF2-40B4-BE49-F238E27FC236}">
                    <a16:creationId xmlns:a16="http://schemas.microsoft.com/office/drawing/2014/main" id="{DB281EA9-417D-4A30-A647-F0D5AA880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9825" y="1057275"/>
                <a:ext cx="215900" cy="98425"/>
              </a:xfrm>
              <a:custGeom>
                <a:avLst/>
                <a:gdLst>
                  <a:gd name="T0" fmla="*/ 12913 w 418"/>
                  <a:gd name="T1" fmla="*/ 62634 h 187"/>
                  <a:gd name="T2" fmla="*/ 82125 w 418"/>
                  <a:gd name="T3" fmla="*/ 95793 h 187"/>
                  <a:gd name="T4" fmla="*/ 97620 w 418"/>
                  <a:gd name="T5" fmla="*/ 85793 h 187"/>
                  <a:gd name="T6" fmla="*/ 215900 w 418"/>
                  <a:gd name="T7" fmla="*/ 0 h 187"/>
                  <a:gd name="T8" fmla="*/ 23759 w 418"/>
                  <a:gd name="T9" fmla="*/ 44739 h 187"/>
                  <a:gd name="T10" fmla="*/ 12913 w 418"/>
                  <a:gd name="T11" fmla="*/ 62634 h 1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18" h="187">
                    <a:moveTo>
                      <a:pt x="25" y="119"/>
                    </a:moveTo>
                    <a:cubicBezTo>
                      <a:pt x="63" y="139"/>
                      <a:pt x="120" y="164"/>
                      <a:pt x="159" y="182"/>
                    </a:cubicBezTo>
                    <a:cubicBezTo>
                      <a:pt x="172" y="187"/>
                      <a:pt x="181" y="171"/>
                      <a:pt x="189" y="163"/>
                    </a:cubicBezTo>
                    <a:cubicBezTo>
                      <a:pt x="253" y="101"/>
                      <a:pt x="326" y="41"/>
                      <a:pt x="418" y="0"/>
                    </a:cubicBezTo>
                    <a:cubicBezTo>
                      <a:pt x="283" y="0"/>
                      <a:pt x="147" y="33"/>
                      <a:pt x="46" y="85"/>
                    </a:cubicBezTo>
                    <a:cubicBezTo>
                      <a:pt x="20" y="94"/>
                      <a:pt x="0" y="106"/>
                      <a:pt x="25" y="119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1" name="Freeform 699">
                <a:extLst>
                  <a:ext uri="{FF2B5EF4-FFF2-40B4-BE49-F238E27FC236}">
                    <a16:creationId xmlns:a16="http://schemas.microsoft.com/office/drawing/2014/main" id="{B65D3103-3D59-423A-97F8-7186174ABA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9188" y="1168400"/>
                <a:ext cx="501650" cy="479425"/>
              </a:xfrm>
              <a:custGeom>
                <a:avLst/>
                <a:gdLst>
                  <a:gd name="T0" fmla="*/ 433243 w 968"/>
                  <a:gd name="T1" fmla="*/ 459146 h 922"/>
                  <a:gd name="T2" fmla="*/ 479366 w 968"/>
                  <a:gd name="T3" fmla="*/ 416507 h 922"/>
                  <a:gd name="T4" fmla="*/ 484548 w 968"/>
                  <a:gd name="T5" fmla="*/ 376988 h 922"/>
                  <a:gd name="T6" fmla="*/ 396967 w 968"/>
                  <a:gd name="T7" fmla="*/ 22359 h 922"/>
                  <a:gd name="T8" fmla="*/ 380383 w 968"/>
                  <a:gd name="T9" fmla="*/ 13520 h 922"/>
                  <a:gd name="T10" fmla="*/ 114530 w 968"/>
                  <a:gd name="T11" fmla="*/ 1560 h 922"/>
                  <a:gd name="T12" fmla="*/ 97428 w 968"/>
                  <a:gd name="T13" fmla="*/ 14560 h 922"/>
                  <a:gd name="T14" fmla="*/ 28503 w 968"/>
                  <a:gd name="T15" fmla="*/ 158595 h 922"/>
                  <a:gd name="T16" fmla="*/ 22284 w 968"/>
                  <a:gd name="T17" fmla="*/ 412867 h 922"/>
                  <a:gd name="T18" fmla="*/ 26948 w 968"/>
                  <a:gd name="T19" fmla="*/ 444586 h 922"/>
                  <a:gd name="T20" fmla="*/ 433243 w 968"/>
                  <a:gd name="T21" fmla="*/ 459146 h 922"/>
                  <a:gd name="T22" fmla="*/ 208330 w 968"/>
                  <a:gd name="T23" fmla="*/ 160675 h 922"/>
                  <a:gd name="T24" fmla="*/ 193301 w 968"/>
                  <a:gd name="T25" fmla="*/ 200194 h 922"/>
                  <a:gd name="T26" fmla="*/ 183455 w 968"/>
                  <a:gd name="T27" fmla="*/ 224113 h 922"/>
                  <a:gd name="T28" fmla="*/ 155470 w 968"/>
                  <a:gd name="T29" fmla="*/ 205394 h 922"/>
                  <a:gd name="T30" fmla="*/ 82399 w 968"/>
                  <a:gd name="T31" fmla="*/ 196554 h 922"/>
                  <a:gd name="T32" fmla="*/ 61670 w 968"/>
                  <a:gd name="T33" fmla="*/ 198114 h 922"/>
                  <a:gd name="T34" fmla="*/ 66852 w 968"/>
                  <a:gd name="T35" fmla="*/ 178354 h 922"/>
                  <a:gd name="T36" fmla="*/ 74107 w 968"/>
                  <a:gd name="T37" fmla="*/ 163275 h 922"/>
                  <a:gd name="T38" fmla="*/ 72034 w 968"/>
                  <a:gd name="T39" fmla="*/ 125316 h 922"/>
                  <a:gd name="T40" fmla="*/ 62188 w 968"/>
                  <a:gd name="T41" fmla="*/ 106597 h 922"/>
                  <a:gd name="T42" fmla="*/ 89136 w 968"/>
                  <a:gd name="T43" fmla="*/ 99837 h 922"/>
                  <a:gd name="T44" fmla="*/ 147178 w 968"/>
                  <a:gd name="T45" fmla="*/ 62398 h 922"/>
                  <a:gd name="T46" fmla="*/ 169981 w 968"/>
                  <a:gd name="T47" fmla="*/ 67078 h 922"/>
                  <a:gd name="T48" fmla="*/ 181900 w 968"/>
                  <a:gd name="T49" fmla="*/ 100877 h 922"/>
                  <a:gd name="T50" fmla="*/ 209885 w 968"/>
                  <a:gd name="T51" fmla="*/ 129996 h 922"/>
                  <a:gd name="T52" fmla="*/ 223359 w 968"/>
                  <a:gd name="T53" fmla="*/ 141436 h 922"/>
                  <a:gd name="T54" fmla="*/ 208330 w 968"/>
                  <a:gd name="T55" fmla="*/ 160675 h 92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68" h="922">
                    <a:moveTo>
                      <a:pt x="836" y="883"/>
                    </a:moveTo>
                    <a:cubicBezTo>
                      <a:pt x="911" y="877"/>
                      <a:pt x="912" y="875"/>
                      <a:pt x="925" y="801"/>
                    </a:cubicBezTo>
                    <a:cubicBezTo>
                      <a:pt x="930" y="776"/>
                      <a:pt x="932" y="750"/>
                      <a:pt x="935" y="725"/>
                    </a:cubicBezTo>
                    <a:cubicBezTo>
                      <a:pt x="968" y="475"/>
                      <a:pt x="895" y="252"/>
                      <a:pt x="766" y="43"/>
                    </a:cubicBezTo>
                    <a:cubicBezTo>
                      <a:pt x="757" y="28"/>
                      <a:pt x="754" y="21"/>
                      <a:pt x="734" y="26"/>
                    </a:cubicBezTo>
                    <a:cubicBezTo>
                      <a:pt x="570" y="66"/>
                      <a:pt x="393" y="79"/>
                      <a:pt x="221" y="3"/>
                    </a:cubicBezTo>
                    <a:cubicBezTo>
                      <a:pt x="213" y="0"/>
                      <a:pt x="203" y="11"/>
                      <a:pt x="188" y="28"/>
                    </a:cubicBezTo>
                    <a:cubicBezTo>
                      <a:pt x="117" y="107"/>
                      <a:pt x="88" y="207"/>
                      <a:pt x="55" y="305"/>
                    </a:cubicBezTo>
                    <a:cubicBezTo>
                      <a:pt x="0" y="466"/>
                      <a:pt x="19" y="630"/>
                      <a:pt x="43" y="794"/>
                    </a:cubicBezTo>
                    <a:cubicBezTo>
                      <a:pt x="52" y="855"/>
                      <a:pt x="52" y="855"/>
                      <a:pt x="52" y="855"/>
                    </a:cubicBezTo>
                    <a:cubicBezTo>
                      <a:pt x="370" y="922"/>
                      <a:pt x="764" y="888"/>
                      <a:pt x="836" y="883"/>
                    </a:cubicBezTo>
                    <a:close/>
                    <a:moveTo>
                      <a:pt x="402" y="309"/>
                    </a:moveTo>
                    <a:cubicBezTo>
                      <a:pt x="360" y="326"/>
                      <a:pt x="355" y="344"/>
                      <a:pt x="373" y="385"/>
                    </a:cubicBezTo>
                    <a:cubicBezTo>
                      <a:pt x="380" y="401"/>
                      <a:pt x="374" y="420"/>
                      <a:pt x="354" y="431"/>
                    </a:cubicBezTo>
                    <a:cubicBezTo>
                      <a:pt x="336" y="441"/>
                      <a:pt x="303" y="400"/>
                      <a:pt x="300" y="395"/>
                    </a:cubicBezTo>
                    <a:cubicBezTo>
                      <a:pt x="261" y="337"/>
                      <a:pt x="203" y="355"/>
                      <a:pt x="159" y="378"/>
                    </a:cubicBezTo>
                    <a:cubicBezTo>
                      <a:pt x="148" y="384"/>
                      <a:pt x="130" y="393"/>
                      <a:pt x="119" y="381"/>
                    </a:cubicBezTo>
                    <a:cubicBezTo>
                      <a:pt x="107" y="366"/>
                      <a:pt x="123" y="355"/>
                      <a:pt x="129" y="343"/>
                    </a:cubicBezTo>
                    <a:cubicBezTo>
                      <a:pt x="133" y="335"/>
                      <a:pt x="138" y="321"/>
                      <a:pt x="143" y="314"/>
                    </a:cubicBezTo>
                    <a:cubicBezTo>
                      <a:pt x="160" y="287"/>
                      <a:pt x="171" y="267"/>
                      <a:pt x="139" y="241"/>
                    </a:cubicBezTo>
                    <a:cubicBezTo>
                      <a:pt x="129" y="233"/>
                      <a:pt x="113" y="222"/>
                      <a:pt x="120" y="205"/>
                    </a:cubicBezTo>
                    <a:cubicBezTo>
                      <a:pt x="127" y="188"/>
                      <a:pt x="159" y="191"/>
                      <a:pt x="172" y="192"/>
                    </a:cubicBezTo>
                    <a:cubicBezTo>
                      <a:pt x="235" y="202"/>
                      <a:pt x="250" y="156"/>
                      <a:pt x="284" y="120"/>
                    </a:cubicBezTo>
                    <a:cubicBezTo>
                      <a:pt x="310" y="92"/>
                      <a:pt x="318" y="100"/>
                      <a:pt x="328" y="129"/>
                    </a:cubicBezTo>
                    <a:cubicBezTo>
                      <a:pt x="336" y="151"/>
                      <a:pt x="346" y="172"/>
                      <a:pt x="351" y="194"/>
                    </a:cubicBezTo>
                    <a:cubicBezTo>
                      <a:pt x="360" y="227"/>
                      <a:pt x="370" y="243"/>
                      <a:pt x="405" y="250"/>
                    </a:cubicBezTo>
                    <a:cubicBezTo>
                      <a:pt x="414" y="252"/>
                      <a:pt x="429" y="262"/>
                      <a:pt x="431" y="272"/>
                    </a:cubicBezTo>
                    <a:cubicBezTo>
                      <a:pt x="429" y="287"/>
                      <a:pt x="414" y="304"/>
                      <a:pt x="402" y="309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2" name="Freeform 700">
                <a:extLst>
                  <a:ext uri="{FF2B5EF4-FFF2-40B4-BE49-F238E27FC236}">
                    <a16:creationId xmlns:a16="http://schemas.microsoft.com/office/drawing/2014/main" id="{183D4446-474E-40DD-9489-63EBA0B6F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912813"/>
                <a:ext cx="0" cy="11113"/>
              </a:xfrm>
              <a:custGeom>
                <a:avLst/>
                <a:gdLst>
                  <a:gd name="T0" fmla="*/ 0 w 2"/>
                  <a:gd name="T1" fmla="*/ 11113 h 21"/>
                  <a:gd name="T2" fmla="*/ 1 w 2"/>
                  <a:gd name="T3" fmla="*/ 2117 h 21"/>
                  <a:gd name="T4" fmla="*/ 1 w 2"/>
                  <a:gd name="T5" fmla="*/ 0 h 21"/>
                  <a:gd name="T6" fmla="*/ 1 w 2"/>
                  <a:gd name="T7" fmla="*/ 2117 h 21"/>
                  <a:gd name="T8" fmla="*/ 0 w 2"/>
                  <a:gd name="T9" fmla="*/ 11113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1">
                    <a:moveTo>
                      <a:pt x="0" y="21"/>
                    </a:moveTo>
                    <a:cubicBezTo>
                      <a:pt x="1" y="16"/>
                      <a:pt x="2" y="10"/>
                      <a:pt x="2" y="4"/>
                    </a:cubicBezTo>
                    <a:cubicBezTo>
                      <a:pt x="2" y="3"/>
                      <a:pt x="2" y="1"/>
                      <a:pt x="2" y="0"/>
                    </a:cubicBezTo>
                    <a:cubicBezTo>
                      <a:pt x="2" y="1"/>
                      <a:pt x="2" y="3"/>
                      <a:pt x="2" y="4"/>
                    </a:cubicBezTo>
                    <a:cubicBezTo>
                      <a:pt x="2" y="10"/>
                      <a:pt x="1" y="16"/>
                      <a:pt x="0" y="21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3" name="Freeform 701">
                <a:extLst>
                  <a:ext uri="{FF2B5EF4-FFF2-40B4-BE49-F238E27FC236}">
                    <a16:creationId xmlns:a16="http://schemas.microsoft.com/office/drawing/2014/main" id="{53B2205D-524E-4FE0-B213-6BE143BE7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188" y="925513"/>
                <a:ext cx="1588" cy="3175"/>
              </a:xfrm>
              <a:custGeom>
                <a:avLst/>
                <a:gdLst>
                  <a:gd name="T0" fmla="*/ 1588 w 3"/>
                  <a:gd name="T1" fmla="*/ 0 h 4"/>
                  <a:gd name="T2" fmla="*/ 0 w 3"/>
                  <a:gd name="T3" fmla="*/ 3175 h 4"/>
                  <a:gd name="T4" fmla="*/ 1588 w 3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" y="3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4" name="Freeform 702">
                <a:extLst>
                  <a:ext uri="{FF2B5EF4-FFF2-40B4-BE49-F238E27FC236}">
                    <a16:creationId xmlns:a16="http://schemas.microsoft.com/office/drawing/2014/main" id="{F266F90A-CCFB-465C-A27A-84C2E8F2A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45725" y="936625"/>
                <a:ext cx="3175" cy="0"/>
              </a:xfrm>
              <a:custGeom>
                <a:avLst/>
                <a:gdLst>
                  <a:gd name="T0" fmla="*/ 1588 w 8"/>
                  <a:gd name="T1" fmla="*/ 0 w 8"/>
                  <a:gd name="T2" fmla="*/ 1588 w 8"/>
                  <a:gd name="T3" fmla="*/ 3175 w 8"/>
                  <a:gd name="T4" fmla="*/ 1588 w 8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8">
                    <a:moveTo>
                      <a:pt x="4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6" y="0"/>
                      <a:pt x="5" y="0"/>
                      <a:pt x="4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5" name="Freeform 703">
                <a:extLst>
                  <a:ext uri="{FF2B5EF4-FFF2-40B4-BE49-F238E27FC236}">
                    <a16:creationId xmlns:a16="http://schemas.microsoft.com/office/drawing/2014/main" id="{736169AA-9745-4170-843E-EAB552F67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26675" y="898525"/>
                <a:ext cx="38100" cy="31750"/>
              </a:xfrm>
              <a:custGeom>
                <a:avLst/>
                <a:gdLst>
                  <a:gd name="T0" fmla="*/ 38100 w 74"/>
                  <a:gd name="T1" fmla="*/ 7287 h 61"/>
                  <a:gd name="T2" fmla="*/ 20595 w 74"/>
                  <a:gd name="T3" fmla="*/ 520 h 61"/>
                  <a:gd name="T4" fmla="*/ 0 w 74"/>
                  <a:gd name="T5" fmla="*/ 19258 h 61"/>
                  <a:gd name="T6" fmla="*/ 4634 w 74"/>
                  <a:gd name="T7" fmla="*/ 31750 h 61"/>
                  <a:gd name="T8" fmla="*/ 32951 w 74"/>
                  <a:gd name="T9" fmla="*/ 13012 h 61"/>
                  <a:gd name="T10" fmla="*/ 38100 w 74"/>
                  <a:gd name="T11" fmla="*/ 7287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4" h="61">
                    <a:moveTo>
                      <a:pt x="74" y="14"/>
                    </a:moveTo>
                    <a:cubicBezTo>
                      <a:pt x="67" y="5"/>
                      <a:pt x="55" y="0"/>
                      <a:pt x="40" y="1"/>
                    </a:cubicBezTo>
                    <a:cubicBezTo>
                      <a:pt x="14" y="1"/>
                      <a:pt x="0" y="11"/>
                      <a:pt x="0" y="37"/>
                    </a:cubicBezTo>
                    <a:cubicBezTo>
                      <a:pt x="0" y="47"/>
                      <a:pt x="4" y="55"/>
                      <a:pt x="9" y="61"/>
                    </a:cubicBezTo>
                    <a:cubicBezTo>
                      <a:pt x="30" y="52"/>
                      <a:pt x="49" y="40"/>
                      <a:pt x="64" y="25"/>
                    </a:cubicBezTo>
                    <a:cubicBezTo>
                      <a:pt x="67" y="22"/>
                      <a:pt x="71" y="18"/>
                      <a:pt x="74" y="14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6" name="Freeform 704">
                <a:extLst>
                  <a:ext uri="{FF2B5EF4-FFF2-40B4-BE49-F238E27FC236}">
                    <a16:creationId xmlns:a16="http://schemas.microsoft.com/office/drawing/2014/main" id="{75458D87-13C4-4286-AD40-5258884AE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909638"/>
                <a:ext cx="0" cy="1588"/>
              </a:xfrm>
              <a:custGeom>
                <a:avLst/>
                <a:gdLst>
                  <a:gd name="T0" fmla="*/ 0 h 3"/>
                  <a:gd name="T1" fmla="*/ 1588 h 3"/>
                  <a:gd name="T2" fmla="*/ 0 h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7" name="Freeform 705">
                <a:extLst>
                  <a:ext uri="{FF2B5EF4-FFF2-40B4-BE49-F238E27FC236}">
                    <a16:creationId xmlns:a16="http://schemas.microsoft.com/office/drawing/2014/main" id="{BBAEC526-78F8-4F9D-818B-940D57D9A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7788" y="935038"/>
                <a:ext cx="1588" cy="0"/>
              </a:xfrm>
              <a:custGeom>
                <a:avLst/>
                <a:gdLst>
                  <a:gd name="T0" fmla="*/ 1588 w 3"/>
                  <a:gd name="T1" fmla="*/ 1 h 1"/>
                  <a:gd name="T2" fmla="*/ 0 w 3"/>
                  <a:gd name="T3" fmla="*/ 0 h 1"/>
                  <a:gd name="T4" fmla="*/ 1588 w 3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1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8" name="Freeform 706">
                <a:extLst>
                  <a:ext uri="{FF2B5EF4-FFF2-40B4-BE49-F238E27FC236}">
                    <a16:creationId xmlns:a16="http://schemas.microsoft.com/office/drawing/2014/main" id="{BD14DB73-DFAD-4C4E-9F8B-A655297C2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40963" y="935038"/>
                <a:ext cx="1588" cy="1588"/>
              </a:xfrm>
              <a:custGeom>
                <a:avLst/>
                <a:gdLst>
                  <a:gd name="T0" fmla="*/ 1588 w 3"/>
                  <a:gd name="T1" fmla="*/ 1588 h 1"/>
                  <a:gd name="T2" fmla="*/ 0 w 3"/>
                  <a:gd name="T3" fmla="*/ 0 h 1"/>
                  <a:gd name="T4" fmla="*/ 1588 w 3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1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59" name="Freeform 707">
                <a:extLst>
                  <a:ext uri="{FF2B5EF4-FFF2-40B4-BE49-F238E27FC236}">
                    <a16:creationId xmlns:a16="http://schemas.microsoft.com/office/drawing/2014/main" id="{AE353073-FB56-4EE1-BA61-9E8DF47D9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42550" y="936625"/>
                <a:ext cx="1588" cy="0"/>
              </a:xfrm>
              <a:custGeom>
                <a:avLst/>
                <a:gdLst>
                  <a:gd name="T0" fmla="*/ 1588 w 2"/>
                  <a:gd name="T1" fmla="*/ 1 h 1"/>
                  <a:gd name="T2" fmla="*/ 0 w 2"/>
                  <a:gd name="T3" fmla="*/ 0 h 1"/>
                  <a:gd name="T4" fmla="*/ 1588 w 2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0" name="Freeform 708">
                <a:extLst>
                  <a:ext uri="{FF2B5EF4-FFF2-40B4-BE49-F238E27FC236}">
                    <a16:creationId xmlns:a16="http://schemas.microsoft.com/office/drawing/2014/main" id="{84910386-01BE-48AE-8573-04F177813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4775" y="906463"/>
                <a:ext cx="1588" cy="3175"/>
              </a:xfrm>
              <a:custGeom>
                <a:avLst/>
                <a:gdLst>
                  <a:gd name="T0" fmla="*/ 0 w 3"/>
                  <a:gd name="T1" fmla="*/ 0 h 7"/>
                  <a:gd name="T2" fmla="*/ 1588 w 3"/>
                  <a:gd name="T3" fmla="*/ 3175 h 7"/>
                  <a:gd name="T4" fmla="*/ 0 w 3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cubicBezTo>
                      <a:pt x="1" y="2"/>
                      <a:pt x="3" y="5"/>
                      <a:pt x="3" y="7"/>
                    </a:cubicBezTo>
                    <a:cubicBezTo>
                      <a:pt x="3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1" name="Freeform 709">
                <a:extLst>
                  <a:ext uri="{FF2B5EF4-FFF2-40B4-BE49-F238E27FC236}">
                    <a16:creationId xmlns:a16="http://schemas.microsoft.com/office/drawing/2014/main" id="{F95EDF6B-A276-49DA-A217-248E716C1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6200" y="933450"/>
                <a:ext cx="1588" cy="1588"/>
              </a:xfrm>
              <a:custGeom>
                <a:avLst/>
                <a:gdLst>
                  <a:gd name="T0" fmla="*/ 1588 w 3"/>
                  <a:gd name="T1" fmla="*/ 1588 h 2"/>
                  <a:gd name="T2" fmla="*/ 0 w 3"/>
                  <a:gd name="T3" fmla="*/ 0 h 2"/>
                  <a:gd name="T4" fmla="*/ 1588 w 3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2" y="1"/>
                      <a:pt x="1" y="1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2" name="Freeform 710">
                <a:extLst>
                  <a:ext uri="{FF2B5EF4-FFF2-40B4-BE49-F238E27FC236}">
                    <a16:creationId xmlns:a16="http://schemas.microsoft.com/office/drawing/2014/main" id="{A3003774-ABDD-4EF5-AF12-D3A0257A5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1438" y="930275"/>
                <a:ext cx="4763" cy="3175"/>
              </a:xfrm>
              <a:custGeom>
                <a:avLst/>
                <a:gdLst>
                  <a:gd name="T0" fmla="*/ 4763 w 11"/>
                  <a:gd name="T1" fmla="*/ 3175 h 7"/>
                  <a:gd name="T2" fmla="*/ 0 w 11"/>
                  <a:gd name="T3" fmla="*/ 0 h 7"/>
                  <a:gd name="T4" fmla="*/ 4763 w 11"/>
                  <a:gd name="T5" fmla="*/ 317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cubicBezTo>
                      <a:pt x="7" y="5"/>
                      <a:pt x="3" y="3"/>
                      <a:pt x="0" y="0"/>
                    </a:cubicBezTo>
                    <a:cubicBezTo>
                      <a:pt x="3" y="3"/>
                      <a:pt x="7" y="5"/>
                      <a:pt x="11" y="7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3" name="Freeform 711">
                <a:extLst>
                  <a:ext uri="{FF2B5EF4-FFF2-40B4-BE49-F238E27FC236}">
                    <a16:creationId xmlns:a16="http://schemas.microsoft.com/office/drawing/2014/main" id="{F977139F-7773-4D41-ADAA-8F476F171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1425" y="1063625"/>
                <a:ext cx="258763" cy="130175"/>
              </a:xfrm>
              <a:custGeom>
                <a:avLst/>
                <a:gdLst>
                  <a:gd name="T0" fmla="*/ 0 w 500"/>
                  <a:gd name="T1" fmla="*/ 93353 h 251"/>
                  <a:gd name="T2" fmla="*/ 240650 w 500"/>
                  <a:gd name="T3" fmla="*/ 108393 h 251"/>
                  <a:gd name="T4" fmla="*/ 243755 w 500"/>
                  <a:gd name="T5" fmla="*/ 89204 h 251"/>
                  <a:gd name="T6" fmla="*/ 141802 w 500"/>
                  <a:gd name="T7" fmla="*/ 6742 h 251"/>
                  <a:gd name="T8" fmla="*/ 106093 w 500"/>
                  <a:gd name="T9" fmla="*/ 15559 h 251"/>
                  <a:gd name="T10" fmla="*/ 0 w 500"/>
                  <a:gd name="T11" fmla="*/ 93353 h 2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00" h="251">
                    <a:moveTo>
                      <a:pt x="0" y="180"/>
                    </a:moveTo>
                    <a:cubicBezTo>
                      <a:pt x="153" y="251"/>
                      <a:pt x="310" y="234"/>
                      <a:pt x="465" y="209"/>
                    </a:cubicBezTo>
                    <a:cubicBezTo>
                      <a:pt x="500" y="203"/>
                      <a:pt x="485" y="185"/>
                      <a:pt x="471" y="172"/>
                    </a:cubicBezTo>
                    <a:cubicBezTo>
                      <a:pt x="416" y="119"/>
                      <a:pt x="340" y="50"/>
                      <a:pt x="274" y="13"/>
                    </a:cubicBezTo>
                    <a:cubicBezTo>
                      <a:pt x="251" y="0"/>
                      <a:pt x="232" y="16"/>
                      <a:pt x="205" y="30"/>
                    </a:cubicBezTo>
                    <a:cubicBezTo>
                      <a:pt x="131" y="66"/>
                      <a:pt x="61" y="115"/>
                      <a:pt x="0" y="18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4" name="Freeform 712">
                <a:extLst>
                  <a:ext uri="{FF2B5EF4-FFF2-40B4-BE49-F238E27FC236}">
                    <a16:creationId xmlns:a16="http://schemas.microsoft.com/office/drawing/2014/main" id="{FB97BEB9-9229-4512-A3F3-FD4778D68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49375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5" name="Freeform 713">
                <a:extLst>
                  <a:ext uri="{FF2B5EF4-FFF2-40B4-BE49-F238E27FC236}">
                    <a16:creationId xmlns:a16="http://schemas.microsoft.com/office/drawing/2014/main" id="{C0F3242F-3727-4667-9311-61572B343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50963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6" name="Freeform 714">
                <a:extLst>
                  <a:ext uri="{FF2B5EF4-FFF2-40B4-BE49-F238E27FC236}">
                    <a16:creationId xmlns:a16="http://schemas.microsoft.com/office/drawing/2014/main" id="{EC929B7E-98DE-4231-9B2D-9BE4E51D6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9213" y="1317625"/>
                <a:ext cx="1588" cy="1588"/>
              </a:xfrm>
              <a:custGeom>
                <a:avLst/>
                <a:gdLst>
                  <a:gd name="T0" fmla="*/ 1588 w 4"/>
                  <a:gd name="T1" fmla="*/ 0 h 3"/>
                  <a:gd name="T2" fmla="*/ 0 w 4"/>
                  <a:gd name="T3" fmla="*/ 1588 h 3"/>
                  <a:gd name="T4" fmla="*/ 1588 w 4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3" y="1"/>
                      <a:pt x="1" y="2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7" name="Freeform 715">
                <a:extLst>
                  <a:ext uri="{FF2B5EF4-FFF2-40B4-BE49-F238E27FC236}">
                    <a16:creationId xmlns:a16="http://schemas.microsoft.com/office/drawing/2014/main" id="{916242CB-F09F-4027-94F1-BFC913D6F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50963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8" name="Freeform 716">
                <a:extLst>
                  <a:ext uri="{FF2B5EF4-FFF2-40B4-BE49-F238E27FC236}">
                    <a16:creationId xmlns:a16="http://schemas.microsoft.com/office/drawing/2014/main" id="{D53E2E0D-3B0B-4528-93E7-37514EF26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9688" y="1323975"/>
                <a:ext cx="4763" cy="1588"/>
              </a:xfrm>
              <a:custGeom>
                <a:avLst/>
                <a:gdLst>
                  <a:gd name="T0" fmla="*/ 4763 w 9"/>
                  <a:gd name="T1" fmla="*/ 0 h 5"/>
                  <a:gd name="T2" fmla="*/ 0 w 9"/>
                  <a:gd name="T3" fmla="*/ 1588 h 5"/>
                  <a:gd name="T4" fmla="*/ 4763 w 9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cubicBezTo>
                      <a:pt x="6" y="1"/>
                      <a:pt x="3" y="3"/>
                      <a:pt x="0" y="5"/>
                    </a:cubicBezTo>
                    <a:cubicBezTo>
                      <a:pt x="3" y="3"/>
                      <a:pt x="6" y="1"/>
                      <a:pt x="9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69" name="Freeform 717">
                <a:extLst>
                  <a:ext uri="{FF2B5EF4-FFF2-40B4-BE49-F238E27FC236}">
                    <a16:creationId xmlns:a16="http://schemas.microsoft.com/office/drawing/2014/main" id="{0B1631D3-91BC-4D2C-A95B-FEB739D58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1738" y="1347788"/>
                <a:ext cx="0" cy="1588"/>
              </a:xfrm>
              <a:custGeom>
                <a:avLst/>
                <a:gdLst>
                  <a:gd name="T0" fmla="*/ 1588 h 2"/>
                  <a:gd name="T1" fmla="*/ 0 h 2"/>
                  <a:gd name="T2" fmla="*/ 1588 h 2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0" name="Freeform 718">
                <a:extLst>
                  <a:ext uri="{FF2B5EF4-FFF2-40B4-BE49-F238E27FC236}">
                    <a16:creationId xmlns:a16="http://schemas.microsoft.com/office/drawing/2014/main" id="{C5724332-5288-41C3-9537-47584B6AE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3325" y="13430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1" name="Freeform 719">
                <a:extLst>
                  <a:ext uri="{FF2B5EF4-FFF2-40B4-BE49-F238E27FC236}">
                    <a16:creationId xmlns:a16="http://schemas.microsoft.com/office/drawing/2014/main" id="{FD970F34-CCD0-426D-A1A4-266B4C0D8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1738" y="1346200"/>
                <a:ext cx="0" cy="1588"/>
              </a:xfrm>
              <a:custGeom>
                <a:avLst/>
                <a:gdLst>
                  <a:gd name="T0" fmla="*/ 0 w 1"/>
                  <a:gd name="T1" fmla="*/ 1588 h 3"/>
                  <a:gd name="T2" fmla="*/ 1 w 1"/>
                  <a:gd name="T3" fmla="*/ 0 h 3"/>
                  <a:gd name="T4" fmla="*/ 0 w 1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2" name="Freeform 720">
                <a:extLst>
                  <a:ext uri="{FF2B5EF4-FFF2-40B4-BE49-F238E27FC236}">
                    <a16:creationId xmlns:a16="http://schemas.microsoft.com/office/drawing/2014/main" id="{FD1A78CC-BBC8-44C3-9E9F-506C7F61C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2863" y="1308100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3" name="Freeform 721">
                <a:extLst>
                  <a:ext uri="{FF2B5EF4-FFF2-40B4-BE49-F238E27FC236}">
                    <a16:creationId xmlns:a16="http://schemas.microsoft.com/office/drawing/2014/main" id="{C7019256-6E47-4FBB-81F0-E8E812455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7625" y="1309688"/>
                <a:ext cx="1588" cy="0"/>
              </a:xfrm>
              <a:custGeom>
                <a:avLst/>
                <a:gdLst>
                  <a:gd name="T0" fmla="*/ 0 w 3"/>
                  <a:gd name="T1" fmla="*/ 1588 w 3"/>
                  <a:gd name="T2" fmla="*/ 0 w 3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4" name="Freeform 722">
                <a:extLst>
                  <a:ext uri="{FF2B5EF4-FFF2-40B4-BE49-F238E27FC236}">
                    <a16:creationId xmlns:a16="http://schemas.microsoft.com/office/drawing/2014/main" id="{DA0679A1-1636-4A52-95A9-2C2DF4897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1738" y="1344613"/>
                <a:ext cx="1588" cy="1588"/>
              </a:xfrm>
              <a:custGeom>
                <a:avLst/>
                <a:gdLst>
                  <a:gd name="T0" fmla="*/ 0 w 1"/>
                  <a:gd name="T1" fmla="*/ 1588 h 1"/>
                  <a:gd name="T2" fmla="*/ 1588 w 1"/>
                  <a:gd name="T3" fmla="*/ 0 h 1"/>
                  <a:gd name="T4" fmla="*/ 0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5" name="Freeform 723">
                <a:extLst>
                  <a:ext uri="{FF2B5EF4-FFF2-40B4-BE49-F238E27FC236}">
                    <a16:creationId xmlns:a16="http://schemas.microsoft.com/office/drawing/2014/main" id="{3C1315BD-75A0-420F-A91E-6054641EB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4450" y="1308100"/>
                <a:ext cx="1588" cy="1588"/>
              </a:xfrm>
              <a:custGeom>
                <a:avLst/>
                <a:gdLst>
                  <a:gd name="T0" fmla="*/ 0 w 4"/>
                  <a:gd name="T1" fmla="*/ 0 h 1"/>
                  <a:gd name="T2" fmla="*/ 1588 w 4"/>
                  <a:gd name="T3" fmla="*/ 1588 h 1"/>
                  <a:gd name="T4" fmla="*/ 0 w 4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2" y="1"/>
                      <a:pt x="4" y="1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6" name="Freeform 724">
                <a:extLst>
                  <a:ext uri="{FF2B5EF4-FFF2-40B4-BE49-F238E27FC236}">
                    <a16:creationId xmlns:a16="http://schemas.microsoft.com/office/drawing/2014/main" id="{8BC491CE-9244-4A1B-9CD0-C512CE13D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1738" y="1336675"/>
                <a:ext cx="95250" cy="36513"/>
              </a:xfrm>
              <a:custGeom>
                <a:avLst/>
                <a:gdLst>
                  <a:gd name="T0" fmla="*/ 90016 w 182"/>
                  <a:gd name="T1" fmla="*/ 35999 h 71"/>
                  <a:gd name="T2" fmla="*/ 1047 w 182"/>
                  <a:gd name="T3" fmla="*/ 16971 h 71"/>
                  <a:gd name="T4" fmla="*/ 0 w 182"/>
                  <a:gd name="T5" fmla="*/ 16971 h 71"/>
                  <a:gd name="T6" fmla="*/ 1047 w 182"/>
                  <a:gd name="T7" fmla="*/ 16971 h 71"/>
                  <a:gd name="T8" fmla="*/ 90016 w 182"/>
                  <a:gd name="T9" fmla="*/ 35999 h 71"/>
                  <a:gd name="T10" fmla="*/ 95250 w 182"/>
                  <a:gd name="T11" fmla="*/ 36513 h 71"/>
                  <a:gd name="T12" fmla="*/ 90016 w 182"/>
                  <a:gd name="T13" fmla="*/ 35999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2" h="71">
                    <a:moveTo>
                      <a:pt x="172" y="70"/>
                    </a:moveTo>
                    <a:cubicBezTo>
                      <a:pt x="121" y="0"/>
                      <a:pt x="62" y="4"/>
                      <a:pt x="2" y="33"/>
                    </a:cubicBezTo>
                    <a:cubicBezTo>
                      <a:pt x="1" y="33"/>
                      <a:pt x="0" y="33"/>
                      <a:pt x="0" y="33"/>
                    </a:cubicBezTo>
                    <a:cubicBezTo>
                      <a:pt x="0" y="33"/>
                      <a:pt x="1" y="33"/>
                      <a:pt x="2" y="33"/>
                    </a:cubicBezTo>
                    <a:cubicBezTo>
                      <a:pt x="62" y="4"/>
                      <a:pt x="121" y="0"/>
                      <a:pt x="172" y="70"/>
                    </a:cubicBezTo>
                    <a:cubicBezTo>
                      <a:pt x="176" y="71"/>
                      <a:pt x="180" y="71"/>
                      <a:pt x="182" y="71"/>
                    </a:cubicBezTo>
                    <a:cubicBezTo>
                      <a:pt x="180" y="71"/>
                      <a:pt x="176" y="71"/>
                      <a:pt x="172" y="7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7" name="Freeform 725">
                <a:extLst>
                  <a:ext uri="{FF2B5EF4-FFF2-40B4-BE49-F238E27FC236}">
                    <a16:creationId xmlns:a16="http://schemas.microsoft.com/office/drawing/2014/main" id="{38D2A5C5-C709-4FE9-8A4C-813EE9920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3813" y="1328738"/>
                <a:ext cx="11113" cy="11113"/>
              </a:xfrm>
              <a:custGeom>
                <a:avLst/>
                <a:gdLst>
                  <a:gd name="T0" fmla="*/ 0 w 22"/>
                  <a:gd name="T1" fmla="*/ 11113 h 24"/>
                  <a:gd name="T2" fmla="*/ 2021 w 22"/>
                  <a:gd name="T3" fmla="*/ 6020 h 24"/>
                  <a:gd name="T4" fmla="*/ 11113 w 22"/>
                  <a:gd name="T5" fmla="*/ 0 h 24"/>
                  <a:gd name="T6" fmla="*/ 2021 w 22"/>
                  <a:gd name="T7" fmla="*/ 6020 h 24"/>
                  <a:gd name="T8" fmla="*/ 0 w 22"/>
                  <a:gd name="T9" fmla="*/ 1111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4">
                    <a:moveTo>
                      <a:pt x="0" y="24"/>
                    </a:moveTo>
                    <a:cubicBezTo>
                      <a:pt x="0" y="19"/>
                      <a:pt x="2" y="15"/>
                      <a:pt x="4" y="13"/>
                    </a:cubicBezTo>
                    <a:cubicBezTo>
                      <a:pt x="8" y="9"/>
                      <a:pt x="15" y="5"/>
                      <a:pt x="22" y="0"/>
                    </a:cubicBezTo>
                    <a:cubicBezTo>
                      <a:pt x="15" y="5"/>
                      <a:pt x="8" y="9"/>
                      <a:pt x="4" y="13"/>
                    </a:cubicBezTo>
                    <a:cubicBezTo>
                      <a:pt x="2" y="15"/>
                      <a:pt x="0" y="19"/>
                      <a:pt x="0" y="24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8" name="Freeform 726">
                <a:extLst>
                  <a:ext uri="{FF2B5EF4-FFF2-40B4-BE49-F238E27FC236}">
                    <a16:creationId xmlns:a16="http://schemas.microsoft.com/office/drawing/2014/main" id="{45B94B5D-5B68-4DBA-8F59-537970191F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0150" y="1235075"/>
                <a:ext cx="107950" cy="106363"/>
              </a:xfrm>
              <a:custGeom>
                <a:avLst/>
                <a:gdLst>
                  <a:gd name="T0" fmla="*/ 38254 w 206"/>
                  <a:gd name="T1" fmla="*/ 106363 h 204"/>
                  <a:gd name="T2" fmla="*/ 100090 w 206"/>
                  <a:gd name="T3" fmla="*/ 80815 h 204"/>
                  <a:gd name="T4" fmla="*/ 107950 w 206"/>
                  <a:gd name="T5" fmla="*/ 71430 h 204"/>
                  <a:gd name="T6" fmla="*/ 107950 w 206"/>
                  <a:gd name="T7" fmla="*/ 71430 h 204"/>
                  <a:gd name="T8" fmla="*/ 91181 w 206"/>
                  <a:gd name="T9" fmla="*/ 52139 h 204"/>
                  <a:gd name="T10" fmla="*/ 80700 w 206"/>
                  <a:gd name="T11" fmla="*/ 19813 h 204"/>
                  <a:gd name="T12" fmla="*/ 64456 w 206"/>
                  <a:gd name="T13" fmla="*/ 16684 h 204"/>
                  <a:gd name="T14" fmla="*/ 40350 w 206"/>
                  <a:gd name="T15" fmla="*/ 44318 h 204"/>
                  <a:gd name="T16" fmla="*/ 1048 w 206"/>
                  <a:gd name="T17" fmla="*/ 50575 h 204"/>
                  <a:gd name="T18" fmla="*/ 14673 w 206"/>
                  <a:gd name="T19" fmla="*/ 77165 h 204"/>
                  <a:gd name="T20" fmla="*/ 6812 w 206"/>
                  <a:gd name="T21" fmla="*/ 100106 h 204"/>
                  <a:gd name="T22" fmla="*/ 6812 w 206"/>
                  <a:gd name="T23" fmla="*/ 100106 h 204"/>
                  <a:gd name="T24" fmla="*/ 38254 w 206"/>
                  <a:gd name="T25" fmla="*/ 106363 h 204"/>
                  <a:gd name="T26" fmla="*/ 14673 w 206"/>
                  <a:gd name="T27" fmla="*/ 52139 h 204"/>
                  <a:gd name="T28" fmla="*/ 60263 w 206"/>
                  <a:gd name="T29" fmla="*/ 34933 h 204"/>
                  <a:gd name="T30" fmla="*/ 22533 w 206"/>
                  <a:gd name="T31" fmla="*/ 61002 h 204"/>
                  <a:gd name="T32" fmla="*/ 14673 w 206"/>
                  <a:gd name="T33" fmla="*/ 52139 h 2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6" h="204">
                    <a:moveTo>
                      <a:pt x="73" y="204"/>
                    </a:moveTo>
                    <a:cubicBezTo>
                      <a:pt x="116" y="204"/>
                      <a:pt x="161" y="185"/>
                      <a:pt x="191" y="155"/>
                    </a:cubicBezTo>
                    <a:cubicBezTo>
                      <a:pt x="196" y="149"/>
                      <a:pt x="201" y="144"/>
                      <a:pt x="206" y="137"/>
                    </a:cubicBezTo>
                    <a:cubicBezTo>
                      <a:pt x="206" y="137"/>
                      <a:pt x="206" y="137"/>
                      <a:pt x="206" y="137"/>
                    </a:cubicBezTo>
                    <a:cubicBezTo>
                      <a:pt x="192" y="131"/>
                      <a:pt x="183" y="119"/>
                      <a:pt x="174" y="100"/>
                    </a:cubicBezTo>
                    <a:cubicBezTo>
                      <a:pt x="167" y="84"/>
                      <a:pt x="159" y="54"/>
                      <a:pt x="154" y="38"/>
                    </a:cubicBezTo>
                    <a:cubicBezTo>
                      <a:pt x="143" y="0"/>
                      <a:pt x="143" y="12"/>
                      <a:pt x="123" y="32"/>
                    </a:cubicBezTo>
                    <a:cubicBezTo>
                      <a:pt x="111" y="44"/>
                      <a:pt x="103" y="76"/>
                      <a:pt x="77" y="85"/>
                    </a:cubicBezTo>
                    <a:cubicBezTo>
                      <a:pt x="43" y="97"/>
                      <a:pt x="0" y="78"/>
                      <a:pt x="2" y="97"/>
                    </a:cubicBezTo>
                    <a:cubicBezTo>
                      <a:pt x="12" y="112"/>
                      <a:pt x="30" y="130"/>
                      <a:pt x="28" y="148"/>
                    </a:cubicBezTo>
                    <a:cubicBezTo>
                      <a:pt x="26" y="163"/>
                      <a:pt x="19" y="179"/>
                      <a:pt x="13" y="192"/>
                    </a:cubicBezTo>
                    <a:cubicBezTo>
                      <a:pt x="13" y="192"/>
                      <a:pt x="13" y="192"/>
                      <a:pt x="13" y="192"/>
                    </a:cubicBezTo>
                    <a:cubicBezTo>
                      <a:pt x="31" y="200"/>
                      <a:pt x="51" y="204"/>
                      <a:pt x="73" y="204"/>
                    </a:cubicBezTo>
                    <a:close/>
                    <a:moveTo>
                      <a:pt x="28" y="100"/>
                    </a:moveTo>
                    <a:cubicBezTo>
                      <a:pt x="61" y="110"/>
                      <a:pt x="95" y="81"/>
                      <a:pt x="115" y="67"/>
                    </a:cubicBezTo>
                    <a:cubicBezTo>
                      <a:pt x="128" y="58"/>
                      <a:pt x="98" y="129"/>
                      <a:pt x="43" y="117"/>
                    </a:cubicBezTo>
                    <a:cubicBezTo>
                      <a:pt x="17" y="111"/>
                      <a:pt x="20" y="98"/>
                      <a:pt x="28" y="10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79" name="Freeform 727">
                <a:extLst>
                  <a:ext uri="{FF2B5EF4-FFF2-40B4-BE49-F238E27FC236}">
                    <a16:creationId xmlns:a16="http://schemas.microsoft.com/office/drawing/2014/main" id="{3462D5EB-9265-4E25-9DF7-3E37A4B24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3325" y="1343025"/>
                <a:ext cx="0" cy="1588"/>
              </a:xfrm>
              <a:custGeom>
                <a:avLst/>
                <a:gdLst>
                  <a:gd name="T0" fmla="*/ 0 w 1"/>
                  <a:gd name="T1" fmla="*/ 1588 h 1"/>
                  <a:gd name="T2" fmla="*/ 1 w 1"/>
                  <a:gd name="T3" fmla="*/ 0 h 1"/>
                  <a:gd name="T4" fmla="*/ 0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0" name="Freeform 728">
                <a:extLst>
                  <a:ext uri="{FF2B5EF4-FFF2-40B4-BE49-F238E27FC236}">
                    <a16:creationId xmlns:a16="http://schemas.microsoft.com/office/drawing/2014/main" id="{9F6FDB48-F691-4622-AECF-9CC043AEA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2388" y="1316038"/>
                <a:ext cx="0" cy="1588"/>
              </a:xfrm>
              <a:custGeom>
                <a:avLst/>
                <a:gdLst>
                  <a:gd name="T0" fmla="*/ 0 w 2"/>
                  <a:gd name="T1" fmla="*/ 1588 h 2"/>
                  <a:gd name="T2" fmla="*/ 1 w 2"/>
                  <a:gd name="T3" fmla="*/ 0 h 2"/>
                  <a:gd name="T4" fmla="*/ 0 w 2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1" name="Freeform 729">
                <a:extLst>
                  <a:ext uri="{FF2B5EF4-FFF2-40B4-BE49-F238E27FC236}">
                    <a16:creationId xmlns:a16="http://schemas.microsoft.com/office/drawing/2014/main" id="{94D29191-60CD-46A3-873A-C03591D5F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0800" y="1309688"/>
                <a:ext cx="1588" cy="0"/>
              </a:xfrm>
              <a:custGeom>
                <a:avLst/>
                <a:gdLst>
                  <a:gd name="T0" fmla="*/ 0 w 5"/>
                  <a:gd name="T1" fmla="*/ 0 h 1"/>
                  <a:gd name="T2" fmla="*/ 1588 w 5"/>
                  <a:gd name="T3" fmla="*/ 1 h 1"/>
                  <a:gd name="T4" fmla="*/ 0 w 5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0"/>
                    </a:moveTo>
                    <a:cubicBezTo>
                      <a:pt x="1" y="1"/>
                      <a:pt x="3" y="1"/>
                      <a:pt x="5" y="1"/>
                    </a:cubicBezTo>
                    <a:cubicBezTo>
                      <a:pt x="3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2" name="Freeform 730">
                <a:extLst>
                  <a:ext uri="{FF2B5EF4-FFF2-40B4-BE49-F238E27FC236}">
                    <a16:creationId xmlns:a16="http://schemas.microsoft.com/office/drawing/2014/main" id="{5AF63C2A-6E88-40D4-962E-6B0A5866B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52550"/>
                <a:ext cx="0" cy="1588"/>
              </a:xfrm>
              <a:custGeom>
                <a:avLst/>
                <a:gdLst>
                  <a:gd name="T0" fmla="*/ 1588 h 1"/>
                  <a:gd name="T1" fmla="*/ 0 h 1"/>
                  <a:gd name="T2" fmla="*/ 1588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3" name="Freeform 731">
                <a:extLst>
                  <a:ext uri="{FF2B5EF4-FFF2-40B4-BE49-F238E27FC236}">
                    <a16:creationId xmlns:a16="http://schemas.microsoft.com/office/drawing/2014/main" id="{4B1279A0-572C-45D7-8F64-701858A8A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96513" y="1325563"/>
                <a:ext cx="3175" cy="1588"/>
              </a:xfrm>
              <a:custGeom>
                <a:avLst/>
                <a:gdLst>
                  <a:gd name="T0" fmla="*/ 3175 w 5"/>
                  <a:gd name="T1" fmla="*/ 0 h 3"/>
                  <a:gd name="T2" fmla="*/ 0 w 5"/>
                  <a:gd name="T3" fmla="*/ 1588 h 3"/>
                  <a:gd name="T4" fmla="*/ 3175 w 5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4" y="1"/>
                      <a:pt x="2" y="2"/>
                      <a:pt x="0" y="3"/>
                    </a:cubicBezTo>
                    <a:cubicBezTo>
                      <a:pt x="2" y="2"/>
                      <a:pt x="4" y="1"/>
                      <a:pt x="5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4" name="Freeform 732">
                <a:extLst>
                  <a:ext uri="{FF2B5EF4-FFF2-40B4-BE49-F238E27FC236}">
                    <a16:creationId xmlns:a16="http://schemas.microsoft.com/office/drawing/2014/main" id="{B67D595C-7BBF-4133-A0B2-B069C405F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54138"/>
                <a:ext cx="1588" cy="0"/>
              </a:xfrm>
              <a:custGeom>
                <a:avLst/>
                <a:gdLst>
                  <a:gd name="T0" fmla="*/ 1588 w 1"/>
                  <a:gd name="T1" fmla="*/ 0 w 1"/>
                  <a:gd name="T2" fmla="*/ 1588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5" name="Freeform 733">
                <a:extLst>
                  <a:ext uri="{FF2B5EF4-FFF2-40B4-BE49-F238E27FC236}">
                    <a16:creationId xmlns:a16="http://schemas.microsoft.com/office/drawing/2014/main" id="{0B347915-069D-451E-8ADE-2B4B0941C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52550"/>
                <a:ext cx="0" cy="0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6" name="Freeform 734">
                <a:extLst>
                  <a:ext uri="{FF2B5EF4-FFF2-40B4-BE49-F238E27FC236}">
                    <a16:creationId xmlns:a16="http://schemas.microsoft.com/office/drawing/2014/main" id="{41467414-2049-4E2E-B3EA-D050FD93F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1738" y="1354138"/>
                <a:ext cx="0" cy="0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AC8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7" name="Freeform 735">
                <a:extLst>
                  <a:ext uri="{FF2B5EF4-FFF2-40B4-BE49-F238E27FC236}">
                    <a16:creationId xmlns:a16="http://schemas.microsoft.com/office/drawing/2014/main" id="{2D894382-0AE9-4206-9E7D-ED3DE5ACC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58438" y="1882775"/>
                <a:ext cx="1588" cy="1588"/>
              </a:xfrm>
              <a:custGeom>
                <a:avLst/>
                <a:gdLst>
                  <a:gd name="T0" fmla="*/ 1588 w 3"/>
                  <a:gd name="T1" fmla="*/ 0 h 3"/>
                  <a:gd name="T2" fmla="*/ 0 w 3"/>
                  <a:gd name="T3" fmla="*/ 1588 h 3"/>
                  <a:gd name="T4" fmla="*/ 1588 w 3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8" name="Freeform 736">
                <a:extLst>
                  <a:ext uri="{FF2B5EF4-FFF2-40B4-BE49-F238E27FC236}">
                    <a16:creationId xmlns:a16="http://schemas.microsoft.com/office/drawing/2014/main" id="{FE92A1EF-67AD-443D-B8A6-F4A8A7C57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40938" y="1625600"/>
                <a:ext cx="438150" cy="209550"/>
              </a:xfrm>
              <a:custGeom>
                <a:avLst/>
                <a:gdLst>
                  <a:gd name="T0" fmla="*/ 315489 w 843"/>
                  <a:gd name="T1" fmla="*/ 182444 h 402"/>
                  <a:gd name="T2" fmla="*/ 376300 w 843"/>
                  <a:gd name="T3" fmla="*/ 163678 h 402"/>
                  <a:gd name="T4" fmla="*/ 430354 w 843"/>
                  <a:gd name="T5" fmla="*/ 29712 h 402"/>
                  <a:gd name="T6" fmla="*/ 423597 w 843"/>
                  <a:gd name="T7" fmla="*/ 13553 h 402"/>
                  <a:gd name="T8" fmla="*/ 18711 w 843"/>
                  <a:gd name="T9" fmla="*/ 4691 h 402"/>
                  <a:gd name="T10" fmla="*/ 3638 w 843"/>
                  <a:gd name="T11" fmla="*/ 23978 h 402"/>
                  <a:gd name="T12" fmla="*/ 83160 w 843"/>
                  <a:gd name="T13" fmla="*/ 200688 h 402"/>
                  <a:gd name="T14" fmla="*/ 94595 w 843"/>
                  <a:gd name="T15" fmla="*/ 202252 h 402"/>
                  <a:gd name="T16" fmla="*/ 315489 w 843"/>
                  <a:gd name="T17" fmla="*/ 182444 h 4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43" h="402">
                    <a:moveTo>
                      <a:pt x="607" y="350"/>
                    </a:moveTo>
                    <a:cubicBezTo>
                      <a:pt x="647" y="340"/>
                      <a:pt x="686" y="328"/>
                      <a:pt x="724" y="314"/>
                    </a:cubicBezTo>
                    <a:cubicBezTo>
                      <a:pt x="765" y="231"/>
                      <a:pt x="799" y="145"/>
                      <a:pt x="828" y="57"/>
                    </a:cubicBezTo>
                    <a:cubicBezTo>
                      <a:pt x="837" y="29"/>
                      <a:pt x="843" y="21"/>
                      <a:pt x="815" y="26"/>
                    </a:cubicBezTo>
                    <a:cubicBezTo>
                      <a:pt x="711" y="42"/>
                      <a:pt x="231" y="55"/>
                      <a:pt x="36" y="9"/>
                    </a:cubicBezTo>
                    <a:cubicBezTo>
                      <a:pt x="0" y="0"/>
                      <a:pt x="1" y="20"/>
                      <a:pt x="7" y="46"/>
                    </a:cubicBezTo>
                    <a:cubicBezTo>
                      <a:pt x="39" y="169"/>
                      <a:pt x="94" y="280"/>
                      <a:pt x="160" y="385"/>
                    </a:cubicBezTo>
                    <a:cubicBezTo>
                      <a:pt x="167" y="386"/>
                      <a:pt x="174" y="387"/>
                      <a:pt x="182" y="388"/>
                    </a:cubicBezTo>
                    <a:cubicBezTo>
                      <a:pt x="323" y="402"/>
                      <a:pt x="470" y="384"/>
                      <a:pt x="607" y="35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89" name="Freeform 737">
                <a:extLst>
                  <a:ext uri="{FF2B5EF4-FFF2-40B4-BE49-F238E27FC236}">
                    <a16:creationId xmlns:a16="http://schemas.microsoft.com/office/drawing/2014/main" id="{0B33CE85-E9F5-4293-9B26-FC848D944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3013" y="1839913"/>
                <a:ext cx="39688" cy="55563"/>
              </a:xfrm>
              <a:custGeom>
                <a:avLst/>
                <a:gdLst>
                  <a:gd name="T0" fmla="*/ 27318 w 77"/>
                  <a:gd name="T1" fmla="*/ 40746 h 105"/>
                  <a:gd name="T2" fmla="*/ 0 w 77"/>
                  <a:gd name="T3" fmla="*/ 0 h 105"/>
                  <a:gd name="T4" fmla="*/ 27318 w 77"/>
                  <a:gd name="T5" fmla="*/ 40746 h 105"/>
                  <a:gd name="T6" fmla="*/ 39688 w 77"/>
                  <a:gd name="T7" fmla="*/ 55563 h 105"/>
                  <a:gd name="T8" fmla="*/ 27318 w 77"/>
                  <a:gd name="T9" fmla="*/ 4074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7" h="105">
                    <a:moveTo>
                      <a:pt x="53" y="77"/>
                    </a:moveTo>
                    <a:cubicBezTo>
                      <a:pt x="35" y="51"/>
                      <a:pt x="17" y="26"/>
                      <a:pt x="0" y="0"/>
                    </a:cubicBezTo>
                    <a:cubicBezTo>
                      <a:pt x="17" y="26"/>
                      <a:pt x="35" y="51"/>
                      <a:pt x="53" y="77"/>
                    </a:cubicBezTo>
                    <a:cubicBezTo>
                      <a:pt x="61" y="88"/>
                      <a:pt x="68" y="98"/>
                      <a:pt x="77" y="105"/>
                    </a:cubicBezTo>
                    <a:cubicBezTo>
                      <a:pt x="68" y="98"/>
                      <a:pt x="61" y="88"/>
                      <a:pt x="53" y="77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0" name="Freeform 738">
                <a:extLst>
                  <a:ext uri="{FF2B5EF4-FFF2-40B4-BE49-F238E27FC236}">
                    <a16:creationId xmlns:a16="http://schemas.microsoft.com/office/drawing/2014/main" id="{870D42D4-DDAA-4566-A4F6-9F30EB265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0663" y="1847850"/>
                <a:ext cx="3175" cy="6350"/>
              </a:xfrm>
              <a:custGeom>
                <a:avLst/>
                <a:gdLst>
                  <a:gd name="T0" fmla="*/ 3175 w 7"/>
                  <a:gd name="T1" fmla="*/ 0 h 11"/>
                  <a:gd name="T2" fmla="*/ 0 w 7"/>
                  <a:gd name="T3" fmla="*/ 6350 h 11"/>
                  <a:gd name="T4" fmla="*/ 3175 w 7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cubicBezTo>
                      <a:pt x="5" y="4"/>
                      <a:pt x="3" y="7"/>
                      <a:pt x="0" y="11"/>
                    </a:cubicBezTo>
                    <a:cubicBezTo>
                      <a:pt x="3" y="7"/>
                      <a:pt x="5" y="4"/>
                      <a:pt x="7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1" name="Freeform 739">
                <a:extLst>
                  <a:ext uri="{FF2B5EF4-FFF2-40B4-BE49-F238E27FC236}">
                    <a16:creationId xmlns:a16="http://schemas.microsoft.com/office/drawing/2014/main" id="{C8FF35B2-49A6-4F37-BCA2-598F10DFB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0025" y="1878013"/>
                <a:ext cx="4763" cy="4763"/>
              </a:xfrm>
              <a:custGeom>
                <a:avLst/>
                <a:gdLst>
                  <a:gd name="T0" fmla="*/ 0 w 8"/>
                  <a:gd name="T1" fmla="*/ 4763 h 11"/>
                  <a:gd name="T2" fmla="*/ 4763 w 8"/>
                  <a:gd name="T3" fmla="*/ 433 h 11"/>
                  <a:gd name="T4" fmla="*/ 4763 w 8"/>
                  <a:gd name="T5" fmla="*/ 0 h 11"/>
                  <a:gd name="T6" fmla="*/ 4763 w 8"/>
                  <a:gd name="T7" fmla="*/ 433 h 11"/>
                  <a:gd name="T8" fmla="*/ 0 w 8"/>
                  <a:gd name="T9" fmla="*/ 4763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" h="11">
                    <a:moveTo>
                      <a:pt x="0" y="11"/>
                    </a:moveTo>
                    <a:cubicBezTo>
                      <a:pt x="3" y="6"/>
                      <a:pt x="6" y="3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8" y="0"/>
                      <a:pt x="8" y="1"/>
                      <a:pt x="8" y="1"/>
                    </a:cubicBezTo>
                    <a:cubicBezTo>
                      <a:pt x="6" y="3"/>
                      <a:pt x="3" y="6"/>
                      <a:pt x="0" y="11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2" name="Freeform 740">
                <a:extLst>
                  <a:ext uri="{FF2B5EF4-FFF2-40B4-BE49-F238E27FC236}">
                    <a16:creationId xmlns:a16="http://schemas.microsoft.com/office/drawing/2014/main" id="{7F50AB44-1227-425F-9A66-8F9514D41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2725" y="1862138"/>
                <a:ext cx="3175" cy="4763"/>
              </a:xfrm>
              <a:custGeom>
                <a:avLst/>
                <a:gdLst>
                  <a:gd name="T0" fmla="*/ 0 w 6"/>
                  <a:gd name="T1" fmla="*/ 4763 h 9"/>
                  <a:gd name="T2" fmla="*/ 3175 w 6"/>
                  <a:gd name="T3" fmla="*/ 0 h 9"/>
                  <a:gd name="T4" fmla="*/ 0 w 6"/>
                  <a:gd name="T5" fmla="*/ 4763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9">
                    <a:moveTo>
                      <a:pt x="0" y="9"/>
                    </a:moveTo>
                    <a:cubicBezTo>
                      <a:pt x="2" y="6"/>
                      <a:pt x="4" y="3"/>
                      <a:pt x="6" y="0"/>
                    </a:cubicBezTo>
                    <a:cubicBezTo>
                      <a:pt x="4" y="3"/>
                      <a:pt x="2" y="6"/>
                      <a:pt x="0" y="9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3" name="Freeform 741">
                <a:extLst>
                  <a:ext uri="{FF2B5EF4-FFF2-40B4-BE49-F238E27FC236}">
                    <a16:creationId xmlns:a16="http://schemas.microsoft.com/office/drawing/2014/main" id="{FED3FE05-545B-49F8-8358-32FE61F9B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8425" y="1903413"/>
                <a:ext cx="80963" cy="3175"/>
              </a:xfrm>
              <a:custGeom>
                <a:avLst/>
                <a:gdLst>
                  <a:gd name="T0" fmla="*/ 0 w 155"/>
                  <a:gd name="T1" fmla="*/ 3175 h 8"/>
                  <a:gd name="T2" fmla="*/ 79396 w 155"/>
                  <a:gd name="T3" fmla="*/ 397 h 8"/>
                  <a:gd name="T4" fmla="*/ 80963 w 155"/>
                  <a:gd name="T5" fmla="*/ 0 h 8"/>
                  <a:gd name="T6" fmla="*/ 79396 w 155"/>
                  <a:gd name="T7" fmla="*/ 397 h 8"/>
                  <a:gd name="T8" fmla="*/ 0 w 155"/>
                  <a:gd name="T9" fmla="*/ 3175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5" h="8">
                    <a:moveTo>
                      <a:pt x="0" y="8"/>
                    </a:moveTo>
                    <a:cubicBezTo>
                      <a:pt x="49" y="7"/>
                      <a:pt x="97" y="5"/>
                      <a:pt x="152" y="1"/>
                    </a:cubicBezTo>
                    <a:cubicBezTo>
                      <a:pt x="153" y="1"/>
                      <a:pt x="154" y="0"/>
                      <a:pt x="155" y="0"/>
                    </a:cubicBezTo>
                    <a:cubicBezTo>
                      <a:pt x="154" y="0"/>
                      <a:pt x="153" y="1"/>
                      <a:pt x="152" y="1"/>
                    </a:cubicBezTo>
                    <a:cubicBezTo>
                      <a:pt x="97" y="5"/>
                      <a:pt x="49" y="7"/>
                      <a:pt x="0" y="8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4" name="Freeform 742">
                <a:extLst>
                  <a:ext uri="{FF2B5EF4-FFF2-40B4-BE49-F238E27FC236}">
                    <a16:creationId xmlns:a16="http://schemas.microsoft.com/office/drawing/2014/main" id="{DC06E62D-1BC1-4C32-B9EE-D4D536D33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7013" y="1836738"/>
                <a:ext cx="4763" cy="6350"/>
              </a:xfrm>
              <a:custGeom>
                <a:avLst/>
                <a:gdLst>
                  <a:gd name="T0" fmla="*/ 4763 w 8"/>
                  <a:gd name="T1" fmla="*/ 0 h 13"/>
                  <a:gd name="T2" fmla="*/ 0 w 8"/>
                  <a:gd name="T3" fmla="*/ 6350 h 13"/>
                  <a:gd name="T4" fmla="*/ 4763 w 8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3">
                    <a:moveTo>
                      <a:pt x="8" y="0"/>
                    </a:moveTo>
                    <a:cubicBezTo>
                      <a:pt x="5" y="4"/>
                      <a:pt x="3" y="8"/>
                      <a:pt x="0" y="13"/>
                    </a:cubicBezTo>
                    <a:cubicBezTo>
                      <a:pt x="3" y="8"/>
                      <a:pt x="5" y="4"/>
                      <a:pt x="8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5" name="Freeform 743">
                <a:extLst>
                  <a:ext uri="{FF2B5EF4-FFF2-40B4-BE49-F238E27FC236}">
                    <a16:creationId xmlns:a16="http://schemas.microsoft.com/office/drawing/2014/main" id="{C6108266-D0F8-4E1C-8068-AC74603BA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3363" y="1822450"/>
                <a:ext cx="4763" cy="9525"/>
              </a:xfrm>
              <a:custGeom>
                <a:avLst/>
                <a:gdLst>
                  <a:gd name="T0" fmla="*/ 4763 w 9"/>
                  <a:gd name="T1" fmla="*/ 0 h 16"/>
                  <a:gd name="T2" fmla="*/ 0 w 9"/>
                  <a:gd name="T3" fmla="*/ 9525 h 16"/>
                  <a:gd name="T4" fmla="*/ 4763 w 9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6">
                    <a:moveTo>
                      <a:pt x="9" y="0"/>
                    </a:moveTo>
                    <a:cubicBezTo>
                      <a:pt x="6" y="6"/>
                      <a:pt x="3" y="11"/>
                      <a:pt x="0" y="16"/>
                    </a:cubicBezTo>
                    <a:cubicBezTo>
                      <a:pt x="3" y="11"/>
                      <a:pt x="6" y="6"/>
                      <a:pt x="9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6" name="Freeform 744">
                <a:extLst>
                  <a:ext uri="{FF2B5EF4-FFF2-40B4-BE49-F238E27FC236}">
                    <a16:creationId xmlns:a16="http://schemas.microsoft.com/office/drawing/2014/main" id="{5D9B68C7-719A-46E5-8E02-82E3663A1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4450" y="1905000"/>
                <a:ext cx="1588" cy="0"/>
              </a:xfrm>
              <a:custGeom>
                <a:avLst/>
                <a:gdLst>
                  <a:gd name="T0" fmla="*/ 1588 w 5"/>
                  <a:gd name="T1" fmla="*/ 1 h 1"/>
                  <a:gd name="T2" fmla="*/ 0 w 5"/>
                  <a:gd name="T3" fmla="*/ 0 h 1"/>
                  <a:gd name="T4" fmla="*/ 1588 w 5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cubicBezTo>
                      <a:pt x="3" y="1"/>
                      <a:pt x="2" y="1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7" name="Freeform 745">
                <a:extLst>
                  <a:ext uri="{FF2B5EF4-FFF2-40B4-BE49-F238E27FC236}">
                    <a16:creationId xmlns:a16="http://schemas.microsoft.com/office/drawing/2014/main" id="{7CC91489-312D-45E9-816B-85ACF0466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72700" y="1895475"/>
                <a:ext cx="11113" cy="6350"/>
              </a:xfrm>
              <a:custGeom>
                <a:avLst/>
                <a:gdLst>
                  <a:gd name="T0" fmla="*/ 11113 w 22"/>
                  <a:gd name="T1" fmla="*/ 6350 h 13"/>
                  <a:gd name="T2" fmla="*/ 0 w 22"/>
                  <a:gd name="T3" fmla="*/ 0 h 13"/>
                  <a:gd name="T4" fmla="*/ 11113 w 22"/>
                  <a:gd name="T5" fmla="*/ 635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3">
                    <a:moveTo>
                      <a:pt x="22" y="13"/>
                    </a:moveTo>
                    <a:cubicBezTo>
                      <a:pt x="14" y="10"/>
                      <a:pt x="7" y="6"/>
                      <a:pt x="0" y="0"/>
                    </a:cubicBezTo>
                    <a:cubicBezTo>
                      <a:pt x="7" y="6"/>
                      <a:pt x="14" y="10"/>
                      <a:pt x="22" y="13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8" name="Freeform 746">
                <a:extLst>
                  <a:ext uri="{FF2B5EF4-FFF2-40B4-BE49-F238E27FC236}">
                    <a16:creationId xmlns:a16="http://schemas.microsoft.com/office/drawing/2014/main" id="{6440EA58-E738-49A6-9E45-3DD5BCCFA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21913" y="1906588"/>
                <a:ext cx="36513" cy="0"/>
              </a:xfrm>
              <a:custGeom>
                <a:avLst/>
                <a:gdLst>
                  <a:gd name="T0" fmla="*/ 36513 w 69"/>
                  <a:gd name="T1" fmla="*/ 1 h 2"/>
                  <a:gd name="T2" fmla="*/ 0 w 69"/>
                  <a:gd name="T3" fmla="*/ 0 h 2"/>
                  <a:gd name="T4" fmla="*/ 36513 w 69"/>
                  <a:gd name="T5" fmla="*/ 1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9" h="2">
                    <a:moveTo>
                      <a:pt x="69" y="2"/>
                    </a:moveTo>
                    <a:cubicBezTo>
                      <a:pt x="47" y="2"/>
                      <a:pt x="24" y="1"/>
                      <a:pt x="0" y="0"/>
                    </a:cubicBezTo>
                    <a:cubicBezTo>
                      <a:pt x="24" y="1"/>
                      <a:pt x="47" y="2"/>
                      <a:pt x="69" y="2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5999" name="Freeform 747">
                <a:extLst>
                  <a:ext uri="{FF2B5EF4-FFF2-40B4-BE49-F238E27FC236}">
                    <a16:creationId xmlns:a16="http://schemas.microsoft.com/office/drawing/2014/main" id="{40641F08-84DF-4D3A-A1B2-5506D032A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6988" y="1901825"/>
                <a:ext cx="3175" cy="1588"/>
              </a:xfrm>
              <a:custGeom>
                <a:avLst/>
                <a:gdLst>
                  <a:gd name="T0" fmla="*/ 3175 w 7"/>
                  <a:gd name="T1" fmla="*/ 1588 h 2"/>
                  <a:gd name="T2" fmla="*/ 0 w 7"/>
                  <a:gd name="T3" fmla="*/ 0 h 2"/>
                  <a:gd name="T4" fmla="*/ 3175 w 7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cubicBezTo>
                      <a:pt x="5" y="1"/>
                      <a:pt x="3" y="1"/>
                      <a:pt x="0" y="0"/>
                    </a:cubicBezTo>
                    <a:cubicBezTo>
                      <a:pt x="3" y="1"/>
                      <a:pt x="5" y="1"/>
                      <a:pt x="7" y="2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0" name="Freeform 748">
                <a:extLst>
                  <a:ext uri="{FF2B5EF4-FFF2-40B4-BE49-F238E27FC236}">
                    <a16:creationId xmlns:a16="http://schemas.microsoft.com/office/drawing/2014/main" id="{5692F9EA-4137-4A21-A400-042B7CE9A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25075" y="1825625"/>
                <a:ext cx="7938" cy="14288"/>
              </a:xfrm>
              <a:custGeom>
                <a:avLst/>
                <a:gdLst>
                  <a:gd name="T0" fmla="*/ 7938 w 16"/>
                  <a:gd name="T1" fmla="*/ 14288 h 27"/>
                  <a:gd name="T2" fmla="*/ 0 w 16"/>
                  <a:gd name="T3" fmla="*/ 0 h 27"/>
                  <a:gd name="T4" fmla="*/ 7938 w 16"/>
                  <a:gd name="T5" fmla="*/ 14288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27">
                    <a:moveTo>
                      <a:pt x="16" y="27"/>
                    </a:moveTo>
                    <a:cubicBezTo>
                      <a:pt x="11" y="18"/>
                      <a:pt x="5" y="9"/>
                      <a:pt x="0" y="0"/>
                    </a:cubicBezTo>
                    <a:cubicBezTo>
                      <a:pt x="5" y="9"/>
                      <a:pt x="11" y="18"/>
                      <a:pt x="16" y="27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1" name="Freeform 749">
                <a:extLst>
                  <a:ext uri="{FF2B5EF4-FFF2-40B4-BE49-F238E27FC236}">
                    <a16:creationId xmlns:a16="http://schemas.microsoft.com/office/drawing/2014/main" id="{237D2DF2-DF88-44DA-9A66-FB553D6D2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9713" y="1789113"/>
                <a:ext cx="17463" cy="33338"/>
              </a:xfrm>
              <a:custGeom>
                <a:avLst/>
                <a:gdLst>
                  <a:gd name="T0" fmla="*/ 17463 w 34"/>
                  <a:gd name="T1" fmla="*/ 0 h 65"/>
                  <a:gd name="T2" fmla="*/ 0 w 34"/>
                  <a:gd name="T3" fmla="*/ 33338 h 65"/>
                  <a:gd name="T4" fmla="*/ 17463 w 34"/>
                  <a:gd name="T5" fmla="*/ 0 h 6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" h="65">
                    <a:moveTo>
                      <a:pt x="34" y="0"/>
                    </a:moveTo>
                    <a:cubicBezTo>
                      <a:pt x="23" y="22"/>
                      <a:pt x="12" y="43"/>
                      <a:pt x="0" y="65"/>
                    </a:cubicBezTo>
                    <a:cubicBezTo>
                      <a:pt x="12" y="44"/>
                      <a:pt x="23" y="22"/>
                      <a:pt x="34" y="0"/>
                    </a:cubicBezTo>
                    <a:close/>
                  </a:path>
                </a:pathLst>
              </a:custGeom>
              <a:solidFill>
                <a:srgbClr val="FBF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2" name="Freeform 750">
                <a:extLst>
                  <a:ext uri="{FF2B5EF4-FFF2-40B4-BE49-F238E27FC236}">
                    <a16:creationId xmlns:a16="http://schemas.microsoft.com/office/drawing/2014/main" id="{63BD9A75-3F8A-4A65-8005-A2ED14B97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7488" y="1879600"/>
                <a:ext cx="1588" cy="1588"/>
              </a:xfrm>
              <a:custGeom>
                <a:avLst/>
                <a:gdLst>
                  <a:gd name="T0" fmla="*/ 0 w 3"/>
                  <a:gd name="T1" fmla="*/ 1588 h 5"/>
                  <a:gd name="T2" fmla="*/ 1588 w 3"/>
                  <a:gd name="T3" fmla="*/ 0 h 5"/>
                  <a:gd name="T4" fmla="*/ 0 w 3"/>
                  <a:gd name="T5" fmla="*/ 1588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1" y="3"/>
                      <a:pt x="2" y="2"/>
                      <a:pt x="3" y="0"/>
                    </a:cubicBezTo>
                    <a:cubicBezTo>
                      <a:pt x="2" y="2"/>
                      <a:pt x="1" y="3"/>
                      <a:pt x="0" y="5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3" name="Freeform 751">
                <a:extLst>
                  <a:ext uri="{FF2B5EF4-FFF2-40B4-BE49-F238E27FC236}">
                    <a16:creationId xmlns:a16="http://schemas.microsoft.com/office/drawing/2014/main" id="{5147B4E0-21F4-49FA-A7B6-E1AE39DE0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4950" y="1847850"/>
                <a:ext cx="4763" cy="7938"/>
              </a:xfrm>
              <a:custGeom>
                <a:avLst/>
                <a:gdLst>
                  <a:gd name="T0" fmla="*/ 0 w 9"/>
                  <a:gd name="T1" fmla="*/ 7938 h 15"/>
                  <a:gd name="T2" fmla="*/ 4763 w 9"/>
                  <a:gd name="T3" fmla="*/ 0 h 15"/>
                  <a:gd name="T4" fmla="*/ 0 w 9"/>
                  <a:gd name="T5" fmla="*/ 793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5">
                    <a:moveTo>
                      <a:pt x="0" y="15"/>
                    </a:moveTo>
                    <a:cubicBezTo>
                      <a:pt x="3" y="10"/>
                      <a:pt x="6" y="5"/>
                      <a:pt x="9" y="0"/>
                    </a:cubicBezTo>
                    <a:cubicBezTo>
                      <a:pt x="6" y="5"/>
                      <a:pt x="3" y="10"/>
                      <a:pt x="0" y="15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4" name="Freeform 752">
                <a:extLst>
                  <a:ext uri="{FF2B5EF4-FFF2-40B4-BE49-F238E27FC236}">
                    <a16:creationId xmlns:a16="http://schemas.microsoft.com/office/drawing/2014/main" id="{A5D2E4C8-D4BF-4673-87EA-C367E26CE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1887538"/>
                <a:ext cx="6350" cy="1588"/>
              </a:xfrm>
              <a:custGeom>
                <a:avLst/>
                <a:gdLst>
                  <a:gd name="T0" fmla="*/ 6350 w 11"/>
                  <a:gd name="T1" fmla="*/ 0 h 3"/>
                  <a:gd name="T2" fmla="*/ 0 w 11"/>
                  <a:gd name="T3" fmla="*/ 1588 h 3"/>
                  <a:gd name="T4" fmla="*/ 6350 w 11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3">
                    <a:moveTo>
                      <a:pt x="11" y="0"/>
                    </a:moveTo>
                    <a:cubicBezTo>
                      <a:pt x="7" y="1"/>
                      <a:pt x="4" y="2"/>
                      <a:pt x="0" y="3"/>
                    </a:cubicBezTo>
                    <a:cubicBezTo>
                      <a:pt x="4" y="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5" name="Freeform 753">
                <a:extLst>
                  <a:ext uri="{FF2B5EF4-FFF2-40B4-BE49-F238E27FC236}">
                    <a16:creationId xmlns:a16="http://schemas.microsoft.com/office/drawing/2014/main" id="{1A43E946-7464-4414-A6F0-2A581FFA5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1300" y="1835150"/>
                <a:ext cx="4763" cy="7938"/>
              </a:xfrm>
              <a:custGeom>
                <a:avLst/>
                <a:gdLst>
                  <a:gd name="T0" fmla="*/ 0 w 8"/>
                  <a:gd name="T1" fmla="*/ 7938 h 14"/>
                  <a:gd name="T2" fmla="*/ 4763 w 8"/>
                  <a:gd name="T3" fmla="*/ 0 h 14"/>
                  <a:gd name="T4" fmla="*/ 0 w 8"/>
                  <a:gd name="T5" fmla="*/ 793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0" y="14"/>
                    </a:moveTo>
                    <a:cubicBezTo>
                      <a:pt x="3" y="9"/>
                      <a:pt x="5" y="5"/>
                      <a:pt x="8" y="0"/>
                    </a:cubicBezTo>
                    <a:cubicBezTo>
                      <a:pt x="5" y="5"/>
                      <a:pt x="3" y="9"/>
                      <a:pt x="0" y="14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6" name="Freeform 754">
                <a:extLst>
                  <a:ext uri="{FF2B5EF4-FFF2-40B4-BE49-F238E27FC236}">
                    <a16:creationId xmlns:a16="http://schemas.microsoft.com/office/drawing/2014/main" id="{8E6B7FC3-2974-4465-BF63-D8025282B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9238" y="1824038"/>
                <a:ext cx="3175" cy="6350"/>
              </a:xfrm>
              <a:custGeom>
                <a:avLst/>
                <a:gdLst>
                  <a:gd name="T0" fmla="*/ 0 w 7"/>
                  <a:gd name="T1" fmla="*/ 6350 h 13"/>
                  <a:gd name="T2" fmla="*/ 3175 w 7"/>
                  <a:gd name="T3" fmla="*/ 0 h 13"/>
                  <a:gd name="T4" fmla="*/ 0 w 7"/>
                  <a:gd name="T5" fmla="*/ 635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3">
                    <a:moveTo>
                      <a:pt x="0" y="13"/>
                    </a:moveTo>
                    <a:cubicBezTo>
                      <a:pt x="3" y="9"/>
                      <a:pt x="5" y="5"/>
                      <a:pt x="7" y="0"/>
                    </a:cubicBezTo>
                    <a:cubicBezTo>
                      <a:pt x="5" y="5"/>
                      <a:pt x="3" y="9"/>
                      <a:pt x="0" y="13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7" name="Freeform 755">
                <a:extLst>
                  <a:ext uri="{FF2B5EF4-FFF2-40B4-BE49-F238E27FC236}">
                    <a16:creationId xmlns:a16="http://schemas.microsoft.com/office/drawing/2014/main" id="{0817D545-75C0-4212-A2CA-11506816F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9100" y="1752600"/>
                <a:ext cx="7938" cy="14288"/>
              </a:xfrm>
              <a:custGeom>
                <a:avLst/>
                <a:gdLst>
                  <a:gd name="T0" fmla="*/ 7938 w 16"/>
                  <a:gd name="T1" fmla="*/ 0 h 27"/>
                  <a:gd name="T2" fmla="*/ 0 w 16"/>
                  <a:gd name="T3" fmla="*/ 14288 h 27"/>
                  <a:gd name="T4" fmla="*/ 7938 w 16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1" y="9"/>
                      <a:pt x="6" y="18"/>
                      <a:pt x="0" y="27"/>
                    </a:cubicBezTo>
                    <a:cubicBezTo>
                      <a:pt x="6" y="18"/>
                      <a:pt x="11" y="9"/>
                      <a:pt x="16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8" name="Freeform 756">
                <a:extLst>
                  <a:ext uri="{FF2B5EF4-FFF2-40B4-BE49-F238E27FC236}">
                    <a16:creationId xmlns:a16="http://schemas.microsoft.com/office/drawing/2014/main" id="{992E1B47-D202-4B74-A312-5AA41B866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2263" y="1866900"/>
                <a:ext cx="4763" cy="1588"/>
              </a:xfrm>
              <a:custGeom>
                <a:avLst/>
                <a:gdLst>
                  <a:gd name="T0" fmla="*/ 4763 w 7"/>
                  <a:gd name="T1" fmla="*/ 0 h 3"/>
                  <a:gd name="T2" fmla="*/ 0 w 7"/>
                  <a:gd name="T3" fmla="*/ 1588 h 3"/>
                  <a:gd name="T4" fmla="*/ 4763 w 7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4" y="1"/>
                      <a:pt x="2" y="2"/>
                      <a:pt x="0" y="3"/>
                    </a:cubicBezTo>
                    <a:cubicBezTo>
                      <a:pt x="2" y="2"/>
                      <a:pt x="4" y="1"/>
                      <a:pt x="7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09" name="Freeform 757">
                <a:extLst>
                  <a:ext uri="{FF2B5EF4-FFF2-40B4-BE49-F238E27FC236}">
                    <a16:creationId xmlns:a16="http://schemas.microsoft.com/office/drawing/2014/main" id="{C34B71C3-10A2-4932-A405-1D073D4D1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5588" y="1812925"/>
                <a:ext cx="3175" cy="4763"/>
              </a:xfrm>
              <a:custGeom>
                <a:avLst/>
                <a:gdLst>
                  <a:gd name="T0" fmla="*/ 0 w 6"/>
                  <a:gd name="T1" fmla="*/ 4763 h 12"/>
                  <a:gd name="T2" fmla="*/ 3175 w 6"/>
                  <a:gd name="T3" fmla="*/ 0 h 12"/>
                  <a:gd name="T4" fmla="*/ 0 w 6"/>
                  <a:gd name="T5" fmla="*/ 476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cubicBezTo>
                      <a:pt x="2" y="8"/>
                      <a:pt x="4" y="4"/>
                      <a:pt x="6" y="0"/>
                    </a:cubicBezTo>
                    <a:cubicBezTo>
                      <a:pt x="4" y="4"/>
                      <a:pt x="2" y="8"/>
                      <a:pt x="0" y="1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0" name="Freeform 758">
                <a:extLst>
                  <a:ext uri="{FF2B5EF4-FFF2-40B4-BE49-F238E27FC236}">
                    <a16:creationId xmlns:a16="http://schemas.microsoft.com/office/drawing/2014/main" id="{7B0FCBE6-DB31-4DD0-91D9-2AF6EA1B7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8450" y="1874838"/>
                <a:ext cx="3175" cy="1588"/>
              </a:xfrm>
              <a:custGeom>
                <a:avLst/>
                <a:gdLst>
                  <a:gd name="T0" fmla="*/ 3175 w 5"/>
                  <a:gd name="T1" fmla="*/ 0 h 2"/>
                  <a:gd name="T2" fmla="*/ 0 w 5"/>
                  <a:gd name="T3" fmla="*/ 1588 h 2"/>
                  <a:gd name="T4" fmla="*/ 3175 w 5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1" name="Freeform 759">
                <a:extLst>
                  <a:ext uri="{FF2B5EF4-FFF2-40B4-BE49-F238E27FC236}">
                    <a16:creationId xmlns:a16="http://schemas.microsoft.com/office/drawing/2014/main" id="{D0653E0F-22D0-46A9-9B79-098A9EA6C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6700" y="1884363"/>
                <a:ext cx="4763" cy="1588"/>
              </a:xfrm>
              <a:custGeom>
                <a:avLst/>
                <a:gdLst>
                  <a:gd name="T0" fmla="*/ 4763 w 9"/>
                  <a:gd name="T1" fmla="*/ 0 h 2"/>
                  <a:gd name="T2" fmla="*/ 0 w 9"/>
                  <a:gd name="T3" fmla="*/ 1588 h 2"/>
                  <a:gd name="T4" fmla="*/ 4763 w 9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3" y="1"/>
                      <a:pt x="0" y="2"/>
                    </a:cubicBezTo>
                    <a:cubicBezTo>
                      <a:pt x="3" y="1"/>
                      <a:pt x="6" y="1"/>
                      <a:pt x="9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2" name="Freeform 760">
                <a:extLst>
                  <a:ext uri="{FF2B5EF4-FFF2-40B4-BE49-F238E27FC236}">
                    <a16:creationId xmlns:a16="http://schemas.microsoft.com/office/drawing/2014/main" id="{A82DB5D9-93BA-47D1-9407-8745F89E0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3050" y="1597025"/>
                <a:ext cx="161925" cy="185738"/>
              </a:xfrm>
              <a:custGeom>
                <a:avLst/>
                <a:gdLst>
                  <a:gd name="T0" fmla="*/ 99646 w 312"/>
                  <a:gd name="T1" fmla="*/ 113217 h 356"/>
                  <a:gd name="T2" fmla="*/ 132862 w 312"/>
                  <a:gd name="T3" fmla="*/ 66782 h 356"/>
                  <a:gd name="T4" fmla="*/ 156735 w 312"/>
                  <a:gd name="T5" fmla="*/ 14087 h 356"/>
                  <a:gd name="T6" fmla="*/ 161925 w 312"/>
                  <a:gd name="T7" fmla="*/ 0 h 356"/>
                  <a:gd name="T8" fmla="*/ 161925 w 312"/>
                  <a:gd name="T9" fmla="*/ 0 h 356"/>
                  <a:gd name="T10" fmla="*/ 77849 w 312"/>
                  <a:gd name="T11" fmla="*/ 31304 h 356"/>
                  <a:gd name="T12" fmla="*/ 47747 w 312"/>
                  <a:gd name="T13" fmla="*/ 63130 h 356"/>
                  <a:gd name="T14" fmla="*/ 0 w 312"/>
                  <a:gd name="T15" fmla="*/ 185738 h 356"/>
                  <a:gd name="T16" fmla="*/ 99646 w 312"/>
                  <a:gd name="T17" fmla="*/ 113217 h 3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12" h="356">
                    <a:moveTo>
                      <a:pt x="192" y="217"/>
                    </a:moveTo>
                    <a:cubicBezTo>
                      <a:pt x="215" y="189"/>
                      <a:pt x="238" y="160"/>
                      <a:pt x="256" y="128"/>
                    </a:cubicBezTo>
                    <a:cubicBezTo>
                      <a:pt x="275" y="96"/>
                      <a:pt x="289" y="61"/>
                      <a:pt x="302" y="27"/>
                    </a:cubicBezTo>
                    <a:cubicBezTo>
                      <a:pt x="306" y="18"/>
                      <a:pt x="309" y="9"/>
                      <a:pt x="312" y="0"/>
                    </a:cubicBezTo>
                    <a:cubicBezTo>
                      <a:pt x="312" y="0"/>
                      <a:pt x="312" y="0"/>
                      <a:pt x="312" y="0"/>
                    </a:cubicBezTo>
                    <a:cubicBezTo>
                      <a:pt x="259" y="25"/>
                      <a:pt x="204" y="43"/>
                      <a:pt x="150" y="60"/>
                    </a:cubicBezTo>
                    <a:cubicBezTo>
                      <a:pt x="117" y="70"/>
                      <a:pt x="102" y="90"/>
                      <a:pt x="92" y="121"/>
                    </a:cubicBezTo>
                    <a:cubicBezTo>
                      <a:pt x="67" y="202"/>
                      <a:pt x="36" y="280"/>
                      <a:pt x="0" y="356"/>
                    </a:cubicBezTo>
                    <a:cubicBezTo>
                      <a:pt x="73" y="325"/>
                      <a:pt x="140" y="281"/>
                      <a:pt x="192" y="217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3" name="Freeform 761">
                <a:extLst>
                  <a:ext uri="{FF2B5EF4-FFF2-40B4-BE49-F238E27FC236}">
                    <a16:creationId xmlns:a16="http://schemas.microsoft.com/office/drawing/2014/main" id="{D23CB4AB-1987-4275-9E81-33EEE759F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3375" y="1844675"/>
                <a:ext cx="31750" cy="19050"/>
              </a:xfrm>
              <a:custGeom>
                <a:avLst/>
                <a:gdLst>
                  <a:gd name="T0" fmla="*/ 7169 w 62"/>
                  <a:gd name="T1" fmla="*/ 16543 h 38"/>
                  <a:gd name="T2" fmla="*/ 0 w 62"/>
                  <a:gd name="T3" fmla="*/ 19050 h 38"/>
                  <a:gd name="T4" fmla="*/ 7169 w 62"/>
                  <a:gd name="T5" fmla="*/ 16543 h 38"/>
                  <a:gd name="T6" fmla="*/ 31750 w 62"/>
                  <a:gd name="T7" fmla="*/ 0 h 38"/>
                  <a:gd name="T8" fmla="*/ 7169 w 62"/>
                  <a:gd name="T9" fmla="*/ 1654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2" h="38">
                    <a:moveTo>
                      <a:pt x="14" y="33"/>
                    </a:moveTo>
                    <a:cubicBezTo>
                      <a:pt x="10" y="35"/>
                      <a:pt x="5" y="37"/>
                      <a:pt x="0" y="38"/>
                    </a:cubicBezTo>
                    <a:cubicBezTo>
                      <a:pt x="5" y="37"/>
                      <a:pt x="10" y="35"/>
                      <a:pt x="14" y="33"/>
                    </a:cubicBezTo>
                    <a:cubicBezTo>
                      <a:pt x="32" y="28"/>
                      <a:pt x="47" y="15"/>
                      <a:pt x="62" y="0"/>
                    </a:cubicBezTo>
                    <a:cubicBezTo>
                      <a:pt x="47" y="15"/>
                      <a:pt x="32" y="28"/>
                      <a:pt x="14" y="33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4" name="Freeform 762">
                <a:extLst>
                  <a:ext uri="{FF2B5EF4-FFF2-40B4-BE49-F238E27FC236}">
                    <a16:creationId xmlns:a16="http://schemas.microsoft.com/office/drawing/2014/main" id="{17727147-873B-431D-99E9-9A3198DAF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0213" y="1555750"/>
                <a:ext cx="74613" cy="192088"/>
              </a:xfrm>
              <a:custGeom>
                <a:avLst/>
                <a:gdLst>
                  <a:gd name="T0" fmla="*/ 0 w 142"/>
                  <a:gd name="T1" fmla="*/ 192088 h 372"/>
                  <a:gd name="T2" fmla="*/ 74613 w 142"/>
                  <a:gd name="T3" fmla="*/ 0 h 372"/>
                  <a:gd name="T4" fmla="*/ 74613 w 142"/>
                  <a:gd name="T5" fmla="*/ 0 h 372"/>
                  <a:gd name="T6" fmla="*/ 0 w 142"/>
                  <a:gd name="T7" fmla="*/ 192088 h 3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2" h="372">
                    <a:moveTo>
                      <a:pt x="0" y="372"/>
                    </a:moveTo>
                    <a:cubicBezTo>
                      <a:pt x="73" y="242"/>
                      <a:pt x="137" y="89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37" y="89"/>
                      <a:pt x="73" y="242"/>
                      <a:pt x="0" y="37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5" name="Freeform 763">
                <a:extLst>
                  <a:ext uri="{FF2B5EF4-FFF2-40B4-BE49-F238E27FC236}">
                    <a16:creationId xmlns:a16="http://schemas.microsoft.com/office/drawing/2014/main" id="{E2F4BA67-A636-4805-8C0E-7A460069E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9550" y="1892300"/>
                <a:ext cx="36513" cy="4763"/>
              </a:xfrm>
              <a:custGeom>
                <a:avLst/>
                <a:gdLst>
                  <a:gd name="T0" fmla="*/ 0 w 72"/>
                  <a:gd name="T1" fmla="*/ 4234 h 9"/>
                  <a:gd name="T2" fmla="*/ 507 w 72"/>
                  <a:gd name="T3" fmla="*/ 4763 h 9"/>
                  <a:gd name="T4" fmla="*/ 36513 w 72"/>
                  <a:gd name="T5" fmla="*/ 0 h 9"/>
                  <a:gd name="T6" fmla="*/ 507 w 72"/>
                  <a:gd name="T7" fmla="*/ 4763 h 9"/>
                  <a:gd name="T8" fmla="*/ 0 w 72"/>
                  <a:gd name="T9" fmla="*/ 4234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9">
                    <a:moveTo>
                      <a:pt x="0" y="8"/>
                    </a:moveTo>
                    <a:cubicBezTo>
                      <a:pt x="0" y="9"/>
                      <a:pt x="0" y="9"/>
                      <a:pt x="1" y="9"/>
                    </a:cubicBezTo>
                    <a:cubicBezTo>
                      <a:pt x="24" y="9"/>
                      <a:pt x="47" y="6"/>
                      <a:pt x="72" y="0"/>
                    </a:cubicBezTo>
                    <a:cubicBezTo>
                      <a:pt x="47" y="6"/>
                      <a:pt x="24" y="9"/>
                      <a:pt x="1" y="9"/>
                    </a:cubicBezTo>
                    <a:cubicBezTo>
                      <a:pt x="0" y="9"/>
                      <a:pt x="0" y="9"/>
                      <a:pt x="0" y="8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6" name="Freeform 764">
                <a:extLst>
                  <a:ext uri="{FF2B5EF4-FFF2-40B4-BE49-F238E27FC236}">
                    <a16:creationId xmlns:a16="http://schemas.microsoft.com/office/drawing/2014/main" id="{5A52C1ED-0CCB-4E6E-91BB-B851FD89A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2250" y="1858963"/>
                <a:ext cx="9525" cy="15875"/>
              </a:xfrm>
              <a:custGeom>
                <a:avLst/>
                <a:gdLst>
                  <a:gd name="T0" fmla="*/ 9525 w 19"/>
                  <a:gd name="T1" fmla="*/ 0 h 29"/>
                  <a:gd name="T2" fmla="*/ 3008 w 19"/>
                  <a:gd name="T3" fmla="*/ 12043 h 29"/>
                  <a:gd name="T4" fmla="*/ 0 w 19"/>
                  <a:gd name="T5" fmla="*/ 15875 h 29"/>
                  <a:gd name="T6" fmla="*/ 3008 w 19"/>
                  <a:gd name="T7" fmla="*/ 12043 h 29"/>
                  <a:gd name="T8" fmla="*/ 9525 w 1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9">
                    <a:moveTo>
                      <a:pt x="19" y="0"/>
                    </a:moveTo>
                    <a:cubicBezTo>
                      <a:pt x="15" y="7"/>
                      <a:pt x="10" y="15"/>
                      <a:pt x="6" y="22"/>
                    </a:cubicBezTo>
                    <a:cubicBezTo>
                      <a:pt x="5" y="23"/>
                      <a:pt x="3" y="26"/>
                      <a:pt x="0" y="29"/>
                    </a:cubicBezTo>
                    <a:cubicBezTo>
                      <a:pt x="3" y="26"/>
                      <a:pt x="5" y="23"/>
                      <a:pt x="6" y="22"/>
                    </a:cubicBezTo>
                    <a:cubicBezTo>
                      <a:pt x="10" y="15"/>
                      <a:pt x="15" y="7"/>
                      <a:pt x="19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7" name="Freeform 765">
                <a:extLst>
                  <a:ext uri="{FF2B5EF4-FFF2-40B4-BE49-F238E27FC236}">
                    <a16:creationId xmlns:a16="http://schemas.microsoft.com/office/drawing/2014/main" id="{95BEDCC5-8503-45B0-9EEF-3F255F6A9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1938" y="1800225"/>
                <a:ext cx="3175" cy="6350"/>
              </a:xfrm>
              <a:custGeom>
                <a:avLst/>
                <a:gdLst>
                  <a:gd name="T0" fmla="*/ 0 w 6"/>
                  <a:gd name="T1" fmla="*/ 6350 h 12"/>
                  <a:gd name="T2" fmla="*/ 3175 w 6"/>
                  <a:gd name="T3" fmla="*/ 0 h 12"/>
                  <a:gd name="T4" fmla="*/ 0 w 6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cubicBezTo>
                      <a:pt x="2" y="8"/>
                      <a:pt x="4" y="4"/>
                      <a:pt x="6" y="0"/>
                    </a:cubicBezTo>
                    <a:cubicBezTo>
                      <a:pt x="4" y="4"/>
                      <a:pt x="2" y="8"/>
                      <a:pt x="0" y="1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8" name="Freeform 766">
                <a:extLst>
                  <a:ext uri="{FF2B5EF4-FFF2-40B4-BE49-F238E27FC236}">
                    <a16:creationId xmlns:a16="http://schemas.microsoft.com/office/drawing/2014/main" id="{214AA740-071E-4106-A3BC-C2F951585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1560513"/>
                <a:ext cx="1588" cy="1588"/>
              </a:xfrm>
              <a:custGeom>
                <a:avLst/>
                <a:gdLst>
                  <a:gd name="T0" fmla="*/ 0 w 1"/>
                  <a:gd name="T1" fmla="*/ 1588 h 1"/>
                  <a:gd name="T2" fmla="*/ 1588 w 1"/>
                  <a:gd name="T3" fmla="*/ 0 h 1"/>
                  <a:gd name="T4" fmla="*/ 0 w 1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19" name="Freeform 767">
                <a:extLst>
                  <a:ext uri="{FF2B5EF4-FFF2-40B4-BE49-F238E27FC236}">
                    <a16:creationId xmlns:a16="http://schemas.microsoft.com/office/drawing/2014/main" id="{851AFBB7-865F-4E44-A840-1B89E4E3D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425" y="1573213"/>
                <a:ext cx="0" cy="0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0" name="Freeform 768">
                <a:extLst>
                  <a:ext uri="{FF2B5EF4-FFF2-40B4-BE49-F238E27FC236}">
                    <a16:creationId xmlns:a16="http://schemas.microsoft.com/office/drawing/2014/main" id="{D3B1640B-DC9F-42D7-8AE9-7EA296E12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7363" y="1566863"/>
                <a:ext cx="1588" cy="1588"/>
              </a:xfrm>
              <a:custGeom>
                <a:avLst/>
                <a:gdLst>
                  <a:gd name="T0" fmla="*/ 0 w 2"/>
                  <a:gd name="T1" fmla="*/ 1588 h 1"/>
                  <a:gd name="T2" fmla="*/ 1588 w 2"/>
                  <a:gd name="T3" fmla="*/ 0 h 1"/>
                  <a:gd name="T4" fmla="*/ 0 w 2"/>
                  <a:gd name="T5" fmla="*/ 158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1" name="Freeform 769">
                <a:extLst>
                  <a:ext uri="{FF2B5EF4-FFF2-40B4-BE49-F238E27FC236}">
                    <a16:creationId xmlns:a16="http://schemas.microsoft.com/office/drawing/2014/main" id="{76F35E9E-D948-4EDA-8FE8-FD351135A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9900" y="1579563"/>
                <a:ext cx="1588" cy="0"/>
              </a:xfrm>
              <a:custGeom>
                <a:avLst/>
                <a:gdLst>
                  <a:gd name="T0" fmla="*/ 0 w 2"/>
                  <a:gd name="T1" fmla="*/ 1 h 1"/>
                  <a:gd name="T2" fmla="*/ 1588 w 2"/>
                  <a:gd name="T3" fmla="*/ 0 h 1"/>
                  <a:gd name="T4" fmla="*/ 0 w 2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2" name="Freeform 770">
                <a:extLst>
                  <a:ext uri="{FF2B5EF4-FFF2-40B4-BE49-F238E27FC236}">
                    <a16:creationId xmlns:a16="http://schemas.microsoft.com/office/drawing/2014/main" id="{D151C0A3-BB76-4C3B-94E2-6DA63046B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8288" y="1782763"/>
                <a:ext cx="4763" cy="11113"/>
              </a:xfrm>
              <a:custGeom>
                <a:avLst/>
                <a:gdLst>
                  <a:gd name="T0" fmla="*/ 0 w 10"/>
                  <a:gd name="T1" fmla="*/ 11113 h 21"/>
                  <a:gd name="T2" fmla="*/ 4763 w 10"/>
                  <a:gd name="T3" fmla="*/ 0 h 21"/>
                  <a:gd name="T4" fmla="*/ 0 w 10"/>
                  <a:gd name="T5" fmla="*/ 11113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21">
                    <a:moveTo>
                      <a:pt x="0" y="21"/>
                    </a:moveTo>
                    <a:cubicBezTo>
                      <a:pt x="3" y="14"/>
                      <a:pt x="7" y="7"/>
                      <a:pt x="10" y="0"/>
                    </a:cubicBezTo>
                    <a:cubicBezTo>
                      <a:pt x="7" y="7"/>
                      <a:pt x="3" y="14"/>
                      <a:pt x="0" y="2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3" name="Freeform 771">
                <a:extLst>
                  <a:ext uri="{FF2B5EF4-FFF2-40B4-BE49-F238E27FC236}">
                    <a16:creationId xmlns:a16="http://schemas.microsoft.com/office/drawing/2014/main" id="{D1E5A968-56D4-4B3B-8C4C-0FF0C8C43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1963" y="1584325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4" name="Freeform 772">
                <a:extLst>
                  <a:ext uri="{FF2B5EF4-FFF2-40B4-BE49-F238E27FC236}">
                    <a16:creationId xmlns:a16="http://schemas.microsoft.com/office/drawing/2014/main" id="{6FF945BA-AD5A-40C5-BDB9-D3E43B6ED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2662238"/>
                <a:ext cx="1588" cy="1588"/>
              </a:xfrm>
              <a:custGeom>
                <a:avLst/>
                <a:gdLst>
                  <a:gd name="T0" fmla="*/ 0 w 2"/>
                  <a:gd name="T1" fmla="*/ 0 h 2"/>
                  <a:gd name="T2" fmla="*/ 1588 w 2"/>
                  <a:gd name="T3" fmla="*/ 1588 h 2"/>
                  <a:gd name="T4" fmla="*/ 0 w 2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1" y="2"/>
                      <a:pt x="2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5" name="Freeform 773">
                <a:extLst>
                  <a:ext uri="{FF2B5EF4-FFF2-40B4-BE49-F238E27FC236}">
                    <a16:creationId xmlns:a16="http://schemas.microsoft.com/office/drawing/2014/main" id="{F34A36EC-3DCE-469C-BBFA-BE966FFBF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7613" y="2673350"/>
                <a:ext cx="1588" cy="1588"/>
              </a:xfrm>
              <a:custGeom>
                <a:avLst/>
                <a:gdLst>
                  <a:gd name="T0" fmla="*/ 0 w 3"/>
                  <a:gd name="T1" fmla="*/ 0 h 2"/>
                  <a:gd name="T2" fmla="*/ 1588 w 3"/>
                  <a:gd name="T3" fmla="*/ 1588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6" name="Freeform 774">
                <a:extLst>
                  <a:ext uri="{FF2B5EF4-FFF2-40B4-BE49-F238E27FC236}">
                    <a16:creationId xmlns:a16="http://schemas.microsoft.com/office/drawing/2014/main" id="{65743E4B-525D-4B55-B8D8-41437F3B8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3950" y="2609850"/>
                <a:ext cx="68263" cy="98425"/>
              </a:xfrm>
              <a:custGeom>
                <a:avLst/>
                <a:gdLst>
                  <a:gd name="T0" fmla="*/ 513 w 133"/>
                  <a:gd name="T1" fmla="*/ 85992 h 190"/>
                  <a:gd name="T2" fmla="*/ 513 w 133"/>
                  <a:gd name="T3" fmla="*/ 84956 h 190"/>
                  <a:gd name="T4" fmla="*/ 58511 w 133"/>
                  <a:gd name="T5" fmla="*/ 59573 h 190"/>
                  <a:gd name="T6" fmla="*/ 68263 w 133"/>
                  <a:gd name="T7" fmla="*/ 47658 h 190"/>
                  <a:gd name="T8" fmla="*/ 68263 w 133"/>
                  <a:gd name="T9" fmla="*/ 47658 h 190"/>
                  <a:gd name="T10" fmla="*/ 18990 w 133"/>
                  <a:gd name="T11" fmla="*/ 0 h 190"/>
                  <a:gd name="T12" fmla="*/ 513 w 133"/>
                  <a:gd name="T13" fmla="*/ 85992 h 190"/>
                  <a:gd name="T14" fmla="*/ 2566 w 133"/>
                  <a:gd name="T15" fmla="*/ 98425 h 190"/>
                  <a:gd name="T16" fmla="*/ 513 w 133"/>
                  <a:gd name="T17" fmla="*/ 85992 h 1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3" h="190">
                    <a:moveTo>
                      <a:pt x="1" y="166"/>
                    </a:moveTo>
                    <a:cubicBezTo>
                      <a:pt x="1" y="165"/>
                      <a:pt x="1" y="164"/>
                      <a:pt x="1" y="164"/>
                    </a:cubicBezTo>
                    <a:cubicBezTo>
                      <a:pt x="43" y="162"/>
                      <a:pt x="85" y="144"/>
                      <a:pt x="114" y="115"/>
                    </a:cubicBezTo>
                    <a:cubicBezTo>
                      <a:pt x="121" y="108"/>
                      <a:pt x="127" y="101"/>
                      <a:pt x="133" y="92"/>
                    </a:cubicBezTo>
                    <a:cubicBezTo>
                      <a:pt x="133" y="92"/>
                      <a:pt x="133" y="92"/>
                      <a:pt x="133" y="92"/>
                    </a:cubicBezTo>
                    <a:cubicBezTo>
                      <a:pt x="98" y="66"/>
                      <a:pt x="66" y="37"/>
                      <a:pt x="37" y="0"/>
                    </a:cubicBezTo>
                    <a:cubicBezTo>
                      <a:pt x="18" y="59"/>
                      <a:pt x="5" y="111"/>
                      <a:pt x="1" y="166"/>
                    </a:cubicBezTo>
                    <a:cubicBezTo>
                      <a:pt x="1" y="175"/>
                      <a:pt x="0" y="185"/>
                      <a:pt x="5" y="190"/>
                    </a:cubicBezTo>
                    <a:cubicBezTo>
                      <a:pt x="0" y="185"/>
                      <a:pt x="1" y="175"/>
                      <a:pt x="1" y="166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7" name="Freeform 775">
                <a:extLst>
                  <a:ext uri="{FF2B5EF4-FFF2-40B4-BE49-F238E27FC236}">
                    <a16:creationId xmlns:a16="http://schemas.microsoft.com/office/drawing/2014/main" id="{D7BB3EDB-AED1-45C5-9293-4F7343D32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7125" y="2679700"/>
                <a:ext cx="100013" cy="31750"/>
              </a:xfrm>
              <a:custGeom>
                <a:avLst/>
                <a:gdLst>
                  <a:gd name="T0" fmla="*/ 100013 w 195"/>
                  <a:gd name="T1" fmla="*/ 0 h 59"/>
                  <a:gd name="T2" fmla="*/ 8719 w 195"/>
                  <a:gd name="T3" fmla="*/ 30674 h 59"/>
                  <a:gd name="T4" fmla="*/ 0 w 195"/>
                  <a:gd name="T5" fmla="*/ 29597 h 59"/>
                  <a:gd name="T6" fmla="*/ 8719 w 195"/>
                  <a:gd name="T7" fmla="*/ 30674 h 59"/>
                  <a:gd name="T8" fmla="*/ 100013 w 195"/>
                  <a:gd name="T9" fmla="*/ 0 h 59"/>
                  <a:gd name="T10" fmla="*/ 100013 w 195"/>
                  <a:gd name="T11" fmla="*/ 0 h 59"/>
                  <a:gd name="T12" fmla="*/ 100013 w 195"/>
                  <a:gd name="T13" fmla="*/ 0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5" h="59">
                    <a:moveTo>
                      <a:pt x="195" y="0"/>
                    </a:moveTo>
                    <a:cubicBezTo>
                      <a:pt x="132" y="25"/>
                      <a:pt x="75" y="43"/>
                      <a:pt x="17" y="57"/>
                    </a:cubicBezTo>
                    <a:cubicBezTo>
                      <a:pt x="8" y="59"/>
                      <a:pt x="3" y="58"/>
                      <a:pt x="0" y="55"/>
                    </a:cubicBezTo>
                    <a:cubicBezTo>
                      <a:pt x="3" y="58"/>
                      <a:pt x="8" y="59"/>
                      <a:pt x="17" y="57"/>
                    </a:cubicBezTo>
                    <a:cubicBezTo>
                      <a:pt x="75" y="43"/>
                      <a:pt x="132" y="25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8" name="Freeform 776">
                <a:extLst>
                  <a:ext uri="{FF2B5EF4-FFF2-40B4-BE49-F238E27FC236}">
                    <a16:creationId xmlns:a16="http://schemas.microsoft.com/office/drawing/2014/main" id="{9127621C-0422-494F-8D6E-35821B1AD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8163" y="2592388"/>
                <a:ext cx="0" cy="1588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29" name="Freeform 777">
                <a:extLst>
                  <a:ext uri="{FF2B5EF4-FFF2-40B4-BE49-F238E27FC236}">
                    <a16:creationId xmlns:a16="http://schemas.microsoft.com/office/drawing/2014/main" id="{D7B231E2-64C7-4038-977F-6D3FFED18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075" y="2536825"/>
                <a:ext cx="60325" cy="79375"/>
              </a:xfrm>
              <a:custGeom>
                <a:avLst/>
                <a:gdLst>
                  <a:gd name="T0" fmla="*/ 0 w 116"/>
                  <a:gd name="T1" fmla="*/ 79375 h 152"/>
                  <a:gd name="T2" fmla="*/ 0 w 116"/>
                  <a:gd name="T3" fmla="*/ 79375 h 152"/>
                  <a:gd name="T4" fmla="*/ 53564 w 116"/>
                  <a:gd name="T5" fmla="*/ 54309 h 152"/>
                  <a:gd name="T6" fmla="*/ 60325 w 116"/>
                  <a:gd name="T7" fmla="*/ 46998 h 152"/>
                  <a:gd name="T8" fmla="*/ 39523 w 116"/>
                  <a:gd name="T9" fmla="*/ 0 h 152"/>
                  <a:gd name="T10" fmla="*/ 0 w 116"/>
                  <a:gd name="T11" fmla="*/ 79375 h 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6" h="152">
                    <a:moveTo>
                      <a:pt x="0" y="152"/>
                    </a:moveTo>
                    <a:cubicBezTo>
                      <a:pt x="0" y="152"/>
                      <a:pt x="0" y="152"/>
                      <a:pt x="0" y="152"/>
                    </a:cubicBezTo>
                    <a:cubicBezTo>
                      <a:pt x="38" y="148"/>
                      <a:pt x="77" y="130"/>
                      <a:pt x="103" y="104"/>
                    </a:cubicBezTo>
                    <a:cubicBezTo>
                      <a:pt x="108" y="99"/>
                      <a:pt x="112" y="95"/>
                      <a:pt x="116" y="90"/>
                    </a:cubicBezTo>
                    <a:cubicBezTo>
                      <a:pt x="103" y="62"/>
                      <a:pt x="91" y="34"/>
                      <a:pt x="76" y="0"/>
                    </a:cubicBezTo>
                    <a:cubicBezTo>
                      <a:pt x="48" y="54"/>
                      <a:pt x="33" y="106"/>
                      <a:pt x="0" y="152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0" name="Freeform 778">
                <a:extLst>
                  <a:ext uri="{FF2B5EF4-FFF2-40B4-BE49-F238E27FC236}">
                    <a16:creationId xmlns:a16="http://schemas.microsoft.com/office/drawing/2014/main" id="{5567A3C6-8D5F-40F6-BA25-07B75221F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8313" y="2620963"/>
                <a:ext cx="1588" cy="3175"/>
              </a:xfrm>
              <a:custGeom>
                <a:avLst/>
                <a:gdLst>
                  <a:gd name="T0" fmla="*/ 0 w 4"/>
                  <a:gd name="T1" fmla="*/ 3175 h 5"/>
                  <a:gd name="T2" fmla="*/ 1588 w 4"/>
                  <a:gd name="T3" fmla="*/ 0 h 5"/>
                  <a:gd name="T4" fmla="*/ 0 w 4"/>
                  <a:gd name="T5" fmla="*/ 317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2" y="3"/>
                      <a:pt x="3" y="1"/>
                      <a:pt x="4" y="0"/>
                    </a:cubicBezTo>
                    <a:cubicBezTo>
                      <a:pt x="3" y="1"/>
                      <a:pt x="2" y="3"/>
                      <a:pt x="0" y="5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1" name="Freeform 779">
                <a:extLst>
                  <a:ext uri="{FF2B5EF4-FFF2-40B4-BE49-F238E27FC236}">
                    <a16:creationId xmlns:a16="http://schemas.microsoft.com/office/drawing/2014/main" id="{649C85C2-790D-4CD7-A1CD-C5571AE91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1963" y="2616200"/>
                <a:ext cx="79375" cy="15875"/>
              </a:xfrm>
              <a:custGeom>
                <a:avLst/>
                <a:gdLst>
                  <a:gd name="T0" fmla="*/ 0 w 151"/>
                  <a:gd name="T1" fmla="*/ 13758 h 30"/>
                  <a:gd name="T2" fmla="*/ 4205 w 151"/>
                  <a:gd name="T3" fmla="*/ 8996 h 30"/>
                  <a:gd name="T4" fmla="*/ 0 w 151"/>
                  <a:gd name="T5" fmla="*/ 13758 h 30"/>
                  <a:gd name="T6" fmla="*/ 75170 w 151"/>
                  <a:gd name="T7" fmla="*/ 2117 h 30"/>
                  <a:gd name="T8" fmla="*/ 79375 w 151"/>
                  <a:gd name="T9" fmla="*/ 0 h 30"/>
                  <a:gd name="T10" fmla="*/ 75170 w 151"/>
                  <a:gd name="T11" fmla="*/ 2117 h 30"/>
                  <a:gd name="T12" fmla="*/ 0 w 151"/>
                  <a:gd name="T13" fmla="*/ 13758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1" h="30">
                    <a:moveTo>
                      <a:pt x="0" y="26"/>
                    </a:moveTo>
                    <a:cubicBezTo>
                      <a:pt x="3" y="23"/>
                      <a:pt x="5" y="20"/>
                      <a:pt x="8" y="17"/>
                    </a:cubicBezTo>
                    <a:cubicBezTo>
                      <a:pt x="5" y="20"/>
                      <a:pt x="3" y="23"/>
                      <a:pt x="0" y="26"/>
                    </a:cubicBezTo>
                    <a:cubicBezTo>
                      <a:pt x="58" y="30"/>
                      <a:pt x="100" y="17"/>
                      <a:pt x="143" y="4"/>
                    </a:cubicBezTo>
                    <a:cubicBezTo>
                      <a:pt x="146" y="3"/>
                      <a:pt x="149" y="1"/>
                      <a:pt x="151" y="0"/>
                    </a:cubicBezTo>
                    <a:cubicBezTo>
                      <a:pt x="149" y="1"/>
                      <a:pt x="146" y="3"/>
                      <a:pt x="143" y="4"/>
                    </a:cubicBezTo>
                    <a:cubicBezTo>
                      <a:pt x="100" y="17"/>
                      <a:pt x="58" y="30"/>
                      <a:pt x="0" y="26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2" name="Freeform 780">
                <a:extLst>
                  <a:ext uri="{FF2B5EF4-FFF2-40B4-BE49-F238E27FC236}">
                    <a16:creationId xmlns:a16="http://schemas.microsoft.com/office/drawing/2014/main" id="{57EA2B5F-8723-4253-AAB8-E3C8B6817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1950" y="2698750"/>
                <a:ext cx="33338" cy="60325"/>
              </a:xfrm>
              <a:custGeom>
                <a:avLst/>
                <a:gdLst>
                  <a:gd name="T0" fmla="*/ 0 w 65"/>
                  <a:gd name="T1" fmla="*/ 60325 h 118"/>
                  <a:gd name="T2" fmla="*/ 33338 w 65"/>
                  <a:gd name="T3" fmla="*/ 0 h 118"/>
                  <a:gd name="T4" fmla="*/ 0 w 65"/>
                  <a:gd name="T5" fmla="*/ 60325 h 1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5" h="118">
                    <a:moveTo>
                      <a:pt x="0" y="118"/>
                    </a:moveTo>
                    <a:cubicBezTo>
                      <a:pt x="22" y="79"/>
                      <a:pt x="44" y="40"/>
                      <a:pt x="65" y="0"/>
                    </a:cubicBezTo>
                    <a:cubicBezTo>
                      <a:pt x="44" y="40"/>
                      <a:pt x="22" y="79"/>
                      <a:pt x="0" y="118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3" name="Freeform 781">
                <a:extLst>
                  <a:ext uri="{FF2B5EF4-FFF2-40B4-BE49-F238E27FC236}">
                    <a16:creationId xmlns:a16="http://schemas.microsoft.com/office/drawing/2014/main" id="{B2089ADD-027B-49F4-A966-32805A4EA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4163" y="2690813"/>
                <a:ext cx="103188" cy="82550"/>
              </a:xfrm>
              <a:custGeom>
                <a:avLst/>
                <a:gdLst>
                  <a:gd name="T0" fmla="*/ 54721 w 198"/>
                  <a:gd name="T1" fmla="*/ 75801 h 159"/>
                  <a:gd name="T2" fmla="*/ 47946 w 198"/>
                  <a:gd name="T3" fmla="*/ 72166 h 159"/>
                  <a:gd name="T4" fmla="*/ 61496 w 198"/>
                  <a:gd name="T5" fmla="*/ 60744 h 159"/>
                  <a:gd name="T6" fmla="*/ 79736 w 198"/>
                  <a:gd name="T7" fmla="*/ 33228 h 159"/>
                  <a:gd name="T8" fmla="*/ 87032 w 198"/>
                  <a:gd name="T9" fmla="*/ 6749 h 159"/>
                  <a:gd name="T10" fmla="*/ 103188 w 198"/>
                  <a:gd name="T11" fmla="*/ 0 h 159"/>
                  <a:gd name="T12" fmla="*/ 0 w 198"/>
                  <a:gd name="T13" fmla="*/ 43092 h 159"/>
                  <a:gd name="T14" fmla="*/ 54721 w 198"/>
                  <a:gd name="T15" fmla="*/ 75801 h 159"/>
                  <a:gd name="T16" fmla="*/ 69834 w 198"/>
                  <a:gd name="T17" fmla="*/ 80473 h 159"/>
                  <a:gd name="T18" fmla="*/ 54721 w 198"/>
                  <a:gd name="T19" fmla="*/ 75801 h 1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8" h="159">
                    <a:moveTo>
                      <a:pt x="105" y="146"/>
                    </a:moveTo>
                    <a:cubicBezTo>
                      <a:pt x="101" y="144"/>
                      <a:pt x="97" y="141"/>
                      <a:pt x="92" y="139"/>
                    </a:cubicBezTo>
                    <a:cubicBezTo>
                      <a:pt x="102" y="133"/>
                      <a:pt x="110" y="126"/>
                      <a:pt x="118" y="117"/>
                    </a:cubicBezTo>
                    <a:cubicBezTo>
                      <a:pt x="135" y="102"/>
                      <a:pt x="146" y="84"/>
                      <a:pt x="153" y="64"/>
                    </a:cubicBezTo>
                    <a:cubicBezTo>
                      <a:pt x="161" y="48"/>
                      <a:pt x="166" y="31"/>
                      <a:pt x="167" y="13"/>
                    </a:cubicBezTo>
                    <a:cubicBezTo>
                      <a:pt x="177" y="8"/>
                      <a:pt x="187" y="4"/>
                      <a:pt x="198" y="0"/>
                    </a:cubicBezTo>
                    <a:cubicBezTo>
                      <a:pt x="131" y="27"/>
                      <a:pt x="67" y="54"/>
                      <a:pt x="0" y="83"/>
                    </a:cubicBezTo>
                    <a:cubicBezTo>
                      <a:pt x="37" y="106"/>
                      <a:pt x="71" y="127"/>
                      <a:pt x="105" y="146"/>
                    </a:cubicBezTo>
                    <a:cubicBezTo>
                      <a:pt x="114" y="151"/>
                      <a:pt x="125" y="159"/>
                      <a:pt x="134" y="155"/>
                    </a:cubicBezTo>
                    <a:cubicBezTo>
                      <a:pt x="125" y="159"/>
                      <a:pt x="114" y="151"/>
                      <a:pt x="105" y="146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4" name="Freeform 782">
                <a:extLst>
                  <a:ext uri="{FF2B5EF4-FFF2-40B4-BE49-F238E27FC236}">
                    <a16:creationId xmlns:a16="http://schemas.microsoft.com/office/drawing/2014/main" id="{D96C9B8D-C653-4FAC-9E26-8D06C437E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7350" y="2682875"/>
                <a:ext cx="17463" cy="7938"/>
              </a:xfrm>
              <a:custGeom>
                <a:avLst/>
                <a:gdLst>
                  <a:gd name="T0" fmla="*/ 0 w 32"/>
                  <a:gd name="T1" fmla="*/ 7938 h 13"/>
                  <a:gd name="T2" fmla="*/ 17463 w 32"/>
                  <a:gd name="T3" fmla="*/ 0 h 13"/>
                  <a:gd name="T4" fmla="*/ 0 w 32"/>
                  <a:gd name="T5" fmla="*/ 7938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13">
                    <a:moveTo>
                      <a:pt x="0" y="13"/>
                    </a:moveTo>
                    <a:cubicBezTo>
                      <a:pt x="10" y="9"/>
                      <a:pt x="21" y="4"/>
                      <a:pt x="32" y="0"/>
                    </a:cubicBezTo>
                    <a:cubicBezTo>
                      <a:pt x="21" y="4"/>
                      <a:pt x="10" y="9"/>
                      <a:pt x="0" y="13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5" name="Freeform 783">
                <a:extLst>
                  <a:ext uri="{FF2B5EF4-FFF2-40B4-BE49-F238E27FC236}">
                    <a16:creationId xmlns:a16="http://schemas.microsoft.com/office/drawing/2014/main" id="{C4897CE4-1549-4632-9EA8-653EC4CCB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4200" y="2357438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1588 w 1"/>
                  <a:gd name="T3" fmla="*/ 1588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6" name="Freeform 784">
                <a:extLst>
                  <a:ext uri="{FF2B5EF4-FFF2-40B4-BE49-F238E27FC236}">
                    <a16:creationId xmlns:a16="http://schemas.microsoft.com/office/drawing/2014/main" id="{17553573-608D-45BC-954A-C742D42E0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0863" y="2390775"/>
                <a:ext cx="25400" cy="23813"/>
              </a:xfrm>
              <a:custGeom>
                <a:avLst/>
                <a:gdLst>
                  <a:gd name="T0" fmla="*/ 25400 w 48"/>
                  <a:gd name="T1" fmla="*/ 0 h 46"/>
                  <a:gd name="T2" fmla="*/ 0 w 48"/>
                  <a:gd name="T3" fmla="*/ 23813 h 46"/>
                  <a:gd name="T4" fmla="*/ 25400 w 48"/>
                  <a:gd name="T5" fmla="*/ 0 h 4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8" h="46">
                    <a:moveTo>
                      <a:pt x="48" y="0"/>
                    </a:moveTo>
                    <a:cubicBezTo>
                      <a:pt x="32" y="16"/>
                      <a:pt x="16" y="31"/>
                      <a:pt x="0" y="46"/>
                    </a:cubicBezTo>
                    <a:cubicBezTo>
                      <a:pt x="16" y="31"/>
                      <a:pt x="32" y="16"/>
                      <a:pt x="48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7" name="Freeform 785">
                <a:extLst>
                  <a:ext uri="{FF2B5EF4-FFF2-40B4-BE49-F238E27FC236}">
                    <a16:creationId xmlns:a16="http://schemas.microsoft.com/office/drawing/2014/main" id="{78800CBD-E6F7-4F8B-B56D-082E49E44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8638" y="2322513"/>
                <a:ext cx="50800" cy="80963"/>
              </a:xfrm>
              <a:custGeom>
                <a:avLst/>
                <a:gdLst>
                  <a:gd name="T0" fmla="*/ 20425 w 97"/>
                  <a:gd name="T1" fmla="*/ 519 h 156"/>
                  <a:gd name="T2" fmla="*/ 13093 w 97"/>
                  <a:gd name="T3" fmla="*/ 12975 h 156"/>
                  <a:gd name="T4" fmla="*/ 0 w 97"/>
                  <a:gd name="T5" fmla="*/ 80963 h 156"/>
                  <a:gd name="T6" fmla="*/ 7856 w 97"/>
                  <a:gd name="T7" fmla="*/ 77330 h 156"/>
                  <a:gd name="T8" fmla="*/ 8903 w 97"/>
                  <a:gd name="T9" fmla="*/ 77330 h 156"/>
                  <a:gd name="T10" fmla="*/ 10474 w 97"/>
                  <a:gd name="T11" fmla="*/ 75773 h 156"/>
                  <a:gd name="T12" fmla="*/ 30899 w 97"/>
                  <a:gd name="T13" fmla="*/ 60722 h 156"/>
                  <a:gd name="T14" fmla="*/ 49229 w 97"/>
                  <a:gd name="T15" fmla="*/ 33216 h 156"/>
                  <a:gd name="T16" fmla="*/ 50800 w 97"/>
                  <a:gd name="T17" fmla="*/ 29064 h 156"/>
                  <a:gd name="T18" fmla="*/ 20425 w 97"/>
                  <a:gd name="T19" fmla="*/ 519 h 1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7" h="156">
                    <a:moveTo>
                      <a:pt x="39" y="1"/>
                    </a:moveTo>
                    <a:cubicBezTo>
                      <a:pt x="27" y="3"/>
                      <a:pt x="27" y="16"/>
                      <a:pt x="25" y="25"/>
                    </a:cubicBezTo>
                    <a:cubicBezTo>
                      <a:pt x="16" y="69"/>
                      <a:pt x="8" y="113"/>
                      <a:pt x="0" y="156"/>
                    </a:cubicBezTo>
                    <a:cubicBezTo>
                      <a:pt x="5" y="154"/>
                      <a:pt x="10" y="152"/>
                      <a:pt x="15" y="149"/>
                    </a:cubicBezTo>
                    <a:cubicBezTo>
                      <a:pt x="16" y="149"/>
                      <a:pt x="16" y="149"/>
                      <a:pt x="17" y="149"/>
                    </a:cubicBezTo>
                    <a:cubicBezTo>
                      <a:pt x="18" y="148"/>
                      <a:pt x="19" y="147"/>
                      <a:pt x="20" y="146"/>
                    </a:cubicBezTo>
                    <a:cubicBezTo>
                      <a:pt x="35" y="139"/>
                      <a:pt x="48" y="130"/>
                      <a:pt x="59" y="117"/>
                    </a:cubicBezTo>
                    <a:cubicBezTo>
                      <a:pt x="76" y="102"/>
                      <a:pt x="87" y="84"/>
                      <a:pt x="94" y="64"/>
                    </a:cubicBezTo>
                    <a:cubicBezTo>
                      <a:pt x="95" y="61"/>
                      <a:pt x="96" y="59"/>
                      <a:pt x="97" y="56"/>
                    </a:cubicBezTo>
                    <a:cubicBezTo>
                      <a:pt x="76" y="33"/>
                      <a:pt x="47" y="0"/>
                      <a:pt x="39" y="1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8" name="Freeform 786">
                <a:extLst>
                  <a:ext uri="{FF2B5EF4-FFF2-40B4-BE49-F238E27FC236}">
                    <a16:creationId xmlns:a16="http://schemas.microsoft.com/office/drawing/2014/main" id="{9B139026-472D-4EE1-8B58-CA6D26244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3725" y="2370138"/>
                <a:ext cx="1588" cy="3175"/>
              </a:xfrm>
              <a:custGeom>
                <a:avLst/>
                <a:gdLst>
                  <a:gd name="T0" fmla="*/ 1588 w 1"/>
                  <a:gd name="T1" fmla="*/ 0 h 5"/>
                  <a:gd name="T2" fmla="*/ 0 w 1"/>
                  <a:gd name="T3" fmla="*/ 3175 h 5"/>
                  <a:gd name="T4" fmla="*/ 1588 w 1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5">
                    <a:moveTo>
                      <a:pt x="1" y="0"/>
                    </a:moveTo>
                    <a:cubicBezTo>
                      <a:pt x="1" y="1"/>
                      <a:pt x="1" y="3"/>
                      <a:pt x="0" y="5"/>
                    </a:cubicBezTo>
                    <a:cubicBezTo>
                      <a:pt x="1" y="3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39" name="Freeform 787">
                <a:extLst>
                  <a:ext uri="{FF2B5EF4-FFF2-40B4-BE49-F238E27FC236}">
                    <a16:creationId xmlns:a16="http://schemas.microsoft.com/office/drawing/2014/main" id="{6F3E9369-5802-4114-B91C-630F0C60C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2613" y="2355850"/>
                <a:ext cx="0" cy="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0" name="Freeform 788">
                <a:extLst>
                  <a:ext uri="{FF2B5EF4-FFF2-40B4-BE49-F238E27FC236}">
                    <a16:creationId xmlns:a16="http://schemas.microsoft.com/office/drawing/2014/main" id="{0C4029EB-4CD8-490B-AA07-D16E7D453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3875" y="2406650"/>
                <a:ext cx="4763" cy="30163"/>
              </a:xfrm>
              <a:custGeom>
                <a:avLst/>
                <a:gdLst>
                  <a:gd name="T0" fmla="*/ 4763 w 9"/>
                  <a:gd name="T1" fmla="*/ 0 h 57"/>
                  <a:gd name="T2" fmla="*/ 0 w 9"/>
                  <a:gd name="T3" fmla="*/ 25400 h 57"/>
                  <a:gd name="T4" fmla="*/ 4234 w 9"/>
                  <a:gd name="T5" fmla="*/ 30163 h 57"/>
                  <a:gd name="T6" fmla="*/ 4234 w 9"/>
                  <a:gd name="T7" fmla="*/ 30163 h 57"/>
                  <a:gd name="T8" fmla="*/ 0 w 9"/>
                  <a:gd name="T9" fmla="*/ 25400 h 57"/>
                  <a:gd name="T10" fmla="*/ 4763 w 9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57">
                    <a:moveTo>
                      <a:pt x="9" y="0"/>
                    </a:moveTo>
                    <a:cubicBezTo>
                      <a:pt x="6" y="16"/>
                      <a:pt x="3" y="32"/>
                      <a:pt x="0" y="48"/>
                    </a:cubicBezTo>
                    <a:cubicBezTo>
                      <a:pt x="3" y="51"/>
                      <a:pt x="6" y="54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6" y="54"/>
                      <a:pt x="3" y="51"/>
                      <a:pt x="0" y="48"/>
                    </a:cubicBezTo>
                    <a:cubicBezTo>
                      <a:pt x="3" y="32"/>
                      <a:pt x="6" y="16"/>
                      <a:pt x="9" y="0"/>
                    </a:cubicBezTo>
                    <a:close/>
                  </a:path>
                </a:pathLst>
              </a:custGeom>
              <a:solidFill>
                <a:srgbClr val="79D3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1" name="Freeform 789">
                <a:extLst>
                  <a:ext uri="{FF2B5EF4-FFF2-40B4-BE49-F238E27FC236}">
                    <a16:creationId xmlns:a16="http://schemas.microsoft.com/office/drawing/2014/main" id="{E9677667-3615-4C38-9692-CEB0980DC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1813" y="2181225"/>
                <a:ext cx="1588" cy="3175"/>
              </a:xfrm>
              <a:custGeom>
                <a:avLst/>
                <a:gdLst>
                  <a:gd name="T0" fmla="*/ 1588 w 3"/>
                  <a:gd name="T1" fmla="*/ 3175 h 6"/>
                  <a:gd name="T2" fmla="*/ 0 w 3"/>
                  <a:gd name="T3" fmla="*/ 0 h 6"/>
                  <a:gd name="T4" fmla="*/ 1588 w 3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3" y="6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2" name="Freeform 790">
                <a:extLst>
                  <a:ext uri="{FF2B5EF4-FFF2-40B4-BE49-F238E27FC236}">
                    <a16:creationId xmlns:a16="http://schemas.microsoft.com/office/drawing/2014/main" id="{E1E34990-214A-41DA-9172-5E2D33E95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3875" y="2163763"/>
                <a:ext cx="6350" cy="14288"/>
              </a:xfrm>
              <a:custGeom>
                <a:avLst/>
                <a:gdLst>
                  <a:gd name="T0" fmla="*/ 6350 w 12"/>
                  <a:gd name="T1" fmla="*/ 14288 h 27"/>
                  <a:gd name="T2" fmla="*/ 0 w 12"/>
                  <a:gd name="T3" fmla="*/ 0 h 27"/>
                  <a:gd name="T4" fmla="*/ 6350 w 12"/>
                  <a:gd name="T5" fmla="*/ 14288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7">
                    <a:moveTo>
                      <a:pt x="12" y="27"/>
                    </a:moveTo>
                    <a:cubicBezTo>
                      <a:pt x="8" y="18"/>
                      <a:pt x="4" y="9"/>
                      <a:pt x="0" y="0"/>
                    </a:cubicBezTo>
                    <a:cubicBezTo>
                      <a:pt x="4" y="9"/>
                      <a:pt x="8" y="18"/>
                      <a:pt x="12" y="27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3" name="Freeform 791">
                <a:extLst>
                  <a:ext uri="{FF2B5EF4-FFF2-40B4-BE49-F238E27FC236}">
                    <a16:creationId xmlns:a16="http://schemas.microsoft.com/office/drawing/2014/main" id="{8FB0FEE8-B34A-4253-A81C-B09C54B50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6575" y="2189163"/>
                <a:ext cx="1588" cy="1588"/>
              </a:xfrm>
              <a:custGeom>
                <a:avLst/>
                <a:gdLst>
                  <a:gd name="T0" fmla="*/ 1588 w 2"/>
                  <a:gd name="T1" fmla="*/ 1588 h 3"/>
                  <a:gd name="T2" fmla="*/ 0 w 2"/>
                  <a:gd name="T3" fmla="*/ 0 h 3"/>
                  <a:gd name="T4" fmla="*/ 1588 w 2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4" name="Freeform 792">
                <a:extLst>
                  <a:ext uri="{FF2B5EF4-FFF2-40B4-BE49-F238E27FC236}">
                    <a16:creationId xmlns:a16="http://schemas.microsoft.com/office/drawing/2014/main" id="{BF1070FB-8073-4677-9A1A-AB2E09CDD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5150" y="2182813"/>
                <a:ext cx="1588" cy="4763"/>
              </a:xfrm>
              <a:custGeom>
                <a:avLst/>
                <a:gdLst>
                  <a:gd name="T0" fmla="*/ 1588 w 2"/>
                  <a:gd name="T1" fmla="*/ 0 h 7"/>
                  <a:gd name="T2" fmla="*/ 0 w 2"/>
                  <a:gd name="T3" fmla="*/ 4763 h 7"/>
                  <a:gd name="T4" fmla="*/ 1588 w 2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cubicBezTo>
                      <a:pt x="1" y="2"/>
                      <a:pt x="1" y="5"/>
                      <a:pt x="0" y="7"/>
                    </a:cubicBezTo>
                    <a:cubicBezTo>
                      <a:pt x="1" y="5"/>
                      <a:pt x="1" y="2"/>
                      <a:pt x="2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5" name="Freeform 793">
                <a:extLst>
                  <a:ext uri="{FF2B5EF4-FFF2-40B4-BE49-F238E27FC236}">
                    <a16:creationId xmlns:a16="http://schemas.microsoft.com/office/drawing/2014/main" id="{83CBDD1B-3EE7-4A4B-ADAA-74E0E08B9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01338" y="2195513"/>
                <a:ext cx="1588" cy="1588"/>
              </a:xfrm>
              <a:custGeom>
                <a:avLst/>
                <a:gdLst>
                  <a:gd name="T0" fmla="*/ 1588 w 3"/>
                  <a:gd name="T1" fmla="*/ 1588 h 3"/>
                  <a:gd name="T2" fmla="*/ 0 w 3"/>
                  <a:gd name="T3" fmla="*/ 0 h 3"/>
                  <a:gd name="T4" fmla="*/ 1588 w 3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3" y="3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6" name="Freeform 794">
                <a:extLst>
                  <a:ext uri="{FF2B5EF4-FFF2-40B4-BE49-F238E27FC236}">
                    <a16:creationId xmlns:a16="http://schemas.microsoft.com/office/drawing/2014/main" id="{6F243948-BE09-4B3E-8BC4-485860D5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3725" y="2117725"/>
                <a:ext cx="1588" cy="0"/>
              </a:xfrm>
              <a:custGeom>
                <a:avLst/>
                <a:gdLst>
                  <a:gd name="T0" fmla="*/ 0 w 1"/>
                  <a:gd name="T1" fmla="*/ 1588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7" name="Freeform 795">
                <a:extLst>
                  <a:ext uri="{FF2B5EF4-FFF2-40B4-BE49-F238E27FC236}">
                    <a16:creationId xmlns:a16="http://schemas.microsoft.com/office/drawing/2014/main" id="{2B91EAEE-C75E-4296-B4D3-E9A60F64F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06100" y="2203450"/>
                <a:ext cx="4763" cy="6350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4763 w 11"/>
                  <a:gd name="T7" fmla="*/ 635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6"/>
                      <a:pt x="7" y="9"/>
                      <a:pt x="11" y="11"/>
                    </a:cubicBezTo>
                    <a:cubicBezTo>
                      <a:pt x="7" y="9"/>
                      <a:pt x="4" y="6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8" name="Freeform 796">
                <a:extLst>
                  <a:ext uri="{FF2B5EF4-FFF2-40B4-BE49-F238E27FC236}">
                    <a16:creationId xmlns:a16="http://schemas.microsoft.com/office/drawing/2014/main" id="{E9CA43B0-A652-4EE4-9533-2244C69FA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8325" y="2116138"/>
                <a:ext cx="30163" cy="60325"/>
              </a:xfrm>
              <a:custGeom>
                <a:avLst/>
                <a:gdLst>
                  <a:gd name="T0" fmla="*/ 0 w 57"/>
                  <a:gd name="T1" fmla="*/ 60325 h 115"/>
                  <a:gd name="T2" fmla="*/ 30163 w 57"/>
                  <a:gd name="T3" fmla="*/ 0 h 115"/>
                  <a:gd name="T4" fmla="*/ 30163 w 57"/>
                  <a:gd name="T5" fmla="*/ 0 h 115"/>
                  <a:gd name="T6" fmla="*/ 0 w 57"/>
                  <a:gd name="T7" fmla="*/ 60325 h 1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5">
                    <a:moveTo>
                      <a:pt x="0" y="115"/>
                    </a:moveTo>
                    <a:cubicBezTo>
                      <a:pt x="14" y="76"/>
                      <a:pt x="32" y="38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2" y="38"/>
                      <a:pt x="14" y="76"/>
                      <a:pt x="0" y="115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49" name="Freeform 797">
                <a:extLst>
                  <a:ext uri="{FF2B5EF4-FFF2-40B4-BE49-F238E27FC236}">
                    <a16:creationId xmlns:a16="http://schemas.microsoft.com/office/drawing/2014/main" id="{538BCEC3-38FD-4B6E-9D6B-B3CAE1037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4350" y="2117725"/>
                <a:ext cx="76200" cy="46038"/>
              </a:xfrm>
              <a:custGeom>
                <a:avLst/>
                <a:gdLst>
                  <a:gd name="T0" fmla="*/ 76200 w 148"/>
                  <a:gd name="T1" fmla="*/ 0 h 89"/>
                  <a:gd name="T2" fmla="*/ 76200 w 148"/>
                  <a:gd name="T3" fmla="*/ 0 h 89"/>
                  <a:gd name="T4" fmla="*/ 9268 w 148"/>
                  <a:gd name="T5" fmla="*/ 15518 h 89"/>
                  <a:gd name="T6" fmla="*/ 2574 w 148"/>
                  <a:gd name="T7" fmla="*/ 26899 h 89"/>
                  <a:gd name="T8" fmla="*/ 10297 w 148"/>
                  <a:gd name="T9" fmla="*/ 46038 h 89"/>
                  <a:gd name="T10" fmla="*/ 37070 w 148"/>
                  <a:gd name="T11" fmla="*/ 34658 h 89"/>
                  <a:gd name="T12" fmla="*/ 76200 w 14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8" h="89">
                    <a:moveTo>
                      <a:pt x="148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88" y="10"/>
                      <a:pt x="59" y="11"/>
                      <a:pt x="18" y="30"/>
                    </a:cubicBezTo>
                    <a:cubicBezTo>
                      <a:pt x="7" y="35"/>
                      <a:pt x="0" y="40"/>
                      <a:pt x="5" y="52"/>
                    </a:cubicBezTo>
                    <a:cubicBezTo>
                      <a:pt x="9" y="64"/>
                      <a:pt x="15" y="77"/>
                      <a:pt x="20" y="89"/>
                    </a:cubicBezTo>
                    <a:cubicBezTo>
                      <a:pt x="37" y="84"/>
                      <a:pt x="54" y="77"/>
                      <a:pt x="72" y="67"/>
                    </a:cubicBezTo>
                    <a:cubicBezTo>
                      <a:pt x="102" y="50"/>
                      <a:pt x="126" y="27"/>
                      <a:pt x="148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0" name="Freeform 798">
                <a:extLst>
                  <a:ext uri="{FF2B5EF4-FFF2-40B4-BE49-F238E27FC236}">
                    <a16:creationId xmlns:a16="http://schemas.microsoft.com/office/drawing/2014/main" id="{A07959E0-6035-49DB-83BB-89057EE32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0863" y="2209800"/>
                <a:ext cx="3175" cy="0"/>
              </a:xfrm>
              <a:custGeom>
                <a:avLst/>
                <a:gdLst>
                  <a:gd name="T0" fmla="*/ 3175 w 4"/>
                  <a:gd name="T1" fmla="*/ 1 h 1"/>
                  <a:gd name="T2" fmla="*/ 0 w 4"/>
                  <a:gd name="T3" fmla="*/ 0 h 1"/>
                  <a:gd name="T4" fmla="*/ 3175 w 4"/>
                  <a:gd name="T5" fmla="*/ 1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cubicBezTo>
                      <a:pt x="3" y="1"/>
                      <a:pt x="2" y="1"/>
                      <a:pt x="0" y="0"/>
                    </a:cubicBezTo>
                    <a:cubicBezTo>
                      <a:pt x="2" y="1"/>
                      <a:pt x="3" y="1"/>
                      <a:pt x="4" y="1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1" name="Freeform 799">
                <a:extLst>
                  <a:ext uri="{FF2B5EF4-FFF2-40B4-BE49-F238E27FC236}">
                    <a16:creationId xmlns:a16="http://schemas.microsoft.com/office/drawing/2014/main" id="{254B9A9A-26D4-4031-96D5-4A8FE6A40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0025" y="27146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2" name="Freeform 800">
                <a:extLst>
                  <a:ext uri="{FF2B5EF4-FFF2-40B4-BE49-F238E27FC236}">
                    <a16:creationId xmlns:a16="http://schemas.microsoft.com/office/drawing/2014/main" id="{EDB2E23F-41D1-4F5A-9523-712E55918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4450" y="2651125"/>
                <a:ext cx="134938" cy="68263"/>
              </a:xfrm>
              <a:custGeom>
                <a:avLst/>
                <a:gdLst>
                  <a:gd name="T0" fmla="*/ 98609 w 260"/>
                  <a:gd name="T1" fmla="*/ 60325 h 129"/>
                  <a:gd name="T2" fmla="*/ 134938 w 260"/>
                  <a:gd name="T3" fmla="*/ 46038 h 129"/>
                  <a:gd name="T4" fmla="*/ 134938 w 260"/>
                  <a:gd name="T5" fmla="*/ 46038 h 129"/>
                  <a:gd name="T6" fmla="*/ 105874 w 260"/>
                  <a:gd name="T7" fmla="*/ 9525 h 129"/>
                  <a:gd name="T8" fmla="*/ 93419 w 260"/>
                  <a:gd name="T9" fmla="*/ 3175 h 129"/>
                  <a:gd name="T10" fmla="*/ 0 w 260"/>
                  <a:gd name="T11" fmla="*/ 51330 h 129"/>
                  <a:gd name="T12" fmla="*/ 1557 w 260"/>
                  <a:gd name="T13" fmla="*/ 50800 h 129"/>
                  <a:gd name="T14" fmla="*/ 98609 w 260"/>
                  <a:gd name="T15" fmla="*/ 60325 h 1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0" h="129">
                    <a:moveTo>
                      <a:pt x="190" y="114"/>
                    </a:moveTo>
                    <a:cubicBezTo>
                      <a:pt x="215" y="108"/>
                      <a:pt x="238" y="99"/>
                      <a:pt x="260" y="87"/>
                    </a:cubicBezTo>
                    <a:cubicBezTo>
                      <a:pt x="260" y="87"/>
                      <a:pt x="260" y="87"/>
                      <a:pt x="260" y="87"/>
                    </a:cubicBezTo>
                    <a:cubicBezTo>
                      <a:pt x="238" y="66"/>
                      <a:pt x="219" y="44"/>
                      <a:pt x="204" y="18"/>
                    </a:cubicBezTo>
                    <a:cubicBezTo>
                      <a:pt x="199" y="9"/>
                      <a:pt x="192" y="0"/>
                      <a:pt x="180" y="6"/>
                    </a:cubicBezTo>
                    <a:cubicBezTo>
                      <a:pt x="120" y="36"/>
                      <a:pt x="61" y="66"/>
                      <a:pt x="0" y="97"/>
                    </a:cubicBezTo>
                    <a:cubicBezTo>
                      <a:pt x="1" y="96"/>
                      <a:pt x="2" y="96"/>
                      <a:pt x="3" y="96"/>
                    </a:cubicBezTo>
                    <a:cubicBezTo>
                      <a:pt x="62" y="125"/>
                      <a:pt x="126" y="129"/>
                      <a:pt x="190" y="114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3" name="Freeform 801">
                <a:extLst>
                  <a:ext uri="{FF2B5EF4-FFF2-40B4-BE49-F238E27FC236}">
                    <a16:creationId xmlns:a16="http://schemas.microsoft.com/office/drawing/2014/main" id="{FD6FB5DC-2A21-43BC-AC2B-581FDB1DB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375" y="27178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4" name="Freeform 802">
                <a:extLst>
                  <a:ext uri="{FF2B5EF4-FFF2-40B4-BE49-F238E27FC236}">
                    <a16:creationId xmlns:a16="http://schemas.microsoft.com/office/drawing/2014/main" id="{4DA54111-0B51-460A-9F6E-CED97405F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1275" y="2703513"/>
                <a:ext cx="182563" cy="34925"/>
              </a:xfrm>
              <a:custGeom>
                <a:avLst/>
                <a:gdLst>
                  <a:gd name="T0" fmla="*/ 0 w 350"/>
                  <a:gd name="T1" fmla="*/ 0 h 68"/>
                  <a:gd name="T2" fmla="*/ 0 w 350"/>
                  <a:gd name="T3" fmla="*/ 0 h 68"/>
                  <a:gd name="T4" fmla="*/ 182563 w 350"/>
                  <a:gd name="T5" fmla="*/ 26707 h 68"/>
                  <a:gd name="T6" fmla="*/ 182563 w 350"/>
                  <a:gd name="T7" fmla="*/ 26707 h 68"/>
                  <a:gd name="T8" fmla="*/ 0 w 350"/>
                  <a:gd name="T9" fmla="*/ 0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0" h="6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9" y="43"/>
                      <a:pt x="263" y="68"/>
                      <a:pt x="350" y="52"/>
                    </a:cubicBezTo>
                    <a:cubicBezTo>
                      <a:pt x="350" y="52"/>
                      <a:pt x="350" y="52"/>
                      <a:pt x="350" y="52"/>
                    </a:cubicBezTo>
                    <a:cubicBezTo>
                      <a:pt x="263" y="68"/>
                      <a:pt x="99" y="43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5" name="Freeform 803">
                <a:extLst>
                  <a:ext uri="{FF2B5EF4-FFF2-40B4-BE49-F238E27FC236}">
                    <a16:creationId xmlns:a16="http://schemas.microsoft.com/office/drawing/2014/main" id="{7D64B8CE-EF94-495D-BD30-15CD58398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1138" y="2722563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6" name="Freeform 804">
                <a:extLst>
                  <a:ext uri="{FF2B5EF4-FFF2-40B4-BE49-F238E27FC236}">
                    <a16:creationId xmlns:a16="http://schemas.microsoft.com/office/drawing/2014/main" id="{10011F83-D9DA-43C7-9B09-359643626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5900" y="2725738"/>
                <a:ext cx="1588" cy="1588"/>
              </a:xfrm>
              <a:custGeom>
                <a:avLst/>
                <a:gdLst>
                  <a:gd name="T0" fmla="*/ 0 w 2"/>
                  <a:gd name="T1" fmla="*/ 0 h 1"/>
                  <a:gd name="T2" fmla="*/ 1588 w 2"/>
                  <a:gd name="T3" fmla="*/ 1588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9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7" name="Freeform 805">
                <a:extLst>
                  <a:ext uri="{FF2B5EF4-FFF2-40B4-BE49-F238E27FC236}">
                    <a16:creationId xmlns:a16="http://schemas.microsoft.com/office/drawing/2014/main" id="{8CFBEF38-8133-41D5-9F7B-37AA30841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663" y="2189163"/>
                <a:ext cx="6350" cy="4763"/>
              </a:xfrm>
              <a:custGeom>
                <a:avLst/>
                <a:gdLst>
                  <a:gd name="T0" fmla="*/ 6350 w 13"/>
                  <a:gd name="T1" fmla="*/ 0 h 9"/>
                  <a:gd name="T2" fmla="*/ 0 w 13"/>
                  <a:gd name="T3" fmla="*/ 4763 h 9"/>
                  <a:gd name="T4" fmla="*/ 6350 w 13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9">
                    <a:moveTo>
                      <a:pt x="13" y="0"/>
                    </a:moveTo>
                    <a:cubicBezTo>
                      <a:pt x="9" y="3"/>
                      <a:pt x="5" y="6"/>
                      <a:pt x="0" y="9"/>
                    </a:cubicBezTo>
                    <a:cubicBezTo>
                      <a:pt x="5" y="6"/>
                      <a:pt x="9" y="3"/>
                      <a:pt x="13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8" name="Freeform 806">
                <a:extLst>
                  <a:ext uri="{FF2B5EF4-FFF2-40B4-BE49-F238E27FC236}">
                    <a16:creationId xmlns:a16="http://schemas.microsoft.com/office/drawing/2014/main" id="{463E2EDF-752A-43D4-80CC-AD10B2DC8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1363" y="2159000"/>
                <a:ext cx="0" cy="1588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588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2" y="0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59" name="Freeform 807">
                <a:extLst>
                  <a:ext uri="{FF2B5EF4-FFF2-40B4-BE49-F238E27FC236}">
                    <a16:creationId xmlns:a16="http://schemas.microsoft.com/office/drawing/2014/main" id="{DB331ED5-3AE0-4CF2-93A4-04C6E1D14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2950" y="2160588"/>
                <a:ext cx="1588" cy="0"/>
              </a:xfrm>
              <a:custGeom>
                <a:avLst/>
                <a:gdLst>
                  <a:gd name="T0" fmla="*/ 0 w 3"/>
                  <a:gd name="T1" fmla="*/ 0 h 1"/>
                  <a:gd name="T2" fmla="*/ 1588 w 3"/>
                  <a:gd name="T3" fmla="*/ 1 h 1"/>
                  <a:gd name="T4" fmla="*/ 0 w 3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0" name="Freeform 808">
                <a:extLst>
                  <a:ext uri="{FF2B5EF4-FFF2-40B4-BE49-F238E27FC236}">
                    <a16:creationId xmlns:a16="http://schemas.microsoft.com/office/drawing/2014/main" id="{18F16914-7A37-4701-96C6-2D6530E5F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4538" y="2160588"/>
                <a:ext cx="1588" cy="0"/>
              </a:xfrm>
              <a:custGeom>
                <a:avLst/>
                <a:gdLst>
                  <a:gd name="T0" fmla="*/ 0 w 1"/>
                  <a:gd name="T1" fmla="*/ 0 h 1"/>
                  <a:gd name="T2" fmla="*/ 1588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1" name="Freeform 810">
                <a:extLst>
                  <a:ext uri="{FF2B5EF4-FFF2-40B4-BE49-F238E27FC236}">
                    <a16:creationId xmlns:a16="http://schemas.microsoft.com/office/drawing/2014/main" id="{BB75B9D5-8520-4A0F-A6DE-BB8759589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8975" y="2155825"/>
                <a:ext cx="49212" cy="60325"/>
              </a:xfrm>
              <a:custGeom>
                <a:avLst/>
                <a:gdLst>
                  <a:gd name="T0" fmla="*/ 2051 w 96"/>
                  <a:gd name="T1" fmla="*/ 59285 h 116"/>
                  <a:gd name="T2" fmla="*/ 19992 w 96"/>
                  <a:gd name="T3" fmla="*/ 45244 h 116"/>
                  <a:gd name="T4" fmla="*/ 43573 w 96"/>
                  <a:gd name="T5" fmla="*/ 2600 h 116"/>
                  <a:gd name="T6" fmla="*/ 49212 w 96"/>
                  <a:gd name="T7" fmla="*/ 3640 h 116"/>
                  <a:gd name="T8" fmla="*/ 11278 w 96"/>
                  <a:gd name="T9" fmla="*/ 520 h 116"/>
                  <a:gd name="T10" fmla="*/ 2563 w 96"/>
                  <a:gd name="T11" fmla="*/ 12481 h 116"/>
                  <a:gd name="T12" fmla="*/ 1538 w 96"/>
                  <a:gd name="T13" fmla="*/ 60325 h 116"/>
                  <a:gd name="T14" fmla="*/ 11278 w 96"/>
                  <a:gd name="T15" fmla="*/ 56165 h 116"/>
                  <a:gd name="T16" fmla="*/ 1538 w 96"/>
                  <a:gd name="T17" fmla="*/ 60325 h 116"/>
                  <a:gd name="T18" fmla="*/ 2051 w 96"/>
                  <a:gd name="T19" fmla="*/ 59285 h 11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6" h="116">
                    <a:moveTo>
                      <a:pt x="4" y="114"/>
                    </a:moveTo>
                    <a:cubicBezTo>
                      <a:pt x="17" y="107"/>
                      <a:pt x="29" y="98"/>
                      <a:pt x="39" y="87"/>
                    </a:cubicBezTo>
                    <a:cubicBezTo>
                      <a:pt x="60" y="66"/>
                      <a:pt x="78" y="36"/>
                      <a:pt x="85" y="5"/>
                    </a:cubicBezTo>
                    <a:cubicBezTo>
                      <a:pt x="89" y="5"/>
                      <a:pt x="93" y="6"/>
                      <a:pt x="96" y="7"/>
                    </a:cubicBezTo>
                    <a:cubicBezTo>
                      <a:pt x="69" y="0"/>
                      <a:pt x="27" y="0"/>
                      <a:pt x="22" y="1"/>
                    </a:cubicBezTo>
                    <a:cubicBezTo>
                      <a:pt x="7" y="2"/>
                      <a:pt x="0" y="10"/>
                      <a:pt x="5" y="24"/>
                    </a:cubicBezTo>
                    <a:cubicBezTo>
                      <a:pt x="14" y="52"/>
                      <a:pt x="15" y="72"/>
                      <a:pt x="3" y="116"/>
                    </a:cubicBezTo>
                    <a:cubicBezTo>
                      <a:pt x="8" y="115"/>
                      <a:pt x="14" y="112"/>
                      <a:pt x="22" y="108"/>
                    </a:cubicBezTo>
                    <a:cubicBezTo>
                      <a:pt x="14" y="112"/>
                      <a:pt x="8" y="115"/>
                      <a:pt x="3" y="116"/>
                    </a:cubicBezTo>
                    <a:cubicBezTo>
                      <a:pt x="3" y="115"/>
                      <a:pt x="3" y="115"/>
                      <a:pt x="4" y="114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2" name="Freeform 811">
                <a:extLst>
                  <a:ext uri="{FF2B5EF4-FFF2-40B4-BE49-F238E27FC236}">
                    <a16:creationId xmlns:a16="http://schemas.microsoft.com/office/drawing/2014/main" id="{564C91B0-B1FC-43CB-9187-A3A2C7EF9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0888" y="21653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3" name="Freeform 812">
                <a:extLst>
                  <a:ext uri="{FF2B5EF4-FFF2-40B4-BE49-F238E27FC236}">
                    <a16:creationId xmlns:a16="http://schemas.microsoft.com/office/drawing/2014/main" id="{9DCBE594-5ECC-475E-A1E5-5AA8CF2B6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6125" y="2162175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4" name="Freeform 813">
                <a:extLst>
                  <a:ext uri="{FF2B5EF4-FFF2-40B4-BE49-F238E27FC236}">
                    <a16:creationId xmlns:a16="http://schemas.microsoft.com/office/drawing/2014/main" id="{8BBF77AB-9FFF-4A5A-B5DB-DBD20CFD0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4538" y="2165350"/>
                <a:ext cx="7937" cy="14288"/>
              </a:xfrm>
              <a:custGeom>
                <a:avLst/>
                <a:gdLst>
                  <a:gd name="T0" fmla="*/ 6350 w 15"/>
                  <a:gd name="T1" fmla="*/ 0 h 26"/>
                  <a:gd name="T2" fmla="*/ 6350 w 15"/>
                  <a:gd name="T3" fmla="*/ 0 h 26"/>
                  <a:gd name="T4" fmla="*/ 6350 w 15"/>
                  <a:gd name="T5" fmla="*/ 0 h 26"/>
                  <a:gd name="T6" fmla="*/ 0 w 15"/>
                  <a:gd name="T7" fmla="*/ 14288 h 26"/>
                  <a:gd name="T8" fmla="*/ 6350 w 15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6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6"/>
                      <a:pt x="10" y="16"/>
                      <a:pt x="0" y="26"/>
                    </a:cubicBezTo>
                    <a:cubicBezTo>
                      <a:pt x="10" y="16"/>
                      <a:pt x="15" y="6"/>
                      <a:pt x="12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5" name="Freeform 814">
                <a:extLst>
                  <a:ext uri="{FF2B5EF4-FFF2-40B4-BE49-F238E27FC236}">
                    <a16:creationId xmlns:a16="http://schemas.microsoft.com/office/drawing/2014/main" id="{D7B7F0BC-DC3D-47FA-B6D0-D0F3C9626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8188" y="2179638"/>
                <a:ext cx="6350" cy="6350"/>
              </a:xfrm>
              <a:custGeom>
                <a:avLst/>
                <a:gdLst>
                  <a:gd name="T0" fmla="*/ 0 w 12"/>
                  <a:gd name="T1" fmla="*/ 6350 h 11"/>
                  <a:gd name="T2" fmla="*/ 6350 w 12"/>
                  <a:gd name="T3" fmla="*/ 0 h 11"/>
                  <a:gd name="T4" fmla="*/ 0 w 12"/>
                  <a:gd name="T5" fmla="*/ 635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0" y="11"/>
                    </a:moveTo>
                    <a:cubicBezTo>
                      <a:pt x="5" y="7"/>
                      <a:pt x="9" y="3"/>
                      <a:pt x="12" y="0"/>
                    </a:cubicBezTo>
                    <a:cubicBezTo>
                      <a:pt x="9" y="3"/>
                      <a:pt x="5" y="7"/>
                      <a:pt x="0" y="11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6" name="Freeform 815">
                <a:extLst>
                  <a:ext uri="{FF2B5EF4-FFF2-40B4-BE49-F238E27FC236}">
                    <a16:creationId xmlns:a16="http://schemas.microsoft.com/office/drawing/2014/main" id="{4DF058C0-3C22-4960-9A83-83D5F99D8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9300" y="2163763"/>
                <a:ext cx="1587" cy="0"/>
              </a:xfrm>
              <a:custGeom>
                <a:avLst/>
                <a:gdLst>
                  <a:gd name="T0" fmla="*/ 0 w 1"/>
                  <a:gd name="T1" fmla="*/ 0 h 1"/>
                  <a:gd name="T2" fmla="*/ 1587 w 1"/>
                  <a:gd name="T3" fmla="*/ 1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7" name="Freeform 816">
                <a:extLst>
                  <a:ext uri="{FF2B5EF4-FFF2-40B4-BE49-F238E27FC236}">
                    <a16:creationId xmlns:a16="http://schemas.microsoft.com/office/drawing/2014/main" id="{DBD35AE2-F57B-4AAF-987D-AB0C09F55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7713" y="21621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8" name="Freeform 817">
                <a:extLst>
                  <a:ext uri="{FF2B5EF4-FFF2-40B4-BE49-F238E27FC236}">
                    <a16:creationId xmlns:a16="http://schemas.microsoft.com/office/drawing/2014/main" id="{F8B8FC61-60C2-4A74-B432-E7AD636D4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9300" y="2163763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69" name="Freeform 818">
                <a:extLst>
                  <a:ext uri="{FF2B5EF4-FFF2-40B4-BE49-F238E27FC236}">
                    <a16:creationId xmlns:a16="http://schemas.microsoft.com/office/drawing/2014/main" id="{5D1CFE68-815E-48A9-BBD2-E035ED606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9775" y="2159000"/>
                <a:ext cx="0" cy="0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FD6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0" name="Freeform 819">
                <a:extLst>
                  <a:ext uri="{FF2B5EF4-FFF2-40B4-BE49-F238E27FC236}">
                    <a16:creationId xmlns:a16="http://schemas.microsoft.com/office/drawing/2014/main" id="{E4273B86-34BF-43C6-A9A3-09889F11F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3300" y="1746250"/>
                <a:ext cx="3175" cy="4763"/>
              </a:xfrm>
              <a:custGeom>
                <a:avLst/>
                <a:gdLst>
                  <a:gd name="T0" fmla="*/ 3175 w 7"/>
                  <a:gd name="T1" fmla="*/ 4763 h 10"/>
                  <a:gd name="T2" fmla="*/ 0 w 7"/>
                  <a:gd name="T3" fmla="*/ 0 h 10"/>
                  <a:gd name="T4" fmla="*/ 3175 w 7"/>
                  <a:gd name="T5" fmla="*/ 476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0">
                    <a:moveTo>
                      <a:pt x="7" y="10"/>
                    </a:moveTo>
                    <a:cubicBezTo>
                      <a:pt x="4" y="7"/>
                      <a:pt x="2" y="4"/>
                      <a:pt x="0" y="0"/>
                    </a:cubicBezTo>
                    <a:cubicBezTo>
                      <a:pt x="2" y="4"/>
                      <a:pt x="4" y="7"/>
                      <a:pt x="7" y="1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1" name="Freeform 820">
                <a:extLst>
                  <a:ext uri="{FF2B5EF4-FFF2-40B4-BE49-F238E27FC236}">
                    <a16:creationId xmlns:a16="http://schemas.microsoft.com/office/drawing/2014/main" id="{5DB0C98D-B807-4308-9752-D08BB5DC6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8063" y="1754188"/>
                <a:ext cx="3175" cy="3175"/>
              </a:xfrm>
              <a:custGeom>
                <a:avLst/>
                <a:gdLst>
                  <a:gd name="T0" fmla="*/ 3175 w 6"/>
                  <a:gd name="T1" fmla="*/ 3175 h 8"/>
                  <a:gd name="T2" fmla="*/ 0 w 6"/>
                  <a:gd name="T3" fmla="*/ 0 h 8"/>
                  <a:gd name="T4" fmla="*/ 3175 w 6"/>
                  <a:gd name="T5" fmla="*/ 317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2" y="2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2" name="Freeform 821">
                <a:extLst>
                  <a:ext uri="{FF2B5EF4-FFF2-40B4-BE49-F238E27FC236}">
                    <a16:creationId xmlns:a16="http://schemas.microsoft.com/office/drawing/2014/main" id="{D0094EE2-252A-45ED-90E5-4402D8541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9175" y="1766888"/>
                <a:ext cx="3175" cy="4763"/>
              </a:xfrm>
              <a:custGeom>
                <a:avLst/>
                <a:gdLst>
                  <a:gd name="T0" fmla="*/ 3175 w 6"/>
                  <a:gd name="T1" fmla="*/ 4763 h 7"/>
                  <a:gd name="T2" fmla="*/ 0 w 6"/>
                  <a:gd name="T3" fmla="*/ 0 h 7"/>
                  <a:gd name="T4" fmla="*/ 3175 w 6"/>
                  <a:gd name="T5" fmla="*/ 4763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4" y="5"/>
                      <a:pt x="2" y="3"/>
                      <a:pt x="0" y="0"/>
                    </a:cubicBezTo>
                    <a:cubicBezTo>
                      <a:pt x="2" y="3"/>
                      <a:pt x="4" y="5"/>
                      <a:pt x="6" y="7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3" name="Freeform 822">
                <a:extLst>
                  <a:ext uri="{FF2B5EF4-FFF2-40B4-BE49-F238E27FC236}">
                    <a16:creationId xmlns:a16="http://schemas.microsoft.com/office/drawing/2014/main" id="{2F1D22FF-6E7C-4882-81D0-B7BF73DE0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2825" y="1760538"/>
                <a:ext cx="3175" cy="3175"/>
              </a:xfrm>
              <a:custGeom>
                <a:avLst/>
                <a:gdLst>
                  <a:gd name="T0" fmla="*/ 3175 w 5"/>
                  <a:gd name="T1" fmla="*/ 3175 h 8"/>
                  <a:gd name="T2" fmla="*/ 0 w 5"/>
                  <a:gd name="T3" fmla="*/ 0 h 8"/>
                  <a:gd name="T4" fmla="*/ 3175 w 5"/>
                  <a:gd name="T5" fmla="*/ 317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8">
                    <a:moveTo>
                      <a:pt x="5" y="8"/>
                    </a:moveTo>
                    <a:cubicBezTo>
                      <a:pt x="4" y="6"/>
                      <a:pt x="2" y="3"/>
                      <a:pt x="0" y="0"/>
                    </a:cubicBezTo>
                    <a:cubicBezTo>
                      <a:pt x="2" y="3"/>
                      <a:pt x="4" y="6"/>
                      <a:pt x="5" y="8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4" name="Freeform 823">
                <a:extLst>
                  <a:ext uri="{FF2B5EF4-FFF2-40B4-BE49-F238E27FC236}">
                    <a16:creationId xmlns:a16="http://schemas.microsoft.com/office/drawing/2014/main" id="{943D7895-64C0-4DE1-A5FA-EEE65A3F1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0138" y="1851025"/>
                <a:ext cx="11112" cy="6350"/>
              </a:xfrm>
              <a:custGeom>
                <a:avLst/>
                <a:gdLst>
                  <a:gd name="T0" fmla="*/ 0 w 22"/>
                  <a:gd name="T1" fmla="*/ 0 h 12"/>
                  <a:gd name="T2" fmla="*/ 11112 w 22"/>
                  <a:gd name="T3" fmla="*/ 6350 h 12"/>
                  <a:gd name="T4" fmla="*/ 0 w 2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2">
                    <a:moveTo>
                      <a:pt x="0" y="0"/>
                    </a:moveTo>
                    <a:cubicBezTo>
                      <a:pt x="7" y="4"/>
                      <a:pt x="14" y="8"/>
                      <a:pt x="22" y="12"/>
                    </a:cubicBezTo>
                    <a:cubicBezTo>
                      <a:pt x="14" y="8"/>
                      <a:pt x="7" y="4"/>
                      <a:pt x="0" y="0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5" name="Freeform 824">
                <a:extLst>
                  <a:ext uri="{FF2B5EF4-FFF2-40B4-BE49-F238E27FC236}">
                    <a16:creationId xmlns:a16="http://schemas.microsoft.com/office/drawing/2014/main" id="{53517E3B-38DA-42BB-9314-3A229E73F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5838" y="1719263"/>
                <a:ext cx="17462" cy="26988"/>
              </a:xfrm>
              <a:custGeom>
                <a:avLst/>
                <a:gdLst>
                  <a:gd name="T0" fmla="*/ 17462 w 34"/>
                  <a:gd name="T1" fmla="*/ 26988 h 52"/>
                  <a:gd name="T2" fmla="*/ 0 w 34"/>
                  <a:gd name="T3" fmla="*/ 0 h 52"/>
                  <a:gd name="T4" fmla="*/ 17462 w 34"/>
                  <a:gd name="T5" fmla="*/ 26988 h 5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" h="52">
                    <a:moveTo>
                      <a:pt x="34" y="52"/>
                    </a:moveTo>
                    <a:cubicBezTo>
                      <a:pt x="22" y="35"/>
                      <a:pt x="11" y="18"/>
                      <a:pt x="0" y="0"/>
                    </a:cubicBezTo>
                    <a:cubicBezTo>
                      <a:pt x="11" y="18"/>
                      <a:pt x="22" y="35"/>
                      <a:pt x="34" y="5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6" name="Freeform 825">
                <a:extLst>
                  <a:ext uri="{FF2B5EF4-FFF2-40B4-BE49-F238E27FC236}">
                    <a16:creationId xmlns:a16="http://schemas.microsoft.com/office/drawing/2014/main" id="{1B7B8B5A-923A-4C8C-ACE5-360286996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71075" y="1711325"/>
                <a:ext cx="3175" cy="6350"/>
              </a:xfrm>
              <a:custGeom>
                <a:avLst/>
                <a:gdLst>
                  <a:gd name="T0" fmla="*/ 3175 w 7"/>
                  <a:gd name="T1" fmla="*/ 6350 h 12"/>
                  <a:gd name="T2" fmla="*/ 0 w 7"/>
                  <a:gd name="T3" fmla="*/ 0 h 12"/>
                  <a:gd name="T4" fmla="*/ 3175 w 7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cubicBezTo>
                      <a:pt x="4" y="8"/>
                      <a:pt x="2" y="4"/>
                      <a:pt x="0" y="0"/>
                    </a:cubicBezTo>
                    <a:cubicBezTo>
                      <a:pt x="2" y="4"/>
                      <a:pt x="4" y="8"/>
                      <a:pt x="7" y="1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7" name="Freeform 826">
                <a:extLst>
                  <a:ext uri="{FF2B5EF4-FFF2-40B4-BE49-F238E27FC236}">
                    <a16:creationId xmlns:a16="http://schemas.microsoft.com/office/drawing/2014/main" id="{F1CA2C97-A09F-4213-A201-109184AED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250" y="1857375"/>
                <a:ext cx="150812" cy="41275"/>
              </a:xfrm>
              <a:custGeom>
                <a:avLst/>
                <a:gdLst>
                  <a:gd name="T0" fmla="*/ 98628 w 289"/>
                  <a:gd name="T1" fmla="*/ 31626 h 77"/>
                  <a:gd name="T2" fmla="*/ 12002 w 289"/>
                  <a:gd name="T3" fmla="*/ 4824 h 77"/>
                  <a:gd name="T4" fmla="*/ 0 w 289"/>
                  <a:gd name="T5" fmla="*/ 0 h 77"/>
                  <a:gd name="T6" fmla="*/ 12002 w 289"/>
                  <a:gd name="T7" fmla="*/ 4824 h 77"/>
                  <a:gd name="T8" fmla="*/ 98628 w 289"/>
                  <a:gd name="T9" fmla="*/ 31626 h 77"/>
                  <a:gd name="T10" fmla="*/ 150812 w 289"/>
                  <a:gd name="T11" fmla="*/ 40203 h 77"/>
                  <a:gd name="T12" fmla="*/ 143506 w 289"/>
                  <a:gd name="T13" fmla="*/ 27874 h 77"/>
                  <a:gd name="T14" fmla="*/ 150812 w 289"/>
                  <a:gd name="T15" fmla="*/ 40203 h 77"/>
                  <a:gd name="T16" fmla="*/ 98628 w 289"/>
                  <a:gd name="T17" fmla="*/ 31626 h 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9" h="77">
                    <a:moveTo>
                      <a:pt x="189" y="59"/>
                    </a:moveTo>
                    <a:cubicBezTo>
                      <a:pt x="133" y="46"/>
                      <a:pt x="78" y="26"/>
                      <a:pt x="23" y="9"/>
                    </a:cubicBezTo>
                    <a:cubicBezTo>
                      <a:pt x="15" y="6"/>
                      <a:pt x="7" y="3"/>
                      <a:pt x="0" y="0"/>
                    </a:cubicBezTo>
                    <a:cubicBezTo>
                      <a:pt x="7" y="3"/>
                      <a:pt x="15" y="6"/>
                      <a:pt x="23" y="9"/>
                    </a:cubicBezTo>
                    <a:cubicBezTo>
                      <a:pt x="78" y="26"/>
                      <a:pt x="133" y="46"/>
                      <a:pt x="189" y="59"/>
                    </a:cubicBezTo>
                    <a:cubicBezTo>
                      <a:pt x="215" y="65"/>
                      <a:pt x="259" y="77"/>
                      <a:pt x="289" y="75"/>
                    </a:cubicBezTo>
                    <a:cubicBezTo>
                      <a:pt x="285" y="68"/>
                      <a:pt x="280" y="60"/>
                      <a:pt x="275" y="52"/>
                    </a:cubicBezTo>
                    <a:cubicBezTo>
                      <a:pt x="280" y="60"/>
                      <a:pt x="285" y="68"/>
                      <a:pt x="289" y="75"/>
                    </a:cubicBezTo>
                    <a:cubicBezTo>
                      <a:pt x="259" y="77"/>
                      <a:pt x="215" y="65"/>
                      <a:pt x="189" y="59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8" name="Freeform 827">
                <a:extLst>
                  <a:ext uri="{FF2B5EF4-FFF2-40B4-BE49-F238E27FC236}">
                    <a16:creationId xmlns:a16="http://schemas.microsoft.com/office/drawing/2014/main" id="{9D8D088F-065E-4F1F-B6D4-E844306D1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9163" y="1527175"/>
                <a:ext cx="295275" cy="296863"/>
              </a:xfrm>
              <a:custGeom>
                <a:avLst/>
                <a:gdLst>
                  <a:gd name="T0" fmla="*/ 130543 w 570"/>
                  <a:gd name="T1" fmla="*/ 234475 h 571"/>
                  <a:gd name="T2" fmla="*/ 295275 w 570"/>
                  <a:gd name="T3" fmla="*/ 296863 h 571"/>
                  <a:gd name="T4" fmla="*/ 295275 w 570"/>
                  <a:gd name="T5" fmla="*/ 296863 h 571"/>
                  <a:gd name="T6" fmla="*/ 218607 w 570"/>
                  <a:gd name="T7" fmla="*/ 109179 h 571"/>
                  <a:gd name="T8" fmla="*/ 195814 w 570"/>
                  <a:gd name="T9" fmla="*/ 88903 h 571"/>
                  <a:gd name="T10" fmla="*/ 127952 w 570"/>
                  <a:gd name="T11" fmla="*/ 67587 h 571"/>
                  <a:gd name="T12" fmla="*/ 62681 w 570"/>
                  <a:gd name="T13" fmla="*/ 37953 h 571"/>
                  <a:gd name="T14" fmla="*/ 118110 w 570"/>
                  <a:gd name="T15" fmla="*/ 215759 h 571"/>
                  <a:gd name="T16" fmla="*/ 32118 w 570"/>
                  <a:gd name="T17" fmla="*/ 20796 h 571"/>
                  <a:gd name="T18" fmla="*/ 0 w 570"/>
                  <a:gd name="T19" fmla="*/ 0 h 571"/>
                  <a:gd name="T20" fmla="*/ 53875 w 570"/>
                  <a:gd name="T21" fmla="*/ 168968 h 571"/>
                  <a:gd name="T22" fmla="*/ 50249 w 570"/>
                  <a:gd name="T23" fmla="*/ 162209 h 571"/>
                  <a:gd name="T24" fmla="*/ 130543 w 570"/>
                  <a:gd name="T25" fmla="*/ 234475 h 57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70" h="571">
                    <a:moveTo>
                      <a:pt x="252" y="451"/>
                    </a:moveTo>
                    <a:cubicBezTo>
                      <a:pt x="347" y="520"/>
                      <a:pt x="457" y="554"/>
                      <a:pt x="570" y="571"/>
                    </a:cubicBezTo>
                    <a:cubicBezTo>
                      <a:pt x="570" y="571"/>
                      <a:pt x="570" y="571"/>
                      <a:pt x="570" y="571"/>
                    </a:cubicBezTo>
                    <a:cubicBezTo>
                      <a:pt x="503" y="458"/>
                      <a:pt x="444" y="342"/>
                      <a:pt x="422" y="210"/>
                    </a:cubicBezTo>
                    <a:cubicBezTo>
                      <a:pt x="418" y="183"/>
                      <a:pt x="399" y="176"/>
                      <a:pt x="378" y="171"/>
                    </a:cubicBezTo>
                    <a:cubicBezTo>
                      <a:pt x="333" y="161"/>
                      <a:pt x="290" y="147"/>
                      <a:pt x="247" y="130"/>
                    </a:cubicBezTo>
                    <a:cubicBezTo>
                      <a:pt x="204" y="114"/>
                      <a:pt x="162" y="95"/>
                      <a:pt x="121" y="73"/>
                    </a:cubicBezTo>
                    <a:cubicBezTo>
                      <a:pt x="143" y="216"/>
                      <a:pt x="188" y="342"/>
                      <a:pt x="228" y="415"/>
                    </a:cubicBezTo>
                    <a:cubicBezTo>
                      <a:pt x="236" y="430"/>
                      <a:pt x="105" y="273"/>
                      <a:pt x="62" y="40"/>
                    </a:cubicBezTo>
                    <a:cubicBezTo>
                      <a:pt x="41" y="27"/>
                      <a:pt x="21" y="14"/>
                      <a:pt x="0" y="0"/>
                    </a:cubicBezTo>
                    <a:cubicBezTo>
                      <a:pt x="15" y="121"/>
                      <a:pt x="51" y="228"/>
                      <a:pt x="104" y="325"/>
                    </a:cubicBezTo>
                    <a:cubicBezTo>
                      <a:pt x="101" y="321"/>
                      <a:pt x="99" y="317"/>
                      <a:pt x="97" y="312"/>
                    </a:cubicBezTo>
                    <a:cubicBezTo>
                      <a:pt x="143" y="364"/>
                      <a:pt x="196" y="411"/>
                      <a:pt x="252" y="451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79" name="Freeform 828">
                <a:extLst>
                  <a:ext uri="{FF2B5EF4-FFF2-40B4-BE49-F238E27FC236}">
                    <a16:creationId xmlns:a16="http://schemas.microsoft.com/office/drawing/2014/main" id="{9CE10501-BD4F-4E78-99D2-306B87D46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3938" y="1774825"/>
                <a:ext cx="3175" cy="3175"/>
              </a:xfrm>
              <a:custGeom>
                <a:avLst/>
                <a:gdLst>
                  <a:gd name="T0" fmla="*/ 3175 w 5"/>
                  <a:gd name="T1" fmla="*/ 3175 h 7"/>
                  <a:gd name="T2" fmla="*/ 0 w 5"/>
                  <a:gd name="T3" fmla="*/ 0 h 7"/>
                  <a:gd name="T4" fmla="*/ 3175 w 5"/>
                  <a:gd name="T5" fmla="*/ 317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cubicBezTo>
                      <a:pt x="3" y="5"/>
                      <a:pt x="2" y="2"/>
                      <a:pt x="0" y="0"/>
                    </a:cubicBezTo>
                    <a:cubicBezTo>
                      <a:pt x="2" y="2"/>
                      <a:pt x="3" y="5"/>
                      <a:pt x="5" y="7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0" name="Freeform 829">
                <a:extLst>
                  <a:ext uri="{FF2B5EF4-FFF2-40B4-BE49-F238E27FC236}">
                    <a16:creationId xmlns:a16="http://schemas.microsoft.com/office/drawing/2014/main" id="{E0A187D8-9702-4C2C-A2A1-59999ED09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7900" y="1703388"/>
                <a:ext cx="1587" cy="6350"/>
              </a:xfrm>
              <a:custGeom>
                <a:avLst/>
                <a:gdLst>
                  <a:gd name="T0" fmla="*/ 1587 w 6"/>
                  <a:gd name="T1" fmla="*/ 6350 h 12"/>
                  <a:gd name="T2" fmla="*/ 0 w 6"/>
                  <a:gd name="T3" fmla="*/ 0 h 12"/>
                  <a:gd name="T4" fmla="*/ 1587 w 6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cubicBezTo>
                      <a:pt x="4" y="8"/>
                      <a:pt x="2" y="4"/>
                      <a:pt x="0" y="0"/>
                    </a:cubicBezTo>
                    <a:cubicBezTo>
                      <a:pt x="2" y="4"/>
                      <a:pt x="4" y="8"/>
                      <a:pt x="6" y="1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1" name="Freeform 830">
                <a:extLst>
                  <a:ext uri="{FF2B5EF4-FFF2-40B4-BE49-F238E27FC236}">
                    <a16:creationId xmlns:a16="http://schemas.microsoft.com/office/drawing/2014/main" id="{4AEECD84-CAF3-431E-AAA9-7E65A08E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3138" y="1697038"/>
                <a:ext cx="3175" cy="6350"/>
              </a:xfrm>
              <a:custGeom>
                <a:avLst/>
                <a:gdLst>
                  <a:gd name="T0" fmla="*/ 3175 w 6"/>
                  <a:gd name="T1" fmla="*/ 6350 h 12"/>
                  <a:gd name="T2" fmla="*/ 0 w 6"/>
                  <a:gd name="T3" fmla="*/ 0 h 12"/>
                  <a:gd name="T4" fmla="*/ 3175 w 6"/>
                  <a:gd name="T5" fmla="*/ 635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cubicBezTo>
                      <a:pt x="4" y="8"/>
                      <a:pt x="2" y="4"/>
                      <a:pt x="0" y="0"/>
                    </a:cubicBezTo>
                    <a:cubicBezTo>
                      <a:pt x="2" y="4"/>
                      <a:pt x="4" y="8"/>
                      <a:pt x="6" y="12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2" name="Freeform 831">
                <a:extLst>
                  <a:ext uri="{FF2B5EF4-FFF2-40B4-BE49-F238E27FC236}">
                    <a16:creationId xmlns:a16="http://schemas.microsoft.com/office/drawing/2014/main" id="{5FB9DEDF-47E3-4D71-B60B-CE741CAC0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6638" y="1789113"/>
                <a:ext cx="1587" cy="3175"/>
              </a:xfrm>
              <a:custGeom>
                <a:avLst/>
                <a:gdLst>
                  <a:gd name="T0" fmla="*/ 1587 w 4"/>
                  <a:gd name="T1" fmla="*/ 3175 h 4"/>
                  <a:gd name="T2" fmla="*/ 0 w 4"/>
                  <a:gd name="T3" fmla="*/ 0 h 4"/>
                  <a:gd name="T4" fmla="*/ 1587 w 4"/>
                  <a:gd name="T5" fmla="*/ 3175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cubicBezTo>
                      <a:pt x="2" y="3"/>
                      <a:pt x="1" y="1"/>
                      <a:pt x="0" y="0"/>
                    </a:cubicBezTo>
                    <a:cubicBezTo>
                      <a:pt x="1" y="1"/>
                      <a:pt x="2" y="3"/>
                      <a:pt x="4" y="4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3" name="Freeform 832">
                <a:extLst>
                  <a:ext uri="{FF2B5EF4-FFF2-40B4-BE49-F238E27FC236}">
                    <a16:creationId xmlns:a16="http://schemas.microsoft.com/office/drawing/2014/main" id="{CE2765BA-949C-483C-8B3B-DCF2B4B55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0288" y="1782763"/>
                <a:ext cx="1587" cy="3175"/>
              </a:xfrm>
              <a:custGeom>
                <a:avLst/>
                <a:gdLst>
                  <a:gd name="T0" fmla="*/ 1587 w 5"/>
                  <a:gd name="T1" fmla="*/ 3175 h 6"/>
                  <a:gd name="T2" fmla="*/ 0 w 5"/>
                  <a:gd name="T3" fmla="*/ 0 h 6"/>
                  <a:gd name="T4" fmla="*/ 1587 w 5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3" y="4"/>
                      <a:pt x="2" y="2"/>
                      <a:pt x="0" y="0"/>
                    </a:cubicBezTo>
                    <a:cubicBezTo>
                      <a:pt x="2" y="2"/>
                      <a:pt x="3" y="4"/>
                      <a:pt x="5" y="6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4" name="Freeform 833">
                <a:extLst>
                  <a:ext uri="{FF2B5EF4-FFF2-40B4-BE49-F238E27FC236}">
                    <a16:creationId xmlns:a16="http://schemas.microsoft.com/office/drawing/2014/main" id="{CC2B9334-ACD1-4B69-83F8-168C32C1C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2888" y="2016125"/>
                <a:ext cx="3175" cy="1588"/>
              </a:xfrm>
              <a:custGeom>
                <a:avLst/>
                <a:gdLst>
                  <a:gd name="T0" fmla="*/ 3175 w 8"/>
                  <a:gd name="T1" fmla="*/ 0 h 3"/>
                  <a:gd name="T2" fmla="*/ 0 w 8"/>
                  <a:gd name="T3" fmla="*/ 1588 h 3"/>
                  <a:gd name="T4" fmla="*/ 3175 w 8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8" y="0"/>
                    </a:moveTo>
                    <a:cubicBezTo>
                      <a:pt x="5" y="1"/>
                      <a:pt x="2" y="2"/>
                      <a:pt x="0" y="3"/>
                    </a:cubicBezTo>
                    <a:cubicBezTo>
                      <a:pt x="2" y="2"/>
                      <a:pt x="5" y="1"/>
                      <a:pt x="8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5" name="Freeform 834">
                <a:extLst>
                  <a:ext uri="{FF2B5EF4-FFF2-40B4-BE49-F238E27FC236}">
                    <a16:creationId xmlns:a16="http://schemas.microsoft.com/office/drawing/2014/main" id="{FB9CAFD6-9E4E-4E90-A5E2-B2E2F2375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9238" y="2012950"/>
                <a:ext cx="4762" cy="1588"/>
              </a:xfrm>
              <a:custGeom>
                <a:avLst/>
                <a:gdLst>
                  <a:gd name="T0" fmla="*/ 4762 w 7"/>
                  <a:gd name="T1" fmla="*/ 0 h 3"/>
                  <a:gd name="T2" fmla="*/ 0 w 7"/>
                  <a:gd name="T3" fmla="*/ 1588 h 3"/>
                  <a:gd name="T4" fmla="*/ 4762 w 7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5" y="1"/>
                      <a:pt x="3" y="2"/>
                      <a:pt x="0" y="3"/>
                    </a:cubicBezTo>
                    <a:cubicBezTo>
                      <a:pt x="3" y="2"/>
                      <a:pt x="5" y="1"/>
                      <a:pt x="7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6" name="Freeform 835">
                <a:extLst>
                  <a:ext uri="{FF2B5EF4-FFF2-40B4-BE49-F238E27FC236}">
                    <a16:creationId xmlns:a16="http://schemas.microsoft.com/office/drawing/2014/main" id="{4EE7066B-1CBA-4EA6-A79E-D5F1F6550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7813" y="1979613"/>
                <a:ext cx="4762" cy="7938"/>
              </a:xfrm>
              <a:custGeom>
                <a:avLst/>
                <a:gdLst>
                  <a:gd name="T0" fmla="*/ 4762 w 10"/>
                  <a:gd name="T1" fmla="*/ 0 h 15"/>
                  <a:gd name="T2" fmla="*/ 0 w 10"/>
                  <a:gd name="T3" fmla="*/ 7938 h 15"/>
                  <a:gd name="T4" fmla="*/ 4762 w 10"/>
                  <a:gd name="T5" fmla="*/ 0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10" y="0"/>
                    </a:moveTo>
                    <a:cubicBezTo>
                      <a:pt x="7" y="5"/>
                      <a:pt x="4" y="10"/>
                      <a:pt x="0" y="15"/>
                    </a:cubicBezTo>
                    <a:cubicBezTo>
                      <a:pt x="4" y="10"/>
                      <a:pt x="7" y="5"/>
                      <a:pt x="10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7" name="Freeform 836">
                <a:extLst>
                  <a:ext uri="{FF2B5EF4-FFF2-40B4-BE49-F238E27FC236}">
                    <a16:creationId xmlns:a16="http://schemas.microsoft.com/office/drawing/2014/main" id="{1DB981D4-4EF4-41A7-A511-3673E10E7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2006600"/>
                <a:ext cx="3175" cy="4763"/>
              </a:xfrm>
              <a:custGeom>
                <a:avLst/>
                <a:gdLst>
                  <a:gd name="T0" fmla="*/ 3175 w 8"/>
                  <a:gd name="T1" fmla="*/ 0 h 7"/>
                  <a:gd name="T2" fmla="*/ 0 w 8"/>
                  <a:gd name="T3" fmla="*/ 4763 h 7"/>
                  <a:gd name="T4" fmla="*/ 3175 w 8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5" y="3"/>
                      <a:pt x="3" y="5"/>
                      <a:pt x="0" y="7"/>
                    </a:cubicBezTo>
                    <a:cubicBezTo>
                      <a:pt x="3" y="5"/>
                      <a:pt x="5" y="3"/>
                      <a:pt x="8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8" name="Freeform 837">
                <a:extLst>
                  <a:ext uri="{FF2B5EF4-FFF2-40B4-BE49-F238E27FC236}">
                    <a16:creationId xmlns:a16="http://schemas.microsoft.com/office/drawing/2014/main" id="{EC0CA32B-60C1-443E-AAD4-CE473B43A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4163" y="1968500"/>
                <a:ext cx="4762" cy="9525"/>
              </a:xfrm>
              <a:custGeom>
                <a:avLst/>
                <a:gdLst>
                  <a:gd name="T0" fmla="*/ 4762 w 11"/>
                  <a:gd name="T1" fmla="*/ 0 h 18"/>
                  <a:gd name="T2" fmla="*/ 0 w 11"/>
                  <a:gd name="T3" fmla="*/ 9525 h 18"/>
                  <a:gd name="T4" fmla="*/ 4762 w 11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8">
                    <a:moveTo>
                      <a:pt x="11" y="0"/>
                    </a:moveTo>
                    <a:cubicBezTo>
                      <a:pt x="8" y="7"/>
                      <a:pt x="4" y="13"/>
                      <a:pt x="0" y="18"/>
                    </a:cubicBezTo>
                    <a:cubicBezTo>
                      <a:pt x="4" y="13"/>
                      <a:pt x="8" y="7"/>
                      <a:pt x="11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89" name="Freeform 838">
                <a:extLst>
                  <a:ext uri="{FF2B5EF4-FFF2-40B4-BE49-F238E27FC236}">
                    <a16:creationId xmlns:a16="http://schemas.microsoft.com/office/drawing/2014/main" id="{28C85E58-2D54-42F8-A075-A94A3212F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6863" y="1946275"/>
                <a:ext cx="4762" cy="9525"/>
              </a:xfrm>
              <a:custGeom>
                <a:avLst/>
                <a:gdLst>
                  <a:gd name="T0" fmla="*/ 4762 w 10"/>
                  <a:gd name="T1" fmla="*/ 0 h 18"/>
                  <a:gd name="T2" fmla="*/ 0 w 10"/>
                  <a:gd name="T3" fmla="*/ 9525 h 18"/>
                  <a:gd name="T4" fmla="*/ 4762 w 1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8">
                    <a:moveTo>
                      <a:pt x="10" y="0"/>
                    </a:moveTo>
                    <a:cubicBezTo>
                      <a:pt x="7" y="6"/>
                      <a:pt x="4" y="12"/>
                      <a:pt x="0" y="18"/>
                    </a:cubicBezTo>
                    <a:cubicBezTo>
                      <a:pt x="4" y="12"/>
                      <a:pt x="7" y="6"/>
                      <a:pt x="10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0" name="Freeform 839">
                <a:extLst>
                  <a:ext uri="{FF2B5EF4-FFF2-40B4-BE49-F238E27FC236}">
                    <a16:creationId xmlns:a16="http://schemas.microsoft.com/office/drawing/2014/main" id="{5A39882F-D980-414B-A073-856471F16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5225" y="1984375"/>
                <a:ext cx="214312" cy="50800"/>
              </a:xfrm>
              <a:custGeom>
                <a:avLst/>
                <a:gdLst>
                  <a:gd name="T0" fmla="*/ 214312 w 412"/>
                  <a:gd name="T1" fmla="*/ 50800 h 98"/>
                  <a:gd name="T2" fmla="*/ 97793 w 412"/>
                  <a:gd name="T3" fmla="*/ 41469 h 98"/>
                  <a:gd name="T4" fmla="*/ 11444 w 412"/>
                  <a:gd name="T5" fmla="*/ 12959 h 98"/>
                  <a:gd name="T6" fmla="*/ 3121 w 412"/>
                  <a:gd name="T7" fmla="*/ 6220 h 98"/>
                  <a:gd name="T8" fmla="*/ 0 w 412"/>
                  <a:gd name="T9" fmla="*/ 0 h 98"/>
                  <a:gd name="T10" fmla="*/ 3121 w 412"/>
                  <a:gd name="T11" fmla="*/ 6220 h 98"/>
                  <a:gd name="T12" fmla="*/ 11444 w 412"/>
                  <a:gd name="T13" fmla="*/ 12959 h 98"/>
                  <a:gd name="T14" fmla="*/ 97793 w 412"/>
                  <a:gd name="T15" fmla="*/ 41469 h 98"/>
                  <a:gd name="T16" fmla="*/ 214312 w 412"/>
                  <a:gd name="T17" fmla="*/ 50800 h 9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12" h="98">
                    <a:moveTo>
                      <a:pt x="412" y="98"/>
                    </a:moveTo>
                    <a:cubicBezTo>
                      <a:pt x="338" y="98"/>
                      <a:pt x="263" y="91"/>
                      <a:pt x="188" y="80"/>
                    </a:cubicBezTo>
                    <a:cubicBezTo>
                      <a:pt x="130" y="71"/>
                      <a:pt x="76" y="49"/>
                      <a:pt x="22" y="25"/>
                    </a:cubicBezTo>
                    <a:cubicBezTo>
                      <a:pt x="16" y="23"/>
                      <a:pt x="9" y="18"/>
                      <a:pt x="6" y="12"/>
                    </a:cubicBezTo>
                    <a:cubicBezTo>
                      <a:pt x="4" y="8"/>
                      <a:pt x="2" y="4"/>
                      <a:pt x="0" y="0"/>
                    </a:cubicBezTo>
                    <a:cubicBezTo>
                      <a:pt x="2" y="4"/>
                      <a:pt x="4" y="8"/>
                      <a:pt x="6" y="12"/>
                    </a:cubicBezTo>
                    <a:cubicBezTo>
                      <a:pt x="9" y="18"/>
                      <a:pt x="16" y="23"/>
                      <a:pt x="22" y="25"/>
                    </a:cubicBezTo>
                    <a:cubicBezTo>
                      <a:pt x="76" y="49"/>
                      <a:pt x="130" y="71"/>
                      <a:pt x="188" y="80"/>
                    </a:cubicBezTo>
                    <a:cubicBezTo>
                      <a:pt x="263" y="91"/>
                      <a:pt x="338" y="98"/>
                      <a:pt x="412" y="98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1" name="Freeform 840">
                <a:extLst>
                  <a:ext uri="{FF2B5EF4-FFF2-40B4-BE49-F238E27FC236}">
                    <a16:creationId xmlns:a16="http://schemas.microsoft.com/office/drawing/2014/main" id="{34C4E3DF-AF6B-44FF-A87F-14DE0CF0D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9538" y="2035175"/>
                <a:ext cx="14287" cy="0"/>
              </a:xfrm>
              <a:custGeom>
                <a:avLst/>
                <a:gdLst>
                  <a:gd name="T0" fmla="*/ 14287 w 26"/>
                  <a:gd name="T1" fmla="*/ 0 h 1"/>
                  <a:gd name="T2" fmla="*/ 0 w 26"/>
                  <a:gd name="T3" fmla="*/ 1 h 1"/>
                  <a:gd name="T4" fmla="*/ 14287 w 26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1">
                    <a:moveTo>
                      <a:pt x="26" y="0"/>
                    </a:moveTo>
                    <a:cubicBezTo>
                      <a:pt x="18" y="0"/>
                      <a:pt x="9" y="1"/>
                      <a:pt x="0" y="1"/>
                    </a:cubicBezTo>
                    <a:cubicBezTo>
                      <a:pt x="9" y="1"/>
                      <a:pt x="18" y="0"/>
                      <a:pt x="26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2" name="Freeform 841">
                <a:extLst>
                  <a:ext uri="{FF2B5EF4-FFF2-40B4-BE49-F238E27FC236}">
                    <a16:creationId xmlns:a16="http://schemas.microsoft.com/office/drawing/2014/main" id="{79322696-C20F-4A0F-8DD1-324E78AB5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3213" y="1936750"/>
                <a:ext cx="4762" cy="6350"/>
              </a:xfrm>
              <a:custGeom>
                <a:avLst/>
                <a:gdLst>
                  <a:gd name="T0" fmla="*/ 4762 w 7"/>
                  <a:gd name="T1" fmla="*/ 0 h 13"/>
                  <a:gd name="T2" fmla="*/ 0 w 7"/>
                  <a:gd name="T3" fmla="*/ 6350 h 13"/>
                  <a:gd name="T4" fmla="*/ 4762 w 7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3">
                    <a:moveTo>
                      <a:pt x="7" y="0"/>
                    </a:moveTo>
                    <a:cubicBezTo>
                      <a:pt x="5" y="4"/>
                      <a:pt x="2" y="8"/>
                      <a:pt x="0" y="13"/>
                    </a:cubicBezTo>
                    <a:cubicBezTo>
                      <a:pt x="2" y="8"/>
                      <a:pt x="5" y="4"/>
                      <a:pt x="7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3" name="Freeform 842">
                <a:extLst>
                  <a:ext uri="{FF2B5EF4-FFF2-40B4-BE49-F238E27FC236}">
                    <a16:creationId xmlns:a16="http://schemas.microsoft.com/office/drawing/2014/main" id="{17204360-3537-45AA-B90A-87181C1E2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9563" y="1928813"/>
                <a:ext cx="3175" cy="3175"/>
              </a:xfrm>
              <a:custGeom>
                <a:avLst/>
                <a:gdLst>
                  <a:gd name="T0" fmla="*/ 3175 w 5"/>
                  <a:gd name="T1" fmla="*/ 0 h 8"/>
                  <a:gd name="T2" fmla="*/ 0 w 5"/>
                  <a:gd name="T3" fmla="*/ 3175 h 8"/>
                  <a:gd name="T4" fmla="*/ 3175 w 5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8">
                    <a:moveTo>
                      <a:pt x="5" y="0"/>
                    </a:moveTo>
                    <a:cubicBezTo>
                      <a:pt x="4" y="2"/>
                      <a:pt x="2" y="5"/>
                      <a:pt x="0" y="8"/>
                    </a:cubicBezTo>
                    <a:cubicBezTo>
                      <a:pt x="2" y="5"/>
                      <a:pt x="4" y="2"/>
                      <a:pt x="5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4" name="Freeform 843">
                <a:extLst>
                  <a:ext uri="{FF2B5EF4-FFF2-40B4-BE49-F238E27FC236}">
                    <a16:creationId xmlns:a16="http://schemas.microsoft.com/office/drawing/2014/main" id="{3746580C-B872-4C9B-A8C2-E38F596D7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8075" y="1874838"/>
                <a:ext cx="503237" cy="136525"/>
              </a:xfrm>
              <a:custGeom>
                <a:avLst/>
                <a:gdLst>
                  <a:gd name="T0" fmla="*/ 175174 w 971"/>
                  <a:gd name="T1" fmla="*/ 128679 h 261"/>
                  <a:gd name="T2" fmla="*/ 341020 w 971"/>
                  <a:gd name="T3" fmla="*/ 115602 h 261"/>
                  <a:gd name="T4" fmla="*/ 478360 w 971"/>
                  <a:gd name="T5" fmla="*/ 39754 h 261"/>
                  <a:gd name="T6" fmla="*/ 483543 w 971"/>
                  <a:gd name="T7" fmla="*/ 36093 h 261"/>
                  <a:gd name="T8" fmla="*/ 503237 w 971"/>
                  <a:gd name="T9" fmla="*/ 523 h 261"/>
                  <a:gd name="T10" fmla="*/ 0 w 971"/>
                  <a:gd name="T11" fmla="*/ 0 h 261"/>
                  <a:gd name="T12" fmla="*/ 55455 w 971"/>
                  <a:gd name="T13" fmla="*/ 105140 h 261"/>
                  <a:gd name="T14" fmla="*/ 92770 w 971"/>
                  <a:gd name="T15" fmla="*/ 117694 h 261"/>
                  <a:gd name="T16" fmla="*/ 175174 w 971"/>
                  <a:gd name="T17" fmla="*/ 128679 h 26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71" h="261">
                    <a:moveTo>
                      <a:pt x="338" y="246"/>
                    </a:moveTo>
                    <a:cubicBezTo>
                      <a:pt x="444" y="253"/>
                      <a:pt x="557" y="261"/>
                      <a:pt x="658" y="221"/>
                    </a:cubicBezTo>
                    <a:cubicBezTo>
                      <a:pt x="754" y="184"/>
                      <a:pt x="840" y="136"/>
                      <a:pt x="923" y="76"/>
                    </a:cubicBezTo>
                    <a:cubicBezTo>
                      <a:pt x="926" y="74"/>
                      <a:pt x="930" y="72"/>
                      <a:pt x="933" y="69"/>
                    </a:cubicBezTo>
                    <a:cubicBezTo>
                      <a:pt x="945" y="47"/>
                      <a:pt x="958" y="24"/>
                      <a:pt x="971" y="1"/>
                    </a:cubicBezTo>
                    <a:cubicBezTo>
                      <a:pt x="699" y="121"/>
                      <a:pt x="316" y="122"/>
                      <a:pt x="0" y="0"/>
                    </a:cubicBezTo>
                    <a:cubicBezTo>
                      <a:pt x="23" y="75"/>
                      <a:pt x="70" y="138"/>
                      <a:pt x="107" y="201"/>
                    </a:cubicBezTo>
                    <a:cubicBezTo>
                      <a:pt x="130" y="211"/>
                      <a:pt x="154" y="219"/>
                      <a:pt x="179" y="225"/>
                    </a:cubicBezTo>
                    <a:cubicBezTo>
                      <a:pt x="231" y="238"/>
                      <a:pt x="285" y="242"/>
                      <a:pt x="338" y="246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5" name="Freeform 844">
                <a:extLst>
                  <a:ext uri="{FF2B5EF4-FFF2-40B4-BE49-F238E27FC236}">
                    <a16:creationId xmlns:a16="http://schemas.microsoft.com/office/drawing/2014/main" id="{F49CD080-495E-42B7-84C6-0AA2570AD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4463" y="2019300"/>
                <a:ext cx="93662" cy="14288"/>
              </a:xfrm>
              <a:custGeom>
                <a:avLst/>
                <a:gdLst>
                  <a:gd name="T0" fmla="*/ 0 w 181"/>
                  <a:gd name="T1" fmla="*/ 14288 h 28"/>
                  <a:gd name="T2" fmla="*/ 67271 w 181"/>
                  <a:gd name="T3" fmla="*/ 5613 h 28"/>
                  <a:gd name="T4" fmla="*/ 93662 w 181"/>
                  <a:gd name="T5" fmla="*/ 0 h 28"/>
                  <a:gd name="T6" fmla="*/ 67271 w 181"/>
                  <a:gd name="T7" fmla="*/ 5613 h 28"/>
                  <a:gd name="T8" fmla="*/ 0 w 181"/>
                  <a:gd name="T9" fmla="*/ 14288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28">
                    <a:moveTo>
                      <a:pt x="0" y="28"/>
                    </a:moveTo>
                    <a:cubicBezTo>
                      <a:pt x="43" y="26"/>
                      <a:pt x="87" y="20"/>
                      <a:pt x="130" y="11"/>
                    </a:cubicBezTo>
                    <a:cubicBezTo>
                      <a:pt x="146" y="8"/>
                      <a:pt x="164" y="5"/>
                      <a:pt x="181" y="0"/>
                    </a:cubicBezTo>
                    <a:cubicBezTo>
                      <a:pt x="164" y="5"/>
                      <a:pt x="146" y="8"/>
                      <a:pt x="130" y="11"/>
                    </a:cubicBezTo>
                    <a:cubicBezTo>
                      <a:pt x="87" y="20"/>
                      <a:pt x="43" y="26"/>
                      <a:pt x="0" y="28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6" name="Freeform 845">
                <a:extLst>
                  <a:ext uri="{FF2B5EF4-FFF2-40B4-BE49-F238E27FC236}">
                    <a16:creationId xmlns:a16="http://schemas.microsoft.com/office/drawing/2014/main" id="{0262CF8D-6D48-4F79-A1FD-56C171B12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1938" y="1989138"/>
                <a:ext cx="14287" cy="17463"/>
              </a:xfrm>
              <a:custGeom>
                <a:avLst/>
                <a:gdLst>
                  <a:gd name="T0" fmla="*/ 0 w 28"/>
                  <a:gd name="T1" fmla="*/ 17463 h 34"/>
                  <a:gd name="T2" fmla="*/ 8164 w 28"/>
                  <a:gd name="T3" fmla="*/ 8732 h 34"/>
                  <a:gd name="T4" fmla="*/ 14287 w 28"/>
                  <a:gd name="T5" fmla="*/ 0 h 34"/>
                  <a:gd name="T6" fmla="*/ 8164 w 28"/>
                  <a:gd name="T7" fmla="*/ 8732 h 34"/>
                  <a:gd name="T8" fmla="*/ 0 w 28"/>
                  <a:gd name="T9" fmla="*/ 17463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34">
                    <a:moveTo>
                      <a:pt x="0" y="34"/>
                    </a:moveTo>
                    <a:cubicBezTo>
                      <a:pt x="6" y="29"/>
                      <a:pt x="12" y="24"/>
                      <a:pt x="16" y="17"/>
                    </a:cubicBezTo>
                    <a:cubicBezTo>
                      <a:pt x="20" y="11"/>
                      <a:pt x="24" y="5"/>
                      <a:pt x="28" y="0"/>
                    </a:cubicBezTo>
                    <a:cubicBezTo>
                      <a:pt x="24" y="5"/>
                      <a:pt x="20" y="11"/>
                      <a:pt x="16" y="17"/>
                    </a:cubicBezTo>
                    <a:cubicBezTo>
                      <a:pt x="12" y="24"/>
                      <a:pt x="6" y="29"/>
                      <a:pt x="0" y="34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7" name="Freeform 846">
                <a:extLst>
                  <a:ext uri="{FF2B5EF4-FFF2-40B4-BE49-F238E27FC236}">
                    <a16:creationId xmlns:a16="http://schemas.microsoft.com/office/drawing/2014/main" id="{0262C3AA-2899-4009-8E62-DD10E64DE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0513" y="1958975"/>
                <a:ext cx="4762" cy="6350"/>
              </a:xfrm>
              <a:custGeom>
                <a:avLst/>
                <a:gdLst>
                  <a:gd name="T0" fmla="*/ 4762 w 9"/>
                  <a:gd name="T1" fmla="*/ 0 h 14"/>
                  <a:gd name="T2" fmla="*/ 0 w 9"/>
                  <a:gd name="T3" fmla="*/ 6350 h 14"/>
                  <a:gd name="T4" fmla="*/ 4762 w 9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9" y="0"/>
                    </a:moveTo>
                    <a:cubicBezTo>
                      <a:pt x="6" y="5"/>
                      <a:pt x="3" y="10"/>
                      <a:pt x="0" y="14"/>
                    </a:cubicBezTo>
                    <a:cubicBezTo>
                      <a:pt x="3" y="10"/>
                      <a:pt x="6" y="5"/>
                      <a:pt x="9" y="0"/>
                    </a:cubicBezTo>
                    <a:close/>
                  </a:path>
                </a:pathLst>
              </a:custGeom>
              <a:solidFill>
                <a:srgbClr val="D1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8" name="Freeform 847">
                <a:extLst>
                  <a:ext uri="{FF2B5EF4-FFF2-40B4-BE49-F238E27FC236}">
                    <a16:creationId xmlns:a16="http://schemas.microsoft.com/office/drawing/2014/main" id="{73FE3914-BD8D-4A88-A21F-E06FDF121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5713" y="2366963"/>
                <a:ext cx="1587" cy="3175"/>
              </a:xfrm>
              <a:custGeom>
                <a:avLst/>
                <a:gdLst>
                  <a:gd name="T0" fmla="*/ 1587 w 5"/>
                  <a:gd name="T1" fmla="*/ 3175 h 5"/>
                  <a:gd name="T2" fmla="*/ 0 w 5"/>
                  <a:gd name="T3" fmla="*/ 0 h 5"/>
                  <a:gd name="T4" fmla="*/ 1587 w 5"/>
                  <a:gd name="T5" fmla="*/ 317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3" y="4"/>
                      <a:pt x="2" y="2"/>
                      <a:pt x="0" y="0"/>
                    </a:cubicBezTo>
                    <a:cubicBezTo>
                      <a:pt x="2" y="2"/>
                      <a:pt x="3" y="4"/>
                      <a:pt x="5" y="5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099" name="Freeform 848">
                <a:extLst>
                  <a:ext uri="{FF2B5EF4-FFF2-40B4-BE49-F238E27FC236}">
                    <a16:creationId xmlns:a16="http://schemas.microsoft.com/office/drawing/2014/main" id="{8CA83B4F-FA10-4576-8CF8-1379F99A3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0950" y="2360613"/>
                <a:ext cx="1587" cy="3175"/>
              </a:xfrm>
              <a:custGeom>
                <a:avLst/>
                <a:gdLst>
                  <a:gd name="T0" fmla="*/ 1587 w 4"/>
                  <a:gd name="T1" fmla="*/ 3175 h 7"/>
                  <a:gd name="T2" fmla="*/ 0 w 4"/>
                  <a:gd name="T3" fmla="*/ 0 h 7"/>
                  <a:gd name="T4" fmla="*/ 1587 w 4"/>
                  <a:gd name="T5" fmla="*/ 3175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7"/>
                    </a:moveTo>
                    <a:cubicBezTo>
                      <a:pt x="3" y="5"/>
                      <a:pt x="2" y="2"/>
                      <a:pt x="0" y="0"/>
                    </a:cubicBezTo>
                    <a:cubicBezTo>
                      <a:pt x="2" y="2"/>
                      <a:pt x="3" y="5"/>
                      <a:pt x="4" y="7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0" name="Freeform 849">
                <a:extLst>
                  <a:ext uri="{FF2B5EF4-FFF2-40B4-BE49-F238E27FC236}">
                    <a16:creationId xmlns:a16="http://schemas.microsoft.com/office/drawing/2014/main" id="{C3B6FE23-D3E3-457F-A9F6-F6E3D5E9C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2538" y="2363788"/>
                <a:ext cx="3175" cy="3175"/>
              </a:xfrm>
              <a:custGeom>
                <a:avLst/>
                <a:gdLst>
                  <a:gd name="T0" fmla="*/ 3175 w 4"/>
                  <a:gd name="T1" fmla="*/ 3175 h 6"/>
                  <a:gd name="T2" fmla="*/ 0 w 4"/>
                  <a:gd name="T3" fmla="*/ 0 h 6"/>
                  <a:gd name="T4" fmla="*/ 3175 w 4"/>
                  <a:gd name="T5" fmla="*/ 317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cubicBezTo>
                      <a:pt x="3" y="4"/>
                      <a:pt x="1" y="2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1" name="Freeform 850">
                <a:extLst>
                  <a:ext uri="{FF2B5EF4-FFF2-40B4-BE49-F238E27FC236}">
                    <a16:creationId xmlns:a16="http://schemas.microsoft.com/office/drawing/2014/main" id="{38E0E3EC-E115-41F2-9F1C-C8B9905FF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7325" y="2220913"/>
                <a:ext cx="23812" cy="120650"/>
              </a:xfrm>
              <a:custGeom>
                <a:avLst/>
                <a:gdLst>
                  <a:gd name="T0" fmla="*/ 23812 w 44"/>
                  <a:gd name="T1" fmla="*/ 0 h 231"/>
                  <a:gd name="T2" fmla="*/ 23812 w 44"/>
                  <a:gd name="T3" fmla="*/ 0 h 231"/>
                  <a:gd name="T4" fmla="*/ 0 w 44"/>
                  <a:gd name="T5" fmla="*/ 120650 h 231"/>
                  <a:gd name="T6" fmla="*/ 23812 w 44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231"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35" y="83"/>
                      <a:pt x="18" y="158"/>
                      <a:pt x="0" y="231"/>
                    </a:cubicBezTo>
                    <a:cubicBezTo>
                      <a:pt x="18" y="158"/>
                      <a:pt x="35" y="83"/>
                      <a:pt x="44" y="0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2" name="Freeform 851">
                <a:extLst>
                  <a:ext uri="{FF2B5EF4-FFF2-40B4-BE49-F238E27FC236}">
                    <a16:creationId xmlns:a16="http://schemas.microsoft.com/office/drawing/2014/main" id="{E0ABA84F-6466-44AB-889C-C2EA9A071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50475" y="2373313"/>
                <a:ext cx="3175" cy="1588"/>
              </a:xfrm>
              <a:custGeom>
                <a:avLst/>
                <a:gdLst>
                  <a:gd name="T0" fmla="*/ 3175 w 5"/>
                  <a:gd name="T1" fmla="*/ 1588 h 4"/>
                  <a:gd name="T2" fmla="*/ 0 w 5"/>
                  <a:gd name="T3" fmla="*/ 0 h 4"/>
                  <a:gd name="T4" fmla="*/ 3175 w 5"/>
                  <a:gd name="T5" fmla="*/ 1588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4"/>
                    </a:moveTo>
                    <a:cubicBezTo>
                      <a:pt x="4" y="3"/>
                      <a:pt x="2" y="2"/>
                      <a:pt x="0" y="0"/>
                    </a:cubicBezTo>
                    <a:cubicBezTo>
                      <a:pt x="2" y="2"/>
                      <a:pt x="4" y="3"/>
                      <a:pt x="5" y="4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3" name="Freeform 852">
                <a:extLst>
                  <a:ext uri="{FF2B5EF4-FFF2-40B4-BE49-F238E27FC236}">
                    <a16:creationId xmlns:a16="http://schemas.microsoft.com/office/drawing/2014/main" id="{64D0B8DA-2141-4023-84E3-F81AFDA56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56825" y="2376488"/>
                <a:ext cx="1587" cy="1588"/>
              </a:xfrm>
              <a:custGeom>
                <a:avLst/>
                <a:gdLst>
                  <a:gd name="T0" fmla="*/ 1587 w 5"/>
                  <a:gd name="T1" fmla="*/ 1588 h 3"/>
                  <a:gd name="T2" fmla="*/ 0 w 5"/>
                  <a:gd name="T3" fmla="*/ 0 h 3"/>
                  <a:gd name="T4" fmla="*/ 1587 w 5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5" y="3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4" name="Freeform 853">
                <a:extLst>
                  <a:ext uri="{FF2B5EF4-FFF2-40B4-BE49-F238E27FC236}">
                    <a16:creationId xmlns:a16="http://schemas.microsoft.com/office/drawing/2014/main" id="{8828A870-B191-4D96-AA23-E43BFB855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53650" y="2374900"/>
                <a:ext cx="3175" cy="1588"/>
              </a:xfrm>
              <a:custGeom>
                <a:avLst/>
                <a:gdLst>
                  <a:gd name="T0" fmla="*/ 3175 w 5"/>
                  <a:gd name="T1" fmla="*/ 1588 h 3"/>
                  <a:gd name="T2" fmla="*/ 0 w 5"/>
                  <a:gd name="T3" fmla="*/ 0 h 3"/>
                  <a:gd name="T4" fmla="*/ 3175 w 5"/>
                  <a:gd name="T5" fmla="*/ 1588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cubicBezTo>
                      <a:pt x="3" y="2"/>
                      <a:pt x="2" y="1"/>
                      <a:pt x="0" y="0"/>
                    </a:cubicBezTo>
                    <a:cubicBezTo>
                      <a:pt x="2" y="1"/>
                      <a:pt x="3" y="2"/>
                      <a:pt x="5" y="3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5" name="Freeform 854">
                <a:extLst>
                  <a:ext uri="{FF2B5EF4-FFF2-40B4-BE49-F238E27FC236}">
                    <a16:creationId xmlns:a16="http://schemas.microsoft.com/office/drawing/2014/main" id="{DDCFACB4-CEE7-40C9-B264-70FE16DFE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6688" y="2322513"/>
                <a:ext cx="1587" cy="4763"/>
              </a:xfrm>
              <a:custGeom>
                <a:avLst/>
                <a:gdLst>
                  <a:gd name="T0" fmla="*/ 1587 w 2"/>
                  <a:gd name="T1" fmla="*/ 4763 h 8"/>
                  <a:gd name="T2" fmla="*/ 0 w 2"/>
                  <a:gd name="T3" fmla="*/ 0 h 8"/>
                  <a:gd name="T4" fmla="*/ 1587 w 2"/>
                  <a:gd name="T5" fmla="*/ 4763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8">
                    <a:moveTo>
                      <a:pt x="2" y="8"/>
                    </a:moveTo>
                    <a:cubicBezTo>
                      <a:pt x="1" y="5"/>
                      <a:pt x="1" y="3"/>
                      <a:pt x="0" y="0"/>
                    </a:cubicBezTo>
                    <a:cubicBezTo>
                      <a:pt x="1" y="3"/>
                      <a:pt x="1" y="5"/>
                      <a:pt x="2" y="8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6" name="Freeform 855">
                <a:extLst>
                  <a:ext uri="{FF2B5EF4-FFF2-40B4-BE49-F238E27FC236}">
                    <a16:creationId xmlns:a16="http://schemas.microsoft.com/office/drawing/2014/main" id="{9B1D3F1C-B430-4871-BEEA-40F8D44A9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7300" y="2370138"/>
                <a:ext cx="3175" cy="3175"/>
              </a:xfrm>
              <a:custGeom>
                <a:avLst/>
                <a:gdLst>
                  <a:gd name="T0" fmla="*/ 3175 w 5"/>
                  <a:gd name="T1" fmla="*/ 3175 h 5"/>
                  <a:gd name="T2" fmla="*/ 0 w 5"/>
                  <a:gd name="T3" fmla="*/ 0 h 5"/>
                  <a:gd name="T4" fmla="*/ 3175 w 5"/>
                  <a:gd name="T5" fmla="*/ 317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cubicBezTo>
                      <a:pt x="3" y="4"/>
                      <a:pt x="2" y="2"/>
                      <a:pt x="0" y="0"/>
                    </a:cubicBezTo>
                    <a:cubicBezTo>
                      <a:pt x="2" y="2"/>
                      <a:pt x="3" y="4"/>
                      <a:pt x="5" y="5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7" name="Freeform 856">
                <a:extLst>
                  <a:ext uri="{FF2B5EF4-FFF2-40B4-BE49-F238E27FC236}">
                    <a16:creationId xmlns:a16="http://schemas.microsoft.com/office/drawing/2014/main" id="{8A51277D-6FBD-44E3-93E9-5BD1C644C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8275" y="2328863"/>
                <a:ext cx="0" cy="4763"/>
              </a:xfrm>
              <a:custGeom>
                <a:avLst/>
                <a:gdLst>
                  <a:gd name="T0" fmla="*/ 1 w 2"/>
                  <a:gd name="T1" fmla="*/ 4763 h 9"/>
                  <a:gd name="T2" fmla="*/ 1 w 2"/>
                  <a:gd name="T3" fmla="*/ 4763 h 9"/>
                  <a:gd name="T4" fmla="*/ 0 w 2"/>
                  <a:gd name="T5" fmla="*/ 0 h 9"/>
                  <a:gd name="T6" fmla="*/ 1 w 2"/>
                  <a:gd name="T7" fmla="*/ 4763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6"/>
                      <a:pt x="1" y="3"/>
                      <a:pt x="0" y="0"/>
                    </a:cubicBezTo>
                    <a:cubicBezTo>
                      <a:pt x="1" y="3"/>
                      <a:pt x="2" y="6"/>
                      <a:pt x="2" y="9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8" name="Freeform 857">
                <a:extLst>
                  <a:ext uri="{FF2B5EF4-FFF2-40B4-BE49-F238E27FC236}">
                    <a16:creationId xmlns:a16="http://schemas.microsoft.com/office/drawing/2014/main" id="{E68D2688-4749-441F-BA7D-D5F538E44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0788" y="2203450"/>
                <a:ext cx="258762" cy="176213"/>
              </a:xfrm>
              <a:custGeom>
                <a:avLst/>
                <a:gdLst>
                  <a:gd name="T0" fmla="*/ 29098 w 498"/>
                  <a:gd name="T1" fmla="*/ 157445 h 338"/>
                  <a:gd name="T2" fmla="*/ 130940 w 498"/>
                  <a:gd name="T3" fmla="*/ 167350 h 338"/>
                  <a:gd name="T4" fmla="*/ 214596 w 498"/>
                  <a:gd name="T5" fmla="*/ 103225 h 338"/>
                  <a:gd name="T6" fmla="*/ 221870 w 498"/>
                  <a:gd name="T7" fmla="*/ 47963 h 338"/>
                  <a:gd name="T8" fmla="*/ 229145 w 498"/>
                  <a:gd name="T9" fmla="*/ 40665 h 338"/>
                  <a:gd name="T10" fmla="*/ 234341 w 498"/>
                  <a:gd name="T11" fmla="*/ 49006 h 338"/>
                  <a:gd name="T12" fmla="*/ 228625 w 498"/>
                  <a:gd name="T13" fmla="*/ 77158 h 338"/>
                  <a:gd name="T14" fmla="*/ 228625 w 498"/>
                  <a:gd name="T15" fmla="*/ 77158 h 338"/>
                  <a:gd name="T16" fmla="*/ 246811 w 498"/>
                  <a:gd name="T17" fmla="*/ 19290 h 338"/>
                  <a:gd name="T18" fmla="*/ 258762 w 498"/>
                  <a:gd name="T19" fmla="*/ 18247 h 338"/>
                  <a:gd name="T20" fmla="*/ 11951 w 498"/>
                  <a:gd name="T21" fmla="*/ 4171 h 338"/>
                  <a:gd name="T22" fmla="*/ 520 w 498"/>
                  <a:gd name="T23" fmla="*/ 19290 h 338"/>
                  <a:gd name="T24" fmla="*/ 12990 w 498"/>
                  <a:gd name="T25" fmla="*/ 98533 h 338"/>
                  <a:gd name="T26" fmla="*/ 29098 w 498"/>
                  <a:gd name="T27" fmla="*/ 157445 h 3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498" h="338">
                    <a:moveTo>
                      <a:pt x="56" y="302"/>
                    </a:moveTo>
                    <a:cubicBezTo>
                      <a:pt x="118" y="328"/>
                      <a:pt x="187" y="338"/>
                      <a:pt x="252" y="321"/>
                    </a:cubicBezTo>
                    <a:cubicBezTo>
                      <a:pt x="323" y="302"/>
                      <a:pt x="376" y="256"/>
                      <a:pt x="413" y="198"/>
                    </a:cubicBezTo>
                    <a:cubicBezTo>
                      <a:pt x="413" y="162"/>
                      <a:pt x="422" y="127"/>
                      <a:pt x="427" y="92"/>
                    </a:cubicBezTo>
                    <a:cubicBezTo>
                      <a:pt x="428" y="86"/>
                      <a:pt x="432" y="78"/>
                      <a:pt x="441" y="78"/>
                    </a:cubicBezTo>
                    <a:cubicBezTo>
                      <a:pt x="450" y="78"/>
                      <a:pt x="452" y="87"/>
                      <a:pt x="451" y="94"/>
                    </a:cubicBezTo>
                    <a:cubicBezTo>
                      <a:pt x="447" y="112"/>
                      <a:pt x="444" y="130"/>
                      <a:pt x="440" y="148"/>
                    </a:cubicBezTo>
                    <a:cubicBezTo>
                      <a:pt x="440" y="148"/>
                      <a:pt x="440" y="148"/>
                      <a:pt x="440" y="148"/>
                    </a:cubicBezTo>
                    <a:cubicBezTo>
                      <a:pt x="456" y="113"/>
                      <a:pt x="468" y="75"/>
                      <a:pt x="475" y="37"/>
                    </a:cubicBezTo>
                    <a:cubicBezTo>
                      <a:pt x="483" y="37"/>
                      <a:pt x="490" y="36"/>
                      <a:pt x="498" y="35"/>
                    </a:cubicBezTo>
                    <a:cubicBezTo>
                      <a:pt x="339" y="49"/>
                      <a:pt x="173" y="65"/>
                      <a:pt x="23" y="8"/>
                    </a:cubicBezTo>
                    <a:cubicBezTo>
                      <a:pt x="1" y="0"/>
                      <a:pt x="0" y="19"/>
                      <a:pt x="1" y="37"/>
                    </a:cubicBezTo>
                    <a:cubicBezTo>
                      <a:pt x="3" y="88"/>
                      <a:pt x="18" y="138"/>
                      <a:pt x="25" y="189"/>
                    </a:cubicBezTo>
                    <a:cubicBezTo>
                      <a:pt x="32" y="239"/>
                      <a:pt x="42" y="277"/>
                      <a:pt x="56" y="302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09" name="Freeform 858">
                <a:extLst>
                  <a:ext uri="{FF2B5EF4-FFF2-40B4-BE49-F238E27FC236}">
                    <a16:creationId xmlns:a16="http://schemas.microsoft.com/office/drawing/2014/main" id="{1A64DD07-FADA-4C85-B328-9D69B76FF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0000" y="2370138"/>
                <a:ext cx="179387" cy="28575"/>
              </a:xfrm>
              <a:custGeom>
                <a:avLst/>
                <a:gdLst>
                  <a:gd name="T0" fmla="*/ 2592 w 346"/>
                  <a:gd name="T1" fmla="*/ 9525 h 57"/>
                  <a:gd name="T2" fmla="*/ 0 w 346"/>
                  <a:gd name="T3" fmla="*/ 8522 h 57"/>
                  <a:gd name="T4" fmla="*/ 2592 w 346"/>
                  <a:gd name="T5" fmla="*/ 9525 h 57"/>
                  <a:gd name="T6" fmla="*/ 161759 w 346"/>
                  <a:gd name="T7" fmla="*/ 10026 h 57"/>
                  <a:gd name="T8" fmla="*/ 179387 w 346"/>
                  <a:gd name="T9" fmla="*/ 0 h 57"/>
                  <a:gd name="T10" fmla="*/ 161759 w 346"/>
                  <a:gd name="T11" fmla="*/ 10026 h 57"/>
                  <a:gd name="T12" fmla="*/ 2592 w 346"/>
                  <a:gd name="T13" fmla="*/ 9525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6" h="57">
                    <a:moveTo>
                      <a:pt x="5" y="19"/>
                    </a:moveTo>
                    <a:cubicBezTo>
                      <a:pt x="4" y="19"/>
                      <a:pt x="2" y="18"/>
                      <a:pt x="0" y="17"/>
                    </a:cubicBezTo>
                    <a:cubicBezTo>
                      <a:pt x="2" y="18"/>
                      <a:pt x="4" y="19"/>
                      <a:pt x="5" y="19"/>
                    </a:cubicBezTo>
                    <a:cubicBezTo>
                      <a:pt x="115" y="56"/>
                      <a:pt x="237" y="57"/>
                      <a:pt x="312" y="20"/>
                    </a:cubicBezTo>
                    <a:cubicBezTo>
                      <a:pt x="321" y="16"/>
                      <a:pt x="337" y="9"/>
                      <a:pt x="346" y="0"/>
                    </a:cubicBezTo>
                    <a:cubicBezTo>
                      <a:pt x="337" y="9"/>
                      <a:pt x="321" y="16"/>
                      <a:pt x="312" y="20"/>
                    </a:cubicBezTo>
                    <a:cubicBezTo>
                      <a:pt x="237" y="57"/>
                      <a:pt x="115" y="56"/>
                      <a:pt x="5" y="19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0" name="Freeform 859">
                <a:extLst>
                  <a:ext uri="{FF2B5EF4-FFF2-40B4-BE49-F238E27FC236}">
                    <a16:creationId xmlns:a16="http://schemas.microsoft.com/office/drawing/2014/main" id="{E1045BD2-0D0C-4AFA-A679-5C528D760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5100" y="2312988"/>
                <a:ext cx="1587" cy="3175"/>
              </a:xfrm>
              <a:custGeom>
                <a:avLst/>
                <a:gdLst>
                  <a:gd name="T0" fmla="*/ 1587 w 1"/>
                  <a:gd name="T1" fmla="*/ 3175 h 8"/>
                  <a:gd name="T2" fmla="*/ 0 w 1"/>
                  <a:gd name="T3" fmla="*/ 0 h 8"/>
                  <a:gd name="T4" fmla="*/ 1587 w 1"/>
                  <a:gd name="T5" fmla="*/ 317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8">
                    <a:moveTo>
                      <a:pt x="1" y="8"/>
                    </a:moveTo>
                    <a:cubicBezTo>
                      <a:pt x="1" y="5"/>
                      <a:pt x="0" y="3"/>
                      <a:pt x="0" y="0"/>
                    </a:cubicBezTo>
                    <a:cubicBezTo>
                      <a:pt x="0" y="3"/>
                      <a:pt x="1" y="5"/>
                      <a:pt x="1" y="8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1" name="Freeform 860">
                <a:extLst>
                  <a:ext uri="{FF2B5EF4-FFF2-40B4-BE49-F238E27FC236}">
                    <a16:creationId xmlns:a16="http://schemas.microsoft.com/office/drawing/2014/main" id="{3123B176-8677-4200-9ED5-CE26635BD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5100" y="2308225"/>
                <a:ext cx="0" cy="1588"/>
              </a:xfrm>
              <a:custGeom>
                <a:avLst/>
                <a:gdLst>
                  <a:gd name="T0" fmla="*/ 1588 h 4"/>
                  <a:gd name="T1" fmla="*/ 0 h 4"/>
                  <a:gd name="T2" fmla="*/ 1588 h 4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cubicBezTo>
                      <a:pt x="0" y="3"/>
                      <a:pt x="0" y="1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2" name="Freeform 861">
                <a:extLst>
                  <a:ext uri="{FF2B5EF4-FFF2-40B4-BE49-F238E27FC236}">
                    <a16:creationId xmlns:a16="http://schemas.microsoft.com/office/drawing/2014/main" id="{32DB8C55-9B2E-4E6B-A736-338EC5044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6688" y="2317750"/>
                <a:ext cx="0" cy="4763"/>
              </a:xfrm>
              <a:custGeom>
                <a:avLst/>
                <a:gdLst>
                  <a:gd name="T0" fmla="*/ 1 w 1"/>
                  <a:gd name="T1" fmla="*/ 4763 h 7"/>
                  <a:gd name="T2" fmla="*/ 0 w 1"/>
                  <a:gd name="T3" fmla="*/ 0 h 7"/>
                  <a:gd name="T4" fmla="*/ 1 w 1"/>
                  <a:gd name="T5" fmla="*/ 4763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cubicBezTo>
                      <a:pt x="1" y="4"/>
                      <a:pt x="0" y="2"/>
                      <a:pt x="0" y="0"/>
                    </a:cubicBezTo>
                    <a:cubicBezTo>
                      <a:pt x="0" y="2"/>
                      <a:pt x="1" y="4"/>
                      <a:pt x="1" y="7"/>
                    </a:cubicBezTo>
                    <a:close/>
                  </a:path>
                </a:pathLst>
              </a:custGeom>
              <a:solidFill>
                <a:srgbClr val="A57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3" name="Freeform 862">
                <a:extLst>
                  <a:ext uri="{FF2B5EF4-FFF2-40B4-BE49-F238E27FC236}">
                    <a16:creationId xmlns:a16="http://schemas.microsoft.com/office/drawing/2014/main" id="{D34BB165-EE4B-4F54-9B77-D7AF99002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9338" y="2438400"/>
                <a:ext cx="57150" cy="61913"/>
              </a:xfrm>
              <a:custGeom>
                <a:avLst/>
                <a:gdLst>
                  <a:gd name="T0" fmla="*/ 57150 w 109"/>
                  <a:gd name="T1" fmla="*/ 0 h 120"/>
                  <a:gd name="T2" fmla="*/ 4719 w 109"/>
                  <a:gd name="T3" fmla="*/ 43339 h 120"/>
                  <a:gd name="T4" fmla="*/ 13632 w 109"/>
                  <a:gd name="T5" fmla="*/ 61913 h 120"/>
                  <a:gd name="T6" fmla="*/ 54004 w 109"/>
                  <a:gd name="T7" fmla="*/ 43339 h 120"/>
                  <a:gd name="T8" fmla="*/ 57150 w 109"/>
                  <a:gd name="T9" fmla="*/ 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9" h="120">
                    <a:moveTo>
                      <a:pt x="109" y="0"/>
                    </a:moveTo>
                    <a:cubicBezTo>
                      <a:pt x="65" y="25"/>
                      <a:pt x="40" y="54"/>
                      <a:pt x="9" y="84"/>
                    </a:cubicBezTo>
                    <a:cubicBezTo>
                      <a:pt x="0" y="94"/>
                      <a:pt x="9" y="107"/>
                      <a:pt x="26" y="120"/>
                    </a:cubicBezTo>
                    <a:cubicBezTo>
                      <a:pt x="54" y="115"/>
                      <a:pt x="81" y="102"/>
                      <a:pt x="103" y="84"/>
                    </a:cubicBezTo>
                    <a:cubicBezTo>
                      <a:pt x="101" y="56"/>
                      <a:pt x="102" y="27"/>
                      <a:pt x="109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4" name="Freeform 863">
                <a:extLst>
                  <a:ext uri="{FF2B5EF4-FFF2-40B4-BE49-F238E27FC236}">
                    <a16:creationId xmlns:a16="http://schemas.microsoft.com/office/drawing/2014/main" id="{7B2923B7-E6EB-4D60-AB32-E497FEE7F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2038" y="2500313"/>
                <a:ext cx="31750" cy="20638"/>
              </a:xfrm>
              <a:custGeom>
                <a:avLst/>
                <a:gdLst>
                  <a:gd name="T0" fmla="*/ 31750 w 59"/>
                  <a:gd name="T1" fmla="*/ 20638 h 40"/>
                  <a:gd name="T2" fmla="*/ 0 w 59"/>
                  <a:gd name="T3" fmla="*/ 0 h 40"/>
                  <a:gd name="T4" fmla="*/ 31750 w 59"/>
                  <a:gd name="T5" fmla="*/ 20638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9" h="40">
                    <a:moveTo>
                      <a:pt x="59" y="40"/>
                    </a:moveTo>
                    <a:cubicBezTo>
                      <a:pt x="42" y="29"/>
                      <a:pt x="17" y="15"/>
                      <a:pt x="0" y="0"/>
                    </a:cubicBezTo>
                    <a:cubicBezTo>
                      <a:pt x="17" y="15"/>
                      <a:pt x="42" y="29"/>
                      <a:pt x="59" y="4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5" name="Freeform 864">
                <a:extLst>
                  <a:ext uri="{FF2B5EF4-FFF2-40B4-BE49-F238E27FC236}">
                    <a16:creationId xmlns:a16="http://schemas.microsoft.com/office/drawing/2014/main" id="{18A78E38-5BFF-459E-B1D1-99B803B17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3788" y="2520950"/>
                <a:ext cx="1587" cy="1588"/>
              </a:xfrm>
              <a:custGeom>
                <a:avLst/>
                <a:gdLst>
                  <a:gd name="T0" fmla="*/ 1587 w 2"/>
                  <a:gd name="T1" fmla="*/ 1588 h 2"/>
                  <a:gd name="T2" fmla="*/ 0 w 2"/>
                  <a:gd name="T3" fmla="*/ 0 h 2"/>
                  <a:gd name="T4" fmla="*/ 1587 w 2"/>
                  <a:gd name="T5" fmla="*/ 1588 h 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2" y="2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6" name="Freeform 865">
                <a:extLst>
                  <a:ext uri="{FF2B5EF4-FFF2-40B4-BE49-F238E27FC236}">
                    <a16:creationId xmlns:a16="http://schemas.microsoft.com/office/drawing/2014/main" id="{211E104D-21F4-41A8-A3D9-342879F07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6963" y="2522538"/>
                <a:ext cx="11112" cy="3175"/>
              </a:xfrm>
              <a:custGeom>
                <a:avLst/>
                <a:gdLst>
                  <a:gd name="T0" fmla="*/ 529 w 21"/>
                  <a:gd name="T1" fmla="*/ 454 h 7"/>
                  <a:gd name="T2" fmla="*/ 0 w 21"/>
                  <a:gd name="T3" fmla="*/ 0 h 7"/>
                  <a:gd name="T4" fmla="*/ 529 w 21"/>
                  <a:gd name="T5" fmla="*/ 454 h 7"/>
                  <a:gd name="T6" fmla="*/ 11112 w 21"/>
                  <a:gd name="T7" fmla="*/ 2721 h 7"/>
                  <a:gd name="T8" fmla="*/ 11112 w 21"/>
                  <a:gd name="T9" fmla="*/ 2721 h 7"/>
                  <a:gd name="T10" fmla="*/ 529 w 21"/>
                  <a:gd name="T11" fmla="*/ 454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" h="7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2" y="1"/>
                      <a:pt x="14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14" y="7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7" name="Freeform 866">
                <a:extLst>
                  <a:ext uri="{FF2B5EF4-FFF2-40B4-BE49-F238E27FC236}">
                    <a16:creationId xmlns:a16="http://schemas.microsoft.com/office/drawing/2014/main" id="{28827628-6D78-4926-972E-5205CBEB7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6488" y="2520950"/>
                <a:ext cx="0" cy="1588"/>
              </a:xfrm>
              <a:custGeom>
                <a:avLst/>
                <a:gdLst>
                  <a:gd name="T0" fmla="*/ 0 h 4"/>
                  <a:gd name="T1" fmla="*/ 1588 h 4"/>
                  <a:gd name="T2" fmla="*/ 0 h 4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D6D6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8" name="Freeform 867">
                <a:extLst>
                  <a:ext uri="{FF2B5EF4-FFF2-40B4-BE49-F238E27FC236}">
                    <a16:creationId xmlns:a16="http://schemas.microsoft.com/office/drawing/2014/main" id="{ACBDEF7B-8E69-4D44-B914-B3E9A23F2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7575" y="1116013"/>
                <a:ext cx="298450" cy="484188"/>
              </a:xfrm>
              <a:custGeom>
                <a:avLst/>
                <a:gdLst>
                  <a:gd name="T0" fmla="*/ 20243 w 575"/>
                  <a:gd name="T1" fmla="*/ 404268 h 933"/>
                  <a:gd name="T2" fmla="*/ 30105 w 575"/>
                  <a:gd name="T3" fmla="*/ 410496 h 933"/>
                  <a:gd name="T4" fmla="*/ 68514 w 575"/>
                  <a:gd name="T5" fmla="*/ 178003 h 933"/>
                  <a:gd name="T6" fmla="*/ 214884 w 575"/>
                  <a:gd name="T7" fmla="*/ 20239 h 933"/>
                  <a:gd name="T8" fmla="*/ 59690 w 575"/>
                  <a:gd name="T9" fmla="*/ 316046 h 933"/>
                  <a:gd name="T10" fmla="*/ 61247 w 575"/>
                  <a:gd name="T11" fmla="*/ 428659 h 933"/>
                  <a:gd name="T12" fmla="*/ 148965 w 575"/>
                  <a:gd name="T13" fmla="*/ 468619 h 933"/>
                  <a:gd name="T14" fmla="*/ 210213 w 575"/>
                  <a:gd name="T15" fmla="*/ 484188 h 933"/>
                  <a:gd name="T16" fmla="*/ 205541 w 575"/>
                  <a:gd name="T17" fmla="*/ 439039 h 933"/>
                  <a:gd name="T18" fmla="*/ 290664 w 575"/>
                  <a:gd name="T19" fmla="*/ 57085 h 933"/>
                  <a:gd name="T20" fmla="*/ 285993 w 575"/>
                  <a:gd name="T21" fmla="*/ 40998 h 933"/>
                  <a:gd name="T22" fmla="*/ 221632 w 575"/>
                  <a:gd name="T23" fmla="*/ 6746 h 933"/>
                  <a:gd name="T24" fmla="*/ 201389 w 575"/>
                  <a:gd name="T25" fmla="*/ 9860 h 933"/>
                  <a:gd name="T26" fmla="*/ 119899 w 575"/>
                  <a:gd name="T27" fmla="*/ 80957 h 933"/>
                  <a:gd name="T28" fmla="*/ 35814 w 575"/>
                  <a:gd name="T29" fmla="*/ 206545 h 933"/>
                  <a:gd name="T30" fmla="*/ 1557 w 575"/>
                  <a:gd name="T31" fmla="*/ 364828 h 933"/>
                  <a:gd name="T32" fmla="*/ 20243 w 575"/>
                  <a:gd name="T33" fmla="*/ 404268 h 93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75" h="933">
                    <a:moveTo>
                      <a:pt x="39" y="779"/>
                    </a:moveTo>
                    <a:cubicBezTo>
                      <a:pt x="45" y="783"/>
                      <a:pt x="52" y="787"/>
                      <a:pt x="58" y="791"/>
                    </a:cubicBezTo>
                    <a:cubicBezTo>
                      <a:pt x="40" y="658"/>
                      <a:pt x="52" y="503"/>
                      <a:pt x="132" y="343"/>
                    </a:cubicBezTo>
                    <a:cubicBezTo>
                      <a:pt x="218" y="171"/>
                      <a:pt x="424" y="28"/>
                      <a:pt x="414" y="39"/>
                    </a:cubicBezTo>
                    <a:cubicBezTo>
                      <a:pt x="326" y="128"/>
                      <a:pt x="137" y="379"/>
                      <a:pt x="115" y="609"/>
                    </a:cubicBezTo>
                    <a:cubicBezTo>
                      <a:pt x="108" y="682"/>
                      <a:pt x="110" y="755"/>
                      <a:pt x="118" y="826"/>
                    </a:cubicBezTo>
                    <a:cubicBezTo>
                      <a:pt x="173" y="855"/>
                      <a:pt x="229" y="881"/>
                      <a:pt x="287" y="903"/>
                    </a:cubicBezTo>
                    <a:cubicBezTo>
                      <a:pt x="324" y="917"/>
                      <a:pt x="361" y="931"/>
                      <a:pt x="405" y="933"/>
                    </a:cubicBezTo>
                    <a:cubicBezTo>
                      <a:pt x="402" y="902"/>
                      <a:pt x="400" y="874"/>
                      <a:pt x="396" y="846"/>
                    </a:cubicBezTo>
                    <a:cubicBezTo>
                      <a:pt x="356" y="581"/>
                      <a:pt x="399" y="329"/>
                      <a:pt x="560" y="110"/>
                    </a:cubicBezTo>
                    <a:cubicBezTo>
                      <a:pt x="575" y="91"/>
                      <a:pt x="572" y="90"/>
                      <a:pt x="551" y="79"/>
                    </a:cubicBezTo>
                    <a:cubicBezTo>
                      <a:pt x="509" y="58"/>
                      <a:pt x="475" y="47"/>
                      <a:pt x="427" y="13"/>
                    </a:cubicBezTo>
                    <a:cubicBezTo>
                      <a:pt x="414" y="0"/>
                      <a:pt x="401" y="13"/>
                      <a:pt x="388" y="19"/>
                    </a:cubicBezTo>
                    <a:cubicBezTo>
                      <a:pt x="324" y="52"/>
                      <a:pt x="276" y="103"/>
                      <a:pt x="231" y="156"/>
                    </a:cubicBezTo>
                    <a:cubicBezTo>
                      <a:pt x="168" y="230"/>
                      <a:pt x="104" y="305"/>
                      <a:pt x="69" y="398"/>
                    </a:cubicBezTo>
                    <a:cubicBezTo>
                      <a:pt x="32" y="496"/>
                      <a:pt x="12" y="598"/>
                      <a:pt x="3" y="703"/>
                    </a:cubicBezTo>
                    <a:cubicBezTo>
                      <a:pt x="0" y="738"/>
                      <a:pt x="10" y="761"/>
                      <a:pt x="39" y="779"/>
                    </a:cubicBezTo>
                    <a:close/>
                  </a:path>
                </a:pathLst>
              </a:custGeom>
              <a:solidFill>
                <a:srgbClr val="B4B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19" name="Freeform 868">
                <a:extLst>
                  <a:ext uri="{FF2B5EF4-FFF2-40B4-BE49-F238E27FC236}">
                    <a16:creationId xmlns:a16="http://schemas.microsoft.com/office/drawing/2014/main" id="{B966D715-1D4F-405C-98E3-E94E9F753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187450"/>
                <a:ext cx="100012" cy="390525"/>
              </a:xfrm>
              <a:custGeom>
                <a:avLst/>
                <a:gdLst>
                  <a:gd name="T0" fmla="*/ 40109 w 192"/>
                  <a:gd name="T1" fmla="*/ 349035 h 753"/>
                  <a:gd name="T2" fmla="*/ 48964 w 192"/>
                  <a:gd name="T3" fmla="*/ 380671 h 753"/>
                  <a:gd name="T4" fmla="*/ 58861 w 192"/>
                  <a:gd name="T5" fmla="*/ 374966 h 753"/>
                  <a:gd name="T6" fmla="*/ 61466 w 192"/>
                  <a:gd name="T7" fmla="*/ 372892 h 753"/>
                  <a:gd name="T8" fmla="*/ 69800 w 192"/>
                  <a:gd name="T9" fmla="*/ 367705 h 753"/>
                  <a:gd name="T10" fmla="*/ 72405 w 192"/>
                  <a:gd name="T11" fmla="*/ 365631 h 753"/>
                  <a:gd name="T12" fmla="*/ 75530 w 192"/>
                  <a:gd name="T13" fmla="*/ 363556 h 753"/>
                  <a:gd name="T14" fmla="*/ 79176 w 192"/>
                  <a:gd name="T15" fmla="*/ 360963 h 753"/>
                  <a:gd name="T16" fmla="*/ 81781 w 192"/>
                  <a:gd name="T17" fmla="*/ 358889 h 753"/>
                  <a:gd name="T18" fmla="*/ 83864 w 192"/>
                  <a:gd name="T19" fmla="*/ 357333 h 753"/>
                  <a:gd name="T20" fmla="*/ 86469 w 192"/>
                  <a:gd name="T21" fmla="*/ 355258 h 753"/>
                  <a:gd name="T22" fmla="*/ 89073 w 192"/>
                  <a:gd name="T23" fmla="*/ 353184 h 753"/>
                  <a:gd name="T24" fmla="*/ 91157 w 192"/>
                  <a:gd name="T25" fmla="*/ 351109 h 753"/>
                  <a:gd name="T26" fmla="*/ 92719 w 192"/>
                  <a:gd name="T27" fmla="*/ 349554 h 753"/>
                  <a:gd name="T28" fmla="*/ 94803 w 192"/>
                  <a:gd name="T29" fmla="*/ 347479 h 753"/>
                  <a:gd name="T30" fmla="*/ 95845 w 192"/>
                  <a:gd name="T31" fmla="*/ 345923 h 753"/>
                  <a:gd name="T32" fmla="*/ 96887 w 192"/>
                  <a:gd name="T33" fmla="*/ 344367 h 753"/>
                  <a:gd name="T34" fmla="*/ 97928 w 192"/>
                  <a:gd name="T35" fmla="*/ 343330 h 753"/>
                  <a:gd name="T36" fmla="*/ 98449 w 192"/>
                  <a:gd name="T37" fmla="*/ 341774 h 753"/>
                  <a:gd name="T38" fmla="*/ 98449 w 192"/>
                  <a:gd name="T39" fmla="*/ 340737 h 753"/>
                  <a:gd name="T40" fmla="*/ 98449 w 192"/>
                  <a:gd name="T41" fmla="*/ 339700 h 753"/>
                  <a:gd name="T42" fmla="*/ 94282 w 192"/>
                  <a:gd name="T43" fmla="*/ 206413 h 753"/>
                  <a:gd name="T44" fmla="*/ 92199 w 192"/>
                  <a:gd name="T45" fmla="*/ 195003 h 753"/>
                  <a:gd name="T46" fmla="*/ 90115 w 192"/>
                  <a:gd name="T47" fmla="*/ 185668 h 753"/>
                  <a:gd name="T48" fmla="*/ 88552 w 192"/>
                  <a:gd name="T49" fmla="*/ 176851 h 753"/>
                  <a:gd name="T50" fmla="*/ 85427 w 192"/>
                  <a:gd name="T51" fmla="*/ 165960 h 753"/>
                  <a:gd name="T52" fmla="*/ 83343 w 192"/>
                  <a:gd name="T53" fmla="*/ 157144 h 753"/>
                  <a:gd name="T54" fmla="*/ 80739 w 192"/>
                  <a:gd name="T55" fmla="*/ 148846 h 753"/>
                  <a:gd name="T56" fmla="*/ 77613 w 192"/>
                  <a:gd name="T57" fmla="*/ 137954 h 753"/>
                  <a:gd name="T58" fmla="*/ 74488 w 192"/>
                  <a:gd name="T59" fmla="*/ 129138 h 753"/>
                  <a:gd name="T60" fmla="*/ 71884 w 192"/>
                  <a:gd name="T61" fmla="*/ 121358 h 753"/>
                  <a:gd name="T62" fmla="*/ 67716 w 192"/>
                  <a:gd name="T63" fmla="*/ 110467 h 753"/>
                  <a:gd name="T64" fmla="*/ 64070 w 192"/>
                  <a:gd name="T65" fmla="*/ 102688 h 753"/>
                  <a:gd name="T66" fmla="*/ 60945 w 192"/>
                  <a:gd name="T67" fmla="*/ 94908 h 753"/>
                  <a:gd name="T68" fmla="*/ 55736 w 192"/>
                  <a:gd name="T69" fmla="*/ 84017 h 753"/>
                  <a:gd name="T70" fmla="*/ 52090 w 192"/>
                  <a:gd name="T71" fmla="*/ 76757 h 753"/>
                  <a:gd name="T72" fmla="*/ 42193 w 192"/>
                  <a:gd name="T73" fmla="*/ 58605 h 753"/>
                  <a:gd name="T74" fmla="*/ 38546 w 192"/>
                  <a:gd name="T75" fmla="*/ 51863 h 753"/>
                  <a:gd name="T76" fmla="*/ 27087 w 192"/>
                  <a:gd name="T77" fmla="*/ 34229 h 753"/>
                  <a:gd name="T78" fmla="*/ 22919 w 192"/>
                  <a:gd name="T79" fmla="*/ 28524 h 753"/>
                  <a:gd name="T80" fmla="*/ 9897 w 192"/>
                  <a:gd name="T81" fmla="*/ 11410 h 753"/>
                  <a:gd name="T82" fmla="*/ 5209 w 192"/>
                  <a:gd name="T83" fmla="*/ 5705 h 753"/>
                  <a:gd name="T84" fmla="*/ 0 w 192"/>
                  <a:gd name="T85" fmla="*/ 0 h 753"/>
                  <a:gd name="T86" fmla="*/ 11981 w 192"/>
                  <a:gd name="T87" fmla="*/ 26450 h 75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92" h="753">
                    <a:moveTo>
                      <a:pt x="89" y="349"/>
                    </a:moveTo>
                    <a:cubicBezTo>
                      <a:pt x="99" y="457"/>
                      <a:pt x="93" y="566"/>
                      <a:pt x="77" y="673"/>
                    </a:cubicBezTo>
                    <a:cubicBezTo>
                      <a:pt x="73" y="700"/>
                      <a:pt x="68" y="727"/>
                      <a:pt x="61" y="753"/>
                    </a:cubicBezTo>
                    <a:cubicBezTo>
                      <a:pt x="73" y="746"/>
                      <a:pt x="84" y="740"/>
                      <a:pt x="94" y="734"/>
                    </a:cubicBezTo>
                    <a:cubicBezTo>
                      <a:pt x="94" y="734"/>
                      <a:pt x="94" y="734"/>
                      <a:pt x="94" y="734"/>
                    </a:cubicBezTo>
                    <a:cubicBezTo>
                      <a:pt x="101" y="730"/>
                      <a:pt x="107" y="726"/>
                      <a:pt x="113" y="723"/>
                    </a:cubicBezTo>
                    <a:cubicBezTo>
                      <a:pt x="113" y="723"/>
                      <a:pt x="113" y="723"/>
                      <a:pt x="113" y="723"/>
                    </a:cubicBezTo>
                    <a:cubicBezTo>
                      <a:pt x="115" y="721"/>
                      <a:pt x="116" y="720"/>
                      <a:pt x="118" y="719"/>
                    </a:cubicBezTo>
                    <a:cubicBezTo>
                      <a:pt x="119" y="719"/>
                      <a:pt x="119" y="719"/>
                      <a:pt x="119" y="718"/>
                    </a:cubicBezTo>
                    <a:cubicBezTo>
                      <a:pt x="124" y="715"/>
                      <a:pt x="129" y="712"/>
                      <a:pt x="134" y="709"/>
                    </a:cubicBezTo>
                    <a:cubicBezTo>
                      <a:pt x="134" y="708"/>
                      <a:pt x="135" y="708"/>
                      <a:pt x="135" y="708"/>
                    </a:cubicBezTo>
                    <a:cubicBezTo>
                      <a:pt x="136" y="707"/>
                      <a:pt x="138" y="706"/>
                      <a:pt x="139" y="705"/>
                    </a:cubicBezTo>
                    <a:cubicBezTo>
                      <a:pt x="140" y="705"/>
                      <a:pt x="140" y="704"/>
                      <a:pt x="141" y="704"/>
                    </a:cubicBezTo>
                    <a:cubicBezTo>
                      <a:pt x="142" y="703"/>
                      <a:pt x="143" y="702"/>
                      <a:pt x="145" y="701"/>
                    </a:cubicBezTo>
                    <a:cubicBezTo>
                      <a:pt x="145" y="701"/>
                      <a:pt x="146" y="701"/>
                      <a:pt x="146" y="700"/>
                    </a:cubicBezTo>
                    <a:cubicBezTo>
                      <a:pt x="148" y="699"/>
                      <a:pt x="150" y="697"/>
                      <a:pt x="152" y="696"/>
                    </a:cubicBezTo>
                    <a:cubicBezTo>
                      <a:pt x="153" y="695"/>
                      <a:pt x="154" y="695"/>
                      <a:pt x="154" y="694"/>
                    </a:cubicBezTo>
                    <a:cubicBezTo>
                      <a:pt x="155" y="694"/>
                      <a:pt x="156" y="693"/>
                      <a:pt x="157" y="692"/>
                    </a:cubicBezTo>
                    <a:cubicBezTo>
                      <a:pt x="158" y="692"/>
                      <a:pt x="158" y="691"/>
                      <a:pt x="159" y="691"/>
                    </a:cubicBezTo>
                    <a:cubicBezTo>
                      <a:pt x="160" y="690"/>
                      <a:pt x="161" y="689"/>
                      <a:pt x="161" y="689"/>
                    </a:cubicBezTo>
                    <a:cubicBezTo>
                      <a:pt x="162" y="688"/>
                      <a:pt x="163" y="687"/>
                      <a:pt x="164" y="687"/>
                    </a:cubicBezTo>
                    <a:cubicBezTo>
                      <a:pt x="165" y="686"/>
                      <a:pt x="165" y="686"/>
                      <a:pt x="166" y="685"/>
                    </a:cubicBezTo>
                    <a:cubicBezTo>
                      <a:pt x="167" y="684"/>
                      <a:pt x="168" y="683"/>
                      <a:pt x="170" y="682"/>
                    </a:cubicBezTo>
                    <a:cubicBezTo>
                      <a:pt x="170" y="681"/>
                      <a:pt x="171" y="681"/>
                      <a:pt x="171" y="681"/>
                    </a:cubicBezTo>
                    <a:cubicBezTo>
                      <a:pt x="172" y="680"/>
                      <a:pt x="173" y="679"/>
                      <a:pt x="173" y="679"/>
                    </a:cubicBezTo>
                    <a:cubicBezTo>
                      <a:pt x="174" y="678"/>
                      <a:pt x="174" y="678"/>
                      <a:pt x="175" y="677"/>
                    </a:cubicBezTo>
                    <a:cubicBezTo>
                      <a:pt x="176" y="676"/>
                      <a:pt x="176" y="676"/>
                      <a:pt x="177" y="675"/>
                    </a:cubicBezTo>
                    <a:cubicBezTo>
                      <a:pt x="177" y="675"/>
                      <a:pt x="178" y="674"/>
                      <a:pt x="178" y="674"/>
                    </a:cubicBezTo>
                    <a:cubicBezTo>
                      <a:pt x="179" y="673"/>
                      <a:pt x="180" y="672"/>
                      <a:pt x="181" y="671"/>
                    </a:cubicBezTo>
                    <a:cubicBezTo>
                      <a:pt x="181" y="671"/>
                      <a:pt x="181" y="671"/>
                      <a:pt x="182" y="670"/>
                    </a:cubicBezTo>
                    <a:cubicBezTo>
                      <a:pt x="182" y="670"/>
                      <a:pt x="183" y="669"/>
                      <a:pt x="183" y="668"/>
                    </a:cubicBezTo>
                    <a:cubicBezTo>
                      <a:pt x="184" y="668"/>
                      <a:pt x="184" y="667"/>
                      <a:pt x="184" y="667"/>
                    </a:cubicBezTo>
                    <a:cubicBezTo>
                      <a:pt x="185" y="667"/>
                      <a:pt x="185" y="666"/>
                      <a:pt x="185" y="665"/>
                    </a:cubicBezTo>
                    <a:cubicBezTo>
                      <a:pt x="186" y="665"/>
                      <a:pt x="186" y="665"/>
                      <a:pt x="186" y="664"/>
                    </a:cubicBezTo>
                    <a:cubicBezTo>
                      <a:pt x="187" y="664"/>
                      <a:pt x="187" y="663"/>
                      <a:pt x="188" y="662"/>
                    </a:cubicBezTo>
                    <a:cubicBezTo>
                      <a:pt x="188" y="662"/>
                      <a:pt x="188" y="662"/>
                      <a:pt x="188" y="662"/>
                    </a:cubicBezTo>
                    <a:cubicBezTo>
                      <a:pt x="188" y="661"/>
                      <a:pt x="188" y="660"/>
                      <a:pt x="189" y="660"/>
                    </a:cubicBezTo>
                    <a:cubicBezTo>
                      <a:pt x="189" y="659"/>
                      <a:pt x="189" y="659"/>
                      <a:pt x="189" y="659"/>
                    </a:cubicBezTo>
                    <a:cubicBezTo>
                      <a:pt x="189" y="658"/>
                      <a:pt x="189" y="658"/>
                      <a:pt x="189" y="657"/>
                    </a:cubicBezTo>
                    <a:cubicBezTo>
                      <a:pt x="189" y="657"/>
                      <a:pt x="189" y="657"/>
                      <a:pt x="189" y="657"/>
                    </a:cubicBezTo>
                    <a:cubicBezTo>
                      <a:pt x="189" y="656"/>
                      <a:pt x="189" y="655"/>
                      <a:pt x="189" y="655"/>
                    </a:cubicBezTo>
                    <a:cubicBezTo>
                      <a:pt x="189" y="655"/>
                      <a:pt x="189" y="655"/>
                      <a:pt x="189" y="655"/>
                    </a:cubicBezTo>
                    <a:cubicBezTo>
                      <a:pt x="191" y="635"/>
                      <a:pt x="192" y="612"/>
                      <a:pt x="192" y="587"/>
                    </a:cubicBezTo>
                    <a:cubicBezTo>
                      <a:pt x="192" y="512"/>
                      <a:pt x="185" y="424"/>
                      <a:pt x="181" y="398"/>
                    </a:cubicBezTo>
                    <a:cubicBezTo>
                      <a:pt x="180" y="392"/>
                      <a:pt x="179" y="386"/>
                      <a:pt x="178" y="381"/>
                    </a:cubicBezTo>
                    <a:cubicBezTo>
                      <a:pt x="178" y="379"/>
                      <a:pt x="177" y="377"/>
                      <a:pt x="177" y="376"/>
                    </a:cubicBezTo>
                    <a:cubicBezTo>
                      <a:pt x="176" y="372"/>
                      <a:pt x="175" y="368"/>
                      <a:pt x="174" y="363"/>
                    </a:cubicBezTo>
                    <a:cubicBezTo>
                      <a:pt x="174" y="362"/>
                      <a:pt x="174" y="360"/>
                      <a:pt x="173" y="358"/>
                    </a:cubicBezTo>
                    <a:cubicBezTo>
                      <a:pt x="172" y="353"/>
                      <a:pt x="171" y="348"/>
                      <a:pt x="170" y="343"/>
                    </a:cubicBezTo>
                    <a:cubicBezTo>
                      <a:pt x="170" y="343"/>
                      <a:pt x="170" y="342"/>
                      <a:pt x="170" y="341"/>
                    </a:cubicBezTo>
                    <a:cubicBezTo>
                      <a:pt x="168" y="336"/>
                      <a:pt x="167" y="331"/>
                      <a:pt x="166" y="325"/>
                    </a:cubicBezTo>
                    <a:cubicBezTo>
                      <a:pt x="165" y="323"/>
                      <a:pt x="165" y="322"/>
                      <a:pt x="164" y="320"/>
                    </a:cubicBezTo>
                    <a:cubicBezTo>
                      <a:pt x="164" y="316"/>
                      <a:pt x="163" y="312"/>
                      <a:pt x="162" y="309"/>
                    </a:cubicBezTo>
                    <a:cubicBezTo>
                      <a:pt x="161" y="307"/>
                      <a:pt x="160" y="305"/>
                      <a:pt x="160" y="303"/>
                    </a:cubicBezTo>
                    <a:cubicBezTo>
                      <a:pt x="159" y="299"/>
                      <a:pt x="158" y="295"/>
                      <a:pt x="157" y="291"/>
                    </a:cubicBezTo>
                    <a:cubicBezTo>
                      <a:pt x="156" y="290"/>
                      <a:pt x="156" y="288"/>
                      <a:pt x="155" y="287"/>
                    </a:cubicBezTo>
                    <a:cubicBezTo>
                      <a:pt x="154" y="282"/>
                      <a:pt x="152" y="277"/>
                      <a:pt x="151" y="272"/>
                    </a:cubicBezTo>
                    <a:cubicBezTo>
                      <a:pt x="150" y="270"/>
                      <a:pt x="149" y="268"/>
                      <a:pt x="149" y="266"/>
                    </a:cubicBezTo>
                    <a:cubicBezTo>
                      <a:pt x="148" y="262"/>
                      <a:pt x="147" y="259"/>
                      <a:pt x="146" y="256"/>
                    </a:cubicBezTo>
                    <a:cubicBezTo>
                      <a:pt x="145" y="254"/>
                      <a:pt x="144" y="252"/>
                      <a:pt x="143" y="249"/>
                    </a:cubicBezTo>
                    <a:cubicBezTo>
                      <a:pt x="142" y="246"/>
                      <a:pt x="141" y="243"/>
                      <a:pt x="140" y="240"/>
                    </a:cubicBezTo>
                    <a:cubicBezTo>
                      <a:pt x="139" y="238"/>
                      <a:pt x="139" y="236"/>
                      <a:pt x="138" y="234"/>
                    </a:cubicBezTo>
                    <a:cubicBezTo>
                      <a:pt x="136" y="229"/>
                      <a:pt x="134" y="225"/>
                      <a:pt x="133" y="220"/>
                    </a:cubicBezTo>
                    <a:cubicBezTo>
                      <a:pt x="132" y="218"/>
                      <a:pt x="131" y="215"/>
                      <a:pt x="130" y="213"/>
                    </a:cubicBezTo>
                    <a:cubicBezTo>
                      <a:pt x="129" y="210"/>
                      <a:pt x="128" y="208"/>
                      <a:pt x="127" y="205"/>
                    </a:cubicBezTo>
                    <a:cubicBezTo>
                      <a:pt x="126" y="203"/>
                      <a:pt x="125" y="200"/>
                      <a:pt x="123" y="198"/>
                    </a:cubicBezTo>
                    <a:cubicBezTo>
                      <a:pt x="122" y="195"/>
                      <a:pt x="121" y="193"/>
                      <a:pt x="120" y="191"/>
                    </a:cubicBezTo>
                    <a:cubicBezTo>
                      <a:pt x="119" y="188"/>
                      <a:pt x="118" y="185"/>
                      <a:pt x="117" y="183"/>
                    </a:cubicBezTo>
                    <a:cubicBezTo>
                      <a:pt x="115" y="179"/>
                      <a:pt x="113" y="175"/>
                      <a:pt x="111" y="170"/>
                    </a:cubicBezTo>
                    <a:cubicBezTo>
                      <a:pt x="110" y="168"/>
                      <a:pt x="109" y="165"/>
                      <a:pt x="107" y="162"/>
                    </a:cubicBezTo>
                    <a:cubicBezTo>
                      <a:pt x="106" y="160"/>
                      <a:pt x="105" y="158"/>
                      <a:pt x="105" y="156"/>
                    </a:cubicBezTo>
                    <a:cubicBezTo>
                      <a:pt x="103" y="154"/>
                      <a:pt x="102" y="151"/>
                      <a:pt x="100" y="148"/>
                    </a:cubicBezTo>
                    <a:cubicBezTo>
                      <a:pt x="99" y="146"/>
                      <a:pt x="98" y="144"/>
                      <a:pt x="98" y="143"/>
                    </a:cubicBezTo>
                    <a:cubicBezTo>
                      <a:pt x="92" y="133"/>
                      <a:pt x="87" y="123"/>
                      <a:pt x="81" y="113"/>
                    </a:cubicBezTo>
                    <a:cubicBezTo>
                      <a:pt x="81" y="112"/>
                      <a:pt x="80" y="111"/>
                      <a:pt x="79" y="109"/>
                    </a:cubicBezTo>
                    <a:cubicBezTo>
                      <a:pt x="77" y="106"/>
                      <a:pt x="76" y="103"/>
                      <a:pt x="74" y="100"/>
                    </a:cubicBezTo>
                    <a:cubicBezTo>
                      <a:pt x="73" y="99"/>
                      <a:pt x="72" y="98"/>
                      <a:pt x="71" y="96"/>
                    </a:cubicBezTo>
                    <a:cubicBezTo>
                      <a:pt x="65" y="86"/>
                      <a:pt x="59" y="76"/>
                      <a:pt x="52" y="66"/>
                    </a:cubicBezTo>
                    <a:cubicBezTo>
                      <a:pt x="51" y="66"/>
                      <a:pt x="51" y="65"/>
                      <a:pt x="50" y="64"/>
                    </a:cubicBezTo>
                    <a:cubicBezTo>
                      <a:pt x="48" y="61"/>
                      <a:pt x="46" y="58"/>
                      <a:pt x="44" y="55"/>
                    </a:cubicBezTo>
                    <a:cubicBezTo>
                      <a:pt x="43" y="54"/>
                      <a:pt x="42" y="53"/>
                      <a:pt x="42" y="52"/>
                    </a:cubicBezTo>
                    <a:cubicBezTo>
                      <a:pt x="34" y="42"/>
                      <a:pt x="27" y="32"/>
                      <a:pt x="19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5" y="17"/>
                      <a:pt x="13" y="14"/>
                      <a:pt x="10" y="11"/>
                    </a:cubicBezTo>
                    <a:cubicBezTo>
                      <a:pt x="9" y="10"/>
                      <a:pt x="9" y="10"/>
                      <a:pt x="8" y="9"/>
                    </a:cubicBezTo>
                    <a:cubicBezTo>
                      <a:pt x="5" y="6"/>
                      <a:pt x="3" y="3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6"/>
                      <a:pt x="16" y="33"/>
                      <a:pt x="23" y="51"/>
                    </a:cubicBezTo>
                    <a:cubicBezTo>
                      <a:pt x="62" y="145"/>
                      <a:pt x="79" y="247"/>
                      <a:pt x="89" y="349"/>
                    </a:cubicBezTo>
                    <a:close/>
                  </a:path>
                </a:pathLst>
              </a:custGeom>
              <a:solidFill>
                <a:srgbClr val="A5A5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0" name="Freeform 869">
                <a:extLst>
                  <a:ext uri="{FF2B5EF4-FFF2-40B4-BE49-F238E27FC236}">
                    <a16:creationId xmlns:a16="http://schemas.microsoft.com/office/drawing/2014/main" id="{CC07789D-BAEF-4628-A07B-C80BB8FB0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3188" y="982663"/>
                <a:ext cx="209550" cy="34925"/>
              </a:xfrm>
              <a:custGeom>
                <a:avLst/>
                <a:gdLst>
                  <a:gd name="T0" fmla="*/ 61724 w 404"/>
                  <a:gd name="T1" fmla="*/ 5292 h 66"/>
                  <a:gd name="T2" fmla="*/ 5187 w 404"/>
                  <a:gd name="T3" fmla="*/ 20638 h 66"/>
                  <a:gd name="T4" fmla="*/ 0 w 404"/>
                  <a:gd name="T5" fmla="*/ 23283 h 66"/>
                  <a:gd name="T6" fmla="*/ 0 w 404"/>
                  <a:gd name="T7" fmla="*/ 23813 h 66"/>
                  <a:gd name="T8" fmla="*/ 519 w 404"/>
                  <a:gd name="T9" fmla="*/ 28046 h 66"/>
                  <a:gd name="T10" fmla="*/ 519 w 404"/>
                  <a:gd name="T11" fmla="*/ 28046 h 66"/>
                  <a:gd name="T12" fmla="*/ 1556 w 404"/>
                  <a:gd name="T13" fmla="*/ 32808 h 66"/>
                  <a:gd name="T14" fmla="*/ 3631 w 404"/>
                  <a:gd name="T15" fmla="*/ 34396 h 66"/>
                  <a:gd name="T16" fmla="*/ 5706 w 404"/>
                  <a:gd name="T17" fmla="*/ 33338 h 66"/>
                  <a:gd name="T18" fmla="*/ 6743 w 404"/>
                  <a:gd name="T19" fmla="*/ 32808 h 66"/>
                  <a:gd name="T20" fmla="*/ 7262 w 404"/>
                  <a:gd name="T21" fmla="*/ 32279 h 66"/>
                  <a:gd name="T22" fmla="*/ 8818 w 404"/>
                  <a:gd name="T23" fmla="*/ 31221 h 66"/>
                  <a:gd name="T24" fmla="*/ 15042 w 404"/>
                  <a:gd name="T25" fmla="*/ 26987 h 66"/>
                  <a:gd name="T26" fmla="*/ 31640 w 404"/>
                  <a:gd name="T27" fmla="*/ 18521 h 66"/>
                  <a:gd name="T28" fmla="*/ 34233 w 404"/>
                  <a:gd name="T29" fmla="*/ 17463 h 66"/>
                  <a:gd name="T30" fmla="*/ 39420 w 404"/>
                  <a:gd name="T31" fmla="*/ 16404 h 66"/>
                  <a:gd name="T32" fmla="*/ 44607 w 404"/>
                  <a:gd name="T33" fmla="*/ 14817 h 66"/>
                  <a:gd name="T34" fmla="*/ 47719 w 404"/>
                  <a:gd name="T35" fmla="*/ 14287 h 66"/>
                  <a:gd name="T36" fmla="*/ 54981 w 404"/>
                  <a:gd name="T37" fmla="*/ 13758 h 66"/>
                  <a:gd name="T38" fmla="*/ 56537 w 404"/>
                  <a:gd name="T39" fmla="*/ 13229 h 66"/>
                  <a:gd name="T40" fmla="*/ 89733 w 404"/>
                  <a:gd name="T41" fmla="*/ 13229 h 66"/>
                  <a:gd name="T42" fmla="*/ 156644 w 404"/>
                  <a:gd name="T43" fmla="*/ 15875 h 66"/>
                  <a:gd name="T44" fmla="*/ 156644 w 404"/>
                  <a:gd name="T45" fmla="*/ 15875 h 66"/>
                  <a:gd name="T46" fmla="*/ 159756 w 404"/>
                  <a:gd name="T47" fmla="*/ 15875 h 66"/>
                  <a:gd name="T48" fmla="*/ 161312 w 404"/>
                  <a:gd name="T49" fmla="*/ 15875 h 66"/>
                  <a:gd name="T50" fmla="*/ 163387 w 404"/>
                  <a:gd name="T51" fmla="*/ 15875 h 66"/>
                  <a:gd name="T52" fmla="*/ 164943 w 404"/>
                  <a:gd name="T53" fmla="*/ 15875 h 66"/>
                  <a:gd name="T54" fmla="*/ 166499 w 404"/>
                  <a:gd name="T55" fmla="*/ 15875 h 66"/>
                  <a:gd name="T56" fmla="*/ 168574 w 404"/>
                  <a:gd name="T57" fmla="*/ 15346 h 66"/>
                  <a:gd name="T58" fmla="*/ 170130 w 404"/>
                  <a:gd name="T59" fmla="*/ 15346 h 66"/>
                  <a:gd name="T60" fmla="*/ 172204 w 404"/>
                  <a:gd name="T61" fmla="*/ 14817 h 66"/>
                  <a:gd name="T62" fmla="*/ 173761 w 404"/>
                  <a:gd name="T63" fmla="*/ 14817 h 66"/>
                  <a:gd name="T64" fmla="*/ 175835 w 404"/>
                  <a:gd name="T65" fmla="*/ 14287 h 66"/>
                  <a:gd name="T66" fmla="*/ 176873 w 404"/>
                  <a:gd name="T67" fmla="*/ 14287 h 66"/>
                  <a:gd name="T68" fmla="*/ 179466 w 404"/>
                  <a:gd name="T69" fmla="*/ 13758 h 66"/>
                  <a:gd name="T70" fmla="*/ 180503 w 404"/>
                  <a:gd name="T71" fmla="*/ 13229 h 66"/>
                  <a:gd name="T72" fmla="*/ 196583 w 404"/>
                  <a:gd name="T73" fmla="*/ 7937 h 66"/>
                  <a:gd name="T74" fmla="*/ 196583 w 404"/>
                  <a:gd name="T75" fmla="*/ 7937 h 66"/>
                  <a:gd name="T76" fmla="*/ 199695 w 404"/>
                  <a:gd name="T77" fmla="*/ 6350 h 66"/>
                  <a:gd name="T78" fmla="*/ 200214 w 404"/>
                  <a:gd name="T79" fmla="*/ 5821 h 66"/>
                  <a:gd name="T80" fmla="*/ 202807 w 404"/>
                  <a:gd name="T81" fmla="*/ 4233 h 66"/>
                  <a:gd name="T82" fmla="*/ 203326 w 404"/>
                  <a:gd name="T83" fmla="*/ 4233 h 66"/>
                  <a:gd name="T84" fmla="*/ 206438 w 404"/>
                  <a:gd name="T85" fmla="*/ 2117 h 66"/>
                  <a:gd name="T86" fmla="*/ 206438 w 404"/>
                  <a:gd name="T87" fmla="*/ 2117 h 66"/>
                  <a:gd name="T88" fmla="*/ 209550 w 404"/>
                  <a:gd name="T89" fmla="*/ 0 h 66"/>
                  <a:gd name="T90" fmla="*/ 209550 w 404"/>
                  <a:gd name="T91" fmla="*/ 0 h 66"/>
                  <a:gd name="T92" fmla="*/ 154050 w 404"/>
                  <a:gd name="T93" fmla="*/ 8996 h 66"/>
                  <a:gd name="T94" fmla="*/ 61724 w 404"/>
                  <a:gd name="T95" fmla="*/ 5292 h 6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404" h="66">
                    <a:moveTo>
                      <a:pt x="119" y="10"/>
                    </a:moveTo>
                    <a:cubicBezTo>
                      <a:pt x="82" y="16"/>
                      <a:pt x="45" y="26"/>
                      <a:pt x="10" y="39"/>
                    </a:cubicBezTo>
                    <a:cubicBezTo>
                      <a:pt x="6" y="41"/>
                      <a:pt x="3" y="43"/>
                      <a:pt x="0" y="44"/>
                    </a:cubicBezTo>
                    <a:cubicBezTo>
                      <a:pt x="0" y="44"/>
                      <a:pt x="0" y="44"/>
                      <a:pt x="0" y="45"/>
                    </a:cubicBezTo>
                    <a:cubicBezTo>
                      <a:pt x="0" y="47"/>
                      <a:pt x="0" y="50"/>
                      <a:pt x="1" y="53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7"/>
                      <a:pt x="2" y="60"/>
                      <a:pt x="3" y="62"/>
                    </a:cubicBezTo>
                    <a:cubicBezTo>
                      <a:pt x="4" y="65"/>
                      <a:pt x="5" y="66"/>
                      <a:pt x="7" y="65"/>
                    </a:cubicBezTo>
                    <a:cubicBezTo>
                      <a:pt x="8" y="65"/>
                      <a:pt x="9" y="65"/>
                      <a:pt x="11" y="63"/>
                    </a:cubicBezTo>
                    <a:cubicBezTo>
                      <a:pt x="12" y="63"/>
                      <a:pt x="12" y="63"/>
                      <a:pt x="13" y="62"/>
                    </a:cubicBezTo>
                    <a:cubicBezTo>
                      <a:pt x="13" y="62"/>
                      <a:pt x="14" y="61"/>
                      <a:pt x="14" y="61"/>
                    </a:cubicBezTo>
                    <a:cubicBezTo>
                      <a:pt x="15" y="61"/>
                      <a:pt x="16" y="60"/>
                      <a:pt x="17" y="59"/>
                    </a:cubicBezTo>
                    <a:cubicBezTo>
                      <a:pt x="20" y="57"/>
                      <a:pt x="24" y="54"/>
                      <a:pt x="29" y="51"/>
                    </a:cubicBezTo>
                    <a:cubicBezTo>
                      <a:pt x="39" y="44"/>
                      <a:pt x="50" y="39"/>
                      <a:pt x="61" y="35"/>
                    </a:cubicBezTo>
                    <a:cubicBezTo>
                      <a:pt x="63" y="35"/>
                      <a:pt x="65" y="34"/>
                      <a:pt x="66" y="33"/>
                    </a:cubicBezTo>
                    <a:cubicBezTo>
                      <a:pt x="70" y="32"/>
                      <a:pt x="73" y="31"/>
                      <a:pt x="76" y="31"/>
                    </a:cubicBezTo>
                    <a:cubicBezTo>
                      <a:pt x="80" y="30"/>
                      <a:pt x="83" y="29"/>
                      <a:pt x="86" y="28"/>
                    </a:cubicBezTo>
                    <a:cubicBezTo>
                      <a:pt x="88" y="28"/>
                      <a:pt x="90" y="28"/>
                      <a:pt x="92" y="27"/>
                    </a:cubicBezTo>
                    <a:cubicBezTo>
                      <a:pt x="97" y="27"/>
                      <a:pt x="101" y="26"/>
                      <a:pt x="106" y="26"/>
                    </a:cubicBezTo>
                    <a:cubicBezTo>
                      <a:pt x="107" y="25"/>
                      <a:pt x="108" y="25"/>
                      <a:pt x="109" y="25"/>
                    </a:cubicBezTo>
                    <a:cubicBezTo>
                      <a:pt x="130" y="23"/>
                      <a:pt x="152" y="24"/>
                      <a:pt x="173" y="25"/>
                    </a:cubicBezTo>
                    <a:cubicBezTo>
                      <a:pt x="216" y="27"/>
                      <a:pt x="259" y="29"/>
                      <a:pt x="302" y="30"/>
                    </a:cubicBezTo>
                    <a:cubicBezTo>
                      <a:pt x="302" y="30"/>
                      <a:pt x="302" y="30"/>
                      <a:pt x="302" y="30"/>
                    </a:cubicBezTo>
                    <a:cubicBezTo>
                      <a:pt x="304" y="30"/>
                      <a:pt x="306" y="30"/>
                      <a:pt x="308" y="30"/>
                    </a:cubicBezTo>
                    <a:cubicBezTo>
                      <a:pt x="309" y="30"/>
                      <a:pt x="310" y="30"/>
                      <a:pt x="311" y="30"/>
                    </a:cubicBezTo>
                    <a:cubicBezTo>
                      <a:pt x="312" y="30"/>
                      <a:pt x="313" y="30"/>
                      <a:pt x="315" y="30"/>
                    </a:cubicBezTo>
                    <a:cubicBezTo>
                      <a:pt x="316" y="30"/>
                      <a:pt x="317" y="30"/>
                      <a:pt x="318" y="30"/>
                    </a:cubicBezTo>
                    <a:cubicBezTo>
                      <a:pt x="319" y="30"/>
                      <a:pt x="320" y="30"/>
                      <a:pt x="321" y="30"/>
                    </a:cubicBezTo>
                    <a:cubicBezTo>
                      <a:pt x="322" y="29"/>
                      <a:pt x="324" y="29"/>
                      <a:pt x="325" y="29"/>
                    </a:cubicBezTo>
                    <a:cubicBezTo>
                      <a:pt x="326" y="29"/>
                      <a:pt x="327" y="29"/>
                      <a:pt x="328" y="29"/>
                    </a:cubicBezTo>
                    <a:cubicBezTo>
                      <a:pt x="329" y="29"/>
                      <a:pt x="331" y="29"/>
                      <a:pt x="332" y="28"/>
                    </a:cubicBezTo>
                    <a:cubicBezTo>
                      <a:pt x="333" y="28"/>
                      <a:pt x="334" y="28"/>
                      <a:pt x="335" y="28"/>
                    </a:cubicBezTo>
                    <a:cubicBezTo>
                      <a:pt x="336" y="28"/>
                      <a:pt x="338" y="27"/>
                      <a:pt x="339" y="27"/>
                    </a:cubicBezTo>
                    <a:cubicBezTo>
                      <a:pt x="340" y="27"/>
                      <a:pt x="341" y="27"/>
                      <a:pt x="341" y="27"/>
                    </a:cubicBezTo>
                    <a:cubicBezTo>
                      <a:pt x="343" y="26"/>
                      <a:pt x="344" y="26"/>
                      <a:pt x="346" y="26"/>
                    </a:cubicBezTo>
                    <a:cubicBezTo>
                      <a:pt x="347" y="26"/>
                      <a:pt x="347" y="26"/>
                      <a:pt x="348" y="25"/>
                    </a:cubicBezTo>
                    <a:cubicBezTo>
                      <a:pt x="358" y="23"/>
                      <a:pt x="369" y="19"/>
                      <a:pt x="379" y="15"/>
                    </a:cubicBezTo>
                    <a:cubicBezTo>
                      <a:pt x="379" y="15"/>
                      <a:pt x="379" y="15"/>
                      <a:pt x="379" y="15"/>
                    </a:cubicBezTo>
                    <a:cubicBezTo>
                      <a:pt x="381" y="14"/>
                      <a:pt x="383" y="13"/>
                      <a:pt x="385" y="12"/>
                    </a:cubicBezTo>
                    <a:cubicBezTo>
                      <a:pt x="385" y="12"/>
                      <a:pt x="386" y="11"/>
                      <a:pt x="386" y="11"/>
                    </a:cubicBezTo>
                    <a:cubicBezTo>
                      <a:pt x="388" y="10"/>
                      <a:pt x="390" y="9"/>
                      <a:pt x="391" y="8"/>
                    </a:cubicBezTo>
                    <a:cubicBezTo>
                      <a:pt x="392" y="8"/>
                      <a:pt x="392" y="8"/>
                      <a:pt x="392" y="8"/>
                    </a:cubicBezTo>
                    <a:cubicBezTo>
                      <a:pt x="394" y="7"/>
                      <a:pt x="396" y="5"/>
                      <a:pt x="398" y="4"/>
                    </a:cubicBezTo>
                    <a:cubicBezTo>
                      <a:pt x="398" y="4"/>
                      <a:pt x="398" y="4"/>
                      <a:pt x="398" y="4"/>
                    </a:cubicBezTo>
                    <a:cubicBezTo>
                      <a:pt x="400" y="3"/>
                      <a:pt x="402" y="1"/>
                      <a:pt x="404" y="0"/>
                    </a:cubicBezTo>
                    <a:cubicBezTo>
                      <a:pt x="404" y="0"/>
                      <a:pt x="404" y="0"/>
                      <a:pt x="404" y="0"/>
                    </a:cubicBezTo>
                    <a:cubicBezTo>
                      <a:pt x="368" y="3"/>
                      <a:pt x="332" y="17"/>
                      <a:pt x="297" y="17"/>
                    </a:cubicBezTo>
                    <a:cubicBezTo>
                      <a:pt x="238" y="17"/>
                      <a:pt x="178" y="4"/>
                      <a:pt x="119" y="10"/>
                    </a:cubicBezTo>
                    <a:close/>
                  </a:path>
                </a:pathLst>
              </a:custGeom>
              <a:solidFill>
                <a:srgbClr val="E053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1" name="Freeform 870">
                <a:extLst>
                  <a:ext uri="{FF2B5EF4-FFF2-40B4-BE49-F238E27FC236}">
                    <a16:creationId xmlns:a16="http://schemas.microsoft.com/office/drawing/2014/main" id="{5E03868C-54F4-4A2D-83FE-F98488C1A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1438" y="906463"/>
                <a:ext cx="34925" cy="30163"/>
              </a:xfrm>
              <a:custGeom>
                <a:avLst/>
                <a:gdLst>
                  <a:gd name="T0" fmla="*/ 17961 w 70"/>
                  <a:gd name="T1" fmla="*/ 30163 h 59"/>
                  <a:gd name="T2" fmla="*/ 21953 w 70"/>
                  <a:gd name="T3" fmla="*/ 29141 h 59"/>
                  <a:gd name="T4" fmla="*/ 23949 w 70"/>
                  <a:gd name="T5" fmla="*/ 28118 h 59"/>
                  <a:gd name="T6" fmla="*/ 26942 w 70"/>
                  <a:gd name="T7" fmla="*/ 26073 h 59"/>
                  <a:gd name="T8" fmla="*/ 29936 w 70"/>
                  <a:gd name="T9" fmla="*/ 23517 h 59"/>
                  <a:gd name="T10" fmla="*/ 31433 w 70"/>
                  <a:gd name="T11" fmla="*/ 21472 h 59"/>
                  <a:gd name="T12" fmla="*/ 32929 w 70"/>
                  <a:gd name="T13" fmla="*/ 19427 h 59"/>
                  <a:gd name="T14" fmla="*/ 33927 w 70"/>
                  <a:gd name="T15" fmla="*/ 16871 h 59"/>
                  <a:gd name="T16" fmla="*/ 34925 w 70"/>
                  <a:gd name="T17" fmla="*/ 8180 h 59"/>
                  <a:gd name="T18" fmla="*/ 34925 w 70"/>
                  <a:gd name="T19" fmla="*/ 6135 h 59"/>
                  <a:gd name="T20" fmla="*/ 34426 w 70"/>
                  <a:gd name="T21" fmla="*/ 5624 h 59"/>
                  <a:gd name="T22" fmla="*/ 34426 w 70"/>
                  <a:gd name="T23" fmla="*/ 4090 h 59"/>
                  <a:gd name="T24" fmla="*/ 33927 w 70"/>
                  <a:gd name="T25" fmla="*/ 3579 h 59"/>
                  <a:gd name="T26" fmla="*/ 32430 w 70"/>
                  <a:gd name="T27" fmla="*/ 0 h 59"/>
                  <a:gd name="T28" fmla="*/ 32430 w 70"/>
                  <a:gd name="T29" fmla="*/ 0 h 59"/>
                  <a:gd name="T30" fmla="*/ 27441 w 70"/>
                  <a:gd name="T31" fmla="*/ 5624 h 59"/>
                  <a:gd name="T32" fmla="*/ 0 w 70"/>
                  <a:gd name="T33" fmla="*/ 24028 h 59"/>
                  <a:gd name="T34" fmla="*/ 0 w 70"/>
                  <a:gd name="T35" fmla="*/ 24028 h 59"/>
                  <a:gd name="T36" fmla="*/ 5488 w 70"/>
                  <a:gd name="T37" fmla="*/ 27607 h 59"/>
                  <a:gd name="T38" fmla="*/ 5488 w 70"/>
                  <a:gd name="T39" fmla="*/ 27607 h 59"/>
                  <a:gd name="T40" fmla="*/ 6985 w 70"/>
                  <a:gd name="T41" fmla="*/ 28629 h 59"/>
                  <a:gd name="T42" fmla="*/ 7484 w 70"/>
                  <a:gd name="T43" fmla="*/ 28629 h 59"/>
                  <a:gd name="T44" fmla="*/ 8981 w 70"/>
                  <a:gd name="T45" fmla="*/ 29141 h 59"/>
                  <a:gd name="T46" fmla="*/ 9480 w 70"/>
                  <a:gd name="T47" fmla="*/ 29141 h 59"/>
                  <a:gd name="T48" fmla="*/ 10976 w 70"/>
                  <a:gd name="T49" fmla="*/ 29652 h 59"/>
                  <a:gd name="T50" fmla="*/ 11974 w 70"/>
                  <a:gd name="T51" fmla="*/ 29652 h 59"/>
                  <a:gd name="T52" fmla="*/ 12972 w 70"/>
                  <a:gd name="T53" fmla="*/ 30163 h 59"/>
                  <a:gd name="T54" fmla="*/ 13970 w 70"/>
                  <a:gd name="T55" fmla="*/ 30163 h 59"/>
                  <a:gd name="T56" fmla="*/ 15966 w 70"/>
                  <a:gd name="T57" fmla="*/ 30163 h 59"/>
                  <a:gd name="T58" fmla="*/ 17961 w 70"/>
                  <a:gd name="T59" fmla="*/ 30163 h 5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0" h="59">
                    <a:moveTo>
                      <a:pt x="36" y="59"/>
                    </a:moveTo>
                    <a:cubicBezTo>
                      <a:pt x="39" y="58"/>
                      <a:pt x="41" y="58"/>
                      <a:pt x="44" y="57"/>
                    </a:cubicBezTo>
                    <a:cubicBezTo>
                      <a:pt x="45" y="56"/>
                      <a:pt x="47" y="56"/>
                      <a:pt x="48" y="55"/>
                    </a:cubicBezTo>
                    <a:cubicBezTo>
                      <a:pt x="50" y="54"/>
                      <a:pt x="52" y="53"/>
                      <a:pt x="54" y="51"/>
                    </a:cubicBezTo>
                    <a:cubicBezTo>
                      <a:pt x="56" y="50"/>
                      <a:pt x="58" y="48"/>
                      <a:pt x="60" y="46"/>
                    </a:cubicBezTo>
                    <a:cubicBezTo>
                      <a:pt x="61" y="45"/>
                      <a:pt x="62" y="43"/>
                      <a:pt x="63" y="42"/>
                    </a:cubicBezTo>
                    <a:cubicBezTo>
                      <a:pt x="64" y="41"/>
                      <a:pt x="65" y="39"/>
                      <a:pt x="66" y="38"/>
                    </a:cubicBezTo>
                    <a:cubicBezTo>
                      <a:pt x="66" y="36"/>
                      <a:pt x="67" y="34"/>
                      <a:pt x="68" y="33"/>
                    </a:cubicBezTo>
                    <a:cubicBezTo>
                      <a:pt x="69" y="28"/>
                      <a:pt x="70" y="22"/>
                      <a:pt x="70" y="16"/>
                    </a:cubicBezTo>
                    <a:cubicBezTo>
                      <a:pt x="70" y="15"/>
                      <a:pt x="70" y="13"/>
                      <a:pt x="70" y="12"/>
                    </a:cubicBezTo>
                    <a:cubicBezTo>
                      <a:pt x="70" y="12"/>
                      <a:pt x="69" y="11"/>
                      <a:pt x="69" y="11"/>
                    </a:cubicBezTo>
                    <a:cubicBezTo>
                      <a:pt x="69" y="10"/>
                      <a:pt x="69" y="9"/>
                      <a:pt x="69" y="8"/>
                    </a:cubicBezTo>
                    <a:cubicBezTo>
                      <a:pt x="69" y="8"/>
                      <a:pt x="68" y="7"/>
                      <a:pt x="68" y="7"/>
                    </a:cubicBezTo>
                    <a:cubicBezTo>
                      <a:pt x="68" y="5"/>
                      <a:pt x="66" y="2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2" y="4"/>
                      <a:pt x="58" y="8"/>
                      <a:pt x="55" y="11"/>
                    </a:cubicBezTo>
                    <a:cubicBezTo>
                      <a:pt x="40" y="26"/>
                      <a:pt x="21" y="38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3" y="50"/>
                      <a:pt x="7" y="52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2" y="55"/>
                      <a:pt x="13" y="55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20" y="58"/>
                      <a:pt x="21" y="58"/>
                      <a:pt x="22" y="58"/>
                    </a:cubicBezTo>
                    <a:cubicBezTo>
                      <a:pt x="23" y="58"/>
                      <a:pt x="23" y="58"/>
                      <a:pt x="24" y="58"/>
                    </a:cubicBezTo>
                    <a:cubicBezTo>
                      <a:pt x="25" y="59"/>
                      <a:pt x="25" y="59"/>
                      <a:pt x="26" y="59"/>
                    </a:cubicBezTo>
                    <a:cubicBezTo>
                      <a:pt x="27" y="59"/>
                      <a:pt x="27" y="59"/>
                      <a:pt x="28" y="59"/>
                    </a:cubicBezTo>
                    <a:cubicBezTo>
                      <a:pt x="29" y="59"/>
                      <a:pt x="30" y="59"/>
                      <a:pt x="32" y="59"/>
                    </a:cubicBezTo>
                    <a:cubicBezTo>
                      <a:pt x="33" y="59"/>
                      <a:pt x="34" y="59"/>
                      <a:pt x="36" y="59"/>
                    </a:cubicBezTo>
                    <a:close/>
                  </a:path>
                </a:pathLst>
              </a:custGeom>
              <a:solidFill>
                <a:srgbClr val="EFE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2" name="Freeform 871">
                <a:extLst>
                  <a:ext uri="{FF2B5EF4-FFF2-40B4-BE49-F238E27FC236}">
                    <a16:creationId xmlns:a16="http://schemas.microsoft.com/office/drawing/2014/main" id="{2AA64B00-6B01-4D73-9310-A298CDC0E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0150" y="1306513"/>
                <a:ext cx="125412" cy="66675"/>
              </a:xfrm>
              <a:custGeom>
                <a:avLst/>
                <a:gdLst>
                  <a:gd name="T0" fmla="*/ 122303 w 242"/>
                  <a:gd name="T1" fmla="*/ 3618 h 129"/>
                  <a:gd name="T2" fmla="*/ 122303 w 242"/>
                  <a:gd name="T3" fmla="*/ 3618 h 129"/>
                  <a:gd name="T4" fmla="*/ 119711 w 242"/>
                  <a:gd name="T5" fmla="*/ 3101 h 129"/>
                  <a:gd name="T6" fmla="*/ 118675 w 242"/>
                  <a:gd name="T7" fmla="*/ 3101 h 129"/>
                  <a:gd name="T8" fmla="*/ 117120 w 242"/>
                  <a:gd name="T9" fmla="*/ 3101 h 129"/>
                  <a:gd name="T10" fmla="*/ 116084 w 242"/>
                  <a:gd name="T11" fmla="*/ 2584 h 129"/>
                  <a:gd name="T12" fmla="*/ 114011 w 242"/>
                  <a:gd name="T13" fmla="*/ 2067 h 129"/>
                  <a:gd name="T14" fmla="*/ 112456 w 242"/>
                  <a:gd name="T15" fmla="*/ 2067 h 129"/>
                  <a:gd name="T16" fmla="*/ 111938 w 242"/>
                  <a:gd name="T17" fmla="*/ 1551 h 129"/>
                  <a:gd name="T18" fmla="*/ 107274 w 242"/>
                  <a:gd name="T19" fmla="*/ 0 h 129"/>
                  <a:gd name="T20" fmla="*/ 107274 w 242"/>
                  <a:gd name="T21" fmla="*/ 0 h 129"/>
                  <a:gd name="T22" fmla="*/ 99500 w 242"/>
                  <a:gd name="T23" fmla="*/ 9303 h 129"/>
                  <a:gd name="T24" fmla="*/ 38349 w 242"/>
                  <a:gd name="T25" fmla="*/ 34630 h 129"/>
                  <a:gd name="T26" fmla="*/ 7255 w 242"/>
                  <a:gd name="T27" fmla="*/ 28427 h 129"/>
                  <a:gd name="T28" fmla="*/ 7255 w 242"/>
                  <a:gd name="T29" fmla="*/ 28427 h 129"/>
                  <a:gd name="T30" fmla="*/ 3628 w 242"/>
                  <a:gd name="T31" fmla="*/ 35663 h 129"/>
                  <a:gd name="T32" fmla="*/ 3628 w 242"/>
                  <a:gd name="T33" fmla="*/ 35663 h 129"/>
                  <a:gd name="T34" fmla="*/ 3109 w 242"/>
                  <a:gd name="T35" fmla="*/ 36697 h 129"/>
                  <a:gd name="T36" fmla="*/ 2591 w 242"/>
                  <a:gd name="T37" fmla="*/ 37214 h 129"/>
                  <a:gd name="T38" fmla="*/ 2591 w 242"/>
                  <a:gd name="T39" fmla="*/ 38248 h 129"/>
                  <a:gd name="T40" fmla="*/ 2073 w 242"/>
                  <a:gd name="T41" fmla="*/ 38765 h 129"/>
                  <a:gd name="T42" fmla="*/ 2073 w 242"/>
                  <a:gd name="T43" fmla="*/ 39281 h 129"/>
                  <a:gd name="T44" fmla="*/ 1555 w 242"/>
                  <a:gd name="T45" fmla="*/ 40832 h 129"/>
                  <a:gd name="T46" fmla="*/ 1036 w 242"/>
                  <a:gd name="T47" fmla="*/ 40832 h 129"/>
                  <a:gd name="T48" fmla="*/ 1036 w 242"/>
                  <a:gd name="T49" fmla="*/ 41866 h 129"/>
                  <a:gd name="T50" fmla="*/ 518 w 242"/>
                  <a:gd name="T51" fmla="*/ 42383 h 129"/>
                  <a:gd name="T52" fmla="*/ 518 w 242"/>
                  <a:gd name="T53" fmla="*/ 42899 h 129"/>
                  <a:gd name="T54" fmla="*/ 518 w 242"/>
                  <a:gd name="T55" fmla="*/ 43416 h 129"/>
                  <a:gd name="T56" fmla="*/ 518 w 242"/>
                  <a:gd name="T57" fmla="*/ 43933 h 129"/>
                  <a:gd name="T58" fmla="*/ 0 w 242"/>
                  <a:gd name="T59" fmla="*/ 44450 h 129"/>
                  <a:gd name="T60" fmla="*/ 0 w 242"/>
                  <a:gd name="T61" fmla="*/ 44967 h 129"/>
                  <a:gd name="T62" fmla="*/ 0 w 242"/>
                  <a:gd name="T63" fmla="*/ 44967 h 129"/>
                  <a:gd name="T64" fmla="*/ 518 w 242"/>
                  <a:gd name="T65" fmla="*/ 46001 h 129"/>
                  <a:gd name="T66" fmla="*/ 518 w 242"/>
                  <a:gd name="T67" fmla="*/ 46001 h 129"/>
                  <a:gd name="T68" fmla="*/ 518 w 242"/>
                  <a:gd name="T69" fmla="*/ 46517 h 129"/>
                  <a:gd name="T70" fmla="*/ 518 w 242"/>
                  <a:gd name="T71" fmla="*/ 46517 h 129"/>
                  <a:gd name="T72" fmla="*/ 1036 w 242"/>
                  <a:gd name="T73" fmla="*/ 46517 h 129"/>
                  <a:gd name="T74" fmla="*/ 1555 w 242"/>
                  <a:gd name="T75" fmla="*/ 46517 h 129"/>
                  <a:gd name="T76" fmla="*/ 1555 w 242"/>
                  <a:gd name="T77" fmla="*/ 47034 h 129"/>
                  <a:gd name="T78" fmla="*/ 2073 w 242"/>
                  <a:gd name="T79" fmla="*/ 47034 h 129"/>
                  <a:gd name="T80" fmla="*/ 3109 w 242"/>
                  <a:gd name="T81" fmla="*/ 47034 h 129"/>
                  <a:gd name="T82" fmla="*/ 91209 w 242"/>
                  <a:gd name="T83" fmla="*/ 66158 h 129"/>
                  <a:gd name="T84" fmla="*/ 96391 w 242"/>
                  <a:gd name="T85" fmla="*/ 66675 h 129"/>
                  <a:gd name="T86" fmla="*/ 93282 w 242"/>
                  <a:gd name="T87" fmla="*/ 33596 h 129"/>
                  <a:gd name="T88" fmla="*/ 95355 w 242"/>
                  <a:gd name="T89" fmla="*/ 27910 h 129"/>
                  <a:gd name="T90" fmla="*/ 104683 w 242"/>
                  <a:gd name="T91" fmla="*/ 21191 h 129"/>
                  <a:gd name="T92" fmla="*/ 106237 w 242"/>
                  <a:gd name="T93" fmla="*/ 20674 h 129"/>
                  <a:gd name="T94" fmla="*/ 108829 w 242"/>
                  <a:gd name="T95" fmla="*/ 19124 h 129"/>
                  <a:gd name="T96" fmla="*/ 113493 w 242"/>
                  <a:gd name="T97" fmla="*/ 16540 h 129"/>
                  <a:gd name="T98" fmla="*/ 118675 w 242"/>
                  <a:gd name="T99" fmla="*/ 12922 h 129"/>
                  <a:gd name="T100" fmla="*/ 120748 w 242"/>
                  <a:gd name="T101" fmla="*/ 11371 h 129"/>
                  <a:gd name="T102" fmla="*/ 121784 w 242"/>
                  <a:gd name="T103" fmla="*/ 10854 h 129"/>
                  <a:gd name="T104" fmla="*/ 122821 w 242"/>
                  <a:gd name="T105" fmla="*/ 9820 h 129"/>
                  <a:gd name="T106" fmla="*/ 122303 w 242"/>
                  <a:gd name="T107" fmla="*/ 3618 h 12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42" h="129">
                    <a:moveTo>
                      <a:pt x="236" y="7"/>
                    </a:moveTo>
                    <a:cubicBezTo>
                      <a:pt x="236" y="7"/>
                      <a:pt x="236" y="7"/>
                      <a:pt x="236" y="7"/>
                    </a:cubicBezTo>
                    <a:cubicBezTo>
                      <a:pt x="234" y="7"/>
                      <a:pt x="232" y="7"/>
                      <a:pt x="231" y="6"/>
                    </a:cubicBezTo>
                    <a:cubicBezTo>
                      <a:pt x="230" y="6"/>
                      <a:pt x="230" y="6"/>
                      <a:pt x="229" y="6"/>
                    </a:cubicBezTo>
                    <a:cubicBezTo>
                      <a:pt x="228" y="6"/>
                      <a:pt x="227" y="6"/>
                      <a:pt x="226" y="6"/>
                    </a:cubicBezTo>
                    <a:cubicBezTo>
                      <a:pt x="225" y="5"/>
                      <a:pt x="224" y="5"/>
                      <a:pt x="224" y="5"/>
                    </a:cubicBezTo>
                    <a:cubicBezTo>
                      <a:pt x="222" y="5"/>
                      <a:pt x="221" y="5"/>
                      <a:pt x="220" y="4"/>
                    </a:cubicBezTo>
                    <a:cubicBezTo>
                      <a:pt x="219" y="4"/>
                      <a:pt x="218" y="4"/>
                      <a:pt x="217" y="4"/>
                    </a:cubicBezTo>
                    <a:cubicBezTo>
                      <a:pt x="217" y="4"/>
                      <a:pt x="216" y="3"/>
                      <a:pt x="216" y="3"/>
                    </a:cubicBezTo>
                    <a:cubicBezTo>
                      <a:pt x="213" y="2"/>
                      <a:pt x="210" y="1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2" y="7"/>
                      <a:pt x="197" y="12"/>
                      <a:pt x="192" y="18"/>
                    </a:cubicBezTo>
                    <a:cubicBezTo>
                      <a:pt x="162" y="48"/>
                      <a:pt x="117" y="67"/>
                      <a:pt x="74" y="67"/>
                    </a:cubicBezTo>
                    <a:cubicBezTo>
                      <a:pt x="52" y="67"/>
                      <a:pt x="32" y="63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1" y="60"/>
                      <a:pt x="9" y="65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70"/>
                      <a:pt x="6" y="70"/>
                      <a:pt x="6" y="71"/>
                    </a:cubicBezTo>
                    <a:cubicBezTo>
                      <a:pt x="6" y="71"/>
                      <a:pt x="6" y="72"/>
                      <a:pt x="5" y="72"/>
                    </a:cubicBezTo>
                    <a:cubicBezTo>
                      <a:pt x="5" y="73"/>
                      <a:pt x="5" y="73"/>
                      <a:pt x="5" y="74"/>
                    </a:cubicBezTo>
                    <a:cubicBezTo>
                      <a:pt x="4" y="74"/>
                      <a:pt x="4" y="75"/>
                      <a:pt x="4" y="75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3" y="77"/>
                      <a:pt x="3" y="78"/>
                      <a:pt x="3" y="79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2" y="80"/>
                      <a:pt x="2" y="81"/>
                      <a:pt x="2" y="81"/>
                    </a:cubicBezTo>
                    <a:cubicBezTo>
                      <a:pt x="2" y="81"/>
                      <a:pt x="1" y="82"/>
                      <a:pt x="1" y="82"/>
                    </a:cubicBezTo>
                    <a:cubicBezTo>
                      <a:pt x="1" y="82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5"/>
                      <a:pt x="1" y="85"/>
                    </a:cubicBezTo>
                    <a:cubicBezTo>
                      <a:pt x="1" y="85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0"/>
                      <a:pt x="3" y="90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4" y="91"/>
                      <a:pt x="4" y="91"/>
                      <a:pt x="4" y="91"/>
                    </a:cubicBezTo>
                    <a:cubicBezTo>
                      <a:pt x="4" y="91"/>
                      <a:pt x="5" y="91"/>
                      <a:pt x="6" y="91"/>
                    </a:cubicBezTo>
                    <a:cubicBezTo>
                      <a:pt x="66" y="62"/>
                      <a:pt x="125" y="58"/>
                      <a:pt x="176" y="128"/>
                    </a:cubicBezTo>
                    <a:cubicBezTo>
                      <a:pt x="180" y="129"/>
                      <a:pt x="184" y="129"/>
                      <a:pt x="186" y="129"/>
                    </a:cubicBezTo>
                    <a:cubicBezTo>
                      <a:pt x="201" y="125"/>
                      <a:pt x="180" y="87"/>
                      <a:pt x="180" y="65"/>
                    </a:cubicBezTo>
                    <a:cubicBezTo>
                      <a:pt x="180" y="60"/>
                      <a:pt x="182" y="56"/>
                      <a:pt x="184" y="54"/>
                    </a:cubicBezTo>
                    <a:cubicBezTo>
                      <a:pt x="188" y="50"/>
                      <a:pt x="195" y="46"/>
                      <a:pt x="202" y="41"/>
                    </a:cubicBezTo>
                    <a:cubicBezTo>
                      <a:pt x="203" y="41"/>
                      <a:pt x="204" y="40"/>
                      <a:pt x="205" y="40"/>
                    </a:cubicBezTo>
                    <a:cubicBezTo>
                      <a:pt x="207" y="39"/>
                      <a:pt x="209" y="38"/>
                      <a:pt x="210" y="37"/>
                    </a:cubicBezTo>
                    <a:cubicBezTo>
                      <a:pt x="213" y="35"/>
                      <a:pt x="216" y="33"/>
                      <a:pt x="219" y="32"/>
                    </a:cubicBezTo>
                    <a:cubicBezTo>
                      <a:pt x="222" y="30"/>
                      <a:pt x="226" y="27"/>
                      <a:pt x="229" y="25"/>
                    </a:cubicBezTo>
                    <a:cubicBezTo>
                      <a:pt x="230" y="24"/>
                      <a:pt x="232" y="23"/>
                      <a:pt x="233" y="22"/>
                    </a:cubicBezTo>
                    <a:cubicBezTo>
                      <a:pt x="234" y="22"/>
                      <a:pt x="234" y="21"/>
                      <a:pt x="235" y="21"/>
                    </a:cubicBezTo>
                    <a:cubicBezTo>
                      <a:pt x="236" y="20"/>
                      <a:pt x="236" y="19"/>
                      <a:pt x="237" y="19"/>
                    </a:cubicBezTo>
                    <a:cubicBezTo>
                      <a:pt x="242" y="14"/>
                      <a:pt x="242" y="10"/>
                      <a:pt x="236" y="7"/>
                    </a:cubicBezTo>
                    <a:close/>
                  </a:path>
                </a:pathLst>
              </a:custGeom>
              <a:solidFill>
                <a:srgbClr val="EDB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3" name="Freeform 872">
                <a:extLst>
                  <a:ext uri="{FF2B5EF4-FFF2-40B4-BE49-F238E27FC236}">
                    <a16:creationId xmlns:a16="http://schemas.microsoft.com/office/drawing/2014/main" id="{A8AF8066-BD81-4DB7-B9C2-8AFFEAFAD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25075" y="1789113"/>
                <a:ext cx="292100" cy="117475"/>
              </a:xfrm>
              <a:custGeom>
                <a:avLst/>
                <a:gdLst>
                  <a:gd name="T0" fmla="*/ 255329 w 564"/>
                  <a:gd name="T1" fmla="*/ 64689 h 227"/>
                  <a:gd name="T2" fmla="*/ 258954 w 564"/>
                  <a:gd name="T3" fmla="*/ 58996 h 227"/>
                  <a:gd name="T4" fmla="*/ 262579 w 564"/>
                  <a:gd name="T5" fmla="*/ 53304 h 227"/>
                  <a:gd name="T6" fmla="*/ 266723 w 564"/>
                  <a:gd name="T7" fmla="*/ 46576 h 227"/>
                  <a:gd name="T8" fmla="*/ 269312 w 564"/>
                  <a:gd name="T9" fmla="*/ 41918 h 227"/>
                  <a:gd name="T10" fmla="*/ 273973 w 564"/>
                  <a:gd name="T11" fmla="*/ 33638 h 227"/>
                  <a:gd name="T12" fmla="*/ 274491 w 564"/>
                  <a:gd name="T13" fmla="*/ 33638 h 227"/>
                  <a:gd name="T14" fmla="*/ 292100 w 564"/>
                  <a:gd name="T15" fmla="*/ 0 h 227"/>
                  <a:gd name="T16" fmla="*/ 292100 w 564"/>
                  <a:gd name="T17" fmla="*/ 0 h 227"/>
                  <a:gd name="T18" fmla="*/ 231505 w 564"/>
                  <a:gd name="T19" fmla="*/ 18630 h 227"/>
                  <a:gd name="T20" fmla="*/ 11394 w 564"/>
                  <a:gd name="T21" fmla="*/ 38296 h 227"/>
                  <a:gd name="T22" fmla="*/ 0 w 564"/>
                  <a:gd name="T23" fmla="*/ 36743 h 227"/>
                  <a:gd name="T24" fmla="*/ 0 w 564"/>
                  <a:gd name="T25" fmla="*/ 36743 h 227"/>
                  <a:gd name="T26" fmla="*/ 8287 w 564"/>
                  <a:gd name="T27" fmla="*/ 50716 h 227"/>
                  <a:gd name="T28" fmla="*/ 8287 w 564"/>
                  <a:gd name="T29" fmla="*/ 50716 h 227"/>
                  <a:gd name="T30" fmla="*/ 35736 w 564"/>
                  <a:gd name="T31" fmla="*/ 90564 h 227"/>
                  <a:gd name="T32" fmla="*/ 48165 w 564"/>
                  <a:gd name="T33" fmla="*/ 105055 h 227"/>
                  <a:gd name="T34" fmla="*/ 59559 w 564"/>
                  <a:gd name="T35" fmla="*/ 111782 h 227"/>
                  <a:gd name="T36" fmla="*/ 62149 w 564"/>
                  <a:gd name="T37" fmla="*/ 112817 h 227"/>
                  <a:gd name="T38" fmla="*/ 65774 w 564"/>
                  <a:gd name="T39" fmla="*/ 113852 h 227"/>
                  <a:gd name="T40" fmla="*/ 71471 w 564"/>
                  <a:gd name="T41" fmla="*/ 114370 h 227"/>
                  <a:gd name="T42" fmla="*/ 79240 w 564"/>
                  <a:gd name="T43" fmla="*/ 114887 h 227"/>
                  <a:gd name="T44" fmla="*/ 81829 w 564"/>
                  <a:gd name="T45" fmla="*/ 115405 h 227"/>
                  <a:gd name="T46" fmla="*/ 97885 w 564"/>
                  <a:gd name="T47" fmla="*/ 116440 h 227"/>
                  <a:gd name="T48" fmla="*/ 133620 w 564"/>
                  <a:gd name="T49" fmla="*/ 117475 h 227"/>
                  <a:gd name="T50" fmla="*/ 134138 w 564"/>
                  <a:gd name="T51" fmla="*/ 117475 h 227"/>
                  <a:gd name="T52" fmla="*/ 212860 w 564"/>
                  <a:gd name="T53" fmla="*/ 113852 h 227"/>
                  <a:gd name="T54" fmla="*/ 214414 w 564"/>
                  <a:gd name="T55" fmla="*/ 113335 h 227"/>
                  <a:gd name="T56" fmla="*/ 234094 w 564"/>
                  <a:gd name="T57" fmla="*/ 95222 h 227"/>
                  <a:gd name="T58" fmla="*/ 235648 w 564"/>
                  <a:gd name="T59" fmla="*/ 93669 h 227"/>
                  <a:gd name="T60" fmla="*/ 239791 w 564"/>
                  <a:gd name="T61" fmla="*/ 88494 h 227"/>
                  <a:gd name="T62" fmla="*/ 239791 w 564"/>
                  <a:gd name="T63" fmla="*/ 87977 h 227"/>
                  <a:gd name="T64" fmla="*/ 247560 w 564"/>
                  <a:gd name="T65" fmla="*/ 76592 h 227"/>
                  <a:gd name="T66" fmla="*/ 250667 w 564"/>
                  <a:gd name="T67" fmla="*/ 71934 h 227"/>
                  <a:gd name="T68" fmla="*/ 255329 w 564"/>
                  <a:gd name="T69" fmla="*/ 64689 h 22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64" h="227">
                    <a:moveTo>
                      <a:pt x="493" y="125"/>
                    </a:moveTo>
                    <a:cubicBezTo>
                      <a:pt x="496" y="121"/>
                      <a:pt x="498" y="118"/>
                      <a:pt x="500" y="114"/>
                    </a:cubicBezTo>
                    <a:cubicBezTo>
                      <a:pt x="503" y="110"/>
                      <a:pt x="505" y="106"/>
                      <a:pt x="507" y="103"/>
                    </a:cubicBezTo>
                    <a:cubicBezTo>
                      <a:pt x="510" y="98"/>
                      <a:pt x="512" y="94"/>
                      <a:pt x="515" y="90"/>
                    </a:cubicBezTo>
                    <a:cubicBezTo>
                      <a:pt x="517" y="87"/>
                      <a:pt x="519" y="84"/>
                      <a:pt x="520" y="81"/>
                    </a:cubicBezTo>
                    <a:cubicBezTo>
                      <a:pt x="523" y="76"/>
                      <a:pt x="526" y="71"/>
                      <a:pt x="529" y="65"/>
                    </a:cubicBezTo>
                    <a:cubicBezTo>
                      <a:pt x="529" y="65"/>
                      <a:pt x="529" y="65"/>
                      <a:pt x="530" y="65"/>
                    </a:cubicBezTo>
                    <a:cubicBezTo>
                      <a:pt x="542" y="43"/>
                      <a:pt x="553" y="22"/>
                      <a:pt x="564" y="0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26" y="14"/>
                      <a:pt x="487" y="26"/>
                      <a:pt x="447" y="36"/>
                    </a:cubicBezTo>
                    <a:cubicBezTo>
                      <a:pt x="310" y="70"/>
                      <a:pt x="163" y="88"/>
                      <a:pt x="22" y="74"/>
                    </a:cubicBezTo>
                    <a:cubicBezTo>
                      <a:pt x="14" y="73"/>
                      <a:pt x="7" y="72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5" y="80"/>
                      <a:pt x="11" y="89"/>
                      <a:pt x="16" y="98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33" y="124"/>
                      <a:pt x="51" y="149"/>
                      <a:pt x="69" y="175"/>
                    </a:cubicBezTo>
                    <a:cubicBezTo>
                      <a:pt x="77" y="186"/>
                      <a:pt x="84" y="196"/>
                      <a:pt x="93" y="203"/>
                    </a:cubicBezTo>
                    <a:cubicBezTo>
                      <a:pt x="100" y="209"/>
                      <a:pt x="107" y="213"/>
                      <a:pt x="115" y="216"/>
                    </a:cubicBezTo>
                    <a:cubicBezTo>
                      <a:pt x="117" y="217"/>
                      <a:pt x="119" y="217"/>
                      <a:pt x="120" y="218"/>
                    </a:cubicBezTo>
                    <a:cubicBezTo>
                      <a:pt x="123" y="219"/>
                      <a:pt x="125" y="219"/>
                      <a:pt x="127" y="220"/>
                    </a:cubicBezTo>
                    <a:cubicBezTo>
                      <a:pt x="130" y="220"/>
                      <a:pt x="134" y="221"/>
                      <a:pt x="138" y="221"/>
                    </a:cubicBezTo>
                    <a:cubicBezTo>
                      <a:pt x="143" y="222"/>
                      <a:pt x="148" y="222"/>
                      <a:pt x="153" y="222"/>
                    </a:cubicBezTo>
                    <a:cubicBezTo>
                      <a:pt x="155" y="223"/>
                      <a:pt x="156" y="223"/>
                      <a:pt x="158" y="223"/>
                    </a:cubicBezTo>
                    <a:cubicBezTo>
                      <a:pt x="169" y="224"/>
                      <a:pt x="179" y="224"/>
                      <a:pt x="189" y="225"/>
                    </a:cubicBezTo>
                    <a:cubicBezTo>
                      <a:pt x="213" y="226"/>
                      <a:pt x="236" y="227"/>
                      <a:pt x="258" y="227"/>
                    </a:cubicBezTo>
                    <a:cubicBezTo>
                      <a:pt x="258" y="227"/>
                      <a:pt x="258" y="227"/>
                      <a:pt x="259" y="227"/>
                    </a:cubicBezTo>
                    <a:cubicBezTo>
                      <a:pt x="308" y="226"/>
                      <a:pt x="356" y="224"/>
                      <a:pt x="411" y="220"/>
                    </a:cubicBezTo>
                    <a:cubicBezTo>
                      <a:pt x="412" y="220"/>
                      <a:pt x="413" y="219"/>
                      <a:pt x="414" y="219"/>
                    </a:cubicBezTo>
                    <a:cubicBezTo>
                      <a:pt x="425" y="215"/>
                      <a:pt x="441" y="198"/>
                      <a:pt x="452" y="184"/>
                    </a:cubicBezTo>
                    <a:cubicBezTo>
                      <a:pt x="453" y="183"/>
                      <a:pt x="454" y="182"/>
                      <a:pt x="455" y="181"/>
                    </a:cubicBezTo>
                    <a:cubicBezTo>
                      <a:pt x="458" y="176"/>
                      <a:pt x="461" y="173"/>
                      <a:pt x="463" y="171"/>
                    </a:cubicBezTo>
                    <a:cubicBezTo>
                      <a:pt x="463" y="171"/>
                      <a:pt x="463" y="170"/>
                      <a:pt x="463" y="170"/>
                    </a:cubicBezTo>
                    <a:cubicBezTo>
                      <a:pt x="468" y="163"/>
                      <a:pt x="473" y="155"/>
                      <a:pt x="478" y="148"/>
                    </a:cubicBezTo>
                    <a:cubicBezTo>
                      <a:pt x="480" y="145"/>
                      <a:pt x="482" y="142"/>
                      <a:pt x="484" y="139"/>
                    </a:cubicBezTo>
                    <a:cubicBezTo>
                      <a:pt x="487" y="135"/>
                      <a:pt x="490" y="130"/>
                      <a:pt x="493" y="125"/>
                    </a:cubicBezTo>
                    <a:close/>
                  </a:path>
                </a:pathLst>
              </a:custGeom>
              <a:solidFill>
                <a:srgbClr val="EDE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4" name="Freeform 873">
                <a:extLst>
                  <a:ext uri="{FF2B5EF4-FFF2-40B4-BE49-F238E27FC236}">
                    <a16:creationId xmlns:a16="http://schemas.microsoft.com/office/drawing/2014/main" id="{4A4F640B-9E61-4F43-B068-F3F1A966F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7963" y="1555750"/>
                <a:ext cx="296862" cy="341313"/>
              </a:xfrm>
              <a:custGeom>
                <a:avLst/>
                <a:gdLst>
                  <a:gd name="T0" fmla="*/ 289050 w 570"/>
                  <a:gd name="T1" fmla="*/ 6234 h 657"/>
                  <a:gd name="T2" fmla="*/ 288529 w 570"/>
                  <a:gd name="T3" fmla="*/ 6754 h 657"/>
                  <a:gd name="T4" fmla="*/ 280717 w 570"/>
                  <a:gd name="T5" fmla="*/ 12468 h 657"/>
                  <a:gd name="T6" fmla="*/ 279675 w 570"/>
                  <a:gd name="T7" fmla="*/ 12988 h 657"/>
                  <a:gd name="T8" fmla="*/ 272384 w 570"/>
                  <a:gd name="T9" fmla="*/ 18183 h 657"/>
                  <a:gd name="T10" fmla="*/ 271342 w 570"/>
                  <a:gd name="T11" fmla="*/ 18702 h 657"/>
                  <a:gd name="T12" fmla="*/ 263530 w 570"/>
                  <a:gd name="T13" fmla="*/ 23897 h 657"/>
                  <a:gd name="T14" fmla="*/ 262489 w 570"/>
                  <a:gd name="T15" fmla="*/ 24417 h 657"/>
                  <a:gd name="T16" fmla="*/ 254676 w 570"/>
                  <a:gd name="T17" fmla="*/ 29092 h 657"/>
                  <a:gd name="T18" fmla="*/ 254156 w 570"/>
                  <a:gd name="T19" fmla="*/ 29092 h 657"/>
                  <a:gd name="T20" fmla="*/ 227594 w 570"/>
                  <a:gd name="T21" fmla="*/ 42599 h 657"/>
                  <a:gd name="T22" fmla="*/ 227594 w 570"/>
                  <a:gd name="T23" fmla="*/ 42599 h 657"/>
                  <a:gd name="T24" fmla="*/ 222386 w 570"/>
                  <a:gd name="T25" fmla="*/ 56626 h 657"/>
                  <a:gd name="T26" fmla="*/ 198429 w 570"/>
                  <a:gd name="T27" fmla="*/ 109095 h 657"/>
                  <a:gd name="T28" fmla="*/ 165097 w 570"/>
                  <a:gd name="T29" fmla="*/ 155331 h 657"/>
                  <a:gd name="T30" fmla="*/ 65101 w 570"/>
                  <a:gd name="T31" fmla="*/ 227542 h 657"/>
                  <a:gd name="T32" fmla="*/ 64581 w 570"/>
                  <a:gd name="T33" fmla="*/ 228062 h 657"/>
                  <a:gd name="T34" fmla="*/ 59372 w 570"/>
                  <a:gd name="T35" fmla="*/ 238971 h 657"/>
                  <a:gd name="T36" fmla="*/ 56248 w 570"/>
                  <a:gd name="T37" fmla="*/ 244686 h 657"/>
                  <a:gd name="T38" fmla="*/ 53123 w 570"/>
                  <a:gd name="T39" fmla="*/ 250920 h 657"/>
                  <a:gd name="T40" fmla="*/ 49998 w 570"/>
                  <a:gd name="T41" fmla="*/ 257154 h 657"/>
                  <a:gd name="T42" fmla="*/ 46873 w 570"/>
                  <a:gd name="T43" fmla="*/ 263388 h 657"/>
                  <a:gd name="T44" fmla="*/ 43748 w 570"/>
                  <a:gd name="T45" fmla="*/ 268583 h 657"/>
                  <a:gd name="T46" fmla="*/ 40102 w 570"/>
                  <a:gd name="T47" fmla="*/ 275336 h 657"/>
                  <a:gd name="T48" fmla="*/ 37498 w 570"/>
                  <a:gd name="T49" fmla="*/ 280531 h 657"/>
                  <a:gd name="T50" fmla="*/ 33332 w 570"/>
                  <a:gd name="T51" fmla="*/ 287804 h 657"/>
                  <a:gd name="T52" fmla="*/ 30728 w 570"/>
                  <a:gd name="T53" fmla="*/ 292480 h 657"/>
                  <a:gd name="T54" fmla="*/ 26041 w 570"/>
                  <a:gd name="T55" fmla="*/ 300272 h 657"/>
                  <a:gd name="T56" fmla="*/ 23436 w 570"/>
                  <a:gd name="T57" fmla="*/ 304428 h 657"/>
                  <a:gd name="T58" fmla="*/ 16666 w 570"/>
                  <a:gd name="T59" fmla="*/ 315857 h 657"/>
                  <a:gd name="T60" fmla="*/ 13541 w 570"/>
                  <a:gd name="T61" fmla="*/ 319494 h 657"/>
                  <a:gd name="T62" fmla="*/ 9895 w 570"/>
                  <a:gd name="T63" fmla="*/ 324169 h 657"/>
                  <a:gd name="T64" fmla="*/ 8333 w 570"/>
                  <a:gd name="T65" fmla="*/ 326767 h 657"/>
                  <a:gd name="T66" fmla="*/ 3646 w 570"/>
                  <a:gd name="T67" fmla="*/ 333001 h 657"/>
                  <a:gd name="T68" fmla="*/ 2083 w 570"/>
                  <a:gd name="T69" fmla="*/ 335079 h 657"/>
                  <a:gd name="T70" fmla="*/ 0 w 570"/>
                  <a:gd name="T71" fmla="*/ 339235 h 657"/>
                  <a:gd name="T72" fmla="*/ 521 w 570"/>
                  <a:gd name="T73" fmla="*/ 340793 h 657"/>
                  <a:gd name="T74" fmla="*/ 1042 w 570"/>
                  <a:gd name="T75" fmla="*/ 341313 h 657"/>
                  <a:gd name="T76" fmla="*/ 38019 w 570"/>
                  <a:gd name="T77" fmla="*/ 336637 h 657"/>
                  <a:gd name="T78" fmla="*/ 50519 w 570"/>
                  <a:gd name="T79" fmla="*/ 333520 h 657"/>
                  <a:gd name="T80" fmla="*/ 56248 w 570"/>
                  <a:gd name="T81" fmla="*/ 331962 h 657"/>
                  <a:gd name="T82" fmla="*/ 58852 w 570"/>
                  <a:gd name="T83" fmla="*/ 330923 h 657"/>
                  <a:gd name="T84" fmla="*/ 63539 w 570"/>
                  <a:gd name="T85" fmla="*/ 329884 h 657"/>
                  <a:gd name="T86" fmla="*/ 90100 w 570"/>
                  <a:gd name="T87" fmla="*/ 321052 h 657"/>
                  <a:gd name="T88" fmla="*/ 92704 w 570"/>
                  <a:gd name="T89" fmla="*/ 320013 h 657"/>
                  <a:gd name="T90" fmla="*/ 114578 w 570"/>
                  <a:gd name="T91" fmla="*/ 312740 h 657"/>
                  <a:gd name="T92" fmla="*/ 118224 w 570"/>
                  <a:gd name="T93" fmla="*/ 311182 h 657"/>
                  <a:gd name="T94" fmla="*/ 125515 w 570"/>
                  <a:gd name="T95" fmla="*/ 308584 h 657"/>
                  <a:gd name="T96" fmla="*/ 132807 w 570"/>
                  <a:gd name="T97" fmla="*/ 305987 h 657"/>
                  <a:gd name="T98" fmla="*/ 157806 w 570"/>
                  <a:gd name="T99" fmla="*/ 288843 h 657"/>
                  <a:gd name="T100" fmla="*/ 162493 w 570"/>
                  <a:gd name="T101" fmla="*/ 283129 h 657"/>
                  <a:gd name="T102" fmla="*/ 183846 w 570"/>
                  <a:gd name="T103" fmla="*/ 255076 h 657"/>
                  <a:gd name="T104" fmla="*/ 211449 w 570"/>
                  <a:gd name="T105" fmla="*/ 211957 h 657"/>
                  <a:gd name="T106" fmla="*/ 219782 w 570"/>
                  <a:gd name="T107" fmla="*/ 197930 h 657"/>
                  <a:gd name="T108" fmla="*/ 222907 w 570"/>
                  <a:gd name="T109" fmla="*/ 193255 h 657"/>
                  <a:gd name="T110" fmla="*/ 296862 w 570"/>
                  <a:gd name="T111" fmla="*/ 0 h 657"/>
                  <a:gd name="T112" fmla="*/ 289050 w 570"/>
                  <a:gd name="T113" fmla="*/ 6234 h 65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570" h="657">
                    <a:moveTo>
                      <a:pt x="555" y="12"/>
                    </a:moveTo>
                    <a:cubicBezTo>
                      <a:pt x="555" y="13"/>
                      <a:pt x="554" y="13"/>
                      <a:pt x="554" y="13"/>
                    </a:cubicBezTo>
                    <a:cubicBezTo>
                      <a:pt x="549" y="17"/>
                      <a:pt x="544" y="20"/>
                      <a:pt x="539" y="24"/>
                    </a:cubicBezTo>
                    <a:cubicBezTo>
                      <a:pt x="539" y="24"/>
                      <a:pt x="538" y="25"/>
                      <a:pt x="537" y="25"/>
                    </a:cubicBezTo>
                    <a:cubicBezTo>
                      <a:pt x="533" y="29"/>
                      <a:pt x="528" y="32"/>
                      <a:pt x="523" y="35"/>
                    </a:cubicBezTo>
                    <a:cubicBezTo>
                      <a:pt x="522" y="36"/>
                      <a:pt x="521" y="36"/>
                      <a:pt x="521" y="36"/>
                    </a:cubicBezTo>
                    <a:cubicBezTo>
                      <a:pt x="516" y="40"/>
                      <a:pt x="511" y="43"/>
                      <a:pt x="506" y="46"/>
                    </a:cubicBezTo>
                    <a:cubicBezTo>
                      <a:pt x="505" y="46"/>
                      <a:pt x="505" y="46"/>
                      <a:pt x="504" y="47"/>
                    </a:cubicBezTo>
                    <a:cubicBezTo>
                      <a:pt x="499" y="50"/>
                      <a:pt x="494" y="53"/>
                      <a:pt x="489" y="56"/>
                    </a:cubicBezTo>
                    <a:cubicBezTo>
                      <a:pt x="488" y="56"/>
                      <a:pt x="488" y="56"/>
                      <a:pt x="488" y="56"/>
                    </a:cubicBezTo>
                    <a:cubicBezTo>
                      <a:pt x="471" y="66"/>
                      <a:pt x="454" y="74"/>
                      <a:pt x="437" y="82"/>
                    </a:cubicBezTo>
                    <a:cubicBezTo>
                      <a:pt x="437" y="82"/>
                      <a:pt x="437" y="82"/>
                      <a:pt x="437" y="82"/>
                    </a:cubicBezTo>
                    <a:cubicBezTo>
                      <a:pt x="434" y="91"/>
                      <a:pt x="431" y="100"/>
                      <a:pt x="427" y="109"/>
                    </a:cubicBezTo>
                    <a:cubicBezTo>
                      <a:pt x="414" y="143"/>
                      <a:pt x="400" y="178"/>
                      <a:pt x="381" y="210"/>
                    </a:cubicBezTo>
                    <a:cubicBezTo>
                      <a:pt x="363" y="242"/>
                      <a:pt x="340" y="271"/>
                      <a:pt x="317" y="299"/>
                    </a:cubicBezTo>
                    <a:cubicBezTo>
                      <a:pt x="265" y="363"/>
                      <a:pt x="198" y="407"/>
                      <a:pt x="125" y="438"/>
                    </a:cubicBezTo>
                    <a:cubicBezTo>
                      <a:pt x="125" y="438"/>
                      <a:pt x="124" y="439"/>
                      <a:pt x="124" y="439"/>
                    </a:cubicBezTo>
                    <a:cubicBezTo>
                      <a:pt x="121" y="446"/>
                      <a:pt x="117" y="453"/>
                      <a:pt x="114" y="460"/>
                    </a:cubicBezTo>
                    <a:cubicBezTo>
                      <a:pt x="112" y="464"/>
                      <a:pt x="110" y="468"/>
                      <a:pt x="108" y="471"/>
                    </a:cubicBezTo>
                    <a:cubicBezTo>
                      <a:pt x="106" y="475"/>
                      <a:pt x="104" y="479"/>
                      <a:pt x="102" y="483"/>
                    </a:cubicBezTo>
                    <a:cubicBezTo>
                      <a:pt x="100" y="487"/>
                      <a:pt x="98" y="491"/>
                      <a:pt x="96" y="495"/>
                    </a:cubicBezTo>
                    <a:cubicBezTo>
                      <a:pt x="94" y="499"/>
                      <a:pt x="92" y="503"/>
                      <a:pt x="90" y="507"/>
                    </a:cubicBezTo>
                    <a:cubicBezTo>
                      <a:pt x="88" y="510"/>
                      <a:pt x="86" y="514"/>
                      <a:pt x="84" y="517"/>
                    </a:cubicBezTo>
                    <a:cubicBezTo>
                      <a:pt x="82" y="522"/>
                      <a:pt x="80" y="526"/>
                      <a:pt x="77" y="530"/>
                    </a:cubicBezTo>
                    <a:cubicBezTo>
                      <a:pt x="75" y="534"/>
                      <a:pt x="74" y="537"/>
                      <a:pt x="72" y="540"/>
                    </a:cubicBezTo>
                    <a:cubicBezTo>
                      <a:pt x="69" y="545"/>
                      <a:pt x="67" y="549"/>
                      <a:pt x="64" y="554"/>
                    </a:cubicBezTo>
                    <a:cubicBezTo>
                      <a:pt x="62" y="557"/>
                      <a:pt x="61" y="560"/>
                      <a:pt x="59" y="563"/>
                    </a:cubicBezTo>
                    <a:cubicBezTo>
                      <a:pt x="56" y="568"/>
                      <a:pt x="53" y="573"/>
                      <a:pt x="50" y="578"/>
                    </a:cubicBezTo>
                    <a:cubicBezTo>
                      <a:pt x="48" y="580"/>
                      <a:pt x="47" y="583"/>
                      <a:pt x="45" y="586"/>
                    </a:cubicBezTo>
                    <a:cubicBezTo>
                      <a:pt x="41" y="593"/>
                      <a:pt x="36" y="601"/>
                      <a:pt x="32" y="608"/>
                    </a:cubicBezTo>
                    <a:cubicBezTo>
                      <a:pt x="31" y="609"/>
                      <a:pt x="29" y="612"/>
                      <a:pt x="26" y="615"/>
                    </a:cubicBezTo>
                    <a:cubicBezTo>
                      <a:pt x="24" y="618"/>
                      <a:pt x="22" y="621"/>
                      <a:pt x="19" y="624"/>
                    </a:cubicBezTo>
                    <a:cubicBezTo>
                      <a:pt x="18" y="626"/>
                      <a:pt x="17" y="627"/>
                      <a:pt x="16" y="629"/>
                    </a:cubicBezTo>
                    <a:cubicBezTo>
                      <a:pt x="13" y="633"/>
                      <a:pt x="9" y="637"/>
                      <a:pt x="7" y="641"/>
                    </a:cubicBezTo>
                    <a:cubicBezTo>
                      <a:pt x="6" y="642"/>
                      <a:pt x="5" y="644"/>
                      <a:pt x="4" y="645"/>
                    </a:cubicBezTo>
                    <a:cubicBezTo>
                      <a:pt x="2" y="648"/>
                      <a:pt x="1" y="651"/>
                      <a:pt x="0" y="653"/>
                    </a:cubicBezTo>
                    <a:cubicBezTo>
                      <a:pt x="0" y="655"/>
                      <a:pt x="0" y="656"/>
                      <a:pt x="1" y="656"/>
                    </a:cubicBezTo>
                    <a:cubicBezTo>
                      <a:pt x="1" y="657"/>
                      <a:pt x="1" y="657"/>
                      <a:pt x="2" y="657"/>
                    </a:cubicBezTo>
                    <a:cubicBezTo>
                      <a:pt x="25" y="657"/>
                      <a:pt x="48" y="654"/>
                      <a:pt x="73" y="648"/>
                    </a:cubicBezTo>
                    <a:cubicBezTo>
                      <a:pt x="81" y="646"/>
                      <a:pt x="89" y="644"/>
                      <a:pt x="97" y="642"/>
                    </a:cubicBezTo>
                    <a:cubicBezTo>
                      <a:pt x="101" y="641"/>
                      <a:pt x="104" y="640"/>
                      <a:pt x="108" y="639"/>
                    </a:cubicBezTo>
                    <a:cubicBezTo>
                      <a:pt x="110" y="638"/>
                      <a:pt x="112" y="638"/>
                      <a:pt x="113" y="637"/>
                    </a:cubicBezTo>
                    <a:cubicBezTo>
                      <a:pt x="116" y="636"/>
                      <a:pt x="119" y="636"/>
                      <a:pt x="122" y="635"/>
                    </a:cubicBezTo>
                    <a:cubicBezTo>
                      <a:pt x="138" y="630"/>
                      <a:pt x="155" y="624"/>
                      <a:pt x="173" y="618"/>
                    </a:cubicBezTo>
                    <a:cubicBezTo>
                      <a:pt x="175" y="617"/>
                      <a:pt x="176" y="617"/>
                      <a:pt x="178" y="616"/>
                    </a:cubicBezTo>
                    <a:cubicBezTo>
                      <a:pt x="192" y="612"/>
                      <a:pt x="205" y="607"/>
                      <a:pt x="220" y="602"/>
                    </a:cubicBezTo>
                    <a:cubicBezTo>
                      <a:pt x="222" y="601"/>
                      <a:pt x="224" y="600"/>
                      <a:pt x="227" y="599"/>
                    </a:cubicBezTo>
                    <a:cubicBezTo>
                      <a:pt x="231" y="598"/>
                      <a:pt x="236" y="596"/>
                      <a:pt x="241" y="594"/>
                    </a:cubicBezTo>
                    <a:cubicBezTo>
                      <a:pt x="246" y="593"/>
                      <a:pt x="251" y="591"/>
                      <a:pt x="255" y="589"/>
                    </a:cubicBezTo>
                    <a:cubicBezTo>
                      <a:pt x="273" y="584"/>
                      <a:pt x="288" y="571"/>
                      <a:pt x="303" y="556"/>
                    </a:cubicBezTo>
                    <a:cubicBezTo>
                      <a:pt x="306" y="553"/>
                      <a:pt x="309" y="549"/>
                      <a:pt x="312" y="545"/>
                    </a:cubicBezTo>
                    <a:cubicBezTo>
                      <a:pt x="325" y="530"/>
                      <a:pt x="339" y="511"/>
                      <a:pt x="353" y="491"/>
                    </a:cubicBezTo>
                    <a:cubicBezTo>
                      <a:pt x="371" y="466"/>
                      <a:pt x="389" y="438"/>
                      <a:pt x="406" y="408"/>
                    </a:cubicBezTo>
                    <a:cubicBezTo>
                      <a:pt x="412" y="399"/>
                      <a:pt x="417" y="390"/>
                      <a:pt x="422" y="381"/>
                    </a:cubicBezTo>
                    <a:cubicBezTo>
                      <a:pt x="424" y="378"/>
                      <a:pt x="426" y="375"/>
                      <a:pt x="428" y="372"/>
                    </a:cubicBezTo>
                    <a:cubicBezTo>
                      <a:pt x="501" y="242"/>
                      <a:pt x="565" y="89"/>
                      <a:pt x="570" y="0"/>
                    </a:cubicBezTo>
                    <a:cubicBezTo>
                      <a:pt x="565" y="4"/>
                      <a:pt x="560" y="8"/>
                      <a:pt x="555" y="12"/>
                    </a:cubicBezTo>
                    <a:close/>
                  </a:path>
                </a:pathLst>
              </a:custGeom>
              <a:solidFill>
                <a:srgbClr val="A5A5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5" name="Freeform 874">
                <a:extLst>
                  <a:ext uri="{FF2B5EF4-FFF2-40B4-BE49-F238E27FC236}">
                    <a16:creationId xmlns:a16="http://schemas.microsoft.com/office/drawing/2014/main" id="{826234AF-702C-477D-B829-ADDDCF2A3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3950" y="2657475"/>
                <a:ext cx="103187" cy="53975"/>
              </a:xfrm>
              <a:custGeom>
                <a:avLst/>
                <a:gdLst>
                  <a:gd name="T0" fmla="*/ 11351 w 200"/>
                  <a:gd name="T1" fmla="*/ 52927 h 103"/>
                  <a:gd name="T2" fmla="*/ 103187 w 200"/>
                  <a:gd name="T3" fmla="*/ 23057 h 103"/>
                  <a:gd name="T4" fmla="*/ 103187 w 200"/>
                  <a:gd name="T5" fmla="*/ 23057 h 103"/>
                  <a:gd name="T6" fmla="*/ 94932 w 200"/>
                  <a:gd name="T7" fmla="*/ 17817 h 103"/>
                  <a:gd name="T8" fmla="*/ 93384 w 200"/>
                  <a:gd name="T9" fmla="*/ 16769 h 103"/>
                  <a:gd name="T10" fmla="*/ 77390 w 200"/>
                  <a:gd name="T11" fmla="*/ 6288 h 103"/>
                  <a:gd name="T12" fmla="*/ 76358 w 200"/>
                  <a:gd name="T13" fmla="*/ 5240 h 103"/>
                  <a:gd name="T14" fmla="*/ 68619 w 200"/>
                  <a:gd name="T15" fmla="*/ 0 h 103"/>
                  <a:gd name="T16" fmla="*/ 68619 w 200"/>
                  <a:gd name="T17" fmla="*/ 0 h 103"/>
                  <a:gd name="T18" fmla="*/ 58817 w 200"/>
                  <a:gd name="T19" fmla="*/ 12053 h 103"/>
                  <a:gd name="T20" fmla="*/ 516 w 200"/>
                  <a:gd name="T21" fmla="*/ 37730 h 103"/>
                  <a:gd name="T22" fmla="*/ 516 w 200"/>
                  <a:gd name="T23" fmla="*/ 38778 h 103"/>
                  <a:gd name="T24" fmla="*/ 2580 w 200"/>
                  <a:gd name="T25" fmla="*/ 51355 h 103"/>
                  <a:gd name="T26" fmla="*/ 2580 w 200"/>
                  <a:gd name="T27" fmla="*/ 51879 h 103"/>
                  <a:gd name="T28" fmla="*/ 11351 w 200"/>
                  <a:gd name="T29" fmla="*/ 52927 h 10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00" h="103">
                    <a:moveTo>
                      <a:pt x="22" y="101"/>
                    </a:moveTo>
                    <a:cubicBezTo>
                      <a:pt x="80" y="87"/>
                      <a:pt x="137" y="69"/>
                      <a:pt x="200" y="44"/>
                    </a:cubicBezTo>
                    <a:cubicBezTo>
                      <a:pt x="200" y="44"/>
                      <a:pt x="200" y="44"/>
                      <a:pt x="200" y="44"/>
                    </a:cubicBezTo>
                    <a:cubicBezTo>
                      <a:pt x="194" y="41"/>
                      <a:pt x="189" y="38"/>
                      <a:pt x="184" y="34"/>
                    </a:cubicBezTo>
                    <a:cubicBezTo>
                      <a:pt x="183" y="34"/>
                      <a:pt x="182" y="33"/>
                      <a:pt x="181" y="32"/>
                    </a:cubicBezTo>
                    <a:cubicBezTo>
                      <a:pt x="170" y="26"/>
                      <a:pt x="160" y="19"/>
                      <a:pt x="150" y="12"/>
                    </a:cubicBezTo>
                    <a:cubicBezTo>
                      <a:pt x="149" y="12"/>
                      <a:pt x="149" y="11"/>
                      <a:pt x="148" y="10"/>
                    </a:cubicBezTo>
                    <a:cubicBezTo>
                      <a:pt x="143" y="7"/>
                      <a:pt x="138" y="4"/>
                      <a:pt x="133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27" y="9"/>
                      <a:pt x="121" y="16"/>
                      <a:pt x="114" y="23"/>
                    </a:cubicBezTo>
                    <a:cubicBezTo>
                      <a:pt x="85" y="52"/>
                      <a:pt x="43" y="70"/>
                      <a:pt x="1" y="72"/>
                    </a:cubicBezTo>
                    <a:cubicBezTo>
                      <a:pt x="1" y="72"/>
                      <a:pt x="1" y="73"/>
                      <a:pt x="1" y="74"/>
                    </a:cubicBezTo>
                    <a:cubicBezTo>
                      <a:pt x="1" y="83"/>
                      <a:pt x="0" y="93"/>
                      <a:pt x="5" y="98"/>
                    </a:cubicBezTo>
                    <a:cubicBezTo>
                      <a:pt x="5" y="98"/>
                      <a:pt x="5" y="99"/>
                      <a:pt x="5" y="99"/>
                    </a:cubicBezTo>
                    <a:cubicBezTo>
                      <a:pt x="8" y="102"/>
                      <a:pt x="13" y="103"/>
                      <a:pt x="22" y="101"/>
                    </a:cubicBezTo>
                    <a:close/>
                  </a:path>
                </a:pathLst>
              </a:custGeom>
              <a:solidFill>
                <a:srgbClr val="67C1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6" name="Freeform 875">
                <a:extLst>
                  <a:ext uri="{FF2B5EF4-FFF2-40B4-BE49-F238E27FC236}">
                    <a16:creationId xmlns:a16="http://schemas.microsoft.com/office/drawing/2014/main" id="{EAE9DBF6-22FF-49B4-9246-1F43B838D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1963" y="2584450"/>
                <a:ext cx="84137" cy="47625"/>
              </a:xfrm>
              <a:custGeom>
                <a:avLst/>
                <a:gdLst>
                  <a:gd name="T0" fmla="*/ 11426 w 162"/>
                  <a:gd name="T1" fmla="*/ 31412 h 94"/>
                  <a:gd name="T2" fmla="*/ 11426 w 162"/>
                  <a:gd name="T3" fmla="*/ 31412 h 94"/>
                  <a:gd name="T4" fmla="*/ 7271 w 162"/>
                  <a:gd name="T5" fmla="*/ 36985 h 94"/>
                  <a:gd name="T6" fmla="*/ 5194 w 162"/>
                  <a:gd name="T7" fmla="*/ 39519 h 94"/>
                  <a:gd name="T8" fmla="*/ 4155 w 162"/>
                  <a:gd name="T9" fmla="*/ 41039 h 94"/>
                  <a:gd name="T10" fmla="*/ 0 w 162"/>
                  <a:gd name="T11" fmla="*/ 45598 h 94"/>
                  <a:gd name="T12" fmla="*/ 74269 w 162"/>
                  <a:gd name="T13" fmla="*/ 34452 h 94"/>
                  <a:gd name="T14" fmla="*/ 78424 w 162"/>
                  <a:gd name="T15" fmla="*/ 32426 h 94"/>
                  <a:gd name="T16" fmla="*/ 80501 w 162"/>
                  <a:gd name="T17" fmla="*/ 18746 h 94"/>
                  <a:gd name="T18" fmla="*/ 76347 w 162"/>
                  <a:gd name="T19" fmla="*/ 9626 h 94"/>
                  <a:gd name="T20" fmla="*/ 75827 w 162"/>
                  <a:gd name="T21" fmla="*/ 9120 h 94"/>
                  <a:gd name="T22" fmla="*/ 71672 w 162"/>
                  <a:gd name="T23" fmla="*/ 0 h 94"/>
                  <a:gd name="T24" fmla="*/ 64921 w 162"/>
                  <a:gd name="T25" fmla="*/ 7093 h 94"/>
                  <a:gd name="T26" fmla="*/ 11426 w 162"/>
                  <a:gd name="T27" fmla="*/ 31412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62" h="94">
                    <a:moveTo>
                      <a:pt x="22" y="62"/>
                    </a:moveTo>
                    <a:cubicBezTo>
                      <a:pt x="22" y="62"/>
                      <a:pt x="22" y="62"/>
                      <a:pt x="22" y="62"/>
                    </a:cubicBezTo>
                    <a:cubicBezTo>
                      <a:pt x="20" y="66"/>
                      <a:pt x="17" y="69"/>
                      <a:pt x="14" y="73"/>
                    </a:cubicBezTo>
                    <a:cubicBezTo>
                      <a:pt x="13" y="74"/>
                      <a:pt x="12" y="76"/>
                      <a:pt x="10" y="78"/>
                    </a:cubicBezTo>
                    <a:cubicBezTo>
                      <a:pt x="9" y="79"/>
                      <a:pt x="8" y="80"/>
                      <a:pt x="8" y="81"/>
                    </a:cubicBezTo>
                    <a:cubicBezTo>
                      <a:pt x="5" y="84"/>
                      <a:pt x="3" y="87"/>
                      <a:pt x="0" y="90"/>
                    </a:cubicBezTo>
                    <a:cubicBezTo>
                      <a:pt x="58" y="94"/>
                      <a:pt x="100" y="81"/>
                      <a:pt x="143" y="68"/>
                    </a:cubicBezTo>
                    <a:cubicBezTo>
                      <a:pt x="146" y="67"/>
                      <a:pt x="149" y="65"/>
                      <a:pt x="151" y="64"/>
                    </a:cubicBezTo>
                    <a:cubicBezTo>
                      <a:pt x="162" y="59"/>
                      <a:pt x="162" y="51"/>
                      <a:pt x="155" y="37"/>
                    </a:cubicBezTo>
                    <a:cubicBezTo>
                      <a:pt x="153" y="31"/>
                      <a:pt x="150" y="25"/>
                      <a:pt x="147" y="19"/>
                    </a:cubicBezTo>
                    <a:cubicBezTo>
                      <a:pt x="147" y="19"/>
                      <a:pt x="146" y="18"/>
                      <a:pt x="146" y="18"/>
                    </a:cubicBezTo>
                    <a:cubicBezTo>
                      <a:pt x="143" y="12"/>
                      <a:pt x="141" y="6"/>
                      <a:pt x="138" y="0"/>
                    </a:cubicBezTo>
                    <a:cubicBezTo>
                      <a:pt x="134" y="5"/>
                      <a:pt x="130" y="9"/>
                      <a:pt x="125" y="14"/>
                    </a:cubicBezTo>
                    <a:cubicBezTo>
                      <a:pt x="99" y="40"/>
                      <a:pt x="60" y="58"/>
                      <a:pt x="22" y="62"/>
                    </a:cubicBezTo>
                    <a:close/>
                  </a:path>
                </a:pathLst>
              </a:custGeom>
              <a:solidFill>
                <a:srgbClr val="C6C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7" name="Freeform 876">
                <a:extLst>
                  <a:ext uri="{FF2B5EF4-FFF2-40B4-BE49-F238E27FC236}">
                    <a16:creationId xmlns:a16="http://schemas.microsoft.com/office/drawing/2014/main" id="{52BC5A95-8D8C-4E3A-9EE8-1440D9C63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1788" y="2682875"/>
                <a:ext cx="73025" cy="90488"/>
              </a:xfrm>
              <a:custGeom>
                <a:avLst/>
                <a:gdLst>
                  <a:gd name="T0" fmla="*/ 73025 w 140"/>
                  <a:gd name="T1" fmla="*/ 0 h 173"/>
                  <a:gd name="T2" fmla="*/ 73025 w 140"/>
                  <a:gd name="T3" fmla="*/ 0 h 173"/>
                  <a:gd name="T4" fmla="*/ 56334 w 140"/>
                  <a:gd name="T5" fmla="*/ 6800 h 173"/>
                  <a:gd name="T6" fmla="*/ 55290 w 140"/>
                  <a:gd name="T7" fmla="*/ 7323 h 173"/>
                  <a:gd name="T8" fmla="*/ 39121 w 140"/>
                  <a:gd name="T9" fmla="*/ 14122 h 173"/>
                  <a:gd name="T10" fmla="*/ 31818 w 140"/>
                  <a:gd name="T11" fmla="*/ 40798 h 173"/>
                  <a:gd name="T12" fmla="*/ 13562 w 140"/>
                  <a:gd name="T13" fmla="*/ 68520 h 173"/>
                  <a:gd name="T14" fmla="*/ 0 w 140"/>
                  <a:gd name="T15" fmla="*/ 80027 h 173"/>
                  <a:gd name="T16" fmla="*/ 6781 w 140"/>
                  <a:gd name="T17" fmla="*/ 83688 h 173"/>
                  <a:gd name="T18" fmla="*/ 21908 w 140"/>
                  <a:gd name="T19" fmla="*/ 88396 h 173"/>
                  <a:gd name="T20" fmla="*/ 26602 w 140"/>
                  <a:gd name="T21" fmla="*/ 84211 h 173"/>
                  <a:gd name="T22" fmla="*/ 30775 w 140"/>
                  <a:gd name="T23" fmla="*/ 76889 h 173"/>
                  <a:gd name="T24" fmla="*/ 64679 w 140"/>
                  <a:gd name="T25" fmla="*/ 15169 h 173"/>
                  <a:gd name="T26" fmla="*/ 73025 w 140"/>
                  <a:gd name="T27" fmla="*/ 0 h 17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40" h="173">
                    <a:moveTo>
                      <a:pt x="140" y="0"/>
                    </a:moveTo>
                    <a:cubicBezTo>
                      <a:pt x="140" y="0"/>
                      <a:pt x="140" y="0"/>
                      <a:pt x="140" y="0"/>
                    </a:cubicBezTo>
                    <a:cubicBezTo>
                      <a:pt x="129" y="4"/>
                      <a:pt x="118" y="9"/>
                      <a:pt x="108" y="13"/>
                    </a:cubicBezTo>
                    <a:cubicBezTo>
                      <a:pt x="107" y="13"/>
                      <a:pt x="106" y="14"/>
                      <a:pt x="106" y="14"/>
                    </a:cubicBezTo>
                    <a:cubicBezTo>
                      <a:pt x="95" y="18"/>
                      <a:pt x="85" y="22"/>
                      <a:pt x="75" y="27"/>
                    </a:cubicBezTo>
                    <a:cubicBezTo>
                      <a:pt x="74" y="45"/>
                      <a:pt x="69" y="62"/>
                      <a:pt x="61" y="78"/>
                    </a:cubicBezTo>
                    <a:cubicBezTo>
                      <a:pt x="54" y="98"/>
                      <a:pt x="43" y="116"/>
                      <a:pt x="26" y="131"/>
                    </a:cubicBezTo>
                    <a:cubicBezTo>
                      <a:pt x="18" y="140"/>
                      <a:pt x="10" y="147"/>
                      <a:pt x="0" y="153"/>
                    </a:cubicBezTo>
                    <a:cubicBezTo>
                      <a:pt x="5" y="155"/>
                      <a:pt x="9" y="158"/>
                      <a:pt x="13" y="160"/>
                    </a:cubicBezTo>
                    <a:cubicBezTo>
                      <a:pt x="22" y="165"/>
                      <a:pt x="33" y="173"/>
                      <a:pt x="42" y="169"/>
                    </a:cubicBezTo>
                    <a:cubicBezTo>
                      <a:pt x="46" y="168"/>
                      <a:pt x="48" y="165"/>
                      <a:pt x="51" y="161"/>
                    </a:cubicBezTo>
                    <a:cubicBezTo>
                      <a:pt x="54" y="156"/>
                      <a:pt x="56" y="151"/>
                      <a:pt x="59" y="147"/>
                    </a:cubicBezTo>
                    <a:cubicBezTo>
                      <a:pt x="81" y="108"/>
                      <a:pt x="103" y="69"/>
                      <a:pt x="124" y="29"/>
                    </a:cubicBezTo>
                    <a:cubicBezTo>
                      <a:pt x="129" y="20"/>
                      <a:pt x="135" y="10"/>
                      <a:pt x="140" y="0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8" name="Freeform 877">
                <a:extLst>
                  <a:ext uri="{FF2B5EF4-FFF2-40B4-BE49-F238E27FC236}">
                    <a16:creationId xmlns:a16="http://schemas.microsoft.com/office/drawing/2014/main" id="{DCB7D6A2-AB5A-4968-B468-9DA750798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3875" y="2351088"/>
                <a:ext cx="71437" cy="85725"/>
              </a:xfrm>
              <a:custGeom>
                <a:avLst/>
                <a:gdLst>
                  <a:gd name="T0" fmla="*/ 35979 w 137"/>
                  <a:gd name="T1" fmla="*/ 32081 h 163"/>
                  <a:gd name="T2" fmla="*/ 15643 w 137"/>
                  <a:gd name="T3" fmla="*/ 47333 h 163"/>
                  <a:gd name="T4" fmla="*/ 14079 w 137"/>
                  <a:gd name="T5" fmla="*/ 48911 h 163"/>
                  <a:gd name="T6" fmla="*/ 13036 w 137"/>
                  <a:gd name="T7" fmla="*/ 48911 h 163"/>
                  <a:gd name="T8" fmla="*/ 5214 w 137"/>
                  <a:gd name="T9" fmla="*/ 52592 h 163"/>
                  <a:gd name="T10" fmla="*/ 4693 w 137"/>
                  <a:gd name="T11" fmla="*/ 55748 h 163"/>
                  <a:gd name="T12" fmla="*/ 0 w 137"/>
                  <a:gd name="T13" fmla="*/ 80992 h 163"/>
                  <a:gd name="T14" fmla="*/ 4172 w 137"/>
                  <a:gd name="T15" fmla="*/ 85725 h 163"/>
                  <a:gd name="T16" fmla="*/ 28158 w 137"/>
                  <a:gd name="T17" fmla="*/ 63636 h 163"/>
                  <a:gd name="T18" fmla="*/ 53187 w 137"/>
                  <a:gd name="T19" fmla="*/ 39444 h 163"/>
                  <a:gd name="T20" fmla="*/ 68308 w 137"/>
                  <a:gd name="T21" fmla="*/ 24718 h 163"/>
                  <a:gd name="T22" fmla="*/ 70916 w 137"/>
                  <a:gd name="T23" fmla="*/ 21563 h 163"/>
                  <a:gd name="T24" fmla="*/ 71437 w 137"/>
                  <a:gd name="T25" fmla="*/ 18933 h 163"/>
                  <a:gd name="T26" fmla="*/ 63615 w 137"/>
                  <a:gd name="T27" fmla="*/ 8415 h 163"/>
                  <a:gd name="T28" fmla="*/ 62051 w 137"/>
                  <a:gd name="T29" fmla="*/ 6837 h 163"/>
                  <a:gd name="T30" fmla="*/ 61530 w 137"/>
                  <a:gd name="T31" fmla="*/ 6311 h 163"/>
                  <a:gd name="T32" fmla="*/ 59965 w 137"/>
                  <a:gd name="T33" fmla="*/ 4733 h 163"/>
                  <a:gd name="T34" fmla="*/ 59965 w 137"/>
                  <a:gd name="T35" fmla="*/ 4207 h 163"/>
                  <a:gd name="T36" fmla="*/ 55794 w 137"/>
                  <a:gd name="T37" fmla="*/ 0 h 163"/>
                  <a:gd name="T38" fmla="*/ 54230 w 137"/>
                  <a:gd name="T39" fmla="*/ 4207 h 163"/>
                  <a:gd name="T40" fmla="*/ 35979 w 137"/>
                  <a:gd name="T41" fmla="*/ 32081 h 16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37" h="163">
                    <a:moveTo>
                      <a:pt x="69" y="61"/>
                    </a:moveTo>
                    <a:cubicBezTo>
                      <a:pt x="58" y="74"/>
                      <a:pt x="45" y="83"/>
                      <a:pt x="30" y="90"/>
                    </a:cubicBezTo>
                    <a:cubicBezTo>
                      <a:pt x="29" y="91"/>
                      <a:pt x="28" y="92"/>
                      <a:pt x="27" y="93"/>
                    </a:cubicBezTo>
                    <a:cubicBezTo>
                      <a:pt x="26" y="93"/>
                      <a:pt x="26" y="93"/>
                      <a:pt x="25" y="93"/>
                    </a:cubicBezTo>
                    <a:cubicBezTo>
                      <a:pt x="20" y="96"/>
                      <a:pt x="15" y="98"/>
                      <a:pt x="10" y="100"/>
                    </a:cubicBezTo>
                    <a:cubicBezTo>
                      <a:pt x="10" y="102"/>
                      <a:pt x="10" y="104"/>
                      <a:pt x="9" y="106"/>
                    </a:cubicBezTo>
                    <a:cubicBezTo>
                      <a:pt x="6" y="122"/>
                      <a:pt x="3" y="138"/>
                      <a:pt x="0" y="154"/>
                    </a:cubicBezTo>
                    <a:cubicBezTo>
                      <a:pt x="3" y="157"/>
                      <a:pt x="6" y="160"/>
                      <a:pt x="8" y="163"/>
                    </a:cubicBezTo>
                    <a:cubicBezTo>
                      <a:pt x="23" y="149"/>
                      <a:pt x="38" y="135"/>
                      <a:pt x="54" y="121"/>
                    </a:cubicBezTo>
                    <a:cubicBezTo>
                      <a:pt x="70" y="106"/>
                      <a:pt x="86" y="91"/>
                      <a:pt x="102" y="75"/>
                    </a:cubicBezTo>
                    <a:cubicBezTo>
                      <a:pt x="112" y="66"/>
                      <a:pt x="122" y="57"/>
                      <a:pt x="131" y="47"/>
                    </a:cubicBezTo>
                    <a:cubicBezTo>
                      <a:pt x="133" y="45"/>
                      <a:pt x="135" y="43"/>
                      <a:pt x="136" y="41"/>
                    </a:cubicBezTo>
                    <a:cubicBezTo>
                      <a:pt x="137" y="39"/>
                      <a:pt x="137" y="37"/>
                      <a:pt x="137" y="36"/>
                    </a:cubicBezTo>
                    <a:cubicBezTo>
                      <a:pt x="136" y="28"/>
                      <a:pt x="128" y="21"/>
                      <a:pt x="122" y="16"/>
                    </a:cubicBezTo>
                    <a:cubicBezTo>
                      <a:pt x="121" y="15"/>
                      <a:pt x="120" y="14"/>
                      <a:pt x="119" y="13"/>
                    </a:cubicBezTo>
                    <a:cubicBezTo>
                      <a:pt x="119" y="12"/>
                      <a:pt x="119" y="12"/>
                      <a:pt x="118" y="12"/>
                    </a:cubicBezTo>
                    <a:cubicBezTo>
                      <a:pt x="117" y="11"/>
                      <a:pt x="116" y="10"/>
                      <a:pt x="115" y="9"/>
                    </a:cubicBezTo>
                    <a:cubicBezTo>
                      <a:pt x="115" y="9"/>
                      <a:pt x="115" y="9"/>
                      <a:pt x="115" y="8"/>
                    </a:cubicBezTo>
                    <a:cubicBezTo>
                      <a:pt x="113" y="6"/>
                      <a:pt x="110" y="3"/>
                      <a:pt x="107" y="0"/>
                    </a:cubicBezTo>
                    <a:cubicBezTo>
                      <a:pt x="106" y="3"/>
                      <a:pt x="105" y="5"/>
                      <a:pt x="104" y="8"/>
                    </a:cubicBezTo>
                    <a:cubicBezTo>
                      <a:pt x="97" y="28"/>
                      <a:pt x="86" y="46"/>
                      <a:pt x="69" y="61"/>
                    </a:cubicBezTo>
                    <a:close/>
                  </a:path>
                </a:pathLst>
              </a:custGeom>
              <a:solidFill>
                <a:srgbClr val="67C1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29" name="Freeform 878">
                <a:extLst>
                  <a:ext uri="{FF2B5EF4-FFF2-40B4-BE49-F238E27FC236}">
                    <a16:creationId xmlns:a16="http://schemas.microsoft.com/office/drawing/2014/main" id="{C36A4F42-95BB-486F-9BD5-AF5F6BA4F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3875" y="2116138"/>
                <a:ext cx="74612" cy="93663"/>
              </a:xfrm>
              <a:custGeom>
                <a:avLst/>
                <a:gdLst>
                  <a:gd name="T0" fmla="*/ 70934 w 142"/>
                  <a:gd name="T1" fmla="*/ 520 h 180"/>
                  <a:gd name="T2" fmla="*/ 70409 w 142"/>
                  <a:gd name="T3" fmla="*/ 520 h 180"/>
                  <a:gd name="T4" fmla="*/ 67256 w 142"/>
                  <a:gd name="T5" fmla="*/ 1041 h 180"/>
                  <a:gd name="T6" fmla="*/ 67256 w 142"/>
                  <a:gd name="T7" fmla="*/ 1041 h 180"/>
                  <a:gd name="T8" fmla="*/ 27323 w 142"/>
                  <a:gd name="T9" fmla="*/ 35904 h 180"/>
                  <a:gd name="T10" fmla="*/ 0 w 142"/>
                  <a:gd name="T11" fmla="*/ 47352 h 180"/>
                  <a:gd name="T12" fmla="*/ 0 w 142"/>
                  <a:gd name="T13" fmla="*/ 47352 h 180"/>
                  <a:gd name="T14" fmla="*/ 6305 w 142"/>
                  <a:gd name="T15" fmla="*/ 61401 h 180"/>
                  <a:gd name="T16" fmla="*/ 7882 w 142"/>
                  <a:gd name="T17" fmla="*/ 64003 h 180"/>
                  <a:gd name="T18" fmla="*/ 9458 w 142"/>
                  <a:gd name="T19" fmla="*/ 67125 h 180"/>
                  <a:gd name="T20" fmla="*/ 12610 w 142"/>
                  <a:gd name="T21" fmla="*/ 72849 h 180"/>
                  <a:gd name="T22" fmla="*/ 13661 w 142"/>
                  <a:gd name="T23" fmla="*/ 74410 h 180"/>
                  <a:gd name="T24" fmla="*/ 16289 w 142"/>
                  <a:gd name="T25" fmla="*/ 79614 h 180"/>
                  <a:gd name="T26" fmla="*/ 17865 w 142"/>
                  <a:gd name="T27" fmla="*/ 81175 h 180"/>
                  <a:gd name="T28" fmla="*/ 21543 w 142"/>
                  <a:gd name="T29" fmla="*/ 87419 h 180"/>
                  <a:gd name="T30" fmla="*/ 21543 w 142"/>
                  <a:gd name="T31" fmla="*/ 87419 h 180"/>
                  <a:gd name="T32" fmla="*/ 27323 w 142"/>
                  <a:gd name="T33" fmla="*/ 93143 h 180"/>
                  <a:gd name="T34" fmla="*/ 27323 w 142"/>
                  <a:gd name="T35" fmla="*/ 93143 h 180"/>
                  <a:gd name="T36" fmla="*/ 29424 w 142"/>
                  <a:gd name="T37" fmla="*/ 93663 h 180"/>
                  <a:gd name="T38" fmla="*/ 36781 w 142"/>
                  <a:gd name="T39" fmla="*/ 84817 h 180"/>
                  <a:gd name="T40" fmla="*/ 40984 w 142"/>
                  <a:gd name="T41" fmla="*/ 70247 h 180"/>
                  <a:gd name="T42" fmla="*/ 42035 w 142"/>
                  <a:gd name="T43" fmla="*/ 66605 h 180"/>
                  <a:gd name="T44" fmla="*/ 44662 w 142"/>
                  <a:gd name="T45" fmla="*/ 59840 h 180"/>
                  <a:gd name="T46" fmla="*/ 74612 w 142"/>
                  <a:gd name="T47" fmla="*/ 0 h 180"/>
                  <a:gd name="T48" fmla="*/ 70934 w 142"/>
                  <a:gd name="T49" fmla="*/ 520 h 18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42" h="180">
                    <a:moveTo>
                      <a:pt x="135" y="1"/>
                    </a:moveTo>
                    <a:cubicBezTo>
                      <a:pt x="134" y="1"/>
                      <a:pt x="134" y="1"/>
                      <a:pt x="134" y="1"/>
                    </a:cubicBezTo>
                    <a:cubicBezTo>
                      <a:pt x="132" y="2"/>
                      <a:pt x="130" y="2"/>
                      <a:pt x="128" y="2"/>
                    </a:cubicBezTo>
                    <a:cubicBezTo>
                      <a:pt x="128" y="2"/>
                      <a:pt x="128" y="2"/>
                      <a:pt x="128" y="2"/>
                    </a:cubicBezTo>
                    <a:cubicBezTo>
                      <a:pt x="106" y="29"/>
                      <a:pt x="82" y="52"/>
                      <a:pt x="52" y="69"/>
                    </a:cubicBezTo>
                    <a:cubicBezTo>
                      <a:pt x="34" y="79"/>
                      <a:pt x="17" y="86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4" y="100"/>
                      <a:pt x="8" y="109"/>
                      <a:pt x="12" y="118"/>
                    </a:cubicBezTo>
                    <a:cubicBezTo>
                      <a:pt x="13" y="120"/>
                      <a:pt x="14" y="121"/>
                      <a:pt x="15" y="123"/>
                    </a:cubicBezTo>
                    <a:cubicBezTo>
                      <a:pt x="16" y="125"/>
                      <a:pt x="17" y="127"/>
                      <a:pt x="18" y="129"/>
                    </a:cubicBezTo>
                    <a:cubicBezTo>
                      <a:pt x="20" y="133"/>
                      <a:pt x="22" y="137"/>
                      <a:pt x="24" y="140"/>
                    </a:cubicBezTo>
                    <a:cubicBezTo>
                      <a:pt x="25" y="141"/>
                      <a:pt x="25" y="142"/>
                      <a:pt x="26" y="143"/>
                    </a:cubicBezTo>
                    <a:cubicBezTo>
                      <a:pt x="28" y="147"/>
                      <a:pt x="30" y="150"/>
                      <a:pt x="31" y="153"/>
                    </a:cubicBezTo>
                    <a:cubicBezTo>
                      <a:pt x="32" y="154"/>
                      <a:pt x="33" y="155"/>
                      <a:pt x="34" y="156"/>
                    </a:cubicBezTo>
                    <a:cubicBezTo>
                      <a:pt x="36" y="160"/>
                      <a:pt x="39" y="164"/>
                      <a:pt x="41" y="168"/>
                    </a:cubicBezTo>
                    <a:cubicBezTo>
                      <a:pt x="41" y="168"/>
                      <a:pt x="41" y="168"/>
                      <a:pt x="41" y="168"/>
                    </a:cubicBezTo>
                    <a:cubicBezTo>
                      <a:pt x="45" y="174"/>
                      <a:pt x="48" y="177"/>
                      <a:pt x="52" y="179"/>
                    </a:cubicBezTo>
                    <a:cubicBezTo>
                      <a:pt x="52" y="179"/>
                      <a:pt x="52" y="179"/>
                      <a:pt x="52" y="179"/>
                    </a:cubicBezTo>
                    <a:cubicBezTo>
                      <a:pt x="54" y="180"/>
                      <a:pt x="55" y="180"/>
                      <a:pt x="56" y="180"/>
                    </a:cubicBezTo>
                    <a:cubicBezTo>
                      <a:pt x="62" y="180"/>
                      <a:pt x="67" y="174"/>
                      <a:pt x="70" y="163"/>
                    </a:cubicBezTo>
                    <a:cubicBezTo>
                      <a:pt x="72" y="154"/>
                      <a:pt x="75" y="144"/>
                      <a:pt x="78" y="135"/>
                    </a:cubicBezTo>
                    <a:cubicBezTo>
                      <a:pt x="79" y="133"/>
                      <a:pt x="79" y="130"/>
                      <a:pt x="80" y="128"/>
                    </a:cubicBezTo>
                    <a:cubicBezTo>
                      <a:pt x="82" y="124"/>
                      <a:pt x="83" y="119"/>
                      <a:pt x="85" y="115"/>
                    </a:cubicBezTo>
                    <a:cubicBezTo>
                      <a:pt x="99" y="76"/>
                      <a:pt x="117" y="38"/>
                      <a:pt x="142" y="0"/>
                    </a:cubicBezTo>
                    <a:cubicBezTo>
                      <a:pt x="139" y="1"/>
                      <a:pt x="137" y="1"/>
                      <a:pt x="135" y="1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0" name="Freeform 879">
                <a:extLst>
                  <a:ext uri="{FF2B5EF4-FFF2-40B4-BE49-F238E27FC236}">
                    <a16:creationId xmlns:a16="http://schemas.microsoft.com/office/drawing/2014/main" id="{E626E7AA-01B4-4255-9471-E66662F86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1275" y="2697163"/>
                <a:ext cx="182562" cy="41275"/>
              </a:xfrm>
              <a:custGeom>
                <a:avLst/>
                <a:gdLst>
                  <a:gd name="T0" fmla="*/ 182562 w 350"/>
                  <a:gd name="T1" fmla="*/ 33122 h 81"/>
                  <a:gd name="T2" fmla="*/ 176824 w 350"/>
                  <a:gd name="T3" fmla="*/ 29045 h 81"/>
                  <a:gd name="T4" fmla="*/ 175781 w 350"/>
                  <a:gd name="T5" fmla="*/ 28536 h 81"/>
                  <a:gd name="T6" fmla="*/ 170565 w 350"/>
                  <a:gd name="T7" fmla="*/ 24969 h 81"/>
                  <a:gd name="T8" fmla="*/ 170043 w 350"/>
                  <a:gd name="T9" fmla="*/ 24459 h 81"/>
                  <a:gd name="T10" fmla="*/ 164827 w 350"/>
                  <a:gd name="T11" fmla="*/ 20892 h 81"/>
                  <a:gd name="T12" fmla="*/ 164827 w 350"/>
                  <a:gd name="T13" fmla="*/ 20892 h 81"/>
                  <a:gd name="T14" fmla="*/ 159090 w 350"/>
                  <a:gd name="T15" fmla="*/ 16816 h 81"/>
                  <a:gd name="T16" fmla="*/ 159090 w 350"/>
                  <a:gd name="T17" fmla="*/ 16816 h 81"/>
                  <a:gd name="T18" fmla="*/ 138747 w 350"/>
                  <a:gd name="T19" fmla="*/ 0 h 81"/>
                  <a:gd name="T20" fmla="*/ 138747 w 350"/>
                  <a:gd name="T21" fmla="*/ 0 h 81"/>
                  <a:gd name="T22" fmla="*/ 102235 w 350"/>
                  <a:gd name="T23" fmla="*/ 13758 h 81"/>
                  <a:gd name="T24" fmla="*/ 4694 w 350"/>
                  <a:gd name="T25" fmla="*/ 4586 h 81"/>
                  <a:gd name="T26" fmla="*/ 3130 w 350"/>
                  <a:gd name="T27" fmla="*/ 5096 h 81"/>
                  <a:gd name="T28" fmla="*/ 0 w 350"/>
                  <a:gd name="T29" fmla="*/ 6624 h 81"/>
                  <a:gd name="T30" fmla="*/ 182562 w 350"/>
                  <a:gd name="T31" fmla="*/ 33122 h 8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50" h="81">
                    <a:moveTo>
                      <a:pt x="350" y="65"/>
                    </a:moveTo>
                    <a:cubicBezTo>
                      <a:pt x="346" y="62"/>
                      <a:pt x="342" y="60"/>
                      <a:pt x="339" y="57"/>
                    </a:cubicBezTo>
                    <a:cubicBezTo>
                      <a:pt x="338" y="57"/>
                      <a:pt x="338" y="56"/>
                      <a:pt x="337" y="56"/>
                    </a:cubicBezTo>
                    <a:cubicBezTo>
                      <a:pt x="334" y="54"/>
                      <a:pt x="331" y="51"/>
                      <a:pt x="327" y="49"/>
                    </a:cubicBezTo>
                    <a:cubicBezTo>
                      <a:pt x="327" y="49"/>
                      <a:pt x="327" y="49"/>
                      <a:pt x="326" y="48"/>
                    </a:cubicBezTo>
                    <a:cubicBezTo>
                      <a:pt x="323" y="46"/>
                      <a:pt x="320" y="44"/>
                      <a:pt x="316" y="41"/>
                    </a:cubicBezTo>
                    <a:cubicBezTo>
                      <a:pt x="316" y="41"/>
                      <a:pt x="316" y="41"/>
                      <a:pt x="316" y="41"/>
                    </a:cubicBezTo>
                    <a:cubicBezTo>
                      <a:pt x="312" y="38"/>
                      <a:pt x="309" y="36"/>
                      <a:pt x="305" y="33"/>
                    </a:cubicBezTo>
                    <a:cubicBezTo>
                      <a:pt x="305" y="33"/>
                      <a:pt x="305" y="33"/>
                      <a:pt x="305" y="33"/>
                    </a:cubicBezTo>
                    <a:cubicBezTo>
                      <a:pt x="291" y="22"/>
                      <a:pt x="278" y="11"/>
                      <a:pt x="266" y="0"/>
                    </a:cubicBezTo>
                    <a:cubicBezTo>
                      <a:pt x="266" y="0"/>
                      <a:pt x="266" y="0"/>
                      <a:pt x="266" y="0"/>
                    </a:cubicBezTo>
                    <a:cubicBezTo>
                      <a:pt x="244" y="12"/>
                      <a:pt x="221" y="21"/>
                      <a:pt x="196" y="27"/>
                    </a:cubicBezTo>
                    <a:cubicBezTo>
                      <a:pt x="132" y="42"/>
                      <a:pt x="68" y="38"/>
                      <a:pt x="9" y="9"/>
                    </a:cubicBezTo>
                    <a:cubicBezTo>
                      <a:pt x="8" y="9"/>
                      <a:pt x="7" y="9"/>
                      <a:pt x="6" y="10"/>
                    </a:cubicBezTo>
                    <a:cubicBezTo>
                      <a:pt x="4" y="11"/>
                      <a:pt x="2" y="12"/>
                      <a:pt x="0" y="13"/>
                    </a:cubicBezTo>
                    <a:cubicBezTo>
                      <a:pt x="99" y="56"/>
                      <a:pt x="263" y="81"/>
                      <a:pt x="350" y="65"/>
                    </a:cubicBezTo>
                    <a:close/>
                  </a:path>
                </a:pathLst>
              </a:custGeom>
              <a:solidFill>
                <a:srgbClr val="F28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1" name="Freeform 880">
                <a:extLst>
                  <a:ext uri="{FF2B5EF4-FFF2-40B4-BE49-F238E27FC236}">
                    <a16:creationId xmlns:a16="http://schemas.microsoft.com/office/drawing/2014/main" id="{8249B628-C972-4615-A48A-81E3DE145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0563" y="2159000"/>
                <a:ext cx="61912" cy="57150"/>
              </a:xfrm>
              <a:custGeom>
                <a:avLst/>
                <a:gdLst>
                  <a:gd name="T0" fmla="*/ 60364 w 120"/>
                  <a:gd name="T1" fmla="*/ 7723 h 111"/>
                  <a:gd name="T2" fmla="*/ 60364 w 120"/>
                  <a:gd name="T3" fmla="*/ 7723 h 111"/>
                  <a:gd name="T4" fmla="*/ 59848 w 120"/>
                  <a:gd name="T5" fmla="*/ 6693 h 111"/>
                  <a:gd name="T6" fmla="*/ 59848 w 120"/>
                  <a:gd name="T7" fmla="*/ 6693 h 111"/>
                  <a:gd name="T8" fmla="*/ 59332 w 120"/>
                  <a:gd name="T9" fmla="*/ 6178 h 111"/>
                  <a:gd name="T10" fmla="*/ 58816 w 120"/>
                  <a:gd name="T11" fmla="*/ 5664 h 111"/>
                  <a:gd name="T12" fmla="*/ 58300 w 120"/>
                  <a:gd name="T13" fmla="*/ 5149 h 111"/>
                  <a:gd name="T14" fmla="*/ 57785 w 120"/>
                  <a:gd name="T15" fmla="*/ 5149 h 111"/>
                  <a:gd name="T16" fmla="*/ 56753 w 120"/>
                  <a:gd name="T17" fmla="*/ 4119 h 111"/>
                  <a:gd name="T18" fmla="*/ 56753 w 120"/>
                  <a:gd name="T19" fmla="*/ 4119 h 111"/>
                  <a:gd name="T20" fmla="*/ 55721 w 120"/>
                  <a:gd name="T21" fmla="*/ 3604 h 111"/>
                  <a:gd name="T22" fmla="*/ 55205 w 120"/>
                  <a:gd name="T23" fmla="*/ 3604 h 111"/>
                  <a:gd name="T24" fmla="*/ 54689 w 120"/>
                  <a:gd name="T25" fmla="*/ 3089 h 111"/>
                  <a:gd name="T26" fmla="*/ 54173 w 120"/>
                  <a:gd name="T27" fmla="*/ 2574 h 111"/>
                  <a:gd name="T28" fmla="*/ 53141 w 120"/>
                  <a:gd name="T29" fmla="*/ 2574 h 111"/>
                  <a:gd name="T30" fmla="*/ 51593 w 120"/>
                  <a:gd name="T31" fmla="*/ 2059 h 111"/>
                  <a:gd name="T32" fmla="*/ 51077 w 120"/>
                  <a:gd name="T33" fmla="*/ 2059 h 111"/>
                  <a:gd name="T34" fmla="*/ 50046 w 120"/>
                  <a:gd name="T35" fmla="*/ 1545 h 111"/>
                  <a:gd name="T36" fmla="*/ 49530 w 120"/>
                  <a:gd name="T37" fmla="*/ 1545 h 111"/>
                  <a:gd name="T38" fmla="*/ 48498 w 120"/>
                  <a:gd name="T39" fmla="*/ 1030 h 111"/>
                  <a:gd name="T40" fmla="*/ 47982 w 120"/>
                  <a:gd name="T41" fmla="*/ 1030 h 111"/>
                  <a:gd name="T42" fmla="*/ 42307 w 120"/>
                  <a:gd name="T43" fmla="*/ 0 h 111"/>
                  <a:gd name="T44" fmla="*/ 18574 w 120"/>
                  <a:gd name="T45" fmla="*/ 42219 h 111"/>
                  <a:gd name="T46" fmla="*/ 516 w 120"/>
                  <a:gd name="T47" fmla="*/ 56120 h 111"/>
                  <a:gd name="T48" fmla="*/ 0 w 120"/>
                  <a:gd name="T49" fmla="*/ 57150 h 111"/>
                  <a:gd name="T50" fmla="*/ 9803 w 120"/>
                  <a:gd name="T51" fmla="*/ 53031 h 111"/>
                  <a:gd name="T52" fmla="*/ 37147 w 120"/>
                  <a:gd name="T53" fmla="*/ 35526 h 111"/>
                  <a:gd name="T54" fmla="*/ 43854 w 120"/>
                  <a:gd name="T55" fmla="*/ 30892 h 111"/>
                  <a:gd name="T56" fmla="*/ 47466 w 120"/>
                  <a:gd name="T57" fmla="*/ 27288 h 111"/>
                  <a:gd name="T58" fmla="*/ 53657 w 120"/>
                  <a:gd name="T59" fmla="*/ 21624 h 111"/>
                  <a:gd name="T60" fmla="*/ 54173 w 120"/>
                  <a:gd name="T61" fmla="*/ 21109 h 111"/>
                  <a:gd name="T62" fmla="*/ 60364 w 120"/>
                  <a:gd name="T63" fmla="*/ 7723 h 11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20" h="111">
                    <a:moveTo>
                      <a:pt x="117" y="15"/>
                    </a:moveTo>
                    <a:cubicBezTo>
                      <a:pt x="117" y="15"/>
                      <a:pt x="117" y="15"/>
                      <a:pt x="117" y="15"/>
                    </a:cubicBezTo>
                    <a:cubicBezTo>
                      <a:pt x="117" y="14"/>
                      <a:pt x="116" y="14"/>
                      <a:pt x="116" y="13"/>
                    </a:cubicBezTo>
                    <a:cubicBezTo>
                      <a:pt x="116" y="13"/>
                      <a:pt x="116" y="13"/>
                      <a:pt x="116" y="13"/>
                    </a:cubicBezTo>
                    <a:cubicBezTo>
                      <a:pt x="115" y="12"/>
                      <a:pt x="115" y="12"/>
                      <a:pt x="115" y="12"/>
                    </a:cubicBezTo>
                    <a:cubicBezTo>
                      <a:pt x="115" y="12"/>
                      <a:pt x="114" y="11"/>
                      <a:pt x="114" y="11"/>
                    </a:cubicBezTo>
                    <a:cubicBezTo>
                      <a:pt x="114" y="11"/>
                      <a:pt x="113" y="10"/>
                      <a:pt x="113" y="10"/>
                    </a:cubicBezTo>
                    <a:cubicBezTo>
                      <a:pt x="113" y="10"/>
                      <a:pt x="113" y="10"/>
                      <a:pt x="112" y="10"/>
                    </a:cubicBezTo>
                    <a:cubicBezTo>
                      <a:pt x="112" y="9"/>
                      <a:pt x="111" y="9"/>
                      <a:pt x="110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09" y="8"/>
                      <a:pt x="109" y="7"/>
                      <a:pt x="108" y="7"/>
                    </a:cubicBezTo>
                    <a:cubicBezTo>
                      <a:pt x="108" y="7"/>
                      <a:pt x="108" y="7"/>
                      <a:pt x="107" y="7"/>
                    </a:cubicBezTo>
                    <a:cubicBezTo>
                      <a:pt x="107" y="6"/>
                      <a:pt x="106" y="6"/>
                      <a:pt x="106" y="6"/>
                    </a:cubicBezTo>
                    <a:cubicBezTo>
                      <a:pt x="105" y="6"/>
                      <a:pt x="105" y="6"/>
                      <a:pt x="105" y="5"/>
                    </a:cubicBezTo>
                    <a:cubicBezTo>
                      <a:pt x="104" y="5"/>
                      <a:pt x="104" y="5"/>
                      <a:pt x="103" y="5"/>
                    </a:cubicBezTo>
                    <a:cubicBezTo>
                      <a:pt x="102" y="5"/>
                      <a:pt x="101" y="4"/>
                      <a:pt x="100" y="4"/>
                    </a:cubicBezTo>
                    <a:cubicBezTo>
                      <a:pt x="100" y="4"/>
                      <a:pt x="100" y="4"/>
                      <a:pt x="99" y="4"/>
                    </a:cubicBezTo>
                    <a:cubicBezTo>
                      <a:pt x="99" y="3"/>
                      <a:pt x="98" y="3"/>
                      <a:pt x="97" y="3"/>
                    </a:cubicBezTo>
                    <a:cubicBezTo>
                      <a:pt x="97" y="3"/>
                      <a:pt x="97" y="3"/>
                      <a:pt x="96" y="3"/>
                    </a:cubicBezTo>
                    <a:cubicBezTo>
                      <a:pt x="95" y="2"/>
                      <a:pt x="95" y="2"/>
                      <a:pt x="94" y="2"/>
                    </a:cubicBezTo>
                    <a:cubicBezTo>
                      <a:pt x="94" y="2"/>
                      <a:pt x="94" y="2"/>
                      <a:pt x="93" y="2"/>
                    </a:cubicBezTo>
                    <a:cubicBezTo>
                      <a:pt x="90" y="1"/>
                      <a:pt x="86" y="0"/>
                      <a:pt x="82" y="0"/>
                    </a:cubicBezTo>
                    <a:cubicBezTo>
                      <a:pt x="75" y="31"/>
                      <a:pt x="57" y="61"/>
                      <a:pt x="36" y="82"/>
                    </a:cubicBezTo>
                    <a:cubicBezTo>
                      <a:pt x="26" y="93"/>
                      <a:pt x="14" y="102"/>
                      <a:pt x="1" y="109"/>
                    </a:cubicBezTo>
                    <a:cubicBezTo>
                      <a:pt x="0" y="110"/>
                      <a:pt x="0" y="110"/>
                      <a:pt x="0" y="111"/>
                    </a:cubicBezTo>
                    <a:cubicBezTo>
                      <a:pt x="5" y="110"/>
                      <a:pt x="11" y="107"/>
                      <a:pt x="19" y="103"/>
                    </a:cubicBezTo>
                    <a:cubicBezTo>
                      <a:pt x="34" y="95"/>
                      <a:pt x="54" y="83"/>
                      <a:pt x="72" y="69"/>
                    </a:cubicBezTo>
                    <a:cubicBezTo>
                      <a:pt x="77" y="66"/>
                      <a:pt x="81" y="63"/>
                      <a:pt x="85" y="60"/>
                    </a:cubicBezTo>
                    <a:cubicBezTo>
                      <a:pt x="87" y="57"/>
                      <a:pt x="90" y="55"/>
                      <a:pt x="92" y="53"/>
                    </a:cubicBezTo>
                    <a:cubicBezTo>
                      <a:pt x="97" y="49"/>
                      <a:pt x="101" y="45"/>
                      <a:pt x="104" y="42"/>
                    </a:cubicBezTo>
                    <a:cubicBezTo>
                      <a:pt x="104" y="42"/>
                      <a:pt x="105" y="41"/>
                      <a:pt x="105" y="41"/>
                    </a:cubicBezTo>
                    <a:cubicBezTo>
                      <a:pt x="115" y="31"/>
                      <a:pt x="120" y="21"/>
                      <a:pt x="117" y="15"/>
                    </a:cubicBezTo>
                    <a:close/>
                  </a:path>
                </a:pathLst>
              </a:custGeom>
              <a:solidFill>
                <a:srgbClr val="F4C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2" name="Freeform 881">
                <a:extLst>
                  <a:ext uri="{FF2B5EF4-FFF2-40B4-BE49-F238E27FC236}">
                    <a16:creationId xmlns:a16="http://schemas.microsoft.com/office/drawing/2014/main" id="{DACFD5B2-5F7C-49B9-B361-5A09DC453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75" y="1689100"/>
                <a:ext cx="293687" cy="209550"/>
              </a:xfrm>
              <a:custGeom>
                <a:avLst/>
                <a:gdLst>
                  <a:gd name="T0" fmla="*/ 155420 w 565"/>
                  <a:gd name="T1" fmla="*/ 174104 h 402"/>
                  <a:gd name="T2" fmla="*/ 241707 w 565"/>
                  <a:gd name="T3" fmla="*/ 200167 h 402"/>
                  <a:gd name="T4" fmla="*/ 293687 w 565"/>
                  <a:gd name="T5" fmla="*/ 208507 h 402"/>
                  <a:gd name="T6" fmla="*/ 286410 w 565"/>
                  <a:gd name="T7" fmla="*/ 196518 h 402"/>
                  <a:gd name="T8" fmla="*/ 281212 w 565"/>
                  <a:gd name="T9" fmla="*/ 188699 h 402"/>
                  <a:gd name="T10" fmla="*/ 278613 w 565"/>
                  <a:gd name="T11" fmla="*/ 184529 h 402"/>
                  <a:gd name="T12" fmla="*/ 252103 w 565"/>
                  <a:gd name="T13" fmla="*/ 145434 h 402"/>
                  <a:gd name="T14" fmla="*/ 245865 w 565"/>
                  <a:gd name="T15" fmla="*/ 135009 h 402"/>
                  <a:gd name="T16" fmla="*/ 245865 w 565"/>
                  <a:gd name="T17" fmla="*/ 135009 h 402"/>
                  <a:gd name="T18" fmla="*/ 80569 w 565"/>
                  <a:gd name="T19" fmla="*/ 72456 h 402"/>
                  <a:gd name="T20" fmla="*/ 0 w 565"/>
                  <a:gd name="T21" fmla="*/ 0 h 402"/>
                  <a:gd name="T22" fmla="*/ 3639 w 565"/>
                  <a:gd name="T23" fmla="*/ 6776 h 402"/>
                  <a:gd name="T24" fmla="*/ 4158 w 565"/>
                  <a:gd name="T25" fmla="*/ 7819 h 402"/>
                  <a:gd name="T26" fmla="*/ 7277 w 565"/>
                  <a:gd name="T27" fmla="*/ 14074 h 402"/>
                  <a:gd name="T28" fmla="*/ 8317 w 565"/>
                  <a:gd name="T29" fmla="*/ 15117 h 402"/>
                  <a:gd name="T30" fmla="*/ 11436 w 565"/>
                  <a:gd name="T31" fmla="*/ 21372 h 402"/>
                  <a:gd name="T32" fmla="*/ 12475 w 565"/>
                  <a:gd name="T33" fmla="*/ 22415 h 402"/>
                  <a:gd name="T34" fmla="*/ 16114 w 565"/>
                  <a:gd name="T35" fmla="*/ 28670 h 402"/>
                  <a:gd name="T36" fmla="*/ 16634 w 565"/>
                  <a:gd name="T37" fmla="*/ 29712 h 402"/>
                  <a:gd name="T38" fmla="*/ 34307 w 565"/>
                  <a:gd name="T39" fmla="*/ 56818 h 402"/>
                  <a:gd name="T40" fmla="*/ 34307 w 565"/>
                  <a:gd name="T41" fmla="*/ 56818 h 402"/>
                  <a:gd name="T42" fmla="*/ 37945 w 565"/>
                  <a:gd name="T43" fmla="*/ 62031 h 402"/>
                  <a:gd name="T44" fmla="*/ 39505 w 565"/>
                  <a:gd name="T45" fmla="*/ 64637 h 402"/>
                  <a:gd name="T46" fmla="*/ 42624 w 565"/>
                  <a:gd name="T47" fmla="*/ 68807 h 402"/>
                  <a:gd name="T48" fmla="*/ 44703 w 565"/>
                  <a:gd name="T49" fmla="*/ 71414 h 402"/>
                  <a:gd name="T50" fmla="*/ 47302 w 565"/>
                  <a:gd name="T51" fmla="*/ 75584 h 402"/>
                  <a:gd name="T52" fmla="*/ 49901 w 565"/>
                  <a:gd name="T53" fmla="*/ 78712 h 402"/>
                  <a:gd name="T54" fmla="*/ 53020 w 565"/>
                  <a:gd name="T55" fmla="*/ 82360 h 402"/>
                  <a:gd name="T56" fmla="*/ 55619 w 565"/>
                  <a:gd name="T57" fmla="*/ 86009 h 402"/>
                  <a:gd name="T58" fmla="*/ 58218 w 565"/>
                  <a:gd name="T59" fmla="*/ 89658 h 402"/>
                  <a:gd name="T60" fmla="*/ 61336 w 565"/>
                  <a:gd name="T61" fmla="*/ 93307 h 402"/>
                  <a:gd name="T62" fmla="*/ 63935 w 565"/>
                  <a:gd name="T63" fmla="*/ 96435 h 402"/>
                  <a:gd name="T64" fmla="*/ 67574 w 565"/>
                  <a:gd name="T65" fmla="*/ 101126 h 402"/>
                  <a:gd name="T66" fmla="*/ 69653 w 565"/>
                  <a:gd name="T67" fmla="*/ 103211 h 402"/>
                  <a:gd name="T68" fmla="*/ 75371 w 565"/>
                  <a:gd name="T69" fmla="*/ 110509 h 402"/>
                  <a:gd name="T70" fmla="*/ 97203 w 565"/>
                  <a:gd name="T71" fmla="*/ 134487 h 402"/>
                  <a:gd name="T72" fmla="*/ 132029 w 565"/>
                  <a:gd name="T73" fmla="*/ 163157 h 402"/>
                  <a:gd name="T74" fmla="*/ 143465 w 565"/>
                  <a:gd name="T75" fmla="*/ 169412 h 402"/>
                  <a:gd name="T76" fmla="*/ 155420 w 565"/>
                  <a:gd name="T77" fmla="*/ 174104 h 40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565" h="402">
                    <a:moveTo>
                      <a:pt x="299" y="334"/>
                    </a:moveTo>
                    <a:cubicBezTo>
                      <a:pt x="354" y="351"/>
                      <a:pt x="409" y="371"/>
                      <a:pt x="465" y="384"/>
                    </a:cubicBezTo>
                    <a:cubicBezTo>
                      <a:pt x="491" y="390"/>
                      <a:pt x="535" y="402"/>
                      <a:pt x="565" y="400"/>
                    </a:cubicBezTo>
                    <a:cubicBezTo>
                      <a:pt x="561" y="393"/>
                      <a:pt x="556" y="385"/>
                      <a:pt x="551" y="377"/>
                    </a:cubicBezTo>
                    <a:cubicBezTo>
                      <a:pt x="548" y="372"/>
                      <a:pt x="545" y="367"/>
                      <a:pt x="541" y="362"/>
                    </a:cubicBezTo>
                    <a:cubicBezTo>
                      <a:pt x="539" y="359"/>
                      <a:pt x="537" y="357"/>
                      <a:pt x="536" y="354"/>
                    </a:cubicBezTo>
                    <a:cubicBezTo>
                      <a:pt x="518" y="328"/>
                      <a:pt x="498" y="301"/>
                      <a:pt x="485" y="279"/>
                    </a:cubicBezTo>
                    <a:cubicBezTo>
                      <a:pt x="481" y="273"/>
                      <a:pt x="477" y="266"/>
                      <a:pt x="473" y="259"/>
                    </a:cubicBezTo>
                    <a:cubicBezTo>
                      <a:pt x="473" y="259"/>
                      <a:pt x="473" y="259"/>
                      <a:pt x="473" y="259"/>
                    </a:cubicBezTo>
                    <a:cubicBezTo>
                      <a:pt x="360" y="242"/>
                      <a:pt x="250" y="208"/>
                      <a:pt x="155" y="139"/>
                    </a:cubicBezTo>
                    <a:cubicBezTo>
                      <a:pt x="99" y="99"/>
                      <a:pt x="46" y="52"/>
                      <a:pt x="0" y="0"/>
                    </a:cubicBezTo>
                    <a:cubicBezTo>
                      <a:pt x="2" y="5"/>
                      <a:pt x="4" y="9"/>
                      <a:pt x="7" y="13"/>
                    </a:cubicBezTo>
                    <a:cubicBezTo>
                      <a:pt x="7" y="14"/>
                      <a:pt x="7" y="14"/>
                      <a:pt x="8" y="15"/>
                    </a:cubicBezTo>
                    <a:cubicBezTo>
                      <a:pt x="10" y="19"/>
                      <a:pt x="12" y="23"/>
                      <a:pt x="14" y="27"/>
                    </a:cubicBezTo>
                    <a:cubicBezTo>
                      <a:pt x="15" y="28"/>
                      <a:pt x="15" y="29"/>
                      <a:pt x="16" y="29"/>
                    </a:cubicBezTo>
                    <a:cubicBezTo>
                      <a:pt x="18" y="33"/>
                      <a:pt x="20" y="37"/>
                      <a:pt x="22" y="41"/>
                    </a:cubicBezTo>
                    <a:cubicBezTo>
                      <a:pt x="23" y="42"/>
                      <a:pt x="23" y="43"/>
                      <a:pt x="24" y="43"/>
                    </a:cubicBezTo>
                    <a:cubicBezTo>
                      <a:pt x="26" y="47"/>
                      <a:pt x="28" y="51"/>
                      <a:pt x="31" y="55"/>
                    </a:cubicBezTo>
                    <a:cubicBezTo>
                      <a:pt x="31" y="56"/>
                      <a:pt x="31" y="56"/>
                      <a:pt x="32" y="57"/>
                    </a:cubicBezTo>
                    <a:cubicBezTo>
                      <a:pt x="43" y="75"/>
                      <a:pt x="54" y="92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8" y="113"/>
                      <a:pt x="70" y="116"/>
                      <a:pt x="73" y="119"/>
                    </a:cubicBezTo>
                    <a:cubicBezTo>
                      <a:pt x="74" y="121"/>
                      <a:pt x="75" y="122"/>
                      <a:pt x="76" y="124"/>
                    </a:cubicBezTo>
                    <a:cubicBezTo>
                      <a:pt x="78" y="126"/>
                      <a:pt x="80" y="129"/>
                      <a:pt x="82" y="132"/>
                    </a:cubicBezTo>
                    <a:cubicBezTo>
                      <a:pt x="83" y="134"/>
                      <a:pt x="84" y="136"/>
                      <a:pt x="86" y="137"/>
                    </a:cubicBezTo>
                    <a:cubicBezTo>
                      <a:pt x="88" y="140"/>
                      <a:pt x="90" y="143"/>
                      <a:pt x="91" y="145"/>
                    </a:cubicBezTo>
                    <a:cubicBezTo>
                      <a:pt x="93" y="147"/>
                      <a:pt x="95" y="149"/>
                      <a:pt x="96" y="151"/>
                    </a:cubicBezTo>
                    <a:cubicBezTo>
                      <a:pt x="98" y="154"/>
                      <a:pt x="100" y="156"/>
                      <a:pt x="102" y="158"/>
                    </a:cubicBezTo>
                    <a:cubicBezTo>
                      <a:pt x="103" y="161"/>
                      <a:pt x="105" y="163"/>
                      <a:pt x="107" y="165"/>
                    </a:cubicBezTo>
                    <a:cubicBezTo>
                      <a:pt x="109" y="167"/>
                      <a:pt x="110" y="170"/>
                      <a:pt x="112" y="172"/>
                    </a:cubicBezTo>
                    <a:cubicBezTo>
                      <a:pt x="114" y="174"/>
                      <a:pt x="116" y="177"/>
                      <a:pt x="118" y="179"/>
                    </a:cubicBezTo>
                    <a:cubicBezTo>
                      <a:pt x="120" y="181"/>
                      <a:pt x="121" y="183"/>
                      <a:pt x="123" y="185"/>
                    </a:cubicBezTo>
                    <a:cubicBezTo>
                      <a:pt x="125" y="188"/>
                      <a:pt x="127" y="191"/>
                      <a:pt x="130" y="194"/>
                    </a:cubicBezTo>
                    <a:cubicBezTo>
                      <a:pt x="131" y="195"/>
                      <a:pt x="132" y="197"/>
                      <a:pt x="134" y="198"/>
                    </a:cubicBezTo>
                    <a:cubicBezTo>
                      <a:pt x="137" y="203"/>
                      <a:pt x="141" y="207"/>
                      <a:pt x="145" y="212"/>
                    </a:cubicBezTo>
                    <a:cubicBezTo>
                      <a:pt x="158" y="227"/>
                      <a:pt x="172" y="243"/>
                      <a:pt x="187" y="258"/>
                    </a:cubicBezTo>
                    <a:cubicBezTo>
                      <a:pt x="207" y="279"/>
                      <a:pt x="229" y="298"/>
                      <a:pt x="254" y="313"/>
                    </a:cubicBezTo>
                    <a:cubicBezTo>
                      <a:pt x="261" y="317"/>
                      <a:pt x="268" y="321"/>
                      <a:pt x="276" y="325"/>
                    </a:cubicBezTo>
                    <a:cubicBezTo>
                      <a:pt x="283" y="328"/>
                      <a:pt x="291" y="331"/>
                      <a:pt x="299" y="334"/>
                    </a:cubicBezTo>
                    <a:close/>
                  </a:path>
                </a:pathLst>
              </a:custGeom>
              <a:solidFill>
                <a:srgbClr val="A5A5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3" name="Freeform 882">
                <a:extLst>
                  <a:ext uri="{FF2B5EF4-FFF2-40B4-BE49-F238E27FC236}">
                    <a16:creationId xmlns:a16="http://schemas.microsoft.com/office/drawing/2014/main" id="{55DF5BA0-B5C2-4F43-AEAD-B0B0F492C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3638" y="1911350"/>
                <a:ext cx="427037" cy="123825"/>
              </a:xfrm>
              <a:custGeom>
                <a:avLst/>
                <a:gdLst>
                  <a:gd name="T0" fmla="*/ 14476 w 826"/>
                  <a:gd name="T1" fmla="*/ 86162 h 240"/>
                  <a:gd name="T2" fmla="*/ 100297 w 826"/>
                  <a:gd name="T3" fmla="*/ 114538 h 240"/>
                  <a:gd name="T4" fmla="*/ 216103 w 826"/>
                  <a:gd name="T5" fmla="*/ 123825 h 240"/>
                  <a:gd name="T6" fmla="*/ 229545 w 826"/>
                  <a:gd name="T7" fmla="*/ 123309 h 240"/>
                  <a:gd name="T8" fmla="*/ 250225 w 826"/>
                  <a:gd name="T9" fmla="*/ 122277 h 240"/>
                  <a:gd name="T10" fmla="*/ 317434 w 826"/>
                  <a:gd name="T11" fmla="*/ 113506 h 240"/>
                  <a:gd name="T12" fmla="*/ 343801 w 826"/>
                  <a:gd name="T13" fmla="*/ 107831 h 240"/>
                  <a:gd name="T14" fmla="*/ 348454 w 826"/>
                  <a:gd name="T15" fmla="*/ 106283 h 240"/>
                  <a:gd name="T16" fmla="*/ 352590 w 826"/>
                  <a:gd name="T17" fmla="*/ 104735 h 240"/>
                  <a:gd name="T18" fmla="*/ 355692 w 826"/>
                  <a:gd name="T19" fmla="*/ 103188 h 240"/>
                  <a:gd name="T20" fmla="*/ 359311 w 826"/>
                  <a:gd name="T21" fmla="*/ 101640 h 240"/>
                  <a:gd name="T22" fmla="*/ 363964 w 826"/>
                  <a:gd name="T23" fmla="*/ 99060 h 240"/>
                  <a:gd name="T24" fmla="*/ 368100 w 826"/>
                  <a:gd name="T25" fmla="*/ 95448 h 240"/>
                  <a:gd name="T26" fmla="*/ 376372 w 826"/>
                  <a:gd name="T27" fmla="*/ 86678 h 240"/>
                  <a:gd name="T28" fmla="*/ 382576 w 826"/>
                  <a:gd name="T29" fmla="*/ 77907 h 240"/>
                  <a:gd name="T30" fmla="*/ 383610 w 826"/>
                  <a:gd name="T31" fmla="*/ 75327 h 240"/>
                  <a:gd name="T32" fmla="*/ 388779 w 826"/>
                  <a:gd name="T33" fmla="*/ 67588 h 240"/>
                  <a:gd name="T34" fmla="*/ 389296 w 826"/>
                  <a:gd name="T35" fmla="*/ 66040 h 240"/>
                  <a:gd name="T36" fmla="*/ 394983 w 826"/>
                  <a:gd name="T37" fmla="*/ 56753 h 240"/>
                  <a:gd name="T38" fmla="*/ 396534 w 826"/>
                  <a:gd name="T39" fmla="*/ 54173 h 240"/>
                  <a:gd name="T40" fmla="*/ 401187 w 826"/>
                  <a:gd name="T41" fmla="*/ 46950 h 240"/>
                  <a:gd name="T42" fmla="*/ 402221 w 826"/>
                  <a:gd name="T43" fmla="*/ 44371 h 240"/>
                  <a:gd name="T44" fmla="*/ 407391 w 826"/>
                  <a:gd name="T45" fmla="*/ 35084 h 240"/>
                  <a:gd name="T46" fmla="*/ 409459 w 826"/>
                  <a:gd name="T47" fmla="*/ 31988 h 240"/>
                  <a:gd name="T48" fmla="*/ 413078 w 826"/>
                  <a:gd name="T49" fmla="*/ 25281 h 240"/>
                  <a:gd name="T50" fmla="*/ 415146 w 826"/>
                  <a:gd name="T51" fmla="*/ 21153 h 240"/>
                  <a:gd name="T52" fmla="*/ 417731 w 826"/>
                  <a:gd name="T53" fmla="*/ 17026 h 240"/>
                  <a:gd name="T54" fmla="*/ 427037 w 826"/>
                  <a:gd name="T55" fmla="*/ 0 h 240"/>
                  <a:gd name="T56" fmla="*/ 421867 w 826"/>
                  <a:gd name="T57" fmla="*/ 3612 h 240"/>
                  <a:gd name="T58" fmla="*/ 284864 w 826"/>
                  <a:gd name="T59" fmla="*/ 78423 h 240"/>
                  <a:gd name="T60" fmla="*/ 119426 w 826"/>
                  <a:gd name="T61" fmla="*/ 91321 h 240"/>
                  <a:gd name="T62" fmla="*/ 37224 w 826"/>
                  <a:gd name="T63" fmla="*/ 80486 h 240"/>
                  <a:gd name="T64" fmla="*/ 0 w 826"/>
                  <a:gd name="T65" fmla="*/ 68104 h 240"/>
                  <a:gd name="T66" fmla="*/ 3102 w 826"/>
                  <a:gd name="T67" fmla="*/ 73263 h 240"/>
                  <a:gd name="T68" fmla="*/ 6204 w 826"/>
                  <a:gd name="T69" fmla="*/ 79454 h 240"/>
                  <a:gd name="T70" fmla="*/ 14476 w 826"/>
                  <a:gd name="T71" fmla="*/ 86162 h 24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826" h="240">
                    <a:moveTo>
                      <a:pt x="28" y="167"/>
                    </a:moveTo>
                    <a:cubicBezTo>
                      <a:pt x="82" y="191"/>
                      <a:pt x="136" y="213"/>
                      <a:pt x="194" y="222"/>
                    </a:cubicBezTo>
                    <a:cubicBezTo>
                      <a:pt x="269" y="233"/>
                      <a:pt x="344" y="240"/>
                      <a:pt x="418" y="240"/>
                    </a:cubicBezTo>
                    <a:cubicBezTo>
                      <a:pt x="427" y="240"/>
                      <a:pt x="436" y="239"/>
                      <a:pt x="444" y="239"/>
                    </a:cubicBezTo>
                    <a:cubicBezTo>
                      <a:pt x="458" y="239"/>
                      <a:pt x="471" y="238"/>
                      <a:pt x="484" y="237"/>
                    </a:cubicBezTo>
                    <a:cubicBezTo>
                      <a:pt x="527" y="235"/>
                      <a:pt x="571" y="229"/>
                      <a:pt x="614" y="220"/>
                    </a:cubicBezTo>
                    <a:cubicBezTo>
                      <a:pt x="630" y="217"/>
                      <a:pt x="648" y="214"/>
                      <a:pt x="665" y="209"/>
                    </a:cubicBezTo>
                    <a:cubicBezTo>
                      <a:pt x="668" y="208"/>
                      <a:pt x="671" y="207"/>
                      <a:pt x="674" y="206"/>
                    </a:cubicBezTo>
                    <a:cubicBezTo>
                      <a:pt x="676" y="205"/>
                      <a:pt x="679" y="204"/>
                      <a:pt x="682" y="203"/>
                    </a:cubicBezTo>
                    <a:cubicBezTo>
                      <a:pt x="684" y="202"/>
                      <a:pt x="686" y="201"/>
                      <a:pt x="688" y="200"/>
                    </a:cubicBezTo>
                    <a:cubicBezTo>
                      <a:pt x="691" y="199"/>
                      <a:pt x="693" y="198"/>
                      <a:pt x="695" y="197"/>
                    </a:cubicBezTo>
                    <a:cubicBezTo>
                      <a:pt x="698" y="195"/>
                      <a:pt x="701" y="193"/>
                      <a:pt x="704" y="192"/>
                    </a:cubicBezTo>
                    <a:cubicBezTo>
                      <a:pt x="707" y="190"/>
                      <a:pt x="709" y="188"/>
                      <a:pt x="712" y="185"/>
                    </a:cubicBezTo>
                    <a:cubicBezTo>
                      <a:pt x="718" y="180"/>
                      <a:pt x="724" y="175"/>
                      <a:pt x="728" y="168"/>
                    </a:cubicBezTo>
                    <a:cubicBezTo>
                      <a:pt x="732" y="162"/>
                      <a:pt x="736" y="156"/>
                      <a:pt x="740" y="151"/>
                    </a:cubicBezTo>
                    <a:cubicBezTo>
                      <a:pt x="741" y="149"/>
                      <a:pt x="741" y="148"/>
                      <a:pt x="742" y="146"/>
                    </a:cubicBezTo>
                    <a:cubicBezTo>
                      <a:pt x="746" y="141"/>
                      <a:pt x="749" y="136"/>
                      <a:pt x="752" y="131"/>
                    </a:cubicBezTo>
                    <a:cubicBezTo>
                      <a:pt x="753" y="130"/>
                      <a:pt x="753" y="129"/>
                      <a:pt x="753" y="128"/>
                    </a:cubicBezTo>
                    <a:cubicBezTo>
                      <a:pt x="757" y="123"/>
                      <a:pt x="761" y="117"/>
                      <a:pt x="764" y="110"/>
                    </a:cubicBezTo>
                    <a:cubicBezTo>
                      <a:pt x="765" y="109"/>
                      <a:pt x="766" y="107"/>
                      <a:pt x="767" y="105"/>
                    </a:cubicBezTo>
                    <a:cubicBezTo>
                      <a:pt x="770" y="101"/>
                      <a:pt x="773" y="96"/>
                      <a:pt x="776" y="91"/>
                    </a:cubicBezTo>
                    <a:cubicBezTo>
                      <a:pt x="777" y="89"/>
                      <a:pt x="777" y="88"/>
                      <a:pt x="778" y="86"/>
                    </a:cubicBezTo>
                    <a:cubicBezTo>
                      <a:pt x="782" y="80"/>
                      <a:pt x="785" y="74"/>
                      <a:pt x="788" y="68"/>
                    </a:cubicBezTo>
                    <a:cubicBezTo>
                      <a:pt x="790" y="66"/>
                      <a:pt x="791" y="64"/>
                      <a:pt x="792" y="62"/>
                    </a:cubicBezTo>
                    <a:cubicBezTo>
                      <a:pt x="794" y="57"/>
                      <a:pt x="797" y="53"/>
                      <a:pt x="799" y="49"/>
                    </a:cubicBezTo>
                    <a:cubicBezTo>
                      <a:pt x="801" y="46"/>
                      <a:pt x="802" y="44"/>
                      <a:pt x="803" y="41"/>
                    </a:cubicBezTo>
                    <a:cubicBezTo>
                      <a:pt x="805" y="38"/>
                      <a:pt x="807" y="35"/>
                      <a:pt x="808" y="33"/>
                    </a:cubicBezTo>
                    <a:cubicBezTo>
                      <a:pt x="814" y="22"/>
                      <a:pt x="820" y="11"/>
                      <a:pt x="826" y="0"/>
                    </a:cubicBezTo>
                    <a:cubicBezTo>
                      <a:pt x="823" y="3"/>
                      <a:pt x="819" y="5"/>
                      <a:pt x="816" y="7"/>
                    </a:cubicBezTo>
                    <a:cubicBezTo>
                      <a:pt x="733" y="67"/>
                      <a:pt x="647" y="115"/>
                      <a:pt x="551" y="152"/>
                    </a:cubicBezTo>
                    <a:cubicBezTo>
                      <a:pt x="450" y="192"/>
                      <a:pt x="337" y="184"/>
                      <a:pt x="231" y="177"/>
                    </a:cubicBezTo>
                    <a:cubicBezTo>
                      <a:pt x="178" y="173"/>
                      <a:pt x="124" y="169"/>
                      <a:pt x="72" y="156"/>
                    </a:cubicBezTo>
                    <a:cubicBezTo>
                      <a:pt x="47" y="150"/>
                      <a:pt x="23" y="142"/>
                      <a:pt x="0" y="132"/>
                    </a:cubicBezTo>
                    <a:cubicBezTo>
                      <a:pt x="2" y="135"/>
                      <a:pt x="4" y="139"/>
                      <a:pt x="6" y="142"/>
                    </a:cubicBezTo>
                    <a:cubicBezTo>
                      <a:pt x="8" y="146"/>
                      <a:pt x="10" y="150"/>
                      <a:pt x="12" y="154"/>
                    </a:cubicBezTo>
                    <a:cubicBezTo>
                      <a:pt x="15" y="160"/>
                      <a:pt x="22" y="165"/>
                      <a:pt x="28" y="167"/>
                    </a:cubicBezTo>
                    <a:close/>
                  </a:path>
                </a:pathLst>
              </a:custGeom>
              <a:solidFill>
                <a:srgbClr val="C4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4" name="Freeform 883">
                <a:extLst>
                  <a:ext uri="{FF2B5EF4-FFF2-40B4-BE49-F238E27FC236}">
                    <a16:creationId xmlns:a16="http://schemas.microsoft.com/office/drawing/2014/main" id="{E088344E-4E4F-49ED-9E5B-2F48AC610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0950" y="2220913"/>
                <a:ext cx="230187" cy="177800"/>
              </a:xfrm>
              <a:custGeom>
                <a:avLst/>
                <a:gdLst>
                  <a:gd name="T0" fmla="*/ 199081 w 444"/>
                  <a:gd name="T1" fmla="*/ 58747 h 342"/>
                  <a:gd name="T2" fmla="*/ 199081 w 444"/>
                  <a:gd name="T3" fmla="*/ 58747 h 342"/>
                  <a:gd name="T4" fmla="*/ 188193 w 444"/>
                  <a:gd name="T5" fmla="*/ 111775 h 342"/>
                  <a:gd name="T6" fmla="*/ 188193 w 444"/>
                  <a:gd name="T7" fmla="*/ 111775 h 342"/>
                  <a:gd name="T8" fmla="*/ 188193 w 444"/>
                  <a:gd name="T9" fmla="*/ 111775 h 342"/>
                  <a:gd name="T10" fmla="*/ 187157 w 444"/>
                  <a:gd name="T11" fmla="*/ 107096 h 342"/>
                  <a:gd name="T12" fmla="*/ 187157 w 444"/>
                  <a:gd name="T13" fmla="*/ 105536 h 342"/>
                  <a:gd name="T14" fmla="*/ 186120 w 444"/>
                  <a:gd name="T15" fmla="*/ 101377 h 342"/>
                  <a:gd name="T16" fmla="*/ 186120 w 444"/>
                  <a:gd name="T17" fmla="*/ 100337 h 342"/>
                  <a:gd name="T18" fmla="*/ 185601 w 444"/>
                  <a:gd name="T19" fmla="*/ 96698 h 342"/>
                  <a:gd name="T20" fmla="*/ 185601 w 444"/>
                  <a:gd name="T21" fmla="*/ 95139 h 342"/>
                  <a:gd name="T22" fmla="*/ 185083 w 444"/>
                  <a:gd name="T23" fmla="*/ 90980 h 342"/>
                  <a:gd name="T24" fmla="*/ 185083 w 444"/>
                  <a:gd name="T25" fmla="*/ 88900 h 342"/>
                  <a:gd name="T26" fmla="*/ 185083 w 444"/>
                  <a:gd name="T27" fmla="*/ 86820 h 342"/>
                  <a:gd name="T28" fmla="*/ 185083 w 444"/>
                  <a:gd name="T29" fmla="*/ 84741 h 342"/>
                  <a:gd name="T30" fmla="*/ 101614 w 444"/>
                  <a:gd name="T31" fmla="*/ 148687 h 342"/>
                  <a:gd name="T32" fmla="*/ 0 w 444"/>
                  <a:gd name="T33" fmla="*/ 138809 h 342"/>
                  <a:gd name="T34" fmla="*/ 0 w 444"/>
                  <a:gd name="T35" fmla="*/ 138809 h 342"/>
                  <a:gd name="T36" fmla="*/ 2074 w 444"/>
                  <a:gd name="T37" fmla="*/ 142448 h 342"/>
                  <a:gd name="T38" fmla="*/ 2592 w 444"/>
                  <a:gd name="T39" fmla="*/ 142448 h 342"/>
                  <a:gd name="T40" fmla="*/ 4666 w 444"/>
                  <a:gd name="T41" fmla="*/ 145567 h 342"/>
                  <a:gd name="T42" fmla="*/ 4666 w 444"/>
                  <a:gd name="T43" fmla="*/ 146087 h 342"/>
                  <a:gd name="T44" fmla="*/ 7258 w 444"/>
                  <a:gd name="T45" fmla="*/ 148687 h 342"/>
                  <a:gd name="T46" fmla="*/ 7258 w 444"/>
                  <a:gd name="T47" fmla="*/ 148687 h 342"/>
                  <a:gd name="T48" fmla="*/ 9850 w 444"/>
                  <a:gd name="T49" fmla="*/ 151286 h 342"/>
                  <a:gd name="T50" fmla="*/ 9850 w 444"/>
                  <a:gd name="T51" fmla="*/ 151286 h 342"/>
                  <a:gd name="T52" fmla="*/ 12443 w 444"/>
                  <a:gd name="T53" fmla="*/ 153365 h 342"/>
                  <a:gd name="T54" fmla="*/ 12961 w 444"/>
                  <a:gd name="T55" fmla="*/ 153885 h 342"/>
                  <a:gd name="T56" fmla="*/ 15553 w 444"/>
                  <a:gd name="T57" fmla="*/ 155445 h 342"/>
                  <a:gd name="T58" fmla="*/ 16072 w 444"/>
                  <a:gd name="T59" fmla="*/ 155445 h 342"/>
                  <a:gd name="T60" fmla="*/ 18664 w 444"/>
                  <a:gd name="T61" fmla="*/ 157005 h 342"/>
                  <a:gd name="T62" fmla="*/ 19182 w 444"/>
                  <a:gd name="T63" fmla="*/ 157005 h 342"/>
                  <a:gd name="T64" fmla="*/ 21774 w 444"/>
                  <a:gd name="T65" fmla="*/ 158044 h 342"/>
                  <a:gd name="T66" fmla="*/ 180935 w 444"/>
                  <a:gd name="T67" fmla="*/ 158564 h 342"/>
                  <a:gd name="T68" fmla="*/ 198562 w 444"/>
                  <a:gd name="T69" fmla="*/ 148167 h 342"/>
                  <a:gd name="T70" fmla="*/ 201673 w 444"/>
                  <a:gd name="T71" fmla="*/ 144008 h 342"/>
                  <a:gd name="T72" fmla="*/ 207376 w 444"/>
                  <a:gd name="T73" fmla="*/ 120093 h 342"/>
                  <a:gd name="T74" fmla="*/ 230187 w 444"/>
                  <a:gd name="T75" fmla="*/ 0 h 342"/>
                  <a:gd name="T76" fmla="*/ 229150 w 444"/>
                  <a:gd name="T77" fmla="*/ 0 h 342"/>
                  <a:gd name="T78" fmla="*/ 217226 w 444"/>
                  <a:gd name="T79" fmla="*/ 1040 h 342"/>
                  <a:gd name="T80" fmla="*/ 199081 w 444"/>
                  <a:gd name="T81" fmla="*/ 58747 h 34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444" h="342">
                    <a:moveTo>
                      <a:pt x="384" y="113"/>
                    </a:moveTo>
                    <a:cubicBezTo>
                      <a:pt x="384" y="113"/>
                      <a:pt x="384" y="113"/>
                      <a:pt x="384" y="113"/>
                    </a:cubicBezTo>
                    <a:cubicBezTo>
                      <a:pt x="377" y="147"/>
                      <a:pt x="370" y="181"/>
                      <a:pt x="363" y="215"/>
                    </a:cubicBezTo>
                    <a:cubicBezTo>
                      <a:pt x="363" y="215"/>
                      <a:pt x="363" y="215"/>
                      <a:pt x="363" y="215"/>
                    </a:cubicBezTo>
                    <a:cubicBezTo>
                      <a:pt x="363" y="215"/>
                      <a:pt x="363" y="215"/>
                      <a:pt x="363" y="215"/>
                    </a:cubicBezTo>
                    <a:cubicBezTo>
                      <a:pt x="363" y="212"/>
                      <a:pt x="362" y="209"/>
                      <a:pt x="361" y="206"/>
                    </a:cubicBezTo>
                    <a:cubicBezTo>
                      <a:pt x="361" y="205"/>
                      <a:pt x="361" y="204"/>
                      <a:pt x="361" y="203"/>
                    </a:cubicBezTo>
                    <a:cubicBezTo>
                      <a:pt x="360" y="200"/>
                      <a:pt x="360" y="198"/>
                      <a:pt x="359" y="195"/>
                    </a:cubicBezTo>
                    <a:cubicBezTo>
                      <a:pt x="359" y="194"/>
                      <a:pt x="359" y="193"/>
                      <a:pt x="359" y="193"/>
                    </a:cubicBezTo>
                    <a:cubicBezTo>
                      <a:pt x="359" y="190"/>
                      <a:pt x="358" y="188"/>
                      <a:pt x="358" y="186"/>
                    </a:cubicBezTo>
                    <a:cubicBezTo>
                      <a:pt x="358" y="185"/>
                      <a:pt x="358" y="184"/>
                      <a:pt x="358" y="183"/>
                    </a:cubicBezTo>
                    <a:cubicBezTo>
                      <a:pt x="358" y="180"/>
                      <a:pt x="357" y="178"/>
                      <a:pt x="357" y="175"/>
                    </a:cubicBezTo>
                    <a:cubicBezTo>
                      <a:pt x="357" y="174"/>
                      <a:pt x="357" y="173"/>
                      <a:pt x="357" y="171"/>
                    </a:cubicBezTo>
                    <a:cubicBezTo>
                      <a:pt x="357" y="170"/>
                      <a:pt x="357" y="168"/>
                      <a:pt x="357" y="167"/>
                    </a:cubicBezTo>
                    <a:cubicBezTo>
                      <a:pt x="357" y="166"/>
                      <a:pt x="357" y="164"/>
                      <a:pt x="357" y="163"/>
                    </a:cubicBezTo>
                    <a:cubicBezTo>
                      <a:pt x="320" y="221"/>
                      <a:pt x="267" y="267"/>
                      <a:pt x="196" y="286"/>
                    </a:cubicBezTo>
                    <a:cubicBezTo>
                      <a:pt x="131" y="303"/>
                      <a:pt x="62" y="29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2" y="269"/>
                      <a:pt x="3" y="272"/>
                      <a:pt x="4" y="274"/>
                    </a:cubicBezTo>
                    <a:cubicBezTo>
                      <a:pt x="4" y="274"/>
                      <a:pt x="5" y="274"/>
                      <a:pt x="5" y="274"/>
                    </a:cubicBezTo>
                    <a:cubicBezTo>
                      <a:pt x="6" y="276"/>
                      <a:pt x="8" y="278"/>
                      <a:pt x="9" y="280"/>
                    </a:cubicBezTo>
                    <a:cubicBezTo>
                      <a:pt x="9" y="281"/>
                      <a:pt x="9" y="281"/>
                      <a:pt x="9" y="281"/>
                    </a:cubicBezTo>
                    <a:cubicBezTo>
                      <a:pt x="11" y="283"/>
                      <a:pt x="12" y="285"/>
                      <a:pt x="14" y="286"/>
                    </a:cubicBezTo>
                    <a:cubicBezTo>
                      <a:pt x="14" y="286"/>
                      <a:pt x="14" y="286"/>
                      <a:pt x="14" y="286"/>
                    </a:cubicBezTo>
                    <a:cubicBezTo>
                      <a:pt x="16" y="288"/>
                      <a:pt x="17" y="290"/>
                      <a:pt x="19" y="291"/>
                    </a:cubicBezTo>
                    <a:cubicBezTo>
                      <a:pt x="19" y="291"/>
                      <a:pt x="19" y="291"/>
                      <a:pt x="19" y="291"/>
                    </a:cubicBezTo>
                    <a:cubicBezTo>
                      <a:pt x="21" y="293"/>
                      <a:pt x="23" y="294"/>
                      <a:pt x="24" y="295"/>
                    </a:cubicBezTo>
                    <a:cubicBezTo>
                      <a:pt x="24" y="295"/>
                      <a:pt x="25" y="296"/>
                      <a:pt x="25" y="296"/>
                    </a:cubicBezTo>
                    <a:cubicBezTo>
                      <a:pt x="27" y="297"/>
                      <a:pt x="28" y="298"/>
                      <a:pt x="30" y="299"/>
                    </a:cubicBezTo>
                    <a:cubicBezTo>
                      <a:pt x="30" y="299"/>
                      <a:pt x="30" y="299"/>
                      <a:pt x="31" y="299"/>
                    </a:cubicBezTo>
                    <a:cubicBezTo>
                      <a:pt x="32" y="300"/>
                      <a:pt x="34" y="301"/>
                      <a:pt x="36" y="302"/>
                    </a:cubicBezTo>
                    <a:cubicBezTo>
                      <a:pt x="36" y="302"/>
                      <a:pt x="36" y="302"/>
                      <a:pt x="37" y="302"/>
                    </a:cubicBezTo>
                    <a:cubicBezTo>
                      <a:pt x="39" y="303"/>
                      <a:pt x="41" y="304"/>
                      <a:pt x="42" y="304"/>
                    </a:cubicBezTo>
                    <a:cubicBezTo>
                      <a:pt x="152" y="341"/>
                      <a:pt x="274" y="342"/>
                      <a:pt x="349" y="305"/>
                    </a:cubicBezTo>
                    <a:cubicBezTo>
                      <a:pt x="358" y="301"/>
                      <a:pt x="374" y="294"/>
                      <a:pt x="383" y="285"/>
                    </a:cubicBezTo>
                    <a:cubicBezTo>
                      <a:pt x="386" y="283"/>
                      <a:pt x="388" y="280"/>
                      <a:pt x="389" y="277"/>
                    </a:cubicBezTo>
                    <a:cubicBezTo>
                      <a:pt x="392" y="262"/>
                      <a:pt x="396" y="246"/>
                      <a:pt x="400" y="231"/>
                    </a:cubicBezTo>
                    <a:cubicBezTo>
                      <a:pt x="418" y="158"/>
                      <a:pt x="435" y="83"/>
                      <a:pt x="444" y="0"/>
                    </a:cubicBezTo>
                    <a:cubicBezTo>
                      <a:pt x="443" y="0"/>
                      <a:pt x="443" y="0"/>
                      <a:pt x="442" y="0"/>
                    </a:cubicBezTo>
                    <a:cubicBezTo>
                      <a:pt x="434" y="1"/>
                      <a:pt x="427" y="2"/>
                      <a:pt x="419" y="2"/>
                    </a:cubicBezTo>
                    <a:cubicBezTo>
                      <a:pt x="412" y="40"/>
                      <a:pt x="400" y="78"/>
                      <a:pt x="384" y="113"/>
                    </a:cubicBezTo>
                    <a:close/>
                  </a:path>
                </a:pathLst>
              </a:custGeom>
              <a:solidFill>
                <a:srgbClr val="9663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5" name="Freeform 884">
                <a:extLst>
                  <a:ext uri="{FF2B5EF4-FFF2-40B4-BE49-F238E27FC236}">
                    <a16:creationId xmlns:a16="http://schemas.microsoft.com/office/drawing/2014/main" id="{F3DAD0ED-47C3-469E-8955-6FDBEB893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2038" y="2481263"/>
                <a:ext cx="46037" cy="44450"/>
              </a:xfrm>
              <a:custGeom>
                <a:avLst/>
                <a:gdLst>
                  <a:gd name="T0" fmla="*/ 46037 w 86"/>
                  <a:gd name="T1" fmla="*/ 43933 h 86"/>
                  <a:gd name="T2" fmla="*/ 45502 w 86"/>
                  <a:gd name="T3" fmla="*/ 40832 h 86"/>
                  <a:gd name="T4" fmla="*/ 45502 w 86"/>
                  <a:gd name="T5" fmla="*/ 38765 h 86"/>
                  <a:gd name="T6" fmla="*/ 41219 w 86"/>
                  <a:gd name="T7" fmla="*/ 0 h 86"/>
                  <a:gd name="T8" fmla="*/ 0 w 86"/>
                  <a:gd name="T9" fmla="*/ 18607 h 86"/>
                  <a:gd name="T10" fmla="*/ 0 w 86"/>
                  <a:gd name="T11" fmla="*/ 18607 h 86"/>
                  <a:gd name="T12" fmla="*/ 31584 w 86"/>
                  <a:gd name="T13" fmla="*/ 39281 h 86"/>
                  <a:gd name="T14" fmla="*/ 32654 w 86"/>
                  <a:gd name="T15" fmla="*/ 39281 h 86"/>
                  <a:gd name="T16" fmla="*/ 33725 w 86"/>
                  <a:gd name="T17" fmla="*/ 40315 h 86"/>
                  <a:gd name="T18" fmla="*/ 34795 w 86"/>
                  <a:gd name="T19" fmla="*/ 40832 h 86"/>
                  <a:gd name="T20" fmla="*/ 35331 w 86"/>
                  <a:gd name="T21" fmla="*/ 41349 h 86"/>
                  <a:gd name="T22" fmla="*/ 46037 w 86"/>
                  <a:gd name="T23" fmla="*/ 43933 h 8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6" h="86">
                    <a:moveTo>
                      <a:pt x="86" y="85"/>
                    </a:moveTo>
                    <a:cubicBezTo>
                      <a:pt x="86" y="83"/>
                      <a:pt x="85" y="81"/>
                      <a:pt x="85" y="79"/>
                    </a:cubicBezTo>
                    <a:cubicBezTo>
                      <a:pt x="85" y="78"/>
                      <a:pt x="85" y="77"/>
                      <a:pt x="85" y="75"/>
                    </a:cubicBezTo>
                    <a:cubicBezTo>
                      <a:pt x="82" y="51"/>
                      <a:pt x="79" y="26"/>
                      <a:pt x="77" y="0"/>
                    </a:cubicBezTo>
                    <a:cubicBezTo>
                      <a:pt x="55" y="18"/>
                      <a:pt x="28" y="31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7" y="51"/>
                      <a:pt x="42" y="65"/>
                      <a:pt x="59" y="76"/>
                    </a:cubicBezTo>
                    <a:cubicBezTo>
                      <a:pt x="60" y="76"/>
                      <a:pt x="60" y="76"/>
                      <a:pt x="61" y="76"/>
                    </a:cubicBezTo>
                    <a:cubicBezTo>
                      <a:pt x="61" y="77"/>
                      <a:pt x="62" y="77"/>
                      <a:pt x="63" y="78"/>
                    </a:cubicBezTo>
                    <a:cubicBezTo>
                      <a:pt x="64" y="78"/>
                      <a:pt x="64" y="78"/>
                      <a:pt x="65" y="79"/>
                    </a:cubicBezTo>
                    <a:cubicBezTo>
                      <a:pt x="65" y="79"/>
                      <a:pt x="66" y="79"/>
                      <a:pt x="66" y="80"/>
                    </a:cubicBezTo>
                    <a:cubicBezTo>
                      <a:pt x="67" y="80"/>
                      <a:pt x="79" y="86"/>
                      <a:pt x="86" y="85"/>
                    </a:cubicBezTo>
                    <a:close/>
                  </a:path>
                </a:pathLst>
              </a:custGeom>
              <a:solidFill>
                <a:srgbClr val="C6C4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6" name="Freeform 885">
                <a:extLst>
                  <a:ext uri="{FF2B5EF4-FFF2-40B4-BE49-F238E27FC236}">
                    <a16:creationId xmlns:a16="http://schemas.microsoft.com/office/drawing/2014/main" id="{51F09CCA-5328-4942-94A1-95ACBB5175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0913" y="1547813"/>
                <a:ext cx="90487" cy="203200"/>
              </a:xfrm>
              <a:custGeom>
                <a:avLst/>
                <a:gdLst>
                  <a:gd name="T0" fmla="*/ 86327 w 174"/>
                  <a:gd name="T1" fmla="*/ 195385 h 390"/>
                  <a:gd name="T2" fmla="*/ 30682 w 174"/>
                  <a:gd name="T3" fmla="*/ 17194 h 390"/>
                  <a:gd name="T4" fmla="*/ 0 w 174"/>
                  <a:gd name="T5" fmla="*/ 0 h 390"/>
                  <a:gd name="T6" fmla="*/ 86327 w 174"/>
                  <a:gd name="T7" fmla="*/ 195385 h 39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4" h="390">
                    <a:moveTo>
                      <a:pt x="166" y="375"/>
                    </a:moveTo>
                    <a:cubicBezTo>
                      <a:pt x="126" y="302"/>
                      <a:pt x="81" y="176"/>
                      <a:pt x="59" y="33"/>
                    </a:cubicBezTo>
                    <a:cubicBezTo>
                      <a:pt x="39" y="23"/>
                      <a:pt x="19" y="12"/>
                      <a:pt x="0" y="0"/>
                    </a:cubicBezTo>
                    <a:cubicBezTo>
                      <a:pt x="43" y="233"/>
                      <a:pt x="174" y="390"/>
                      <a:pt x="166" y="375"/>
                    </a:cubicBezTo>
                    <a:close/>
                  </a:path>
                </a:pathLst>
              </a:custGeom>
              <a:solidFill>
                <a:srgbClr val="E5E5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7" name="Freeform 886">
                <a:extLst>
                  <a:ext uri="{FF2B5EF4-FFF2-40B4-BE49-F238E27FC236}">
                    <a16:creationId xmlns:a16="http://schemas.microsoft.com/office/drawing/2014/main" id="{1B2B1789-3AEA-4416-8428-3EB7E6B90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28213" y="1130300"/>
                <a:ext cx="198437" cy="414338"/>
              </a:xfrm>
              <a:custGeom>
                <a:avLst/>
                <a:gdLst>
                  <a:gd name="T0" fmla="*/ 38757 w 384"/>
                  <a:gd name="T1" fmla="*/ 301667 h 798"/>
                  <a:gd name="T2" fmla="*/ 193269 w 384"/>
                  <a:gd name="T3" fmla="*/ 5711 h 798"/>
                  <a:gd name="T4" fmla="*/ 47542 w 384"/>
                  <a:gd name="T5" fmla="*/ 163554 h 798"/>
                  <a:gd name="T6" fmla="*/ 9302 w 384"/>
                  <a:gd name="T7" fmla="*/ 396165 h 798"/>
                  <a:gd name="T8" fmla="*/ 40308 w 384"/>
                  <a:gd name="T9" fmla="*/ 414338 h 798"/>
                  <a:gd name="T10" fmla="*/ 38757 w 384"/>
                  <a:gd name="T11" fmla="*/ 301667 h 7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84" h="798">
                    <a:moveTo>
                      <a:pt x="75" y="581"/>
                    </a:moveTo>
                    <a:cubicBezTo>
                      <a:pt x="97" y="351"/>
                      <a:pt x="286" y="100"/>
                      <a:pt x="374" y="11"/>
                    </a:cubicBezTo>
                    <a:cubicBezTo>
                      <a:pt x="384" y="0"/>
                      <a:pt x="178" y="143"/>
                      <a:pt x="92" y="315"/>
                    </a:cubicBezTo>
                    <a:cubicBezTo>
                      <a:pt x="12" y="475"/>
                      <a:pt x="0" y="630"/>
                      <a:pt x="18" y="763"/>
                    </a:cubicBezTo>
                    <a:cubicBezTo>
                      <a:pt x="38" y="775"/>
                      <a:pt x="58" y="786"/>
                      <a:pt x="78" y="798"/>
                    </a:cubicBezTo>
                    <a:cubicBezTo>
                      <a:pt x="70" y="727"/>
                      <a:pt x="68" y="654"/>
                      <a:pt x="75" y="581"/>
                    </a:cubicBezTo>
                    <a:close/>
                  </a:path>
                </a:pathLst>
              </a:custGeom>
              <a:solidFill>
                <a:srgbClr val="E5E5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8" name="Freeform 887">
                <a:extLst>
                  <a:ext uri="{FF2B5EF4-FFF2-40B4-BE49-F238E27FC236}">
                    <a16:creationId xmlns:a16="http://schemas.microsoft.com/office/drawing/2014/main" id="{131435C1-6B88-456F-B04E-DF44B43B4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9675" y="1265238"/>
                <a:ext cx="57150" cy="36513"/>
              </a:xfrm>
              <a:custGeom>
                <a:avLst/>
                <a:gdLst>
                  <a:gd name="T0" fmla="*/ 50457 w 111"/>
                  <a:gd name="T1" fmla="*/ 4628 h 71"/>
                  <a:gd name="T2" fmla="*/ 5664 w 111"/>
                  <a:gd name="T3" fmla="*/ 21599 h 71"/>
                  <a:gd name="T4" fmla="*/ 13386 w 111"/>
                  <a:gd name="T5" fmla="*/ 30342 h 71"/>
                  <a:gd name="T6" fmla="*/ 50457 w 111"/>
                  <a:gd name="T7" fmla="*/ 4628 h 7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" h="71">
                    <a:moveTo>
                      <a:pt x="98" y="9"/>
                    </a:moveTo>
                    <a:cubicBezTo>
                      <a:pt x="78" y="23"/>
                      <a:pt x="44" y="52"/>
                      <a:pt x="11" y="42"/>
                    </a:cubicBezTo>
                    <a:cubicBezTo>
                      <a:pt x="3" y="40"/>
                      <a:pt x="0" y="53"/>
                      <a:pt x="26" y="59"/>
                    </a:cubicBezTo>
                    <a:cubicBezTo>
                      <a:pt x="81" y="71"/>
                      <a:pt x="111" y="0"/>
                      <a:pt x="98" y="9"/>
                    </a:cubicBezTo>
                    <a:close/>
                  </a:path>
                </a:pathLst>
              </a:custGeom>
              <a:solidFill>
                <a:srgbClr val="FFE9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39" name="Freeform 888">
                <a:extLst>
                  <a:ext uri="{FF2B5EF4-FFF2-40B4-BE49-F238E27FC236}">
                    <a16:creationId xmlns:a16="http://schemas.microsoft.com/office/drawing/2014/main" id="{751CA56E-869B-47D2-A305-5208C40643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791700" y="881063"/>
                <a:ext cx="1143000" cy="1911350"/>
              </a:xfrm>
              <a:custGeom>
                <a:avLst/>
                <a:gdLst>
                  <a:gd name="T0" fmla="*/ 642030 w 2204"/>
                  <a:gd name="T1" fmla="*/ 1842271 h 3680"/>
                  <a:gd name="T2" fmla="*/ 394657 w 2204"/>
                  <a:gd name="T3" fmla="*/ 1520770 h 3680"/>
                  <a:gd name="T4" fmla="*/ 702706 w 2204"/>
                  <a:gd name="T5" fmla="*/ 95048 h 3680"/>
                  <a:gd name="T6" fmla="*/ 141578 w 2204"/>
                  <a:gd name="T7" fmla="*/ 289819 h 3680"/>
                  <a:gd name="T8" fmla="*/ 138985 w 2204"/>
                  <a:gd name="T9" fmla="*/ 1596601 h 3680"/>
                  <a:gd name="T10" fmla="*/ 736934 w 2204"/>
                  <a:gd name="T11" fmla="*/ 1895768 h 3680"/>
                  <a:gd name="T12" fmla="*/ 1036686 w 2204"/>
                  <a:gd name="T13" fmla="*/ 1210175 h 3680"/>
                  <a:gd name="T14" fmla="*/ 514972 w 2204"/>
                  <a:gd name="T15" fmla="*/ 1330154 h 3680"/>
                  <a:gd name="T16" fmla="*/ 734341 w 2204"/>
                  <a:gd name="T17" fmla="*/ 962946 h 3680"/>
                  <a:gd name="T18" fmla="*/ 615063 w 2204"/>
                  <a:gd name="T19" fmla="*/ 1010730 h 3680"/>
                  <a:gd name="T20" fmla="*/ 603135 w 2204"/>
                  <a:gd name="T21" fmla="*/ 974373 h 3680"/>
                  <a:gd name="T22" fmla="*/ 641511 w 2204"/>
                  <a:gd name="T23" fmla="*/ 902178 h 3680"/>
                  <a:gd name="T24" fmla="*/ 855694 w 2204"/>
                  <a:gd name="T25" fmla="*/ 687151 h 3680"/>
                  <a:gd name="T26" fmla="*/ 547644 w 2204"/>
                  <a:gd name="T27" fmla="*/ 1022157 h 3680"/>
                  <a:gd name="T28" fmla="*/ 381173 w 2204"/>
                  <a:gd name="T29" fmla="*/ 1013847 h 3680"/>
                  <a:gd name="T30" fmla="*/ 625435 w 2204"/>
                  <a:gd name="T31" fmla="*/ 908411 h 3680"/>
                  <a:gd name="T32" fmla="*/ 244262 w 2204"/>
                  <a:gd name="T33" fmla="*/ 731819 h 3680"/>
                  <a:gd name="T34" fmla="*/ 723969 w 2204"/>
                  <a:gd name="T35" fmla="*/ 253462 h 3680"/>
                  <a:gd name="T36" fmla="*/ 815243 w 2204"/>
                  <a:gd name="T37" fmla="*/ 355781 h 3680"/>
                  <a:gd name="T38" fmla="*/ 842211 w 2204"/>
                  <a:gd name="T39" fmla="*/ 408759 h 3680"/>
                  <a:gd name="T40" fmla="*/ 859843 w 2204"/>
                  <a:gd name="T41" fmla="*/ 457062 h 3680"/>
                  <a:gd name="T42" fmla="*/ 872289 w 2204"/>
                  <a:gd name="T43" fmla="*/ 512637 h 3680"/>
                  <a:gd name="T44" fmla="*/ 874364 w 2204"/>
                  <a:gd name="T45" fmla="*/ 651313 h 3680"/>
                  <a:gd name="T46" fmla="*/ 864510 w 2204"/>
                  <a:gd name="T47" fmla="*/ 661701 h 3680"/>
                  <a:gd name="T48" fmla="*/ 848434 w 2204"/>
                  <a:gd name="T49" fmla="*/ 673647 h 3680"/>
                  <a:gd name="T50" fmla="*/ 707374 w 2204"/>
                  <a:gd name="T51" fmla="*/ 720392 h 3680"/>
                  <a:gd name="T52" fmla="*/ 490079 w 2204"/>
                  <a:gd name="T53" fmla="*/ 177112 h 3680"/>
                  <a:gd name="T54" fmla="*/ 671072 w 2204"/>
                  <a:gd name="T55" fmla="*/ 108033 h 3680"/>
                  <a:gd name="T56" fmla="*/ 639437 w 2204"/>
                  <a:gd name="T57" fmla="*/ 117382 h 3680"/>
                  <a:gd name="T58" fmla="*/ 518603 w 2204"/>
                  <a:gd name="T59" fmla="*/ 116343 h 3680"/>
                  <a:gd name="T60" fmla="*/ 472447 w 2204"/>
                  <a:gd name="T61" fmla="*/ 134522 h 3680"/>
                  <a:gd name="T62" fmla="*/ 449110 w 2204"/>
                  <a:gd name="T63" fmla="*/ 55055 h 3680"/>
                  <a:gd name="T64" fmla="*/ 472966 w 2204"/>
                  <a:gd name="T65" fmla="*/ 25450 h 3680"/>
                  <a:gd name="T66" fmla="*/ 464149 w 2204"/>
                  <a:gd name="T67" fmla="*/ 54016 h 3680"/>
                  <a:gd name="T68" fmla="*/ 454814 w 2204"/>
                  <a:gd name="T69" fmla="*/ 177112 h 3680"/>
                  <a:gd name="T70" fmla="*/ 305975 w 2204"/>
                  <a:gd name="T71" fmla="*/ 292416 h 3680"/>
                  <a:gd name="T72" fmla="*/ 134837 w 2204"/>
                  <a:gd name="T73" fmla="*/ 908930 h 3680"/>
                  <a:gd name="T74" fmla="*/ 105276 w 2204"/>
                  <a:gd name="T75" fmla="*/ 869976 h 3680"/>
                  <a:gd name="T76" fmla="*/ 17114 w 2204"/>
                  <a:gd name="T77" fmla="*/ 646119 h 3680"/>
                  <a:gd name="T78" fmla="*/ 360429 w 2204"/>
                  <a:gd name="T79" fmla="*/ 1015924 h 3680"/>
                  <a:gd name="T80" fmla="*/ 689741 w 2204"/>
                  <a:gd name="T81" fmla="*/ 1029948 h 3680"/>
                  <a:gd name="T82" fmla="*/ 651365 w 2204"/>
                  <a:gd name="T83" fmla="*/ 1097987 h 3680"/>
                  <a:gd name="T84" fmla="*/ 579798 w 2204"/>
                  <a:gd name="T85" fmla="*/ 1144213 h 3680"/>
                  <a:gd name="T86" fmla="*/ 402436 w 2204"/>
                  <a:gd name="T87" fmla="*/ 1176935 h 3680"/>
                  <a:gd name="T88" fmla="*/ 282638 w 2204"/>
                  <a:gd name="T89" fmla="*/ 1157198 h 3680"/>
                  <a:gd name="T90" fmla="*/ 368208 w 2204"/>
                  <a:gd name="T91" fmla="*/ 1497397 h 3680"/>
                  <a:gd name="T92" fmla="*/ 353687 w 2204"/>
                  <a:gd name="T93" fmla="*/ 1485971 h 3680"/>
                  <a:gd name="T94" fmla="*/ 191883 w 2204"/>
                  <a:gd name="T95" fmla="*/ 1639710 h 3680"/>
                  <a:gd name="T96" fmla="*/ 233890 w 2204"/>
                  <a:gd name="T97" fmla="*/ 1828767 h 3680"/>
                  <a:gd name="T98" fmla="*/ 326201 w 2204"/>
                  <a:gd name="T99" fmla="*/ 1799162 h 3680"/>
                  <a:gd name="T100" fmla="*/ 574093 w 2204"/>
                  <a:gd name="T101" fmla="*/ 1837077 h 3680"/>
                  <a:gd name="T102" fmla="*/ 706855 w 2204"/>
                  <a:gd name="T103" fmla="*/ 1885381 h 3680"/>
                  <a:gd name="T104" fmla="*/ 911185 w 2204"/>
                  <a:gd name="T105" fmla="*/ 1721773 h 3680"/>
                  <a:gd name="T106" fmla="*/ 951636 w 2204"/>
                  <a:gd name="T107" fmla="*/ 1474544 h 3680"/>
                  <a:gd name="T108" fmla="*/ 896145 w 2204"/>
                  <a:gd name="T109" fmla="*/ 1555049 h 3680"/>
                  <a:gd name="T110" fmla="*/ 922075 w 2204"/>
                  <a:gd name="T111" fmla="*/ 1329115 h 3680"/>
                  <a:gd name="T112" fmla="*/ 899257 w 2204"/>
                  <a:gd name="T113" fmla="*/ 1296913 h 3680"/>
                  <a:gd name="T114" fmla="*/ 1112921 w 2204"/>
                  <a:gd name="T115" fmla="*/ 1298991 h 3680"/>
                  <a:gd name="T116" fmla="*/ 1109291 w 2204"/>
                  <a:gd name="T117" fmla="*/ 1278735 h 3680"/>
                  <a:gd name="T118" fmla="*/ 1117588 w 2204"/>
                  <a:gd name="T119" fmla="*/ 1282370 h 368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204" h="3680">
                    <a:moveTo>
                      <a:pt x="2140" y="2438"/>
                    </a:moveTo>
                    <a:cubicBezTo>
                      <a:pt x="2140" y="2438"/>
                      <a:pt x="2159" y="2388"/>
                      <a:pt x="2138" y="2349"/>
                    </a:cubicBezTo>
                    <a:cubicBezTo>
                      <a:pt x="2114" y="2305"/>
                      <a:pt x="2078" y="2291"/>
                      <a:pt x="2022" y="2296"/>
                    </a:cubicBezTo>
                    <a:cubicBezTo>
                      <a:pt x="1970" y="2301"/>
                      <a:pt x="1931" y="2338"/>
                      <a:pt x="1881" y="2347"/>
                    </a:cubicBezTo>
                    <a:cubicBezTo>
                      <a:pt x="1821" y="2358"/>
                      <a:pt x="1762" y="2374"/>
                      <a:pt x="1702" y="2386"/>
                    </a:cubicBezTo>
                    <a:cubicBezTo>
                      <a:pt x="1675" y="2392"/>
                      <a:pt x="1663" y="2403"/>
                      <a:pt x="1675" y="2431"/>
                    </a:cubicBezTo>
                    <a:cubicBezTo>
                      <a:pt x="1696" y="2482"/>
                      <a:pt x="1716" y="2536"/>
                      <a:pt x="1754" y="2577"/>
                    </a:cubicBezTo>
                    <a:cubicBezTo>
                      <a:pt x="1775" y="2601"/>
                      <a:pt x="1774" y="2622"/>
                      <a:pt x="1767" y="2648"/>
                    </a:cubicBezTo>
                    <a:cubicBezTo>
                      <a:pt x="1725" y="2807"/>
                      <a:pt x="1697" y="2969"/>
                      <a:pt x="1678" y="3132"/>
                    </a:cubicBezTo>
                    <a:cubicBezTo>
                      <a:pt x="1667" y="3227"/>
                      <a:pt x="1623" y="3319"/>
                      <a:pt x="1549" y="3382"/>
                    </a:cubicBezTo>
                    <a:cubicBezTo>
                      <a:pt x="1455" y="3462"/>
                      <a:pt x="1354" y="3509"/>
                      <a:pt x="1238" y="3547"/>
                    </a:cubicBezTo>
                    <a:cubicBezTo>
                      <a:pt x="1199" y="3560"/>
                      <a:pt x="1164" y="3550"/>
                      <a:pt x="1131" y="3526"/>
                    </a:cubicBezTo>
                    <a:cubicBezTo>
                      <a:pt x="1085" y="3492"/>
                      <a:pt x="1049" y="3457"/>
                      <a:pt x="1024" y="3405"/>
                    </a:cubicBezTo>
                    <a:cubicBezTo>
                      <a:pt x="1009" y="3375"/>
                      <a:pt x="984" y="3375"/>
                      <a:pt x="959" y="3392"/>
                    </a:cubicBezTo>
                    <a:cubicBezTo>
                      <a:pt x="927" y="3413"/>
                      <a:pt x="888" y="3436"/>
                      <a:pt x="853" y="3451"/>
                    </a:cubicBezTo>
                    <a:cubicBezTo>
                      <a:pt x="791" y="3479"/>
                      <a:pt x="761" y="3502"/>
                      <a:pt x="741" y="3486"/>
                    </a:cubicBezTo>
                    <a:cubicBezTo>
                      <a:pt x="682" y="3467"/>
                      <a:pt x="652" y="3449"/>
                      <a:pt x="642" y="3443"/>
                    </a:cubicBezTo>
                    <a:cubicBezTo>
                      <a:pt x="519" y="3371"/>
                      <a:pt x="426" y="3266"/>
                      <a:pt x="413" y="3121"/>
                    </a:cubicBezTo>
                    <a:cubicBezTo>
                      <a:pt x="401" y="2990"/>
                      <a:pt x="453" y="2882"/>
                      <a:pt x="571" y="2813"/>
                    </a:cubicBezTo>
                    <a:cubicBezTo>
                      <a:pt x="615" y="2787"/>
                      <a:pt x="628" y="2791"/>
                      <a:pt x="637" y="2838"/>
                    </a:cubicBezTo>
                    <a:cubicBezTo>
                      <a:pt x="646" y="2882"/>
                      <a:pt x="676" y="2900"/>
                      <a:pt x="712" y="2913"/>
                    </a:cubicBezTo>
                    <a:cubicBezTo>
                      <a:pt x="729" y="2919"/>
                      <a:pt x="745" y="2923"/>
                      <a:pt x="761" y="2928"/>
                    </a:cubicBezTo>
                    <a:cubicBezTo>
                      <a:pt x="854" y="2959"/>
                      <a:pt x="982" y="2943"/>
                      <a:pt x="1070" y="2898"/>
                    </a:cubicBezTo>
                    <a:cubicBezTo>
                      <a:pt x="1102" y="2881"/>
                      <a:pt x="1145" y="2558"/>
                      <a:pt x="1168" y="2462"/>
                    </a:cubicBezTo>
                    <a:cubicBezTo>
                      <a:pt x="1192" y="2356"/>
                      <a:pt x="1219" y="2202"/>
                      <a:pt x="1251" y="2167"/>
                    </a:cubicBezTo>
                    <a:cubicBezTo>
                      <a:pt x="1309" y="2078"/>
                      <a:pt x="1361" y="1963"/>
                      <a:pt x="1426" y="1879"/>
                    </a:cubicBezTo>
                    <a:cubicBezTo>
                      <a:pt x="1576" y="1684"/>
                      <a:pt x="1704" y="1478"/>
                      <a:pt x="1715" y="1220"/>
                    </a:cubicBezTo>
                    <a:cubicBezTo>
                      <a:pt x="1723" y="1055"/>
                      <a:pt x="1708" y="898"/>
                      <a:pt x="1636" y="746"/>
                    </a:cubicBezTo>
                    <a:cubicBezTo>
                      <a:pt x="1571" y="608"/>
                      <a:pt x="1473" y="499"/>
                      <a:pt x="1346" y="420"/>
                    </a:cubicBezTo>
                    <a:cubicBezTo>
                      <a:pt x="1218" y="341"/>
                      <a:pt x="1066" y="323"/>
                      <a:pt x="916" y="312"/>
                    </a:cubicBezTo>
                    <a:cubicBezTo>
                      <a:pt x="909" y="274"/>
                      <a:pt x="979" y="250"/>
                      <a:pt x="1023" y="250"/>
                    </a:cubicBezTo>
                    <a:cubicBezTo>
                      <a:pt x="1092" y="250"/>
                      <a:pt x="1160" y="250"/>
                      <a:pt x="1229" y="252"/>
                    </a:cubicBezTo>
                    <a:cubicBezTo>
                      <a:pt x="1285" y="254"/>
                      <a:pt x="1324" y="226"/>
                      <a:pt x="1355" y="183"/>
                    </a:cubicBezTo>
                    <a:cubicBezTo>
                      <a:pt x="1358" y="178"/>
                      <a:pt x="1362" y="152"/>
                      <a:pt x="1342" y="159"/>
                    </a:cubicBezTo>
                    <a:cubicBezTo>
                      <a:pt x="1297" y="175"/>
                      <a:pt x="1258" y="153"/>
                      <a:pt x="1219" y="137"/>
                    </a:cubicBezTo>
                    <a:cubicBezTo>
                      <a:pt x="1115" y="94"/>
                      <a:pt x="1012" y="83"/>
                      <a:pt x="908" y="142"/>
                    </a:cubicBezTo>
                    <a:cubicBezTo>
                      <a:pt x="902" y="121"/>
                      <a:pt x="912" y="121"/>
                      <a:pt x="920" y="112"/>
                    </a:cubicBezTo>
                    <a:cubicBezTo>
                      <a:pt x="941" y="87"/>
                      <a:pt x="943" y="41"/>
                      <a:pt x="921" y="24"/>
                    </a:cubicBezTo>
                    <a:cubicBezTo>
                      <a:pt x="892" y="0"/>
                      <a:pt x="844" y="6"/>
                      <a:pt x="823" y="37"/>
                    </a:cubicBezTo>
                    <a:cubicBezTo>
                      <a:pt x="805" y="63"/>
                      <a:pt x="807" y="98"/>
                      <a:pt x="838" y="118"/>
                    </a:cubicBezTo>
                    <a:cubicBezTo>
                      <a:pt x="858" y="133"/>
                      <a:pt x="874" y="138"/>
                      <a:pt x="874" y="138"/>
                    </a:cubicBezTo>
                    <a:cubicBezTo>
                      <a:pt x="875" y="166"/>
                      <a:pt x="883" y="225"/>
                      <a:pt x="882" y="314"/>
                    </a:cubicBezTo>
                    <a:cubicBezTo>
                      <a:pt x="882" y="314"/>
                      <a:pt x="873" y="316"/>
                      <a:pt x="836" y="319"/>
                    </a:cubicBezTo>
                    <a:cubicBezTo>
                      <a:pt x="622" y="336"/>
                      <a:pt x="428" y="402"/>
                      <a:pt x="273" y="558"/>
                    </a:cubicBezTo>
                    <a:cubicBezTo>
                      <a:pt x="192" y="638"/>
                      <a:pt x="119" y="727"/>
                      <a:pt x="77" y="833"/>
                    </a:cubicBezTo>
                    <a:cubicBezTo>
                      <a:pt x="28" y="953"/>
                      <a:pt x="0" y="1080"/>
                      <a:pt x="4" y="1210"/>
                    </a:cubicBezTo>
                    <a:cubicBezTo>
                      <a:pt x="9" y="1440"/>
                      <a:pt x="114" y="1627"/>
                      <a:pt x="259" y="1797"/>
                    </a:cubicBezTo>
                    <a:cubicBezTo>
                      <a:pt x="297" y="1841"/>
                      <a:pt x="346" y="1874"/>
                      <a:pt x="371" y="1930"/>
                    </a:cubicBezTo>
                    <a:cubicBezTo>
                      <a:pt x="413" y="2020"/>
                      <a:pt x="470" y="2102"/>
                      <a:pt x="504" y="2195"/>
                    </a:cubicBezTo>
                    <a:cubicBezTo>
                      <a:pt x="532" y="2274"/>
                      <a:pt x="580" y="2495"/>
                      <a:pt x="583" y="2524"/>
                    </a:cubicBezTo>
                    <a:cubicBezTo>
                      <a:pt x="591" y="2600"/>
                      <a:pt x="596" y="2676"/>
                      <a:pt x="617" y="2749"/>
                    </a:cubicBezTo>
                    <a:cubicBezTo>
                      <a:pt x="621" y="2761"/>
                      <a:pt x="624" y="2770"/>
                      <a:pt x="605" y="2773"/>
                    </a:cubicBezTo>
                    <a:cubicBezTo>
                      <a:pt x="535" y="2796"/>
                      <a:pt x="488" y="2827"/>
                      <a:pt x="454" y="2878"/>
                    </a:cubicBezTo>
                    <a:cubicBezTo>
                      <a:pt x="412" y="2941"/>
                      <a:pt x="359" y="2989"/>
                      <a:pt x="305" y="3038"/>
                    </a:cubicBezTo>
                    <a:cubicBezTo>
                      <a:pt x="292" y="3049"/>
                      <a:pt x="281" y="3062"/>
                      <a:pt x="268" y="3074"/>
                    </a:cubicBezTo>
                    <a:cubicBezTo>
                      <a:pt x="251" y="3090"/>
                      <a:pt x="248" y="3102"/>
                      <a:pt x="271" y="3117"/>
                    </a:cubicBezTo>
                    <a:cubicBezTo>
                      <a:pt x="297" y="3134"/>
                      <a:pt x="373" y="3193"/>
                      <a:pt x="400" y="3209"/>
                    </a:cubicBezTo>
                    <a:cubicBezTo>
                      <a:pt x="444" y="3301"/>
                      <a:pt x="444" y="3301"/>
                      <a:pt x="444" y="3301"/>
                    </a:cubicBezTo>
                    <a:cubicBezTo>
                      <a:pt x="431" y="3344"/>
                      <a:pt x="404" y="3480"/>
                      <a:pt x="402" y="3525"/>
                    </a:cubicBezTo>
                    <a:cubicBezTo>
                      <a:pt x="400" y="3548"/>
                      <a:pt x="407" y="3560"/>
                      <a:pt x="434" y="3551"/>
                    </a:cubicBezTo>
                    <a:cubicBezTo>
                      <a:pt x="497" y="3531"/>
                      <a:pt x="561" y="3515"/>
                      <a:pt x="623" y="3495"/>
                    </a:cubicBezTo>
                    <a:cubicBezTo>
                      <a:pt x="652" y="3486"/>
                      <a:pt x="674" y="3491"/>
                      <a:pt x="701" y="3503"/>
                    </a:cubicBezTo>
                    <a:cubicBezTo>
                      <a:pt x="842" y="3568"/>
                      <a:pt x="987" y="3611"/>
                      <a:pt x="1145" y="3585"/>
                    </a:cubicBezTo>
                    <a:cubicBezTo>
                      <a:pt x="1187" y="3578"/>
                      <a:pt x="1226" y="3579"/>
                      <a:pt x="1264" y="3601"/>
                    </a:cubicBezTo>
                    <a:cubicBezTo>
                      <a:pt x="1301" y="3623"/>
                      <a:pt x="1340" y="3641"/>
                      <a:pt x="1376" y="3664"/>
                    </a:cubicBezTo>
                    <a:cubicBezTo>
                      <a:pt x="1400" y="3680"/>
                      <a:pt x="1411" y="3672"/>
                      <a:pt x="1421" y="3650"/>
                    </a:cubicBezTo>
                    <a:cubicBezTo>
                      <a:pt x="1451" y="3581"/>
                      <a:pt x="1493" y="3507"/>
                      <a:pt x="1530" y="3441"/>
                    </a:cubicBezTo>
                    <a:cubicBezTo>
                      <a:pt x="1554" y="3399"/>
                      <a:pt x="1583" y="3396"/>
                      <a:pt x="1626" y="3394"/>
                    </a:cubicBezTo>
                    <a:cubicBezTo>
                      <a:pt x="1673" y="3393"/>
                      <a:pt x="1719" y="3380"/>
                      <a:pt x="1765" y="3368"/>
                    </a:cubicBezTo>
                    <a:cubicBezTo>
                      <a:pt x="1805" y="3358"/>
                      <a:pt x="1810" y="3343"/>
                      <a:pt x="1788" y="3309"/>
                    </a:cubicBezTo>
                    <a:cubicBezTo>
                      <a:pt x="1758" y="3264"/>
                      <a:pt x="1725" y="3197"/>
                      <a:pt x="1705" y="3148"/>
                    </a:cubicBezTo>
                    <a:cubicBezTo>
                      <a:pt x="1720" y="3040"/>
                      <a:pt x="1720" y="3040"/>
                      <a:pt x="1720" y="3040"/>
                    </a:cubicBezTo>
                    <a:cubicBezTo>
                      <a:pt x="1748" y="3012"/>
                      <a:pt x="1803" y="2956"/>
                      <a:pt x="1833" y="2929"/>
                    </a:cubicBezTo>
                    <a:cubicBezTo>
                      <a:pt x="1904" y="2867"/>
                      <a:pt x="1903" y="2869"/>
                      <a:pt x="1836" y="2805"/>
                    </a:cubicBezTo>
                    <a:cubicBezTo>
                      <a:pt x="1806" y="2777"/>
                      <a:pt x="1764" y="2746"/>
                      <a:pt x="1776" y="2698"/>
                    </a:cubicBezTo>
                    <a:cubicBezTo>
                      <a:pt x="1795" y="2625"/>
                      <a:pt x="1806" y="2549"/>
                      <a:pt x="1837" y="2479"/>
                    </a:cubicBezTo>
                    <a:cubicBezTo>
                      <a:pt x="1869" y="2405"/>
                      <a:pt x="1920" y="2352"/>
                      <a:pt x="1999" y="2330"/>
                    </a:cubicBezTo>
                    <a:cubicBezTo>
                      <a:pt x="2055" y="2314"/>
                      <a:pt x="2098" y="2320"/>
                      <a:pt x="2116" y="2362"/>
                    </a:cubicBezTo>
                    <a:cubicBezTo>
                      <a:pt x="2130" y="2395"/>
                      <a:pt x="2115" y="2429"/>
                      <a:pt x="2079" y="2430"/>
                    </a:cubicBezTo>
                    <a:cubicBezTo>
                      <a:pt x="2067" y="2430"/>
                      <a:pt x="2054" y="2429"/>
                      <a:pt x="2041" y="2431"/>
                    </a:cubicBezTo>
                    <a:cubicBezTo>
                      <a:pt x="2014" y="2434"/>
                      <a:pt x="1999" y="2441"/>
                      <a:pt x="2012" y="2475"/>
                    </a:cubicBezTo>
                    <a:cubicBezTo>
                      <a:pt x="2026" y="2507"/>
                      <a:pt x="2027" y="2542"/>
                      <a:pt x="2010" y="2575"/>
                    </a:cubicBezTo>
                    <a:cubicBezTo>
                      <a:pt x="2005" y="2586"/>
                      <a:pt x="1999" y="2598"/>
                      <a:pt x="2010" y="2607"/>
                    </a:cubicBezTo>
                    <a:cubicBezTo>
                      <a:pt x="2021" y="2616"/>
                      <a:pt x="2031" y="2606"/>
                      <a:pt x="2041" y="2601"/>
                    </a:cubicBezTo>
                    <a:cubicBezTo>
                      <a:pt x="2092" y="2576"/>
                      <a:pt x="2142" y="2540"/>
                      <a:pt x="2183" y="2502"/>
                    </a:cubicBezTo>
                    <a:cubicBezTo>
                      <a:pt x="2204" y="2483"/>
                      <a:pt x="2176" y="2449"/>
                      <a:pt x="2140" y="2438"/>
                    </a:cubicBezTo>
                    <a:close/>
                    <a:moveTo>
                      <a:pt x="1116" y="2548"/>
                    </a:moveTo>
                    <a:cubicBezTo>
                      <a:pt x="1098" y="2557"/>
                      <a:pt x="1052" y="2565"/>
                      <a:pt x="993" y="2561"/>
                    </a:cubicBezTo>
                    <a:cubicBezTo>
                      <a:pt x="981" y="2555"/>
                      <a:pt x="985" y="2548"/>
                      <a:pt x="984" y="2538"/>
                    </a:cubicBezTo>
                    <a:cubicBezTo>
                      <a:pt x="979" y="2439"/>
                      <a:pt x="1000" y="2370"/>
                      <a:pt x="1009" y="2272"/>
                    </a:cubicBezTo>
                    <a:cubicBezTo>
                      <a:pt x="1010" y="2251"/>
                      <a:pt x="1028" y="2245"/>
                      <a:pt x="1042" y="2245"/>
                    </a:cubicBezTo>
                    <a:cubicBezTo>
                      <a:pt x="1093" y="2243"/>
                      <a:pt x="1136" y="2237"/>
                      <a:pt x="1190" y="2220"/>
                    </a:cubicBezTo>
                    <a:cubicBezTo>
                      <a:pt x="1172" y="2333"/>
                      <a:pt x="1146" y="2445"/>
                      <a:pt x="1116" y="2548"/>
                    </a:cubicBezTo>
                    <a:close/>
                    <a:moveTo>
                      <a:pt x="1541" y="1670"/>
                    </a:moveTo>
                    <a:cubicBezTo>
                      <a:pt x="1539" y="1673"/>
                      <a:pt x="1537" y="1676"/>
                      <a:pt x="1535" y="1679"/>
                    </a:cubicBezTo>
                    <a:cubicBezTo>
                      <a:pt x="1530" y="1688"/>
                      <a:pt x="1525" y="1697"/>
                      <a:pt x="1519" y="1706"/>
                    </a:cubicBezTo>
                    <a:cubicBezTo>
                      <a:pt x="1502" y="1736"/>
                      <a:pt x="1484" y="1764"/>
                      <a:pt x="1466" y="1789"/>
                    </a:cubicBezTo>
                    <a:cubicBezTo>
                      <a:pt x="1452" y="1809"/>
                      <a:pt x="1438" y="1828"/>
                      <a:pt x="1425" y="1843"/>
                    </a:cubicBezTo>
                    <a:cubicBezTo>
                      <a:pt x="1422" y="1847"/>
                      <a:pt x="1419" y="1851"/>
                      <a:pt x="1416" y="1854"/>
                    </a:cubicBezTo>
                    <a:cubicBezTo>
                      <a:pt x="1401" y="1869"/>
                      <a:pt x="1386" y="1882"/>
                      <a:pt x="1368" y="1887"/>
                    </a:cubicBezTo>
                    <a:cubicBezTo>
                      <a:pt x="1364" y="1889"/>
                      <a:pt x="1359" y="1891"/>
                      <a:pt x="1354" y="1892"/>
                    </a:cubicBezTo>
                    <a:cubicBezTo>
                      <a:pt x="1349" y="1894"/>
                      <a:pt x="1344" y="1896"/>
                      <a:pt x="1340" y="1897"/>
                    </a:cubicBezTo>
                    <a:cubicBezTo>
                      <a:pt x="1337" y="1898"/>
                      <a:pt x="1335" y="1899"/>
                      <a:pt x="1333" y="1900"/>
                    </a:cubicBezTo>
                    <a:cubicBezTo>
                      <a:pt x="1318" y="1905"/>
                      <a:pt x="1305" y="1910"/>
                      <a:pt x="1291" y="1914"/>
                    </a:cubicBezTo>
                    <a:cubicBezTo>
                      <a:pt x="1289" y="1915"/>
                      <a:pt x="1288" y="1915"/>
                      <a:pt x="1286" y="1916"/>
                    </a:cubicBezTo>
                    <a:cubicBezTo>
                      <a:pt x="1268" y="1922"/>
                      <a:pt x="1251" y="1928"/>
                      <a:pt x="1235" y="1933"/>
                    </a:cubicBezTo>
                    <a:cubicBezTo>
                      <a:pt x="1232" y="1934"/>
                      <a:pt x="1229" y="1934"/>
                      <a:pt x="1226" y="1935"/>
                    </a:cubicBezTo>
                    <a:cubicBezTo>
                      <a:pt x="1225" y="1936"/>
                      <a:pt x="1223" y="1936"/>
                      <a:pt x="1221" y="1937"/>
                    </a:cubicBezTo>
                    <a:cubicBezTo>
                      <a:pt x="1217" y="1938"/>
                      <a:pt x="1214" y="1939"/>
                      <a:pt x="1210" y="1940"/>
                    </a:cubicBezTo>
                    <a:cubicBezTo>
                      <a:pt x="1202" y="1942"/>
                      <a:pt x="1194" y="1944"/>
                      <a:pt x="1186" y="1946"/>
                    </a:cubicBezTo>
                    <a:cubicBezTo>
                      <a:pt x="1161" y="1952"/>
                      <a:pt x="1138" y="1955"/>
                      <a:pt x="1115" y="1955"/>
                    </a:cubicBezTo>
                    <a:cubicBezTo>
                      <a:pt x="1114" y="1955"/>
                      <a:pt x="1114" y="1955"/>
                      <a:pt x="1114" y="1954"/>
                    </a:cubicBezTo>
                    <a:cubicBezTo>
                      <a:pt x="1113" y="1954"/>
                      <a:pt x="1113" y="1953"/>
                      <a:pt x="1113" y="1951"/>
                    </a:cubicBezTo>
                    <a:cubicBezTo>
                      <a:pt x="1114" y="1949"/>
                      <a:pt x="1115" y="1946"/>
                      <a:pt x="1117" y="1943"/>
                    </a:cubicBezTo>
                    <a:cubicBezTo>
                      <a:pt x="1118" y="1942"/>
                      <a:pt x="1119" y="1940"/>
                      <a:pt x="1120" y="1939"/>
                    </a:cubicBezTo>
                    <a:cubicBezTo>
                      <a:pt x="1122" y="1935"/>
                      <a:pt x="1126" y="1931"/>
                      <a:pt x="1129" y="1927"/>
                    </a:cubicBezTo>
                    <a:cubicBezTo>
                      <a:pt x="1130" y="1925"/>
                      <a:pt x="1131" y="1924"/>
                      <a:pt x="1132" y="1922"/>
                    </a:cubicBezTo>
                    <a:cubicBezTo>
                      <a:pt x="1135" y="1919"/>
                      <a:pt x="1137" y="1916"/>
                      <a:pt x="1139" y="1913"/>
                    </a:cubicBezTo>
                    <a:cubicBezTo>
                      <a:pt x="1142" y="1910"/>
                      <a:pt x="1144" y="1907"/>
                      <a:pt x="1145" y="1906"/>
                    </a:cubicBezTo>
                    <a:cubicBezTo>
                      <a:pt x="1149" y="1899"/>
                      <a:pt x="1154" y="1891"/>
                      <a:pt x="1158" y="1884"/>
                    </a:cubicBezTo>
                    <a:cubicBezTo>
                      <a:pt x="1160" y="1881"/>
                      <a:pt x="1161" y="1878"/>
                      <a:pt x="1163" y="1876"/>
                    </a:cubicBezTo>
                    <a:cubicBezTo>
                      <a:pt x="1166" y="1871"/>
                      <a:pt x="1169" y="1866"/>
                      <a:pt x="1172" y="1861"/>
                    </a:cubicBezTo>
                    <a:cubicBezTo>
                      <a:pt x="1174" y="1858"/>
                      <a:pt x="1175" y="1855"/>
                      <a:pt x="1177" y="1852"/>
                    </a:cubicBezTo>
                    <a:cubicBezTo>
                      <a:pt x="1180" y="1847"/>
                      <a:pt x="1182" y="1843"/>
                      <a:pt x="1185" y="1838"/>
                    </a:cubicBezTo>
                    <a:cubicBezTo>
                      <a:pt x="1187" y="1835"/>
                      <a:pt x="1188" y="1832"/>
                      <a:pt x="1190" y="1828"/>
                    </a:cubicBezTo>
                    <a:cubicBezTo>
                      <a:pt x="1193" y="1824"/>
                      <a:pt x="1195" y="1820"/>
                      <a:pt x="1197" y="1815"/>
                    </a:cubicBezTo>
                    <a:cubicBezTo>
                      <a:pt x="1199" y="1812"/>
                      <a:pt x="1201" y="1808"/>
                      <a:pt x="1203" y="1805"/>
                    </a:cubicBezTo>
                    <a:cubicBezTo>
                      <a:pt x="1205" y="1801"/>
                      <a:pt x="1207" y="1797"/>
                      <a:pt x="1209" y="1793"/>
                    </a:cubicBezTo>
                    <a:cubicBezTo>
                      <a:pt x="1211" y="1789"/>
                      <a:pt x="1213" y="1785"/>
                      <a:pt x="1215" y="1781"/>
                    </a:cubicBezTo>
                    <a:cubicBezTo>
                      <a:pt x="1217" y="1777"/>
                      <a:pt x="1219" y="1773"/>
                      <a:pt x="1221" y="1769"/>
                    </a:cubicBezTo>
                    <a:cubicBezTo>
                      <a:pt x="1223" y="1766"/>
                      <a:pt x="1225" y="1762"/>
                      <a:pt x="1227" y="1758"/>
                    </a:cubicBezTo>
                    <a:cubicBezTo>
                      <a:pt x="1230" y="1751"/>
                      <a:pt x="1234" y="1744"/>
                      <a:pt x="1237" y="1737"/>
                    </a:cubicBezTo>
                    <a:cubicBezTo>
                      <a:pt x="1237" y="1737"/>
                      <a:pt x="1238" y="1736"/>
                      <a:pt x="1238" y="1736"/>
                    </a:cubicBezTo>
                    <a:cubicBezTo>
                      <a:pt x="1274" y="1660"/>
                      <a:pt x="1305" y="1582"/>
                      <a:pt x="1330" y="1501"/>
                    </a:cubicBezTo>
                    <a:cubicBezTo>
                      <a:pt x="1340" y="1470"/>
                      <a:pt x="1355" y="1450"/>
                      <a:pt x="1388" y="1440"/>
                    </a:cubicBezTo>
                    <a:cubicBezTo>
                      <a:pt x="1442" y="1423"/>
                      <a:pt x="1497" y="1405"/>
                      <a:pt x="1550" y="1380"/>
                    </a:cubicBezTo>
                    <a:cubicBezTo>
                      <a:pt x="1567" y="1372"/>
                      <a:pt x="1584" y="1364"/>
                      <a:pt x="1601" y="1354"/>
                    </a:cubicBezTo>
                    <a:cubicBezTo>
                      <a:pt x="1601" y="1354"/>
                      <a:pt x="1601" y="1354"/>
                      <a:pt x="1602" y="1354"/>
                    </a:cubicBezTo>
                    <a:cubicBezTo>
                      <a:pt x="1607" y="1351"/>
                      <a:pt x="1612" y="1348"/>
                      <a:pt x="1617" y="1345"/>
                    </a:cubicBezTo>
                    <a:cubicBezTo>
                      <a:pt x="1618" y="1344"/>
                      <a:pt x="1618" y="1344"/>
                      <a:pt x="1619" y="1344"/>
                    </a:cubicBezTo>
                    <a:cubicBezTo>
                      <a:pt x="1624" y="1341"/>
                      <a:pt x="1629" y="1338"/>
                      <a:pt x="1634" y="1334"/>
                    </a:cubicBezTo>
                    <a:cubicBezTo>
                      <a:pt x="1634" y="1334"/>
                      <a:pt x="1635" y="1334"/>
                      <a:pt x="1636" y="1333"/>
                    </a:cubicBezTo>
                    <a:cubicBezTo>
                      <a:pt x="1641" y="1330"/>
                      <a:pt x="1646" y="1327"/>
                      <a:pt x="1650" y="1323"/>
                    </a:cubicBezTo>
                    <a:cubicBezTo>
                      <a:pt x="1651" y="1323"/>
                      <a:pt x="1652" y="1322"/>
                      <a:pt x="1652" y="1322"/>
                    </a:cubicBezTo>
                    <a:cubicBezTo>
                      <a:pt x="1657" y="1318"/>
                      <a:pt x="1662" y="1315"/>
                      <a:pt x="1667" y="1311"/>
                    </a:cubicBezTo>
                    <a:cubicBezTo>
                      <a:pt x="1667" y="1311"/>
                      <a:pt x="1668" y="1311"/>
                      <a:pt x="1668" y="1310"/>
                    </a:cubicBezTo>
                    <a:cubicBezTo>
                      <a:pt x="1673" y="1306"/>
                      <a:pt x="1678" y="1302"/>
                      <a:pt x="1683" y="1298"/>
                    </a:cubicBezTo>
                    <a:cubicBezTo>
                      <a:pt x="1683" y="1298"/>
                      <a:pt x="1683" y="1298"/>
                      <a:pt x="1683" y="1298"/>
                    </a:cubicBezTo>
                    <a:cubicBezTo>
                      <a:pt x="1678" y="1387"/>
                      <a:pt x="1614" y="1540"/>
                      <a:pt x="1541" y="1670"/>
                    </a:cubicBezTo>
                    <a:close/>
                    <a:moveTo>
                      <a:pt x="1105" y="1919"/>
                    </a:moveTo>
                    <a:cubicBezTo>
                      <a:pt x="1105" y="1919"/>
                      <a:pt x="1105" y="1920"/>
                      <a:pt x="1105" y="1920"/>
                    </a:cubicBezTo>
                    <a:cubicBezTo>
                      <a:pt x="1103" y="1922"/>
                      <a:pt x="1100" y="1925"/>
                      <a:pt x="1097" y="1930"/>
                    </a:cubicBezTo>
                    <a:cubicBezTo>
                      <a:pt x="1096" y="1931"/>
                      <a:pt x="1095" y="1932"/>
                      <a:pt x="1094" y="1933"/>
                    </a:cubicBezTo>
                    <a:cubicBezTo>
                      <a:pt x="1083" y="1947"/>
                      <a:pt x="1067" y="1964"/>
                      <a:pt x="1056" y="1968"/>
                    </a:cubicBezTo>
                    <a:cubicBezTo>
                      <a:pt x="1055" y="1968"/>
                      <a:pt x="1054" y="1969"/>
                      <a:pt x="1053" y="1969"/>
                    </a:cubicBezTo>
                    <a:cubicBezTo>
                      <a:pt x="998" y="1973"/>
                      <a:pt x="950" y="1975"/>
                      <a:pt x="901" y="1976"/>
                    </a:cubicBezTo>
                    <a:cubicBezTo>
                      <a:pt x="900" y="1976"/>
                      <a:pt x="900" y="1976"/>
                      <a:pt x="900" y="1976"/>
                    </a:cubicBezTo>
                    <a:cubicBezTo>
                      <a:pt x="878" y="1976"/>
                      <a:pt x="855" y="1975"/>
                      <a:pt x="831" y="1974"/>
                    </a:cubicBezTo>
                    <a:cubicBezTo>
                      <a:pt x="821" y="1973"/>
                      <a:pt x="811" y="1973"/>
                      <a:pt x="800" y="1972"/>
                    </a:cubicBezTo>
                    <a:cubicBezTo>
                      <a:pt x="798" y="1972"/>
                      <a:pt x="797" y="1972"/>
                      <a:pt x="795" y="1971"/>
                    </a:cubicBezTo>
                    <a:cubicBezTo>
                      <a:pt x="790" y="1971"/>
                      <a:pt x="785" y="1971"/>
                      <a:pt x="780" y="1970"/>
                    </a:cubicBezTo>
                    <a:cubicBezTo>
                      <a:pt x="776" y="1970"/>
                      <a:pt x="772" y="1969"/>
                      <a:pt x="769" y="1969"/>
                    </a:cubicBezTo>
                    <a:cubicBezTo>
                      <a:pt x="767" y="1968"/>
                      <a:pt x="765" y="1968"/>
                      <a:pt x="762" y="1967"/>
                    </a:cubicBezTo>
                    <a:cubicBezTo>
                      <a:pt x="761" y="1966"/>
                      <a:pt x="759" y="1966"/>
                      <a:pt x="757" y="1965"/>
                    </a:cubicBezTo>
                    <a:cubicBezTo>
                      <a:pt x="749" y="1962"/>
                      <a:pt x="742" y="1958"/>
                      <a:pt x="735" y="1952"/>
                    </a:cubicBezTo>
                    <a:cubicBezTo>
                      <a:pt x="726" y="1945"/>
                      <a:pt x="719" y="1935"/>
                      <a:pt x="711" y="1924"/>
                    </a:cubicBezTo>
                    <a:cubicBezTo>
                      <a:pt x="693" y="1898"/>
                      <a:pt x="675" y="1873"/>
                      <a:pt x="658" y="1847"/>
                    </a:cubicBezTo>
                    <a:cubicBezTo>
                      <a:pt x="658" y="1847"/>
                      <a:pt x="658" y="1847"/>
                      <a:pt x="658" y="1847"/>
                    </a:cubicBezTo>
                    <a:cubicBezTo>
                      <a:pt x="653" y="1838"/>
                      <a:pt x="647" y="1829"/>
                      <a:pt x="642" y="1820"/>
                    </a:cubicBezTo>
                    <a:cubicBezTo>
                      <a:pt x="642" y="1820"/>
                      <a:pt x="642" y="1820"/>
                      <a:pt x="642" y="1820"/>
                    </a:cubicBezTo>
                    <a:cubicBezTo>
                      <a:pt x="576" y="1715"/>
                      <a:pt x="521" y="1604"/>
                      <a:pt x="489" y="1481"/>
                    </a:cubicBezTo>
                    <a:cubicBezTo>
                      <a:pt x="483" y="1455"/>
                      <a:pt x="482" y="1435"/>
                      <a:pt x="518" y="1444"/>
                    </a:cubicBezTo>
                    <a:cubicBezTo>
                      <a:pt x="713" y="1490"/>
                      <a:pt x="1193" y="1477"/>
                      <a:pt x="1297" y="1461"/>
                    </a:cubicBezTo>
                    <a:cubicBezTo>
                      <a:pt x="1325" y="1456"/>
                      <a:pt x="1319" y="1464"/>
                      <a:pt x="1310" y="1492"/>
                    </a:cubicBezTo>
                    <a:cubicBezTo>
                      <a:pt x="1281" y="1580"/>
                      <a:pt x="1247" y="1666"/>
                      <a:pt x="1206" y="1749"/>
                    </a:cubicBezTo>
                    <a:cubicBezTo>
                      <a:pt x="1206" y="1749"/>
                      <a:pt x="1206" y="1749"/>
                      <a:pt x="1206" y="1749"/>
                    </a:cubicBezTo>
                    <a:cubicBezTo>
                      <a:pt x="1195" y="1771"/>
                      <a:pt x="1184" y="1793"/>
                      <a:pt x="1172" y="1814"/>
                    </a:cubicBezTo>
                    <a:cubicBezTo>
                      <a:pt x="1171" y="1814"/>
                      <a:pt x="1171" y="1814"/>
                      <a:pt x="1171" y="1814"/>
                    </a:cubicBezTo>
                    <a:cubicBezTo>
                      <a:pt x="1168" y="1820"/>
                      <a:pt x="1165" y="1825"/>
                      <a:pt x="1162" y="1830"/>
                    </a:cubicBezTo>
                    <a:cubicBezTo>
                      <a:pt x="1161" y="1833"/>
                      <a:pt x="1159" y="1836"/>
                      <a:pt x="1157" y="1839"/>
                    </a:cubicBezTo>
                    <a:cubicBezTo>
                      <a:pt x="1154" y="1843"/>
                      <a:pt x="1152" y="1847"/>
                      <a:pt x="1149" y="1852"/>
                    </a:cubicBezTo>
                    <a:cubicBezTo>
                      <a:pt x="1147" y="1855"/>
                      <a:pt x="1145" y="1859"/>
                      <a:pt x="1142" y="1863"/>
                    </a:cubicBezTo>
                    <a:cubicBezTo>
                      <a:pt x="1140" y="1867"/>
                      <a:pt x="1138" y="1870"/>
                      <a:pt x="1135" y="1874"/>
                    </a:cubicBezTo>
                    <a:cubicBezTo>
                      <a:pt x="1132" y="1879"/>
                      <a:pt x="1129" y="1884"/>
                      <a:pt x="1126" y="1888"/>
                    </a:cubicBezTo>
                    <a:cubicBezTo>
                      <a:pt x="1124" y="1891"/>
                      <a:pt x="1122" y="1894"/>
                      <a:pt x="1120" y="1897"/>
                    </a:cubicBezTo>
                    <a:cubicBezTo>
                      <a:pt x="1115" y="1904"/>
                      <a:pt x="1110" y="1912"/>
                      <a:pt x="1105" y="1919"/>
                    </a:cubicBezTo>
                    <a:close/>
                    <a:moveTo>
                      <a:pt x="471" y="1409"/>
                    </a:moveTo>
                    <a:cubicBezTo>
                      <a:pt x="471" y="1409"/>
                      <a:pt x="471" y="1409"/>
                      <a:pt x="462" y="1348"/>
                    </a:cubicBezTo>
                    <a:cubicBezTo>
                      <a:pt x="438" y="1184"/>
                      <a:pt x="419" y="1020"/>
                      <a:pt x="474" y="859"/>
                    </a:cubicBezTo>
                    <a:cubicBezTo>
                      <a:pt x="507" y="761"/>
                      <a:pt x="536" y="661"/>
                      <a:pt x="607" y="582"/>
                    </a:cubicBezTo>
                    <a:cubicBezTo>
                      <a:pt x="622" y="565"/>
                      <a:pt x="632" y="554"/>
                      <a:pt x="640" y="557"/>
                    </a:cubicBezTo>
                    <a:cubicBezTo>
                      <a:pt x="812" y="633"/>
                      <a:pt x="989" y="620"/>
                      <a:pt x="1153" y="580"/>
                    </a:cubicBezTo>
                    <a:cubicBezTo>
                      <a:pt x="1173" y="575"/>
                      <a:pt x="1176" y="582"/>
                      <a:pt x="1185" y="597"/>
                    </a:cubicBezTo>
                    <a:cubicBezTo>
                      <a:pt x="1314" y="806"/>
                      <a:pt x="1387" y="1029"/>
                      <a:pt x="1354" y="1279"/>
                    </a:cubicBezTo>
                    <a:cubicBezTo>
                      <a:pt x="1351" y="1304"/>
                      <a:pt x="1349" y="1330"/>
                      <a:pt x="1344" y="1355"/>
                    </a:cubicBezTo>
                    <a:cubicBezTo>
                      <a:pt x="1331" y="1429"/>
                      <a:pt x="1330" y="1431"/>
                      <a:pt x="1255" y="1437"/>
                    </a:cubicBezTo>
                    <a:cubicBezTo>
                      <a:pt x="1183" y="1442"/>
                      <a:pt x="789" y="1476"/>
                      <a:pt x="471" y="1409"/>
                    </a:cubicBezTo>
                    <a:close/>
                    <a:moveTo>
                      <a:pt x="1396" y="488"/>
                    </a:moveTo>
                    <a:cubicBezTo>
                      <a:pt x="1435" y="519"/>
                      <a:pt x="1470" y="553"/>
                      <a:pt x="1501" y="589"/>
                    </a:cubicBezTo>
                    <a:cubicBezTo>
                      <a:pt x="1501" y="589"/>
                      <a:pt x="1501" y="589"/>
                      <a:pt x="1501" y="589"/>
                    </a:cubicBezTo>
                    <a:cubicBezTo>
                      <a:pt x="1504" y="592"/>
                      <a:pt x="1506" y="595"/>
                      <a:pt x="1509" y="598"/>
                    </a:cubicBezTo>
                    <a:cubicBezTo>
                      <a:pt x="1510" y="599"/>
                      <a:pt x="1510" y="599"/>
                      <a:pt x="1511" y="600"/>
                    </a:cubicBezTo>
                    <a:cubicBezTo>
                      <a:pt x="1514" y="603"/>
                      <a:pt x="1516" y="606"/>
                      <a:pt x="1519" y="610"/>
                    </a:cubicBezTo>
                    <a:cubicBezTo>
                      <a:pt x="1519" y="610"/>
                      <a:pt x="1519" y="610"/>
                      <a:pt x="1520" y="611"/>
                    </a:cubicBezTo>
                    <a:cubicBezTo>
                      <a:pt x="1528" y="621"/>
                      <a:pt x="1535" y="631"/>
                      <a:pt x="1543" y="641"/>
                    </a:cubicBezTo>
                    <a:cubicBezTo>
                      <a:pt x="1543" y="642"/>
                      <a:pt x="1544" y="643"/>
                      <a:pt x="1545" y="644"/>
                    </a:cubicBezTo>
                    <a:cubicBezTo>
                      <a:pt x="1547" y="647"/>
                      <a:pt x="1549" y="650"/>
                      <a:pt x="1551" y="653"/>
                    </a:cubicBezTo>
                    <a:cubicBezTo>
                      <a:pt x="1552" y="654"/>
                      <a:pt x="1552" y="655"/>
                      <a:pt x="1553" y="655"/>
                    </a:cubicBezTo>
                    <a:cubicBezTo>
                      <a:pt x="1560" y="665"/>
                      <a:pt x="1566" y="675"/>
                      <a:pt x="1572" y="685"/>
                    </a:cubicBezTo>
                    <a:cubicBezTo>
                      <a:pt x="1573" y="687"/>
                      <a:pt x="1574" y="688"/>
                      <a:pt x="1575" y="689"/>
                    </a:cubicBezTo>
                    <a:cubicBezTo>
                      <a:pt x="1577" y="692"/>
                      <a:pt x="1578" y="695"/>
                      <a:pt x="1580" y="698"/>
                    </a:cubicBezTo>
                    <a:cubicBezTo>
                      <a:pt x="1581" y="700"/>
                      <a:pt x="1582" y="701"/>
                      <a:pt x="1582" y="702"/>
                    </a:cubicBezTo>
                    <a:cubicBezTo>
                      <a:pt x="1588" y="712"/>
                      <a:pt x="1593" y="722"/>
                      <a:pt x="1599" y="732"/>
                    </a:cubicBezTo>
                    <a:cubicBezTo>
                      <a:pt x="1599" y="733"/>
                      <a:pt x="1600" y="735"/>
                      <a:pt x="1601" y="737"/>
                    </a:cubicBezTo>
                    <a:cubicBezTo>
                      <a:pt x="1603" y="740"/>
                      <a:pt x="1604" y="743"/>
                      <a:pt x="1606" y="745"/>
                    </a:cubicBezTo>
                    <a:cubicBezTo>
                      <a:pt x="1606" y="747"/>
                      <a:pt x="1607" y="749"/>
                      <a:pt x="1608" y="751"/>
                    </a:cubicBezTo>
                    <a:cubicBezTo>
                      <a:pt x="1610" y="754"/>
                      <a:pt x="1611" y="757"/>
                      <a:pt x="1612" y="759"/>
                    </a:cubicBezTo>
                    <a:cubicBezTo>
                      <a:pt x="1614" y="764"/>
                      <a:pt x="1616" y="768"/>
                      <a:pt x="1618" y="772"/>
                    </a:cubicBezTo>
                    <a:cubicBezTo>
                      <a:pt x="1619" y="774"/>
                      <a:pt x="1620" y="777"/>
                      <a:pt x="1621" y="780"/>
                    </a:cubicBezTo>
                    <a:cubicBezTo>
                      <a:pt x="1622" y="782"/>
                      <a:pt x="1623" y="784"/>
                      <a:pt x="1624" y="787"/>
                    </a:cubicBezTo>
                    <a:cubicBezTo>
                      <a:pt x="1626" y="789"/>
                      <a:pt x="1627" y="792"/>
                      <a:pt x="1628" y="794"/>
                    </a:cubicBezTo>
                    <a:cubicBezTo>
                      <a:pt x="1629" y="797"/>
                      <a:pt x="1630" y="799"/>
                      <a:pt x="1631" y="802"/>
                    </a:cubicBezTo>
                    <a:cubicBezTo>
                      <a:pt x="1632" y="804"/>
                      <a:pt x="1633" y="807"/>
                      <a:pt x="1634" y="809"/>
                    </a:cubicBezTo>
                    <a:cubicBezTo>
                      <a:pt x="1635" y="814"/>
                      <a:pt x="1637" y="818"/>
                      <a:pt x="1639" y="823"/>
                    </a:cubicBezTo>
                    <a:cubicBezTo>
                      <a:pt x="1640" y="825"/>
                      <a:pt x="1640" y="827"/>
                      <a:pt x="1641" y="829"/>
                    </a:cubicBezTo>
                    <a:cubicBezTo>
                      <a:pt x="1642" y="832"/>
                      <a:pt x="1643" y="835"/>
                      <a:pt x="1644" y="838"/>
                    </a:cubicBezTo>
                    <a:cubicBezTo>
                      <a:pt x="1645" y="841"/>
                      <a:pt x="1646" y="843"/>
                      <a:pt x="1647" y="845"/>
                    </a:cubicBezTo>
                    <a:cubicBezTo>
                      <a:pt x="1648" y="848"/>
                      <a:pt x="1649" y="851"/>
                      <a:pt x="1650" y="855"/>
                    </a:cubicBezTo>
                    <a:cubicBezTo>
                      <a:pt x="1650" y="857"/>
                      <a:pt x="1651" y="859"/>
                      <a:pt x="1652" y="861"/>
                    </a:cubicBezTo>
                    <a:cubicBezTo>
                      <a:pt x="1653" y="866"/>
                      <a:pt x="1655" y="871"/>
                      <a:pt x="1656" y="876"/>
                    </a:cubicBezTo>
                    <a:cubicBezTo>
                      <a:pt x="1657" y="877"/>
                      <a:pt x="1657" y="879"/>
                      <a:pt x="1658" y="880"/>
                    </a:cubicBezTo>
                    <a:cubicBezTo>
                      <a:pt x="1659" y="884"/>
                      <a:pt x="1660" y="888"/>
                      <a:pt x="1661" y="892"/>
                    </a:cubicBezTo>
                    <a:cubicBezTo>
                      <a:pt x="1661" y="894"/>
                      <a:pt x="1662" y="896"/>
                      <a:pt x="1663" y="898"/>
                    </a:cubicBezTo>
                    <a:cubicBezTo>
                      <a:pt x="1664" y="901"/>
                      <a:pt x="1665" y="905"/>
                      <a:pt x="1665" y="909"/>
                    </a:cubicBezTo>
                    <a:cubicBezTo>
                      <a:pt x="1666" y="911"/>
                      <a:pt x="1666" y="912"/>
                      <a:pt x="1667" y="914"/>
                    </a:cubicBezTo>
                    <a:cubicBezTo>
                      <a:pt x="1668" y="920"/>
                      <a:pt x="1669" y="925"/>
                      <a:pt x="1671" y="930"/>
                    </a:cubicBezTo>
                    <a:cubicBezTo>
                      <a:pt x="1671" y="931"/>
                      <a:pt x="1671" y="932"/>
                      <a:pt x="1671" y="932"/>
                    </a:cubicBezTo>
                    <a:cubicBezTo>
                      <a:pt x="1672" y="937"/>
                      <a:pt x="1673" y="942"/>
                      <a:pt x="1674" y="947"/>
                    </a:cubicBezTo>
                    <a:cubicBezTo>
                      <a:pt x="1675" y="949"/>
                      <a:pt x="1675" y="951"/>
                      <a:pt x="1675" y="952"/>
                    </a:cubicBezTo>
                    <a:cubicBezTo>
                      <a:pt x="1676" y="957"/>
                      <a:pt x="1677" y="961"/>
                      <a:pt x="1678" y="965"/>
                    </a:cubicBezTo>
                    <a:cubicBezTo>
                      <a:pt x="1678" y="966"/>
                      <a:pt x="1679" y="968"/>
                      <a:pt x="1679" y="970"/>
                    </a:cubicBezTo>
                    <a:cubicBezTo>
                      <a:pt x="1680" y="975"/>
                      <a:pt x="1681" y="981"/>
                      <a:pt x="1682" y="987"/>
                    </a:cubicBezTo>
                    <a:cubicBezTo>
                      <a:pt x="1686" y="1013"/>
                      <a:pt x="1693" y="1101"/>
                      <a:pt x="1693" y="1176"/>
                    </a:cubicBezTo>
                    <a:cubicBezTo>
                      <a:pt x="1693" y="1201"/>
                      <a:pt x="1692" y="1224"/>
                      <a:pt x="1690" y="1244"/>
                    </a:cubicBezTo>
                    <a:cubicBezTo>
                      <a:pt x="1690" y="1244"/>
                      <a:pt x="1690" y="1244"/>
                      <a:pt x="1690" y="1244"/>
                    </a:cubicBezTo>
                    <a:cubicBezTo>
                      <a:pt x="1690" y="1244"/>
                      <a:pt x="1690" y="1245"/>
                      <a:pt x="1690" y="1246"/>
                    </a:cubicBezTo>
                    <a:cubicBezTo>
                      <a:pt x="1690" y="1246"/>
                      <a:pt x="1690" y="1246"/>
                      <a:pt x="1690" y="1246"/>
                    </a:cubicBezTo>
                    <a:cubicBezTo>
                      <a:pt x="1690" y="1247"/>
                      <a:pt x="1690" y="1247"/>
                      <a:pt x="1690" y="1248"/>
                    </a:cubicBezTo>
                    <a:cubicBezTo>
                      <a:pt x="1690" y="1248"/>
                      <a:pt x="1690" y="1248"/>
                      <a:pt x="1690" y="1249"/>
                    </a:cubicBezTo>
                    <a:cubicBezTo>
                      <a:pt x="1689" y="1249"/>
                      <a:pt x="1689" y="1250"/>
                      <a:pt x="1689" y="1251"/>
                    </a:cubicBezTo>
                    <a:cubicBezTo>
                      <a:pt x="1689" y="1251"/>
                      <a:pt x="1689" y="1251"/>
                      <a:pt x="1689" y="1251"/>
                    </a:cubicBezTo>
                    <a:cubicBezTo>
                      <a:pt x="1688" y="1252"/>
                      <a:pt x="1688" y="1253"/>
                      <a:pt x="1687" y="1253"/>
                    </a:cubicBezTo>
                    <a:cubicBezTo>
                      <a:pt x="1687" y="1254"/>
                      <a:pt x="1687" y="1254"/>
                      <a:pt x="1686" y="1254"/>
                    </a:cubicBezTo>
                    <a:cubicBezTo>
                      <a:pt x="1686" y="1255"/>
                      <a:pt x="1686" y="1256"/>
                      <a:pt x="1685" y="1256"/>
                    </a:cubicBezTo>
                    <a:cubicBezTo>
                      <a:pt x="1685" y="1256"/>
                      <a:pt x="1685" y="1257"/>
                      <a:pt x="1684" y="1257"/>
                    </a:cubicBezTo>
                    <a:cubicBezTo>
                      <a:pt x="1684" y="1258"/>
                      <a:pt x="1683" y="1259"/>
                      <a:pt x="1683" y="1259"/>
                    </a:cubicBezTo>
                    <a:cubicBezTo>
                      <a:pt x="1682" y="1260"/>
                      <a:pt x="1682" y="1260"/>
                      <a:pt x="1682" y="1260"/>
                    </a:cubicBezTo>
                    <a:cubicBezTo>
                      <a:pt x="1681" y="1261"/>
                      <a:pt x="1680" y="1262"/>
                      <a:pt x="1679" y="1263"/>
                    </a:cubicBezTo>
                    <a:cubicBezTo>
                      <a:pt x="1679" y="1263"/>
                      <a:pt x="1678" y="1264"/>
                      <a:pt x="1678" y="1264"/>
                    </a:cubicBezTo>
                    <a:cubicBezTo>
                      <a:pt x="1677" y="1265"/>
                      <a:pt x="1677" y="1265"/>
                      <a:pt x="1676" y="1266"/>
                    </a:cubicBezTo>
                    <a:cubicBezTo>
                      <a:pt x="1675" y="1267"/>
                      <a:pt x="1675" y="1267"/>
                      <a:pt x="1674" y="1268"/>
                    </a:cubicBezTo>
                    <a:cubicBezTo>
                      <a:pt x="1674" y="1268"/>
                      <a:pt x="1673" y="1269"/>
                      <a:pt x="1672" y="1270"/>
                    </a:cubicBezTo>
                    <a:cubicBezTo>
                      <a:pt x="1672" y="1270"/>
                      <a:pt x="1671" y="1270"/>
                      <a:pt x="1671" y="1271"/>
                    </a:cubicBezTo>
                    <a:cubicBezTo>
                      <a:pt x="1669" y="1272"/>
                      <a:pt x="1668" y="1273"/>
                      <a:pt x="1667" y="1274"/>
                    </a:cubicBezTo>
                    <a:cubicBezTo>
                      <a:pt x="1666" y="1275"/>
                      <a:pt x="1666" y="1275"/>
                      <a:pt x="1665" y="1276"/>
                    </a:cubicBezTo>
                    <a:cubicBezTo>
                      <a:pt x="1664" y="1276"/>
                      <a:pt x="1663" y="1277"/>
                      <a:pt x="1662" y="1278"/>
                    </a:cubicBezTo>
                    <a:cubicBezTo>
                      <a:pt x="1662" y="1278"/>
                      <a:pt x="1661" y="1279"/>
                      <a:pt x="1660" y="1280"/>
                    </a:cubicBezTo>
                    <a:cubicBezTo>
                      <a:pt x="1659" y="1280"/>
                      <a:pt x="1659" y="1281"/>
                      <a:pt x="1658" y="1281"/>
                    </a:cubicBezTo>
                    <a:cubicBezTo>
                      <a:pt x="1657" y="1282"/>
                      <a:pt x="1656" y="1283"/>
                      <a:pt x="1655" y="1283"/>
                    </a:cubicBezTo>
                    <a:cubicBezTo>
                      <a:pt x="1655" y="1284"/>
                      <a:pt x="1654" y="1284"/>
                      <a:pt x="1653" y="1285"/>
                    </a:cubicBezTo>
                    <a:cubicBezTo>
                      <a:pt x="1651" y="1286"/>
                      <a:pt x="1649" y="1288"/>
                      <a:pt x="1647" y="1289"/>
                    </a:cubicBezTo>
                    <a:cubicBezTo>
                      <a:pt x="1647" y="1290"/>
                      <a:pt x="1646" y="1290"/>
                      <a:pt x="1646" y="1290"/>
                    </a:cubicBezTo>
                    <a:cubicBezTo>
                      <a:pt x="1644" y="1291"/>
                      <a:pt x="1643" y="1292"/>
                      <a:pt x="1642" y="1293"/>
                    </a:cubicBezTo>
                    <a:cubicBezTo>
                      <a:pt x="1641" y="1293"/>
                      <a:pt x="1641" y="1294"/>
                      <a:pt x="1640" y="1294"/>
                    </a:cubicBezTo>
                    <a:cubicBezTo>
                      <a:pt x="1639" y="1295"/>
                      <a:pt x="1637" y="1296"/>
                      <a:pt x="1636" y="1297"/>
                    </a:cubicBezTo>
                    <a:cubicBezTo>
                      <a:pt x="1636" y="1297"/>
                      <a:pt x="1635" y="1297"/>
                      <a:pt x="1635" y="1298"/>
                    </a:cubicBezTo>
                    <a:cubicBezTo>
                      <a:pt x="1630" y="1301"/>
                      <a:pt x="1625" y="1304"/>
                      <a:pt x="1620" y="1307"/>
                    </a:cubicBezTo>
                    <a:cubicBezTo>
                      <a:pt x="1620" y="1308"/>
                      <a:pt x="1620" y="1308"/>
                      <a:pt x="1619" y="1308"/>
                    </a:cubicBezTo>
                    <a:cubicBezTo>
                      <a:pt x="1617" y="1309"/>
                      <a:pt x="1616" y="1310"/>
                      <a:pt x="1614" y="1312"/>
                    </a:cubicBezTo>
                    <a:cubicBezTo>
                      <a:pt x="1614" y="1312"/>
                      <a:pt x="1614" y="1312"/>
                      <a:pt x="1614" y="1312"/>
                    </a:cubicBezTo>
                    <a:cubicBezTo>
                      <a:pt x="1608" y="1315"/>
                      <a:pt x="1602" y="1319"/>
                      <a:pt x="1595" y="1323"/>
                    </a:cubicBezTo>
                    <a:cubicBezTo>
                      <a:pt x="1595" y="1323"/>
                      <a:pt x="1595" y="1323"/>
                      <a:pt x="1595" y="1323"/>
                    </a:cubicBezTo>
                    <a:cubicBezTo>
                      <a:pt x="1564" y="1342"/>
                      <a:pt x="1527" y="1361"/>
                      <a:pt x="1488" y="1379"/>
                    </a:cubicBezTo>
                    <a:cubicBezTo>
                      <a:pt x="1458" y="1393"/>
                      <a:pt x="1426" y="1401"/>
                      <a:pt x="1395" y="1412"/>
                    </a:cubicBezTo>
                    <a:cubicBezTo>
                      <a:pt x="1385" y="1415"/>
                      <a:pt x="1375" y="1427"/>
                      <a:pt x="1364" y="1416"/>
                    </a:cubicBezTo>
                    <a:cubicBezTo>
                      <a:pt x="1356" y="1408"/>
                      <a:pt x="1362" y="1396"/>
                      <a:pt x="1364" y="1387"/>
                    </a:cubicBezTo>
                    <a:cubicBezTo>
                      <a:pt x="1384" y="1291"/>
                      <a:pt x="1388" y="1194"/>
                      <a:pt x="1385" y="1096"/>
                    </a:cubicBezTo>
                    <a:cubicBezTo>
                      <a:pt x="1384" y="1034"/>
                      <a:pt x="1374" y="974"/>
                      <a:pt x="1356" y="915"/>
                    </a:cubicBezTo>
                    <a:cubicBezTo>
                      <a:pt x="1320" y="803"/>
                      <a:pt x="1283" y="691"/>
                      <a:pt x="1217" y="592"/>
                    </a:cubicBezTo>
                    <a:cubicBezTo>
                      <a:pt x="1205" y="574"/>
                      <a:pt x="1204" y="567"/>
                      <a:pt x="1228" y="556"/>
                    </a:cubicBezTo>
                    <a:cubicBezTo>
                      <a:pt x="1271" y="537"/>
                      <a:pt x="1312" y="513"/>
                      <a:pt x="1352" y="489"/>
                    </a:cubicBezTo>
                    <a:cubicBezTo>
                      <a:pt x="1366" y="481"/>
                      <a:pt x="1381" y="476"/>
                      <a:pt x="1396" y="488"/>
                    </a:cubicBezTo>
                    <a:close/>
                    <a:moveTo>
                      <a:pt x="1346" y="448"/>
                    </a:moveTo>
                    <a:cubicBezTo>
                      <a:pt x="1361" y="456"/>
                      <a:pt x="1352" y="459"/>
                      <a:pt x="1332" y="473"/>
                    </a:cubicBezTo>
                    <a:cubicBezTo>
                      <a:pt x="1295" y="501"/>
                      <a:pt x="1255" y="519"/>
                      <a:pt x="1212" y="535"/>
                    </a:cubicBezTo>
                    <a:cubicBezTo>
                      <a:pt x="1198" y="540"/>
                      <a:pt x="1185" y="545"/>
                      <a:pt x="1173" y="532"/>
                    </a:cubicBezTo>
                    <a:cubicBezTo>
                      <a:pt x="1109" y="458"/>
                      <a:pt x="1024" y="401"/>
                      <a:pt x="945" y="341"/>
                    </a:cubicBezTo>
                    <a:cubicBezTo>
                      <a:pt x="1037" y="345"/>
                      <a:pt x="1170" y="348"/>
                      <a:pt x="1346" y="448"/>
                    </a:cubicBezTo>
                    <a:close/>
                    <a:moveTo>
                      <a:pt x="908" y="169"/>
                    </a:moveTo>
                    <a:cubicBezTo>
                      <a:pt x="992" y="108"/>
                      <a:pt x="1098" y="122"/>
                      <a:pt x="1160" y="146"/>
                    </a:cubicBezTo>
                    <a:cubicBezTo>
                      <a:pt x="1208" y="164"/>
                      <a:pt x="1260" y="188"/>
                      <a:pt x="1323" y="188"/>
                    </a:cubicBezTo>
                    <a:cubicBezTo>
                      <a:pt x="1319" y="191"/>
                      <a:pt x="1316" y="194"/>
                      <a:pt x="1312" y="197"/>
                    </a:cubicBezTo>
                    <a:cubicBezTo>
                      <a:pt x="1312" y="197"/>
                      <a:pt x="1312" y="197"/>
                      <a:pt x="1312" y="197"/>
                    </a:cubicBezTo>
                    <a:cubicBezTo>
                      <a:pt x="1310" y="198"/>
                      <a:pt x="1308" y="200"/>
                      <a:pt x="1306" y="201"/>
                    </a:cubicBezTo>
                    <a:cubicBezTo>
                      <a:pt x="1306" y="201"/>
                      <a:pt x="1306" y="201"/>
                      <a:pt x="1306" y="201"/>
                    </a:cubicBezTo>
                    <a:cubicBezTo>
                      <a:pt x="1304" y="202"/>
                      <a:pt x="1302" y="204"/>
                      <a:pt x="1300" y="205"/>
                    </a:cubicBezTo>
                    <a:cubicBezTo>
                      <a:pt x="1300" y="205"/>
                      <a:pt x="1300" y="205"/>
                      <a:pt x="1299" y="205"/>
                    </a:cubicBezTo>
                    <a:cubicBezTo>
                      <a:pt x="1298" y="206"/>
                      <a:pt x="1296" y="207"/>
                      <a:pt x="1294" y="208"/>
                    </a:cubicBezTo>
                    <a:cubicBezTo>
                      <a:pt x="1294" y="208"/>
                      <a:pt x="1293" y="209"/>
                      <a:pt x="1293" y="209"/>
                    </a:cubicBezTo>
                    <a:cubicBezTo>
                      <a:pt x="1291" y="210"/>
                      <a:pt x="1289" y="211"/>
                      <a:pt x="1287" y="212"/>
                    </a:cubicBezTo>
                    <a:cubicBezTo>
                      <a:pt x="1287" y="212"/>
                      <a:pt x="1287" y="212"/>
                      <a:pt x="1287" y="212"/>
                    </a:cubicBezTo>
                    <a:cubicBezTo>
                      <a:pt x="1277" y="216"/>
                      <a:pt x="1266" y="220"/>
                      <a:pt x="1256" y="222"/>
                    </a:cubicBezTo>
                    <a:cubicBezTo>
                      <a:pt x="1255" y="223"/>
                      <a:pt x="1255" y="223"/>
                      <a:pt x="1254" y="223"/>
                    </a:cubicBezTo>
                    <a:cubicBezTo>
                      <a:pt x="1252" y="223"/>
                      <a:pt x="1251" y="223"/>
                      <a:pt x="1249" y="224"/>
                    </a:cubicBezTo>
                    <a:cubicBezTo>
                      <a:pt x="1249" y="224"/>
                      <a:pt x="1248" y="224"/>
                      <a:pt x="1247" y="224"/>
                    </a:cubicBezTo>
                    <a:cubicBezTo>
                      <a:pt x="1246" y="224"/>
                      <a:pt x="1244" y="225"/>
                      <a:pt x="1243" y="225"/>
                    </a:cubicBezTo>
                    <a:cubicBezTo>
                      <a:pt x="1242" y="225"/>
                      <a:pt x="1241" y="225"/>
                      <a:pt x="1240" y="225"/>
                    </a:cubicBezTo>
                    <a:cubicBezTo>
                      <a:pt x="1239" y="226"/>
                      <a:pt x="1237" y="226"/>
                      <a:pt x="1236" y="226"/>
                    </a:cubicBezTo>
                    <a:cubicBezTo>
                      <a:pt x="1235" y="226"/>
                      <a:pt x="1234" y="226"/>
                      <a:pt x="1233" y="226"/>
                    </a:cubicBezTo>
                    <a:cubicBezTo>
                      <a:pt x="1232" y="226"/>
                      <a:pt x="1230" y="226"/>
                      <a:pt x="1229" y="227"/>
                    </a:cubicBezTo>
                    <a:cubicBezTo>
                      <a:pt x="1228" y="227"/>
                      <a:pt x="1227" y="227"/>
                      <a:pt x="1226" y="227"/>
                    </a:cubicBezTo>
                    <a:cubicBezTo>
                      <a:pt x="1225" y="227"/>
                      <a:pt x="1224" y="227"/>
                      <a:pt x="1223" y="227"/>
                    </a:cubicBezTo>
                    <a:cubicBezTo>
                      <a:pt x="1221" y="227"/>
                      <a:pt x="1220" y="227"/>
                      <a:pt x="1219" y="227"/>
                    </a:cubicBezTo>
                    <a:cubicBezTo>
                      <a:pt x="1218" y="227"/>
                      <a:pt x="1217" y="227"/>
                      <a:pt x="1216" y="227"/>
                    </a:cubicBezTo>
                    <a:cubicBezTo>
                      <a:pt x="1214" y="227"/>
                      <a:pt x="1212" y="227"/>
                      <a:pt x="1210" y="227"/>
                    </a:cubicBezTo>
                    <a:cubicBezTo>
                      <a:pt x="1210" y="227"/>
                      <a:pt x="1210" y="227"/>
                      <a:pt x="1210" y="227"/>
                    </a:cubicBezTo>
                    <a:cubicBezTo>
                      <a:pt x="1167" y="226"/>
                      <a:pt x="1124" y="224"/>
                      <a:pt x="1081" y="222"/>
                    </a:cubicBezTo>
                    <a:cubicBezTo>
                      <a:pt x="1060" y="221"/>
                      <a:pt x="1038" y="220"/>
                      <a:pt x="1017" y="222"/>
                    </a:cubicBezTo>
                    <a:cubicBezTo>
                      <a:pt x="1016" y="222"/>
                      <a:pt x="1015" y="222"/>
                      <a:pt x="1014" y="223"/>
                    </a:cubicBezTo>
                    <a:cubicBezTo>
                      <a:pt x="1009" y="223"/>
                      <a:pt x="1005" y="224"/>
                      <a:pt x="1000" y="224"/>
                    </a:cubicBezTo>
                    <a:cubicBezTo>
                      <a:pt x="998" y="225"/>
                      <a:pt x="996" y="225"/>
                      <a:pt x="994" y="225"/>
                    </a:cubicBezTo>
                    <a:cubicBezTo>
                      <a:pt x="991" y="226"/>
                      <a:pt x="988" y="227"/>
                      <a:pt x="984" y="228"/>
                    </a:cubicBezTo>
                    <a:cubicBezTo>
                      <a:pt x="981" y="228"/>
                      <a:pt x="978" y="229"/>
                      <a:pt x="974" y="230"/>
                    </a:cubicBezTo>
                    <a:cubicBezTo>
                      <a:pt x="973" y="231"/>
                      <a:pt x="971" y="232"/>
                      <a:pt x="969" y="232"/>
                    </a:cubicBezTo>
                    <a:cubicBezTo>
                      <a:pt x="958" y="236"/>
                      <a:pt x="947" y="241"/>
                      <a:pt x="937" y="248"/>
                    </a:cubicBezTo>
                    <a:cubicBezTo>
                      <a:pt x="932" y="251"/>
                      <a:pt x="928" y="254"/>
                      <a:pt x="925" y="256"/>
                    </a:cubicBezTo>
                    <a:cubicBezTo>
                      <a:pt x="924" y="257"/>
                      <a:pt x="923" y="258"/>
                      <a:pt x="922" y="258"/>
                    </a:cubicBezTo>
                    <a:cubicBezTo>
                      <a:pt x="922" y="258"/>
                      <a:pt x="921" y="259"/>
                      <a:pt x="921" y="259"/>
                    </a:cubicBezTo>
                    <a:cubicBezTo>
                      <a:pt x="920" y="260"/>
                      <a:pt x="920" y="260"/>
                      <a:pt x="919" y="260"/>
                    </a:cubicBezTo>
                    <a:cubicBezTo>
                      <a:pt x="917" y="262"/>
                      <a:pt x="916" y="262"/>
                      <a:pt x="915" y="262"/>
                    </a:cubicBezTo>
                    <a:cubicBezTo>
                      <a:pt x="913" y="263"/>
                      <a:pt x="912" y="262"/>
                      <a:pt x="911" y="259"/>
                    </a:cubicBezTo>
                    <a:cubicBezTo>
                      <a:pt x="910" y="257"/>
                      <a:pt x="909" y="254"/>
                      <a:pt x="909" y="250"/>
                    </a:cubicBezTo>
                    <a:cubicBezTo>
                      <a:pt x="909" y="250"/>
                      <a:pt x="909" y="250"/>
                      <a:pt x="909" y="250"/>
                    </a:cubicBezTo>
                    <a:cubicBezTo>
                      <a:pt x="908" y="247"/>
                      <a:pt x="908" y="244"/>
                      <a:pt x="908" y="242"/>
                    </a:cubicBezTo>
                    <a:cubicBezTo>
                      <a:pt x="908" y="241"/>
                      <a:pt x="908" y="241"/>
                      <a:pt x="908" y="241"/>
                    </a:cubicBezTo>
                    <a:cubicBezTo>
                      <a:pt x="903" y="190"/>
                      <a:pt x="908" y="169"/>
                      <a:pt x="908" y="169"/>
                    </a:cubicBezTo>
                    <a:close/>
                    <a:moveTo>
                      <a:pt x="879" y="108"/>
                    </a:moveTo>
                    <a:cubicBezTo>
                      <a:pt x="877" y="108"/>
                      <a:pt x="876" y="108"/>
                      <a:pt x="875" y="108"/>
                    </a:cubicBezTo>
                    <a:cubicBezTo>
                      <a:pt x="874" y="108"/>
                      <a:pt x="874" y="108"/>
                      <a:pt x="873" y="108"/>
                    </a:cubicBezTo>
                    <a:cubicBezTo>
                      <a:pt x="872" y="108"/>
                      <a:pt x="872" y="108"/>
                      <a:pt x="871" y="107"/>
                    </a:cubicBezTo>
                    <a:cubicBezTo>
                      <a:pt x="870" y="107"/>
                      <a:pt x="870" y="107"/>
                      <a:pt x="869" y="107"/>
                    </a:cubicBezTo>
                    <a:cubicBezTo>
                      <a:pt x="868" y="107"/>
                      <a:pt x="867" y="107"/>
                      <a:pt x="866" y="106"/>
                    </a:cubicBezTo>
                    <a:cubicBezTo>
                      <a:pt x="866" y="106"/>
                      <a:pt x="866" y="106"/>
                      <a:pt x="865" y="106"/>
                    </a:cubicBezTo>
                    <a:cubicBezTo>
                      <a:pt x="864" y="106"/>
                      <a:pt x="863" y="106"/>
                      <a:pt x="862" y="105"/>
                    </a:cubicBezTo>
                    <a:cubicBezTo>
                      <a:pt x="862" y="105"/>
                      <a:pt x="862" y="105"/>
                      <a:pt x="861" y="105"/>
                    </a:cubicBezTo>
                    <a:cubicBezTo>
                      <a:pt x="860" y="104"/>
                      <a:pt x="859" y="104"/>
                      <a:pt x="858" y="103"/>
                    </a:cubicBezTo>
                    <a:cubicBezTo>
                      <a:pt x="858" y="103"/>
                      <a:pt x="858" y="103"/>
                      <a:pt x="858" y="103"/>
                    </a:cubicBezTo>
                    <a:cubicBezTo>
                      <a:pt x="854" y="101"/>
                      <a:pt x="850" y="99"/>
                      <a:pt x="847" y="96"/>
                    </a:cubicBezTo>
                    <a:cubicBezTo>
                      <a:pt x="847" y="96"/>
                      <a:pt x="847" y="96"/>
                      <a:pt x="847" y="96"/>
                    </a:cubicBezTo>
                    <a:cubicBezTo>
                      <a:pt x="842" y="90"/>
                      <a:pt x="838" y="82"/>
                      <a:pt x="838" y="72"/>
                    </a:cubicBezTo>
                    <a:cubicBezTo>
                      <a:pt x="838" y="46"/>
                      <a:pt x="852" y="36"/>
                      <a:pt x="878" y="36"/>
                    </a:cubicBezTo>
                    <a:cubicBezTo>
                      <a:pt x="893" y="35"/>
                      <a:pt x="905" y="40"/>
                      <a:pt x="912" y="49"/>
                    </a:cubicBezTo>
                    <a:cubicBezTo>
                      <a:pt x="912" y="49"/>
                      <a:pt x="912" y="49"/>
                      <a:pt x="912" y="49"/>
                    </a:cubicBezTo>
                    <a:cubicBezTo>
                      <a:pt x="913" y="51"/>
                      <a:pt x="915" y="54"/>
                      <a:pt x="915" y="56"/>
                    </a:cubicBezTo>
                    <a:cubicBezTo>
                      <a:pt x="915" y="56"/>
                      <a:pt x="916" y="57"/>
                      <a:pt x="916" y="57"/>
                    </a:cubicBezTo>
                    <a:cubicBezTo>
                      <a:pt x="916" y="58"/>
                      <a:pt x="916" y="59"/>
                      <a:pt x="916" y="60"/>
                    </a:cubicBezTo>
                    <a:cubicBezTo>
                      <a:pt x="916" y="60"/>
                      <a:pt x="917" y="61"/>
                      <a:pt x="917" y="61"/>
                    </a:cubicBezTo>
                    <a:cubicBezTo>
                      <a:pt x="917" y="62"/>
                      <a:pt x="917" y="64"/>
                      <a:pt x="917" y="65"/>
                    </a:cubicBezTo>
                    <a:cubicBezTo>
                      <a:pt x="917" y="71"/>
                      <a:pt x="916" y="77"/>
                      <a:pt x="915" y="82"/>
                    </a:cubicBezTo>
                    <a:cubicBezTo>
                      <a:pt x="914" y="83"/>
                      <a:pt x="913" y="85"/>
                      <a:pt x="913" y="87"/>
                    </a:cubicBezTo>
                    <a:cubicBezTo>
                      <a:pt x="912" y="88"/>
                      <a:pt x="911" y="90"/>
                      <a:pt x="910" y="91"/>
                    </a:cubicBezTo>
                    <a:cubicBezTo>
                      <a:pt x="909" y="92"/>
                      <a:pt x="908" y="94"/>
                      <a:pt x="907" y="95"/>
                    </a:cubicBezTo>
                    <a:cubicBezTo>
                      <a:pt x="905" y="97"/>
                      <a:pt x="903" y="99"/>
                      <a:pt x="901" y="100"/>
                    </a:cubicBezTo>
                    <a:cubicBezTo>
                      <a:pt x="899" y="102"/>
                      <a:pt x="897" y="103"/>
                      <a:pt x="895" y="104"/>
                    </a:cubicBezTo>
                    <a:cubicBezTo>
                      <a:pt x="894" y="105"/>
                      <a:pt x="892" y="105"/>
                      <a:pt x="891" y="106"/>
                    </a:cubicBezTo>
                    <a:cubicBezTo>
                      <a:pt x="888" y="107"/>
                      <a:pt x="886" y="107"/>
                      <a:pt x="883" y="108"/>
                    </a:cubicBezTo>
                    <a:cubicBezTo>
                      <a:pt x="881" y="108"/>
                      <a:pt x="880" y="108"/>
                      <a:pt x="879" y="108"/>
                    </a:cubicBezTo>
                    <a:close/>
                    <a:moveTo>
                      <a:pt x="928" y="365"/>
                    </a:moveTo>
                    <a:cubicBezTo>
                      <a:pt x="994" y="402"/>
                      <a:pt x="1070" y="471"/>
                      <a:pt x="1125" y="524"/>
                    </a:cubicBezTo>
                    <a:cubicBezTo>
                      <a:pt x="1139" y="537"/>
                      <a:pt x="1154" y="555"/>
                      <a:pt x="1119" y="561"/>
                    </a:cubicBezTo>
                    <a:cubicBezTo>
                      <a:pt x="964" y="586"/>
                      <a:pt x="807" y="603"/>
                      <a:pt x="654" y="532"/>
                    </a:cubicBezTo>
                    <a:cubicBezTo>
                      <a:pt x="715" y="467"/>
                      <a:pt x="785" y="418"/>
                      <a:pt x="859" y="382"/>
                    </a:cubicBezTo>
                    <a:cubicBezTo>
                      <a:pt x="886" y="368"/>
                      <a:pt x="905" y="352"/>
                      <a:pt x="928" y="365"/>
                    </a:cubicBezTo>
                    <a:close/>
                    <a:moveTo>
                      <a:pt x="505" y="426"/>
                    </a:moveTo>
                    <a:cubicBezTo>
                      <a:pt x="606" y="374"/>
                      <a:pt x="742" y="341"/>
                      <a:pt x="877" y="341"/>
                    </a:cubicBezTo>
                    <a:cubicBezTo>
                      <a:pt x="785" y="382"/>
                      <a:pt x="712" y="442"/>
                      <a:pt x="648" y="504"/>
                    </a:cubicBezTo>
                    <a:cubicBezTo>
                      <a:pt x="640" y="512"/>
                      <a:pt x="631" y="528"/>
                      <a:pt x="618" y="523"/>
                    </a:cubicBezTo>
                    <a:cubicBezTo>
                      <a:pt x="579" y="505"/>
                      <a:pt x="522" y="480"/>
                      <a:pt x="484" y="460"/>
                    </a:cubicBezTo>
                    <a:cubicBezTo>
                      <a:pt x="459" y="447"/>
                      <a:pt x="479" y="435"/>
                      <a:pt x="505" y="426"/>
                    </a:cubicBezTo>
                    <a:close/>
                    <a:moveTo>
                      <a:pt x="33" y="1156"/>
                    </a:moveTo>
                    <a:cubicBezTo>
                      <a:pt x="42" y="1051"/>
                      <a:pt x="62" y="949"/>
                      <a:pt x="99" y="851"/>
                    </a:cubicBezTo>
                    <a:cubicBezTo>
                      <a:pt x="134" y="758"/>
                      <a:pt x="198" y="683"/>
                      <a:pt x="261" y="609"/>
                    </a:cubicBezTo>
                    <a:cubicBezTo>
                      <a:pt x="306" y="556"/>
                      <a:pt x="354" y="505"/>
                      <a:pt x="418" y="472"/>
                    </a:cubicBezTo>
                    <a:cubicBezTo>
                      <a:pt x="431" y="466"/>
                      <a:pt x="444" y="453"/>
                      <a:pt x="457" y="466"/>
                    </a:cubicBezTo>
                    <a:cubicBezTo>
                      <a:pt x="505" y="500"/>
                      <a:pt x="539" y="511"/>
                      <a:pt x="581" y="532"/>
                    </a:cubicBezTo>
                    <a:cubicBezTo>
                      <a:pt x="602" y="543"/>
                      <a:pt x="605" y="544"/>
                      <a:pt x="590" y="563"/>
                    </a:cubicBezTo>
                    <a:cubicBezTo>
                      <a:pt x="429" y="782"/>
                      <a:pt x="386" y="1034"/>
                      <a:pt x="426" y="1299"/>
                    </a:cubicBezTo>
                    <a:cubicBezTo>
                      <a:pt x="430" y="1327"/>
                      <a:pt x="432" y="1355"/>
                      <a:pt x="435" y="1386"/>
                    </a:cubicBezTo>
                    <a:cubicBezTo>
                      <a:pt x="391" y="1384"/>
                      <a:pt x="354" y="1370"/>
                      <a:pt x="317" y="1356"/>
                    </a:cubicBezTo>
                    <a:cubicBezTo>
                      <a:pt x="259" y="1334"/>
                      <a:pt x="203" y="1308"/>
                      <a:pt x="148" y="1279"/>
                    </a:cubicBezTo>
                    <a:cubicBezTo>
                      <a:pt x="128" y="1267"/>
                      <a:pt x="108" y="1256"/>
                      <a:pt x="88" y="1244"/>
                    </a:cubicBezTo>
                    <a:cubicBezTo>
                      <a:pt x="82" y="1240"/>
                      <a:pt x="75" y="1236"/>
                      <a:pt x="69" y="1232"/>
                    </a:cubicBezTo>
                    <a:cubicBezTo>
                      <a:pt x="40" y="1214"/>
                      <a:pt x="30" y="1191"/>
                      <a:pt x="33" y="1156"/>
                    </a:cubicBezTo>
                    <a:close/>
                    <a:moveTo>
                      <a:pt x="317" y="1814"/>
                    </a:moveTo>
                    <a:cubicBezTo>
                      <a:pt x="302" y="1799"/>
                      <a:pt x="288" y="1783"/>
                      <a:pt x="275" y="1768"/>
                    </a:cubicBezTo>
                    <a:cubicBezTo>
                      <a:pt x="271" y="1763"/>
                      <a:pt x="267" y="1759"/>
                      <a:pt x="264" y="1754"/>
                    </a:cubicBezTo>
                    <a:cubicBezTo>
                      <a:pt x="262" y="1753"/>
                      <a:pt x="261" y="1751"/>
                      <a:pt x="260" y="1750"/>
                    </a:cubicBezTo>
                    <a:cubicBezTo>
                      <a:pt x="257" y="1747"/>
                      <a:pt x="255" y="1744"/>
                      <a:pt x="253" y="1741"/>
                    </a:cubicBezTo>
                    <a:cubicBezTo>
                      <a:pt x="251" y="1739"/>
                      <a:pt x="250" y="1737"/>
                      <a:pt x="248" y="1735"/>
                    </a:cubicBezTo>
                    <a:cubicBezTo>
                      <a:pt x="246" y="1733"/>
                      <a:pt x="244" y="1730"/>
                      <a:pt x="242" y="1728"/>
                    </a:cubicBezTo>
                    <a:cubicBezTo>
                      <a:pt x="240" y="1726"/>
                      <a:pt x="239" y="1723"/>
                      <a:pt x="237" y="1721"/>
                    </a:cubicBezTo>
                    <a:cubicBezTo>
                      <a:pt x="235" y="1719"/>
                      <a:pt x="233" y="1717"/>
                      <a:pt x="232" y="1714"/>
                    </a:cubicBezTo>
                    <a:cubicBezTo>
                      <a:pt x="230" y="1712"/>
                      <a:pt x="228" y="1710"/>
                      <a:pt x="226" y="1707"/>
                    </a:cubicBezTo>
                    <a:cubicBezTo>
                      <a:pt x="225" y="1705"/>
                      <a:pt x="223" y="1703"/>
                      <a:pt x="221" y="1701"/>
                    </a:cubicBezTo>
                    <a:cubicBezTo>
                      <a:pt x="220" y="1699"/>
                      <a:pt x="218" y="1696"/>
                      <a:pt x="216" y="1693"/>
                    </a:cubicBezTo>
                    <a:cubicBezTo>
                      <a:pt x="214" y="1692"/>
                      <a:pt x="213" y="1690"/>
                      <a:pt x="212" y="1688"/>
                    </a:cubicBezTo>
                    <a:cubicBezTo>
                      <a:pt x="210" y="1685"/>
                      <a:pt x="208" y="1682"/>
                      <a:pt x="206" y="1680"/>
                    </a:cubicBezTo>
                    <a:cubicBezTo>
                      <a:pt x="205" y="1678"/>
                      <a:pt x="204" y="1677"/>
                      <a:pt x="203" y="1675"/>
                    </a:cubicBezTo>
                    <a:cubicBezTo>
                      <a:pt x="200" y="1672"/>
                      <a:pt x="198" y="1669"/>
                      <a:pt x="196" y="1665"/>
                    </a:cubicBezTo>
                    <a:cubicBezTo>
                      <a:pt x="196" y="1665"/>
                      <a:pt x="196" y="1665"/>
                      <a:pt x="196" y="1665"/>
                    </a:cubicBezTo>
                    <a:cubicBezTo>
                      <a:pt x="184" y="1648"/>
                      <a:pt x="173" y="1631"/>
                      <a:pt x="162" y="1613"/>
                    </a:cubicBezTo>
                    <a:cubicBezTo>
                      <a:pt x="161" y="1612"/>
                      <a:pt x="161" y="1612"/>
                      <a:pt x="161" y="1611"/>
                    </a:cubicBezTo>
                    <a:cubicBezTo>
                      <a:pt x="158" y="1607"/>
                      <a:pt x="156" y="1603"/>
                      <a:pt x="154" y="1599"/>
                    </a:cubicBezTo>
                    <a:cubicBezTo>
                      <a:pt x="153" y="1599"/>
                      <a:pt x="153" y="1598"/>
                      <a:pt x="152" y="1597"/>
                    </a:cubicBezTo>
                    <a:cubicBezTo>
                      <a:pt x="150" y="1593"/>
                      <a:pt x="148" y="1589"/>
                      <a:pt x="146" y="1585"/>
                    </a:cubicBezTo>
                    <a:cubicBezTo>
                      <a:pt x="145" y="1585"/>
                      <a:pt x="145" y="1584"/>
                      <a:pt x="144" y="1583"/>
                    </a:cubicBezTo>
                    <a:cubicBezTo>
                      <a:pt x="142" y="1579"/>
                      <a:pt x="140" y="1575"/>
                      <a:pt x="138" y="1571"/>
                    </a:cubicBezTo>
                    <a:cubicBezTo>
                      <a:pt x="137" y="1570"/>
                      <a:pt x="137" y="1570"/>
                      <a:pt x="137" y="1569"/>
                    </a:cubicBezTo>
                    <a:cubicBezTo>
                      <a:pt x="84" y="1472"/>
                      <a:pt x="48" y="1365"/>
                      <a:pt x="33" y="1244"/>
                    </a:cubicBezTo>
                    <a:cubicBezTo>
                      <a:pt x="54" y="1258"/>
                      <a:pt x="74" y="1271"/>
                      <a:pt x="95" y="1284"/>
                    </a:cubicBezTo>
                    <a:cubicBezTo>
                      <a:pt x="114" y="1296"/>
                      <a:pt x="134" y="1307"/>
                      <a:pt x="154" y="1317"/>
                    </a:cubicBezTo>
                    <a:cubicBezTo>
                      <a:pt x="195" y="1339"/>
                      <a:pt x="237" y="1358"/>
                      <a:pt x="280" y="1374"/>
                    </a:cubicBezTo>
                    <a:cubicBezTo>
                      <a:pt x="323" y="1391"/>
                      <a:pt x="366" y="1405"/>
                      <a:pt x="411" y="1415"/>
                    </a:cubicBezTo>
                    <a:cubicBezTo>
                      <a:pt x="432" y="1420"/>
                      <a:pt x="451" y="1427"/>
                      <a:pt x="455" y="1454"/>
                    </a:cubicBezTo>
                    <a:cubicBezTo>
                      <a:pt x="477" y="1586"/>
                      <a:pt x="536" y="1702"/>
                      <a:pt x="603" y="1815"/>
                    </a:cubicBezTo>
                    <a:cubicBezTo>
                      <a:pt x="607" y="1822"/>
                      <a:pt x="611" y="1829"/>
                      <a:pt x="615" y="1835"/>
                    </a:cubicBezTo>
                    <a:cubicBezTo>
                      <a:pt x="628" y="1857"/>
                      <a:pt x="648" y="1884"/>
                      <a:pt x="666" y="1910"/>
                    </a:cubicBezTo>
                    <a:cubicBezTo>
                      <a:pt x="667" y="1913"/>
                      <a:pt x="669" y="1915"/>
                      <a:pt x="671" y="1918"/>
                    </a:cubicBezTo>
                    <a:cubicBezTo>
                      <a:pt x="675" y="1923"/>
                      <a:pt x="678" y="1928"/>
                      <a:pt x="681" y="1933"/>
                    </a:cubicBezTo>
                    <a:cubicBezTo>
                      <a:pt x="686" y="1941"/>
                      <a:pt x="691" y="1949"/>
                      <a:pt x="695" y="1956"/>
                    </a:cubicBezTo>
                    <a:cubicBezTo>
                      <a:pt x="665" y="1958"/>
                      <a:pt x="621" y="1946"/>
                      <a:pt x="595" y="1940"/>
                    </a:cubicBezTo>
                    <a:cubicBezTo>
                      <a:pt x="539" y="1927"/>
                      <a:pt x="484" y="1907"/>
                      <a:pt x="429" y="1890"/>
                    </a:cubicBezTo>
                    <a:cubicBezTo>
                      <a:pt x="421" y="1887"/>
                      <a:pt x="413" y="1884"/>
                      <a:pt x="406" y="1881"/>
                    </a:cubicBezTo>
                    <a:cubicBezTo>
                      <a:pt x="398" y="1877"/>
                      <a:pt x="391" y="1873"/>
                      <a:pt x="384" y="1869"/>
                    </a:cubicBezTo>
                    <a:cubicBezTo>
                      <a:pt x="359" y="1854"/>
                      <a:pt x="337" y="1835"/>
                      <a:pt x="317" y="1814"/>
                    </a:cubicBezTo>
                    <a:close/>
                    <a:moveTo>
                      <a:pt x="516" y="2137"/>
                    </a:moveTo>
                    <a:cubicBezTo>
                      <a:pt x="514" y="2133"/>
                      <a:pt x="512" y="2129"/>
                      <a:pt x="510" y="2125"/>
                    </a:cubicBezTo>
                    <a:cubicBezTo>
                      <a:pt x="508" y="2122"/>
                      <a:pt x="506" y="2118"/>
                      <a:pt x="504" y="2115"/>
                    </a:cubicBezTo>
                    <a:cubicBezTo>
                      <a:pt x="467" y="2052"/>
                      <a:pt x="420" y="1989"/>
                      <a:pt x="397" y="1914"/>
                    </a:cubicBezTo>
                    <a:cubicBezTo>
                      <a:pt x="713" y="2036"/>
                      <a:pt x="1096" y="2035"/>
                      <a:pt x="1368" y="1915"/>
                    </a:cubicBezTo>
                    <a:cubicBezTo>
                      <a:pt x="1355" y="1938"/>
                      <a:pt x="1342" y="1961"/>
                      <a:pt x="1330" y="1983"/>
                    </a:cubicBezTo>
                    <a:cubicBezTo>
                      <a:pt x="1324" y="1994"/>
                      <a:pt x="1318" y="2005"/>
                      <a:pt x="1312" y="2016"/>
                    </a:cubicBezTo>
                    <a:cubicBezTo>
                      <a:pt x="1311" y="2018"/>
                      <a:pt x="1309" y="2021"/>
                      <a:pt x="1307" y="2024"/>
                    </a:cubicBezTo>
                    <a:cubicBezTo>
                      <a:pt x="1306" y="2027"/>
                      <a:pt x="1305" y="2029"/>
                      <a:pt x="1303" y="2032"/>
                    </a:cubicBezTo>
                    <a:cubicBezTo>
                      <a:pt x="1301" y="2036"/>
                      <a:pt x="1298" y="2040"/>
                      <a:pt x="1296" y="2045"/>
                    </a:cubicBezTo>
                    <a:cubicBezTo>
                      <a:pt x="1295" y="2047"/>
                      <a:pt x="1294" y="2049"/>
                      <a:pt x="1292" y="2051"/>
                    </a:cubicBezTo>
                    <a:cubicBezTo>
                      <a:pt x="1289" y="2057"/>
                      <a:pt x="1286" y="2063"/>
                      <a:pt x="1282" y="2069"/>
                    </a:cubicBezTo>
                    <a:cubicBezTo>
                      <a:pt x="1281" y="2071"/>
                      <a:pt x="1281" y="2072"/>
                      <a:pt x="1280" y="2074"/>
                    </a:cubicBezTo>
                    <a:cubicBezTo>
                      <a:pt x="1277" y="2079"/>
                      <a:pt x="1274" y="2084"/>
                      <a:pt x="1271" y="2088"/>
                    </a:cubicBezTo>
                    <a:cubicBezTo>
                      <a:pt x="1270" y="2090"/>
                      <a:pt x="1269" y="2092"/>
                      <a:pt x="1268" y="2093"/>
                    </a:cubicBezTo>
                    <a:cubicBezTo>
                      <a:pt x="1265" y="2100"/>
                      <a:pt x="1261" y="2106"/>
                      <a:pt x="1257" y="2111"/>
                    </a:cubicBezTo>
                    <a:cubicBezTo>
                      <a:pt x="1257" y="2112"/>
                      <a:pt x="1257" y="2113"/>
                      <a:pt x="1256" y="2114"/>
                    </a:cubicBezTo>
                    <a:cubicBezTo>
                      <a:pt x="1253" y="2119"/>
                      <a:pt x="1250" y="2124"/>
                      <a:pt x="1246" y="2129"/>
                    </a:cubicBezTo>
                    <a:cubicBezTo>
                      <a:pt x="1245" y="2131"/>
                      <a:pt x="1245" y="2132"/>
                      <a:pt x="1244" y="2134"/>
                    </a:cubicBezTo>
                    <a:cubicBezTo>
                      <a:pt x="1240" y="2139"/>
                      <a:pt x="1236" y="2145"/>
                      <a:pt x="1232" y="2151"/>
                    </a:cubicBezTo>
                    <a:cubicBezTo>
                      <a:pt x="1228" y="2158"/>
                      <a:pt x="1222" y="2163"/>
                      <a:pt x="1216" y="2168"/>
                    </a:cubicBezTo>
                    <a:cubicBezTo>
                      <a:pt x="1213" y="2171"/>
                      <a:pt x="1211" y="2173"/>
                      <a:pt x="1208" y="2175"/>
                    </a:cubicBezTo>
                    <a:cubicBezTo>
                      <a:pt x="1205" y="2176"/>
                      <a:pt x="1202" y="2178"/>
                      <a:pt x="1199" y="2180"/>
                    </a:cubicBezTo>
                    <a:cubicBezTo>
                      <a:pt x="1197" y="2181"/>
                      <a:pt x="1195" y="2182"/>
                      <a:pt x="1192" y="2183"/>
                    </a:cubicBezTo>
                    <a:cubicBezTo>
                      <a:pt x="1190" y="2184"/>
                      <a:pt x="1188" y="2185"/>
                      <a:pt x="1186" y="2186"/>
                    </a:cubicBezTo>
                    <a:cubicBezTo>
                      <a:pt x="1183" y="2187"/>
                      <a:pt x="1180" y="2188"/>
                      <a:pt x="1178" y="2189"/>
                    </a:cubicBezTo>
                    <a:cubicBezTo>
                      <a:pt x="1175" y="2190"/>
                      <a:pt x="1172" y="2191"/>
                      <a:pt x="1169" y="2192"/>
                    </a:cubicBezTo>
                    <a:cubicBezTo>
                      <a:pt x="1152" y="2197"/>
                      <a:pt x="1134" y="2200"/>
                      <a:pt x="1118" y="2203"/>
                    </a:cubicBezTo>
                    <a:cubicBezTo>
                      <a:pt x="1075" y="2212"/>
                      <a:pt x="1031" y="2218"/>
                      <a:pt x="988" y="2220"/>
                    </a:cubicBezTo>
                    <a:cubicBezTo>
                      <a:pt x="975" y="2221"/>
                      <a:pt x="962" y="2222"/>
                      <a:pt x="948" y="2222"/>
                    </a:cubicBezTo>
                    <a:cubicBezTo>
                      <a:pt x="940" y="2222"/>
                      <a:pt x="931" y="2223"/>
                      <a:pt x="922" y="2223"/>
                    </a:cubicBezTo>
                    <a:cubicBezTo>
                      <a:pt x="848" y="2223"/>
                      <a:pt x="773" y="2216"/>
                      <a:pt x="698" y="2205"/>
                    </a:cubicBezTo>
                    <a:cubicBezTo>
                      <a:pt x="640" y="2196"/>
                      <a:pt x="586" y="2174"/>
                      <a:pt x="532" y="2150"/>
                    </a:cubicBezTo>
                    <a:cubicBezTo>
                      <a:pt x="526" y="2148"/>
                      <a:pt x="519" y="2143"/>
                      <a:pt x="516" y="2137"/>
                    </a:cubicBezTo>
                    <a:close/>
                    <a:moveTo>
                      <a:pt x="981" y="2285"/>
                    </a:moveTo>
                    <a:cubicBezTo>
                      <a:pt x="971" y="2379"/>
                      <a:pt x="962" y="2446"/>
                      <a:pt x="954" y="2540"/>
                    </a:cubicBezTo>
                    <a:cubicBezTo>
                      <a:pt x="952" y="2560"/>
                      <a:pt x="944" y="2567"/>
                      <a:pt x="924" y="2565"/>
                    </a:cubicBezTo>
                    <a:cubicBezTo>
                      <a:pt x="889" y="2561"/>
                      <a:pt x="800" y="2566"/>
                      <a:pt x="798" y="2554"/>
                    </a:cubicBezTo>
                    <a:cubicBezTo>
                      <a:pt x="787" y="2458"/>
                      <a:pt x="784" y="2359"/>
                      <a:pt x="776" y="2266"/>
                    </a:cubicBezTo>
                    <a:cubicBezTo>
                      <a:pt x="774" y="2248"/>
                      <a:pt x="773" y="2247"/>
                      <a:pt x="791" y="2249"/>
                    </a:cubicBezTo>
                    <a:cubicBezTo>
                      <a:pt x="808" y="2251"/>
                      <a:pt x="929" y="2258"/>
                      <a:pt x="961" y="2255"/>
                    </a:cubicBezTo>
                    <a:cubicBezTo>
                      <a:pt x="982" y="2253"/>
                      <a:pt x="984" y="2260"/>
                      <a:pt x="981" y="2285"/>
                    </a:cubicBezTo>
                    <a:close/>
                    <a:moveTo>
                      <a:pt x="545" y="2228"/>
                    </a:moveTo>
                    <a:cubicBezTo>
                      <a:pt x="539" y="2197"/>
                      <a:pt x="546" y="2194"/>
                      <a:pt x="573" y="2204"/>
                    </a:cubicBezTo>
                    <a:cubicBezTo>
                      <a:pt x="623" y="2222"/>
                      <a:pt x="672" y="2242"/>
                      <a:pt x="726" y="2241"/>
                    </a:cubicBezTo>
                    <a:cubicBezTo>
                      <a:pt x="749" y="2241"/>
                      <a:pt x="749" y="2258"/>
                      <a:pt x="750" y="2274"/>
                    </a:cubicBezTo>
                    <a:cubicBezTo>
                      <a:pt x="755" y="2345"/>
                      <a:pt x="761" y="2477"/>
                      <a:pt x="766" y="2549"/>
                    </a:cubicBezTo>
                    <a:cubicBezTo>
                      <a:pt x="771" y="2571"/>
                      <a:pt x="746" y="2559"/>
                      <a:pt x="683" y="2538"/>
                    </a:cubicBezTo>
                    <a:cubicBezTo>
                      <a:pt x="633" y="2524"/>
                      <a:pt x="617" y="2528"/>
                      <a:pt x="602" y="2473"/>
                    </a:cubicBezTo>
                    <a:cubicBezTo>
                      <a:pt x="581" y="2400"/>
                      <a:pt x="563" y="2328"/>
                      <a:pt x="545" y="2228"/>
                    </a:cubicBezTo>
                    <a:close/>
                    <a:moveTo>
                      <a:pt x="618" y="2583"/>
                    </a:moveTo>
                    <a:cubicBezTo>
                      <a:pt x="617" y="2565"/>
                      <a:pt x="618" y="2546"/>
                      <a:pt x="640" y="2554"/>
                    </a:cubicBezTo>
                    <a:cubicBezTo>
                      <a:pt x="790" y="2611"/>
                      <a:pt x="956" y="2595"/>
                      <a:pt x="1115" y="2581"/>
                    </a:cubicBezTo>
                    <a:cubicBezTo>
                      <a:pt x="1116" y="2581"/>
                      <a:pt x="1116" y="2581"/>
                      <a:pt x="1117" y="2581"/>
                    </a:cubicBezTo>
                    <a:cubicBezTo>
                      <a:pt x="1117" y="2581"/>
                      <a:pt x="1117" y="2581"/>
                      <a:pt x="1117" y="2581"/>
                    </a:cubicBezTo>
                    <a:cubicBezTo>
                      <a:pt x="1108" y="2664"/>
                      <a:pt x="1091" y="2739"/>
                      <a:pt x="1073" y="2812"/>
                    </a:cubicBezTo>
                    <a:cubicBezTo>
                      <a:pt x="1069" y="2827"/>
                      <a:pt x="1065" y="2843"/>
                      <a:pt x="1062" y="2858"/>
                    </a:cubicBezTo>
                    <a:cubicBezTo>
                      <a:pt x="1061" y="2861"/>
                      <a:pt x="1059" y="2864"/>
                      <a:pt x="1056" y="2866"/>
                    </a:cubicBezTo>
                    <a:cubicBezTo>
                      <a:pt x="1047" y="2875"/>
                      <a:pt x="1031" y="2882"/>
                      <a:pt x="1022" y="2886"/>
                    </a:cubicBezTo>
                    <a:cubicBezTo>
                      <a:pt x="947" y="2923"/>
                      <a:pt x="825" y="2922"/>
                      <a:pt x="715" y="2885"/>
                    </a:cubicBezTo>
                    <a:cubicBezTo>
                      <a:pt x="714" y="2885"/>
                      <a:pt x="712" y="2884"/>
                      <a:pt x="710" y="2883"/>
                    </a:cubicBezTo>
                    <a:cubicBezTo>
                      <a:pt x="709" y="2883"/>
                      <a:pt x="709" y="2883"/>
                      <a:pt x="709" y="2883"/>
                    </a:cubicBezTo>
                    <a:cubicBezTo>
                      <a:pt x="707" y="2882"/>
                      <a:pt x="705" y="2881"/>
                      <a:pt x="704" y="2880"/>
                    </a:cubicBezTo>
                    <a:cubicBezTo>
                      <a:pt x="703" y="2880"/>
                      <a:pt x="703" y="2880"/>
                      <a:pt x="703" y="2880"/>
                    </a:cubicBezTo>
                    <a:cubicBezTo>
                      <a:pt x="701" y="2879"/>
                      <a:pt x="700" y="2878"/>
                      <a:pt x="698" y="2877"/>
                    </a:cubicBezTo>
                    <a:cubicBezTo>
                      <a:pt x="698" y="2877"/>
                      <a:pt x="697" y="2876"/>
                      <a:pt x="697" y="2876"/>
                    </a:cubicBezTo>
                    <a:cubicBezTo>
                      <a:pt x="696" y="2875"/>
                      <a:pt x="694" y="2874"/>
                      <a:pt x="692" y="2872"/>
                    </a:cubicBezTo>
                    <a:cubicBezTo>
                      <a:pt x="692" y="2872"/>
                      <a:pt x="692" y="2872"/>
                      <a:pt x="692" y="2872"/>
                    </a:cubicBezTo>
                    <a:cubicBezTo>
                      <a:pt x="690" y="2871"/>
                      <a:pt x="689" y="2869"/>
                      <a:pt x="687" y="2867"/>
                    </a:cubicBezTo>
                    <a:cubicBezTo>
                      <a:pt x="687" y="2867"/>
                      <a:pt x="687" y="2867"/>
                      <a:pt x="687" y="2867"/>
                    </a:cubicBezTo>
                    <a:cubicBezTo>
                      <a:pt x="685" y="2866"/>
                      <a:pt x="684" y="2864"/>
                      <a:pt x="682" y="2862"/>
                    </a:cubicBezTo>
                    <a:cubicBezTo>
                      <a:pt x="682" y="2862"/>
                      <a:pt x="682" y="2862"/>
                      <a:pt x="682" y="2861"/>
                    </a:cubicBezTo>
                    <a:cubicBezTo>
                      <a:pt x="681" y="2859"/>
                      <a:pt x="679" y="2857"/>
                      <a:pt x="678" y="2855"/>
                    </a:cubicBezTo>
                    <a:cubicBezTo>
                      <a:pt x="678" y="2855"/>
                      <a:pt x="677" y="2855"/>
                      <a:pt x="677" y="2855"/>
                    </a:cubicBezTo>
                    <a:cubicBezTo>
                      <a:pt x="676" y="2853"/>
                      <a:pt x="675" y="2850"/>
                      <a:pt x="673" y="2848"/>
                    </a:cubicBezTo>
                    <a:cubicBezTo>
                      <a:pt x="673" y="2848"/>
                      <a:pt x="673" y="2848"/>
                      <a:pt x="673" y="2848"/>
                    </a:cubicBezTo>
                    <a:cubicBezTo>
                      <a:pt x="659" y="2823"/>
                      <a:pt x="649" y="2785"/>
                      <a:pt x="642" y="2735"/>
                    </a:cubicBezTo>
                    <a:cubicBezTo>
                      <a:pt x="635" y="2684"/>
                      <a:pt x="620" y="2634"/>
                      <a:pt x="618" y="2583"/>
                    </a:cubicBezTo>
                    <a:close/>
                    <a:moveTo>
                      <a:pt x="377" y="3161"/>
                    </a:moveTo>
                    <a:cubicBezTo>
                      <a:pt x="377" y="3160"/>
                      <a:pt x="376" y="3160"/>
                      <a:pt x="376" y="3160"/>
                    </a:cubicBezTo>
                    <a:cubicBezTo>
                      <a:pt x="375" y="3159"/>
                      <a:pt x="375" y="3159"/>
                      <a:pt x="374" y="3159"/>
                    </a:cubicBezTo>
                    <a:cubicBezTo>
                      <a:pt x="373" y="3158"/>
                      <a:pt x="372" y="3158"/>
                      <a:pt x="372" y="3157"/>
                    </a:cubicBezTo>
                    <a:cubicBezTo>
                      <a:pt x="371" y="3157"/>
                      <a:pt x="371" y="3157"/>
                      <a:pt x="370" y="3157"/>
                    </a:cubicBezTo>
                    <a:cubicBezTo>
                      <a:pt x="353" y="3146"/>
                      <a:pt x="328" y="3132"/>
                      <a:pt x="311" y="3117"/>
                    </a:cubicBezTo>
                    <a:cubicBezTo>
                      <a:pt x="311" y="3117"/>
                      <a:pt x="311" y="3117"/>
                      <a:pt x="311" y="3117"/>
                    </a:cubicBezTo>
                    <a:cubicBezTo>
                      <a:pt x="294" y="3104"/>
                      <a:pt x="285" y="3091"/>
                      <a:pt x="294" y="3081"/>
                    </a:cubicBezTo>
                    <a:cubicBezTo>
                      <a:pt x="325" y="3051"/>
                      <a:pt x="350" y="3022"/>
                      <a:pt x="394" y="2997"/>
                    </a:cubicBezTo>
                    <a:cubicBezTo>
                      <a:pt x="387" y="3024"/>
                      <a:pt x="386" y="3053"/>
                      <a:pt x="388" y="3081"/>
                    </a:cubicBezTo>
                    <a:cubicBezTo>
                      <a:pt x="390" y="3107"/>
                      <a:pt x="393" y="3132"/>
                      <a:pt x="396" y="3156"/>
                    </a:cubicBezTo>
                    <a:cubicBezTo>
                      <a:pt x="396" y="3158"/>
                      <a:pt x="396" y="3159"/>
                      <a:pt x="396" y="3160"/>
                    </a:cubicBezTo>
                    <a:cubicBezTo>
                      <a:pt x="396" y="3162"/>
                      <a:pt x="397" y="3164"/>
                      <a:pt x="397" y="3166"/>
                    </a:cubicBezTo>
                    <a:cubicBezTo>
                      <a:pt x="397" y="3166"/>
                      <a:pt x="397" y="3166"/>
                      <a:pt x="397" y="3166"/>
                    </a:cubicBezTo>
                    <a:cubicBezTo>
                      <a:pt x="390" y="3167"/>
                      <a:pt x="378" y="3161"/>
                      <a:pt x="377" y="3161"/>
                    </a:cubicBezTo>
                    <a:close/>
                    <a:moveTo>
                      <a:pt x="451" y="3521"/>
                    </a:moveTo>
                    <a:cubicBezTo>
                      <a:pt x="442" y="3523"/>
                      <a:pt x="437" y="3522"/>
                      <a:pt x="434" y="3519"/>
                    </a:cubicBezTo>
                    <a:cubicBezTo>
                      <a:pt x="434" y="3519"/>
                      <a:pt x="434" y="3518"/>
                      <a:pt x="434" y="3518"/>
                    </a:cubicBezTo>
                    <a:cubicBezTo>
                      <a:pt x="429" y="3513"/>
                      <a:pt x="430" y="3503"/>
                      <a:pt x="430" y="3494"/>
                    </a:cubicBezTo>
                    <a:cubicBezTo>
                      <a:pt x="434" y="3439"/>
                      <a:pt x="447" y="3387"/>
                      <a:pt x="466" y="3328"/>
                    </a:cubicBezTo>
                    <a:cubicBezTo>
                      <a:pt x="495" y="3365"/>
                      <a:pt x="527" y="3394"/>
                      <a:pt x="562" y="3420"/>
                    </a:cubicBezTo>
                    <a:cubicBezTo>
                      <a:pt x="567" y="3424"/>
                      <a:pt x="572" y="3427"/>
                      <a:pt x="577" y="3430"/>
                    </a:cubicBezTo>
                    <a:cubicBezTo>
                      <a:pt x="578" y="3431"/>
                      <a:pt x="578" y="3432"/>
                      <a:pt x="579" y="3432"/>
                    </a:cubicBezTo>
                    <a:cubicBezTo>
                      <a:pt x="589" y="3439"/>
                      <a:pt x="599" y="3446"/>
                      <a:pt x="610" y="3452"/>
                    </a:cubicBezTo>
                    <a:cubicBezTo>
                      <a:pt x="611" y="3453"/>
                      <a:pt x="612" y="3454"/>
                      <a:pt x="613" y="3454"/>
                    </a:cubicBezTo>
                    <a:cubicBezTo>
                      <a:pt x="618" y="3458"/>
                      <a:pt x="623" y="3461"/>
                      <a:pt x="629" y="3464"/>
                    </a:cubicBezTo>
                    <a:cubicBezTo>
                      <a:pt x="629" y="3464"/>
                      <a:pt x="629" y="3464"/>
                      <a:pt x="629" y="3464"/>
                    </a:cubicBezTo>
                    <a:cubicBezTo>
                      <a:pt x="566" y="3489"/>
                      <a:pt x="509" y="3507"/>
                      <a:pt x="451" y="3521"/>
                    </a:cubicBezTo>
                    <a:close/>
                    <a:moveTo>
                      <a:pt x="791" y="3509"/>
                    </a:moveTo>
                    <a:cubicBezTo>
                      <a:pt x="791" y="3509"/>
                      <a:pt x="791" y="3509"/>
                      <a:pt x="791" y="3509"/>
                    </a:cubicBezTo>
                    <a:cubicBezTo>
                      <a:pt x="793" y="3508"/>
                      <a:pt x="795" y="3507"/>
                      <a:pt x="797" y="3506"/>
                    </a:cubicBezTo>
                    <a:cubicBezTo>
                      <a:pt x="858" y="3475"/>
                      <a:pt x="917" y="3445"/>
                      <a:pt x="977" y="3415"/>
                    </a:cubicBezTo>
                    <a:cubicBezTo>
                      <a:pt x="989" y="3409"/>
                      <a:pt x="996" y="3418"/>
                      <a:pt x="1001" y="3427"/>
                    </a:cubicBezTo>
                    <a:cubicBezTo>
                      <a:pt x="1016" y="3453"/>
                      <a:pt x="1035" y="3475"/>
                      <a:pt x="1057" y="3496"/>
                    </a:cubicBezTo>
                    <a:cubicBezTo>
                      <a:pt x="1069" y="3507"/>
                      <a:pt x="1082" y="3518"/>
                      <a:pt x="1096" y="3529"/>
                    </a:cubicBezTo>
                    <a:cubicBezTo>
                      <a:pt x="1096" y="3529"/>
                      <a:pt x="1096" y="3529"/>
                      <a:pt x="1096" y="3529"/>
                    </a:cubicBezTo>
                    <a:cubicBezTo>
                      <a:pt x="1100" y="3532"/>
                      <a:pt x="1103" y="3534"/>
                      <a:pt x="1107" y="3537"/>
                    </a:cubicBezTo>
                    <a:cubicBezTo>
                      <a:pt x="1107" y="3537"/>
                      <a:pt x="1107" y="3537"/>
                      <a:pt x="1107" y="3537"/>
                    </a:cubicBezTo>
                    <a:cubicBezTo>
                      <a:pt x="1111" y="3540"/>
                      <a:pt x="1114" y="3542"/>
                      <a:pt x="1117" y="3544"/>
                    </a:cubicBezTo>
                    <a:cubicBezTo>
                      <a:pt x="1118" y="3545"/>
                      <a:pt x="1118" y="3545"/>
                      <a:pt x="1118" y="3545"/>
                    </a:cubicBezTo>
                    <a:cubicBezTo>
                      <a:pt x="1122" y="3547"/>
                      <a:pt x="1125" y="3550"/>
                      <a:pt x="1128" y="3552"/>
                    </a:cubicBezTo>
                    <a:cubicBezTo>
                      <a:pt x="1129" y="3552"/>
                      <a:pt x="1129" y="3553"/>
                      <a:pt x="1130" y="3553"/>
                    </a:cubicBezTo>
                    <a:cubicBezTo>
                      <a:pt x="1133" y="3556"/>
                      <a:pt x="1137" y="3558"/>
                      <a:pt x="1141" y="3561"/>
                    </a:cubicBezTo>
                    <a:cubicBezTo>
                      <a:pt x="1141" y="3561"/>
                      <a:pt x="1141" y="3561"/>
                      <a:pt x="1141" y="3561"/>
                    </a:cubicBezTo>
                    <a:cubicBezTo>
                      <a:pt x="1054" y="3577"/>
                      <a:pt x="890" y="3552"/>
                      <a:pt x="791" y="3509"/>
                    </a:cubicBezTo>
                    <a:close/>
                    <a:moveTo>
                      <a:pt x="1409" y="3617"/>
                    </a:moveTo>
                    <a:cubicBezTo>
                      <a:pt x="1406" y="3621"/>
                      <a:pt x="1404" y="3626"/>
                      <a:pt x="1401" y="3631"/>
                    </a:cubicBezTo>
                    <a:cubicBezTo>
                      <a:pt x="1398" y="3635"/>
                      <a:pt x="1396" y="3638"/>
                      <a:pt x="1392" y="3639"/>
                    </a:cubicBezTo>
                    <a:cubicBezTo>
                      <a:pt x="1383" y="3643"/>
                      <a:pt x="1372" y="3635"/>
                      <a:pt x="1363" y="3630"/>
                    </a:cubicBezTo>
                    <a:cubicBezTo>
                      <a:pt x="1329" y="3611"/>
                      <a:pt x="1295" y="3590"/>
                      <a:pt x="1258" y="3567"/>
                    </a:cubicBezTo>
                    <a:cubicBezTo>
                      <a:pt x="1325" y="3538"/>
                      <a:pt x="1389" y="3511"/>
                      <a:pt x="1456" y="3484"/>
                    </a:cubicBezTo>
                    <a:cubicBezTo>
                      <a:pt x="1456" y="3484"/>
                      <a:pt x="1457" y="3483"/>
                      <a:pt x="1458" y="3483"/>
                    </a:cubicBezTo>
                    <a:cubicBezTo>
                      <a:pt x="1468" y="3479"/>
                      <a:pt x="1479" y="3474"/>
                      <a:pt x="1490" y="3470"/>
                    </a:cubicBezTo>
                    <a:cubicBezTo>
                      <a:pt x="1490" y="3470"/>
                      <a:pt x="1490" y="3470"/>
                      <a:pt x="1490" y="3470"/>
                    </a:cubicBezTo>
                    <a:cubicBezTo>
                      <a:pt x="1485" y="3480"/>
                      <a:pt x="1479" y="3490"/>
                      <a:pt x="1474" y="3499"/>
                    </a:cubicBezTo>
                    <a:cubicBezTo>
                      <a:pt x="1453" y="3539"/>
                      <a:pt x="1431" y="3578"/>
                      <a:pt x="1409" y="3617"/>
                    </a:cubicBezTo>
                    <a:close/>
                    <a:moveTo>
                      <a:pt x="1740" y="3278"/>
                    </a:moveTo>
                    <a:cubicBezTo>
                      <a:pt x="1743" y="3284"/>
                      <a:pt x="1745" y="3290"/>
                      <a:pt x="1748" y="3296"/>
                    </a:cubicBezTo>
                    <a:cubicBezTo>
                      <a:pt x="1748" y="3296"/>
                      <a:pt x="1749" y="3297"/>
                      <a:pt x="1749" y="3297"/>
                    </a:cubicBezTo>
                    <a:cubicBezTo>
                      <a:pt x="1752" y="3303"/>
                      <a:pt x="1755" y="3309"/>
                      <a:pt x="1757" y="3315"/>
                    </a:cubicBezTo>
                    <a:cubicBezTo>
                      <a:pt x="1764" y="3329"/>
                      <a:pt x="1764" y="3337"/>
                      <a:pt x="1753" y="3342"/>
                    </a:cubicBezTo>
                    <a:cubicBezTo>
                      <a:pt x="1751" y="3343"/>
                      <a:pt x="1748" y="3345"/>
                      <a:pt x="1745" y="3346"/>
                    </a:cubicBezTo>
                    <a:cubicBezTo>
                      <a:pt x="1702" y="3359"/>
                      <a:pt x="1660" y="3372"/>
                      <a:pt x="1602" y="3368"/>
                    </a:cubicBezTo>
                    <a:cubicBezTo>
                      <a:pt x="1605" y="3365"/>
                      <a:pt x="1607" y="3362"/>
                      <a:pt x="1610" y="3359"/>
                    </a:cubicBezTo>
                    <a:cubicBezTo>
                      <a:pt x="1610" y="3358"/>
                      <a:pt x="1611" y="3357"/>
                      <a:pt x="1612" y="3356"/>
                    </a:cubicBezTo>
                    <a:cubicBezTo>
                      <a:pt x="1614" y="3354"/>
                      <a:pt x="1615" y="3352"/>
                      <a:pt x="1616" y="3351"/>
                    </a:cubicBezTo>
                    <a:cubicBezTo>
                      <a:pt x="1619" y="3347"/>
                      <a:pt x="1622" y="3344"/>
                      <a:pt x="1624" y="3340"/>
                    </a:cubicBezTo>
                    <a:cubicBezTo>
                      <a:pt x="1657" y="3294"/>
                      <a:pt x="1672" y="3242"/>
                      <a:pt x="1700" y="3188"/>
                    </a:cubicBezTo>
                    <a:cubicBezTo>
                      <a:pt x="1715" y="3222"/>
                      <a:pt x="1727" y="3250"/>
                      <a:pt x="1740" y="3278"/>
                    </a:cubicBezTo>
                    <a:close/>
                    <a:moveTo>
                      <a:pt x="1827" y="2831"/>
                    </a:moveTo>
                    <a:cubicBezTo>
                      <a:pt x="1830" y="2834"/>
                      <a:pt x="1833" y="2837"/>
                      <a:pt x="1835" y="2839"/>
                    </a:cubicBezTo>
                    <a:cubicBezTo>
                      <a:pt x="1835" y="2840"/>
                      <a:pt x="1835" y="2840"/>
                      <a:pt x="1835" y="2840"/>
                    </a:cubicBezTo>
                    <a:cubicBezTo>
                      <a:pt x="1836" y="2841"/>
                      <a:pt x="1837" y="2842"/>
                      <a:pt x="1838" y="2843"/>
                    </a:cubicBezTo>
                    <a:cubicBezTo>
                      <a:pt x="1839" y="2843"/>
                      <a:pt x="1839" y="2843"/>
                      <a:pt x="1839" y="2844"/>
                    </a:cubicBezTo>
                    <a:cubicBezTo>
                      <a:pt x="1840" y="2845"/>
                      <a:pt x="1841" y="2846"/>
                      <a:pt x="1842" y="2847"/>
                    </a:cubicBezTo>
                    <a:cubicBezTo>
                      <a:pt x="1848" y="2852"/>
                      <a:pt x="1856" y="2859"/>
                      <a:pt x="1857" y="2867"/>
                    </a:cubicBezTo>
                    <a:cubicBezTo>
                      <a:pt x="1857" y="2868"/>
                      <a:pt x="1857" y="2870"/>
                      <a:pt x="1856" y="2872"/>
                    </a:cubicBezTo>
                    <a:cubicBezTo>
                      <a:pt x="1855" y="2874"/>
                      <a:pt x="1853" y="2876"/>
                      <a:pt x="1851" y="2878"/>
                    </a:cubicBezTo>
                    <a:cubicBezTo>
                      <a:pt x="1842" y="2888"/>
                      <a:pt x="1832" y="2897"/>
                      <a:pt x="1822" y="2906"/>
                    </a:cubicBezTo>
                    <a:cubicBezTo>
                      <a:pt x="1806" y="2922"/>
                      <a:pt x="1790" y="2937"/>
                      <a:pt x="1774" y="2952"/>
                    </a:cubicBezTo>
                    <a:cubicBezTo>
                      <a:pt x="1758" y="2966"/>
                      <a:pt x="1743" y="2980"/>
                      <a:pt x="1728" y="2994"/>
                    </a:cubicBezTo>
                    <a:cubicBezTo>
                      <a:pt x="1728" y="2994"/>
                      <a:pt x="1728" y="2994"/>
                      <a:pt x="1728" y="2994"/>
                    </a:cubicBezTo>
                    <a:cubicBezTo>
                      <a:pt x="1726" y="2991"/>
                      <a:pt x="1723" y="2988"/>
                      <a:pt x="1720" y="2985"/>
                    </a:cubicBezTo>
                    <a:cubicBezTo>
                      <a:pt x="1723" y="2969"/>
                      <a:pt x="1726" y="2953"/>
                      <a:pt x="1729" y="2937"/>
                    </a:cubicBezTo>
                    <a:cubicBezTo>
                      <a:pt x="1730" y="2935"/>
                      <a:pt x="1730" y="2933"/>
                      <a:pt x="1730" y="2931"/>
                    </a:cubicBezTo>
                    <a:cubicBezTo>
                      <a:pt x="1738" y="2888"/>
                      <a:pt x="1746" y="2844"/>
                      <a:pt x="1755" y="2800"/>
                    </a:cubicBezTo>
                    <a:cubicBezTo>
                      <a:pt x="1757" y="2791"/>
                      <a:pt x="1757" y="2778"/>
                      <a:pt x="1769" y="2776"/>
                    </a:cubicBezTo>
                    <a:cubicBezTo>
                      <a:pt x="1777" y="2775"/>
                      <a:pt x="1806" y="2808"/>
                      <a:pt x="1827" y="2831"/>
                    </a:cubicBezTo>
                    <a:close/>
                    <a:moveTo>
                      <a:pt x="1807" y="2494"/>
                    </a:moveTo>
                    <a:cubicBezTo>
                      <a:pt x="1805" y="2498"/>
                      <a:pt x="1804" y="2503"/>
                      <a:pt x="1802" y="2507"/>
                    </a:cubicBezTo>
                    <a:cubicBezTo>
                      <a:pt x="1801" y="2509"/>
                      <a:pt x="1801" y="2512"/>
                      <a:pt x="1800" y="2514"/>
                    </a:cubicBezTo>
                    <a:cubicBezTo>
                      <a:pt x="1797" y="2523"/>
                      <a:pt x="1794" y="2533"/>
                      <a:pt x="1792" y="2542"/>
                    </a:cubicBezTo>
                    <a:cubicBezTo>
                      <a:pt x="1789" y="2553"/>
                      <a:pt x="1784" y="2559"/>
                      <a:pt x="1778" y="2559"/>
                    </a:cubicBezTo>
                    <a:cubicBezTo>
                      <a:pt x="1777" y="2559"/>
                      <a:pt x="1776" y="2559"/>
                      <a:pt x="1774" y="2558"/>
                    </a:cubicBezTo>
                    <a:cubicBezTo>
                      <a:pt x="1774" y="2558"/>
                      <a:pt x="1774" y="2558"/>
                      <a:pt x="1774" y="2558"/>
                    </a:cubicBezTo>
                    <a:cubicBezTo>
                      <a:pt x="1770" y="2556"/>
                      <a:pt x="1767" y="2553"/>
                      <a:pt x="1763" y="2547"/>
                    </a:cubicBezTo>
                    <a:cubicBezTo>
                      <a:pt x="1763" y="2547"/>
                      <a:pt x="1763" y="2547"/>
                      <a:pt x="1763" y="2547"/>
                    </a:cubicBezTo>
                    <a:cubicBezTo>
                      <a:pt x="1761" y="2543"/>
                      <a:pt x="1758" y="2539"/>
                      <a:pt x="1756" y="2535"/>
                    </a:cubicBezTo>
                    <a:cubicBezTo>
                      <a:pt x="1755" y="2534"/>
                      <a:pt x="1754" y="2533"/>
                      <a:pt x="1753" y="2532"/>
                    </a:cubicBezTo>
                    <a:cubicBezTo>
                      <a:pt x="1752" y="2529"/>
                      <a:pt x="1750" y="2526"/>
                      <a:pt x="1748" y="2522"/>
                    </a:cubicBezTo>
                    <a:cubicBezTo>
                      <a:pt x="1747" y="2521"/>
                      <a:pt x="1747" y="2520"/>
                      <a:pt x="1746" y="2519"/>
                    </a:cubicBezTo>
                    <a:cubicBezTo>
                      <a:pt x="1744" y="2516"/>
                      <a:pt x="1742" y="2512"/>
                      <a:pt x="1740" y="2508"/>
                    </a:cubicBezTo>
                    <a:cubicBezTo>
                      <a:pt x="1739" y="2506"/>
                      <a:pt x="1738" y="2504"/>
                      <a:pt x="1737" y="2502"/>
                    </a:cubicBezTo>
                    <a:cubicBezTo>
                      <a:pt x="1736" y="2500"/>
                      <a:pt x="1735" y="2499"/>
                      <a:pt x="1734" y="2497"/>
                    </a:cubicBezTo>
                    <a:cubicBezTo>
                      <a:pt x="1730" y="2488"/>
                      <a:pt x="1726" y="2479"/>
                      <a:pt x="1722" y="2470"/>
                    </a:cubicBezTo>
                    <a:cubicBezTo>
                      <a:pt x="1722" y="2470"/>
                      <a:pt x="1722" y="2470"/>
                      <a:pt x="1722" y="2470"/>
                    </a:cubicBezTo>
                    <a:cubicBezTo>
                      <a:pt x="1717" y="2458"/>
                      <a:pt x="1711" y="2445"/>
                      <a:pt x="1707" y="2433"/>
                    </a:cubicBezTo>
                    <a:cubicBezTo>
                      <a:pt x="1702" y="2421"/>
                      <a:pt x="1709" y="2416"/>
                      <a:pt x="1720" y="2411"/>
                    </a:cubicBezTo>
                    <a:cubicBezTo>
                      <a:pt x="1761" y="2392"/>
                      <a:pt x="1790" y="2391"/>
                      <a:pt x="1850" y="2381"/>
                    </a:cubicBezTo>
                    <a:cubicBezTo>
                      <a:pt x="1852" y="2381"/>
                      <a:pt x="1854" y="2381"/>
                      <a:pt x="1856" y="2380"/>
                    </a:cubicBezTo>
                    <a:cubicBezTo>
                      <a:pt x="1856" y="2380"/>
                      <a:pt x="1856" y="2380"/>
                      <a:pt x="1857" y="2380"/>
                    </a:cubicBezTo>
                    <a:cubicBezTo>
                      <a:pt x="1859" y="2380"/>
                      <a:pt x="1861" y="2380"/>
                      <a:pt x="1864" y="2379"/>
                    </a:cubicBezTo>
                    <a:cubicBezTo>
                      <a:pt x="1864" y="2379"/>
                      <a:pt x="1864" y="2379"/>
                      <a:pt x="1864" y="2379"/>
                    </a:cubicBezTo>
                    <a:cubicBezTo>
                      <a:pt x="1839" y="2417"/>
                      <a:pt x="1821" y="2455"/>
                      <a:pt x="1807" y="2494"/>
                    </a:cubicBezTo>
                    <a:close/>
                    <a:moveTo>
                      <a:pt x="2146" y="2501"/>
                    </a:moveTo>
                    <a:cubicBezTo>
                      <a:pt x="2143" y="2504"/>
                      <a:pt x="2139" y="2508"/>
                      <a:pt x="2134" y="2512"/>
                    </a:cubicBezTo>
                    <a:cubicBezTo>
                      <a:pt x="2132" y="2514"/>
                      <a:pt x="2129" y="2516"/>
                      <a:pt x="2127" y="2519"/>
                    </a:cubicBezTo>
                    <a:cubicBezTo>
                      <a:pt x="2123" y="2522"/>
                      <a:pt x="2119" y="2525"/>
                      <a:pt x="2114" y="2528"/>
                    </a:cubicBezTo>
                    <a:cubicBezTo>
                      <a:pt x="2096" y="2542"/>
                      <a:pt x="2076" y="2554"/>
                      <a:pt x="2061" y="2562"/>
                    </a:cubicBezTo>
                    <a:cubicBezTo>
                      <a:pt x="2053" y="2566"/>
                      <a:pt x="2047" y="2569"/>
                      <a:pt x="2042" y="2570"/>
                    </a:cubicBezTo>
                    <a:cubicBezTo>
                      <a:pt x="2054" y="2526"/>
                      <a:pt x="2053" y="2506"/>
                      <a:pt x="2044" y="2478"/>
                    </a:cubicBezTo>
                    <a:cubicBezTo>
                      <a:pt x="2039" y="2464"/>
                      <a:pt x="2046" y="2456"/>
                      <a:pt x="2061" y="2455"/>
                    </a:cubicBezTo>
                    <a:cubicBezTo>
                      <a:pt x="2066" y="2454"/>
                      <a:pt x="2108" y="2454"/>
                      <a:pt x="2135" y="2461"/>
                    </a:cubicBezTo>
                    <a:cubicBezTo>
                      <a:pt x="2136" y="2461"/>
                      <a:pt x="2136" y="2461"/>
                      <a:pt x="2136" y="2461"/>
                    </a:cubicBezTo>
                    <a:cubicBezTo>
                      <a:pt x="2137" y="2461"/>
                      <a:pt x="2137" y="2461"/>
                      <a:pt x="2138" y="2462"/>
                    </a:cubicBezTo>
                    <a:cubicBezTo>
                      <a:pt x="2139" y="2462"/>
                      <a:pt x="2139" y="2462"/>
                      <a:pt x="2139" y="2462"/>
                    </a:cubicBezTo>
                    <a:cubicBezTo>
                      <a:pt x="2140" y="2462"/>
                      <a:pt x="2141" y="2462"/>
                      <a:pt x="2141" y="2463"/>
                    </a:cubicBezTo>
                    <a:cubicBezTo>
                      <a:pt x="2142" y="2463"/>
                      <a:pt x="2142" y="2463"/>
                      <a:pt x="2142" y="2463"/>
                    </a:cubicBezTo>
                    <a:cubicBezTo>
                      <a:pt x="2143" y="2463"/>
                      <a:pt x="2144" y="2464"/>
                      <a:pt x="2145" y="2464"/>
                    </a:cubicBezTo>
                    <a:cubicBezTo>
                      <a:pt x="2146" y="2464"/>
                      <a:pt x="2146" y="2464"/>
                      <a:pt x="2147" y="2464"/>
                    </a:cubicBezTo>
                    <a:cubicBezTo>
                      <a:pt x="2147" y="2465"/>
                      <a:pt x="2147" y="2465"/>
                      <a:pt x="2148" y="2465"/>
                    </a:cubicBezTo>
                    <a:cubicBezTo>
                      <a:pt x="2148" y="2465"/>
                      <a:pt x="2149" y="2465"/>
                      <a:pt x="2149" y="2466"/>
                    </a:cubicBezTo>
                    <a:cubicBezTo>
                      <a:pt x="2150" y="2466"/>
                      <a:pt x="2150" y="2466"/>
                      <a:pt x="2150" y="2466"/>
                    </a:cubicBezTo>
                    <a:cubicBezTo>
                      <a:pt x="2151" y="2466"/>
                      <a:pt x="2151" y="2467"/>
                      <a:pt x="2152" y="2467"/>
                    </a:cubicBezTo>
                    <a:cubicBezTo>
                      <a:pt x="2152" y="2467"/>
                      <a:pt x="2152" y="2467"/>
                      <a:pt x="2152" y="2467"/>
                    </a:cubicBezTo>
                    <a:cubicBezTo>
                      <a:pt x="2153" y="2468"/>
                      <a:pt x="2154" y="2468"/>
                      <a:pt x="2154" y="2469"/>
                    </a:cubicBezTo>
                    <a:cubicBezTo>
                      <a:pt x="2155" y="2469"/>
                      <a:pt x="2155" y="2469"/>
                      <a:pt x="2155" y="2469"/>
                    </a:cubicBezTo>
                    <a:cubicBezTo>
                      <a:pt x="2155" y="2469"/>
                      <a:pt x="2156" y="2470"/>
                      <a:pt x="2156" y="2470"/>
                    </a:cubicBezTo>
                    <a:cubicBezTo>
                      <a:pt x="2156" y="2470"/>
                      <a:pt x="2157" y="2471"/>
                      <a:pt x="2157" y="2471"/>
                    </a:cubicBezTo>
                    <a:cubicBezTo>
                      <a:pt x="2157" y="2471"/>
                      <a:pt x="2157" y="2471"/>
                      <a:pt x="2158" y="2472"/>
                    </a:cubicBezTo>
                    <a:cubicBezTo>
                      <a:pt x="2158" y="2472"/>
                      <a:pt x="2158" y="2472"/>
                      <a:pt x="2158" y="2472"/>
                    </a:cubicBezTo>
                    <a:cubicBezTo>
                      <a:pt x="2158" y="2473"/>
                      <a:pt x="2159" y="2473"/>
                      <a:pt x="2159" y="2474"/>
                    </a:cubicBezTo>
                    <a:cubicBezTo>
                      <a:pt x="2159" y="2474"/>
                      <a:pt x="2159" y="2474"/>
                      <a:pt x="2159" y="2474"/>
                    </a:cubicBezTo>
                    <a:cubicBezTo>
                      <a:pt x="2162" y="2480"/>
                      <a:pt x="2157" y="2490"/>
                      <a:pt x="2147" y="2500"/>
                    </a:cubicBezTo>
                    <a:cubicBezTo>
                      <a:pt x="2147" y="2500"/>
                      <a:pt x="2146" y="2501"/>
                      <a:pt x="2146" y="250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0" name="Freeform 889">
                <a:extLst>
                  <a:ext uri="{FF2B5EF4-FFF2-40B4-BE49-F238E27FC236}">
                    <a16:creationId xmlns:a16="http://schemas.microsoft.com/office/drawing/2014/main" id="{93A8B53D-F116-4D01-844D-73A813801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05975" y="1177925"/>
                <a:ext cx="153987" cy="261938"/>
              </a:xfrm>
              <a:custGeom>
                <a:avLst/>
                <a:gdLst>
                  <a:gd name="T0" fmla="*/ 153987 w 297"/>
                  <a:gd name="T1" fmla="*/ 0 h 502"/>
                  <a:gd name="T2" fmla="*/ 48737 w 297"/>
                  <a:gd name="T3" fmla="*/ 261938 h 502"/>
                  <a:gd name="T4" fmla="*/ 153987 w 297"/>
                  <a:gd name="T5" fmla="*/ 0 h 5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7" h="502">
                    <a:moveTo>
                      <a:pt x="297" y="0"/>
                    </a:moveTo>
                    <a:cubicBezTo>
                      <a:pt x="151" y="18"/>
                      <a:pt x="0" y="374"/>
                      <a:pt x="94" y="502"/>
                    </a:cubicBezTo>
                    <a:cubicBezTo>
                      <a:pt x="65" y="283"/>
                      <a:pt x="131" y="173"/>
                      <a:pt x="29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1" name="Freeform 890">
                <a:extLst>
                  <a:ext uri="{FF2B5EF4-FFF2-40B4-BE49-F238E27FC236}">
                    <a16:creationId xmlns:a16="http://schemas.microsoft.com/office/drawing/2014/main" id="{BD3C18EF-8604-4282-B66F-455B3A20E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3200" y="2303463"/>
                <a:ext cx="58737" cy="90488"/>
              </a:xfrm>
              <a:custGeom>
                <a:avLst/>
                <a:gdLst>
                  <a:gd name="T0" fmla="*/ 0 w 114"/>
                  <a:gd name="T1" fmla="*/ 90488 h 173"/>
                  <a:gd name="T2" fmla="*/ 44310 w 114"/>
                  <a:gd name="T3" fmla="*/ 6800 h 173"/>
                  <a:gd name="T4" fmla="*/ 36067 w 114"/>
                  <a:gd name="T5" fmla="*/ 523 h 173"/>
                  <a:gd name="T6" fmla="*/ 30399 w 114"/>
                  <a:gd name="T7" fmla="*/ 10984 h 173"/>
                  <a:gd name="T8" fmla="*/ 0 w 114"/>
                  <a:gd name="T9" fmla="*/ 90488 h 1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173">
                    <a:moveTo>
                      <a:pt x="0" y="173"/>
                    </a:moveTo>
                    <a:cubicBezTo>
                      <a:pt x="70" y="154"/>
                      <a:pt x="114" y="64"/>
                      <a:pt x="86" y="13"/>
                    </a:cubicBezTo>
                    <a:cubicBezTo>
                      <a:pt x="83" y="6"/>
                      <a:pt x="78" y="0"/>
                      <a:pt x="70" y="1"/>
                    </a:cubicBezTo>
                    <a:cubicBezTo>
                      <a:pt x="59" y="3"/>
                      <a:pt x="57" y="12"/>
                      <a:pt x="59" y="21"/>
                    </a:cubicBezTo>
                    <a:cubicBezTo>
                      <a:pt x="76" y="81"/>
                      <a:pt x="53" y="129"/>
                      <a:pt x="0" y="1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2" name="Freeform 891">
                <a:extLst>
                  <a:ext uri="{FF2B5EF4-FFF2-40B4-BE49-F238E27FC236}">
                    <a16:creationId xmlns:a16="http://schemas.microsoft.com/office/drawing/2014/main" id="{402C43C6-1896-481A-8EB1-58197B116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6125" y="2159000"/>
                <a:ext cx="76200" cy="84138"/>
              </a:xfrm>
              <a:custGeom>
                <a:avLst/>
                <a:gdLst>
                  <a:gd name="T0" fmla="*/ 67447 w 148"/>
                  <a:gd name="T1" fmla="*/ 3116 h 162"/>
                  <a:gd name="T2" fmla="*/ 56635 w 148"/>
                  <a:gd name="T3" fmla="*/ 13504 h 162"/>
                  <a:gd name="T4" fmla="*/ 10297 w 148"/>
                  <a:gd name="T5" fmla="*/ 69596 h 162"/>
                  <a:gd name="T6" fmla="*/ 0 w 148"/>
                  <a:gd name="T7" fmla="*/ 84138 h 162"/>
                  <a:gd name="T8" fmla="*/ 72596 w 148"/>
                  <a:gd name="T9" fmla="*/ 17659 h 162"/>
                  <a:gd name="T10" fmla="*/ 67447 w 148"/>
                  <a:gd name="T11" fmla="*/ 3116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8" h="162">
                    <a:moveTo>
                      <a:pt x="131" y="6"/>
                    </a:moveTo>
                    <a:cubicBezTo>
                      <a:pt x="116" y="0"/>
                      <a:pt x="113" y="15"/>
                      <a:pt x="110" y="26"/>
                    </a:cubicBezTo>
                    <a:cubicBezTo>
                      <a:pt x="97" y="76"/>
                      <a:pt x="65" y="110"/>
                      <a:pt x="20" y="134"/>
                    </a:cubicBezTo>
                    <a:cubicBezTo>
                      <a:pt x="12" y="138"/>
                      <a:pt x="1" y="141"/>
                      <a:pt x="0" y="162"/>
                    </a:cubicBezTo>
                    <a:cubicBezTo>
                      <a:pt x="60" y="130"/>
                      <a:pt x="123" y="102"/>
                      <a:pt x="141" y="34"/>
                    </a:cubicBezTo>
                    <a:cubicBezTo>
                      <a:pt x="144" y="25"/>
                      <a:pt x="148" y="12"/>
                      <a:pt x="131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3" name="Freeform 892">
                <a:extLst>
                  <a:ext uri="{FF2B5EF4-FFF2-40B4-BE49-F238E27FC236}">
                    <a16:creationId xmlns:a16="http://schemas.microsoft.com/office/drawing/2014/main" id="{C8CD074D-E99E-48ED-9B9B-12CF5DE0D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0000" y="869950"/>
                <a:ext cx="53975" cy="76200"/>
              </a:xfrm>
              <a:custGeom>
                <a:avLst/>
                <a:gdLst>
                  <a:gd name="T0" fmla="*/ 53975 w 103"/>
                  <a:gd name="T1" fmla="*/ 3604 h 148"/>
                  <a:gd name="T2" fmla="*/ 7336 w 103"/>
                  <a:gd name="T3" fmla="*/ 31922 h 148"/>
                  <a:gd name="T4" fmla="*/ 16769 w 103"/>
                  <a:gd name="T5" fmla="*/ 76200 h 148"/>
                  <a:gd name="T6" fmla="*/ 53975 w 103"/>
                  <a:gd name="T7" fmla="*/ 3604 h 1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3" h="148">
                    <a:moveTo>
                      <a:pt x="103" y="7"/>
                    </a:moveTo>
                    <a:cubicBezTo>
                      <a:pt x="55" y="0"/>
                      <a:pt x="30" y="27"/>
                      <a:pt x="14" y="62"/>
                    </a:cubicBezTo>
                    <a:cubicBezTo>
                      <a:pt x="0" y="91"/>
                      <a:pt x="4" y="122"/>
                      <a:pt x="32" y="148"/>
                    </a:cubicBezTo>
                    <a:cubicBezTo>
                      <a:pt x="14" y="80"/>
                      <a:pt x="41" y="36"/>
                      <a:pt x="10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4" name="Freeform 893">
                <a:extLst>
                  <a:ext uri="{FF2B5EF4-FFF2-40B4-BE49-F238E27FC236}">
                    <a16:creationId xmlns:a16="http://schemas.microsoft.com/office/drawing/2014/main" id="{6EE7F392-A6A2-49E3-BE20-1366809DD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25" y="2730500"/>
                <a:ext cx="73025" cy="65088"/>
              </a:xfrm>
              <a:custGeom>
                <a:avLst/>
                <a:gdLst>
                  <a:gd name="T0" fmla="*/ 72507 w 141"/>
                  <a:gd name="T1" fmla="*/ 6611 h 128"/>
                  <a:gd name="T2" fmla="*/ 69918 w 141"/>
                  <a:gd name="T3" fmla="*/ 1526 h 128"/>
                  <a:gd name="T4" fmla="*/ 62667 w 141"/>
                  <a:gd name="T5" fmla="*/ 4577 h 128"/>
                  <a:gd name="T6" fmla="*/ 0 w 141"/>
                  <a:gd name="T7" fmla="*/ 65088 h 128"/>
                  <a:gd name="T8" fmla="*/ 72507 w 141"/>
                  <a:gd name="T9" fmla="*/ 66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1" h="128">
                    <a:moveTo>
                      <a:pt x="140" y="13"/>
                    </a:moveTo>
                    <a:cubicBezTo>
                      <a:pt x="141" y="10"/>
                      <a:pt x="138" y="4"/>
                      <a:pt x="135" y="3"/>
                    </a:cubicBezTo>
                    <a:cubicBezTo>
                      <a:pt x="129" y="0"/>
                      <a:pt x="125" y="4"/>
                      <a:pt x="121" y="9"/>
                    </a:cubicBezTo>
                    <a:cubicBezTo>
                      <a:pt x="91" y="56"/>
                      <a:pt x="53" y="95"/>
                      <a:pt x="0" y="128"/>
                    </a:cubicBezTo>
                    <a:cubicBezTo>
                      <a:pt x="47" y="125"/>
                      <a:pt x="139" y="46"/>
                      <a:pt x="140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5" name="Freeform 894">
                <a:extLst>
                  <a:ext uri="{FF2B5EF4-FFF2-40B4-BE49-F238E27FC236}">
                    <a16:creationId xmlns:a16="http://schemas.microsoft.com/office/drawing/2014/main" id="{0ED11D00-B24D-4000-8D6B-503EC915E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0838" y="935038"/>
                <a:ext cx="47625" cy="74613"/>
              </a:xfrm>
              <a:custGeom>
                <a:avLst/>
                <a:gdLst>
                  <a:gd name="T0" fmla="*/ 41545 w 94"/>
                  <a:gd name="T1" fmla="*/ 16063 h 144"/>
                  <a:gd name="T2" fmla="*/ 31412 w 94"/>
                  <a:gd name="T3" fmla="*/ 1554 h 144"/>
                  <a:gd name="T4" fmla="*/ 27866 w 94"/>
                  <a:gd name="T5" fmla="*/ 18135 h 144"/>
                  <a:gd name="T6" fmla="*/ 24319 w 94"/>
                  <a:gd name="T7" fmla="*/ 43524 h 144"/>
                  <a:gd name="T8" fmla="*/ 0 w 94"/>
                  <a:gd name="T9" fmla="*/ 74613 h 144"/>
                  <a:gd name="T10" fmla="*/ 41545 w 94"/>
                  <a:gd name="T11" fmla="*/ 16063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4" h="144">
                    <a:moveTo>
                      <a:pt x="82" y="31"/>
                    </a:moveTo>
                    <a:cubicBezTo>
                      <a:pt x="79" y="20"/>
                      <a:pt x="79" y="0"/>
                      <a:pt x="62" y="3"/>
                    </a:cubicBezTo>
                    <a:cubicBezTo>
                      <a:pt x="45" y="6"/>
                      <a:pt x="50" y="23"/>
                      <a:pt x="55" y="35"/>
                    </a:cubicBezTo>
                    <a:cubicBezTo>
                      <a:pt x="62" y="53"/>
                      <a:pt x="53" y="68"/>
                      <a:pt x="48" y="84"/>
                    </a:cubicBezTo>
                    <a:cubicBezTo>
                      <a:pt x="40" y="109"/>
                      <a:pt x="15" y="122"/>
                      <a:pt x="0" y="144"/>
                    </a:cubicBezTo>
                    <a:cubicBezTo>
                      <a:pt x="50" y="133"/>
                      <a:pt x="94" y="72"/>
                      <a:pt x="82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6" name="Freeform 895">
                <a:extLst>
                  <a:ext uri="{FF2B5EF4-FFF2-40B4-BE49-F238E27FC236}">
                    <a16:creationId xmlns:a16="http://schemas.microsoft.com/office/drawing/2014/main" id="{6BFB117E-3BFF-4D3A-92D7-832C3B7B3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5213" y="2659063"/>
                <a:ext cx="33337" cy="77788"/>
              </a:xfrm>
              <a:custGeom>
                <a:avLst/>
                <a:gdLst>
                  <a:gd name="T0" fmla="*/ 29104 w 63"/>
                  <a:gd name="T1" fmla="*/ 1556 h 150"/>
                  <a:gd name="T2" fmla="*/ 19579 w 63"/>
                  <a:gd name="T3" fmla="*/ 6223 h 150"/>
                  <a:gd name="T4" fmla="*/ 27516 w 63"/>
                  <a:gd name="T5" fmla="*/ 77788 h 150"/>
                  <a:gd name="T6" fmla="*/ 30691 w 63"/>
                  <a:gd name="T7" fmla="*/ 10372 h 150"/>
                  <a:gd name="T8" fmla="*/ 29104 w 63"/>
                  <a:gd name="T9" fmla="*/ 1556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" h="150">
                    <a:moveTo>
                      <a:pt x="55" y="3"/>
                    </a:moveTo>
                    <a:cubicBezTo>
                      <a:pt x="47" y="0"/>
                      <a:pt x="42" y="6"/>
                      <a:pt x="37" y="12"/>
                    </a:cubicBezTo>
                    <a:cubicBezTo>
                      <a:pt x="0" y="50"/>
                      <a:pt x="4" y="110"/>
                      <a:pt x="52" y="150"/>
                    </a:cubicBezTo>
                    <a:cubicBezTo>
                      <a:pt x="38" y="105"/>
                      <a:pt x="24" y="62"/>
                      <a:pt x="58" y="20"/>
                    </a:cubicBezTo>
                    <a:cubicBezTo>
                      <a:pt x="63" y="14"/>
                      <a:pt x="63" y="6"/>
                      <a:pt x="55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7" name="Freeform 896">
                <a:extLst>
                  <a:ext uri="{FF2B5EF4-FFF2-40B4-BE49-F238E27FC236}">
                    <a16:creationId xmlns:a16="http://schemas.microsoft.com/office/drawing/2014/main" id="{5721C2C4-1522-4BB8-A18D-C9373E14A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9738" y="2109788"/>
                <a:ext cx="41275" cy="80963"/>
              </a:xfrm>
              <a:custGeom>
                <a:avLst/>
                <a:gdLst>
                  <a:gd name="T0" fmla="*/ 33020 w 80"/>
                  <a:gd name="T1" fmla="*/ 80963 h 156"/>
                  <a:gd name="T2" fmla="*/ 41275 w 80"/>
                  <a:gd name="T3" fmla="*/ 0 h 156"/>
                  <a:gd name="T4" fmla="*/ 33020 w 80"/>
                  <a:gd name="T5" fmla="*/ 80963 h 15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0" h="156">
                    <a:moveTo>
                      <a:pt x="64" y="156"/>
                    </a:moveTo>
                    <a:cubicBezTo>
                      <a:pt x="33" y="96"/>
                      <a:pt x="36" y="46"/>
                      <a:pt x="80" y="0"/>
                    </a:cubicBezTo>
                    <a:cubicBezTo>
                      <a:pt x="9" y="34"/>
                      <a:pt x="0" y="107"/>
                      <a:pt x="64" y="1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8" name="Freeform 897">
                <a:extLst>
                  <a:ext uri="{FF2B5EF4-FFF2-40B4-BE49-F238E27FC236}">
                    <a16:creationId xmlns:a16="http://schemas.microsoft.com/office/drawing/2014/main" id="{1D35B04E-1B3B-446A-A42F-2E307AFF19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64750" y="1216025"/>
                <a:ext cx="168275" cy="180975"/>
              </a:xfrm>
              <a:custGeom>
                <a:avLst/>
                <a:gdLst>
                  <a:gd name="T0" fmla="*/ 126726 w 324"/>
                  <a:gd name="T1" fmla="*/ 52892 h 349"/>
                  <a:gd name="T2" fmla="*/ 91928 w 324"/>
                  <a:gd name="T3" fmla="*/ 14519 h 349"/>
                  <a:gd name="T4" fmla="*/ 6752 w 324"/>
                  <a:gd name="T5" fmla="*/ 58596 h 349"/>
                  <a:gd name="T6" fmla="*/ 18697 w 324"/>
                  <a:gd name="T7" fmla="*/ 115119 h 349"/>
                  <a:gd name="T8" fmla="*/ 6232 w 324"/>
                  <a:gd name="T9" fmla="*/ 149862 h 349"/>
                  <a:gd name="T10" fmla="*/ 100238 w 324"/>
                  <a:gd name="T11" fmla="*/ 157122 h 349"/>
                  <a:gd name="T12" fmla="*/ 138152 w 324"/>
                  <a:gd name="T13" fmla="*/ 151936 h 349"/>
                  <a:gd name="T14" fmla="*/ 168275 w 324"/>
                  <a:gd name="T15" fmla="*/ 93340 h 349"/>
                  <a:gd name="T16" fmla="*/ 149058 w 324"/>
                  <a:gd name="T17" fmla="*/ 100081 h 349"/>
                  <a:gd name="T18" fmla="*/ 146981 w 324"/>
                  <a:gd name="T19" fmla="*/ 101636 h 349"/>
                  <a:gd name="T20" fmla="*/ 139710 w 324"/>
                  <a:gd name="T21" fmla="*/ 106822 h 349"/>
                  <a:gd name="T22" fmla="*/ 132439 w 324"/>
                  <a:gd name="T23" fmla="*/ 110970 h 349"/>
                  <a:gd name="T24" fmla="*/ 121532 w 324"/>
                  <a:gd name="T25" fmla="*/ 118230 h 349"/>
                  <a:gd name="T26" fmla="*/ 122571 w 324"/>
                  <a:gd name="T27" fmla="*/ 157122 h 349"/>
                  <a:gd name="T28" fmla="*/ 29085 w 324"/>
                  <a:gd name="T29" fmla="*/ 137417 h 349"/>
                  <a:gd name="T30" fmla="*/ 27526 w 324"/>
                  <a:gd name="T31" fmla="*/ 137417 h 349"/>
                  <a:gd name="T32" fmla="*/ 27007 w 324"/>
                  <a:gd name="T33" fmla="*/ 136898 h 349"/>
                  <a:gd name="T34" fmla="*/ 26488 w 324"/>
                  <a:gd name="T35" fmla="*/ 136898 h 349"/>
                  <a:gd name="T36" fmla="*/ 26488 w 324"/>
                  <a:gd name="T37" fmla="*/ 136379 h 349"/>
                  <a:gd name="T38" fmla="*/ 25968 w 324"/>
                  <a:gd name="T39" fmla="*/ 135342 h 349"/>
                  <a:gd name="T40" fmla="*/ 26488 w 324"/>
                  <a:gd name="T41" fmla="*/ 134305 h 349"/>
                  <a:gd name="T42" fmla="*/ 26488 w 324"/>
                  <a:gd name="T43" fmla="*/ 133268 h 349"/>
                  <a:gd name="T44" fmla="*/ 27007 w 324"/>
                  <a:gd name="T45" fmla="*/ 132231 h 349"/>
                  <a:gd name="T46" fmla="*/ 27526 w 324"/>
                  <a:gd name="T47" fmla="*/ 131194 h 349"/>
                  <a:gd name="T48" fmla="*/ 28046 w 324"/>
                  <a:gd name="T49" fmla="*/ 129120 h 349"/>
                  <a:gd name="T50" fmla="*/ 28565 w 324"/>
                  <a:gd name="T51" fmla="*/ 127564 h 349"/>
                  <a:gd name="T52" fmla="*/ 29604 w 324"/>
                  <a:gd name="T53" fmla="*/ 126008 h 349"/>
                  <a:gd name="T54" fmla="*/ 33240 w 324"/>
                  <a:gd name="T55" fmla="*/ 118749 h 349"/>
                  <a:gd name="T56" fmla="*/ 27526 w 324"/>
                  <a:gd name="T57" fmla="*/ 69486 h 349"/>
                  <a:gd name="T58" fmla="*/ 90370 w 324"/>
                  <a:gd name="T59" fmla="*/ 35780 h 349"/>
                  <a:gd name="T60" fmla="*/ 116858 w 324"/>
                  <a:gd name="T61" fmla="*/ 71042 h 349"/>
                  <a:gd name="T62" fmla="*/ 138152 w 324"/>
                  <a:gd name="T63" fmla="*/ 91784 h 349"/>
                  <a:gd name="T64" fmla="*/ 140229 w 324"/>
                  <a:gd name="T65" fmla="*/ 92302 h 349"/>
                  <a:gd name="T66" fmla="*/ 143345 w 324"/>
                  <a:gd name="T67" fmla="*/ 93340 h 349"/>
                  <a:gd name="T68" fmla="*/ 145942 w 324"/>
                  <a:gd name="T69" fmla="*/ 93340 h 349"/>
                  <a:gd name="T70" fmla="*/ 148539 w 324"/>
                  <a:gd name="T71" fmla="*/ 93858 h 34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4" h="349">
                    <a:moveTo>
                      <a:pt x="298" y="158"/>
                    </a:moveTo>
                    <a:cubicBezTo>
                      <a:pt x="263" y="151"/>
                      <a:pt x="253" y="135"/>
                      <a:pt x="244" y="102"/>
                    </a:cubicBezTo>
                    <a:cubicBezTo>
                      <a:pt x="239" y="80"/>
                      <a:pt x="229" y="59"/>
                      <a:pt x="221" y="37"/>
                    </a:cubicBezTo>
                    <a:cubicBezTo>
                      <a:pt x="211" y="8"/>
                      <a:pt x="203" y="0"/>
                      <a:pt x="177" y="28"/>
                    </a:cubicBezTo>
                    <a:cubicBezTo>
                      <a:pt x="143" y="64"/>
                      <a:pt x="128" y="110"/>
                      <a:pt x="65" y="100"/>
                    </a:cubicBezTo>
                    <a:cubicBezTo>
                      <a:pt x="52" y="99"/>
                      <a:pt x="20" y="96"/>
                      <a:pt x="13" y="113"/>
                    </a:cubicBezTo>
                    <a:cubicBezTo>
                      <a:pt x="6" y="130"/>
                      <a:pt x="22" y="141"/>
                      <a:pt x="32" y="149"/>
                    </a:cubicBezTo>
                    <a:cubicBezTo>
                      <a:pt x="64" y="175"/>
                      <a:pt x="53" y="195"/>
                      <a:pt x="36" y="222"/>
                    </a:cubicBezTo>
                    <a:cubicBezTo>
                      <a:pt x="31" y="229"/>
                      <a:pt x="26" y="243"/>
                      <a:pt x="22" y="251"/>
                    </a:cubicBezTo>
                    <a:cubicBezTo>
                      <a:pt x="16" y="263"/>
                      <a:pt x="0" y="274"/>
                      <a:pt x="12" y="289"/>
                    </a:cubicBezTo>
                    <a:cubicBezTo>
                      <a:pt x="23" y="301"/>
                      <a:pt x="41" y="292"/>
                      <a:pt x="52" y="286"/>
                    </a:cubicBezTo>
                    <a:cubicBezTo>
                      <a:pt x="96" y="263"/>
                      <a:pt x="154" y="245"/>
                      <a:pt x="193" y="303"/>
                    </a:cubicBezTo>
                    <a:cubicBezTo>
                      <a:pt x="196" y="308"/>
                      <a:pt x="229" y="349"/>
                      <a:pt x="247" y="339"/>
                    </a:cubicBezTo>
                    <a:cubicBezTo>
                      <a:pt x="267" y="328"/>
                      <a:pt x="273" y="309"/>
                      <a:pt x="266" y="293"/>
                    </a:cubicBezTo>
                    <a:cubicBezTo>
                      <a:pt x="248" y="252"/>
                      <a:pt x="253" y="234"/>
                      <a:pt x="295" y="217"/>
                    </a:cubicBezTo>
                    <a:cubicBezTo>
                      <a:pt x="307" y="212"/>
                      <a:pt x="322" y="195"/>
                      <a:pt x="324" y="180"/>
                    </a:cubicBezTo>
                    <a:cubicBezTo>
                      <a:pt x="322" y="170"/>
                      <a:pt x="307" y="160"/>
                      <a:pt x="298" y="158"/>
                    </a:cubicBezTo>
                    <a:close/>
                    <a:moveTo>
                      <a:pt x="287" y="193"/>
                    </a:moveTo>
                    <a:cubicBezTo>
                      <a:pt x="286" y="193"/>
                      <a:pt x="286" y="194"/>
                      <a:pt x="285" y="195"/>
                    </a:cubicBezTo>
                    <a:cubicBezTo>
                      <a:pt x="284" y="195"/>
                      <a:pt x="284" y="196"/>
                      <a:pt x="283" y="196"/>
                    </a:cubicBezTo>
                    <a:cubicBezTo>
                      <a:pt x="282" y="197"/>
                      <a:pt x="280" y="198"/>
                      <a:pt x="279" y="199"/>
                    </a:cubicBezTo>
                    <a:cubicBezTo>
                      <a:pt x="276" y="201"/>
                      <a:pt x="272" y="204"/>
                      <a:pt x="269" y="206"/>
                    </a:cubicBezTo>
                    <a:cubicBezTo>
                      <a:pt x="266" y="207"/>
                      <a:pt x="263" y="209"/>
                      <a:pt x="260" y="211"/>
                    </a:cubicBezTo>
                    <a:cubicBezTo>
                      <a:pt x="259" y="212"/>
                      <a:pt x="257" y="213"/>
                      <a:pt x="255" y="214"/>
                    </a:cubicBezTo>
                    <a:cubicBezTo>
                      <a:pt x="254" y="214"/>
                      <a:pt x="253" y="215"/>
                      <a:pt x="252" y="215"/>
                    </a:cubicBezTo>
                    <a:cubicBezTo>
                      <a:pt x="245" y="220"/>
                      <a:pt x="238" y="224"/>
                      <a:pt x="234" y="228"/>
                    </a:cubicBezTo>
                    <a:cubicBezTo>
                      <a:pt x="232" y="230"/>
                      <a:pt x="230" y="234"/>
                      <a:pt x="230" y="239"/>
                    </a:cubicBezTo>
                    <a:cubicBezTo>
                      <a:pt x="230" y="261"/>
                      <a:pt x="251" y="299"/>
                      <a:pt x="236" y="303"/>
                    </a:cubicBezTo>
                    <a:cubicBezTo>
                      <a:pt x="234" y="303"/>
                      <a:pt x="230" y="303"/>
                      <a:pt x="226" y="302"/>
                    </a:cubicBezTo>
                    <a:cubicBezTo>
                      <a:pt x="175" y="232"/>
                      <a:pt x="116" y="236"/>
                      <a:pt x="56" y="265"/>
                    </a:cubicBezTo>
                    <a:cubicBezTo>
                      <a:pt x="55" y="265"/>
                      <a:pt x="54" y="265"/>
                      <a:pt x="54" y="265"/>
                    </a:cubicBezTo>
                    <a:cubicBezTo>
                      <a:pt x="54" y="265"/>
                      <a:pt x="54" y="265"/>
                      <a:pt x="53" y="265"/>
                    </a:cubicBezTo>
                    <a:cubicBezTo>
                      <a:pt x="53" y="265"/>
                      <a:pt x="53" y="265"/>
                      <a:pt x="53" y="264"/>
                    </a:cubicBezTo>
                    <a:cubicBezTo>
                      <a:pt x="52" y="264"/>
                      <a:pt x="52" y="264"/>
                      <a:pt x="52" y="264"/>
                    </a:cubicBezTo>
                    <a:cubicBezTo>
                      <a:pt x="52" y="264"/>
                      <a:pt x="52" y="264"/>
                      <a:pt x="51" y="264"/>
                    </a:cubicBezTo>
                    <a:cubicBezTo>
                      <a:pt x="51" y="264"/>
                      <a:pt x="51" y="264"/>
                      <a:pt x="51" y="264"/>
                    </a:cubicBezTo>
                    <a:cubicBezTo>
                      <a:pt x="51" y="263"/>
                      <a:pt x="51" y="263"/>
                      <a:pt x="51" y="263"/>
                    </a:cubicBezTo>
                    <a:cubicBezTo>
                      <a:pt x="51" y="263"/>
                      <a:pt x="51" y="263"/>
                      <a:pt x="51" y="263"/>
                    </a:cubicBezTo>
                    <a:cubicBezTo>
                      <a:pt x="50" y="262"/>
                      <a:pt x="50" y="262"/>
                      <a:pt x="50" y="261"/>
                    </a:cubicBezTo>
                    <a:cubicBezTo>
                      <a:pt x="50" y="261"/>
                      <a:pt x="50" y="261"/>
                      <a:pt x="50" y="261"/>
                    </a:cubicBezTo>
                    <a:cubicBezTo>
                      <a:pt x="50" y="261"/>
                      <a:pt x="50" y="260"/>
                      <a:pt x="50" y="260"/>
                    </a:cubicBezTo>
                    <a:cubicBezTo>
                      <a:pt x="50" y="260"/>
                      <a:pt x="51" y="259"/>
                      <a:pt x="51" y="259"/>
                    </a:cubicBezTo>
                    <a:cubicBezTo>
                      <a:pt x="51" y="259"/>
                      <a:pt x="51" y="258"/>
                      <a:pt x="51" y="258"/>
                    </a:cubicBezTo>
                    <a:cubicBezTo>
                      <a:pt x="51" y="258"/>
                      <a:pt x="51" y="258"/>
                      <a:pt x="51" y="257"/>
                    </a:cubicBezTo>
                    <a:cubicBezTo>
                      <a:pt x="51" y="257"/>
                      <a:pt x="51" y="256"/>
                      <a:pt x="51" y="256"/>
                    </a:cubicBezTo>
                    <a:cubicBezTo>
                      <a:pt x="51" y="256"/>
                      <a:pt x="52" y="255"/>
                      <a:pt x="52" y="255"/>
                    </a:cubicBezTo>
                    <a:cubicBezTo>
                      <a:pt x="52" y="255"/>
                      <a:pt x="52" y="254"/>
                      <a:pt x="52" y="253"/>
                    </a:cubicBezTo>
                    <a:cubicBezTo>
                      <a:pt x="52" y="253"/>
                      <a:pt x="52" y="253"/>
                      <a:pt x="53" y="253"/>
                    </a:cubicBezTo>
                    <a:cubicBezTo>
                      <a:pt x="53" y="252"/>
                      <a:pt x="53" y="251"/>
                      <a:pt x="54" y="250"/>
                    </a:cubicBezTo>
                    <a:cubicBezTo>
                      <a:pt x="54" y="250"/>
                      <a:pt x="54" y="250"/>
                      <a:pt x="54" y="249"/>
                    </a:cubicBezTo>
                    <a:cubicBezTo>
                      <a:pt x="54" y="249"/>
                      <a:pt x="54" y="248"/>
                      <a:pt x="55" y="248"/>
                    </a:cubicBezTo>
                    <a:cubicBezTo>
                      <a:pt x="55" y="247"/>
                      <a:pt x="55" y="247"/>
                      <a:pt x="55" y="246"/>
                    </a:cubicBezTo>
                    <a:cubicBezTo>
                      <a:pt x="56" y="246"/>
                      <a:pt x="56" y="245"/>
                      <a:pt x="56" y="245"/>
                    </a:cubicBezTo>
                    <a:cubicBezTo>
                      <a:pt x="56" y="244"/>
                      <a:pt x="57" y="244"/>
                      <a:pt x="57" y="243"/>
                    </a:cubicBezTo>
                    <a:cubicBezTo>
                      <a:pt x="57" y="243"/>
                      <a:pt x="57" y="243"/>
                      <a:pt x="57" y="243"/>
                    </a:cubicBezTo>
                    <a:cubicBezTo>
                      <a:pt x="59" y="239"/>
                      <a:pt x="61" y="234"/>
                      <a:pt x="64" y="229"/>
                    </a:cubicBezTo>
                    <a:cubicBezTo>
                      <a:pt x="70" y="216"/>
                      <a:pt x="77" y="200"/>
                      <a:pt x="79" y="185"/>
                    </a:cubicBezTo>
                    <a:cubicBezTo>
                      <a:pt x="81" y="167"/>
                      <a:pt x="63" y="149"/>
                      <a:pt x="53" y="134"/>
                    </a:cubicBezTo>
                    <a:cubicBezTo>
                      <a:pt x="51" y="115"/>
                      <a:pt x="94" y="134"/>
                      <a:pt x="128" y="122"/>
                    </a:cubicBezTo>
                    <a:cubicBezTo>
                      <a:pt x="154" y="113"/>
                      <a:pt x="162" y="81"/>
                      <a:pt x="174" y="69"/>
                    </a:cubicBezTo>
                    <a:cubicBezTo>
                      <a:pt x="194" y="49"/>
                      <a:pt x="194" y="37"/>
                      <a:pt x="205" y="75"/>
                    </a:cubicBezTo>
                    <a:cubicBezTo>
                      <a:pt x="210" y="91"/>
                      <a:pt x="218" y="121"/>
                      <a:pt x="225" y="137"/>
                    </a:cubicBezTo>
                    <a:cubicBezTo>
                      <a:pt x="234" y="156"/>
                      <a:pt x="243" y="168"/>
                      <a:pt x="257" y="174"/>
                    </a:cubicBezTo>
                    <a:cubicBezTo>
                      <a:pt x="260" y="175"/>
                      <a:pt x="263" y="176"/>
                      <a:pt x="266" y="177"/>
                    </a:cubicBezTo>
                    <a:cubicBezTo>
                      <a:pt x="266" y="177"/>
                      <a:pt x="267" y="178"/>
                      <a:pt x="267" y="178"/>
                    </a:cubicBezTo>
                    <a:cubicBezTo>
                      <a:pt x="268" y="178"/>
                      <a:pt x="269" y="178"/>
                      <a:pt x="270" y="178"/>
                    </a:cubicBezTo>
                    <a:cubicBezTo>
                      <a:pt x="271" y="179"/>
                      <a:pt x="272" y="179"/>
                      <a:pt x="274" y="179"/>
                    </a:cubicBezTo>
                    <a:cubicBezTo>
                      <a:pt x="274" y="179"/>
                      <a:pt x="275" y="179"/>
                      <a:pt x="276" y="180"/>
                    </a:cubicBezTo>
                    <a:cubicBezTo>
                      <a:pt x="277" y="180"/>
                      <a:pt x="278" y="180"/>
                      <a:pt x="279" y="180"/>
                    </a:cubicBezTo>
                    <a:cubicBezTo>
                      <a:pt x="280" y="180"/>
                      <a:pt x="280" y="180"/>
                      <a:pt x="281" y="180"/>
                    </a:cubicBezTo>
                    <a:cubicBezTo>
                      <a:pt x="282" y="181"/>
                      <a:pt x="284" y="181"/>
                      <a:pt x="286" y="181"/>
                    </a:cubicBezTo>
                    <a:cubicBezTo>
                      <a:pt x="286" y="181"/>
                      <a:pt x="286" y="181"/>
                      <a:pt x="286" y="181"/>
                    </a:cubicBezTo>
                    <a:cubicBezTo>
                      <a:pt x="292" y="184"/>
                      <a:pt x="292" y="188"/>
                      <a:pt x="287" y="1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6149" name="Freeform 898">
                <a:extLst>
                  <a:ext uri="{FF2B5EF4-FFF2-40B4-BE49-F238E27FC236}">
                    <a16:creationId xmlns:a16="http://schemas.microsoft.com/office/drawing/2014/main" id="{9ECFF047-57E5-43E4-BA41-BB7A51CE2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25100" y="2244725"/>
                <a:ext cx="20637" cy="88900"/>
              </a:xfrm>
              <a:custGeom>
                <a:avLst/>
                <a:gdLst>
                  <a:gd name="T0" fmla="*/ 0 w 39"/>
                  <a:gd name="T1" fmla="*/ 64091 h 172"/>
                  <a:gd name="T2" fmla="*/ 0 w 39"/>
                  <a:gd name="T3" fmla="*/ 66158 h 172"/>
                  <a:gd name="T4" fmla="*/ 0 w 39"/>
                  <a:gd name="T5" fmla="*/ 68226 h 172"/>
                  <a:gd name="T6" fmla="*/ 529 w 39"/>
                  <a:gd name="T7" fmla="*/ 72360 h 172"/>
                  <a:gd name="T8" fmla="*/ 529 w 39"/>
                  <a:gd name="T9" fmla="*/ 73911 h 172"/>
                  <a:gd name="T10" fmla="*/ 1058 w 39"/>
                  <a:gd name="T11" fmla="*/ 77529 h 172"/>
                  <a:gd name="T12" fmla="*/ 1058 w 39"/>
                  <a:gd name="T13" fmla="*/ 78563 h 172"/>
                  <a:gd name="T14" fmla="*/ 2117 w 39"/>
                  <a:gd name="T15" fmla="*/ 82698 h 172"/>
                  <a:gd name="T16" fmla="*/ 2117 w 39"/>
                  <a:gd name="T17" fmla="*/ 84248 h 172"/>
                  <a:gd name="T18" fmla="*/ 3175 w 39"/>
                  <a:gd name="T19" fmla="*/ 88900 h 172"/>
                  <a:gd name="T20" fmla="*/ 3175 w 39"/>
                  <a:gd name="T21" fmla="*/ 88900 h 172"/>
                  <a:gd name="T22" fmla="*/ 14287 w 39"/>
                  <a:gd name="T23" fmla="*/ 36180 h 172"/>
                  <a:gd name="T24" fmla="*/ 20108 w 39"/>
                  <a:gd name="T25" fmla="*/ 8270 h 172"/>
                  <a:gd name="T26" fmla="*/ 14816 w 39"/>
                  <a:gd name="T27" fmla="*/ 0 h 172"/>
                  <a:gd name="T28" fmla="*/ 7408 w 39"/>
                  <a:gd name="T29" fmla="*/ 7236 h 172"/>
                  <a:gd name="T30" fmla="*/ 0 w 39"/>
                  <a:gd name="T31" fmla="*/ 62023 h 172"/>
                  <a:gd name="T32" fmla="*/ 0 w 39"/>
                  <a:gd name="T33" fmla="*/ 64091 h 1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9" h="172">
                    <a:moveTo>
                      <a:pt x="0" y="124"/>
                    </a:moveTo>
                    <a:cubicBezTo>
                      <a:pt x="0" y="125"/>
                      <a:pt x="0" y="127"/>
                      <a:pt x="0" y="128"/>
                    </a:cubicBezTo>
                    <a:cubicBezTo>
                      <a:pt x="0" y="130"/>
                      <a:pt x="0" y="131"/>
                      <a:pt x="0" y="132"/>
                    </a:cubicBezTo>
                    <a:cubicBezTo>
                      <a:pt x="0" y="135"/>
                      <a:pt x="1" y="137"/>
                      <a:pt x="1" y="140"/>
                    </a:cubicBezTo>
                    <a:cubicBezTo>
                      <a:pt x="1" y="141"/>
                      <a:pt x="1" y="142"/>
                      <a:pt x="1" y="143"/>
                    </a:cubicBezTo>
                    <a:cubicBezTo>
                      <a:pt x="1" y="145"/>
                      <a:pt x="2" y="147"/>
                      <a:pt x="2" y="150"/>
                    </a:cubicBezTo>
                    <a:cubicBezTo>
                      <a:pt x="2" y="150"/>
                      <a:pt x="2" y="151"/>
                      <a:pt x="2" y="152"/>
                    </a:cubicBezTo>
                    <a:cubicBezTo>
                      <a:pt x="3" y="155"/>
                      <a:pt x="3" y="157"/>
                      <a:pt x="4" y="160"/>
                    </a:cubicBezTo>
                    <a:cubicBezTo>
                      <a:pt x="4" y="161"/>
                      <a:pt x="4" y="162"/>
                      <a:pt x="4" y="163"/>
                    </a:cubicBezTo>
                    <a:cubicBezTo>
                      <a:pt x="5" y="166"/>
                      <a:pt x="6" y="169"/>
                      <a:pt x="6" y="172"/>
                    </a:cubicBezTo>
                    <a:cubicBezTo>
                      <a:pt x="6" y="172"/>
                      <a:pt x="6" y="172"/>
                      <a:pt x="6" y="172"/>
                    </a:cubicBezTo>
                    <a:cubicBezTo>
                      <a:pt x="13" y="138"/>
                      <a:pt x="20" y="104"/>
                      <a:pt x="27" y="70"/>
                    </a:cubicBezTo>
                    <a:cubicBezTo>
                      <a:pt x="31" y="52"/>
                      <a:pt x="34" y="34"/>
                      <a:pt x="38" y="16"/>
                    </a:cubicBezTo>
                    <a:cubicBezTo>
                      <a:pt x="39" y="9"/>
                      <a:pt x="37" y="0"/>
                      <a:pt x="28" y="0"/>
                    </a:cubicBezTo>
                    <a:cubicBezTo>
                      <a:pt x="19" y="0"/>
                      <a:pt x="15" y="8"/>
                      <a:pt x="14" y="14"/>
                    </a:cubicBezTo>
                    <a:cubicBezTo>
                      <a:pt x="9" y="49"/>
                      <a:pt x="0" y="84"/>
                      <a:pt x="0" y="120"/>
                    </a:cubicBezTo>
                    <a:cubicBezTo>
                      <a:pt x="0" y="121"/>
                      <a:pt x="0" y="123"/>
                      <a:pt x="0" y="1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2" name="Diagrama de flujo: cinta perforada 1">
              <a:extLst>
                <a:ext uri="{FF2B5EF4-FFF2-40B4-BE49-F238E27FC236}">
                  <a16:creationId xmlns:a16="http://schemas.microsoft.com/office/drawing/2014/main" id="{7875A480-807A-4D8E-9220-82BCA283B455}"/>
                </a:ext>
              </a:extLst>
            </p:cNvPr>
            <p:cNvSpPr/>
            <p:nvPr/>
          </p:nvSpPr>
          <p:spPr>
            <a:xfrm>
              <a:off x="3431171" y="3284812"/>
              <a:ext cx="7705389" cy="1568685"/>
            </a:xfrm>
            <a:prstGeom prst="flowChartPunchedTape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PE" sz="6000" b="1" dirty="0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briola" panose="04040605051002020D02" pitchFamily="82" charset="0"/>
                </a:rPr>
                <a:t># YO ME QUEDO EN CASA</a:t>
              </a:r>
            </a:p>
          </p:txBody>
        </p:sp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84776CF6-5D93-43FC-9E94-DEFE25497452}"/>
              </a:ext>
            </a:extLst>
          </p:cNvPr>
          <p:cNvSpPr txBox="1"/>
          <p:nvPr/>
        </p:nvSpPr>
        <p:spPr>
          <a:xfrm>
            <a:off x="10272464" y="188640"/>
            <a:ext cx="1476623" cy="64633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CLASE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70">
            <a:extLst>
              <a:ext uri="{FF2B5EF4-FFF2-40B4-BE49-F238E27FC236}">
                <a16:creationId xmlns:a16="http://schemas.microsoft.com/office/drawing/2014/main" id="{05277141-E513-4D59-86C8-519B35CE87A7}"/>
              </a:ext>
            </a:extLst>
          </p:cNvPr>
          <p:cNvGrpSpPr>
            <a:grpSpLocks/>
          </p:cNvGrpSpPr>
          <p:nvPr/>
        </p:nvGrpSpPr>
        <p:grpSpPr bwMode="auto">
          <a:xfrm>
            <a:off x="7051675" y="1989138"/>
            <a:ext cx="5124450" cy="4706937"/>
            <a:chOff x="2635250" y="7034214"/>
            <a:chExt cx="1489075" cy="1374775"/>
          </a:xfrm>
        </p:grpSpPr>
        <p:sp>
          <p:nvSpPr>
            <p:cNvPr id="64520" name="Freeform 622">
              <a:extLst>
                <a:ext uri="{FF2B5EF4-FFF2-40B4-BE49-F238E27FC236}">
                  <a16:creationId xmlns:a16="http://schemas.microsoft.com/office/drawing/2014/main" id="{D442125F-06B7-4C06-BE6F-C7FC68BE9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5313" y="7997826"/>
              <a:ext cx="1588" cy="1588"/>
            </a:xfrm>
            <a:custGeom>
              <a:avLst/>
              <a:gdLst>
                <a:gd name="T0" fmla="*/ 0 w 1"/>
                <a:gd name="T1" fmla="*/ 0 h 3"/>
                <a:gd name="T2" fmla="*/ 1588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1" name="Freeform 623">
              <a:extLst>
                <a:ext uri="{FF2B5EF4-FFF2-40B4-BE49-F238E27FC236}">
                  <a16:creationId xmlns:a16="http://schemas.microsoft.com/office/drawing/2014/main" id="{35BBC690-137B-4E90-8203-39E1A0E3E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5313" y="7996239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2" name="Freeform 624">
              <a:extLst>
                <a:ext uri="{FF2B5EF4-FFF2-40B4-BE49-F238E27FC236}">
                  <a16:creationId xmlns:a16="http://schemas.microsoft.com/office/drawing/2014/main" id="{21CEA47C-F8B1-4A0E-861B-F39D7BB69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900" y="8004176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3" name="Freeform 625">
              <a:extLst>
                <a:ext uri="{FF2B5EF4-FFF2-40B4-BE49-F238E27FC236}">
                  <a16:creationId xmlns:a16="http://schemas.microsoft.com/office/drawing/2014/main" id="{4B172D6D-F246-4505-81F0-F52ECA57B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900" y="8001001"/>
              <a:ext cx="0" cy="1588"/>
            </a:xfrm>
            <a:custGeom>
              <a:avLst/>
              <a:gdLst>
                <a:gd name="T0" fmla="*/ 0 h 4"/>
                <a:gd name="T1" fmla="*/ 1588 h 4"/>
                <a:gd name="T2" fmla="*/ 0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4" name="Freeform 626">
              <a:extLst>
                <a:ext uri="{FF2B5EF4-FFF2-40B4-BE49-F238E27FC236}">
                  <a16:creationId xmlns:a16="http://schemas.microsoft.com/office/drawing/2014/main" id="{D6ECFC82-F192-4E8B-AAB1-940FB6A75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163" y="7813676"/>
              <a:ext cx="57150" cy="184150"/>
            </a:xfrm>
            <a:custGeom>
              <a:avLst/>
              <a:gdLst>
                <a:gd name="T0" fmla="*/ 41189 w 111"/>
                <a:gd name="T1" fmla="*/ 11444 h 354"/>
                <a:gd name="T2" fmla="*/ 28318 w 111"/>
                <a:gd name="T3" fmla="*/ 520 h 354"/>
                <a:gd name="T4" fmla="*/ 18020 w 111"/>
                <a:gd name="T5" fmla="*/ 10924 h 354"/>
                <a:gd name="T6" fmla="*/ 6178 w 111"/>
                <a:gd name="T7" fmla="*/ 64505 h 354"/>
                <a:gd name="T8" fmla="*/ 0 w 111"/>
                <a:gd name="T9" fmla="*/ 184150 h 354"/>
                <a:gd name="T10" fmla="*/ 0 w 111"/>
                <a:gd name="T11" fmla="*/ 177908 h 354"/>
                <a:gd name="T12" fmla="*/ 48912 w 111"/>
                <a:gd name="T13" fmla="*/ 177908 h 354"/>
                <a:gd name="T14" fmla="*/ 57150 w 111"/>
                <a:gd name="T15" fmla="*/ 177908 h 354"/>
                <a:gd name="T16" fmla="*/ 52001 w 111"/>
                <a:gd name="T17" fmla="*/ 78030 h 354"/>
                <a:gd name="T18" fmla="*/ 41189 w 111"/>
                <a:gd name="T19" fmla="*/ 11444 h 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1" h="354">
                  <a:moveTo>
                    <a:pt x="80" y="22"/>
                  </a:moveTo>
                  <a:cubicBezTo>
                    <a:pt x="77" y="9"/>
                    <a:pt x="68" y="0"/>
                    <a:pt x="55" y="1"/>
                  </a:cubicBezTo>
                  <a:cubicBezTo>
                    <a:pt x="44" y="2"/>
                    <a:pt x="39" y="11"/>
                    <a:pt x="35" y="21"/>
                  </a:cubicBezTo>
                  <a:cubicBezTo>
                    <a:pt x="24" y="55"/>
                    <a:pt x="13" y="89"/>
                    <a:pt x="12" y="124"/>
                  </a:cubicBezTo>
                  <a:cubicBezTo>
                    <a:pt x="9" y="201"/>
                    <a:pt x="0" y="277"/>
                    <a:pt x="0" y="354"/>
                  </a:cubicBezTo>
                  <a:cubicBezTo>
                    <a:pt x="0" y="350"/>
                    <a:pt x="0" y="346"/>
                    <a:pt x="0" y="342"/>
                  </a:cubicBezTo>
                  <a:cubicBezTo>
                    <a:pt x="32" y="342"/>
                    <a:pt x="63" y="342"/>
                    <a:pt x="95" y="342"/>
                  </a:cubicBezTo>
                  <a:cubicBezTo>
                    <a:pt x="100" y="342"/>
                    <a:pt x="105" y="342"/>
                    <a:pt x="111" y="342"/>
                  </a:cubicBezTo>
                  <a:cubicBezTo>
                    <a:pt x="107" y="286"/>
                    <a:pt x="104" y="180"/>
                    <a:pt x="101" y="150"/>
                  </a:cubicBezTo>
                  <a:cubicBezTo>
                    <a:pt x="97" y="107"/>
                    <a:pt x="88" y="64"/>
                    <a:pt x="80" y="22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5" name="Freeform 627">
              <a:extLst>
                <a:ext uri="{FF2B5EF4-FFF2-40B4-BE49-F238E27FC236}">
                  <a16:creationId xmlns:a16="http://schemas.microsoft.com/office/drawing/2014/main" id="{B35A92DA-A11C-4CDE-BE96-07C127E03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900" y="8005764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6" name="Freeform 628">
              <a:extLst>
                <a:ext uri="{FF2B5EF4-FFF2-40B4-BE49-F238E27FC236}">
                  <a16:creationId xmlns:a16="http://schemas.microsoft.com/office/drawing/2014/main" id="{1200A2A1-BAED-4D07-B2F3-4E36B861D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50" y="8145464"/>
              <a:ext cx="157163" cy="109538"/>
            </a:xfrm>
            <a:custGeom>
              <a:avLst/>
              <a:gdLst>
                <a:gd name="T0" fmla="*/ 20955 w 300"/>
                <a:gd name="T1" fmla="*/ 3130 h 210"/>
                <a:gd name="T2" fmla="*/ 5763 w 300"/>
                <a:gd name="T3" fmla="*/ 22951 h 210"/>
                <a:gd name="T4" fmla="*/ 0 w 300"/>
                <a:gd name="T5" fmla="*/ 109016 h 210"/>
                <a:gd name="T6" fmla="*/ 1048 w 300"/>
                <a:gd name="T7" fmla="*/ 95976 h 210"/>
                <a:gd name="T8" fmla="*/ 117872 w 300"/>
                <a:gd name="T9" fmla="*/ 71982 h 210"/>
                <a:gd name="T10" fmla="*/ 157163 w 300"/>
                <a:gd name="T11" fmla="*/ 4694 h 210"/>
                <a:gd name="T12" fmla="*/ 148781 w 300"/>
                <a:gd name="T13" fmla="*/ 2608 h 210"/>
                <a:gd name="T14" fmla="*/ 20955 w 300"/>
                <a:gd name="T15" fmla="*/ 3130 h 2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0" h="210">
                  <a:moveTo>
                    <a:pt x="40" y="6"/>
                  </a:moveTo>
                  <a:cubicBezTo>
                    <a:pt x="17" y="6"/>
                    <a:pt x="12" y="19"/>
                    <a:pt x="11" y="44"/>
                  </a:cubicBezTo>
                  <a:cubicBezTo>
                    <a:pt x="8" y="99"/>
                    <a:pt x="5" y="154"/>
                    <a:pt x="0" y="209"/>
                  </a:cubicBezTo>
                  <a:cubicBezTo>
                    <a:pt x="1" y="200"/>
                    <a:pt x="2" y="192"/>
                    <a:pt x="2" y="184"/>
                  </a:cubicBezTo>
                  <a:cubicBezTo>
                    <a:pt x="80" y="210"/>
                    <a:pt x="163" y="192"/>
                    <a:pt x="225" y="138"/>
                  </a:cubicBezTo>
                  <a:cubicBezTo>
                    <a:pt x="263" y="105"/>
                    <a:pt x="286" y="56"/>
                    <a:pt x="300" y="9"/>
                  </a:cubicBezTo>
                  <a:cubicBezTo>
                    <a:pt x="296" y="7"/>
                    <a:pt x="290" y="5"/>
                    <a:pt x="284" y="5"/>
                  </a:cubicBezTo>
                  <a:cubicBezTo>
                    <a:pt x="243" y="0"/>
                    <a:pt x="78" y="7"/>
                    <a:pt x="40" y="6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7" name="Freeform 629">
              <a:extLst>
                <a:ext uri="{FF2B5EF4-FFF2-40B4-BE49-F238E27FC236}">
                  <a16:creationId xmlns:a16="http://schemas.microsoft.com/office/drawing/2014/main" id="{5C39313F-B921-4DE6-A22D-107C0E8A3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8150226"/>
              <a:ext cx="3175" cy="1588"/>
            </a:xfrm>
            <a:custGeom>
              <a:avLst/>
              <a:gdLst>
                <a:gd name="T0" fmla="*/ 0 w 8"/>
                <a:gd name="T1" fmla="*/ 0 h 4"/>
                <a:gd name="T2" fmla="*/ 3175 w 8"/>
                <a:gd name="T3" fmla="*/ 1588 h 4"/>
                <a:gd name="T4" fmla="*/ 0 w 8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cubicBezTo>
                    <a:pt x="3" y="1"/>
                    <a:pt x="6" y="2"/>
                    <a:pt x="8" y="4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8" name="Freeform 630">
              <a:extLst>
                <a:ext uri="{FF2B5EF4-FFF2-40B4-BE49-F238E27FC236}">
                  <a16:creationId xmlns:a16="http://schemas.microsoft.com/office/drawing/2014/main" id="{ADC52740-7815-47DD-A57D-973554336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8151814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2" y="1"/>
                    <a:pt x="3" y="2"/>
                    <a:pt x="3" y="3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29" name="Freeform 631">
              <a:extLst>
                <a:ext uri="{FF2B5EF4-FFF2-40B4-BE49-F238E27FC236}">
                  <a16:creationId xmlns:a16="http://schemas.microsoft.com/office/drawing/2014/main" id="{A1D282F0-4C48-4C35-9F71-C224E9415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050" y="8164514"/>
              <a:ext cx="1588" cy="1588"/>
            </a:xfrm>
            <a:custGeom>
              <a:avLst/>
              <a:gdLst>
                <a:gd name="T0" fmla="*/ 0 w 1"/>
                <a:gd name="T1" fmla="*/ 0 h 5"/>
                <a:gd name="T2" fmla="*/ 1588 w 1"/>
                <a:gd name="T3" fmla="*/ 1588 h 5"/>
                <a:gd name="T4" fmla="*/ 0 w 1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1" y="1"/>
                    <a:pt x="1" y="3"/>
                    <a:pt x="1" y="5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0" name="Freeform 632">
              <a:extLst>
                <a:ext uri="{FF2B5EF4-FFF2-40B4-BE49-F238E27FC236}">
                  <a16:creationId xmlns:a16="http://schemas.microsoft.com/office/drawing/2014/main" id="{E4163362-D9CD-48C2-8471-28A2DBBF5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75" y="8153401"/>
              <a:ext cx="1588" cy="3175"/>
            </a:xfrm>
            <a:custGeom>
              <a:avLst/>
              <a:gdLst>
                <a:gd name="T0" fmla="*/ 0 w 2"/>
                <a:gd name="T1" fmla="*/ 0 h 4"/>
                <a:gd name="T2" fmla="*/ 1588 w 2"/>
                <a:gd name="T3" fmla="*/ 3175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3"/>
                    <a:pt x="2" y="4"/>
                  </a:cubicBezTo>
                  <a:cubicBezTo>
                    <a:pt x="1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1" name="Freeform 633">
              <a:extLst>
                <a:ext uri="{FF2B5EF4-FFF2-40B4-BE49-F238E27FC236}">
                  <a16:creationId xmlns:a16="http://schemas.microsoft.com/office/drawing/2014/main" id="{E1BFAB89-8FEC-40A6-96BD-7018A956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050" y="8158164"/>
              <a:ext cx="0" cy="1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1588 h 4"/>
                <a:gd name="T4" fmla="*/ 0 w 1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1"/>
                    <a:pt x="1" y="3"/>
                    <a:pt x="1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2" name="Freeform 634">
              <a:extLst>
                <a:ext uri="{FF2B5EF4-FFF2-40B4-BE49-F238E27FC236}">
                  <a16:creationId xmlns:a16="http://schemas.microsoft.com/office/drawing/2014/main" id="{9E3373FB-F6DC-41D3-A88C-B0D96D5E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463" y="8156576"/>
              <a:ext cx="1588" cy="1588"/>
            </a:xfrm>
            <a:custGeom>
              <a:avLst/>
              <a:gdLst>
                <a:gd name="T0" fmla="*/ 0 w 2"/>
                <a:gd name="T1" fmla="*/ 0 h 4"/>
                <a:gd name="T2" fmla="*/ 1588 w 2"/>
                <a:gd name="T3" fmla="*/ 1588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3" name="Freeform 635">
              <a:extLst>
                <a:ext uri="{FF2B5EF4-FFF2-40B4-BE49-F238E27FC236}">
                  <a16:creationId xmlns:a16="http://schemas.microsoft.com/office/drawing/2014/main" id="{033357C3-D3F2-48E3-98C9-53E5545F8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050" y="8161339"/>
              <a:ext cx="0" cy="1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1588 h 4"/>
                <a:gd name="T4" fmla="*/ 0 w 1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1"/>
                    <a:pt x="1" y="3"/>
                    <a:pt x="1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CB7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4" name="Freeform 636">
              <a:extLst>
                <a:ext uri="{FF2B5EF4-FFF2-40B4-BE49-F238E27FC236}">
                  <a16:creationId xmlns:a16="http://schemas.microsoft.com/office/drawing/2014/main" id="{A2FA39C6-886B-4D80-BD8A-618BC8EEB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0" y="7134226"/>
              <a:ext cx="11113" cy="1588"/>
            </a:xfrm>
            <a:custGeom>
              <a:avLst/>
              <a:gdLst>
                <a:gd name="T0" fmla="*/ 11113 w 20"/>
                <a:gd name="T1" fmla="*/ 0 h 1"/>
                <a:gd name="T2" fmla="*/ 0 w 20"/>
                <a:gd name="T3" fmla="*/ 1588 h 1"/>
                <a:gd name="T4" fmla="*/ 11113 w 20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">
                  <a:moveTo>
                    <a:pt x="20" y="0"/>
                  </a:moveTo>
                  <a:cubicBezTo>
                    <a:pt x="13" y="0"/>
                    <a:pt x="6" y="1"/>
                    <a:pt x="0" y="1"/>
                  </a:cubicBezTo>
                  <a:cubicBezTo>
                    <a:pt x="6" y="1"/>
                    <a:pt x="13" y="0"/>
                    <a:pt x="2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5" name="Freeform 637">
              <a:extLst>
                <a:ext uri="{FF2B5EF4-FFF2-40B4-BE49-F238E27FC236}">
                  <a16:creationId xmlns:a16="http://schemas.microsoft.com/office/drawing/2014/main" id="{091EFC80-48DA-4EFA-8869-EE7FEB412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100" y="7134226"/>
              <a:ext cx="4763" cy="0"/>
            </a:xfrm>
            <a:custGeom>
              <a:avLst/>
              <a:gdLst>
                <a:gd name="T0" fmla="*/ 4763 w 9"/>
                <a:gd name="T1" fmla="*/ 0 w 9"/>
                <a:gd name="T2" fmla="*/ 4763 w 9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3" y="0"/>
                    <a:pt x="6" y="0"/>
                    <a:pt x="9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6" name="Freeform 638">
              <a:extLst>
                <a:ext uri="{FF2B5EF4-FFF2-40B4-BE49-F238E27FC236}">
                  <a16:creationId xmlns:a16="http://schemas.microsoft.com/office/drawing/2014/main" id="{94B89EFB-AF46-44CB-8C27-213102F6F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7135814"/>
              <a:ext cx="7938" cy="0"/>
            </a:xfrm>
            <a:custGeom>
              <a:avLst/>
              <a:gdLst>
                <a:gd name="T0" fmla="*/ 7938 w 17"/>
                <a:gd name="T1" fmla="*/ 0 h 1"/>
                <a:gd name="T2" fmla="*/ 0 w 17"/>
                <a:gd name="T3" fmla="*/ 1 h 1"/>
                <a:gd name="T4" fmla="*/ 7938 w 1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">
                  <a:moveTo>
                    <a:pt x="17" y="0"/>
                  </a:moveTo>
                  <a:cubicBezTo>
                    <a:pt x="11" y="0"/>
                    <a:pt x="5" y="1"/>
                    <a:pt x="0" y="1"/>
                  </a:cubicBezTo>
                  <a:cubicBezTo>
                    <a:pt x="5" y="1"/>
                    <a:pt x="11" y="0"/>
                    <a:pt x="17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7" name="Freeform 639">
              <a:extLst>
                <a:ext uri="{FF2B5EF4-FFF2-40B4-BE49-F238E27FC236}">
                  <a16:creationId xmlns:a16="http://schemas.microsoft.com/office/drawing/2014/main" id="{24D7A404-35AA-499C-920C-303D6F2D5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7135814"/>
              <a:ext cx="4763" cy="0"/>
            </a:xfrm>
            <a:custGeom>
              <a:avLst/>
              <a:gdLst>
                <a:gd name="T0" fmla="*/ 4763 w 8"/>
                <a:gd name="T1" fmla="*/ 0 w 8"/>
                <a:gd name="T2" fmla="*/ 4763 w 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3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8" name="Freeform 640">
              <a:extLst>
                <a:ext uri="{FF2B5EF4-FFF2-40B4-BE49-F238E27FC236}">
                  <a16:creationId xmlns:a16="http://schemas.microsoft.com/office/drawing/2014/main" id="{B138C483-8975-4889-90E6-5DF4D7DF1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450" y="7134226"/>
              <a:ext cx="11113" cy="0"/>
            </a:xfrm>
            <a:custGeom>
              <a:avLst/>
              <a:gdLst>
                <a:gd name="T0" fmla="*/ 11113 w 23"/>
                <a:gd name="T1" fmla="*/ 0 h 1"/>
                <a:gd name="T2" fmla="*/ 0 w 23"/>
                <a:gd name="T3" fmla="*/ 1 h 1"/>
                <a:gd name="T4" fmla="*/ 11113 w 2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cubicBezTo>
                    <a:pt x="15" y="1"/>
                    <a:pt x="7" y="1"/>
                    <a:pt x="0" y="1"/>
                  </a:cubicBezTo>
                  <a:cubicBezTo>
                    <a:pt x="7" y="1"/>
                    <a:pt x="15" y="1"/>
                    <a:pt x="23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39" name="Freeform 641">
              <a:extLst>
                <a:ext uri="{FF2B5EF4-FFF2-40B4-BE49-F238E27FC236}">
                  <a16:creationId xmlns:a16="http://schemas.microsoft.com/office/drawing/2014/main" id="{AFEF96D9-FEFE-4A10-8742-0AE94E9B5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7135814"/>
              <a:ext cx="3175" cy="0"/>
            </a:xfrm>
            <a:custGeom>
              <a:avLst/>
              <a:gdLst>
                <a:gd name="T0" fmla="*/ 3175 w 6"/>
                <a:gd name="T1" fmla="*/ 0 w 6"/>
                <a:gd name="T2" fmla="*/ 3175 w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0" name="Freeform 642">
              <a:extLst>
                <a:ext uri="{FF2B5EF4-FFF2-40B4-BE49-F238E27FC236}">
                  <a16:creationId xmlns:a16="http://schemas.microsoft.com/office/drawing/2014/main" id="{3D30A994-E4F8-4CE7-A58B-7B13DFA08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7134226"/>
              <a:ext cx="4763" cy="0"/>
            </a:xfrm>
            <a:custGeom>
              <a:avLst/>
              <a:gdLst>
                <a:gd name="T0" fmla="*/ 4763 w 10"/>
                <a:gd name="T1" fmla="*/ 0 w 10"/>
                <a:gd name="T2" fmla="*/ 4763 w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3" y="0"/>
                    <a:pt x="6" y="0"/>
                    <a:pt x="1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1" name="Freeform 643">
              <a:extLst>
                <a:ext uri="{FF2B5EF4-FFF2-40B4-BE49-F238E27FC236}">
                  <a16:creationId xmlns:a16="http://schemas.microsoft.com/office/drawing/2014/main" id="{8CF58CFE-0A43-4A66-ACAE-353333147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7132639"/>
              <a:ext cx="14288" cy="1588"/>
            </a:xfrm>
            <a:custGeom>
              <a:avLst/>
              <a:gdLst>
                <a:gd name="T0" fmla="*/ 14288 w 26"/>
                <a:gd name="T1" fmla="*/ 0 h 1"/>
                <a:gd name="T2" fmla="*/ 0 w 26"/>
                <a:gd name="T3" fmla="*/ 1588 h 1"/>
                <a:gd name="T4" fmla="*/ 14288 w 2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1">
                  <a:moveTo>
                    <a:pt x="26" y="0"/>
                  </a:moveTo>
                  <a:cubicBezTo>
                    <a:pt x="17" y="1"/>
                    <a:pt x="8" y="1"/>
                    <a:pt x="0" y="1"/>
                  </a:cubicBezTo>
                  <a:cubicBezTo>
                    <a:pt x="8" y="1"/>
                    <a:pt x="17" y="1"/>
                    <a:pt x="26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2" name="Freeform 644">
              <a:extLst>
                <a:ext uri="{FF2B5EF4-FFF2-40B4-BE49-F238E27FC236}">
                  <a16:creationId xmlns:a16="http://schemas.microsoft.com/office/drawing/2014/main" id="{5C0C560A-AE11-4175-9744-509FBAD27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013" y="7132639"/>
              <a:ext cx="6350" cy="0"/>
            </a:xfrm>
            <a:custGeom>
              <a:avLst/>
              <a:gdLst>
                <a:gd name="T0" fmla="*/ 6350 w 11"/>
                <a:gd name="T1" fmla="*/ 0 w 11"/>
                <a:gd name="T2" fmla="*/ 6350 w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" y="0"/>
                    <a:pt x="7" y="0"/>
                    <a:pt x="11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3" name="Freeform 645">
              <a:extLst>
                <a:ext uri="{FF2B5EF4-FFF2-40B4-BE49-F238E27FC236}">
                  <a16:creationId xmlns:a16="http://schemas.microsoft.com/office/drawing/2014/main" id="{3BCDE83D-2525-480F-B6B5-691CB6C7A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788" y="7134226"/>
              <a:ext cx="6350" cy="0"/>
            </a:xfrm>
            <a:custGeom>
              <a:avLst/>
              <a:gdLst>
                <a:gd name="T0" fmla="*/ 6350 w 11"/>
                <a:gd name="T1" fmla="*/ 0 w 11"/>
                <a:gd name="T2" fmla="*/ 6350 w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4" y="0"/>
                    <a:pt x="7" y="0"/>
                    <a:pt x="11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4" name="Freeform 646">
              <a:extLst>
                <a:ext uri="{FF2B5EF4-FFF2-40B4-BE49-F238E27FC236}">
                  <a16:creationId xmlns:a16="http://schemas.microsoft.com/office/drawing/2014/main" id="{C585CEA0-4E52-4856-9F39-455644E70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7134226"/>
              <a:ext cx="12700" cy="0"/>
            </a:xfrm>
            <a:custGeom>
              <a:avLst/>
              <a:gdLst>
                <a:gd name="T0" fmla="*/ 12700 w 24"/>
                <a:gd name="T1" fmla="*/ 0 h 1"/>
                <a:gd name="T2" fmla="*/ 0 w 24"/>
                <a:gd name="T3" fmla="*/ 1 h 1"/>
                <a:gd name="T4" fmla="*/ 12700 w 2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1">
                  <a:moveTo>
                    <a:pt x="24" y="0"/>
                  </a:moveTo>
                  <a:cubicBezTo>
                    <a:pt x="16" y="1"/>
                    <a:pt x="8" y="1"/>
                    <a:pt x="0" y="1"/>
                  </a:cubicBezTo>
                  <a:cubicBezTo>
                    <a:pt x="8" y="1"/>
                    <a:pt x="16" y="1"/>
                    <a:pt x="24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5" name="Freeform 647">
              <a:extLst>
                <a:ext uri="{FF2B5EF4-FFF2-40B4-BE49-F238E27FC236}">
                  <a16:creationId xmlns:a16="http://schemas.microsoft.com/office/drawing/2014/main" id="{E92A6C5B-C2CB-4A1E-93BF-4508F6C1F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3" y="7132639"/>
              <a:ext cx="15875" cy="0"/>
            </a:xfrm>
            <a:custGeom>
              <a:avLst/>
              <a:gdLst>
                <a:gd name="T0" fmla="*/ 15875 w 28"/>
                <a:gd name="T1" fmla="*/ 0 h 1"/>
                <a:gd name="T2" fmla="*/ 0 w 28"/>
                <a:gd name="T3" fmla="*/ 1 h 1"/>
                <a:gd name="T4" fmla="*/ 15875 w 28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1">
                  <a:moveTo>
                    <a:pt x="28" y="0"/>
                  </a:moveTo>
                  <a:cubicBezTo>
                    <a:pt x="18" y="1"/>
                    <a:pt x="9" y="1"/>
                    <a:pt x="0" y="1"/>
                  </a:cubicBezTo>
                  <a:cubicBezTo>
                    <a:pt x="9" y="1"/>
                    <a:pt x="18" y="1"/>
                    <a:pt x="28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6" name="Freeform 648">
              <a:extLst>
                <a:ext uri="{FF2B5EF4-FFF2-40B4-BE49-F238E27FC236}">
                  <a16:creationId xmlns:a16="http://schemas.microsoft.com/office/drawing/2014/main" id="{AC07894B-3BBB-416A-8723-E0E206DEF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216776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7" name="Freeform 649">
              <a:extLst>
                <a:ext uri="{FF2B5EF4-FFF2-40B4-BE49-F238E27FC236}">
                  <a16:creationId xmlns:a16="http://schemas.microsoft.com/office/drawing/2014/main" id="{48137E6E-DAFF-4643-908C-751CE4679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208839"/>
              <a:ext cx="0" cy="1588"/>
            </a:xfrm>
            <a:custGeom>
              <a:avLst/>
              <a:gdLst>
                <a:gd name="T0" fmla="*/ 0 h 5"/>
                <a:gd name="T1" fmla="*/ 1588 h 5"/>
                <a:gd name="T2" fmla="*/ 0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8" name="Freeform 650">
              <a:extLst>
                <a:ext uri="{FF2B5EF4-FFF2-40B4-BE49-F238E27FC236}">
                  <a16:creationId xmlns:a16="http://schemas.microsoft.com/office/drawing/2014/main" id="{404BB926-6683-4518-94B9-BBA3260FF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213601"/>
              <a:ext cx="0" cy="1588"/>
            </a:xfrm>
            <a:custGeom>
              <a:avLst/>
              <a:gdLst>
                <a:gd name="T0" fmla="*/ 0 h 5"/>
                <a:gd name="T1" fmla="*/ 1588 h 5"/>
                <a:gd name="T2" fmla="*/ 0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49" name="Freeform 651">
              <a:extLst>
                <a:ext uri="{FF2B5EF4-FFF2-40B4-BE49-F238E27FC236}">
                  <a16:creationId xmlns:a16="http://schemas.microsoft.com/office/drawing/2014/main" id="{CB42D7F8-5742-4296-A463-2BD219268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21539"/>
              <a:ext cx="0" cy="6350"/>
            </a:xfrm>
            <a:custGeom>
              <a:avLst/>
              <a:gdLst>
                <a:gd name="T0" fmla="*/ 0 h 10"/>
                <a:gd name="T1" fmla="*/ 6350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4"/>
                    <a:pt x="0" y="7"/>
                    <a:pt x="0" y="10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0" name="Freeform 652">
              <a:extLst>
                <a:ext uri="{FF2B5EF4-FFF2-40B4-BE49-F238E27FC236}">
                  <a16:creationId xmlns:a16="http://schemas.microsoft.com/office/drawing/2014/main" id="{F55B9B8E-AE0A-4039-AD4A-4F1318782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27889"/>
              <a:ext cx="0" cy="4763"/>
            </a:xfrm>
            <a:custGeom>
              <a:avLst/>
              <a:gdLst>
                <a:gd name="T0" fmla="*/ 0 h 9"/>
                <a:gd name="T1" fmla="*/ 4763 h 9"/>
                <a:gd name="T2" fmla="*/ 0 h 9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9">
                  <a:moveTo>
                    <a:pt x="0" y="0"/>
                  </a:moveTo>
                  <a:cubicBezTo>
                    <a:pt x="0" y="3"/>
                    <a:pt x="0" y="6"/>
                    <a:pt x="0" y="9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1" name="Freeform 653">
              <a:extLst>
                <a:ext uri="{FF2B5EF4-FFF2-40B4-BE49-F238E27FC236}">
                  <a16:creationId xmlns:a16="http://schemas.microsoft.com/office/drawing/2014/main" id="{DE5BE218-4465-4237-B193-C607609C8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199314"/>
              <a:ext cx="0" cy="3175"/>
            </a:xfrm>
            <a:custGeom>
              <a:avLst/>
              <a:gdLst>
                <a:gd name="T0" fmla="*/ 0 h 4"/>
                <a:gd name="T1" fmla="*/ 3175 h 4"/>
                <a:gd name="T2" fmla="*/ 0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2" name="Freeform 654">
              <a:extLst>
                <a:ext uri="{FF2B5EF4-FFF2-40B4-BE49-F238E27FC236}">
                  <a16:creationId xmlns:a16="http://schemas.microsoft.com/office/drawing/2014/main" id="{DC78077B-AF07-47D4-861D-BBA3ABC31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192964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3" name="Freeform 655">
              <a:extLst>
                <a:ext uri="{FF2B5EF4-FFF2-40B4-BE49-F238E27FC236}">
                  <a16:creationId xmlns:a16="http://schemas.microsoft.com/office/drawing/2014/main" id="{B05C1434-933F-49BD-B5D4-4505A0546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185026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4" name="Freeform 656">
              <a:extLst>
                <a:ext uri="{FF2B5EF4-FFF2-40B4-BE49-F238E27FC236}">
                  <a16:creationId xmlns:a16="http://schemas.microsoft.com/office/drawing/2014/main" id="{1FD2741D-F9FA-4887-A6EB-D6015F11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196139"/>
              <a:ext cx="0" cy="1588"/>
            </a:xfrm>
            <a:custGeom>
              <a:avLst/>
              <a:gdLst>
                <a:gd name="T0" fmla="*/ 0 h 4"/>
                <a:gd name="T1" fmla="*/ 1588 h 4"/>
                <a:gd name="T2" fmla="*/ 0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5" name="Freeform 657">
              <a:extLst>
                <a:ext uri="{FF2B5EF4-FFF2-40B4-BE49-F238E27FC236}">
                  <a16:creationId xmlns:a16="http://schemas.microsoft.com/office/drawing/2014/main" id="{A35419E6-FE42-4614-B4AF-2F809C4C7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204076"/>
              <a:ext cx="0" cy="3175"/>
            </a:xfrm>
            <a:custGeom>
              <a:avLst/>
              <a:gdLst>
                <a:gd name="T0" fmla="*/ 0 h 5"/>
                <a:gd name="T1" fmla="*/ 3175 h 5"/>
                <a:gd name="T2" fmla="*/ 0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6" name="Freeform 658">
              <a:extLst>
                <a:ext uri="{FF2B5EF4-FFF2-40B4-BE49-F238E27FC236}">
                  <a16:creationId xmlns:a16="http://schemas.microsoft.com/office/drawing/2014/main" id="{6AFB9006-35AC-45DC-8547-97EFD42F4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0588" y="7135814"/>
              <a:ext cx="3175" cy="0"/>
            </a:xfrm>
            <a:custGeom>
              <a:avLst/>
              <a:gdLst>
                <a:gd name="T0" fmla="*/ 3175 w 7"/>
                <a:gd name="T1" fmla="*/ 0 w 7"/>
                <a:gd name="T2" fmla="*/ 3175 w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7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7" name="Freeform 659">
              <a:extLst>
                <a:ext uri="{FF2B5EF4-FFF2-40B4-BE49-F238E27FC236}">
                  <a16:creationId xmlns:a16="http://schemas.microsoft.com/office/drawing/2014/main" id="{537D2452-20CD-4D74-894F-44E1EC516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188201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8" name="Freeform 660">
              <a:extLst>
                <a:ext uri="{FF2B5EF4-FFF2-40B4-BE49-F238E27FC236}">
                  <a16:creationId xmlns:a16="http://schemas.microsoft.com/office/drawing/2014/main" id="{CDDE2338-6A91-433F-92B7-3007C7A55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788" y="8050214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59" name="Freeform 661">
              <a:extLst>
                <a:ext uri="{FF2B5EF4-FFF2-40B4-BE49-F238E27FC236}">
                  <a16:creationId xmlns:a16="http://schemas.microsoft.com/office/drawing/2014/main" id="{73CE33E4-A07C-46BD-8AA9-EF9C33291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8039101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0" name="Freeform 662">
              <a:extLst>
                <a:ext uri="{FF2B5EF4-FFF2-40B4-BE49-F238E27FC236}">
                  <a16:creationId xmlns:a16="http://schemas.microsoft.com/office/drawing/2014/main" id="{03D39075-10F2-48F9-961B-1EFF27251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788" y="8053389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1" name="Freeform 663">
              <a:extLst>
                <a:ext uri="{FF2B5EF4-FFF2-40B4-BE49-F238E27FC236}">
                  <a16:creationId xmlns:a16="http://schemas.microsoft.com/office/drawing/2014/main" id="{1A361243-882F-4C27-A7E5-A7E00FBD4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788" y="8051801"/>
              <a:ext cx="0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2" name="Freeform 664">
              <a:extLst>
                <a:ext uri="{FF2B5EF4-FFF2-40B4-BE49-F238E27FC236}">
                  <a16:creationId xmlns:a16="http://schemas.microsoft.com/office/drawing/2014/main" id="{CC39E135-7158-4C33-A1C4-476595ED4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8047039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3" name="Freeform 665">
              <a:extLst>
                <a:ext uri="{FF2B5EF4-FFF2-40B4-BE49-F238E27FC236}">
                  <a16:creationId xmlns:a16="http://schemas.microsoft.com/office/drawing/2014/main" id="{4B502F4B-47E1-49F3-B650-82DBAFC29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804227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4" name="Freeform 666">
              <a:extLst>
                <a:ext uri="{FF2B5EF4-FFF2-40B4-BE49-F238E27FC236}">
                  <a16:creationId xmlns:a16="http://schemas.microsoft.com/office/drawing/2014/main" id="{8BBB1FEA-D6F4-4012-9D9F-3A5E96361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8048626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5" name="Freeform 667">
              <a:extLst>
                <a:ext uri="{FF2B5EF4-FFF2-40B4-BE49-F238E27FC236}">
                  <a16:creationId xmlns:a16="http://schemas.microsoft.com/office/drawing/2014/main" id="{FF19358C-7DDB-4E21-A41C-7650E658E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0" y="8056564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6" name="Freeform 668">
              <a:extLst>
                <a:ext uri="{FF2B5EF4-FFF2-40B4-BE49-F238E27FC236}">
                  <a16:creationId xmlns:a16="http://schemas.microsoft.com/office/drawing/2014/main" id="{9F1EDC07-999E-4053-B47A-9D082D3CC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788" y="8054976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7" name="Freeform 669">
              <a:extLst>
                <a:ext uri="{FF2B5EF4-FFF2-40B4-BE49-F238E27FC236}">
                  <a16:creationId xmlns:a16="http://schemas.microsoft.com/office/drawing/2014/main" id="{8F3C1C31-518A-4AA5-BA34-46ED3F02D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34239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8" name="Freeform 670">
              <a:extLst>
                <a:ext uri="{FF2B5EF4-FFF2-40B4-BE49-F238E27FC236}">
                  <a16:creationId xmlns:a16="http://schemas.microsoft.com/office/drawing/2014/main" id="{D3067723-3837-4775-98F5-4C837AAB8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0" y="8056564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69" name="Freeform 671">
              <a:extLst>
                <a:ext uri="{FF2B5EF4-FFF2-40B4-BE49-F238E27FC236}">
                  <a16:creationId xmlns:a16="http://schemas.microsoft.com/office/drawing/2014/main" id="{E8833AB9-4263-4DFD-9ADF-0AC4A992C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788" y="8054976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0" name="Freeform 672">
              <a:extLst>
                <a:ext uri="{FF2B5EF4-FFF2-40B4-BE49-F238E27FC236}">
                  <a16:creationId xmlns:a16="http://schemas.microsoft.com/office/drawing/2014/main" id="{EFF2B757-3E9C-4ABE-9CFB-E4046CEDE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8037514"/>
              <a:ext cx="1588" cy="0"/>
            </a:xfrm>
            <a:custGeom>
              <a:avLst/>
              <a:gdLst>
                <a:gd name="T0" fmla="*/ 0 w 1"/>
                <a:gd name="T1" fmla="*/ 1 h 1"/>
                <a:gd name="T2" fmla="*/ 1588 w 1"/>
                <a:gd name="T3" fmla="*/ 0 h 1"/>
                <a:gd name="T4" fmla="*/ 0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1" name="Freeform 673">
              <a:extLst>
                <a:ext uri="{FF2B5EF4-FFF2-40B4-BE49-F238E27FC236}">
                  <a16:creationId xmlns:a16="http://schemas.microsoft.com/office/drawing/2014/main" id="{67B0D18B-D1C5-4964-8A45-3CB4F2DD1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7131051"/>
              <a:ext cx="15875" cy="0"/>
            </a:xfrm>
            <a:custGeom>
              <a:avLst/>
              <a:gdLst>
                <a:gd name="T0" fmla="*/ 15875 w 30"/>
                <a:gd name="T1" fmla="*/ 0 h 1"/>
                <a:gd name="T2" fmla="*/ 0 w 30"/>
                <a:gd name="T3" fmla="*/ 1 h 1"/>
                <a:gd name="T4" fmla="*/ 15875 w 30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1">
                  <a:moveTo>
                    <a:pt x="30" y="0"/>
                  </a:moveTo>
                  <a:cubicBezTo>
                    <a:pt x="20" y="1"/>
                    <a:pt x="10" y="1"/>
                    <a:pt x="0" y="1"/>
                  </a:cubicBezTo>
                  <a:cubicBezTo>
                    <a:pt x="10" y="1"/>
                    <a:pt x="20" y="1"/>
                    <a:pt x="3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2" name="Freeform 674">
              <a:extLst>
                <a:ext uri="{FF2B5EF4-FFF2-40B4-BE49-F238E27FC236}">
                  <a16:creationId xmlns:a16="http://schemas.microsoft.com/office/drawing/2014/main" id="{F5E65368-A86D-4695-9B2A-8DEA3B311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7131051"/>
              <a:ext cx="6350" cy="0"/>
            </a:xfrm>
            <a:custGeom>
              <a:avLst/>
              <a:gdLst>
                <a:gd name="T0" fmla="*/ 6350 w 12"/>
                <a:gd name="T1" fmla="*/ 0 w 12"/>
                <a:gd name="T2" fmla="*/ 6350 w 1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2">
                  <a:moveTo>
                    <a:pt x="12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4" y="0"/>
                    <a:pt x="8" y="0"/>
                    <a:pt x="12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3" name="Freeform 675">
              <a:extLst>
                <a:ext uri="{FF2B5EF4-FFF2-40B4-BE49-F238E27FC236}">
                  <a16:creationId xmlns:a16="http://schemas.microsoft.com/office/drawing/2014/main" id="{01347826-7352-4E35-AF48-1F06F4DC2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638" y="7131051"/>
              <a:ext cx="23813" cy="1588"/>
            </a:xfrm>
            <a:custGeom>
              <a:avLst/>
              <a:gdLst>
                <a:gd name="T0" fmla="*/ 23813 w 47"/>
                <a:gd name="T1" fmla="*/ 0 h 1"/>
                <a:gd name="T2" fmla="*/ 0 w 47"/>
                <a:gd name="T3" fmla="*/ 1588 h 1"/>
                <a:gd name="T4" fmla="*/ 23813 w 47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7" h="1">
                  <a:moveTo>
                    <a:pt x="47" y="0"/>
                  </a:moveTo>
                  <a:cubicBezTo>
                    <a:pt x="31" y="1"/>
                    <a:pt x="16" y="1"/>
                    <a:pt x="0" y="1"/>
                  </a:cubicBezTo>
                  <a:cubicBezTo>
                    <a:pt x="16" y="1"/>
                    <a:pt x="31" y="1"/>
                    <a:pt x="47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4" name="Freeform 676">
              <a:extLst>
                <a:ext uri="{FF2B5EF4-FFF2-40B4-BE49-F238E27FC236}">
                  <a16:creationId xmlns:a16="http://schemas.microsoft.com/office/drawing/2014/main" id="{B7B0AE68-EF7D-447E-A911-0D0341AAD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8700" y="7132639"/>
              <a:ext cx="6350" cy="0"/>
            </a:xfrm>
            <a:custGeom>
              <a:avLst/>
              <a:gdLst>
                <a:gd name="T0" fmla="*/ 6350 w 14"/>
                <a:gd name="T1" fmla="*/ 0 h 1"/>
                <a:gd name="T2" fmla="*/ 0 w 14"/>
                <a:gd name="T3" fmla="*/ 1 h 1"/>
                <a:gd name="T4" fmla="*/ 6350 w 1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cubicBezTo>
                    <a:pt x="10" y="0"/>
                    <a:pt x="5" y="1"/>
                    <a:pt x="0" y="1"/>
                  </a:cubicBezTo>
                  <a:cubicBezTo>
                    <a:pt x="5" y="1"/>
                    <a:pt x="10" y="0"/>
                    <a:pt x="14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5" name="Freeform 677">
              <a:extLst>
                <a:ext uri="{FF2B5EF4-FFF2-40B4-BE49-F238E27FC236}">
                  <a16:creationId xmlns:a16="http://schemas.microsoft.com/office/drawing/2014/main" id="{62BA1369-554E-42EC-85EB-CB14516F2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438" y="7131051"/>
              <a:ext cx="12700" cy="0"/>
            </a:xfrm>
            <a:custGeom>
              <a:avLst/>
              <a:gdLst>
                <a:gd name="T0" fmla="*/ 12700 w 25"/>
                <a:gd name="T1" fmla="*/ 0 w 25"/>
                <a:gd name="T2" fmla="*/ 12700 w 2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5">
                  <a:moveTo>
                    <a:pt x="25" y="0"/>
                  </a:moveTo>
                  <a:cubicBezTo>
                    <a:pt x="17" y="0"/>
                    <a:pt x="8" y="0"/>
                    <a:pt x="0" y="0"/>
                  </a:cubicBezTo>
                  <a:cubicBezTo>
                    <a:pt x="8" y="0"/>
                    <a:pt x="17" y="0"/>
                    <a:pt x="25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6" name="Freeform 678">
              <a:extLst>
                <a:ext uri="{FF2B5EF4-FFF2-40B4-BE49-F238E27FC236}">
                  <a16:creationId xmlns:a16="http://schemas.microsoft.com/office/drawing/2014/main" id="{8A28039D-1587-44C4-8073-827E2B5B3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963" y="8034339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7" name="Freeform 679">
              <a:extLst>
                <a:ext uri="{FF2B5EF4-FFF2-40B4-BE49-F238E27FC236}">
                  <a16:creationId xmlns:a16="http://schemas.microsoft.com/office/drawing/2014/main" id="{81BE634B-3665-403C-A2A5-586E4AA19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0" y="7127876"/>
              <a:ext cx="0" cy="0"/>
            </a:xfrm>
            <a:custGeom>
              <a:avLst/>
              <a:gdLst>
                <a:gd name="T0" fmla="*/ 1 w 2"/>
                <a:gd name="T1" fmla="*/ 0 w 2"/>
                <a:gd name="T2" fmla="*/ 1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8" name="Freeform 680">
              <a:extLst>
                <a:ext uri="{FF2B5EF4-FFF2-40B4-BE49-F238E27FC236}">
                  <a16:creationId xmlns:a16="http://schemas.microsoft.com/office/drawing/2014/main" id="{5B0307D6-681A-4727-B6A1-105632149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7132639"/>
              <a:ext cx="14288" cy="0"/>
            </a:xfrm>
            <a:custGeom>
              <a:avLst/>
              <a:gdLst>
                <a:gd name="T0" fmla="*/ 14288 w 28"/>
                <a:gd name="T1" fmla="*/ 0 w 28"/>
                <a:gd name="T2" fmla="*/ 14288 w 2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cubicBezTo>
                    <a:pt x="18" y="0"/>
                    <a:pt x="9" y="0"/>
                    <a:pt x="0" y="0"/>
                  </a:cubicBezTo>
                  <a:cubicBezTo>
                    <a:pt x="9" y="0"/>
                    <a:pt x="18" y="0"/>
                    <a:pt x="28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79" name="Freeform 681">
              <a:extLst>
                <a:ext uri="{FF2B5EF4-FFF2-40B4-BE49-F238E27FC236}">
                  <a16:creationId xmlns:a16="http://schemas.microsoft.com/office/drawing/2014/main" id="{F1FB8C73-4914-4583-80BE-8C7F3248A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650" y="7129464"/>
              <a:ext cx="9525" cy="0"/>
            </a:xfrm>
            <a:custGeom>
              <a:avLst/>
              <a:gdLst>
                <a:gd name="T0" fmla="*/ 9525 w 19"/>
                <a:gd name="T1" fmla="*/ 0 w 19"/>
                <a:gd name="T2" fmla="*/ 9525 w 19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9">
                  <a:moveTo>
                    <a:pt x="19" y="0"/>
                  </a:moveTo>
                  <a:cubicBezTo>
                    <a:pt x="13" y="0"/>
                    <a:pt x="6" y="0"/>
                    <a:pt x="0" y="0"/>
                  </a:cubicBezTo>
                  <a:cubicBezTo>
                    <a:pt x="6" y="0"/>
                    <a:pt x="13" y="0"/>
                    <a:pt x="19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0" name="Freeform 682">
              <a:extLst>
                <a:ext uri="{FF2B5EF4-FFF2-40B4-BE49-F238E27FC236}">
                  <a16:creationId xmlns:a16="http://schemas.microsoft.com/office/drawing/2014/main" id="{263AE4C9-1431-47A5-A0CC-9011DA6FC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7131051"/>
              <a:ext cx="3175" cy="0"/>
            </a:xfrm>
            <a:custGeom>
              <a:avLst/>
              <a:gdLst>
                <a:gd name="T0" fmla="*/ 3175 w 6"/>
                <a:gd name="T1" fmla="*/ 0 w 6"/>
                <a:gd name="T2" fmla="*/ 3175 w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1" name="Freeform 683">
              <a:extLst>
                <a:ext uri="{FF2B5EF4-FFF2-40B4-BE49-F238E27FC236}">
                  <a16:creationId xmlns:a16="http://schemas.microsoft.com/office/drawing/2014/main" id="{11A4A5BB-598F-44B1-A3F3-D84671311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775" y="7131051"/>
              <a:ext cx="7938" cy="0"/>
            </a:xfrm>
            <a:custGeom>
              <a:avLst/>
              <a:gdLst>
                <a:gd name="T0" fmla="*/ 7938 w 15"/>
                <a:gd name="T1" fmla="*/ 0 w 15"/>
                <a:gd name="T2" fmla="*/ 7938 w 1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5">
                  <a:moveTo>
                    <a:pt x="15" y="0"/>
                  </a:moveTo>
                  <a:cubicBezTo>
                    <a:pt x="10" y="0"/>
                    <a:pt x="5" y="0"/>
                    <a:pt x="0" y="0"/>
                  </a:cubicBezTo>
                  <a:cubicBezTo>
                    <a:pt x="5" y="0"/>
                    <a:pt x="10" y="0"/>
                    <a:pt x="15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2" name="Freeform 684">
              <a:extLst>
                <a:ext uri="{FF2B5EF4-FFF2-40B4-BE49-F238E27FC236}">
                  <a16:creationId xmlns:a16="http://schemas.microsoft.com/office/drawing/2014/main" id="{2D64B9A8-FF41-4EE0-8A38-717440D3B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7281864"/>
              <a:ext cx="0" cy="6350"/>
            </a:xfrm>
            <a:custGeom>
              <a:avLst/>
              <a:gdLst>
                <a:gd name="T0" fmla="*/ 0 h 10"/>
                <a:gd name="T1" fmla="*/ 6350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3" name="Freeform 685">
              <a:extLst>
                <a:ext uri="{FF2B5EF4-FFF2-40B4-BE49-F238E27FC236}">
                  <a16:creationId xmlns:a16="http://schemas.microsoft.com/office/drawing/2014/main" id="{8A8207BC-C5D4-43A4-AE20-68C6E3DE5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8113714"/>
              <a:ext cx="3175" cy="1588"/>
            </a:xfrm>
            <a:custGeom>
              <a:avLst/>
              <a:gdLst>
                <a:gd name="T0" fmla="*/ 3175 w 5"/>
                <a:gd name="T1" fmla="*/ 1588 h 4"/>
                <a:gd name="T2" fmla="*/ 0 w 5"/>
                <a:gd name="T3" fmla="*/ 0 h 4"/>
                <a:gd name="T4" fmla="*/ 3175 w 5"/>
                <a:gd name="T5" fmla="*/ 1588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cubicBezTo>
                    <a:pt x="3" y="3"/>
                    <a:pt x="2" y="1"/>
                    <a:pt x="0" y="0"/>
                  </a:cubicBezTo>
                  <a:cubicBezTo>
                    <a:pt x="2" y="1"/>
                    <a:pt x="3" y="3"/>
                    <a:pt x="5" y="4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4" name="Freeform 686">
              <a:extLst>
                <a:ext uri="{FF2B5EF4-FFF2-40B4-BE49-F238E27FC236}">
                  <a16:creationId xmlns:a16="http://schemas.microsoft.com/office/drawing/2014/main" id="{5D231354-3679-43FD-BEFE-193B2BCE1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5" y="8110539"/>
              <a:ext cx="1588" cy="3175"/>
            </a:xfrm>
            <a:custGeom>
              <a:avLst/>
              <a:gdLst>
                <a:gd name="T0" fmla="*/ 1588 w 5"/>
                <a:gd name="T1" fmla="*/ 3175 h 5"/>
                <a:gd name="T2" fmla="*/ 0 w 5"/>
                <a:gd name="T3" fmla="*/ 0 h 5"/>
                <a:gd name="T4" fmla="*/ 1588 w 5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cubicBezTo>
                    <a:pt x="3" y="4"/>
                    <a:pt x="2" y="2"/>
                    <a:pt x="0" y="0"/>
                  </a:cubicBezTo>
                  <a:cubicBezTo>
                    <a:pt x="2" y="2"/>
                    <a:pt x="3" y="4"/>
                    <a:pt x="5" y="5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5" name="Freeform 687">
              <a:extLst>
                <a:ext uri="{FF2B5EF4-FFF2-40B4-BE49-F238E27FC236}">
                  <a16:creationId xmlns:a16="http://schemas.microsoft.com/office/drawing/2014/main" id="{57F8F405-ADC4-4BCB-A5F2-6E7DD2D5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263" y="8118476"/>
              <a:ext cx="4763" cy="3175"/>
            </a:xfrm>
            <a:custGeom>
              <a:avLst/>
              <a:gdLst>
                <a:gd name="T0" fmla="*/ 4763 w 11"/>
                <a:gd name="T1" fmla="*/ 3175 h 7"/>
                <a:gd name="T2" fmla="*/ 0 w 11"/>
                <a:gd name="T3" fmla="*/ 0 h 7"/>
                <a:gd name="T4" fmla="*/ 4763 w 11"/>
                <a:gd name="T5" fmla="*/ 3175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7" y="5"/>
                    <a:pt x="3" y="3"/>
                    <a:pt x="0" y="0"/>
                  </a:cubicBezTo>
                  <a:cubicBezTo>
                    <a:pt x="3" y="3"/>
                    <a:pt x="7" y="5"/>
                    <a:pt x="11" y="7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6" name="Freeform 688">
              <a:extLst>
                <a:ext uri="{FF2B5EF4-FFF2-40B4-BE49-F238E27FC236}">
                  <a16:creationId xmlns:a16="http://schemas.microsoft.com/office/drawing/2014/main" id="{E62F6128-53EE-4AC5-AA1E-5FE98C3E5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8115301"/>
              <a:ext cx="3175" cy="3175"/>
            </a:xfrm>
            <a:custGeom>
              <a:avLst/>
              <a:gdLst>
                <a:gd name="T0" fmla="*/ 3175 w 5"/>
                <a:gd name="T1" fmla="*/ 3175 h 5"/>
                <a:gd name="T2" fmla="*/ 0 w 5"/>
                <a:gd name="T3" fmla="*/ 0 h 5"/>
                <a:gd name="T4" fmla="*/ 3175 w 5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cubicBezTo>
                    <a:pt x="3" y="3"/>
                    <a:pt x="1" y="2"/>
                    <a:pt x="0" y="0"/>
                  </a:cubicBezTo>
                  <a:cubicBezTo>
                    <a:pt x="1" y="2"/>
                    <a:pt x="3" y="3"/>
                    <a:pt x="5" y="5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7" name="Freeform 689">
              <a:extLst>
                <a:ext uri="{FF2B5EF4-FFF2-40B4-BE49-F238E27FC236}">
                  <a16:creationId xmlns:a16="http://schemas.microsoft.com/office/drawing/2014/main" id="{AC685858-CB61-4FA7-821D-F0559E9E4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8101014"/>
              <a:ext cx="1588" cy="3175"/>
            </a:xfrm>
            <a:custGeom>
              <a:avLst/>
              <a:gdLst>
                <a:gd name="T0" fmla="*/ 1588 w 4"/>
                <a:gd name="T1" fmla="*/ 3175 h 6"/>
                <a:gd name="T2" fmla="*/ 0 w 4"/>
                <a:gd name="T3" fmla="*/ 0 h 6"/>
                <a:gd name="T4" fmla="*/ 1588 w 4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cubicBezTo>
                    <a:pt x="3" y="4"/>
                    <a:pt x="1" y="2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8" name="Freeform 690">
              <a:extLst>
                <a:ext uri="{FF2B5EF4-FFF2-40B4-BE49-F238E27FC236}">
                  <a16:creationId xmlns:a16="http://schemas.microsoft.com/office/drawing/2014/main" id="{DBB77F76-1B74-49DB-826A-F2D42DD6B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8104189"/>
              <a:ext cx="1588" cy="3175"/>
            </a:xfrm>
            <a:custGeom>
              <a:avLst/>
              <a:gdLst>
                <a:gd name="T0" fmla="*/ 1588 w 4"/>
                <a:gd name="T1" fmla="*/ 3175 h 6"/>
                <a:gd name="T2" fmla="*/ 0 w 4"/>
                <a:gd name="T3" fmla="*/ 0 h 6"/>
                <a:gd name="T4" fmla="*/ 1588 w 4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cubicBezTo>
                    <a:pt x="3" y="4"/>
                    <a:pt x="1" y="2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89" name="Freeform 691">
              <a:extLst>
                <a:ext uri="{FF2B5EF4-FFF2-40B4-BE49-F238E27FC236}">
                  <a16:creationId xmlns:a16="http://schemas.microsoft.com/office/drawing/2014/main" id="{B45F5ECB-6058-4311-B850-500030F8C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8108951"/>
              <a:ext cx="3175" cy="1588"/>
            </a:xfrm>
            <a:custGeom>
              <a:avLst/>
              <a:gdLst>
                <a:gd name="T0" fmla="*/ 3175 w 4"/>
                <a:gd name="T1" fmla="*/ 1588 h 5"/>
                <a:gd name="T2" fmla="*/ 0 w 4"/>
                <a:gd name="T3" fmla="*/ 0 h 5"/>
                <a:gd name="T4" fmla="*/ 3175 w 4"/>
                <a:gd name="T5" fmla="*/ 1588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cubicBezTo>
                    <a:pt x="3" y="3"/>
                    <a:pt x="1" y="1"/>
                    <a:pt x="0" y="0"/>
                  </a:cubicBezTo>
                  <a:cubicBezTo>
                    <a:pt x="1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0" name="Freeform 692">
              <a:extLst>
                <a:ext uri="{FF2B5EF4-FFF2-40B4-BE49-F238E27FC236}">
                  <a16:creationId xmlns:a16="http://schemas.microsoft.com/office/drawing/2014/main" id="{F789B717-CA88-474C-B7CF-65DB00907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8128001"/>
              <a:ext cx="4763" cy="1588"/>
            </a:xfrm>
            <a:custGeom>
              <a:avLst/>
              <a:gdLst>
                <a:gd name="T0" fmla="*/ 4763 w 8"/>
                <a:gd name="T1" fmla="*/ 1588 h 1"/>
                <a:gd name="T2" fmla="*/ 0 w 8"/>
                <a:gd name="T3" fmla="*/ 0 h 1"/>
                <a:gd name="T4" fmla="*/ 4763 w 8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3" y="0"/>
                    <a:pt x="5" y="0"/>
                    <a:pt x="8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1" name="Freeform 693">
              <a:extLst>
                <a:ext uri="{FF2B5EF4-FFF2-40B4-BE49-F238E27FC236}">
                  <a16:creationId xmlns:a16="http://schemas.microsoft.com/office/drawing/2014/main" id="{60AEB826-F8A0-4151-80CF-1D33177C0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900" y="8128001"/>
              <a:ext cx="4763" cy="0"/>
            </a:xfrm>
            <a:custGeom>
              <a:avLst/>
              <a:gdLst>
                <a:gd name="T0" fmla="*/ 4763 w 8"/>
                <a:gd name="T1" fmla="*/ 1 h 1"/>
                <a:gd name="T2" fmla="*/ 0 w 8"/>
                <a:gd name="T3" fmla="*/ 0 h 1"/>
                <a:gd name="T4" fmla="*/ 4763 w 8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5" y="1"/>
                    <a:pt x="2" y="1"/>
                    <a:pt x="0" y="0"/>
                  </a:cubicBezTo>
                  <a:cubicBezTo>
                    <a:pt x="2" y="1"/>
                    <a:pt x="5" y="1"/>
                    <a:pt x="8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2" name="Freeform 694">
              <a:extLst>
                <a:ext uri="{FF2B5EF4-FFF2-40B4-BE49-F238E27FC236}">
                  <a16:creationId xmlns:a16="http://schemas.microsoft.com/office/drawing/2014/main" id="{EBBB5C27-CBC1-426F-B3C5-AF0CE2F7F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163" y="7065964"/>
              <a:ext cx="3175" cy="0"/>
            </a:xfrm>
            <a:custGeom>
              <a:avLst/>
              <a:gdLst>
                <a:gd name="T0" fmla="*/ 0 w 6"/>
                <a:gd name="T1" fmla="*/ 0 h 1"/>
                <a:gd name="T2" fmla="*/ 3175 w 6"/>
                <a:gd name="T3" fmla="*/ 1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2" y="1"/>
                    <a:pt x="4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3" name="Freeform 695">
              <a:extLst>
                <a:ext uri="{FF2B5EF4-FFF2-40B4-BE49-F238E27FC236}">
                  <a16:creationId xmlns:a16="http://schemas.microsoft.com/office/drawing/2014/main" id="{1BC34841-345D-4A1F-9D5D-178A1B1E7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613" y="8121651"/>
              <a:ext cx="3175" cy="1588"/>
            </a:xfrm>
            <a:custGeom>
              <a:avLst/>
              <a:gdLst>
                <a:gd name="T0" fmla="*/ 3175 w 6"/>
                <a:gd name="T1" fmla="*/ 1588 h 3"/>
                <a:gd name="T2" fmla="*/ 0 w 6"/>
                <a:gd name="T3" fmla="*/ 0 h 3"/>
                <a:gd name="T4" fmla="*/ 3175 w 6"/>
                <a:gd name="T5" fmla="*/ 1588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2" y="1"/>
                    <a:pt x="4" y="2"/>
                    <a:pt x="6" y="3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4" name="Freeform 696">
              <a:extLst>
                <a:ext uri="{FF2B5EF4-FFF2-40B4-BE49-F238E27FC236}">
                  <a16:creationId xmlns:a16="http://schemas.microsoft.com/office/drawing/2014/main" id="{7F7BBE90-BC3F-4973-9C17-FC177162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425" y="8129589"/>
              <a:ext cx="4763" cy="0"/>
            </a:xfrm>
            <a:custGeom>
              <a:avLst/>
              <a:gdLst>
                <a:gd name="T0" fmla="*/ 4763 w 8"/>
                <a:gd name="T1" fmla="*/ 1 h 1"/>
                <a:gd name="T2" fmla="*/ 0 w 8"/>
                <a:gd name="T3" fmla="*/ 0 h 1"/>
                <a:gd name="T4" fmla="*/ 4763 w 8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cubicBezTo>
                    <a:pt x="5" y="1"/>
                    <a:pt x="2" y="0"/>
                    <a:pt x="0" y="0"/>
                  </a:cubicBezTo>
                  <a:cubicBezTo>
                    <a:pt x="2" y="0"/>
                    <a:pt x="5" y="1"/>
                    <a:pt x="8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5" name="Freeform 697">
              <a:extLst>
                <a:ext uri="{FF2B5EF4-FFF2-40B4-BE49-F238E27FC236}">
                  <a16:creationId xmlns:a16="http://schemas.microsoft.com/office/drawing/2014/main" id="{94205A7B-4EBD-48CF-8B62-A66181D41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25" y="8126414"/>
              <a:ext cx="3175" cy="1588"/>
            </a:xfrm>
            <a:custGeom>
              <a:avLst/>
              <a:gdLst>
                <a:gd name="T0" fmla="*/ 3175 w 7"/>
                <a:gd name="T1" fmla="*/ 1588 h 2"/>
                <a:gd name="T2" fmla="*/ 0 w 7"/>
                <a:gd name="T3" fmla="*/ 0 h 2"/>
                <a:gd name="T4" fmla="*/ 3175 w 7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7" y="2"/>
                  </a:moveTo>
                  <a:cubicBezTo>
                    <a:pt x="4" y="1"/>
                    <a:pt x="2" y="1"/>
                    <a:pt x="0" y="0"/>
                  </a:cubicBezTo>
                  <a:cubicBezTo>
                    <a:pt x="2" y="1"/>
                    <a:pt x="4" y="1"/>
                    <a:pt x="7" y="2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6" name="Freeform 698">
              <a:extLst>
                <a:ext uri="{FF2B5EF4-FFF2-40B4-BE49-F238E27FC236}">
                  <a16:creationId xmlns:a16="http://schemas.microsoft.com/office/drawing/2014/main" id="{32D2FA62-2348-4588-B0C8-CD74D2AC3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788" y="8123239"/>
              <a:ext cx="3175" cy="1588"/>
            </a:xfrm>
            <a:custGeom>
              <a:avLst/>
              <a:gdLst>
                <a:gd name="T0" fmla="*/ 3175 w 6"/>
                <a:gd name="T1" fmla="*/ 1588 h 3"/>
                <a:gd name="T2" fmla="*/ 0 w 6"/>
                <a:gd name="T3" fmla="*/ 0 h 3"/>
                <a:gd name="T4" fmla="*/ 3175 w 6"/>
                <a:gd name="T5" fmla="*/ 1588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4" y="2"/>
                    <a:pt x="2" y="1"/>
                    <a:pt x="0" y="0"/>
                  </a:cubicBezTo>
                  <a:cubicBezTo>
                    <a:pt x="2" y="1"/>
                    <a:pt x="4" y="2"/>
                    <a:pt x="6" y="3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7" name="Freeform 699">
              <a:extLst>
                <a:ext uri="{FF2B5EF4-FFF2-40B4-BE49-F238E27FC236}">
                  <a16:creationId xmlns:a16="http://schemas.microsoft.com/office/drawing/2014/main" id="{295A201A-7892-43A7-A6AC-62F287F9F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8124826"/>
              <a:ext cx="3175" cy="1588"/>
            </a:xfrm>
            <a:custGeom>
              <a:avLst/>
              <a:gdLst>
                <a:gd name="T0" fmla="*/ 3175 w 7"/>
                <a:gd name="T1" fmla="*/ 1588 h 2"/>
                <a:gd name="T2" fmla="*/ 0 w 7"/>
                <a:gd name="T3" fmla="*/ 0 h 2"/>
                <a:gd name="T4" fmla="*/ 3175 w 7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7" y="2"/>
                  </a:moveTo>
                  <a:cubicBezTo>
                    <a:pt x="5" y="1"/>
                    <a:pt x="2" y="1"/>
                    <a:pt x="0" y="0"/>
                  </a:cubicBezTo>
                  <a:cubicBezTo>
                    <a:pt x="2" y="1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8" name="Freeform 700">
              <a:extLst>
                <a:ext uri="{FF2B5EF4-FFF2-40B4-BE49-F238E27FC236}">
                  <a16:creationId xmlns:a16="http://schemas.microsoft.com/office/drawing/2014/main" id="{6DC34F67-08CB-4A6F-87AA-90DE7FCFA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7080251"/>
              <a:ext cx="1588" cy="1588"/>
            </a:xfrm>
            <a:custGeom>
              <a:avLst/>
              <a:gdLst>
                <a:gd name="T0" fmla="*/ 0 w 1"/>
                <a:gd name="T1" fmla="*/ 0 h 5"/>
                <a:gd name="T2" fmla="*/ 1588 w 1"/>
                <a:gd name="T3" fmla="*/ 1588 h 5"/>
                <a:gd name="T4" fmla="*/ 0 w 1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599" name="Freeform 701">
              <a:extLst>
                <a:ext uri="{FF2B5EF4-FFF2-40B4-BE49-F238E27FC236}">
                  <a16:creationId xmlns:a16="http://schemas.microsoft.com/office/drawing/2014/main" id="{781596A7-FE6B-4E4D-B929-CBF9FA4B1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863" y="7070726"/>
              <a:ext cx="1588" cy="1588"/>
            </a:xfrm>
            <a:custGeom>
              <a:avLst/>
              <a:gdLst>
                <a:gd name="T0" fmla="*/ 0 w 3"/>
                <a:gd name="T1" fmla="*/ 0 h 2"/>
                <a:gd name="T2" fmla="*/ 1588 w 3"/>
                <a:gd name="T3" fmla="*/ 1588 h 2"/>
                <a:gd name="T4" fmla="*/ 0 w 3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1"/>
                    <a:pt x="3" y="2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0" name="Freeform 702">
              <a:extLst>
                <a:ext uri="{FF2B5EF4-FFF2-40B4-BE49-F238E27FC236}">
                  <a16:creationId xmlns:a16="http://schemas.microsoft.com/office/drawing/2014/main" id="{ED9529AD-B037-457E-AEB4-EE80BE598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450" y="7072314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2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1" name="Freeform 703">
              <a:extLst>
                <a:ext uri="{FF2B5EF4-FFF2-40B4-BE49-F238E27FC236}">
                  <a16:creationId xmlns:a16="http://schemas.microsoft.com/office/drawing/2014/main" id="{464B1392-E340-417E-B81D-A4C44FF00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038" y="7073901"/>
              <a:ext cx="0" cy="15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1588 h 4"/>
                <a:gd name="T4" fmla="*/ 0 w 1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0" y="1"/>
                    <a:pt x="1" y="3"/>
                    <a:pt x="1" y="4"/>
                  </a:cubicBezTo>
                  <a:cubicBezTo>
                    <a:pt x="1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2" name="Freeform 704">
              <a:extLst>
                <a:ext uri="{FF2B5EF4-FFF2-40B4-BE49-F238E27FC236}">
                  <a16:creationId xmlns:a16="http://schemas.microsoft.com/office/drawing/2014/main" id="{8AB8942D-011C-4CAE-96F3-7AD82BC7F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40589"/>
              <a:ext cx="0" cy="3175"/>
            </a:xfrm>
            <a:custGeom>
              <a:avLst/>
              <a:gdLst>
                <a:gd name="T0" fmla="*/ 0 w 1"/>
                <a:gd name="T1" fmla="*/ 0 h 7"/>
                <a:gd name="T2" fmla="*/ 1 w 1"/>
                <a:gd name="T3" fmla="*/ 3175 h 7"/>
                <a:gd name="T4" fmla="*/ 0 w 1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3"/>
                    <a:pt x="1" y="5"/>
                    <a:pt x="1" y="7"/>
                  </a:cubicBezTo>
                  <a:cubicBezTo>
                    <a:pt x="1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3" name="Freeform 705">
              <a:extLst>
                <a:ext uri="{FF2B5EF4-FFF2-40B4-BE49-F238E27FC236}">
                  <a16:creationId xmlns:a16="http://schemas.microsoft.com/office/drawing/2014/main" id="{C820E520-652D-4CBF-9C92-0C8022ECB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688" y="7069139"/>
              <a:ext cx="3175" cy="1588"/>
            </a:xfrm>
            <a:custGeom>
              <a:avLst/>
              <a:gdLst>
                <a:gd name="T0" fmla="*/ 0 w 6"/>
                <a:gd name="T1" fmla="*/ 0 h 3"/>
                <a:gd name="T2" fmla="*/ 3175 w 6"/>
                <a:gd name="T3" fmla="*/ 1588 h 3"/>
                <a:gd name="T4" fmla="*/ 0 w 6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2" y="1"/>
                    <a:pt x="4" y="2"/>
                    <a:pt x="6" y="3"/>
                  </a:cubicBezTo>
                  <a:cubicBezTo>
                    <a:pt x="4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4" name="Freeform 706">
              <a:extLst>
                <a:ext uri="{FF2B5EF4-FFF2-40B4-BE49-F238E27FC236}">
                  <a16:creationId xmlns:a16="http://schemas.microsoft.com/office/drawing/2014/main" id="{DA559B8D-DD6B-4DBF-A6DE-2BAB6147D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7075489"/>
              <a:ext cx="0" cy="4763"/>
            </a:xfrm>
            <a:custGeom>
              <a:avLst/>
              <a:gdLst>
                <a:gd name="T0" fmla="*/ 0 w 2"/>
                <a:gd name="T1" fmla="*/ 0 h 9"/>
                <a:gd name="T2" fmla="*/ 1 w 2"/>
                <a:gd name="T3" fmla="*/ 4763 h 9"/>
                <a:gd name="T4" fmla="*/ 0 w 2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3"/>
                    <a:pt x="1" y="6"/>
                    <a:pt x="2" y="9"/>
                  </a:cubicBezTo>
                  <a:cubicBezTo>
                    <a:pt x="1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5" name="Freeform 707">
              <a:extLst>
                <a:ext uri="{FF2B5EF4-FFF2-40B4-BE49-F238E27FC236}">
                  <a16:creationId xmlns:a16="http://schemas.microsoft.com/office/drawing/2014/main" id="{38D64A93-D716-4864-B238-F132799C9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100" y="7067551"/>
              <a:ext cx="1588" cy="1588"/>
            </a:xfrm>
            <a:custGeom>
              <a:avLst/>
              <a:gdLst>
                <a:gd name="T0" fmla="*/ 0 w 4"/>
                <a:gd name="T1" fmla="*/ 0 h 2"/>
                <a:gd name="T2" fmla="*/ 1588 w 4"/>
                <a:gd name="T3" fmla="*/ 1588 h 2"/>
                <a:gd name="T4" fmla="*/ 0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1" y="1"/>
                    <a:pt x="3" y="1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6" name="Freeform 708">
              <a:extLst>
                <a:ext uri="{FF2B5EF4-FFF2-40B4-BE49-F238E27FC236}">
                  <a16:creationId xmlns:a16="http://schemas.microsoft.com/office/drawing/2014/main" id="{C704454E-D7BA-4D5D-A0E3-A182888E4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7083426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3"/>
                    <a:pt x="0" y="7"/>
                    <a:pt x="1" y="12"/>
                  </a:cubicBezTo>
                  <a:cubicBezTo>
                    <a:pt x="0" y="7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7" name="Freeform 709">
              <a:extLst>
                <a:ext uri="{FF2B5EF4-FFF2-40B4-BE49-F238E27FC236}">
                  <a16:creationId xmlns:a16="http://schemas.microsoft.com/office/drawing/2014/main" id="{6B23EE5C-4AC9-4DF0-9BFE-2182DB3E3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7181851"/>
              <a:ext cx="0" cy="1588"/>
            </a:xfrm>
            <a:custGeom>
              <a:avLst/>
              <a:gdLst>
                <a:gd name="T0" fmla="*/ 1588 h 3"/>
                <a:gd name="T1" fmla="*/ 0 h 3"/>
                <a:gd name="T2" fmla="*/ 1588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8" name="Freeform 710">
              <a:extLst>
                <a:ext uri="{FF2B5EF4-FFF2-40B4-BE49-F238E27FC236}">
                  <a16:creationId xmlns:a16="http://schemas.microsoft.com/office/drawing/2014/main" id="{961417BB-E26F-48F1-B5F1-E45D9EAFE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7062789"/>
              <a:ext cx="1314450" cy="1038225"/>
            </a:xfrm>
            <a:custGeom>
              <a:avLst/>
              <a:gdLst>
                <a:gd name="T0" fmla="*/ 1273716 w 2517"/>
                <a:gd name="T1" fmla="*/ 910081 h 1985"/>
                <a:gd name="T2" fmla="*/ 1302439 w 2517"/>
                <a:gd name="T3" fmla="*/ 426797 h 1985"/>
                <a:gd name="T4" fmla="*/ 1311317 w 2517"/>
                <a:gd name="T5" fmla="*/ 157957 h 1985"/>
                <a:gd name="T6" fmla="*/ 1314450 w 2517"/>
                <a:gd name="T7" fmla="*/ 4184 h 1985"/>
                <a:gd name="T8" fmla="*/ 1314450 w 2517"/>
                <a:gd name="T9" fmla="*/ 3138 h 1985"/>
                <a:gd name="T10" fmla="*/ 1301394 w 2517"/>
                <a:gd name="T11" fmla="*/ 2615 h 1985"/>
                <a:gd name="T12" fmla="*/ 1267449 w 2517"/>
                <a:gd name="T13" fmla="*/ 2615 h 1985"/>
                <a:gd name="T14" fmla="*/ 831911 w 2517"/>
                <a:gd name="T15" fmla="*/ 4184 h 1985"/>
                <a:gd name="T16" fmla="*/ 606308 w 2517"/>
                <a:gd name="T17" fmla="*/ 7322 h 1985"/>
                <a:gd name="T18" fmla="*/ 141002 w 2517"/>
                <a:gd name="T19" fmla="*/ 14122 h 1985"/>
                <a:gd name="T20" fmla="*/ 36034 w 2517"/>
                <a:gd name="T21" fmla="*/ 15691 h 1985"/>
                <a:gd name="T22" fmla="*/ 522 w 2517"/>
                <a:gd name="T23" fmla="*/ 50734 h 1985"/>
                <a:gd name="T24" fmla="*/ 2611 w 2517"/>
                <a:gd name="T25" fmla="*/ 155865 h 1985"/>
                <a:gd name="T26" fmla="*/ 16189 w 2517"/>
                <a:gd name="T27" fmla="*/ 371878 h 1985"/>
                <a:gd name="T28" fmla="*/ 28723 w 2517"/>
                <a:gd name="T29" fmla="*/ 594168 h 1985"/>
                <a:gd name="T30" fmla="*/ 40734 w 2517"/>
                <a:gd name="T31" fmla="*/ 764155 h 1985"/>
                <a:gd name="T32" fmla="*/ 53790 w 2517"/>
                <a:gd name="T33" fmla="*/ 964477 h 1985"/>
                <a:gd name="T34" fmla="*/ 61101 w 2517"/>
                <a:gd name="T35" fmla="*/ 1016781 h 1985"/>
                <a:gd name="T36" fmla="*/ 67368 w 2517"/>
                <a:gd name="T37" fmla="*/ 1038225 h 1985"/>
                <a:gd name="T38" fmla="*/ 67890 w 2517"/>
                <a:gd name="T39" fmla="*/ 917404 h 1985"/>
                <a:gd name="T40" fmla="*/ 64756 w 2517"/>
                <a:gd name="T41" fmla="*/ 483808 h 1985"/>
                <a:gd name="T42" fmla="*/ 63190 w 2517"/>
                <a:gd name="T43" fmla="*/ 367171 h 1985"/>
                <a:gd name="T44" fmla="*/ 68412 w 2517"/>
                <a:gd name="T45" fmla="*/ 115591 h 1985"/>
                <a:gd name="T46" fmla="*/ 68412 w 2517"/>
                <a:gd name="T47" fmla="*/ 118206 h 1985"/>
                <a:gd name="T48" fmla="*/ 68412 w 2517"/>
                <a:gd name="T49" fmla="*/ 106176 h 1985"/>
                <a:gd name="T50" fmla="*/ 104968 w 2517"/>
                <a:gd name="T51" fmla="*/ 74794 h 1985"/>
                <a:gd name="T52" fmla="*/ 114890 w 2517"/>
                <a:gd name="T53" fmla="*/ 75317 h 1985"/>
                <a:gd name="T54" fmla="*/ 173380 w 2517"/>
                <a:gd name="T55" fmla="*/ 60672 h 1985"/>
                <a:gd name="T56" fmla="*/ 1040802 w 2517"/>
                <a:gd name="T57" fmla="*/ 45504 h 1985"/>
                <a:gd name="T58" fmla="*/ 1131670 w 2517"/>
                <a:gd name="T59" fmla="*/ 65379 h 1985"/>
                <a:gd name="T60" fmla="*/ 1211571 w 2517"/>
                <a:gd name="T61" fmla="*/ 63287 h 1985"/>
                <a:gd name="T62" fmla="*/ 1260138 w 2517"/>
                <a:gd name="T63" fmla="*/ 112453 h 1985"/>
                <a:gd name="T64" fmla="*/ 1250216 w 2517"/>
                <a:gd name="T65" fmla="*/ 406398 h 1985"/>
                <a:gd name="T66" fmla="*/ 1238205 w 2517"/>
                <a:gd name="T67" fmla="*/ 968661 h 1985"/>
                <a:gd name="T68" fmla="*/ 1273716 w 2517"/>
                <a:gd name="T69" fmla="*/ 910081 h 19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517" h="1985">
                  <a:moveTo>
                    <a:pt x="2439" y="1740"/>
                  </a:moveTo>
                  <a:cubicBezTo>
                    <a:pt x="2460" y="1667"/>
                    <a:pt x="2490" y="992"/>
                    <a:pt x="2494" y="816"/>
                  </a:cubicBezTo>
                  <a:cubicBezTo>
                    <a:pt x="2499" y="644"/>
                    <a:pt x="2504" y="473"/>
                    <a:pt x="2511" y="302"/>
                  </a:cubicBezTo>
                  <a:cubicBezTo>
                    <a:pt x="2514" y="204"/>
                    <a:pt x="2517" y="106"/>
                    <a:pt x="2517" y="8"/>
                  </a:cubicBezTo>
                  <a:cubicBezTo>
                    <a:pt x="2517" y="7"/>
                    <a:pt x="2517" y="7"/>
                    <a:pt x="2517" y="6"/>
                  </a:cubicBezTo>
                  <a:cubicBezTo>
                    <a:pt x="2510" y="6"/>
                    <a:pt x="2502" y="5"/>
                    <a:pt x="2492" y="5"/>
                  </a:cubicBezTo>
                  <a:cubicBezTo>
                    <a:pt x="2471" y="5"/>
                    <a:pt x="2449" y="6"/>
                    <a:pt x="2427" y="5"/>
                  </a:cubicBezTo>
                  <a:cubicBezTo>
                    <a:pt x="2149" y="0"/>
                    <a:pt x="1871" y="6"/>
                    <a:pt x="1593" y="8"/>
                  </a:cubicBezTo>
                  <a:cubicBezTo>
                    <a:pt x="1449" y="10"/>
                    <a:pt x="1305" y="11"/>
                    <a:pt x="1161" y="14"/>
                  </a:cubicBezTo>
                  <a:cubicBezTo>
                    <a:pt x="990" y="18"/>
                    <a:pt x="396" y="18"/>
                    <a:pt x="270" y="27"/>
                  </a:cubicBezTo>
                  <a:cubicBezTo>
                    <a:pt x="203" y="31"/>
                    <a:pt x="136" y="28"/>
                    <a:pt x="69" y="30"/>
                  </a:cubicBezTo>
                  <a:cubicBezTo>
                    <a:pt x="17" y="31"/>
                    <a:pt x="2" y="44"/>
                    <a:pt x="1" y="97"/>
                  </a:cubicBezTo>
                  <a:cubicBezTo>
                    <a:pt x="0" y="164"/>
                    <a:pt x="1" y="231"/>
                    <a:pt x="5" y="298"/>
                  </a:cubicBezTo>
                  <a:cubicBezTo>
                    <a:pt x="12" y="436"/>
                    <a:pt x="23" y="573"/>
                    <a:pt x="31" y="711"/>
                  </a:cubicBezTo>
                  <a:cubicBezTo>
                    <a:pt x="39" y="853"/>
                    <a:pt x="46" y="995"/>
                    <a:pt x="55" y="1136"/>
                  </a:cubicBezTo>
                  <a:cubicBezTo>
                    <a:pt x="62" y="1245"/>
                    <a:pt x="71" y="1353"/>
                    <a:pt x="78" y="1461"/>
                  </a:cubicBezTo>
                  <a:cubicBezTo>
                    <a:pt x="87" y="1588"/>
                    <a:pt x="94" y="1716"/>
                    <a:pt x="103" y="1844"/>
                  </a:cubicBezTo>
                  <a:cubicBezTo>
                    <a:pt x="105" y="1878"/>
                    <a:pt x="110" y="1911"/>
                    <a:pt x="117" y="1944"/>
                  </a:cubicBezTo>
                  <a:cubicBezTo>
                    <a:pt x="120" y="1960"/>
                    <a:pt x="124" y="1973"/>
                    <a:pt x="129" y="1985"/>
                  </a:cubicBezTo>
                  <a:cubicBezTo>
                    <a:pt x="125" y="1908"/>
                    <a:pt x="128" y="1831"/>
                    <a:pt x="130" y="1754"/>
                  </a:cubicBezTo>
                  <a:cubicBezTo>
                    <a:pt x="134" y="1624"/>
                    <a:pt x="123" y="988"/>
                    <a:pt x="124" y="925"/>
                  </a:cubicBezTo>
                  <a:cubicBezTo>
                    <a:pt x="125" y="851"/>
                    <a:pt x="123" y="776"/>
                    <a:pt x="121" y="702"/>
                  </a:cubicBezTo>
                  <a:cubicBezTo>
                    <a:pt x="119" y="630"/>
                    <a:pt x="126" y="225"/>
                    <a:pt x="131" y="221"/>
                  </a:cubicBezTo>
                  <a:cubicBezTo>
                    <a:pt x="131" y="223"/>
                    <a:pt x="131" y="225"/>
                    <a:pt x="131" y="226"/>
                  </a:cubicBezTo>
                  <a:cubicBezTo>
                    <a:pt x="131" y="215"/>
                    <a:pt x="131" y="207"/>
                    <a:pt x="131" y="203"/>
                  </a:cubicBezTo>
                  <a:cubicBezTo>
                    <a:pt x="136" y="152"/>
                    <a:pt x="150" y="141"/>
                    <a:pt x="201" y="143"/>
                  </a:cubicBezTo>
                  <a:cubicBezTo>
                    <a:pt x="207" y="143"/>
                    <a:pt x="213" y="144"/>
                    <a:pt x="220" y="144"/>
                  </a:cubicBezTo>
                  <a:cubicBezTo>
                    <a:pt x="257" y="133"/>
                    <a:pt x="295" y="124"/>
                    <a:pt x="332" y="116"/>
                  </a:cubicBezTo>
                  <a:cubicBezTo>
                    <a:pt x="352" y="112"/>
                    <a:pt x="1923" y="88"/>
                    <a:pt x="1993" y="87"/>
                  </a:cubicBezTo>
                  <a:cubicBezTo>
                    <a:pt x="2051" y="86"/>
                    <a:pt x="2167" y="112"/>
                    <a:pt x="2167" y="125"/>
                  </a:cubicBezTo>
                  <a:cubicBezTo>
                    <a:pt x="2238" y="123"/>
                    <a:pt x="2293" y="122"/>
                    <a:pt x="2320" y="121"/>
                  </a:cubicBezTo>
                  <a:cubicBezTo>
                    <a:pt x="2396" y="119"/>
                    <a:pt x="2413" y="140"/>
                    <a:pt x="2413" y="215"/>
                  </a:cubicBezTo>
                  <a:cubicBezTo>
                    <a:pt x="2411" y="403"/>
                    <a:pt x="2394" y="589"/>
                    <a:pt x="2394" y="777"/>
                  </a:cubicBezTo>
                  <a:cubicBezTo>
                    <a:pt x="2393" y="1032"/>
                    <a:pt x="2387" y="1670"/>
                    <a:pt x="2371" y="1852"/>
                  </a:cubicBezTo>
                  <a:cubicBezTo>
                    <a:pt x="2403" y="1823"/>
                    <a:pt x="2426" y="1784"/>
                    <a:pt x="2439" y="174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09" name="Freeform 711">
              <a:extLst>
                <a:ext uri="{FF2B5EF4-FFF2-40B4-BE49-F238E27FC236}">
                  <a16:creationId xmlns:a16="http://schemas.microsoft.com/office/drawing/2014/main" id="{B48A3D6E-DB83-4C4F-84DB-B9A313B39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7094539"/>
              <a:ext cx="0" cy="3175"/>
            </a:xfrm>
            <a:custGeom>
              <a:avLst/>
              <a:gdLst>
                <a:gd name="T0" fmla="*/ 0 h 7"/>
                <a:gd name="T1" fmla="*/ 3175 h 7"/>
                <a:gd name="T2" fmla="*/ 0 h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cubicBezTo>
                    <a:pt x="0" y="2"/>
                    <a:pt x="0" y="5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0" name="Freeform 712">
              <a:extLst>
                <a:ext uri="{FF2B5EF4-FFF2-40B4-BE49-F238E27FC236}">
                  <a16:creationId xmlns:a16="http://schemas.microsoft.com/office/drawing/2014/main" id="{E3864C4F-4A73-4940-BA85-FCF4E31D4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213" y="7089776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1" name="Freeform 713">
              <a:extLst>
                <a:ext uri="{FF2B5EF4-FFF2-40B4-BE49-F238E27FC236}">
                  <a16:creationId xmlns:a16="http://schemas.microsoft.com/office/drawing/2014/main" id="{3E03EB37-0E5D-446A-BA65-0AFC9ABC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8129589"/>
              <a:ext cx="3175" cy="0"/>
            </a:xfrm>
            <a:custGeom>
              <a:avLst/>
              <a:gdLst>
                <a:gd name="T0" fmla="*/ 3175 w 9"/>
                <a:gd name="T1" fmla="*/ 1 h 1"/>
                <a:gd name="T2" fmla="*/ 0 w 9"/>
                <a:gd name="T3" fmla="*/ 0 h 1"/>
                <a:gd name="T4" fmla="*/ 3175 w 9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">
                  <a:moveTo>
                    <a:pt x="9" y="1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2" name="Freeform 714">
              <a:extLst>
                <a:ext uri="{FF2B5EF4-FFF2-40B4-BE49-F238E27FC236}">
                  <a16:creationId xmlns:a16="http://schemas.microsoft.com/office/drawing/2014/main" id="{58A4C98E-7E44-4523-9005-6306D68A1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338" y="7065964"/>
              <a:ext cx="4763" cy="1588"/>
            </a:xfrm>
            <a:custGeom>
              <a:avLst/>
              <a:gdLst>
                <a:gd name="T0" fmla="*/ 0 w 9"/>
                <a:gd name="T1" fmla="*/ 0 h 2"/>
                <a:gd name="T2" fmla="*/ 4763 w 9"/>
                <a:gd name="T3" fmla="*/ 1588 h 2"/>
                <a:gd name="T4" fmla="*/ 0 w 9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1"/>
                    <a:pt x="6" y="1"/>
                    <a:pt x="9" y="2"/>
                  </a:cubicBezTo>
                  <a:cubicBezTo>
                    <a:pt x="6" y="1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3" name="Freeform 715">
              <a:extLst>
                <a:ext uri="{FF2B5EF4-FFF2-40B4-BE49-F238E27FC236}">
                  <a16:creationId xmlns:a16="http://schemas.microsoft.com/office/drawing/2014/main" id="{6D61D28B-2EB5-46F6-9437-0D3AC947E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0" y="7137401"/>
              <a:ext cx="146050" cy="3175"/>
            </a:xfrm>
            <a:custGeom>
              <a:avLst/>
              <a:gdLst>
                <a:gd name="T0" fmla="*/ 0 w 282"/>
                <a:gd name="T1" fmla="*/ 635 h 5"/>
                <a:gd name="T2" fmla="*/ 146050 w 282"/>
                <a:gd name="T3" fmla="*/ 0 h 5"/>
                <a:gd name="T4" fmla="*/ 0 w 282"/>
                <a:gd name="T5" fmla="*/ 63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2" h="5">
                  <a:moveTo>
                    <a:pt x="0" y="1"/>
                  </a:moveTo>
                  <a:cubicBezTo>
                    <a:pt x="94" y="5"/>
                    <a:pt x="187" y="2"/>
                    <a:pt x="282" y="0"/>
                  </a:cubicBezTo>
                  <a:cubicBezTo>
                    <a:pt x="187" y="2"/>
                    <a:pt x="94" y="5"/>
                    <a:pt x="0" y="1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4" name="Freeform 716">
              <a:extLst>
                <a:ext uri="{FF2B5EF4-FFF2-40B4-BE49-F238E27FC236}">
                  <a16:creationId xmlns:a16="http://schemas.microsoft.com/office/drawing/2014/main" id="{25370C99-8C8F-4AF7-9337-39DC81F03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7310439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4"/>
                    <a:pt x="0" y="7"/>
                    <a:pt x="0" y="10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5" name="Freeform 717">
              <a:extLst>
                <a:ext uri="{FF2B5EF4-FFF2-40B4-BE49-F238E27FC236}">
                  <a16:creationId xmlns:a16="http://schemas.microsoft.com/office/drawing/2014/main" id="{2745E076-D552-4BFA-B3F8-CA961185D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7296151"/>
              <a:ext cx="0" cy="12700"/>
            </a:xfrm>
            <a:custGeom>
              <a:avLst/>
              <a:gdLst>
                <a:gd name="T0" fmla="*/ 0 h 25"/>
                <a:gd name="T1" fmla="*/ 12700 h 25"/>
                <a:gd name="T2" fmla="*/ 0 h 2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5">
                  <a:moveTo>
                    <a:pt x="0" y="0"/>
                  </a:moveTo>
                  <a:cubicBezTo>
                    <a:pt x="0" y="8"/>
                    <a:pt x="0" y="17"/>
                    <a:pt x="0" y="25"/>
                  </a:cubicBezTo>
                  <a:cubicBezTo>
                    <a:pt x="0" y="17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6" name="Freeform 718">
              <a:extLst>
                <a:ext uri="{FF2B5EF4-FFF2-40B4-BE49-F238E27FC236}">
                  <a16:creationId xmlns:a16="http://schemas.microsoft.com/office/drawing/2014/main" id="{6E14A611-7359-4CE4-9438-8E435AB2B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7316789"/>
              <a:ext cx="0" cy="4763"/>
            </a:xfrm>
            <a:custGeom>
              <a:avLst/>
              <a:gdLst>
                <a:gd name="T0" fmla="*/ 0 h 9"/>
                <a:gd name="T1" fmla="*/ 4763 h 9"/>
                <a:gd name="T2" fmla="*/ 0 h 9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9">
                  <a:moveTo>
                    <a:pt x="0" y="0"/>
                  </a:moveTo>
                  <a:cubicBezTo>
                    <a:pt x="0" y="3"/>
                    <a:pt x="0" y="6"/>
                    <a:pt x="0" y="9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7" name="Freeform 719">
              <a:extLst>
                <a:ext uri="{FF2B5EF4-FFF2-40B4-BE49-F238E27FC236}">
                  <a16:creationId xmlns:a16="http://schemas.microsoft.com/office/drawing/2014/main" id="{4C305FD2-E953-47C1-A21A-1B476CB0A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7339014"/>
              <a:ext cx="0" cy="4763"/>
            </a:xfrm>
            <a:custGeom>
              <a:avLst/>
              <a:gdLst>
                <a:gd name="T0" fmla="*/ 0 w 1"/>
                <a:gd name="T1" fmla="*/ 0 h 9"/>
                <a:gd name="T2" fmla="*/ 1 w 1"/>
                <a:gd name="T3" fmla="*/ 4763 h 9"/>
                <a:gd name="T4" fmla="*/ 0 w 1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cubicBezTo>
                    <a:pt x="0" y="3"/>
                    <a:pt x="1" y="6"/>
                    <a:pt x="1" y="9"/>
                  </a:cubicBezTo>
                  <a:cubicBezTo>
                    <a:pt x="1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8" name="Freeform 720">
              <a:extLst>
                <a:ext uri="{FF2B5EF4-FFF2-40B4-BE49-F238E27FC236}">
                  <a16:creationId xmlns:a16="http://schemas.microsoft.com/office/drawing/2014/main" id="{7F635703-DB48-4F2F-974F-5E2442639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7324726"/>
              <a:ext cx="1588" cy="4763"/>
            </a:xfrm>
            <a:custGeom>
              <a:avLst/>
              <a:gdLst>
                <a:gd name="T0" fmla="*/ 0 w 1"/>
                <a:gd name="T1" fmla="*/ 0 h 10"/>
                <a:gd name="T2" fmla="*/ 1588 w 1"/>
                <a:gd name="T3" fmla="*/ 4763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cubicBezTo>
                    <a:pt x="1" y="4"/>
                    <a:pt x="1" y="7"/>
                    <a:pt x="1" y="10"/>
                  </a:cubicBezTo>
                  <a:cubicBezTo>
                    <a:pt x="1" y="7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19" name="Freeform 721">
              <a:extLst>
                <a:ext uri="{FF2B5EF4-FFF2-40B4-BE49-F238E27FC236}">
                  <a16:creationId xmlns:a16="http://schemas.microsoft.com/office/drawing/2014/main" id="{BFDD0DBA-F05E-4C65-91CE-6F43CD9C4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4150" y="7288214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4"/>
                    <a:pt x="0" y="8"/>
                    <a:pt x="1" y="12"/>
                  </a:cubicBezTo>
                  <a:cubicBezTo>
                    <a:pt x="0" y="8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0" name="Freeform 722">
              <a:extLst>
                <a:ext uri="{FF2B5EF4-FFF2-40B4-BE49-F238E27FC236}">
                  <a16:creationId xmlns:a16="http://schemas.microsoft.com/office/drawing/2014/main" id="{87D25103-34EB-4AFE-A106-B14F93FBF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7331076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7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1" name="Freeform 723">
              <a:extLst>
                <a:ext uri="{FF2B5EF4-FFF2-40B4-BE49-F238E27FC236}">
                  <a16:creationId xmlns:a16="http://schemas.microsoft.com/office/drawing/2014/main" id="{29EDE3FE-A1B5-476E-9F81-4AD3D9632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69164"/>
              <a:ext cx="0" cy="4763"/>
            </a:xfrm>
            <a:custGeom>
              <a:avLst/>
              <a:gdLst>
                <a:gd name="T0" fmla="*/ 0 h 7"/>
                <a:gd name="T1" fmla="*/ 4763 h 7"/>
                <a:gd name="T2" fmla="*/ 0 h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cubicBezTo>
                    <a:pt x="0" y="2"/>
                    <a:pt x="0" y="5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2" name="Freeform 724">
              <a:extLst>
                <a:ext uri="{FF2B5EF4-FFF2-40B4-BE49-F238E27FC236}">
                  <a16:creationId xmlns:a16="http://schemas.microsoft.com/office/drawing/2014/main" id="{8DE929C0-2A04-4E43-9E7B-CFA6CEA68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51701"/>
              <a:ext cx="0" cy="3175"/>
            </a:xfrm>
            <a:custGeom>
              <a:avLst/>
              <a:gdLst>
                <a:gd name="T0" fmla="*/ 0 h 7"/>
                <a:gd name="T1" fmla="*/ 3175 h 7"/>
                <a:gd name="T2" fmla="*/ 0 h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3" name="Freeform 725">
              <a:extLst>
                <a:ext uri="{FF2B5EF4-FFF2-40B4-BE49-F238E27FC236}">
                  <a16:creationId xmlns:a16="http://schemas.microsoft.com/office/drawing/2014/main" id="{45059FEC-D538-4B0E-B107-8FF671153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45351"/>
              <a:ext cx="0" cy="4763"/>
            </a:xfrm>
            <a:custGeom>
              <a:avLst/>
              <a:gdLst>
                <a:gd name="T0" fmla="*/ 0 h 7"/>
                <a:gd name="T1" fmla="*/ 4763 h 7"/>
                <a:gd name="T2" fmla="*/ 0 h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7">
                  <a:moveTo>
                    <a:pt x="0" y="0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5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4" name="Freeform 726">
              <a:extLst>
                <a:ext uri="{FF2B5EF4-FFF2-40B4-BE49-F238E27FC236}">
                  <a16:creationId xmlns:a16="http://schemas.microsoft.com/office/drawing/2014/main" id="{A6C835CF-A983-47AF-B72A-38D10AACD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58051"/>
              <a:ext cx="0" cy="3175"/>
            </a:xfrm>
            <a:custGeom>
              <a:avLst/>
              <a:gdLst>
                <a:gd name="T0" fmla="*/ 0 w 1"/>
                <a:gd name="T1" fmla="*/ 0 h 6"/>
                <a:gd name="T2" fmla="*/ 1 w 1"/>
                <a:gd name="T3" fmla="*/ 3175 h 6"/>
                <a:gd name="T4" fmla="*/ 0 w 1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5" name="Freeform 727">
              <a:extLst>
                <a:ext uri="{FF2B5EF4-FFF2-40B4-BE49-F238E27FC236}">
                  <a16:creationId xmlns:a16="http://schemas.microsoft.com/office/drawing/2014/main" id="{178BC720-3C00-493C-AEB7-7FC89A66B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7345364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4"/>
                    <a:pt x="0" y="7"/>
                    <a:pt x="0" y="10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6" name="Freeform 728">
              <a:extLst>
                <a:ext uri="{FF2B5EF4-FFF2-40B4-BE49-F238E27FC236}">
                  <a16:creationId xmlns:a16="http://schemas.microsoft.com/office/drawing/2014/main" id="{862BA53C-5FB5-4ADA-84C1-7A47067C9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75514"/>
              <a:ext cx="1588" cy="4763"/>
            </a:xfrm>
            <a:custGeom>
              <a:avLst/>
              <a:gdLst>
                <a:gd name="T0" fmla="*/ 0 w 1"/>
                <a:gd name="T1" fmla="*/ 0 h 7"/>
                <a:gd name="T2" fmla="*/ 1588 w 1"/>
                <a:gd name="T3" fmla="*/ 4763 h 7"/>
                <a:gd name="T4" fmla="*/ 0 w 1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1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7" name="Freeform 729">
              <a:extLst>
                <a:ext uri="{FF2B5EF4-FFF2-40B4-BE49-F238E27FC236}">
                  <a16:creationId xmlns:a16="http://schemas.microsoft.com/office/drawing/2014/main" id="{A6E9B156-52FD-40DE-8F29-BC6407EF4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0" y="8056564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8" name="Freeform 730">
              <a:extLst>
                <a:ext uri="{FF2B5EF4-FFF2-40B4-BE49-F238E27FC236}">
                  <a16:creationId xmlns:a16="http://schemas.microsoft.com/office/drawing/2014/main" id="{3A15D11D-9D62-40A7-8E07-1673BA394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264401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29" name="Freeform 731">
              <a:extLst>
                <a:ext uri="{FF2B5EF4-FFF2-40B4-BE49-F238E27FC236}">
                  <a16:creationId xmlns:a16="http://schemas.microsoft.com/office/drawing/2014/main" id="{B7726679-7EEC-4024-AAD0-2CF69454F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7423151"/>
              <a:ext cx="0" cy="19050"/>
            </a:xfrm>
            <a:custGeom>
              <a:avLst/>
              <a:gdLst>
                <a:gd name="T0" fmla="*/ 0 w 2"/>
                <a:gd name="T1" fmla="*/ 0 h 36"/>
                <a:gd name="T2" fmla="*/ 1 w 2"/>
                <a:gd name="T3" fmla="*/ 19050 h 36"/>
                <a:gd name="T4" fmla="*/ 0 w 2"/>
                <a:gd name="T5" fmla="*/ 0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6">
                  <a:moveTo>
                    <a:pt x="0" y="0"/>
                  </a:moveTo>
                  <a:cubicBezTo>
                    <a:pt x="1" y="12"/>
                    <a:pt x="1" y="24"/>
                    <a:pt x="2" y="36"/>
                  </a:cubicBezTo>
                  <a:cubicBezTo>
                    <a:pt x="1" y="24"/>
                    <a:pt x="1" y="12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0" name="Freeform 732">
              <a:extLst>
                <a:ext uri="{FF2B5EF4-FFF2-40B4-BE49-F238E27FC236}">
                  <a16:creationId xmlns:a16="http://schemas.microsoft.com/office/drawing/2014/main" id="{B5128FEE-E093-4833-AB33-E830A9AC0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7481889"/>
              <a:ext cx="1588" cy="12700"/>
            </a:xfrm>
            <a:custGeom>
              <a:avLst/>
              <a:gdLst>
                <a:gd name="T0" fmla="*/ 0 w 1"/>
                <a:gd name="T1" fmla="*/ 0 h 26"/>
                <a:gd name="T2" fmla="*/ 1588 w 1"/>
                <a:gd name="T3" fmla="*/ 12700 h 26"/>
                <a:gd name="T4" fmla="*/ 0 w 1"/>
                <a:gd name="T5" fmla="*/ 0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6">
                  <a:moveTo>
                    <a:pt x="0" y="0"/>
                  </a:moveTo>
                  <a:cubicBezTo>
                    <a:pt x="0" y="8"/>
                    <a:pt x="0" y="17"/>
                    <a:pt x="1" y="26"/>
                  </a:cubicBezTo>
                  <a:cubicBezTo>
                    <a:pt x="0" y="17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1" name="Freeform 733">
              <a:extLst>
                <a:ext uri="{FF2B5EF4-FFF2-40B4-BE49-F238E27FC236}">
                  <a16:creationId xmlns:a16="http://schemas.microsoft.com/office/drawing/2014/main" id="{88D8ABF6-6544-40CC-8A91-B0719AD0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7499351"/>
              <a:ext cx="0" cy="7938"/>
            </a:xfrm>
            <a:custGeom>
              <a:avLst/>
              <a:gdLst>
                <a:gd name="T0" fmla="*/ 0 h 15"/>
                <a:gd name="T1" fmla="*/ 7938 h 15"/>
                <a:gd name="T2" fmla="*/ 0 h 1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5">
                  <a:moveTo>
                    <a:pt x="0" y="0"/>
                  </a:moveTo>
                  <a:cubicBezTo>
                    <a:pt x="0" y="5"/>
                    <a:pt x="0" y="10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2" name="Freeform 734">
              <a:extLst>
                <a:ext uri="{FF2B5EF4-FFF2-40B4-BE49-F238E27FC236}">
                  <a16:creationId xmlns:a16="http://schemas.microsoft.com/office/drawing/2014/main" id="{4E8A6FAE-D584-42AD-80E9-AEFB0597C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7443789"/>
              <a:ext cx="1588" cy="36513"/>
            </a:xfrm>
            <a:custGeom>
              <a:avLst/>
              <a:gdLst>
                <a:gd name="T0" fmla="*/ 0 w 2"/>
                <a:gd name="T1" fmla="*/ 0 h 69"/>
                <a:gd name="T2" fmla="*/ 1588 w 2"/>
                <a:gd name="T3" fmla="*/ 36513 h 69"/>
                <a:gd name="T4" fmla="*/ 0 w 2"/>
                <a:gd name="T5" fmla="*/ 0 h 6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9">
                  <a:moveTo>
                    <a:pt x="0" y="0"/>
                  </a:moveTo>
                  <a:cubicBezTo>
                    <a:pt x="1" y="24"/>
                    <a:pt x="2" y="47"/>
                    <a:pt x="2" y="69"/>
                  </a:cubicBezTo>
                  <a:cubicBezTo>
                    <a:pt x="2" y="47"/>
                    <a:pt x="1" y="2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3" name="Freeform 735">
              <a:extLst>
                <a:ext uri="{FF2B5EF4-FFF2-40B4-BE49-F238E27FC236}">
                  <a16:creationId xmlns:a16="http://schemas.microsoft.com/office/drawing/2014/main" id="{2D1D1890-ED43-4FF7-82D8-8DE535461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7524751"/>
              <a:ext cx="0" cy="1588"/>
            </a:xfrm>
            <a:custGeom>
              <a:avLst/>
              <a:gdLst>
                <a:gd name="T0" fmla="*/ 0 h 2"/>
                <a:gd name="T1" fmla="*/ 1588 h 2"/>
                <a:gd name="T2" fmla="*/ 0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4" name="Freeform 736">
              <a:extLst>
                <a:ext uri="{FF2B5EF4-FFF2-40B4-BE49-F238E27FC236}">
                  <a16:creationId xmlns:a16="http://schemas.microsoft.com/office/drawing/2014/main" id="{4E670E76-1644-4C66-9D3B-D8941CCC8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7508876"/>
              <a:ext cx="0" cy="3175"/>
            </a:xfrm>
            <a:custGeom>
              <a:avLst/>
              <a:gdLst>
                <a:gd name="T0" fmla="*/ 0 h 4"/>
                <a:gd name="T1" fmla="*/ 3175 h 4"/>
                <a:gd name="T2" fmla="*/ 0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5" name="Freeform 737">
              <a:extLst>
                <a:ext uri="{FF2B5EF4-FFF2-40B4-BE49-F238E27FC236}">
                  <a16:creationId xmlns:a16="http://schemas.microsoft.com/office/drawing/2014/main" id="{69280E65-3671-4F68-8F1F-AEEF9087E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7519989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6" name="Freeform 738">
              <a:extLst>
                <a:ext uri="{FF2B5EF4-FFF2-40B4-BE49-F238E27FC236}">
                  <a16:creationId xmlns:a16="http://schemas.microsoft.com/office/drawing/2014/main" id="{D8328D2D-754F-489F-98E6-F7CFB08B7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7515226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7" name="Freeform 739">
              <a:extLst>
                <a:ext uri="{FF2B5EF4-FFF2-40B4-BE49-F238E27FC236}">
                  <a16:creationId xmlns:a16="http://schemas.microsoft.com/office/drawing/2014/main" id="{D0297878-9808-4408-B4FF-7DD03536C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5" y="7402514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8" name="Freeform 740">
              <a:extLst>
                <a:ext uri="{FF2B5EF4-FFF2-40B4-BE49-F238E27FC236}">
                  <a16:creationId xmlns:a16="http://schemas.microsoft.com/office/drawing/2014/main" id="{21174513-2192-45C5-A02C-1A3F8160C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7416801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39" name="Freeform 741">
              <a:extLst>
                <a:ext uri="{FF2B5EF4-FFF2-40B4-BE49-F238E27FC236}">
                  <a16:creationId xmlns:a16="http://schemas.microsoft.com/office/drawing/2014/main" id="{CE0FB19C-DEBC-458B-87A9-CDEB6EA39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5" y="7373939"/>
              <a:ext cx="0" cy="26988"/>
            </a:xfrm>
            <a:custGeom>
              <a:avLst/>
              <a:gdLst>
                <a:gd name="T0" fmla="*/ 0 w 2"/>
                <a:gd name="T1" fmla="*/ 0 h 54"/>
                <a:gd name="T2" fmla="*/ 1 w 2"/>
                <a:gd name="T3" fmla="*/ 26988 h 54"/>
                <a:gd name="T4" fmla="*/ 0 w 2"/>
                <a:gd name="T5" fmla="*/ 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4">
                  <a:moveTo>
                    <a:pt x="0" y="0"/>
                  </a:moveTo>
                  <a:cubicBezTo>
                    <a:pt x="0" y="18"/>
                    <a:pt x="1" y="36"/>
                    <a:pt x="2" y="54"/>
                  </a:cubicBezTo>
                  <a:cubicBezTo>
                    <a:pt x="1" y="36"/>
                    <a:pt x="0" y="18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0" name="Freeform 742">
              <a:extLst>
                <a:ext uri="{FF2B5EF4-FFF2-40B4-BE49-F238E27FC236}">
                  <a16:creationId xmlns:a16="http://schemas.microsoft.com/office/drawing/2014/main" id="{FEAB2129-5A9D-4766-A978-EE3DD6D1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7359651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7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1" name="Freeform 743">
              <a:extLst>
                <a:ext uri="{FF2B5EF4-FFF2-40B4-BE49-F238E27FC236}">
                  <a16:creationId xmlns:a16="http://schemas.microsoft.com/office/drawing/2014/main" id="{80F29D5C-B021-4AD9-B7AC-597A19B2F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7366001"/>
              <a:ext cx="1588" cy="7938"/>
            </a:xfrm>
            <a:custGeom>
              <a:avLst/>
              <a:gdLst>
                <a:gd name="T0" fmla="*/ 0 w 1"/>
                <a:gd name="T1" fmla="*/ 0 h 14"/>
                <a:gd name="T2" fmla="*/ 1588 w 1"/>
                <a:gd name="T3" fmla="*/ 7938 h 14"/>
                <a:gd name="T4" fmla="*/ 0 w 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4">
                  <a:moveTo>
                    <a:pt x="0" y="0"/>
                  </a:moveTo>
                  <a:cubicBezTo>
                    <a:pt x="0" y="5"/>
                    <a:pt x="1" y="9"/>
                    <a:pt x="1" y="14"/>
                  </a:cubicBezTo>
                  <a:cubicBezTo>
                    <a:pt x="1" y="9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2" name="Freeform 744">
              <a:extLst>
                <a:ext uri="{FF2B5EF4-FFF2-40B4-BE49-F238E27FC236}">
                  <a16:creationId xmlns:a16="http://schemas.microsoft.com/office/drawing/2014/main" id="{24247B0F-786A-424B-A52B-C6AAD479D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7351714"/>
              <a:ext cx="0" cy="6350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6350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cubicBezTo>
                    <a:pt x="0" y="3"/>
                    <a:pt x="1" y="7"/>
                    <a:pt x="1" y="10"/>
                  </a:cubicBezTo>
                  <a:cubicBezTo>
                    <a:pt x="1" y="7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3" name="Freeform 745">
              <a:extLst>
                <a:ext uri="{FF2B5EF4-FFF2-40B4-BE49-F238E27FC236}">
                  <a16:creationId xmlns:a16="http://schemas.microsoft.com/office/drawing/2014/main" id="{9307AA52-5D8A-49F8-B47C-16049EF53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5" y="7410451"/>
              <a:ext cx="1588" cy="4763"/>
            </a:xfrm>
            <a:custGeom>
              <a:avLst/>
              <a:gdLst>
                <a:gd name="T0" fmla="*/ 0 w 1"/>
                <a:gd name="T1" fmla="*/ 0 h 9"/>
                <a:gd name="T2" fmla="*/ 1588 w 1"/>
                <a:gd name="T3" fmla="*/ 4763 h 9"/>
                <a:gd name="T4" fmla="*/ 0 w 1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cubicBezTo>
                    <a:pt x="0" y="3"/>
                    <a:pt x="1" y="6"/>
                    <a:pt x="1" y="9"/>
                  </a:cubicBezTo>
                  <a:cubicBezTo>
                    <a:pt x="1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EF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4" name="Freeform 746">
              <a:extLst>
                <a:ext uri="{FF2B5EF4-FFF2-40B4-BE49-F238E27FC236}">
                  <a16:creationId xmlns:a16="http://schemas.microsoft.com/office/drawing/2014/main" id="{D8206D8F-36C2-411E-B8AE-386FFF3F6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7238" y="8385176"/>
              <a:ext cx="1588" cy="0"/>
            </a:xfrm>
            <a:custGeom>
              <a:avLst/>
              <a:gdLst>
                <a:gd name="T0" fmla="*/ 1588 w 2"/>
                <a:gd name="T1" fmla="*/ 0 w 2"/>
                <a:gd name="T2" fmla="*/ 1588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5" name="Freeform 747">
              <a:extLst>
                <a:ext uri="{FF2B5EF4-FFF2-40B4-BE49-F238E27FC236}">
                  <a16:creationId xmlns:a16="http://schemas.microsoft.com/office/drawing/2014/main" id="{3D31FB76-FCAE-4E9B-A080-811B5716F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475" y="8383589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6" name="Freeform 748">
              <a:extLst>
                <a:ext uri="{FF2B5EF4-FFF2-40B4-BE49-F238E27FC236}">
                  <a16:creationId xmlns:a16="http://schemas.microsoft.com/office/drawing/2014/main" id="{3FC09BCF-40C8-476A-BA7B-D56D704A9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8383589"/>
              <a:ext cx="0" cy="1588"/>
            </a:xfrm>
            <a:custGeom>
              <a:avLst/>
              <a:gdLst>
                <a:gd name="T0" fmla="*/ 1 w 2"/>
                <a:gd name="T1" fmla="*/ 1588 h 1"/>
                <a:gd name="T2" fmla="*/ 0 w 2"/>
                <a:gd name="T3" fmla="*/ 0 h 1"/>
                <a:gd name="T4" fmla="*/ 1 w 2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7" name="Freeform 749">
              <a:extLst>
                <a:ext uri="{FF2B5EF4-FFF2-40B4-BE49-F238E27FC236}">
                  <a16:creationId xmlns:a16="http://schemas.microsoft.com/office/drawing/2014/main" id="{6E4EC4D0-EA09-4E9D-AB7D-294323E08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888" y="8383589"/>
              <a:ext cx="0" cy="0"/>
            </a:xfrm>
            <a:custGeom>
              <a:avLst/>
              <a:gdLst>
                <a:gd name="T0" fmla="*/ 1 w 2"/>
                <a:gd name="T1" fmla="*/ 0 w 2"/>
                <a:gd name="T2" fmla="*/ 1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8" name="Freeform 750">
              <a:extLst>
                <a:ext uri="{FF2B5EF4-FFF2-40B4-BE49-F238E27FC236}">
                  <a16:creationId xmlns:a16="http://schemas.microsoft.com/office/drawing/2014/main" id="{72DA7760-C1A0-4E52-A19F-2A29224A3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8342314"/>
              <a:ext cx="0" cy="1588"/>
            </a:xfrm>
            <a:custGeom>
              <a:avLst/>
              <a:gdLst>
                <a:gd name="T0" fmla="*/ 0 h 2"/>
                <a:gd name="T1" fmla="*/ 1588 h 2"/>
                <a:gd name="T2" fmla="*/ 0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49" name="Freeform 751">
              <a:extLst>
                <a:ext uri="{FF2B5EF4-FFF2-40B4-BE49-F238E27FC236}">
                  <a16:creationId xmlns:a16="http://schemas.microsoft.com/office/drawing/2014/main" id="{5068B663-D75E-4B50-8D61-AAC6197A2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000" y="8385176"/>
              <a:ext cx="1588" cy="0"/>
            </a:xfrm>
            <a:custGeom>
              <a:avLst/>
              <a:gdLst>
                <a:gd name="T0" fmla="*/ 1588 w 2"/>
                <a:gd name="T1" fmla="*/ 1 h 1"/>
                <a:gd name="T2" fmla="*/ 0 w 2"/>
                <a:gd name="T3" fmla="*/ 0 h 1"/>
                <a:gd name="T4" fmla="*/ 1588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0" name="Freeform 752">
              <a:extLst>
                <a:ext uri="{FF2B5EF4-FFF2-40B4-BE49-F238E27FC236}">
                  <a16:creationId xmlns:a16="http://schemas.microsoft.com/office/drawing/2014/main" id="{B90FF4F4-FDDC-4F40-9187-0645045EE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8825" y="8385176"/>
              <a:ext cx="1588" cy="0"/>
            </a:xfrm>
            <a:custGeom>
              <a:avLst/>
              <a:gdLst>
                <a:gd name="T0" fmla="*/ 1588 w 2"/>
                <a:gd name="T1" fmla="*/ 0 w 2"/>
                <a:gd name="T2" fmla="*/ 1588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1" name="Freeform 753">
              <a:extLst>
                <a:ext uri="{FF2B5EF4-FFF2-40B4-BE49-F238E27FC236}">
                  <a16:creationId xmlns:a16="http://schemas.microsoft.com/office/drawing/2014/main" id="{2F670607-4FEC-4DDC-B33A-A61C652BD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5" y="8380414"/>
              <a:ext cx="1588" cy="0"/>
            </a:xfrm>
            <a:custGeom>
              <a:avLst/>
              <a:gdLst>
                <a:gd name="T0" fmla="*/ 1588 w 1"/>
                <a:gd name="T1" fmla="*/ 1 h 1"/>
                <a:gd name="T2" fmla="*/ 0 w 1"/>
                <a:gd name="T3" fmla="*/ 0 h 1"/>
                <a:gd name="T4" fmla="*/ 1588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2" name="Freeform 754">
              <a:extLst>
                <a:ext uri="{FF2B5EF4-FFF2-40B4-BE49-F238E27FC236}">
                  <a16:creationId xmlns:a16="http://schemas.microsoft.com/office/drawing/2014/main" id="{34F67182-5F24-47AE-B0BF-308FAF6D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600" y="8374064"/>
              <a:ext cx="0" cy="1588"/>
            </a:xfrm>
            <a:custGeom>
              <a:avLst/>
              <a:gdLst>
                <a:gd name="T0" fmla="*/ 1 w 1"/>
                <a:gd name="T1" fmla="*/ 1588 h 1"/>
                <a:gd name="T2" fmla="*/ 0 w 1"/>
                <a:gd name="T3" fmla="*/ 0 h 1"/>
                <a:gd name="T4" fmla="*/ 1 w 1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3" name="Freeform 755">
              <a:extLst>
                <a:ext uri="{FF2B5EF4-FFF2-40B4-BE49-F238E27FC236}">
                  <a16:creationId xmlns:a16="http://schemas.microsoft.com/office/drawing/2014/main" id="{588EF0B9-A1DC-497E-B3DB-B14CE2635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8377239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4" name="Freeform 756">
              <a:extLst>
                <a:ext uri="{FF2B5EF4-FFF2-40B4-BE49-F238E27FC236}">
                  <a16:creationId xmlns:a16="http://schemas.microsoft.com/office/drawing/2014/main" id="{CDE466CD-4D70-4110-A66F-86EE5BCD3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600" y="8375651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5" name="Freeform 757">
              <a:extLst>
                <a:ext uri="{FF2B5EF4-FFF2-40B4-BE49-F238E27FC236}">
                  <a16:creationId xmlns:a16="http://schemas.microsoft.com/office/drawing/2014/main" id="{719C62EB-C424-4033-AA11-09C1C8B31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9300" y="8383589"/>
              <a:ext cx="0" cy="0"/>
            </a:xfrm>
            <a:custGeom>
              <a:avLst/>
              <a:gdLst>
                <a:gd name="T0" fmla="*/ 1 w 2"/>
                <a:gd name="T1" fmla="*/ 0 w 2"/>
                <a:gd name="T2" fmla="*/ 1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6" name="Freeform 758">
              <a:extLst>
                <a:ext uri="{FF2B5EF4-FFF2-40B4-BE49-F238E27FC236}">
                  <a16:creationId xmlns:a16="http://schemas.microsoft.com/office/drawing/2014/main" id="{64853D88-97E8-4D6B-A6AE-9DF9DAB10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5" y="83788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7" name="Freeform 759">
              <a:extLst>
                <a:ext uri="{FF2B5EF4-FFF2-40B4-BE49-F238E27FC236}">
                  <a16:creationId xmlns:a16="http://schemas.microsoft.com/office/drawing/2014/main" id="{BCC21ABD-C6E3-42C4-BE9F-D4E5F70F4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8375651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8" name="Freeform 760">
              <a:extLst>
                <a:ext uri="{FF2B5EF4-FFF2-40B4-BE49-F238E27FC236}">
                  <a16:creationId xmlns:a16="http://schemas.microsoft.com/office/drawing/2014/main" id="{4BAD6CD7-D27E-495F-B865-45B6C8DEC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8369301"/>
              <a:ext cx="1588" cy="0"/>
            </a:xfrm>
            <a:custGeom>
              <a:avLst/>
              <a:gdLst>
                <a:gd name="T0" fmla="*/ 1588 w 1"/>
                <a:gd name="T1" fmla="*/ 1 h 1"/>
                <a:gd name="T2" fmla="*/ 0 w 1"/>
                <a:gd name="T3" fmla="*/ 0 h 1"/>
                <a:gd name="T4" fmla="*/ 1588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59" name="Freeform 761">
              <a:extLst>
                <a:ext uri="{FF2B5EF4-FFF2-40B4-BE49-F238E27FC236}">
                  <a16:creationId xmlns:a16="http://schemas.microsoft.com/office/drawing/2014/main" id="{04D4B74C-775F-42E9-8093-CEA07EEE5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8367714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0" name="Freeform 762">
              <a:extLst>
                <a:ext uri="{FF2B5EF4-FFF2-40B4-BE49-F238E27FC236}">
                  <a16:creationId xmlns:a16="http://schemas.microsoft.com/office/drawing/2014/main" id="{FD1777A0-8309-43A1-AF28-A2E82E5F9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8286751"/>
              <a:ext cx="333375" cy="80963"/>
            </a:xfrm>
            <a:custGeom>
              <a:avLst/>
              <a:gdLst>
                <a:gd name="T0" fmla="*/ 2613 w 638"/>
                <a:gd name="T1" fmla="*/ 21555 h 154"/>
                <a:gd name="T2" fmla="*/ 523 w 638"/>
                <a:gd name="T3" fmla="*/ 64665 h 154"/>
                <a:gd name="T4" fmla="*/ 0 w 638"/>
                <a:gd name="T5" fmla="*/ 79386 h 154"/>
                <a:gd name="T6" fmla="*/ 0 w 638"/>
                <a:gd name="T7" fmla="*/ 76757 h 154"/>
                <a:gd name="T8" fmla="*/ 107119 w 638"/>
                <a:gd name="T9" fmla="*/ 77809 h 154"/>
                <a:gd name="T10" fmla="*/ 195427 w 638"/>
                <a:gd name="T11" fmla="*/ 78334 h 154"/>
                <a:gd name="T12" fmla="*/ 311951 w 638"/>
                <a:gd name="T13" fmla="*/ 57831 h 154"/>
                <a:gd name="T14" fmla="*/ 328150 w 638"/>
                <a:gd name="T15" fmla="*/ 50470 h 154"/>
                <a:gd name="T16" fmla="*/ 330762 w 638"/>
                <a:gd name="T17" fmla="*/ 31018 h 154"/>
                <a:gd name="T18" fmla="*/ 310906 w 638"/>
                <a:gd name="T19" fmla="*/ 4732 h 154"/>
                <a:gd name="T20" fmla="*/ 70542 w 638"/>
                <a:gd name="T21" fmla="*/ 8412 h 154"/>
                <a:gd name="T22" fmla="*/ 2613 w 638"/>
                <a:gd name="T23" fmla="*/ 2155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38" h="154">
                  <a:moveTo>
                    <a:pt x="5" y="41"/>
                  </a:moveTo>
                  <a:cubicBezTo>
                    <a:pt x="6" y="89"/>
                    <a:pt x="2" y="90"/>
                    <a:pt x="1" y="123"/>
                  </a:cubicBezTo>
                  <a:cubicBezTo>
                    <a:pt x="0" y="135"/>
                    <a:pt x="0" y="144"/>
                    <a:pt x="0" y="151"/>
                  </a:cubicBezTo>
                  <a:cubicBezTo>
                    <a:pt x="0" y="150"/>
                    <a:pt x="0" y="148"/>
                    <a:pt x="0" y="146"/>
                  </a:cubicBezTo>
                  <a:cubicBezTo>
                    <a:pt x="68" y="154"/>
                    <a:pt x="137" y="152"/>
                    <a:pt x="205" y="148"/>
                  </a:cubicBezTo>
                  <a:cubicBezTo>
                    <a:pt x="262" y="146"/>
                    <a:pt x="317" y="148"/>
                    <a:pt x="374" y="149"/>
                  </a:cubicBezTo>
                  <a:cubicBezTo>
                    <a:pt x="450" y="151"/>
                    <a:pt x="526" y="138"/>
                    <a:pt x="597" y="110"/>
                  </a:cubicBezTo>
                  <a:cubicBezTo>
                    <a:pt x="607" y="105"/>
                    <a:pt x="618" y="101"/>
                    <a:pt x="628" y="96"/>
                  </a:cubicBezTo>
                  <a:cubicBezTo>
                    <a:pt x="630" y="84"/>
                    <a:pt x="632" y="72"/>
                    <a:pt x="633" y="59"/>
                  </a:cubicBezTo>
                  <a:cubicBezTo>
                    <a:pt x="638" y="22"/>
                    <a:pt x="632" y="11"/>
                    <a:pt x="595" y="9"/>
                  </a:cubicBezTo>
                  <a:cubicBezTo>
                    <a:pt x="493" y="4"/>
                    <a:pt x="216" y="12"/>
                    <a:pt x="135" y="16"/>
                  </a:cubicBezTo>
                  <a:cubicBezTo>
                    <a:pt x="55" y="11"/>
                    <a:pt x="0" y="0"/>
                    <a:pt x="5" y="4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1" name="Freeform 763">
              <a:extLst>
                <a:ext uri="{FF2B5EF4-FFF2-40B4-BE49-F238E27FC236}">
                  <a16:creationId xmlns:a16="http://schemas.microsoft.com/office/drawing/2014/main" id="{9D9F298B-34EB-467A-BD3E-37A903B24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600" y="8370889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2" name="Freeform 764">
              <a:extLst>
                <a:ext uri="{FF2B5EF4-FFF2-40B4-BE49-F238E27FC236}">
                  <a16:creationId xmlns:a16="http://schemas.microsoft.com/office/drawing/2014/main" id="{7A598630-64A1-4342-BA21-A4542766E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600" y="8372476"/>
              <a:ext cx="0" cy="1588"/>
            </a:xfrm>
            <a:custGeom>
              <a:avLst/>
              <a:gdLst>
                <a:gd name="T0" fmla="*/ 1 w 1"/>
                <a:gd name="T1" fmla="*/ 1588 h 3"/>
                <a:gd name="T2" fmla="*/ 0 w 1"/>
                <a:gd name="T3" fmla="*/ 0 h 3"/>
                <a:gd name="T4" fmla="*/ 1 w 1"/>
                <a:gd name="T5" fmla="*/ 1588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3" name="Freeform 765">
              <a:extLst>
                <a:ext uri="{FF2B5EF4-FFF2-40B4-BE49-F238E27FC236}">
                  <a16:creationId xmlns:a16="http://schemas.microsoft.com/office/drawing/2014/main" id="{EC8081D8-4F11-4162-BB73-E7D10CF6E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600" y="8369301"/>
              <a:ext cx="0" cy="1588"/>
            </a:xfrm>
            <a:custGeom>
              <a:avLst/>
              <a:gdLst>
                <a:gd name="T0" fmla="*/ 1588 h 2"/>
                <a:gd name="T1" fmla="*/ 0 h 2"/>
                <a:gd name="T2" fmla="*/ 1588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4" name="Freeform 766">
              <a:extLst>
                <a:ext uri="{FF2B5EF4-FFF2-40B4-BE49-F238E27FC236}">
                  <a16:creationId xmlns:a16="http://schemas.microsoft.com/office/drawing/2014/main" id="{49A05A6B-514C-453E-8666-432371A5C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8378826"/>
              <a:ext cx="1588" cy="0"/>
            </a:xfrm>
            <a:custGeom>
              <a:avLst/>
              <a:gdLst>
                <a:gd name="T0" fmla="*/ 1588 w 1"/>
                <a:gd name="T1" fmla="*/ 1 h 1"/>
                <a:gd name="T2" fmla="*/ 0 w 1"/>
                <a:gd name="T3" fmla="*/ 0 h 1"/>
                <a:gd name="T4" fmla="*/ 1588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5" name="Freeform 767">
              <a:extLst>
                <a:ext uri="{FF2B5EF4-FFF2-40B4-BE49-F238E27FC236}">
                  <a16:creationId xmlns:a16="http://schemas.microsoft.com/office/drawing/2014/main" id="{80C6AC43-5D8A-4E97-BA02-35D21D53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4538" y="8382001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6" name="Freeform 768">
              <a:extLst>
                <a:ext uri="{FF2B5EF4-FFF2-40B4-BE49-F238E27FC236}">
                  <a16:creationId xmlns:a16="http://schemas.microsoft.com/office/drawing/2014/main" id="{90BA7096-A0FD-4E05-B4FE-CEB87456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50" y="8380414"/>
              <a:ext cx="0" cy="1588"/>
            </a:xfrm>
            <a:custGeom>
              <a:avLst/>
              <a:gdLst>
                <a:gd name="T0" fmla="*/ 1 w 1"/>
                <a:gd name="T1" fmla="*/ 1588 h 1"/>
                <a:gd name="T2" fmla="*/ 0 w 1"/>
                <a:gd name="T3" fmla="*/ 0 h 1"/>
                <a:gd name="T4" fmla="*/ 1 w 1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7" name="Freeform 769">
              <a:extLst>
                <a:ext uri="{FF2B5EF4-FFF2-40B4-BE49-F238E27FC236}">
                  <a16:creationId xmlns:a16="http://schemas.microsoft.com/office/drawing/2014/main" id="{5D55F64F-D4C7-40AF-A99D-BAE537699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363" y="83804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8" name="Freeform 770">
              <a:extLst>
                <a:ext uri="{FF2B5EF4-FFF2-40B4-BE49-F238E27FC236}">
                  <a16:creationId xmlns:a16="http://schemas.microsoft.com/office/drawing/2014/main" id="{71320D36-3F68-425D-9FA4-DD1E8D8DB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25" y="8382001"/>
              <a:ext cx="0" cy="0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69" name="Freeform 771">
              <a:extLst>
                <a:ext uri="{FF2B5EF4-FFF2-40B4-BE49-F238E27FC236}">
                  <a16:creationId xmlns:a16="http://schemas.microsoft.com/office/drawing/2014/main" id="{E3E032F3-2596-4946-8BD3-B37A03571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950" y="83804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0" name="Freeform 772">
              <a:extLst>
                <a:ext uri="{FF2B5EF4-FFF2-40B4-BE49-F238E27FC236}">
                  <a16:creationId xmlns:a16="http://schemas.microsoft.com/office/drawing/2014/main" id="{654C19B0-1ABF-4D12-B933-4DDF6DD98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7713" y="8382001"/>
              <a:ext cx="0" cy="1588"/>
            </a:xfrm>
            <a:custGeom>
              <a:avLst/>
              <a:gdLst>
                <a:gd name="T0" fmla="*/ 1 w 2"/>
                <a:gd name="T1" fmla="*/ 1588 h 1"/>
                <a:gd name="T2" fmla="*/ 0 w 2"/>
                <a:gd name="T3" fmla="*/ 0 h 1"/>
                <a:gd name="T4" fmla="*/ 1 w 2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lose/>
                </a:path>
              </a:pathLst>
            </a:custGeom>
            <a:solidFill>
              <a:srgbClr val="DDD6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1" name="Freeform 773">
              <a:extLst>
                <a:ext uri="{FF2B5EF4-FFF2-40B4-BE49-F238E27FC236}">
                  <a16:creationId xmlns:a16="http://schemas.microsoft.com/office/drawing/2014/main" id="{E912C30B-ED1A-4A88-B405-014C48954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175" y="8023226"/>
              <a:ext cx="347663" cy="339725"/>
            </a:xfrm>
            <a:custGeom>
              <a:avLst/>
              <a:gdLst>
                <a:gd name="T0" fmla="*/ 69010 w 665"/>
                <a:gd name="T1" fmla="*/ 325091 h 650"/>
                <a:gd name="T2" fmla="*/ 257741 w 665"/>
                <a:gd name="T3" fmla="*/ 279097 h 650"/>
                <a:gd name="T4" fmla="*/ 295906 w 665"/>
                <a:gd name="T5" fmla="*/ 213765 h 650"/>
                <a:gd name="T6" fmla="*/ 306884 w 665"/>
                <a:gd name="T7" fmla="*/ 146866 h 650"/>
                <a:gd name="T8" fmla="*/ 320477 w 665"/>
                <a:gd name="T9" fmla="*/ 86238 h 650"/>
                <a:gd name="T10" fmla="*/ 319955 w 665"/>
                <a:gd name="T11" fmla="*/ 16725 h 650"/>
                <a:gd name="T12" fmla="*/ 318386 w 665"/>
                <a:gd name="T13" fmla="*/ 10976 h 650"/>
                <a:gd name="T14" fmla="*/ 347663 w 665"/>
                <a:gd name="T15" fmla="*/ 20384 h 650"/>
                <a:gd name="T16" fmla="*/ 285450 w 665"/>
                <a:gd name="T17" fmla="*/ 14112 h 650"/>
                <a:gd name="T18" fmla="*/ 232124 w 665"/>
                <a:gd name="T19" fmla="*/ 18816 h 650"/>
                <a:gd name="T20" fmla="*/ 134360 w 665"/>
                <a:gd name="T21" fmla="*/ 18293 h 650"/>
                <a:gd name="T22" fmla="*/ 75283 w 665"/>
                <a:gd name="T23" fmla="*/ 14112 h 650"/>
                <a:gd name="T24" fmla="*/ 27186 w 665"/>
                <a:gd name="T25" fmla="*/ 7840 h 650"/>
                <a:gd name="T26" fmla="*/ 7319 w 665"/>
                <a:gd name="T27" fmla="*/ 21429 h 650"/>
                <a:gd name="T28" fmla="*/ 5228 w 665"/>
                <a:gd name="T29" fmla="*/ 238330 h 650"/>
                <a:gd name="T30" fmla="*/ 8365 w 665"/>
                <a:gd name="T31" fmla="*/ 301049 h 650"/>
                <a:gd name="T32" fmla="*/ 20389 w 665"/>
                <a:gd name="T33" fmla="*/ 307320 h 650"/>
                <a:gd name="T34" fmla="*/ 69010 w 665"/>
                <a:gd name="T35" fmla="*/ 325091 h 6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65" h="650">
                  <a:moveTo>
                    <a:pt x="132" y="622"/>
                  </a:moveTo>
                  <a:cubicBezTo>
                    <a:pt x="257" y="650"/>
                    <a:pt x="401" y="631"/>
                    <a:pt x="493" y="534"/>
                  </a:cubicBezTo>
                  <a:cubicBezTo>
                    <a:pt x="527" y="498"/>
                    <a:pt x="551" y="457"/>
                    <a:pt x="566" y="409"/>
                  </a:cubicBezTo>
                  <a:cubicBezTo>
                    <a:pt x="580" y="368"/>
                    <a:pt x="583" y="324"/>
                    <a:pt x="587" y="281"/>
                  </a:cubicBezTo>
                  <a:cubicBezTo>
                    <a:pt x="593" y="242"/>
                    <a:pt x="607" y="204"/>
                    <a:pt x="613" y="165"/>
                  </a:cubicBezTo>
                  <a:cubicBezTo>
                    <a:pt x="620" y="118"/>
                    <a:pt x="624" y="79"/>
                    <a:pt x="612" y="32"/>
                  </a:cubicBezTo>
                  <a:cubicBezTo>
                    <a:pt x="611" y="28"/>
                    <a:pt x="610" y="25"/>
                    <a:pt x="609" y="21"/>
                  </a:cubicBezTo>
                  <a:cubicBezTo>
                    <a:pt x="628" y="25"/>
                    <a:pt x="647" y="32"/>
                    <a:pt x="665" y="39"/>
                  </a:cubicBezTo>
                  <a:cubicBezTo>
                    <a:pt x="627" y="26"/>
                    <a:pt x="583" y="8"/>
                    <a:pt x="546" y="27"/>
                  </a:cubicBezTo>
                  <a:cubicBezTo>
                    <a:pt x="510" y="45"/>
                    <a:pt x="478" y="44"/>
                    <a:pt x="444" y="36"/>
                  </a:cubicBezTo>
                  <a:cubicBezTo>
                    <a:pt x="381" y="20"/>
                    <a:pt x="320" y="25"/>
                    <a:pt x="257" y="35"/>
                  </a:cubicBezTo>
                  <a:cubicBezTo>
                    <a:pt x="227" y="40"/>
                    <a:pt x="171" y="48"/>
                    <a:pt x="144" y="27"/>
                  </a:cubicBezTo>
                  <a:cubicBezTo>
                    <a:pt x="109" y="0"/>
                    <a:pt x="89" y="21"/>
                    <a:pt x="52" y="15"/>
                  </a:cubicBezTo>
                  <a:cubicBezTo>
                    <a:pt x="35" y="12"/>
                    <a:pt x="19" y="20"/>
                    <a:pt x="14" y="41"/>
                  </a:cubicBezTo>
                  <a:cubicBezTo>
                    <a:pt x="0" y="98"/>
                    <a:pt x="11" y="376"/>
                    <a:pt x="10" y="456"/>
                  </a:cubicBezTo>
                  <a:cubicBezTo>
                    <a:pt x="9" y="496"/>
                    <a:pt x="12" y="536"/>
                    <a:pt x="16" y="576"/>
                  </a:cubicBezTo>
                  <a:cubicBezTo>
                    <a:pt x="24" y="580"/>
                    <a:pt x="31" y="584"/>
                    <a:pt x="39" y="588"/>
                  </a:cubicBezTo>
                  <a:cubicBezTo>
                    <a:pt x="70" y="601"/>
                    <a:pt x="100" y="614"/>
                    <a:pt x="132" y="622"/>
                  </a:cubicBezTo>
                  <a:close/>
                </a:path>
              </a:pathLst>
            </a:custGeom>
            <a:solidFill>
              <a:srgbClr val="E2B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2" name="Freeform 774">
              <a:extLst>
                <a:ext uri="{FF2B5EF4-FFF2-40B4-BE49-F238E27FC236}">
                  <a16:creationId xmlns:a16="http://schemas.microsoft.com/office/drawing/2014/main" id="{722544FB-421D-42AB-AD87-F8314FB45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2113" y="8324851"/>
              <a:ext cx="3175" cy="23813"/>
            </a:xfrm>
            <a:custGeom>
              <a:avLst/>
              <a:gdLst>
                <a:gd name="T0" fmla="*/ 3175 w 5"/>
                <a:gd name="T1" fmla="*/ 23813 h 45"/>
                <a:gd name="T2" fmla="*/ 0 w 5"/>
                <a:gd name="T3" fmla="*/ 0 h 45"/>
                <a:gd name="T4" fmla="*/ 3175 w 5"/>
                <a:gd name="T5" fmla="*/ 23813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45">
                  <a:moveTo>
                    <a:pt x="5" y="45"/>
                  </a:moveTo>
                  <a:cubicBezTo>
                    <a:pt x="3" y="30"/>
                    <a:pt x="1" y="15"/>
                    <a:pt x="0" y="0"/>
                  </a:cubicBezTo>
                  <a:cubicBezTo>
                    <a:pt x="1" y="15"/>
                    <a:pt x="3" y="30"/>
                    <a:pt x="5" y="45"/>
                  </a:cubicBezTo>
                  <a:close/>
                </a:path>
              </a:pathLst>
            </a:custGeom>
            <a:solidFill>
              <a:srgbClr val="E2B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3" name="Freeform 775">
              <a:extLst>
                <a:ext uri="{FF2B5EF4-FFF2-40B4-BE49-F238E27FC236}">
                  <a16:creationId xmlns:a16="http://schemas.microsoft.com/office/drawing/2014/main" id="{38051BCE-C721-4822-BCF6-2C15372817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5263" y="7146926"/>
              <a:ext cx="1095375" cy="854075"/>
            </a:xfrm>
            <a:custGeom>
              <a:avLst/>
              <a:gdLst>
                <a:gd name="T0" fmla="*/ 185958 w 2097"/>
                <a:gd name="T1" fmla="*/ 844150 h 1635"/>
                <a:gd name="T2" fmla="*/ 256998 w 2097"/>
                <a:gd name="T3" fmla="*/ 702065 h 1635"/>
                <a:gd name="T4" fmla="*/ 225134 w 2097"/>
                <a:gd name="T5" fmla="*/ 616919 h 1635"/>
                <a:gd name="T6" fmla="*/ 327516 w 2097"/>
                <a:gd name="T7" fmla="*/ 384464 h 1635"/>
                <a:gd name="T8" fmla="*/ 286772 w 2097"/>
                <a:gd name="T9" fmla="*/ 267976 h 1635"/>
                <a:gd name="T10" fmla="*/ 443478 w 2097"/>
                <a:gd name="T11" fmla="*/ 160890 h 1635"/>
                <a:gd name="T12" fmla="*/ 494669 w 2097"/>
                <a:gd name="T13" fmla="*/ 344242 h 1635"/>
                <a:gd name="T14" fmla="*/ 605408 w 2097"/>
                <a:gd name="T15" fmla="*/ 230365 h 1635"/>
                <a:gd name="T16" fmla="*/ 658688 w 2097"/>
                <a:gd name="T17" fmla="*/ 196934 h 1635"/>
                <a:gd name="T18" fmla="*/ 712490 w 2097"/>
                <a:gd name="T19" fmla="*/ 135816 h 1635"/>
                <a:gd name="T20" fmla="*/ 697342 w 2097"/>
                <a:gd name="T21" fmla="*/ 164547 h 1635"/>
                <a:gd name="T22" fmla="*/ 674358 w 2097"/>
                <a:gd name="T23" fmla="*/ 265886 h 1635"/>
                <a:gd name="T24" fmla="*/ 512951 w 2097"/>
                <a:gd name="T25" fmla="*/ 458119 h 1635"/>
                <a:gd name="T26" fmla="*/ 485789 w 2097"/>
                <a:gd name="T27" fmla="*/ 585577 h 1635"/>
                <a:gd name="T28" fmla="*/ 492579 w 2097"/>
                <a:gd name="T29" fmla="*/ 854075 h 1635"/>
                <a:gd name="T30" fmla="*/ 802335 w 2097"/>
                <a:gd name="T31" fmla="*/ 833180 h 1635"/>
                <a:gd name="T32" fmla="*/ 1071869 w 2097"/>
                <a:gd name="T33" fmla="*/ 566249 h 1635"/>
                <a:gd name="T34" fmla="*/ 1088584 w 2097"/>
                <a:gd name="T35" fmla="*/ 262230 h 1635"/>
                <a:gd name="T36" fmla="*/ 1060900 w 2097"/>
                <a:gd name="T37" fmla="*/ 177083 h 1635"/>
                <a:gd name="T38" fmla="*/ 742786 w 2097"/>
                <a:gd name="T39" fmla="*/ 175516 h 1635"/>
                <a:gd name="T40" fmla="*/ 745921 w 2097"/>
                <a:gd name="T41" fmla="*/ 158800 h 1635"/>
                <a:gd name="T42" fmla="*/ 1042095 w 2097"/>
                <a:gd name="T43" fmla="*/ 157233 h 1635"/>
                <a:gd name="T44" fmla="*/ 1093808 w 2097"/>
                <a:gd name="T45" fmla="*/ 162979 h 1635"/>
                <a:gd name="T46" fmla="*/ 1087017 w 2097"/>
                <a:gd name="T47" fmla="*/ 45446 h 1635"/>
                <a:gd name="T48" fmla="*/ 1072391 w 2097"/>
                <a:gd name="T49" fmla="*/ 0 h 1635"/>
                <a:gd name="T50" fmla="*/ 530711 w 2097"/>
                <a:gd name="T51" fmla="*/ 6791 h 1635"/>
                <a:gd name="T52" fmla="*/ 2612 w 2097"/>
                <a:gd name="T53" fmla="*/ 36044 h 1635"/>
                <a:gd name="T54" fmla="*/ 34998 w 2097"/>
                <a:gd name="T55" fmla="*/ 770496 h 1635"/>
                <a:gd name="T56" fmla="*/ 37087 w 2097"/>
                <a:gd name="T57" fmla="*/ 802883 h 1635"/>
                <a:gd name="T58" fmla="*/ 752711 w 2097"/>
                <a:gd name="T59" fmla="*/ 308198 h 1635"/>
                <a:gd name="T60" fmla="*/ 750622 w 2097"/>
                <a:gd name="T61" fmla="*/ 325959 h 1635"/>
                <a:gd name="T62" fmla="*/ 752711 w 2097"/>
                <a:gd name="T63" fmla="*/ 308198 h 1635"/>
                <a:gd name="T64" fmla="*/ 904716 w 2097"/>
                <a:gd name="T65" fmla="*/ 544310 h 1635"/>
                <a:gd name="T66" fmla="*/ 603840 w 2097"/>
                <a:gd name="T67" fmla="*/ 536474 h 1635"/>
                <a:gd name="T68" fmla="*/ 610631 w 2097"/>
                <a:gd name="T69" fmla="*/ 164024 h 1635"/>
                <a:gd name="T70" fmla="*/ 610631 w 2097"/>
                <a:gd name="T71" fmla="*/ 164024 h 1635"/>
                <a:gd name="T72" fmla="*/ 173944 w 2097"/>
                <a:gd name="T73" fmla="*/ 549533 h 1635"/>
                <a:gd name="T74" fmla="*/ 158795 w 2097"/>
                <a:gd name="T75" fmla="*/ 553712 h 1635"/>
                <a:gd name="T76" fmla="*/ 203195 w 2097"/>
                <a:gd name="T77" fmla="*/ 456029 h 1635"/>
                <a:gd name="T78" fmla="*/ 49624 w 2097"/>
                <a:gd name="T79" fmla="*/ 57461 h 1635"/>
                <a:gd name="T80" fmla="*/ 95591 w 2097"/>
                <a:gd name="T81" fmla="*/ 54326 h 1635"/>
                <a:gd name="T82" fmla="*/ 228791 w 2097"/>
                <a:gd name="T83" fmla="*/ 167158 h 1635"/>
                <a:gd name="T84" fmla="*/ 86188 w 2097"/>
                <a:gd name="T85" fmla="*/ 182307 h 1635"/>
                <a:gd name="T86" fmla="*/ 49624 w 2097"/>
                <a:gd name="T87" fmla="*/ 57461 h 163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097" h="1635">
                  <a:moveTo>
                    <a:pt x="110" y="1558"/>
                  </a:moveTo>
                  <a:cubicBezTo>
                    <a:pt x="189" y="1594"/>
                    <a:pt x="270" y="1609"/>
                    <a:pt x="356" y="1616"/>
                  </a:cubicBezTo>
                  <a:cubicBezTo>
                    <a:pt x="395" y="1619"/>
                    <a:pt x="435" y="1619"/>
                    <a:pt x="474" y="1619"/>
                  </a:cubicBezTo>
                  <a:cubicBezTo>
                    <a:pt x="473" y="1527"/>
                    <a:pt x="478" y="1435"/>
                    <a:pt x="492" y="1344"/>
                  </a:cubicBezTo>
                  <a:cubicBezTo>
                    <a:pt x="496" y="1316"/>
                    <a:pt x="495" y="1298"/>
                    <a:pt x="467" y="1280"/>
                  </a:cubicBezTo>
                  <a:cubicBezTo>
                    <a:pt x="433" y="1259"/>
                    <a:pt x="422" y="1222"/>
                    <a:pt x="431" y="1181"/>
                  </a:cubicBezTo>
                  <a:cubicBezTo>
                    <a:pt x="453" y="1085"/>
                    <a:pt x="480" y="990"/>
                    <a:pt x="535" y="907"/>
                  </a:cubicBezTo>
                  <a:cubicBezTo>
                    <a:pt x="571" y="853"/>
                    <a:pt x="599" y="794"/>
                    <a:pt x="627" y="736"/>
                  </a:cubicBezTo>
                  <a:cubicBezTo>
                    <a:pt x="640" y="711"/>
                    <a:pt x="640" y="696"/>
                    <a:pt x="617" y="677"/>
                  </a:cubicBezTo>
                  <a:cubicBezTo>
                    <a:pt x="574" y="641"/>
                    <a:pt x="546" y="568"/>
                    <a:pt x="549" y="513"/>
                  </a:cubicBezTo>
                  <a:cubicBezTo>
                    <a:pt x="554" y="418"/>
                    <a:pt x="571" y="377"/>
                    <a:pt x="653" y="327"/>
                  </a:cubicBezTo>
                  <a:cubicBezTo>
                    <a:pt x="697" y="299"/>
                    <a:pt x="806" y="291"/>
                    <a:pt x="849" y="308"/>
                  </a:cubicBezTo>
                  <a:cubicBezTo>
                    <a:pt x="939" y="343"/>
                    <a:pt x="970" y="403"/>
                    <a:pt x="983" y="504"/>
                  </a:cubicBezTo>
                  <a:cubicBezTo>
                    <a:pt x="990" y="557"/>
                    <a:pt x="974" y="605"/>
                    <a:pt x="947" y="659"/>
                  </a:cubicBezTo>
                  <a:cubicBezTo>
                    <a:pt x="998" y="644"/>
                    <a:pt x="1030" y="621"/>
                    <a:pt x="1054" y="585"/>
                  </a:cubicBezTo>
                  <a:cubicBezTo>
                    <a:pt x="1088" y="536"/>
                    <a:pt x="1124" y="489"/>
                    <a:pt x="1159" y="441"/>
                  </a:cubicBezTo>
                  <a:cubicBezTo>
                    <a:pt x="1173" y="421"/>
                    <a:pt x="1188" y="402"/>
                    <a:pt x="1215" y="406"/>
                  </a:cubicBezTo>
                  <a:cubicBezTo>
                    <a:pt x="1241" y="410"/>
                    <a:pt x="1250" y="394"/>
                    <a:pt x="1261" y="377"/>
                  </a:cubicBezTo>
                  <a:cubicBezTo>
                    <a:pt x="1284" y="343"/>
                    <a:pt x="1309" y="309"/>
                    <a:pt x="1333" y="276"/>
                  </a:cubicBezTo>
                  <a:cubicBezTo>
                    <a:pt x="1341" y="266"/>
                    <a:pt x="1349" y="247"/>
                    <a:pt x="1364" y="260"/>
                  </a:cubicBezTo>
                  <a:cubicBezTo>
                    <a:pt x="1379" y="272"/>
                    <a:pt x="1364" y="284"/>
                    <a:pt x="1354" y="293"/>
                  </a:cubicBezTo>
                  <a:cubicBezTo>
                    <a:pt x="1347" y="300"/>
                    <a:pt x="1339" y="307"/>
                    <a:pt x="1335" y="315"/>
                  </a:cubicBezTo>
                  <a:cubicBezTo>
                    <a:pt x="1307" y="364"/>
                    <a:pt x="1258" y="408"/>
                    <a:pt x="1292" y="474"/>
                  </a:cubicBezTo>
                  <a:cubicBezTo>
                    <a:pt x="1297" y="483"/>
                    <a:pt x="1291" y="497"/>
                    <a:pt x="1291" y="509"/>
                  </a:cubicBezTo>
                  <a:cubicBezTo>
                    <a:pt x="1287" y="563"/>
                    <a:pt x="1253" y="603"/>
                    <a:pt x="1227" y="647"/>
                  </a:cubicBezTo>
                  <a:cubicBezTo>
                    <a:pt x="1166" y="746"/>
                    <a:pt x="1093" y="832"/>
                    <a:pt x="982" y="877"/>
                  </a:cubicBezTo>
                  <a:cubicBezTo>
                    <a:pt x="960" y="885"/>
                    <a:pt x="946" y="903"/>
                    <a:pt x="945" y="926"/>
                  </a:cubicBezTo>
                  <a:cubicBezTo>
                    <a:pt x="943" y="991"/>
                    <a:pt x="927" y="1055"/>
                    <a:pt x="930" y="1121"/>
                  </a:cubicBezTo>
                  <a:cubicBezTo>
                    <a:pt x="935" y="1245"/>
                    <a:pt x="938" y="1369"/>
                    <a:pt x="940" y="1493"/>
                  </a:cubicBezTo>
                  <a:cubicBezTo>
                    <a:pt x="941" y="1540"/>
                    <a:pt x="944" y="1587"/>
                    <a:pt x="943" y="1635"/>
                  </a:cubicBezTo>
                  <a:cubicBezTo>
                    <a:pt x="944" y="1629"/>
                    <a:pt x="944" y="1623"/>
                    <a:pt x="944" y="1618"/>
                  </a:cubicBezTo>
                  <a:cubicBezTo>
                    <a:pt x="1141" y="1617"/>
                    <a:pt x="1339" y="1613"/>
                    <a:pt x="1536" y="1595"/>
                  </a:cubicBezTo>
                  <a:cubicBezTo>
                    <a:pt x="1673" y="1583"/>
                    <a:pt x="1806" y="1554"/>
                    <a:pt x="1911" y="1459"/>
                  </a:cubicBezTo>
                  <a:cubicBezTo>
                    <a:pt x="2016" y="1365"/>
                    <a:pt x="2039" y="1216"/>
                    <a:pt x="2052" y="1084"/>
                  </a:cubicBezTo>
                  <a:cubicBezTo>
                    <a:pt x="2065" y="955"/>
                    <a:pt x="2077" y="827"/>
                    <a:pt x="2079" y="698"/>
                  </a:cubicBezTo>
                  <a:cubicBezTo>
                    <a:pt x="2080" y="632"/>
                    <a:pt x="2081" y="567"/>
                    <a:pt x="2084" y="502"/>
                  </a:cubicBezTo>
                  <a:cubicBezTo>
                    <a:pt x="2088" y="445"/>
                    <a:pt x="2092" y="388"/>
                    <a:pt x="2094" y="331"/>
                  </a:cubicBezTo>
                  <a:cubicBezTo>
                    <a:pt x="2073" y="339"/>
                    <a:pt x="2052" y="340"/>
                    <a:pt x="2031" y="339"/>
                  </a:cubicBezTo>
                  <a:cubicBezTo>
                    <a:pt x="1861" y="332"/>
                    <a:pt x="1692" y="347"/>
                    <a:pt x="1522" y="344"/>
                  </a:cubicBezTo>
                  <a:cubicBezTo>
                    <a:pt x="1489" y="344"/>
                    <a:pt x="1455" y="343"/>
                    <a:pt x="1422" y="336"/>
                  </a:cubicBezTo>
                  <a:cubicBezTo>
                    <a:pt x="1412" y="334"/>
                    <a:pt x="1396" y="333"/>
                    <a:pt x="1398" y="317"/>
                  </a:cubicBezTo>
                  <a:cubicBezTo>
                    <a:pt x="1401" y="302"/>
                    <a:pt x="1416" y="305"/>
                    <a:pt x="1428" y="304"/>
                  </a:cubicBezTo>
                  <a:cubicBezTo>
                    <a:pt x="1431" y="304"/>
                    <a:pt x="1435" y="304"/>
                    <a:pt x="1439" y="304"/>
                  </a:cubicBezTo>
                  <a:cubicBezTo>
                    <a:pt x="1625" y="309"/>
                    <a:pt x="1810" y="303"/>
                    <a:pt x="1995" y="301"/>
                  </a:cubicBezTo>
                  <a:cubicBezTo>
                    <a:pt x="2028" y="301"/>
                    <a:pt x="2061" y="299"/>
                    <a:pt x="2094" y="313"/>
                  </a:cubicBezTo>
                  <a:cubicBezTo>
                    <a:pt x="2094" y="313"/>
                    <a:pt x="2094" y="312"/>
                    <a:pt x="2094" y="312"/>
                  </a:cubicBezTo>
                  <a:cubicBezTo>
                    <a:pt x="2095" y="309"/>
                    <a:pt x="2095" y="305"/>
                    <a:pt x="2095" y="302"/>
                  </a:cubicBezTo>
                  <a:cubicBezTo>
                    <a:pt x="2097" y="230"/>
                    <a:pt x="2096" y="158"/>
                    <a:pt x="2081" y="87"/>
                  </a:cubicBezTo>
                  <a:cubicBezTo>
                    <a:pt x="2075" y="58"/>
                    <a:pt x="2065" y="28"/>
                    <a:pt x="2053" y="0"/>
                  </a:cubicBezTo>
                  <a:cubicBezTo>
                    <a:pt x="2053" y="0"/>
                    <a:pt x="2053" y="0"/>
                    <a:pt x="2053" y="0"/>
                  </a:cubicBezTo>
                  <a:cubicBezTo>
                    <a:pt x="1855" y="6"/>
                    <a:pt x="1392" y="6"/>
                    <a:pt x="1276" y="15"/>
                  </a:cubicBezTo>
                  <a:cubicBezTo>
                    <a:pt x="1190" y="21"/>
                    <a:pt x="1103" y="14"/>
                    <a:pt x="1016" y="13"/>
                  </a:cubicBezTo>
                  <a:cubicBezTo>
                    <a:pt x="855" y="12"/>
                    <a:pt x="272" y="8"/>
                    <a:pt x="48" y="19"/>
                  </a:cubicBezTo>
                  <a:cubicBezTo>
                    <a:pt x="10" y="16"/>
                    <a:pt x="7" y="27"/>
                    <a:pt x="5" y="69"/>
                  </a:cubicBezTo>
                  <a:cubicBezTo>
                    <a:pt x="0" y="186"/>
                    <a:pt x="9" y="302"/>
                    <a:pt x="13" y="418"/>
                  </a:cubicBezTo>
                  <a:cubicBezTo>
                    <a:pt x="26" y="771"/>
                    <a:pt x="48" y="1123"/>
                    <a:pt x="67" y="1475"/>
                  </a:cubicBezTo>
                  <a:cubicBezTo>
                    <a:pt x="68" y="1496"/>
                    <a:pt x="69" y="1517"/>
                    <a:pt x="71" y="1537"/>
                  </a:cubicBezTo>
                  <a:cubicBezTo>
                    <a:pt x="71" y="1537"/>
                    <a:pt x="71" y="1537"/>
                    <a:pt x="71" y="1537"/>
                  </a:cubicBezTo>
                  <a:cubicBezTo>
                    <a:pt x="83" y="1545"/>
                    <a:pt x="96" y="1552"/>
                    <a:pt x="110" y="1558"/>
                  </a:cubicBezTo>
                  <a:close/>
                  <a:moveTo>
                    <a:pt x="1441" y="590"/>
                  </a:moveTo>
                  <a:cubicBezTo>
                    <a:pt x="1490" y="586"/>
                    <a:pt x="1535" y="600"/>
                    <a:pt x="1580" y="616"/>
                  </a:cubicBezTo>
                  <a:cubicBezTo>
                    <a:pt x="1533" y="632"/>
                    <a:pt x="1485" y="628"/>
                    <a:pt x="1437" y="624"/>
                  </a:cubicBezTo>
                  <a:cubicBezTo>
                    <a:pt x="1426" y="624"/>
                    <a:pt x="1416" y="618"/>
                    <a:pt x="1416" y="608"/>
                  </a:cubicBezTo>
                  <a:cubicBezTo>
                    <a:pt x="1416" y="593"/>
                    <a:pt x="1429" y="591"/>
                    <a:pt x="1441" y="590"/>
                  </a:cubicBezTo>
                  <a:close/>
                  <a:moveTo>
                    <a:pt x="1696" y="1027"/>
                  </a:moveTo>
                  <a:cubicBezTo>
                    <a:pt x="1709" y="1027"/>
                    <a:pt x="1723" y="1029"/>
                    <a:pt x="1732" y="1042"/>
                  </a:cubicBezTo>
                  <a:cubicBezTo>
                    <a:pt x="1653" y="1071"/>
                    <a:pt x="1239" y="1070"/>
                    <a:pt x="1156" y="1040"/>
                  </a:cubicBezTo>
                  <a:cubicBezTo>
                    <a:pt x="1156" y="1036"/>
                    <a:pt x="1156" y="1031"/>
                    <a:pt x="1156" y="1027"/>
                  </a:cubicBezTo>
                  <a:cubicBezTo>
                    <a:pt x="1336" y="1027"/>
                    <a:pt x="1516" y="1027"/>
                    <a:pt x="1696" y="1027"/>
                  </a:cubicBezTo>
                  <a:close/>
                  <a:moveTo>
                    <a:pt x="1169" y="314"/>
                  </a:moveTo>
                  <a:cubicBezTo>
                    <a:pt x="1127" y="339"/>
                    <a:pt x="1085" y="342"/>
                    <a:pt x="1042" y="315"/>
                  </a:cubicBezTo>
                  <a:cubicBezTo>
                    <a:pt x="1085" y="297"/>
                    <a:pt x="1127" y="311"/>
                    <a:pt x="1169" y="314"/>
                  </a:cubicBezTo>
                  <a:close/>
                  <a:moveTo>
                    <a:pt x="389" y="899"/>
                  </a:moveTo>
                  <a:cubicBezTo>
                    <a:pt x="357" y="945"/>
                    <a:pt x="339" y="996"/>
                    <a:pt x="333" y="1052"/>
                  </a:cubicBezTo>
                  <a:cubicBezTo>
                    <a:pt x="330" y="1081"/>
                    <a:pt x="343" y="1110"/>
                    <a:pt x="333" y="1148"/>
                  </a:cubicBezTo>
                  <a:cubicBezTo>
                    <a:pt x="307" y="1119"/>
                    <a:pt x="305" y="1088"/>
                    <a:pt x="304" y="1060"/>
                  </a:cubicBezTo>
                  <a:cubicBezTo>
                    <a:pt x="302" y="994"/>
                    <a:pt x="316" y="932"/>
                    <a:pt x="359" y="879"/>
                  </a:cubicBezTo>
                  <a:cubicBezTo>
                    <a:pt x="367" y="870"/>
                    <a:pt x="377" y="862"/>
                    <a:pt x="389" y="873"/>
                  </a:cubicBezTo>
                  <a:cubicBezTo>
                    <a:pt x="398" y="881"/>
                    <a:pt x="394" y="891"/>
                    <a:pt x="389" y="899"/>
                  </a:cubicBezTo>
                  <a:close/>
                  <a:moveTo>
                    <a:pt x="95" y="110"/>
                  </a:moveTo>
                  <a:cubicBezTo>
                    <a:pt x="95" y="86"/>
                    <a:pt x="142" y="83"/>
                    <a:pt x="165" y="82"/>
                  </a:cubicBezTo>
                  <a:cubicBezTo>
                    <a:pt x="176" y="82"/>
                    <a:pt x="184" y="94"/>
                    <a:pt x="183" y="104"/>
                  </a:cubicBezTo>
                  <a:cubicBezTo>
                    <a:pt x="183" y="109"/>
                    <a:pt x="176" y="203"/>
                    <a:pt x="168" y="315"/>
                  </a:cubicBezTo>
                  <a:cubicBezTo>
                    <a:pt x="255" y="311"/>
                    <a:pt x="342" y="314"/>
                    <a:pt x="438" y="320"/>
                  </a:cubicBezTo>
                  <a:cubicBezTo>
                    <a:pt x="401" y="347"/>
                    <a:pt x="366" y="341"/>
                    <a:pt x="334" y="343"/>
                  </a:cubicBezTo>
                  <a:cubicBezTo>
                    <a:pt x="278" y="348"/>
                    <a:pt x="222" y="348"/>
                    <a:pt x="165" y="349"/>
                  </a:cubicBezTo>
                  <a:cubicBezTo>
                    <a:pt x="153" y="507"/>
                    <a:pt x="140" y="683"/>
                    <a:pt x="140" y="689"/>
                  </a:cubicBezTo>
                  <a:cubicBezTo>
                    <a:pt x="130" y="907"/>
                    <a:pt x="84" y="569"/>
                    <a:pt x="95" y="11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4" name="Freeform 776">
              <a:extLst>
                <a:ext uri="{FF2B5EF4-FFF2-40B4-BE49-F238E27FC236}">
                  <a16:creationId xmlns:a16="http://schemas.microsoft.com/office/drawing/2014/main" id="{0E5E8045-C2A1-434D-80B5-6749FA869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363" y="7970839"/>
              <a:ext cx="1588" cy="12700"/>
            </a:xfrm>
            <a:custGeom>
              <a:avLst/>
              <a:gdLst>
                <a:gd name="T0" fmla="*/ 1588 w 2"/>
                <a:gd name="T1" fmla="*/ 12700 h 27"/>
                <a:gd name="T2" fmla="*/ 0 w 2"/>
                <a:gd name="T3" fmla="*/ 0 h 27"/>
                <a:gd name="T4" fmla="*/ 1588 w 2"/>
                <a:gd name="T5" fmla="*/ 12700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7">
                  <a:moveTo>
                    <a:pt x="2" y="27"/>
                  </a:moveTo>
                  <a:cubicBezTo>
                    <a:pt x="1" y="18"/>
                    <a:pt x="1" y="9"/>
                    <a:pt x="0" y="0"/>
                  </a:cubicBezTo>
                  <a:cubicBezTo>
                    <a:pt x="1" y="9"/>
                    <a:pt x="1" y="18"/>
                    <a:pt x="2" y="27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5" name="Freeform 777">
              <a:extLst>
                <a:ext uri="{FF2B5EF4-FFF2-40B4-BE49-F238E27FC236}">
                  <a16:creationId xmlns:a16="http://schemas.microsoft.com/office/drawing/2014/main" id="{103102B8-F130-4115-A114-07FC3B4C3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225" y="7145339"/>
              <a:ext cx="3175" cy="0"/>
            </a:xfrm>
            <a:custGeom>
              <a:avLst/>
              <a:gdLst>
                <a:gd name="T0" fmla="*/ 0 w 7"/>
                <a:gd name="T1" fmla="*/ 1 h 1"/>
                <a:gd name="T2" fmla="*/ 3175 w 7"/>
                <a:gd name="T3" fmla="*/ 0 h 1"/>
                <a:gd name="T4" fmla="*/ 0 w 7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">
                  <a:moveTo>
                    <a:pt x="0" y="1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5" y="0"/>
                    <a:pt x="3" y="1"/>
                    <a:pt x="0" y="1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6" name="Freeform 778">
              <a:extLst>
                <a:ext uri="{FF2B5EF4-FFF2-40B4-BE49-F238E27FC236}">
                  <a16:creationId xmlns:a16="http://schemas.microsoft.com/office/drawing/2014/main" id="{0500EC0F-9A65-4447-87E8-26868929E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5" y="7145339"/>
              <a:ext cx="4763" cy="0"/>
            </a:xfrm>
            <a:custGeom>
              <a:avLst/>
              <a:gdLst>
                <a:gd name="T0" fmla="*/ 0 w 9"/>
                <a:gd name="T1" fmla="*/ 4763 w 9"/>
                <a:gd name="T2" fmla="*/ 0 w 9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9">
                  <a:moveTo>
                    <a:pt x="0" y="0"/>
                  </a:moveTo>
                  <a:cubicBezTo>
                    <a:pt x="3" y="0"/>
                    <a:pt x="6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7" name="Freeform 779">
              <a:extLst>
                <a:ext uri="{FF2B5EF4-FFF2-40B4-BE49-F238E27FC236}">
                  <a16:creationId xmlns:a16="http://schemas.microsoft.com/office/drawing/2014/main" id="{8FB5C88D-DB0C-4FF4-9429-7B1A72EE3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25" y="7145339"/>
              <a:ext cx="6350" cy="1588"/>
            </a:xfrm>
            <a:custGeom>
              <a:avLst/>
              <a:gdLst>
                <a:gd name="T0" fmla="*/ 0 w 10"/>
                <a:gd name="T1" fmla="*/ 1588 h 1"/>
                <a:gd name="T2" fmla="*/ 6350 w 10"/>
                <a:gd name="T3" fmla="*/ 0 h 1"/>
                <a:gd name="T4" fmla="*/ 0 w 10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">
                  <a:moveTo>
                    <a:pt x="0" y="1"/>
                  </a:moveTo>
                  <a:cubicBezTo>
                    <a:pt x="4" y="0"/>
                    <a:pt x="7" y="0"/>
                    <a:pt x="10" y="0"/>
                  </a:cubicBezTo>
                  <a:cubicBezTo>
                    <a:pt x="7" y="0"/>
                    <a:pt x="4" y="0"/>
                    <a:pt x="0" y="1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8" name="Freeform 780">
              <a:extLst>
                <a:ext uri="{FF2B5EF4-FFF2-40B4-BE49-F238E27FC236}">
                  <a16:creationId xmlns:a16="http://schemas.microsoft.com/office/drawing/2014/main" id="{ED814898-9F80-4F3C-9D0F-29389E504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525" y="7145339"/>
              <a:ext cx="3175" cy="0"/>
            </a:xfrm>
            <a:custGeom>
              <a:avLst/>
              <a:gdLst>
                <a:gd name="T0" fmla="*/ 0 w 8"/>
                <a:gd name="T1" fmla="*/ 3175 w 8"/>
                <a:gd name="T2" fmla="*/ 0 w 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79" name="Freeform 781">
              <a:extLst>
                <a:ext uri="{FF2B5EF4-FFF2-40B4-BE49-F238E27FC236}">
                  <a16:creationId xmlns:a16="http://schemas.microsoft.com/office/drawing/2014/main" id="{7CA2404D-8B41-475A-88FF-28CB75A94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7143751"/>
              <a:ext cx="3175" cy="0"/>
            </a:xfrm>
            <a:custGeom>
              <a:avLst/>
              <a:gdLst>
                <a:gd name="T0" fmla="*/ 0 w 5"/>
                <a:gd name="T1" fmla="*/ 3175 w 5"/>
                <a:gd name="T2" fmla="*/ 0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0" name="Freeform 782">
              <a:extLst>
                <a:ext uri="{FF2B5EF4-FFF2-40B4-BE49-F238E27FC236}">
                  <a16:creationId xmlns:a16="http://schemas.microsoft.com/office/drawing/2014/main" id="{6CB11551-30FD-48A3-BD85-4AA7B41A9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225" y="7312026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1" name="Freeform 783">
              <a:extLst>
                <a:ext uri="{FF2B5EF4-FFF2-40B4-BE49-F238E27FC236}">
                  <a16:creationId xmlns:a16="http://schemas.microsoft.com/office/drawing/2014/main" id="{17FD9F8A-EE52-4B87-8A17-30972DD9B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4288" y="7145339"/>
              <a:ext cx="3175" cy="0"/>
            </a:xfrm>
            <a:custGeom>
              <a:avLst/>
              <a:gdLst>
                <a:gd name="T0" fmla="*/ 0 w 8"/>
                <a:gd name="T1" fmla="*/ 3175 w 8"/>
                <a:gd name="T2" fmla="*/ 0 w 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cubicBezTo>
                    <a:pt x="3" y="0"/>
                    <a:pt x="5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2" name="Freeform 784">
              <a:extLst>
                <a:ext uri="{FF2B5EF4-FFF2-40B4-BE49-F238E27FC236}">
                  <a16:creationId xmlns:a16="http://schemas.microsoft.com/office/drawing/2014/main" id="{72586167-4599-4156-8634-19240B126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163" y="7143751"/>
              <a:ext cx="3175" cy="1588"/>
            </a:xfrm>
            <a:custGeom>
              <a:avLst/>
              <a:gdLst>
                <a:gd name="T0" fmla="*/ 0 w 4"/>
                <a:gd name="T1" fmla="*/ 1588 h 1"/>
                <a:gd name="T2" fmla="*/ 3175 w 4"/>
                <a:gd name="T3" fmla="*/ 0 h 1"/>
                <a:gd name="T4" fmla="*/ 0 w 4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1" y="1"/>
                    <a:pt x="3" y="1"/>
                    <a:pt x="4" y="0"/>
                  </a:cubicBezTo>
                  <a:cubicBezTo>
                    <a:pt x="3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3" name="Freeform 785">
              <a:extLst>
                <a:ext uri="{FF2B5EF4-FFF2-40B4-BE49-F238E27FC236}">
                  <a16:creationId xmlns:a16="http://schemas.microsoft.com/office/drawing/2014/main" id="{2EE6CCE8-8E34-4CB2-8814-E07CC2DD8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7145339"/>
              <a:ext cx="3175" cy="0"/>
            </a:xfrm>
            <a:custGeom>
              <a:avLst/>
              <a:gdLst>
                <a:gd name="T0" fmla="*/ 0 w 7"/>
                <a:gd name="T1" fmla="*/ 3175 w 7"/>
                <a:gd name="T2" fmla="*/ 0 w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cubicBezTo>
                    <a:pt x="3" y="0"/>
                    <a:pt x="5" y="0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4" name="Freeform 786">
              <a:extLst>
                <a:ext uri="{FF2B5EF4-FFF2-40B4-BE49-F238E27FC236}">
                  <a16:creationId xmlns:a16="http://schemas.microsoft.com/office/drawing/2014/main" id="{70AEECDD-3D29-4324-97D2-77310FA99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513" y="7143751"/>
              <a:ext cx="3175" cy="0"/>
            </a:xfrm>
            <a:custGeom>
              <a:avLst/>
              <a:gdLst>
                <a:gd name="T0" fmla="*/ 0 w 5"/>
                <a:gd name="T1" fmla="*/ 3175 w 5"/>
                <a:gd name="T2" fmla="*/ 0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5" name="Freeform 787">
              <a:extLst>
                <a:ext uri="{FF2B5EF4-FFF2-40B4-BE49-F238E27FC236}">
                  <a16:creationId xmlns:a16="http://schemas.microsoft.com/office/drawing/2014/main" id="{34A980D1-FFE8-453F-B6CA-FCEA541D1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400" y="7312026"/>
              <a:ext cx="3175" cy="3175"/>
            </a:xfrm>
            <a:custGeom>
              <a:avLst/>
              <a:gdLst>
                <a:gd name="T0" fmla="*/ 0 w 6"/>
                <a:gd name="T1" fmla="*/ 0 h 4"/>
                <a:gd name="T2" fmla="*/ 3175 w 6"/>
                <a:gd name="T3" fmla="*/ 3175 h 4"/>
                <a:gd name="T4" fmla="*/ 0 w 6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2" y="2"/>
                    <a:pt x="4" y="3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6" name="Freeform 788">
              <a:extLst>
                <a:ext uri="{FF2B5EF4-FFF2-40B4-BE49-F238E27FC236}">
                  <a16:creationId xmlns:a16="http://schemas.microsoft.com/office/drawing/2014/main" id="{6147D64E-A570-466D-82E8-25C3469B3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0638" y="731837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7" name="Freeform 789">
              <a:extLst>
                <a:ext uri="{FF2B5EF4-FFF2-40B4-BE49-F238E27FC236}">
                  <a16:creationId xmlns:a16="http://schemas.microsoft.com/office/drawing/2014/main" id="{912589A8-3291-4C50-9DC1-9D7535F11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0" y="7145339"/>
              <a:ext cx="3175" cy="0"/>
            </a:xfrm>
            <a:custGeom>
              <a:avLst/>
              <a:gdLst>
                <a:gd name="T0" fmla="*/ 0 w 7"/>
                <a:gd name="T1" fmla="*/ 3175 w 7"/>
                <a:gd name="T2" fmla="*/ 0 w 7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7">
                  <a:moveTo>
                    <a:pt x="0" y="0"/>
                  </a:moveTo>
                  <a:cubicBezTo>
                    <a:pt x="2" y="0"/>
                    <a:pt x="5" y="0"/>
                    <a:pt x="7" y="0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8" name="Freeform 790">
              <a:extLst>
                <a:ext uri="{FF2B5EF4-FFF2-40B4-BE49-F238E27FC236}">
                  <a16:creationId xmlns:a16="http://schemas.microsoft.com/office/drawing/2014/main" id="{393163BF-9231-4E60-84BB-861663F99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3813" y="7316789"/>
              <a:ext cx="0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89" name="Freeform 791">
              <a:extLst>
                <a:ext uri="{FF2B5EF4-FFF2-40B4-BE49-F238E27FC236}">
                  <a16:creationId xmlns:a16="http://schemas.microsoft.com/office/drawing/2014/main" id="{92E388C4-A666-4035-ACAD-70B292936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400" y="7315201"/>
              <a:ext cx="3175" cy="0"/>
            </a:xfrm>
            <a:custGeom>
              <a:avLst/>
              <a:gdLst>
                <a:gd name="T0" fmla="*/ 3175 w 5"/>
                <a:gd name="T1" fmla="*/ 0 h 2"/>
                <a:gd name="T2" fmla="*/ 0 w 5"/>
                <a:gd name="T3" fmla="*/ 1 h 2"/>
                <a:gd name="T4" fmla="*/ 3175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2" y="2"/>
                    <a:pt x="0" y="2"/>
                  </a:cubicBezTo>
                  <a:cubicBezTo>
                    <a:pt x="2" y="2"/>
                    <a:pt x="3" y="1"/>
                    <a:pt x="5" y="0"/>
                  </a:cubicBezTo>
                  <a:close/>
                </a:path>
              </a:pathLst>
            </a:custGeom>
            <a:solidFill>
              <a:srgbClr val="DCF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0" name="Freeform 792">
              <a:extLst>
                <a:ext uri="{FF2B5EF4-FFF2-40B4-BE49-F238E27FC236}">
                  <a16:creationId xmlns:a16="http://schemas.microsoft.com/office/drawing/2014/main" id="{D588E0EA-ACA0-4EA6-A531-9D45EDC9D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163" y="7991476"/>
              <a:ext cx="60325" cy="30163"/>
            </a:xfrm>
            <a:custGeom>
              <a:avLst/>
              <a:gdLst>
                <a:gd name="T0" fmla="*/ 0 w 115"/>
                <a:gd name="T1" fmla="*/ 0 h 57"/>
                <a:gd name="T2" fmla="*/ 0 w 115"/>
                <a:gd name="T3" fmla="*/ 6350 h 57"/>
                <a:gd name="T4" fmla="*/ 19933 w 115"/>
                <a:gd name="T5" fmla="*/ 29634 h 57"/>
                <a:gd name="T6" fmla="*/ 41441 w 115"/>
                <a:gd name="T7" fmla="*/ 28575 h 57"/>
                <a:gd name="T8" fmla="*/ 59276 w 115"/>
                <a:gd name="T9" fmla="*/ 15346 h 57"/>
                <a:gd name="T10" fmla="*/ 58751 w 115"/>
                <a:gd name="T11" fmla="*/ 13759 h 57"/>
                <a:gd name="T12" fmla="*/ 58751 w 115"/>
                <a:gd name="T13" fmla="*/ 13229 h 57"/>
                <a:gd name="T14" fmla="*/ 58751 w 115"/>
                <a:gd name="T15" fmla="*/ 11642 h 57"/>
                <a:gd name="T16" fmla="*/ 58751 w 115"/>
                <a:gd name="T17" fmla="*/ 11113 h 57"/>
                <a:gd name="T18" fmla="*/ 58751 w 115"/>
                <a:gd name="T19" fmla="*/ 8996 h 57"/>
                <a:gd name="T20" fmla="*/ 58751 w 115"/>
                <a:gd name="T21" fmla="*/ 7938 h 57"/>
                <a:gd name="T22" fmla="*/ 58227 w 115"/>
                <a:gd name="T23" fmla="*/ 6350 h 57"/>
                <a:gd name="T24" fmla="*/ 58227 w 115"/>
                <a:gd name="T25" fmla="*/ 5292 h 57"/>
                <a:gd name="T26" fmla="*/ 58227 w 115"/>
                <a:gd name="T27" fmla="*/ 3704 h 57"/>
                <a:gd name="T28" fmla="*/ 58227 w 115"/>
                <a:gd name="T29" fmla="*/ 0 h 57"/>
                <a:gd name="T30" fmla="*/ 49834 w 115"/>
                <a:gd name="T31" fmla="*/ 0 h 57"/>
                <a:gd name="T32" fmla="*/ 0 w 115"/>
                <a:gd name="T33" fmla="*/ 0 h 5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5" h="57">
                  <a:moveTo>
                    <a:pt x="0" y="0"/>
                  </a:moveTo>
                  <a:cubicBezTo>
                    <a:pt x="0" y="4"/>
                    <a:pt x="0" y="8"/>
                    <a:pt x="0" y="12"/>
                  </a:cubicBezTo>
                  <a:cubicBezTo>
                    <a:pt x="0" y="44"/>
                    <a:pt x="8" y="57"/>
                    <a:pt x="38" y="56"/>
                  </a:cubicBezTo>
                  <a:cubicBezTo>
                    <a:pt x="52" y="56"/>
                    <a:pt x="66" y="55"/>
                    <a:pt x="79" y="54"/>
                  </a:cubicBezTo>
                  <a:cubicBezTo>
                    <a:pt x="99" y="52"/>
                    <a:pt x="115" y="54"/>
                    <a:pt x="113" y="29"/>
                  </a:cubicBezTo>
                  <a:cubicBezTo>
                    <a:pt x="113" y="28"/>
                    <a:pt x="112" y="27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4"/>
                    <a:pt x="112" y="23"/>
                    <a:pt x="112" y="22"/>
                  </a:cubicBezTo>
                  <a:cubicBezTo>
                    <a:pt x="112" y="22"/>
                    <a:pt x="112" y="21"/>
                    <a:pt x="112" y="21"/>
                  </a:cubicBezTo>
                  <a:cubicBezTo>
                    <a:pt x="112" y="19"/>
                    <a:pt x="112" y="18"/>
                    <a:pt x="112" y="17"/>
                  </a:cubicBezTo>
                  <a:cubicBezTo>
                    <a:pt x="112" y="16"/>
                    <a:pt x="112" y="16"/>
                    <a:pt x="112" y="15"/>
                  </a:cubicBezTo>
                  <a:cubicBezTo>
                    <a:pt x="111" y="14"/>
                    <a:pt x="111" y="13"/>
                    <a:pt x="111" y="12"/>
                  </a:cubicBezTo>
                  <a:cubicBezTo>
                    <a:pt x="111" y="11"/>
                    <a:pt x="111" y="11"/>
                    <a:pt x="111" y="10"/>
                  </a:cubicBezTo>
                  <a:cubicBezTo>
                    <a:pt x="111" y="9"/>
                    <a:pt x="111" y="8"/>
                    <a:pt x="111" y="7"/>
                  </a:cubicBezTo>
                  <a:cubicBezTo>
                    <a:pt x="111" y="5"/>
                    <a:pt x="111" y="3"/>
                    <a:pt x="111" y="0"/>
                  </a:cubicBezTo>
                  <a:cubicBezTo>
                    <a:pt x="105" y="0"/>
                    <a:pt x="100" y="0"/>
                    <a:pt x="95" y="0"/>
                  </a:cubicBezTo>
                  <a:cubicBezTo>
                    <a:pt x="63" y="0"/>
                    <a:pt x="32" y="0"/>
                    <a:pt x="0" y="0"/>
                  </a:cubicBezTo>
                  <a:close/>
                </a:path>
              </a:pathLst>
            </a:custGeom>
            <a:solidFill>
              <a:srgbClr val="CAE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1" name="Freeform 793">
              <a:extLst>
                <a:ext uri="{FF2B5EF4-FFF2-40B4-BE49-F238E27FC236}">
                  <a16:creationId xmlns:a16="http://schemas.microsoft.com/office/drawing/2014/main" id="{36F19AD2-34AE-4BAD-BBA6-D03C9D129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8150" y="7662864"/>
              <a:ext cx="38100" cy="136525"/>
            </a:xfrm>
            <a:custGeom>
              <a:avLst/>
              <a:gdLst>
                <a:gd name="T0" fmla="*/ 1044 w 73"/>
                <a:gd name="T1" fmla="*/ 108493 h 263"/>
                <a:gd name="T2" fmla="*/ 2088 w 73"/>
                <a:gd name="T3" fmla="*/ 123547 h 263"/>
                <a:gd name="T4" fmla="*/ 13048 w 73"/>
                <a:gd name="T5" fmla="*/ 136006 h 263"/>
                <a:gd name="T6" fmla="*/ 23486 w 73"/>
                <a:gd name="T7" fmla="*/ 123547 h 263"/>
                <a:gd name="T8" fmla="*/ 38100 w 73"/>
                <a:gd name="T9" fmla="*/ 0 h 263"/>
                <a:gd name="T10" fmla="*/ 1044 w 73"/>
                <a:gd name="T11" fmla="*/ 108493 h 2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263">
                  <a:moveTo>
                    <a:pt x="2" y="209"/>
                  </a:moveTo>
                  <a:cubicBezTo>
                    <a:pt x="0" y="218"/>
                    <a:pt x="2" y="229"/>
                    <a:pt x="4" y="238"/>
                  </a:cubicBezTo>
                  <a:cubicBezTo>
                    <a:pt x="6" y="250"/>
                    <a:pt x="12" y="262"/>
                    <a:pt x="25" y="262"/>
                  </a:cubicBezTo>
                  <a:cubicBezTo>
                    <a:pt x="40" y="263"/>
                    <a:pt x="45" y="250"/>
                    <a:pt x="45" y="238"/>
                  </a:cubicBezTo>
                  <a:cubicBezTo>
                    <a:pt x="48" y="158"/>
                    <a:pt x="68" y="80"/>
                    <a:pt x="73" y="0"/>
                  </a:cubicBezTo>
                  <a:cubicBezTo>
                    <a:pt x="36" y="66"/>
                    <a:pt x="13" y="135"/>
                    <a:pt x="2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2" name="Freeform 794">
              <a:extLst>
                <a:ext uri="{FF2B5EF4-FFF2-40B4-BE49-F238E27FC236}">
                  <a16:creationId xmlns:a16="http://schemas.microsoft.com/office/drawing/2014/main" id="{7BCF3BF6-C5D6-4A0F-9312-A4A993511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7377114"/>
              <a:ext cx="393700" cy="655638"/>
            </a:xfrm>
            <a:custGeom>
              <a:avLst/>
              <a:gdLst>
                <a:gd name="T0" fmla="*/ 247498 w 754"/>
                <a:gd name="T1" fmla="*/ 205116 h 1253"/>
                <a:gd name="T2" fmla="*/ 315900 w 754"/>
                <a:gd name="T3" fmla="*/ 159593 h 1253"/>
                <a:gd name="T4" fmla="*/ 383257 w 754"/>
                <a:gd name="T5" fmla="*/ 63314 h 1253"/>
                <a:gd name="T6" fmla="*/ 393178 w 754"/>
                <a:gd name="T7" fmla="*/ 37674 h 1253"/>
                <a:gd name="T8" fmla="*/ 379602 w 754"/>
                <a:gd name="T9" fmla="*/ 5756 h 1253"/>
                <a:gd name="T10" fmla="*/ 352450 w 754"/>
                <a:gd name="T11" fmla="*/ 20407 h 1253"/>
                <a:gd name="T12" fmla="*/ 293447 w 754"/>
                <a:gd name="T13" fmla="*/ 99942 h 1253"/>
                <a:gd name="T14" fmla="*/ 260552 w 754"/>
                <a:gd name="T15" fmla="*/ 126628 h 1253"/>
                <a:gd name="T16" fmla="*/ 127404 w 754"/>
                <a:gd name="T17" fmla="*/ 150174 h 1253"/>
                <a:gd name="T18" fmla="*/ 70490 w 754"/>
                <a:gd name="T19" fmla="*/ 185232 h 1253"/>
                <a:gd name="T20" fmla="*/ 39161 w 754"/>
                <a:gd name="T21" fmla="*/ 282034 h 1253"/>
                <a:gd name="T22" fmla="*/ 4699 w 754"/>
                <a:gd name="T23" fmla="*/ 558313 h 1253"/>
                <a:gd name="T24" fmla="*/ 1044 w 754"/>
                <a:gd name="T25" fmla="*/ 632615 h 1253"/>
                <a:gd name="T26" fmla="*/ 41250 w 754"/>
                <a:gd name="T27" fmla="*/ 650405 h 1253"/>
                <a:gd name="T28" fmla="*/ 60569 w 754"/>
                <a:gd name="T29" fmla="*/ 621103 h 1253"/>
                <a:gd name="T30" fmla="*/ 65269 w 754"/>
                <a:gd name="T31" fmla="*/ 534766 h 1253"/>
                <a:gd name="T32" fmla="*/ 79889 w 754"/>
                <a:gd name="T33" fmla="*/ 436918 h 1253"/>
                <a:gd name="T34" fmla="*/ 115917 w 754"/>
                <a:gd name="T35" fmla="*/ 415464 h 1253"/>
                <a:gd name="T36" fmla="*/ 141502 w 754"/>
                <a:gd name="T37" fmla="*/ 445813 h 1253"/>
                <a:gd name="T38" fmla="*/ 148812 w 754"/>
                <a:gd name="T39" fmla="*/ 507034 h 1253"/>
                <a:gd name="T40" fmla="*/ 155600 w 754"/>
                <a:gd name="T41" fmla="*/ 621103 h 1253"/>
                <a:gd name="T42" fmla="*/ 199983 w 754"/>
                <a:gd name="T43" fmla="*/ 644126 h 1253"/>
                <a:gd name="T44" fmla="*/ 211470 w 754"/>
                <a:gd name="T45" fmla="*/ 612208 h 1253"/>
                <a:gd name="T46" fmla="*/ 208859 w 754"/>
                <a:gd name="T47" fmla="*/ 260058 h 1253"/>
                <a:gd name="T48" fmla="*/ 247498 w 754"/>
                <a:gd name="T49" fmla="*/ 205116 h 12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54" h="1253">
                  <a:moveTo>
                    <a:pt x="474" y="392"/>
                  </a:moveTo>
                  <a:cubicBezTo>
                    <a:pt x="526" y="378"/>
                    <a:pt x="572" y="348"/>
                    <a:pt x="605" y="305"/>
                  </a:cubicBezTo>
                  <a:cubicBezTo>
                    <a:pt x="651" y="246"/>
                    <a:pt x="697" y="186"/>
                    <a:pt x="734" y="121"/>
                  </a:cubicBezTo>
                  <a:cubicBezTo>
                    <a:pt x="743" y="105"/>
                    <a:pt x="751" y="90"/>
                    <a:pt x="753" y="72"/>
                  </a:cubicBezTo>
                  <a:cubicBezTo>
                    <a:pt x="754" y="47"/>
                    <a:pt x="754" y="23"/>
                    <a:pt x="727" y="11"/>
                  </a:cubicBezTo>
                  <a:cubicBezTo>
                    <a:pt x="700" y="0"/>
                    <a:pt x="688" y="23"/>
                    <a:pt x="675" y="39"/>
                  </a:cubicBezTo>
                  <a:cubicBezTo>
                    <a:pt x="637" y="89"/>
                    <a:pt x="600" y="140"/>
                    <a:pt x="562" y="191"/>
                  </a:cubicBezTo>
                  <a:cubicBezTo>
                    <a:pt x="545" y="213"/>
                    <a:pt x="525" y="233"/>
                    <a:pt x="499" y="242"/>
                  </a:cubicBezTo>
                  <a:cubicBezTo>
                    <a:pt x="417" y="271"/>
                    <a:pt x="331" y="287"/>
                    <a:pt x="244" y="287"/>
                  </a:cubicBezTo>
                  <a:cubicBezTo>
                    <a:pt x="175" y="287"/>
                    <a:pt x="162" y="289"/>
                    <a:pt x="135" y="354"/>
                  </a:cubicBezTo>
                  <a:cubicBezTo>
                    <a:pt x="111" y="414"/>
                    <a:pt x="87" y="475"/>
                    <a:pt x="75" y="539"/>
                  </a:cubicBezTo>
                  <a:cubicBezTo>
                    <a:pt x="44" y="720"/>
                    <a:pt x="19" y="901"/>
                    <a:pt x="9" y="1067"/>
                  </a:cubicBezTo>
                  <a:cubicBezTo>
                    <a:pt x="9" y="1118"/>
                    <a:pt x="0" y="1175"/>
                    <a:pt x="2" y="1209"/>
                  </a:cubicBezTo>
                  <a:cubicBezTo>
                    <a:pt x="3" y="1235"/>
                    <a:pt x="33" y="1253"/>
                    <a:pt x="79" y="1243"/>
                  </a:cubicBezTo>
                  <a:cubicBezTo>
                    <a:pt x="103" y="1243"/>
                    <a:pt x="115" y="1228"/>
                    <a:pt x="116" y="1187"/>
                  </a:cubicBezTo>
                  <a:cubicBezTo>
                    <a:pt x="118" y="1132"/>
                    <a:pt x="118" y="1077"/>
                    <a:pt x="125" y="1022"/>
                  </a:cubicBezTo>
                  <a:cubicBezTo>
                    <a:pt x="134" y="960"/>
                    <a:pt x="135" y="896"/>
                    <a:pt x="153" y="835"/>
                  </a:cubicBezTo>
                  <a:cubicBezTo>
                    <a:pt x="163" y="801"/>
                    <a:pt x="189" y="790"/>
                    <a:pt x="222" y="794"/>
                  </a:cubicBezTo>
                  <a:cubicBezTo>
                    <a:pt x="255" y="799"/>
                    <a:pt x="265" y="814"/>
                    <a:pt x="271" y="852"/>
                  </a:cubicBezTo>
                  <a:cubicBezTo>
                    <a:pt x="278" y="891"/>
                    <a:pt x="282" y="930"/>
                    <a:pt x="285" y="969"/>
                  </a:cubicBezTo>
                  <a:cubicBezTo>
                    <a:pt x="290" y="1042"/>
                    <a:pt x="292" y="1115"/>
                    <a:pt x="298" y="1187"/>
                  </a:cubicBezTo>
                  <a:cubicBezTo>
                    <a:pt x="301" y="1233"/>
                    <a:pt x="343" y="1251"/>
                    <a:pt x="383" y="1231"/>
                  </a:cubicBezTo>
                  <a:cubicBezTo>
                    <a:pt x="408" y="1219"/>
                    <a:pt x="405" y="1193"/>
                    <a:pt x="405" y="1170"/>
                  </a:cubicBezTo>
                  <a:cubicBezTo>
                    <a:pt x="407" y="1101"/>
                    <a:pt x="381" y="652"/>
                    <a:pt x="400" y="497"/>
                  </a:cubicBezTo>
                  <a:cubicBezTo>
                    <a:pt x="406" y="446"/>
                    <a:pt x="416" y="407"/>
                    <a:pt x="474" y="3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3" name="Freeform 795">
              <a:extLst>
                <a:ext uri="{FF2B5EF4-FFF2-40B4-BE49-F238E27FC236}">
                  <a16:creationId xmlns:a16="http://schemas.microsoft.com/office/drawing/2014/main" id="{21CEAC94-FFA9-4816-993B-9037C74D6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363" y="8150226"/>
              <a:ext cx="168275" cy="130175"/>
            </a:xfrm>
            <a:custGeom>
              <a:avLst/>
              <a:gdLst>
                <a:gd name="T0" fmla="*/ 118998 w 321"/>
                <a:gd name="T1" fmla="*/ 67170 h 250"/>
                <a:gd name="T2" fmla="*/ 2097 w 321"/>
                <a:gd name="T3" fmla="*/ 91123 h 250"/>
                <a:gd name="T4" fmla="*/ 1048 w 321"/>
                <a:gd name="T5" fmla="*/ 104140 h 250"/>
                <a:gd name="T6" fmla="*/ 19920 w 321"/>
                <a:gd name="T7" fmla="*/ 125489 h 250"/>
                <a:gd name="T8" fmla="*/ 146258 w 321"/>
                <a:gd name="T9" fmla="*/ 123927 h 250"/>
                <a:gd name="T10" fmla="*/ 160412 w 321"/>
                <a:gd name="T11" fmla="*/ 105702 h 250"/>
                <a:gd name="T12" fmla="*/ 168275 w 321"/>
                <a:gd name="T13" fmla="*/ 16662 h 250"/>
                <a:gd name="T14" fmla="*/ 167751 w 321"/>
                <a:gd name="T15" fmla="*/ 14059 h 250"/>
                <a:gd name="T16" fmla="*/ 167751 w 321"/>
                <a:gd name="T17" fmla="*/ 13018 h 250"/>
                <a:gd name="T18" fmla="*/ 167227 w 321"/>
                <a:gd name="T19" fmla="*/ 10935 h 250"/>
                <a:gd name="T20" fmla="*/ 167227 w 321"/>
                <a:gd name="T21" fmla="*/ 10414 h 250"/>
                <a:gd name="T22" fmla="*/ 166702 w 321"/>
                <a:gd name="T23" fmla="*/ 8331 h 250"/>
                <a:gd name="T24" fmla="*/ 166702 w 321"/>
                <a:gd name="T25" fmla="*/ 7811 h 250"/>
                <a:gd name="T26" fmla="*/ 165654 w 321"/>
                <a:gd name="T27" fmla="*/ 5728 h 250"/>
                <a:gd name="T28" fmla="*/ 165654 w 321"/>
                <a:gd name="T29" fmla="*/ 5728 h 250"/>
                <a:gd name="T30" fmla="*/ 164605 w 321"/>
                <a:gd name="T31" fmla="*/ 3645 h 250"/>
                <a:gd name="T32" fmla="*/ 164081 w 321"/>
                <a:gd name="T33" fmla="*/ 3645 h 250"/>
                <a:gd name="T34" fmla="*/ 162509 w 321"/>
                <a:gd name="T35" fmla="*/ 2083 h 250"/>
                <a:gd name="T36" fmla="*/ 162509 w 321"/>
                <a:gd name="T37" fmla="*/ 2083 h 250"/>
                <a:gd name="T38" fmla="*/ 158315 w 321"/>
                <a:gd name="T39" fmla="*/ 0 h 250"/>
                <a:gd name="T40" fmla="*/ 158315 w 321"/>
                <a:gd name="T41" fmla="*/ 0 h 250"/>
                <a:gd name="T42" fmla="*/ 118998 w 321"/>
                <a:gd name="T43" fmla="*/ 67170 h 2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21" h="250">
                  <a:moveTo>
                    <a:pt x="227" y="129"/>
                  </a:moveTo>
                  <a:cubicBezTo>
                    <a:pt x="165" y="183"/>
                    <a:pt x="82" y="201"/>
                    <a:pt x="4" y="175"/>
                  </a:cubicBezTo>
                  <a:cubicBezTo>
                    <a:pt x="4" y="183"/>
                    <a:pt x="3" y="191"/>
                    <a:pt x="2" y="200"/>
                  </a:cubicBezTo>
                  <a:cubicBezTo>
                    <a:pt x="0" y="228"/>
                    <a:pt x="12" y="238"/>
                    <a:pt x="38" y="241"/>
                  </a:cubicBezTo>
                  <a:cubicBezTo>
                    <a:pt x="119" y="250"/>
                    <a:pt x="199" y="246"/>
                    <a:pt x="279" y="238"/>
                  </a:cubicBezTo>
                  <a:cubicBezTo>
                    <a:pt x="294" y="236"/>
                    <a:pt x="304" y="219"/>
                    <a:pt x="306" y="203"/>
                  </a:cubicBezTo>
                  <a:cubicBezTo>
                    <a:pt x="311" y="146"/>
                    <a:pt x="321" y="90"/>
                    <a:pt x="321" y="32"/>
                  </a:cubicBezTo>
                  <a:cubicBezTo>
                    <a:pt x="321" y="30"/>
                    <a:pt x="321" y="28"/>
                    <a:pt x="320" y="27"/>
                  </a:cubicBezTo>
                  <a:cubicBezTo>
                    <a:pt x="320" y="26"/>
                    <a:pt x="320" y="26"/>
                    <a:pt x="320" y="25"/>
                  </a:cubicBezTo>
                  <a:cubicBezTo>
                    <a:pt x="320" y="24"/>
                    <a:pt x="320" y="22"/>
                    <a:pt x="319" y="21"/>
                  </a:cubicBezTo>
                  <a:cubicBezTo>
                    <a:pt x="319" y="20"/>
                    <a:pt x="319" y="20"/>
                    <a:pt x="319" y="20"/>
                  </a:cubicBezTo>
                  <a:cubicBezTo>
                    <a:pt x="319" y="19"/>
                    <a:pt x="319" y="17"/>
                    <a:pt x="318" y="16"/>
                  </a:cubicBezTo>
                  <a:cubicBezTo>
                    <a:pt x="318" y="15"/>
                    <a:pt x="318" y="15"/>
                    <a:pt x="318" y="15"/>
                  </a:cubicBezTo>
                  <a:cubicBezTo>
                    <a:pt x="317" y="14"/>
                    <a:pt x="317" y="12"/>
                    <a:pt x="316" y="11"/>
                  </a:cubicBezTo>
                  <a:cubicBezTo>
                    <a:pt x="316" y="11"/>
                    <a:pt x="316" y="11"/>
                    <a:pt x="316" y="11"/>
                  </a:cubicBezTo>
                  <a:cubicBezTo>
                    <a:pt x="315" y="10"/>
                    <a:pt x="314" y="8"/>
                    <a:pt x="314" y="7"/>
                  </a:cubicBezTo>
                  <a:cubicBezTo>
                    <a:pt x="313" y="7"/>
                    <a:pt x="313" y="7"/>
                    <a:pt x="313" y="7"/>
                  </a:cubicBezTo>
                  <a:cubicBezTo>
                    <a:pt x="313" y="6"/>
                    <a:pt x="312" y="5"/>
                    <a:pt x="310" y="4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308" y="2"/>
                    <a:pt x="305" y="1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288" y="47"/>
                    <a:pt x="265" y="96"/>
                    <a:pt x="227" y="129"/>
                  </a:cubicBezTo>
                  <a:close/>
                </a:path>
              </a:pathLst>
            </a:custGeom>
            <a:solidFill>
              <a:srgbClr val="93A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4" name="Freeform 796">
              <a:extLst>
                <a:ext uri="{FF2B5EF4-FFF2-40B4-BE49-F238E27FC236}">
                  <a16:creationId xmlns:a16="http://schemas.microsoft.com/office/drawing/2014/main" id="{E8E0D656-1AB3-4C40-BA5D-BF87D2C64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0" y="7107239"/>
              <a:ext cx="1016000" cy="33338"/>
            </a:xfrm>
            <a:custGeom>
              <a:avLst/>
              <a:gdLst>
                <a:gd name="T0" fmla="*/ 925202 w 1947"/>
                <a:gd name="T1" fmla="*/ 538 h 62"/>
                <a:gd name="T2" fmla="*/ 58445 w 1947"/>
                <a:gd name="T3" fmla="*/ 16131 h 62"/>
                <a:gd name="T4" fmla="*/ 0 w 1947"/>
                <a:gd name="T5" fmla="*/ 31187 h 62"/>
                <a:gd name="T6" fmla="*/ 0 w 1947"/>
                <a:gd name="T7" fmla="*/ 31187 h 62"/>
                <a:gd name="T8" fmla="*/ 147156 w 1947"/>
                <a:gd name="T9" fmla="*/ 30649 h 62"/>
                <a:gd name="T10" fmla="*/ 661678 w 1947"/>
                <a:gd name="T11" fmla="*/ 29036 h 62"/>
                <a:gd name="T12" fmla="*/ 665331 w 1947"/>
                <a:gd name="T13" fmla="*/ 29036 h 62"/>
                <a:gd name="T14" fmla="*/ 666897 w 1947"/>
                <a:gd name="T15" fmla="*/ 29036 h 62"/>
                <a:gd name="T16" fmla="*/ 670028 w 1947"/>
                <a:gd name="T17" fmla="*/ 29036 h 62"/>
                <a:gd name="T18" fmla="*/ 671071 w 1947"/>
                <a:gd name="T19" fmla="*/ 29036 h 62"/>
                <a:gd name="T20" fmla="*/ 679942 w 1947"/>
                <a:gd name="T21" fmla="*/ 28499 h 62"/>
                <a:gd name="T22" fmla="*/ 681508 w 1947"/>
                <a:gd name="T23" fmla="*/ 28499 h 62"/>
                <a:gd name="T24" fmla="*/ 685683 w 1947"/>
                <a:gd name="T25" fmla="*/ 28499 h 62"/>
                <a:gd name="T26" fmla="*/ 686726 w 1947"/>
                <a:gd name="T27" fmla="*/ 28499 h 62"/>
                <a:gd name="T28" fmla="*/ 697163 w 1947"/>
                <a:gd name="T29" fmla="*/ 27961 h 62"/>
                <a:gd name="T30" fmla="*/ 698728 w 1947"/>
                <a:gd name="T31" fmla="*/ 27961 h 62"/>
                <a:gd name="T32" fmla="*/ 703425 w 1947"/>
                <a:gd name="T33" fmla="*/ 27961 h 62"/>
                <a:gd name="T34" fmla="*/ 704468 w 1947"/>
                <a:gd name="T35" fmla="*/ 27961 h 62"/>
                <a:gd name="T36" fmla="*/ 716470 w 1947"/>
                <a:gd name="T37" fmla="*/ 27423 h 62"/>
                <a:gd name="T38" fmla="*/ 717514 w 1947"/>
                <a:gd name="T39" fmla="*/ 27423 h 62"/>
                <a:gd name="T40" fmla="*/ 722732 w 1947"/>
                <a:gd name="T41" fmla="*/ 27423 h 62"/>
                <a:gd name="T42" fmla="*/ 724298 w 1947"/>
                <a:gd name="T43" fmla="*/ 27423 h 62"/>
                <a:gd name="T44" fmla="*/ 736822 w 1947"/>
                <a:gd name="T45" fmla="*/ 26885 h 62"/>
                <a:gd name="T46" fmla="*/ 738387 w 1947"/>
                <a:gd name="T47" fmla="*/ 26885 h 62"/>
                <a:gd name="T48" fmla="*/ 744127 w 1947"/>
                <a:gd name="T49" fmla="*/ 26885 h 62"/>
                <a:gd name="T50" fmla="*/ 745171 w 1947"/>
                <a:gd name="T51" fmla="*/ 26885 h 62"/>
                <a:gd name="T52" fmla="*/ 758739 w 1947"/>
                <a:gd name="T53" fmla="*/ 26348 h 62"/>
                <a:gd name="T54" fmla="*/ 761348 w 1947"/>
                <a:gd name="T55" fmla="*/ 26348 h 62"/>
                <a:gd name="T56" fmla="*/ 767088 w 1947"/>
                <a:gd name="T57" fmla="*/ 26348 h 62"/>
                <a:gd name="T58" fmla="*/ 767610 w 1947"/>
                <a:gd name="T59" fmla="*/ 26348 h 62"/>
                <a:gd name="T60" fmla="*/ 782221 w 1947"/>
                <a:gd name="T61" fmla="*/ 25810 h 62"/>
                <a:gd name="T62" fmla="*/ 784830 w 1947"/>
                <a:gd name="T63" fmla="*/ 25810 h 62"/>
                <a:gd name="T64" fmla="*/ 799441 w 1947"/>
                <a:gd name="T65" fmla="*/ 25810 h 62"/>
                <a:gd name="T66" fmla="*/ 799963 w 1947"/>
                <a:gd name="T67" fmla="*/ 25810 h 62"/>
                <a:gd name="T68" fmla="*/ 807269 w 1947"/>
                <a:gd name="T69" fmla="*/ 25272 h 62"/>
                <a:gd name="T70" fmla="*/ 807790 w 1947"/>
                <a:gd name="T71" fmla="*/ 25272 h 62"/>
                <a:gd name="T72" fmla="*/ 832316 w 1947"/>
                <a:gd name="T73" fmla="*/ 24735 h 62"/>
                <a:gd name="T74" fmla="*/ 833360 w 1947"/>
                <a:gd name="T75" fmla="*/ 24735 h 62"/>
                <a:gd name="T76" fmla="*/ 839622 w 1947"/>
                <a:gd name="T77" fmla="*/ 24735 h 62"/>
                <a:gd name="T78" fmla="*/ 841709 w 1947"/>
                <a:gd name="T79" fmla="*/ 24735 h 62"/>
                <a:gd name="T80" fmla="*/ 857364 w 1947"/>
                <a:gd name="T81" fmla="*/ 24197 h 62"/>
                <a:gd name="T82" fmla="*/ 858930 w 1947"/>
                <a:gd name="T83" fmla="*/ 24197 h 62"/>
                <a:gd name="T84" fmla="*/ 871975 w 1947"/>
                <a:gd name="T85" fmla="*/ 24197 h 62"/>
                <a:gd name="T86" fmla="*/ 878237 w 1947"/>
                <a:gd name="T87" fmla="*/ 23659 h 62"/>
                <a:gd name="T88" fmla="*/ 881368 w 1947"/>
                <a:gd name="T89" fmla="*/ 23659 h 62"/>
                <a:gd name="T90" fmla="*/ 892327 w 1947"/>
                <a:gd name="T91" fmla="*/ 23659 h 62"/>
                <a:gd name="T92" fmla="*/ 900154 w 1947"/>
                <a:gd name="T93" fmla="*/ 23659 h 62"/>
                <a:gd name="T94" fmla="*/ 907982 w 1947"/>
                <a:gd name="T95" fmla="*/ 23122 h 62"/>
                <a:gd name="T96" fmla="*/ 917896 w 1947"/>
                <a:gd name="T97" fmla="*/ 23122 h 62"/>
                <a:gd name="T98" fmla="*/ 1002954 w 1947"/>
                <a:gd name="T99" fmla="*/ 20971 h 62"/>
                <a:gd name="T100" fmla="*/ 1003998 w 1947"/>
                <a:gd name="T101" fmla="*/ 20971 h 62"/>
                <a:gd name="T102" fmla="*/ 1016000 w 1947"/>
                <a:gd name="T103" fmla="*/ 20971 h 62"/>
                <a:gd name="T104" fmla="*/ 925202 w 1947"/>
                <a:gd name="T105" fmla="*/ 538 h 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47" h="62">
                  <a:moveTo>
                    <a:pt x="1773" y="1"/>
                  </a:moveTo>
                  <a:cubicBezTo>
                    <a:pt x="1703" y="2"/>
                    <a:pt x="132" y="26"/>
                    <a:pt x="112" y="30"/>
                  </a:cubicBezTo>
                  <a:cubicBezTo>
                    <a:pt x="75" y="38"/>
                    <a:pt x="37" y="4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94" y="62"/>
                    <a:pt x="187" y="59"/>
                    <a:pt x="282" y="57"/>
                  </a:cubicBezTo>
                  <a:cubicBezTo>
                    <a:pt x="490" y="51"/>
                    <a:pt x="1148" y="58"/>
                    <a:pt x="1268" y="54"/>
                  </a:cubicBezTo>
                  <a:cubicBezTo>
                    <a:pt x="1270" y="54"/>
                    <a:pt x="1273" y="54"/>
                    <a:pt x="1275" y="54"/>
                  </a:cubicBezTo>
                  <a:cubicBezTo>
                    <a:pt x="1276" y="54"/>
                    <a:pt x="1277" y="54"/>
                    <a:pt x="1278" y="54"/>
                  </a:cubicBezTo>
                  <a:cubicBezTo>
                    <a:pt x="1280" y="54"/>
                    <a:pt x="1282" y="54"/>
                    <a:pt x="1284" y="54"/>
                  </a:cubicBezTo>
                  <a:cubicBezTo>
                    <a:pt x="1284" y="54"/>
                    <a:pt x="1285" y="54"/>
                    <a:pt x="1286" y="54"/>
                  </a:cubicBezTo>
                  <a:cubicBezTo>
                    <a:pt x="1291" y="54"/>
                    <a:pt x="1297" y="53"/>
                    <a:pt x="1303" y="53"/>
                  </a:cubicBezTo>
                  <a:cubicBezTo>
                    <a:pt x="1304" y="53"/>
                    <a:pt x="1305" y="53"/>
                    <a:pt x="1306" y="53"/>
                  </a:cubicBezTo>
                  <a:cubicBezTo>
                    <a:pt x="1309" y="53"/>
                    <a:pt x="1311" y="53"/>
                    <a:pt x="1314" y="53"/>
                  </a:cubicBezTo>
                  <a:cubicBezTo>
                    <a:pt x="1314" y="53"/>
                    <a:pt x="1315" y="53"/>
                    <a:pt x="1316" y="53"/>
                  </a:cubicBezTo>
                  <a:cubicBezTo>
                    <a:pt x="1322" y="53"/>
                    <a:pt x="1329" y="52"/>
                    <a:pt x="1336" y="52"/>
                  </a:cubicBezTo>
                  <a:cubicBezTo>
                    <a:pt x="1337" y="52"/>
                    <a:pt x="1338" y="52"/>
                    <a:pt x="1339" y="52"/>
                  </a:cubicBezTo>
                  <a:cubicBezTo>
                    <a:pt x="1342" y="52"/>
                    <a:pt x="1345" y="52"/>
                    <a:pt x="1348" y="52"/>
                  </a:cubicBezTo>
                  <a:cubicBezTo>
                    <a:pt x="1348" y="52"/>
                    <a:pt x="1349" y="52"/>
                    <a:pt x="1350" y="52"/>
                  </a:cubicBezTo>
                  <a:cubicBezTo>
                    <a:pt x="1357" y="52"/>
                    <a:pt x="1365" y="52"/>
                    <a:pt x="1373" y="51"/>
                  </a:cubicBezTo>
                  <a:cubicBezTo>
                    <a:pt x="1374" y="51"/>
                    <a:pt x="1374" y="51"/>
                    <a:pt x="1375" y="51"/>
                  </a:cubicBezTo>
                  <a:cubicBezTo>
                    <a:pt x="1378" y="51"/>
                    <a:pt x="1381" y="51"/>
                    <a:pt x="1385" y="51"/>
                  </a:cubicBezTo>
                  <a:cubicBezTo>
                    <a:pt x="1386" y="51"/>
                    <a:pt x="1387" y="51"/>
                    <a:pt x="1388" y="51"/>
                  </a:cubicBezTo>
                  <a:cubicBezTo>
                    <a:pt x="1396" y="51"/>
                    <a:pt x="1404" y="51"/>
                    <a:pt x="1412" y="50"/>
                  </a:cubicBezTo>
                  <a:cubicBezTo>
                    <a:pt x="1413" y="50"/>
                    <a:pt x="1414" y="50"/>
                    <a:pt x="1415" y="50"/>
                  </a:cubicBezTo>
                  <a:cubicBezTo>
                    <a:pt x="1419" y="50"/>
                    <a:pt x="1422" y="50"/>
                    <a:pt x="1426" y="50"/>
                  </a:cubicBezTo>
                  <a:cubicBezTo>
                    <a:pt x="1427" y="50"/>
                    <a:pt x="1427" y="50"/>
                    <a:pt x="1428" y="50"/>
                  </a:cubicBezTo>
                  <a:cubicBezTo>
                    <a:pt x="1436" y="50"/>
                    <a:pt x="1445" y="50"/>
                    <a:pt x="1454" y="49"/>
                  </a:cubicBezTo>
                  <a:cubicBezTo>
                    <a:pt x="1455" y="49"/>
                    <a:pt x="1457" y="49"/>
                    <a:pt x="1459" y="49"/>
                  </a:cubicBezTo>
                  <a:cubicBezTo>
                    <a:pt x="1463" y="49"/>
                    <a:pt x="1466" y="49"/>
                    <a:pt x="1470" y="49"/>
                  </a:cubicBezTo>
                  <a:cubicBezTo>
                    <a:pt x="1470" y="49"/>
                    <a:pt x="1471" y="49"/>
                    <a:pt x="1471" y="49"/>
                  </a:cubicBezTo>
                  <a:cubicBezTo>
                    <a:pt x="1480" y="49"/>
                    <a:pt x="1489" y="49"/>
                    <a:pt x="1499" y="48"/>
                  </a:cubicBezTo>
                  <a:cubicBezTo>
                    <a:pt x="1500" y="48"/>
                    <a:pt x="1502" y="48"/>
                    <a:pt x="1504" y="48"/>
                  </a:cubicBezTo>
                  <a:cubicBezTo>
                    <a:pt x="1513" y="48"/>
                    <a:pt x="1522" y="48"/>
                    <a:pt x="1532" y="48"/>
                  </a:cubicBezTo>
                  <a:cubicBezTo>
                    <a:pt x="1532" y="48"/>
                    <a:pt x="1533" y="48"/>
                    <a:pt x="1533" y="48"/>
                  </a:cubicBezTo>
                  <a:cubicBezTo>
                    <a:pt x="1538" y="48"/>
                    <a:pt x="1543" y="47"/>
                    <a:pt x="1547" y="47"/>
                  </a:cubicBezTo>
                  <a:cubicBezTo>
                    <a:pt x="1548" y="47"/>
                    <a:pt x="1548" y="47"/>
                    <a:pt x="1548" y="47"/>
                  </a:cubicBezTo>
                  <a:cubicBezTo>
                    <a:pt x="1564" y="47"/>
                    <a:pt x="1579" y="47"/>
                    <a:pt x="1595" y="46"/>
                  </a:cubicBezTo>
                  <a:cubicBezTo>
                    <a:pt x="1595" y="46"/>
                    <a:pt x="1596" y="46"/>
                    <a:pt x="1597" y="46"/>
                  </a:cubicBezTo>
                  <a:cubicBezTo>
                    <a:pt x="1601" y="46"/>
                    <a:pt x="1605" y="46"/>
                    <a:pt x="1609" y="46"/>
                  </a:cubicBezTo>
                  <a:cubicBezTo>
                    <a:pt x="1610" y="46"/>
                    <a:pt x="1612" y="46"/>
                    <a:pt x="1613" y="46"/>
                  </a:cubicBezTo>
                  <a:cubicBezTo>
                    <a:pt x="1623" y="46"/>
                    <a:pt x="1633" y="46"/>
                    <a:pt x="1643" y="45"/>
                  </a:cubicBezTo>
                  <a:cubicBezTo>
                    <a:pt x="1644" y="45"/>
                    <a:pt x="1645" y="45"/>
                    <a:pt x="1646" y="45"/>
                  </a:cubicBezTo>
                  <a:cubicBezTo>
                    <a:pt x="1654" y="45"/>
                    <a:pt x="1663" y="45"/>
                    <a:pt x="1671" y="45"/>
                  </a:cubicBezTo>
                  <a:cubicBezTo>
                    <a:pt x="1675" y="45"/>
                    <a:pt x="1679" y="45"/>
                    <a:pt x="1683" y="44"/>
                  </a:cubicBezTo>
                  <a:cubicBezTo>
                    <a:pt x="1685" y="44"/>
                    <a:pt x="1687" y="44"/>
                    <a:pt x="1689" y="44"/>
                  </a:cubicBezTo>
                  <a:cubicBezTo>
                    <a:pt x="1696" y="44"/>
                    <a:pt x="1703" y="44"/>
                    <a:pt x="1710" y="44"/>
                  </a:cubicBezTo>
                  <a:cubicBezTo>
                    <a:pt x="1715" y="44"/>
                    <a:pt x="1720" y="44"/>
                    <a:pt x="1725" y="44"/>
                  </a:cubicBezTo>
                  <a:cubicBezTo>
                    <a:pt x="1730" y="44"/>
                    <a:pt x="1735" y="43"/>
                    <a:pt x="1740" y="43"/>
                  </a:cubicBezTo>
                  <a:cubicBezTo>
                    <a:pt x="1746" y="43"/>
                    <a:pt x="1753" y="43"/>
                    <a:pt x="1759" y="43"/>
                  </a:cubicBezTo>
                  <a:cubicBezTo>
                    <a:pt x="1817" y="42"/>
                    <a:pt x="1873" y="41"/>
                    <a:pt x="1922" y="39"/>
                  </a:cubicBezTo>
                  <a:cubicBezTo>
                    <a:pt x="1923" y="39"/>
                    <a:pt x="1923" y="39"/>
                    <a:pt x="1924" y="39"/>
                  </a:cubicBezTo>
                  <a:cubicBezTo>
                    <a:pt x="1932" y="39"/>
                    <a:pt x="1939" y="39"/>
                    <a:pt x="1947" y="39"/>
                  </a:cubicBezTo>
                  <a:cubicBezTo>
                    <a:pt x="1947" y="26"/>
                    <a:pt x="1831" y="0"/>
                    <a:pt x="1773" y="1"/>
                  </a:cubicBezTo>
                  <a:close/>
                </a:path>
              </a:pathLst>
            </a:custGeom>
            <a:solidFill>
              <a:srgbClr val="D3C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5" name="Freeform 797">
              <a:extLst>
                <a:ext uri="{FF2B5EF4-FFF2-40B4-BE49-F238E27FC236}">
                  <a16:creationId xmlns:a16="http://schemas.microsoft.com/office/drawing/2014/main" id="{1B52C421-5CC7-4DCF-8943-EFE5F6E79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7065964"/>
              <a:ext cx="692150" cy="1069975"/>
            </a:xfrm>
            <a:custGeom>
              <a:avLst/>
              <a:gdLst>
                <a:gd name="T0" fmla="*/ 691628 w 1326"/>
                <a:gd name="T1" fmla="*/ 27207 h 2045"/>
                <a:gd name="T2" fmla="*/ 691628 w 1326"/>
                <a:gd name="T3" fmla="*/ 23545 h 2045"/>
                <a:gd name="T4" fmla="*/ 691106 w 1326"/>
                <a:gd name="T5" fmla="*/ 16743 h 2045"/>
                <a:gd name="T6" fmla="*/ 690584 w 1326"/>
                <a:gd name="T7" fmla="*/ 14127 h 2045"/>
                <a:gd name="T8" fmla="*/ 689018 w 1326"/>
                <a:gd name="T9" fmla="*/ 9418 h 2045"/>
                <a:gd name="T10" fmla="*/ 688496 w 1326"/>
                <a:gd name="T11" fmla="*/ 7325 h 2045"/>
                <a:gd name="T12" fmla="*/ 687452 w 1326"/>
                <a:gd name="T13" fmla="*/ 5755 h 2045"/>
                <a:gd name="T14" fmla="*/ 685886 w 1326"/>
                <a:gd name="T15" fmla="*/ 4186 h 2045"/>
                <a:gd name="T16" fmla="*/ 682754 w 1326"/>
                <a:gd name="T17" fmla="*/ 2616 h 2045"/>
                <a:gd name="T18" fmla="*/ 680666 w 1326"/>
                <a:gd name="T19" fmla="*/ 1570 h 2045"/>
                <a:gd name="T20" fmla="*/ 675969 w 1326"/>
                <a:gd name="T21" fmla="*/ 523 h 2045"/>
                <a:gd name="T22" fmla="*/ 672837 w 1326"/>
                <a:gd name="T23" fmla="*/ 0 h 2045"/>
                <a:gd name="T24" fmla="*/ 669705 w 1326"/>
                <a:gd name="T25" fmla="*/ 154872 h 2045"/>
                <a:gd name="T26" fmla="*/ 632122 w 1326"/>
                <a:gd name="T27" fmla="*/ 907255 h 2045"/>
                <a:gd name="T28" fmla="*/ 596105 w 1326"/>
                <a:gd name="T29" fmla="*/ 968994 h 2045"/>
                <a:gd name="T30" fmla="*/ 596105 w 1326"/>
                <a:gd name="T31" fmla="*/ 971611 h 2045"/>
                <a:gd name="T32" fmla="*/ 595583 w 1326"/>
                <a:gd name="T33" fmla="*/ 974227 h 2045"/>
                <a:gd name="T34" fmla="*/ 595061 w 1326"/>
                <a:gd name="T35" fmla="*/ 976843 h 2045"/>
                <a:gd name="T36" fmla="*/ 594539 w 1326"/>
                <a:gd name="T37" fmla="*/ 981552 h 2045"/>
                <a:gd name="T38" fmla="*/ 594539 w 1326"/>
                <a:gd name="T39" fmla="*/ 983121 h 2045"/>
                <a:gd name="T40" fmla="*/ 594017 w 1326"/>
                <a:gd name="T41" fmla="*/ 984691 h 2045"/>
                <a:gd name="T42" fmla="*/ 594017 w 1326"/>
                <a:gd name="T43" fmla="*/ 986261 h 2045"/>
                <a:gd name="T44" fmla="*/ 593495 w 1326"/>
                <a:gd name="T45" fmla="*/ 987830 h 2045"/>
                <a:gd name="T46" fmla="*/ 592973 w 1326"/>
                <a:gd name="T47" fmla="*/ 988877 h 2045"/>
                <a:gd name="T48" fmla="*/ 592973 w 1326"/>
                <a:gd name="T49" fmla="*/ 989923 h 2045"/>
                <a:gd name="T50" fmla="*/ 592451 w 1326"/>
                <a:gd name="T51" fmla="*/ 990970 h 2045"/>
                <a:gd name="T52" fmla="*/ 592451 w 1326"/>
                <a:gd name="T53" fmla="*/ 991493 h 2045"/>
                <a:gd name="T54" fmla="*/ 591929 w 1326"/>
                <a:gd name="T55" fmla="*/ 991493 h 2045"/>
                <a:gd name="T56" fmla="*/ 591407 w 1326"/>
                <a:gd name="T57" fmla="*/ 991493 h 2045"/>
                <a:gd name="T58" fmla="*/ 30797 w 1326"/>
                <a:gd name="T59" fmla="*/ 998295 h 2045"/>
                <a:gd name="T60" fmla="*/ 1044 w 1326"/>
                <a:gd name="T61" fmla="*/ 1040675 h 2045"/>
                <a:gd name="T62" fmla="*/ 312146 w 1326"/>
                <a:gd name="T63" fmla="*/ 1064743 h 2045"/>
                <a:gd name="T64" fmla="*/ 667095 w 1326"/>
                <a:gd name="T65" fmla="*/ 1006143 h 2045"/>
                <a:gd name="T66" fmla="*/ 676490 w 1326"/>
                <a:gd name="T67" fmla="*/ 433745 h 2045"/>
                <a:gd name="T68" fmla="*/ 691628 w 1326"/>
                <a:gd name="T69" fmla="*/ 28254 h 204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26" h="2045">
                  <a:moveTo>
                    <a:pt x="1325" y="54"/>
                  </a:moveTo>
                  <a:cubicBezTo>
                    <a:pt x="1325" y="53"/>
                    <a:pt x="1325" y="53"/>
                    <a:pt x="1325" y="52"/>
                  </a:cubicBezTo>
                  <a:cubicBezTo>
                    <a:pt x="1325" y="50"/>
                    <a:pt x="1325" y="48"/>
                    <a:pt x="1325" y="46"/>
                  </a:cubicBezTo>
                  <a:cubicBezTo>
                    <a:pt x="1325" y="45"/>
                    <a:pt x="1325" y="45"/>
                    <a:pt x="1325" y="45"/>
                  </a:cubicBezTo>
                  <a:cubicBezTo>
                    <a:pt x="1324" y="40"/>
                    <a:pt x="1324" y="36"/>
                    <a:pt x="1324" y="33"/>
                  </a:cubicBezTo>
                  <a:cubicBezTo>
                    <a:pt x="1324" y="33"/>
                    <a:pt x="1324" y="32"/>
                    <a:pt x="1324" y="32"/>
                  </a:cubicBezTo>
                  <a:cubicBezTo>
                    <a:pt x="1323" y="30"/>
                    <a:pt x="1323" y="29"/>
                    <a:pt x="1323" y="27"/>
                  </a:cubicBezTo>
                  <a:cubicBezTo>
                    <a:pt x="1323" y="27"/>
                    <a:pt x="1323" y="27"/>
                    <a:pt x="1323" y="27"/>
                  </a:cubicBezTo>
                  <a:cubicBezTo>
                    <a:pt x="1322" y="24"/>
                    <a:pt x="1321" y="21"/>
                    <a:pt x="1321" y="18"/>
                  </a:cubicBezTo>
                  <a:cubicBezTo>
                    <a:pt x="1320" y="18"/>
                    <a:pt x="1320" y="18"/>
                    <a:pt x="1320" y="18"/>
                  </a:cubicBezTo>
                  <a:cubicBezTo>
                    <a:pt x="1320" y="17"/>
                    <a:pt x="1319" y="15"/>
                    <a:pt x="1319" y="14"/>
                  </a:cubicBezTo>
                  <a:cubicBezTo>
                    <a:pt x="1319" y="14"/>
                    <a:pt x="1319" y="14"/>
                    <a:pt x="1319" y="14"/>
                  </a:cubicBezTo>
                  <a:cubicBezTo>
                    <a:pt x="1318" y="13"/>
                    <a:pt x="1317" y="12"/>
                    <a:pt x="1317" y="11"/>
                  </a:cubicBezTo>
                  <a:cubicBezTo>
                    <a:pt x="1317" y="11"/>
                    <a:pt x="1317" y="11"/>
                    <a:pt x="1317" y="11"/>
                  </a:cubicBezTo>
                  <a:cubicBezTo>
                    <a:pt x="1316" y="10"/>
                    <a:pt x="1315" y="9"/>
                    <a:pt x="1314" y="9"/>
                  </a:cubicBezTo>
                  <a:cubicBezTo>
                    <a:pt x="1314" y="9"/>
                    <a:pt x="1314" y="9"/>
                    <a:pt x="1314" y="8"/>
                  </a:cubicBezTo>
                  <a:cubicBezTo>
                    <a:pt x="1312" y="7"/>
                    <a:pt x="1310" y="6"/>
                    <a:pt x="1308" y="5"/>
                  </a:cubicBezTo>
                  <a:cubicBezTo>
                    <a:pt x="1308" y="5"/>
                    <a:pt x="1308" y="5"/>
                    <a:pt x="1308" y="5"/>
                  </a:cubicBezTo>
                  <a:cubicBezTo>
                    <a:pt x="1307" y="4"/>
                    <a:pt x="1305" y="4"/>
                    <a:pt x="1304" y="3"/>
                  </a:cubicBezTo>
                  <a:cubicBezTo>
                    <a:pt x="1304" y="3"/>
                    <a:pt x="1304" y="3"/>
                    <a:pt x="1304" y="3"/>
                  </a:cubicBezTo>
                  <a:cubicBezTo>
                    <a:pt x="1301" y="2"/>
                    <a:pt x="1298" y="2"/>
                    <a:pt x="1295" y="1"/>
                  </a:cubicBezTo>
                  <a:cubicBezTo>
                    <a:pt x="1295" y="1"/>
                    <a:pt x="1295" y="1"/>
                    <a:pt x="1295" y="1"/>
                  </a:cubicBezTo>
                  <a:cubicBezTo>
                    <a:pt x="1293" y="1"/>
                    <a:pt x="1291" y="1"/>
                    <a:pt x="1289" y="0"/>
                  </a:cubicBezTo>
                  <a:cubicBezTo>
                    <a:pt x="1289" y="0"/>
                    <a:pt x="1289" y="0"/>
                    <a:pt x="1289" y="0"/>
                  </a:cubicBezTo>
                  <a:cubicBezTo>
                    <a:pt x="1289" y="1"/>
                    <a:pt x="1289" y="1"/>
                    <a:pt x="1289" y="2"/>
                  </a:cubicBezTo>
                  <a:cubicBezTo>
                    <a:pt x="1289" y="100"/>
                    <a:pt x="1286" y="198"/>
                    <a:pt x="1283" y="296"/>
                  </a:cubicBezTo>
                  <a:cubicBezTo>
                    <a:pt x="1276" y="467"/>
                    <a:pt x="1271" y="638"/>
                    <a:pt x="1266" y="810"/>
                  </a:cubicBezTo>
                  <a:cubicBezTo>
                    <a:pt x="1262" y="986"/>
                    <a:pt x="1232" y="1661"/>
                    <a:pt x="1211" y="1734"/>
                  </a:cubicBezTo>
                  <a:cubicBezTo>
                    <a:pt x="1198" y="1778"/>
                    <a:pt x="1175" y="1817"/>
                    <a:pt x="1143" y="1846"/>
                  </a:cubicBezTo>
                  <a:cubicBezTo>
                    <a:pt x="1142" y="1848"/>
                    <a:pt x="1142" y="1850"/>
                    <a:pt x="1142" y="1852"/>
                  </a:cubicBezTo>
                  <a:cubicBezTo>
                    <a:pt x="1142" y="1852"/>
                    <a:pt x="1142" y="1852"/>
                    <a:pt x="1142" y="1852"/>
                  </a:cubicBezTo>
                  <a:cubicBezTo>
                    <a:pt x="1142" y="1854"/>
                    <a:pt x="1142" y="1855"/>
                    <a:pt x="1142" y="1857"/>
                  </a:cubicBezTo>
                  <a:cubicBezTo>
                    <a:pt x="1141" y="1857"/>
                    <a:pt x="1141" y="1857"/>
                    <a:pt x="1141" y="1858"/>
                  </a:cubicBezTo>
                  <a:cubicBezTo>
                    <a:pt x="1141" y="1859"/>
                    <a:pt x="1141" y="1861"/>
                    <a:pt x="1141" y="1862"/>
                  </a:cubicBezTo>
                  <a:cubicBezTo>
                    <a:pt x="1141" y="1862"/>
                    <a:pt x="1141" y="1862"/>
                    <a:pt x="1141" y="1863"/>
                  </a:cubicBezTo>
                  <a:cubicBezTo>
                    <a:pt x="1141" y="1864"/>
                    <a:pt x="1141" y="1865"/>
                    <a:pt x="1140" y="1867"/>
                  </a:cubicBezTo>
                  <a:cubicBezTo>
                    <a:pt x="1140" y="1867"/>
                    <a:pt x="1140" y="1867"/>
                    <a:pt x="1140" y="1867"/>
                  </a:cubicBezTo>
                  <a:cubicBezTo>
                    <a:pt x="1140" y="1870"/>
                    <a:pt x="1140" y="1873"/>
                    <a:pt x="1139" y="1876"/>
                  </a:cubicBezTo>
                  <a:cubicBezTo>
                    <a:pt x="1139" y="1876"/>
                    <a:pt x="1139" y="1876"/>
                    <a:pt x="1139" y="1876"/>
                  </a:cubicBezTo>
                  <a:cubicBezTo>
                    <a:pt x="1139" y="1877"/>
                    <a:pt x="1139" y="1878"/>
                    <a:pt x="1139" y="1879"/>
                  </a:cubicBezTo>
                  <a:cubicBezTo>
                    <a:pt x="1139" y="1879"/>
                    <a:pt x="1139" y="1880"/>
                    <a:pt x="1139" y="1880"/>
                  </a:cubicBezTo>
                  <a:cubicBezTo>
                    <a:pt x="1138" y="1881"/>
                    <a:pt x="1138" y="1881"/>
                    <a:pt x="1138" y="1882"/>
                  </a:cubicBezTo>
                  <a:cubicBezTo>
                    <a:pt x="1138" y="1883"/>
                    <a:pt x="1138" y="1883"/>
                    <a:pt x="1138" y="1883"/>
                  </a:cubicBezTo>
                  <a:cubicBezTo>
                    <a:pt x="1138" y="1884"/>
                    <a:pt x="1138" y="1885"/>
                    <a:pt x="1138" y="1885"/>
                  </a:cubicBezTo>
                  <a:cubicBezTo>
                    <a:pt x="1138" y="1885"/>
                    <a:pt x="1137" y="1886"/>
                    <a:pt x="1137" y="1886"/>
                  </a:cubicBezTo>
                  <a:cubicBezTo>
                    <a:pt x="1137" y="1887"/>
                    <a:pt x="1137" y="1887"/>
                    <a:pt x="1137" y="1888"/>
                  </a:cubicBezTo>
                  <a:cubicBezTo>
                    <a:pt x="1137" y="1888"/>
                    <a:pt x="1137" y="1888"/>
                    <a:pt x="1137" y="1888"/>
                  </a:cubicBezTo>
                  <a:cubicBezTo>
                    <a:pt x="1137" y="1889"/>
                    <a:pt x="1136" y="1890"/>
                    <a:pt x="1136" y="1890"/>
                  </a:cubicBezTo>
                  <a:cubicBezTo>
                    <a:pt x="1136" y="1891"/>
                    <a:pt x="1136" y="1891"/>
                    <a:pt x="1136" y="1891"/>
                  </a:cubicBezTo>
                  <a:cubicBezTo>
                    <a:pt x="1136" y="1891"/>
                    <a:pt x="1136" y="1892"/>
                    <a:pt x="1136" y="1892"/>
                  </a:cubicBezTo>
                  <a:cubicBezTo>
                    <a:pt x="1136" y="1892"/>
                    <a:pt x="1136" y="1892"/>
                    <a:pt x="1136" y="1893"/>
                  </a:cubicBezTo>
                  <a:cubicBezTo>
                    <a:pt x="1135" y="1893"/>
                    <a:pt x="1135" y="1893"/>
                    <a:pt x="1135" y="1894"/>
                  </a:cubicBezTo>
                  <a:cubicBezTo>
                    <a:pt x="1135" y="1894"/>
                    <a:pt x="1135" y="1894"/>
                    <a:pt x="1135" y="1894"/>
                  </a:cubicBezTo>
                  <a:cubicBezTo>
                    <a:pt x="1135" y="1894"/>
                    <a:pt x="1135" y="1894"/>
                    <a:pt x="1135" y="1895"/>
                  </a:cubicBezTo>
                  <a:cubicBezTo>
                    <a:pt x="1134" y="1895"/>
                    <a:pt x="1134" y="1895"/>
                    <a:pt x="1134" y="1895"/>
                  </a:cubicBezTo>
                  <a:cubicBezTo>
                    <a:pt x="1134" y="1895"/>
                    <a:pt x="1134" y="1895"/>
                    <a:pt x="1134" y="1895"/>
                  </a:cubicBezTo>
                  <a:cubicBezTo>
                    <a:pt x="1134" y="1895"/>
                    <a:pt x="1134" y="1895"/>
                    <a:pt x="1134" y="1895"/>
                  </a:cubicBezTo>
                  <a:cubicBezTo>
                    <a:pt x="1134" y="1895"/>
                    <a:pt x="1133" y="1896"/>
                    <a:pt x="1133" y="1895"/>
                  </a:cubicBezTo>
                  <a:cubicBezTo>
                    <a:pt x="1103" y="1894"/>
                    <a:pt x="1074" y="1900"/>
                    <a:pt x="1045" y="1902"/>
                  </a:cubicBezTo>
                  <a:cubicBezTo>
                    <a:pt x="814" y="1917"/>
                    <a:pt x="157" y="1896"/>
                    <a:pt x="59" y="1908"/>
                  </a:cubicBezTo>
                  <a:cubicBezTo>
                    <a:pt x="8" y="1915"/>
                    <a:pt x="7" y="1917"/>
                    <a:pt x="3" y="1966"/>
                  </a:cubicBezTo>
                  <a:cubicBezTo>
                    <a:pt x="3" y="1974"/>
                    <a:pt x="3" y="1982"/>
                    <a:pt x="2" y="1989"/>
                  </a:cubicBezTo>
                  <a:cubicBezTo>
                    <a:pt x="0" y="2040"/>
                    <a:pt x="2" y="2044"/>
                    <a:pt x="54" y="2039"/>
                  </a:cubicBezTo>
                  <a:cubicBezTo>
                    <a:pt x="235" y="2025"/>
                    <a:pt x="417" y="2045"/>
                    <a:pt x="598" y="2035"/>
                  </a:cubicBezTo>
                  <a:cubicBezTo>
                    <a:pt x="797" y="2029"/>
                    <a:pt x="996" y="2033"/>
                    <a:pt x="1194" y="2012"/>
                  </a:cubicBezTo>
                  <a:cubicBezTo>
                    <a:pt x="1262" y="2005"/>
                    <a:pt x="1274" y="1993"/>
                    <a:pt x="1278" y="1923"/>
                  </a:cubicBezTo>
                  <a:cubicBezTo>
                    <a:pt x="1285" y="1791"/>
                    <a:pt x="1291" y="1659"/>
                    <a:pt x="1292" y="1527"/>
                  </a:cubicBezTo>
                  <a:cubicBezTo>
                    <a:pt x="1293" y="1294"/>
                    <a:pt x="1287" y="1062"/>
                    <a:pt x="1296" y="829"/>
                  </a:cubicBezTo>
                  <a:cubicBezTo>
                    <a:pt x="1301" y="725"/>
                    <a:pt x="1326" y="213"/>
                    <a:pt x="1325" y="61"/>
                  </a:cubicBezTo>
                  <a:cubicBezTo>
                    <a:pt x="1325" y="59"/>
                    <a:pt x="1325" y="56"/>
                    <a:pt x="1325" y="54"/>
                  </a:cubicBezTo>
                  <a:close/>
                </a:path>
              </a:pathLst>
            </a:custGeom>
            <a:solidFill>
              <a:srgbClr val="D3C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6" name="Freeform 798">
              <a:extLst>
                <a:ext uri="{FF2B5EF4-FFF2-40B4-BE49-F238E27FC236}">
                  <a16:creationId xmlns:a16="http://schemas.microsoft.com/office/drawing/2014/main" id="{BD36452C-A549-4AD7-88BB-309CC53FA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5" y="7178676"/>
              <a:ext cx="200025" cy="952500"/>
            </a:xfrm>
            <a:custGeom>
              <a:avLst/>
              <a:gdLst>
                <a:gd name="T0" fmla="*/ 5760 w 382"/>
                <a:gd name="T1" fmla="*/ 800978 h 1823"/>
                <a:gd name="T2" fmla="*/ 7331 w 382"/>
                <a:gd name="T3" fmla="*/ 924808 h 1823"/>
                <a:gd name="T4" fmla="*/ 9425 w 382"/>
                <a:gd name="T5" fmla="*/ 928988 h 1823"/>
                <a:gd name="T6" fmla="*/ 14138 w 382"/>
                <a:gd name="T7" fmla="*/ 934213 h 1823"/>
                <a:gd name="T8" fmla="*/ 16756 w 382"/>
                <a:gd name="T9" fmla="*/ 936825 h 1823"/>
                <a:gd name="T10" fmla="*/ 25658 w 382"/>
                <a:gd name="T11" fmla="*/ 943095 h 1823"/>
                <a:gd name="T12" fmla="*/ 29323 w 382"/>
                <a:gd name="T13" fmla="*/ 944663 h 1823"/>
                <a:gd name="T14" fmla="*/ 36654 w 382"/>
                <a:gd name="T15" fmla="*/ 947275 h 1823"/>
                <a:gd name="T16" fmla="*/ 41366 w 382"/>
                <a:gd name="T17" fmla="*/ 948320 h 1823"/>
                <a:gd name="T18" fmla="*/ 50268 w 382"/>
                <a:gd name="T19" fmla="*/ 949888 h 1823"/>
                <a:gd name="T20" fmla="*/ 56028 w 382"/>
                <a:gd name="T21" fmla="*/ 950410 h 1823"/>
                <a:gd name="T22" fmla="*/ 196360 w 382"/>
                <a:gd name="T23" fmla="*/ 905476 h 1823"/>
                <a:gd name="T24" fmla="*/ 45555 w 382"/>
                <a:gd name="T25" fmla="*/ 866289 h 1823"/>
                <a:gd name="T26" fmla="*/ 17280 w 382"/>
                <a:gd name="T27" fmla="*/ 347456 h 1823"/>
                <a:gd name="T28" fmla="*/ 16756 w 382"/>
                <a:gd name="T29" fmla="*/ 341186 h 1823"/>
                <a:gd name="T30" fmla="*/ 16756 w 382"/>
                <a:gd name="T31" fmla="*/ 332826 h 1823"/>
                <a:gd name="T32" fmla="*/ 16232 w 382"/>
                <a:gd name="T33" fmla="*/ 320809 h 1823"/>
                <a:gd name="T34" fmla="*/ 15185 w 382"/>
                <a:gd name="T35" fmla="*/ 301999 h 1823"/>
                <a:gd name="T36" fmla="*/ 13091 w 382"/>
                <a:gd name="T37" fmla="*/ 245048 h 1823"/>
                <a:gd name="T38" fmla="*/ 13091 w 382"/>
                <a:gd name="T39" fmla="*/ 236688 h 1823"/>
                <a:gd name="T40" fmla="*/ 12567 w 382"/>
                <a:gd name="T41" fmla="*/ 224148 h 1823"/>
                <a:gd name="T42" fmla="*/ 11520 w 382"/>
                <a:gd name="T43" fmla="*/ 194889 h 1823"/>
                <a:gd name="T44" fmla="*/ 10996 w 382"/>
                <a:gd name="T45" fmla="*/ 180782 h 1823"/>
                <a:gd name="T46" fmla="*/ 10473 w 382"/>
                <a:gd name="T47" fmla="*/ 171899 h 1823"/>
                <a:gd name="T48" fmla="*/ 9949 w 382"/>
                <a:gd name="T49" fmla="*/ 159882 h 1823"/>
                <a:gd name="T50" fmla="*/ 9949 w 382"/>
                <a:gd name="T51" fmla="*/ 151000 h 1823"/>
                <a:gd name="T52" fmla="*/ 9425 w 382"/>
                <a:gd name="T53" fmla="*/ 138982 h 1823"/>
                <a:gd name="T54" fmla="*/ 8902 w 382"/>
                <a:gd name="T55" fmla="*/ 130100 h 1823"/>
                <a:gd name="T56" fmla="*/ 8378 w 382"/>
                <a:gd name="T57" fmla="*/ 110245 h 1823"/>
                <a:gd name="T58" fmla="*/ 8378 w 382"/>
                <a:gd name="T59" fmla="*/ 101363 h 1823"/>
                <a:gd name="T60" fmla="*/ 7854 w 382"/>
                <a:gd name="T61" fmla="*/ 91436 h 1823"/>
                <a:gd name="T62" fmla="*/ 7854 w 382"/>
                <a:gd name="T63" fmla="*/ 82553 h 1823"/>
                <a:gd name="T64" fmla="*/ 7331 w 382"/>
                <a:gd name="T65" fmla="*/ 73149 h 1823"/>
                <a:gd name="T66" fmla="*/ 7331 w 382"/>
                <a:gd name="T67" fmla="*/ 65311 h 1823"/>
                <a:gd name="T68" fmla="*/ 6807 w 382"/>
                <a:gd name="T69" fmla="*/ 56429 h 1823"/>
                <a:gd name="T70" fmla="*/ 6807 w 382"/>
                <a:gd name="T71" fmla="*/ 49114 h 1823"/>
                <a:gd name="T72" fmla="*/ 6284 w 382"/>
                <a:gd name="T73" fmla="*/ 39187 h 1823"/>
                <a:gd name="T74" fmla="*/ 6284 w 382"/>
                <a:gd name="T75" fmla="*/ 32394 h 1823"/>
                <a:gd name="T76" fmla="*/ 6284 w 382"/>
                <a:gd name="T77" fmla="*/ 25602 h 1823"/>
                <a:gd name="T78" fmla="*/ 6284 w 382"/>
                <a:gd name="T79" fmla="*/ 19855 h 1823"/>
                <a:gd name="T80" fmla="*/ 6284 w 382"/>
                <a:gd name="T81" fmla="*/ 14107 h 1823"/>
                <a:gd name="T82" fmla="*/ 6284 w 382"/>
                <a:gd name="T83" fmla="*/ 8882 h 1823"/>
                <a:gd name="T84" fmla="*/ 6284 w 382"/>
                <a:gd name="T85" fmla="*/ 4180 h 1823"/>
                <a:gd name="T86" fmla="*/ 1047 w 382"/>
                <a:gd name="T87" fmla="*/ 251318 h 182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82" h="1823">
                  <a:moveTo>
                    <a:pt x="2" y="481"/>
                  </a:moveTo>
                  <a:cubicBezTo>
                    <a:pt x="4" y="555"/>
                    <a:pt x="6" y="630"/>
                    <a:pt x="5" y="704"/>
                  </a:cubicBezTo>
                  <a:cubicBezTo>
                    <a:pt x="4" y="767"/>
                    <a:pt x="15" y="1403"/>
                    <a:pt x="11" y="1533"/>
                  </a:cubicBezTo>
                  <a:cubicBezTo>
                    <a:pt x="9" y="1610"/>
                    <a:pt x="6" y="1687"/>
                    <a:pt x="10" y="1764"/>
                  </a:cubicBezTo>
                  <a:cubicBezTo>
                    <a:pt x="10" y="1764"/>
                    <a:pt x="10" y="1764"/>
                    <a:pt x="10" y="1764"/>
                  </a:cubicBezTo>
                  <a:cubicBezTo>
                    <a:pt x="11" y="1766"/>
                    <a:pt x="13" y="1768"/>
                    <a:pt x="14" y="1770"/>
                  </a:cubicBezTo>
                  <a:cubicBezTo>
                    <a:pt x="14" y="1771"/>
                    <a:pt x="14" y="1771"/>
                    <a:pt x="14" y="1771"/>
                  </a:cubicBezTo>
                  <a:cubicBezTo>
                    <a:pt x="15" y="1773"/>
                    <a:pt x="17" y="1775"/>
                    <a:pt x="18" y="1777"/>
                  </a:cubicBezTo>
                  <a:cubicBezTo>
                    <a:pt x="18" y="1777"/>
                    <a:pt x="18" y="1777"/>
                    <a:pt x="18" y="1778"/>
                  </a:cubicBezTo>
                  <a:cubicBezTo>
                    <a:pt x="19" y="1779"/>
                    <a:pt x="21" y="1781"/>
                    <a:pt x="22" y="1783"/>
                  </a:cubicBezTo>
                  <a:cubicBezTo>
                    <a:pt x="22" y="1783"/>
                    <a:pt x="22" y="1783"/>
                    <a:pt x="22" y="1783"/>
                  </a:cubicBezTo>
                  <a:cubicBezTo>
                    <a:pt x="24" y="1785"/>
                    <a:pt x="25" y="1787"/>
                    <a:pt x="27" y="1788"/>
                  </a:cubicBezTo>
                  <a:cubicBezTo>
                    <a:pt x="27" y="1789"/>
                    <a:pt x="27" y="1789"/>
                    <a:pt x="27" y="1789"/>
                  </a:cubicBezTo>
                  <a:cubicBezTo>
                    <a:pt x="29" y="1790"/>
                    <a:pt x="30" y="1792"/>
                    <a:pt x="32" y="1793"/>
                  </a:cubicBezTo>
                  <a:cubicBezTo>
                    <a:pt x="32" y="1793"/>
                    <a:pt x="32" y="1793"/>
                    <a:pt x="32" y="1793"/>
                  </a:cubicBezTo>
                  <a:cubicBezTo>
                    <a:pt x="33" y="1795"/>
                    <a:pt x="35" y="1796"/>
                    <a:pt x="37" y="1798"/>
                  </a:cubicBezTo>
                  <a:cubicBezTo>
                    <a:pt x="37" y="1798"/>
                    <a:pt x="37" y="1798"/>
                    <a:pt x="38" y="1798"/>
                  </a:cubicBezTo>
                  <a:cubicBezTo>
                    <a:pt x="41" y="1801"/>
                    <a:pt x="45" y="1803"/>
                    <a:pt x="49" y="1805"/>
                  </a:cubicBezTo>
                  <a:cubicBezTo>
                    <a:pt x="49" y="1805"/>
                    <a:pt x="49" y="1805"/>
                    <a:pt x="50" y="1805"/>
                  </a:cubicBezTo>
                  <a:cubicBezTo>
                    <a:pt x="52" y="1806"/>
                    <a:pt x="54" y="1807"/>
                    <a:pt x="56" y="1808"/>
                  </a:cubicBezTo>
                  <a:cubicBezTo>
                    <a:pt x="56" y="1808"/>
                    <a:pt x="56" y="1808"/>
                    <a:pt x="56" y="1808"/>
                  </a:cubicBezTo>
                  <a:cubicBezTo>
                    <a:pt x="58" y="1809"/>
                    <a:pt x="60" y="1810"/>
                    <a:pt x="62" y="1811"/>
                  </a:cubicBezTo>
                  <a:cubicBezTo>
                    <a:pt x="63" y="1811"/>
                    <a:pt x="63" y="1811"/>
                    <a:pt x="63" y="1811"/>
                  </a:cubicBezTo>
                  <a:cubicBezTo>
                    <a:pt x="65" y="1812"/>
                    <a:pt x="68" y="1812"/>
                    <a:pt x="70" y="1813"/>
                  </a:cubicBezTo>
                  <a:cubicBezTo>
                    <a:pt x="70" y="1813"/>
                    <a:pt x="71" y="1813"/>
                    <a:pt x="71" y="1813"/>
                  </a:cubicBezTo>
                  <a:cubicBezTo>
                    <a:pt x="73" y="1814"/>
                    <a:pt x="75" y="1814"/>
                    <a:pt x="78" y="1815"/>
                  </a:cubicBezTo>
                  <a:cubicBezTo>
                    <a:pt x="78" y="1815"/>
                    <a:pt x="79" y="1815"/>
                    <a:pt x="79" y="1815"/>
                  </a:cubicBezTo>
                  <a:cubicBezTo>
                    <a:pt x="81" y="1816"/>
                    <a:pt x="84" y="1816"/>
                    <a:pt x="87" y="1816"/>
                  </a:cubicBezTo>
                  <a:cubicBezTo>
                    <a:pt x="87" y="1817"/>
                    <a:pt x="88" y="1817"/>
                    <a:pt x="88" y="1817"/>
                  </a:cubicBezTo>
                  <a:cubicBezTo>
                    <a:pt x="91" y="1817"/>
                    <a:pt x="93" y="1817"/>
                    <a:pt x="96" y="1818"/>
                  </a:cubicBezTo>
                  <a:cubicBezTo>
                    <a:pt x="96" y="1818"/>
                    <a:pt x="96" y="1818"/>
                    <a:pt x="97" y="1818"/>
                  </a:cubicBezTo>
                  <a:cubicBezTo>
                    <a:pt x="99" y="1818"/>
                    <a:pt x="102" y="1819"/>
                    <a:pt x="105" y="1819"/>
                  </a:cubicBezTo>
                  <a:cubicBezTo>
                    <a:pt x="106" y="1819"/>
                    <a:pt x="106" y="1819"/>
                    <a:pt x="107" y="1819"/>
                  </a:cubicBezTo>
                  <a:cubicBezTo>
                    <a:pt x="110" y="1819"/>
                    <a:pt x="113" y="1819"/>
                    <a:pt x="116" y="1820"/>
                  </a:cubicBezTo>
                  <a:cubicBezTo>
                    <a:pt x="176" y="1823"/>
                    <a:pt x="303" y="1820"/>
                    <a:pt x="362" y="1820"/>
                  </a:cubicBezTo>
                  <a:cubicBezTo>
                    <a:pt x="372" y="1820"/>
                    <a:pt x="379" y="1816"/>
                    <a:pt x="375" y="1733"/>
                  </a:cubicBezTo>
                  <a:cubicBezTo>
                    <a:pt x="374" y="1707"/>
                    <a:pt x="382" y="1684"/>
                    <a:pt x="349" y="1686"/>
                  </a:cubicBezTo>
                  <a:cubicBezTo>
                    <a:pt x="260" y="1686"/>
                    <a:pt x="189" y="1681"/>
                    <a:pt x="112" y="1683"/>
                  </a:cubicBezTo>
                  <a:cubicBezTo>
                    <a:pt x="96" y="1684"/>
                    <a:pt x="87" y="1677"/>
                    <a:pt x="87" y="1658"/>
                  </a:cubicBezTo>
                  <a:cubicBezTo>
                    <a:pt x="85" y="1456"/>
                    <a:pt x="62" y="1254"/>
                    <a:pt x="53" y="1051"/>
                  </a:cubicBezTo>
                  <a:cubicBezTo>
                    <a:pt x="47" y="925"/>
                    <a:pt x="38" y="799"/>
                    <a:pt x="33" y="673"/>
                  </a:cubicBezTo>
                  <a:cubicBezTo>
                    <a:pt x="33" y="671"/>
                    <a:pt x="33" y="668"/>
                    <a:pt x="33" y="665"/>
                  </a:cubicBezTo>
                  <a:cubicBezTo>
                    <a:pt x="33" y="664"/>
                    <a:pt x="33" y="664"/>
                    <a:pt x="33" y="663"/>
                  </a:cubicBezTo>
                  <a:cubicBezTo>
                    <a:pt x="33" y="661"/>
                    <a:pt x="33" y="658"/>
                    <a:pt x="32" y="656"/>
                  </a:cubicBezTo>
                  <a:cubicBezTo>
                    <a:pt x="32" y="655"/>
                    <a:pt x="32" y="654"/>
                    <a:pt x="32" y="653"/>
                  </a:cubicBezTo>
                  <a:cubicBezTo>
                    <a:pt x="32" y="651"/>
                    <a:pt x="32" y="649"/>
                    <a:pt x="32" y="647"/>
                  </a:cubicBezTo>
                  <a:cubicBezTo>
                    <a:pt x="32" y="646"/>
                    <a:pt x="32" y="645"/>
                    <a:pt x="32" y="644"/>
                  </a:cubicBezTo>
                  <a:cubicBezTo>
                    <a:pt x="32" y="642"/>
                    <a:pt x="32" y="639"/>
                    <a:pt x="32" y="637"/>
                  </a:cubicBezTo>
                  <a:cubicBezTo>
                    <a:pt x="32" y="635"/>
                    <a:pt x="32" y="634"/>
                    <a:pt x="32" y="633"/>
                  </a:cubicBezTo>
                  <a:cubicBezTo>
                    <a:pt x="32" y="631"/>
                    <a:pt x="31" y="630"/>
                    <a:pt x="31" y="629"/>
                  </a:cubicBezTo>
                  <a:cubicBezTo>
                    <a:pt x="31" y="624"/>
                    <a:pt x="31" y="619"/>
                    <a:pt x="31" y="614"/>
                  </a:cubicBezTo>
                  <a:cubicBezTo>
                    <a:pt x="31" y="611"/>
                    <a:pt x="31" y="608"/>
                    <a:pt x="31" y="606"/>
                  </a:cubicBezTo>
                  <a:cubicBezTo>
                    <a:pt x="30" y="597"/>
                    <a:pt x="30" y="588"/>
                    <a:pt x="30" y="580"/>
                  </a:cubicBezTo>
                  <a:cubicBezTo>
                    <a:pt x="30" y="579"/>
                    <a:pt x="29" y="579"/>
                    <a:pt x="29" y="578"/>
                  </a:cubicBezTo>
                  <a:cubicBezTo>
                    <a:pt x="29" y="556"/>
                    <a:pt x="28" y="533"/>
                    <a:pt x="27" y="509"/>
                  </a:cubicBezTo>
                  <a:cubicBezTo>
                    <a:pt x="27" y="508"/>
                    <a:pt x="27" y="506"/>
                    <a:pt x="27" y="505"/>
                  </a:cubicBezTo>
                  <a:cubicBezTo>
                    <a:pt x="26" y="493"/>
                    <a:pt x="26" y="481"/>
                    <a:pt x="25" y="469"/>
                  </a:cubicBezTo>
                  <a:cubicBezTo>
                    <a:pt x="25" y="468"/>
                    <a:pt x="25" y="468"/>
                    <a:pt x="25" y="468"/>
                  </a:cubicBezTo>
                  <a:cubicBezTo>
                    <a:pt x="25" y="464"/>
                    <a:pt x="25" y="461"/>
                    <a:pt x="25" y="457"/>
                  </a:cubicBezTo>
                  <a:cubicBezTo>
                    <a:pt x="25" y="456"/>
                    <a:pt x="25" y="454"/>
                    <a:pt x="25" y="453"/>
                  </a:cubicBezTo>
                  <a:cubicBezTo>
                    <a:pt x="25" y="450"/>
                    <a:pt x="24" y="447"/>
                    <a:pt x="24" y="444"/>
                  </a:cubicBezTo>
                  <a:cubicBezTo>
                    <a:pt x="24" y="443"/>
                    <a:pt x="24" y="442"/>
                    <a:pt x="24" y="440"/>
                  </a:cubicBezTo>
                  <a:cubicBezTo>
                    <a:pt x="24" y="436"/>
                    <a:pt x="24" y="433"/>
                    <a:pt x="24" y="429"/>
                  </a:cubicBezTo>
                  <a:cubicBezTo>
                    <a:pt x="24" y="428"/>
                    <a:pt x="24" y="428"/>
                    <a:pt x="24" y="427"/>
                  </a:cubicBezTo>
                  <a:cubicBezTo>
                    <a:pt x="23" y="409"/>
                    <a:pt x="22" y="391"/>
                    <a:pt x="22" y="373"/>
                  </a:cubicBezTo>
                  <a:cubicBezTo>
                    <a:pt x="22" y="373"/>
                    <a:pt x="22" y="373"/>
                    <a:pt x="22" y="373"/>
                  </a:cubicBezTo>
                  <a:cubicBezTo>
                    <a:pt x="22" y="368"/>
                    <a:pt x="21" y="364"/>
                    <a:pt x="21" y="359"/>
                  </a:cubicBezTo>
                  <a:cubicBezTo>
                    <a:pt x="21" y="358"/>
                    <a:pt x="21" y="357"/>
                    <a:pt x="21" y="356"/>
                  </a:cubicBezTo>
                  <a:cubicBezTo>
                    <a:pt x="21" y="353"/>
                    <a:pt x="21" y="349"/>
                    <a:pt x="21" y="346"/>
                  </a:cubicBezTo>
                  <a:cubicBezTo>
                    <a:pt x="21" y="345"/>
                    <a:pt x="21" y="344"/>
                    <a:pt x="21" y="343"/>
                  </a:cubicBezTo>
                  <a:cubicBezTo>
                    <a:pt x="21" y="340"/>
                    <a:pt x="20" y="336"/>
                    <a:pt x="20" y="333"/>
                  </a:cubicBezTo>
                  <a:cubicBezTo>
                    <a:pt x="20" y="331"/>
                    <a:pt x="20" y="330"/>
                    <a:pt x="20" y="329"/>
                  </a:cubicBezTo>
                  <a:cubicBezTo>
                    <a:pt x="20" y="326"/>
                    <a:pt x="20" y="323"/>
                    <a:pt x="20" y="319"/>
                  </a:cubicBezTo>
                  <a:cubicBezTo>
                    <a:pt x="20" y="318"/>
                    <a:pt x="20" y="316"/>
                    <a:pt x="20" y="315"/>
                  </a:cubicBezTo>
                  <a:cubicBezTo>
                    <a:pt x="20" y="312"/>
                    <a:pt x="19" y="309"/>
                    <a:pt x="19" y="306"/>
                  </a:cubicBezTo>
                  <a:cubicBezTo>
                    <a:pt x="19" y="305"/>
                    <a:pt x="19" y="303"/>
                    <a:pt x="19" y="302"/>
                  </a:cubicBezTo>
                  <a:cubicBezTo>
                    <a:pt x="19" y="299"/>
                    <a:pt x="19" y="295"/>
                    <a:pt x="19" y="292"/>
                  </a:cubicBezTo>
                  <a:cubicBezTo>
                    <a:pt x="19" y="291"/>
                    <a:pt x="19" y="290"/>
                    <a:pt x="19" y="289"/>
                  </a:cubicBezTo>
                  <a:cubicBezTo>
                    <a:pt x="19" y="286"/>
                    <a:pt x="19" y="283"/>
                    <a:pt x="18" y="279"/>
                  </a:cubicBezTo>
                  <a:cubicBezTo>
                    <a:pt x="18" y="278"/>
                    <a:pt x="18" y="277"/>
                    <a:pt x="18" y="275"/>
                  </a:cubicBezTo>
                  <a:cubicBezTo>
                    <a:pt x="18" y="272"/>
                    <a:pt x="18" y="269"/>
                    <a:pt x="18" y="266"/>
                  </a:cubicBezTo>
                  <a:cubicBezTo>
                    <a:pt x="18" y="265"/>
                    <a:pt x="18" y="264"/>
                    <a:pt x="18" y="262"/>
                  </a:cubicBezTo>
                  <a:cubicBezTo>
                    <a:pt x="18" y="259"/>
                    <a:pt x="18" y="256"/>
                    <a:pt x="18" y="252"/>
                  </a:cubicBezTo>
                  <a:cubicBezTo>
                    <a:pt x="17" y="251"/>
                    <a:pt x="17" y="250"/>
                    <a:pt x="17" y="249"/>
                  </a:cubicBezTo>
                  <a:cubicBezTo>
                    <a:pt x="17" y="241"/>
                    <a:pt x="17" y="232"/>
                    <a:pt x="17" y="224"/>
                  </a:cubicBezTo>
                  <a:cubicBezTo>
                    <a:pt x="17" y="223"/>
                    <a:pt x="17" y="223"/>
                    <a:pt x="17" y="223"/>
                  </a:cubicBezTo>
                  <a:cubicBezTo>
                    <a:pt x="16" y="219"/>
                    <a:pt x="16" y="215"/>
                    <a:pt x="16" y="211"/>
                  </a:cubicBezTo>
                  <a:cubicBezTo>
                    <a:pt x="16" y="210"/>
                    <a:pt x="16" y="209"/>
                    <a:pt x="16" y="209"/>
                  </a:cubicBezTo>
                  <a:cubicBezTo>
                    <a:pt x="16" y="205"/>
                    <a:pt x="16" y="202"/>
                    <a:pt x="16" y="199"/>
                  </a:cubicBezTo>
                  <a:cubicBezTo>
                    <a:pt x="16" y="197"/>
                    <a:pt x="16" y="196"/>
                    <a:pt x="16" y="194"/>
                  </a:cubicBezTo>
                  <a:cubicBezTo>
                    <a:pt x="16" y="192"/>
                    <a:pt x="15" y="189"/>
                    <a:pt x="15" y="187"/>
                  </a:cubicBezTo>
                  <a:cubicBezTo>
                    <a:pt x="15" y="185"/>
                    <a:pt x="15" y="184"/>
                    <a:pt x="15" y="182"/>
                  </a:cubicBezTo>
                  <a:cubicBezTo>
                    <a:pt x="15" y="180"/>
                    <a:pt x="15" y="177"/>
                    <a:pt x="15" y="175"/>
                  </a:cubicBezTo>
                  <a:cubicBezTo>
                    <a:pt x="15" y="173"/>
                    <a:pt x="15" y="172"/>
                    <a:pt x="15" y="170"/>
                  </a:cubicBezTo>
                  <a:cubicBezTo>
                    <a:pt x="15" y="168"/>
                    <a:pt x="15" y="166"/>
                    <a:pt x="15" y="164"/>
                  </a:cubicBezTo>
                  <a:cubicBezTo>
                    <a:pt x="15" y="162"/>
                    <a:pt x="15" y="160"/>
                    <a:pt x="15" y="158"/>
                  </a:cubicBezTo>
                  <a:cubicBezTo>
                    <a:pt x="14" y="156"/>
                    <a:pt x="14" y="154"/>
                    <a:pt x="14" y="152"/>
                  </a:cubicBezTo>
                  <a:cubicBezTo>
                    <a:pt x="14" y="150"/>
                    <a:pt x="14" y="149"/>
                    <a:pt x="14" y="147"/>
                  </a:cubicBezTo>
                  <a:cubicBezTo>
                    <a:pt x="14" y="145"/>
                    <a:pt x="14" y="143"/>
                    <a:pt x="14" y="140"/>
                  </a:cubicBezTo>
                  <a:cubicBezTo>
                    <a:pt x="14" y="139"/>
                    <a:pt x="14" y="137"/>
                    <a:pt x="14" y="136"/>
                  </a:cubicBezTo>
                  <a:cubicBezTo>
                    <a:pt x="14" y="134"/>
                    <a:pt x="14" y="132"/>
                    <a:pt x="14" y="129"/>
                  </a:cubicBezTo>
                  <a:cubicBezTo>
                    <a:pt x="14" y="128"/>
                    <a:pt x="14" y="126"/>
                    <a:pt x="14" y="125"/>
                  </a:cubicBezTo>
                  <a:cubicBezTo>
                    <a:pt x="14" y="123"/>
                    <a:pt x="13" y="121"/>
                    <a:pt x="13" y="118"/>
                  </a:cubicBezTo>
                  <a:cubicBezTo>
                    <a:pt x="13" y="117"/>
                    <a:pt x="13" y="116"/>
                    <a:pt x="13" y="114"/>
                  </a:cubicBezTo>
                  <a:cubicBezTo>
                    <a:pt x="13" y="112"/>
                    <a:pt x="13" y="110"/>
                    <a:pt x="13" y="108"/>
                  </a:cubicBezTo>
                  <a:cubicBezTo>
                    <a:pt x="13" y="107"/>
                    <a:pt x="13" y="105"/>
                    <a:pt x="13" y="104"/>
                  </a:cubicBezTo>
                  <a:cubicBezTo>
                    <a:pt x="13" y="101"/>
                    <a:pt x="13" y="98"/>
                    <a:pt x="13" y="95"/>
                  </a:cubicBezTo>
                  <a:cubicBezTo>
                    <a:pt x="13" y="95"/>
                    <a:pt x="13" y="94"/>
                    <a:pt x="13" y="94"/>
                  </a:cubicBezTo>
                  <a:cubicBezTo>
                    <a:pt x="13" y="91"/>
                    <a:pt x="13" y="88"/>
                    <a:pt x="13" y="84"/>
                  </a:cubicBezTo>
                  <a:cubicBezTo>
                    <a:pt x="13" y="83"/>
                    <a:pt x="13" y="82"/>
                    <a:pt x="12" y="81"/>
                  </a:cubicBezTo>
                  <a:cubicBezTo>
                    <a:pt x="12" y="79"/>
                    <a:pt x="12" y="77"/>
                    <a:pt x="12" y="75"/>
                  </a:cubicBezTo>
                  <a:cubicBezTo>
                    <a:pt x="12" y="74"/>
                    <a:pt x="12" y="73"/>
                    <a:pt x="12" y="71"/>
                  </a:cubicBezTo>
                  <a:cubicBezTo>
                    <a:pt x="12" y="70"/>
                    <a:pt x="12" y="68"/>
                    <a:pt x="12" y="66"/>
                  </a:cubicBezTo>
                  <a:cubicBezTo>
                    <a:pt x="12" y="65"/>
                    <a:pt x="12" y="64"/>
                    <a:pt x="12" y="62"/>
                  </a:cubicBezTo>
                  <a:cubicBezTo>
                    <a:pt x="12" y="61"/>
                    <a:pt x="12" y="59"/>
                    <a:pt x="12" y="57"/>
                  </a:cubicBezTo>
                  <a:cubicBezTo>
                    <a:pt x="12" y="56"/>
                    <a:pt x="12" y="55"/>
                    <a:pt x="12" y="54"/>
                  </a:cubicBezTo>
                  <a:cubicBezTo>
                    <a:pt x="12" y="52"/>
                    <a:pt x="12" y="51"/>
                    <a:pt x="12" y="49"/>
                  </a:cubicBezTo>
                  <a:cubicBezTo>
                    <a:pt x="12" y="48"/>
                    <a:pt x="12" y="47"/>
                    <a:pt x="12" y="45"/>
                  </a:cubicBezTo>
                  <a:cubicBezTo>
                    <a:pt x="12" y="44"/>
                    <a:pt x="12" y="43"/>
                    <a:pt x="12" y="41"/>
                  </a:cubicBezTo>
                  <a:cubicBezTo>
                    <a:pt x="12" y="40"/>
                    <a:pt x="12" y="39"/>
                    <a:pt x="12" y="38"/>
                  </a:cubicBezTo>
                  <a:cubicBezTo>
                    <a:pt x="12" y="36"/>
                    <a:pt x="12" y="35"/>
                    <a:pt x="12" y="34"/>
                  </a:cubicBezTo>
                  <a:cubicBezTo>
                    <a:pt x="12" y="33"/>
                    <a:pt x="12" y="31"/>
                    <a:pt x="12" y="30"/>
                  </a:cubicBezTo>
                  <a:cubicBezTo>
                    <a:pt x="12" y="29"/>
                    <a:pt x="12" y="28"/>
                    <a:pt x="12" y="27"/>
                  </a:cubicBezTo>
                  <a:cubicBezTo>
                    <a:pt x="12" y="25"/>
                    <a:pt x="12" y="24"/>
                    <a:pt x="12" y="23"/>
                  </a:cubicBezTo>
                  <a:cubicBezTo>
                    <a:pt x="12" y="22"/>
                    <a:pt x="12" y="21"/>
                    <a:pt x="12" y="20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2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4"/>
                    <a:pt x="12" y="2"/>
                    <a:pt x="12" y="0"/>
                  </a:cubicBezTo>
                  <a:cubicBezTo>
                    <a:pt x="7" y="4"/>
                    <a:pt x="0" y="409"/>
                    <a:pt x="2" y="481"/>
                  </a:cubicBezTo>
                  <a:close/>
                </a:path>
              </a:pathLst>
            </a:custGeom>
            <a:solidFill>
              <a:srgbClr val="D3C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7" name="Freeform 799">
              <a:extLst>
                <a:ext uri="{FF2B5EF4-FFF2-40B4-BE49-F238E27FC236}">
                  <a16:creationId xmlns:a16="http://schemas.microsoft.com/office/drawing/2014/main" id="{2961FC90-5771-4BBF-A989-199BF12D9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8337551"/>
              <a:ext cx="328613" cy="53975"/>
            </a:xfrm>
            <a:custGeom>
              <a:avLst/>
              <a:gdLst>
                <a:gd name="T0" fmla="*/ 195392 w 629"/>
                <a:gd name="T1" fmla="*/ 27506 h 104"/>
                <a:gd name="T2" fmla="*/ 107100 w 629"/>
                <a:gd name="T3" fmla="*/ 26988 h 104"/>
                <a:gd name="T4" fmla="*/ 0 w 629"/>
                <a:gd name="T5" fmla="*/ 25950 h 104"/>
                <a:gd name="T6" fmla="*/ 0 w 629"/>
                <a:gd name="T7" fmla="*/ 28544 h 104"/>
                <a:gd name="T8" fmla="*/ 0 w 629"/>
                <a:gd name="T9" fmla="*/ 29582 h 104"/>
                <a:gd name="T10" fmla="*/ 0 w 629"/>
                <a:gd name="T11" fmla="*/ 30101 h 104"/>
                <a:gd name="T12" fmla="*/ 0 w 629"/>
                <a:gd name="T13" fmla="*/ 31139 h 104"/>
                <a:gd name="T14" fmla="*/ 522 w 629"/>
                <a:gd name="T15" fmla="*/ 31658 h 104"/>
                <a:gd name="T16" fmla="*/ 522 w 629"/>
                <a:gd name="T17" fmla="*/ 32177 h 104"/>
                <a:gd name="T18" fmla="*/ 522 w 629"/>
                <a:gd name="T19" fmla="*/ 33215 h 104"/>
                <a:gd name="T20" fmla="*/ 522 w 629"/>
                <a:gd name="T21" fmla="*/ 33734 h 104"/>
                <a:gd name="T22" fmla="*/ 522 w 629"/>
                <a:gd name="T23" fmla="*/ 34253 h 104"/>
                <a:gd name="T24" fmla="*/ 522 w 629"/>
                <a:gd name="T25" fmla="*/ 34772 h 104"/>
                <a:gd name="T26" fmla="*/ 1045 w 629"/>
                <a:gd name="T27" fmla="*/ 36329 h 104"/>
                <a:gd name="T28" fmla="*/ 1045 w 629"/>
                <a:gd name="T29" fmla="*/ 36848 h 104"/>
                <a:gd name="T30" fmla="*/ 1567 w 629"/>
                <a:gd name="T31" fmla="*/ 37367 h 104"/>
                <a:gd name="T32" fmla="*/ 1567 w 629"/>
                <a:gd name="T33" fmla="*/ 37886 h 104"/>
                <a:gd name="T34" fmla="*/ 1567 w 629"/>
                <a:gd name="T35" fmla="*/ 38405 h 104"/>
                <a:gd name="T36" fmla="*/ 2090 w 629"/>
                <a:gd name="T37" fmla="*/ 38405 h 104"/>
                <a:gd name="T38" fmla="*/ 2090 w 629"/>
                <a:gd name="T39" fmla="*/ 38924 h 104"/>
                <a:gd name="T40" fmla="*/ 2612 w 629"/>
                <a:gd name="T41" fmla="*/ 39443 h 104"/>
                <a:gd name="T42" fmla="*/ 2612 w 629"/>
                <a:gd name="T43" fmla="*/ 39962 h 104"/>
                <a:gd name="T44" fmla="*/ 3135 w 629"/>
                <a:gd name="T45" fmla="*/ 40481 h 104"/>
                <a:gd name="T46" fmla="*/ 3657 w 629"/>
                <a:gd name="T47" fmla="*/ 41000 h 104"/>
                <a:gd name="T48" fmla="*/ 4179 w 629"/>
                <a:gd name="T49" fmla="*/ 41519 h 104"/>
                <a:gd name="T50" fmla="*/ 4179 w 629"/>
                <a:gd name="T51" fmla="*/ 41519 h 104"/>
                <a:gd name="T52" fmla="*/ 4702 w 629"/>
                <a:gd name="T53" fmla="*/ 42038 h 104"/>
                <a:gd name="T54" fmla="*/ 5224 w 629"/>
                <a:gd name="T55" fmla="*/ 42557 h 104"/>
                <a:gd name="T56" fmla="*/ 5747 w 629"/>
                <a:gd name="T57" fmla="*/ 42557 h 104"/>
                <a:gd name="T58" fmla="*/ 6269 w 629"/>
                <a:gd name="T59" fmla="*/ 43076 h 104"/>
                <a:gd name="T60" fmla="*/ 6792 w 629"/>
                <a:gd name="T61" fmla="*/ 43076 h 104"/>
                <a:gd name="T62" fmla="*/ 7314 w 629"/>
                <a:gd name="T63" fmla="*/ 43595 h 104"/>
                <a:gd name="T64" fmla="*/ 7837 w 629"/>
                <a:gd name="T65" fmla="*/ 43595 h 104"/>
                <a:gd name="T66" fmla="*/ 8359 w 629"/>
                <a:gd name="T67" fmla="*/ 44114 h 104"/>
                <a:gd name="T68" fmla="*/ 9404 w 629"/>
                <a:gd name="T69" fmla="*/ 44633 h 104"/>
                <a:gd name="T70" fmla="*/ 9926 w 629"/>
                <a:gd name="T71" fmla="*/ 44633 h 104"/>
                <a:gd name="T72" fmla="*/ 10449 w 629"/>
                <a:gd name="T73" fmla="*/ 44633 h 104"/>
                <a:gd name="T74" fmla="*/ 11494 w 629"/>
                <a:gd name="T75" fmla="*/ 45152 h 104"/>
                <a:gd name="T76" fmla="*/ 12016 w 629"/>
                <a:gd name="T77" fmla="*/ 45152 h 104"/>
                <a:gd name="T78" fmla="*/ 13061 w 629"/>
                <a:gd name="T79" fmla="*/ 45671 h 104"/>
                <a:gd name="T80" fmla="*/ 13583 w 629"/>
                <a:gd name="T81" fmla="*/ 45671 h 104"/>
                <a:gd name="T82" fmla="*/ 14628 w 629"/>
                <a:gd name="T83" fmla="*/ 45671 h 104"/>
                <a:gd name="T84" fmla="*/ 15151 w 629"/>
                <a:gd name="T85" fmla="*/ 46190 h 104"/>
                <a:gd name="T86" fmla="*/ 16196 w 629"/>
                <a:gd name="T87" fmla="*/ 46190 h 104"/>
                <a:gd name="T88" fmla="*/ 17763 w 629"/>
                <a:gd name="T89" fmla="*/ 46709 h 104"/>
                <a:gd name="T90" fmla="*/ 18285 w 629"/>
                <a:gd name="T91" fmla="*/ 46709 h 104"/>
                <a:gd name="T92" fmla="*/ 19853 w 629"/>
                <a:gd name="T93" fmla="*/ 46709 h 104"/>
                <a:gd name="T94" fmla="*/ 20897 w 629"/>
                <a:gd name="T95" fmla="*/ 47228 h 104"/>
                <a:gd name="T96" fmla="*/ 21942 w 629"/>
                <a:gd name="T97" fmla="*/ 47228 h 104"/>
                <a:gd name="T98" fmla="*/ 22987 w 629"/>
                <a:gd name="T99" fmla="*/ 47228 h 104"/>
                <a:gd name="T100" fmla="*/ 24032 w 629"/>
                <a:gd name="T101" fmla="*/ 47747 h 104"/>
                <a:gd name="T102" fmla="*/ 25077 w 629"/>
                <a:gd name="T103" fmla="*/ 47747 h 104"/>
                <a:gd name="T104" fmla="*/ 26644 w 629"/>
                <a:gd name="T105" fmla="*/ 47747 h 104"/>
                <a:gd name="T106" fmla="*/ 27689 w 629"/>
                <a:gd name="T107" fmla="*/ 48266 h 104"/>
                <a:gd name="T108" fmla="*/ 29779 w 629"/>
                <a:gd name="T109" fmla="*/ 48266 h 104"/>
                <a:gd name="T110" fmla="*/ 294655 w 629"/>
                <a:gd name="T111" fmla="*/ 46709 h 104"/>
                <a:gd name="T112" fmla="*/ 327568 w 629"/>
                <a:gd name="T113" fmla="*/ 11418 h 104"/>
                <a:gd name="T114" fmla="*/ 327568 w 629"/>
                <a:gd name="T115" fmla="*/ 6228 h 104"/>
                <a:gd name="T116" fmla="*/ 327568 w 629"/>
                <a:gd name="T117" fmla="*/ 5190 h 104"/>
                <a:gd name="T118" fmla="*/ 328091 w 629"/>
                <a:gd name="T119" fmla="*/ 0 h 104"/>
                <a:gd name="T120" fmla="*/ 311895 w 629"/>
                <a:gd name="T121" fmla="*/ 7266 h 104"/>
                <a:gd name="T122" fmla="*/ 195392 w 629"/>
                <a:gd name="T123" fmla="*/ 27506 h 10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29" h="104">
                  <a:moveTo>
                    <a:pt x="374" y="53"/>
                  </a:moveTo>
                  <a:cubicBezTo>
                    <a:pt x="317" y="52"/>
                    <a:pt x="262" y="50"/>
                    <a:pt x="205" y="52"/>
                  </a:cubicBezTo>
                  <a:cubicBezTo>
                    <a:pt x="137" y="56"/>
                    <a:pt x="68" y="58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6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ubicBezTo>
                    <a:pt x="0" y="59"/>
                    <a:pt x="0" y="59"/>
                    <a:pt x="0" y="60"/>
                  </a:cubicBezTo>
                  <a:cubicBezTo>
                    <a:pt x="0" y="60"/>
                    <a:pt x="0" y="61"/>
                    <a:pt x="1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3"/>
                    <a:pt x="1" y="63"/>
                    <a:pt x="1" y="64"/>
                  </a:cubicBezTo>
                  <a:cubicBezTo>
                    <a:pt x="1" y="64"/>
                    <a:pt x="1" y="65"/>
                    <a:pt x="1" y="65"/>
                  </a:cubicBezTo>
                  <a:cubicBezTo>
                    <a:pt x="1" y="65"/>
                    <a:pt x="1" y="66"/>
                    <a:pt x="1" y="66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2" y="68"/>
                    <a:pt x="2" y="69"/>
                    <a:pt x="2" y="70"/>
                  </a:cubicBezTo>
                  <a:cubicBezTo>
                    <a:pt x="2" y="70"/>
                    <a:pt x="2" y="70"/>
                    <a:pt x="2" y="71"/>
                  </a:cubicBezTo>
                  <a:cubicBezTo>
                    <a:pt x="2" y="71"/>
                    <a:pt x="3" y="71"/>
                    <a:pt x="3" y="72"/>
                  </a:cubicBezTo>
                  <a:cubicBezTo>
                    <a:pt x="3" y="72"/>
                    <a:pt x="3" y="72"/>
                    <a:pt x="3" y="73"/>
                  </a:cubicBezTo>
                  <a:cubicBezTo>
                    <a:pt x="3" y="73"/>
                    <a:pt x="3" y="73"/>
                    <a:pt x="3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6"/>
                    <a:pt x="5" y="76"/>
                    <a:pt x="5" y="76"/>
                  </a:cubicBezTo>
                  <a:cubicBezTo>
                    <a:pt x="5" y="76"/>
                    <a:pt x="5" y="77"/>
                    <a:pt x="5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6" y="78"/>
                    <a:pt x="7" y="79"/>
                    <a:pt x="7" y="79"/>
                  </a:cubicBezTo>
                  <a:cubicBezTo>
                    <a:pt x="7" y="79"/>
                    <a:pt x="7" y="79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1"/>
                    <a:pt x="10" y="82"/>
                  </a:cubicBezTo>
                  <a:cubicBezTo>
                    <a:pt x="10" y="82"/>
                    <a:pt x="11" y="82"/>
                    <a:pt x="11" y="82"/>
                  </a:cubicBezTo>
                  <a:cubicBezTo>
                    <a:pt x="11" y="82"/>
                    <a:pt x="12" y="83"/>
                    <a:pt x="12" y="83"/>
                  </a:cubicBezTo>
                  <a:cubicBezTo>
                    <a:pt x="12" y="83"/>
                    <a:pt x="12" y="83"/>
                    <a:pt x="13" y="83"/>
                  </a:cubicBezTo>
                  <a:cubicBezTo>
                    <a:pt x="13" y="83"/>
                    <a:pt x="13" y="84"/>
                    <a:pt x="14" y="84"/>
                  </a:cubicBezTo>
                  <a:cubicBezTo>
                    <a:pt x="14" y="84"/>
                    <a:pt x="14" y="84"/>
                    <a:pt x="15" y="84"/>
                  </a:cubicBezTo>
                  <a:cubicBezTo>
                    <a:pt x="15" y="84"/>
                    <a:pt x="15" y="85"/>
                    <a:pt x="16" y="85"/>
                  </a:cubicBezTo>
                  <a:cubicBezTo>
                    <a:pt x="16" y="85"/>
                    <a:pt x="17" y="85"/>
                    <a:pt x="18" y="86"/>
                  </a:cubicBezTo>
                  <a:cubicBezTo>
                    <a:pt x="18" y="86"/>
                    <a:pt x="19" y="86"/>
                    <a:pt x="19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1" y="87"/>
                    <a:pt x="21" y="87"/>
                    <a:pt x="22" y="87"/>
                  </a:cubicBezTo>
                  <a:cubicBezTo>
                    <a:pt x="22" y="87"/>
                    <a:pt x="23" y="87"/>
                    <a:pt x="23" y="87"/>
                  </a:cubicBezTo>
                  <a:cubicBezTo>
                    <a:pt x="24" y="87"/>
                    <a:pt x="24" y="87"/>
                    <a:pt x="25" y="88"/>
                  </a:cubicBezTo>
                  <a:cubicBezTo>
                    <a:pt x="25" y="88"/>
                    <a:pt x="26" y="88"/>
                    <a:pt x="26" y="88"/>
                  </a:cubicBezTo>
                  <a:cubicBezTo>
                    <a:pt x="27" y="88"/>
                    <a:pt x="27" y="88"/>
                    <a:pt x="28" y="88"/>
                  </a:cubicBezTo>
                  <a:cubicBezTo>
                    <a:pt x="28" y="88"/>
                    <a:pt x="29" y="89"/>
                    <a:pt x="29" y="89"/>
                  </a:cubicBezTo>
                  <a:cubicBezTo>
                    <a:pt x="30" y="89"/>
                    <a:pt x="30" y="89"/>
                    <a:pt x="31" y="89"/>
                  </a:cubicBezTo>
                  <a:cubicBezTo>
                    <a:pt x="32" y="89"/>
                    <a:pt x="33" y="89"/>
                    <a:pt x="34" y="90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90"/>
                    <a:pt x="37" y="90"/>
                    <a:pt x="38" y="90"/>
                  </a:cubicBezTo>
                  <a:cubicBezTo>
                    <a:pt x="38" y="90"/>
                    <a:pt x="39" y="90"/>
                    <a:pt x="40" y="91"/>
                  </a:cubicBezTo>
                  <a:cubicBezTo>
                    <a:pt x="40" y="91"/>
                    <a:pt x="41" y="91"/>
                    <a:pt x="42" y="91"/>
                  </a:cubicBezTo>
                  <a:cubicBezTo>
                    <a:pt x="42" y="91"/>
                    <a:pt x="43" y="91"/>
                    <a:pt x="44" y="91"/>
                  </a:cubicBezTo>
                  <a:cubicBezTo>
                    <a:pt x="45" y="91"/>
                    <a:pt x="45" y="92"/>
                    <a:pt x="46" y="92"/>
                  </a:cubicBezTo>
                  <a:cubicBezTo>
                    <a:pt x="47" y="92"/>
                    <a:pt x="47" y="92"/>
                    <a:pt x="48" y="92"/>
                  </a:cubicBezTo>
                  <a:cubicBezTo>
                    <a:pt x="49" y="92"/>
                    <a:pt x="50" y="92"/>
                    <a:pt x="51" y="92"/>
                  </a:cubicBezTo>
                  <a:cubicBezTo>
                    <a:pt x="52" y="92"/>
                    <a:pt x="52" y="93"/>
                    <a:pt x="53" y="93"/>
                  </a:cubicBezTo>
                  <a:cubicBezTo>
                    <a:pt x="54" y="93"/>
                    <a:pt x="56" y="93"/>
                    <a:pt x="57" y="93"/>
                  </a:cubicBezTo>
                  <a:cubicBezTo>
                    <a:pt x="136" y="104"/>
                    <a:pt x="474" y="101"/>
                    <a:pt x="564" y="90"/>
                  </a:cubicBezTo>
                  <a:cubicBezTo>
                    <a:pt x="629" y="82"/>
                    <a:pt x="626" y="81"/>
                    <a:pt x="627" y="22"/>
                  </a:cubicBezTo>
                  <a:cubicBezTo>
                    <a:pt x="627" y="19"/>
                    <a:pt x="627" y="15"/>
                    <a:pt x="627" y="12"/>
                  </a:cubicBezTo>
                  <a:cubicBezTo>
                    <a:pt x="627" y="11"/>
                    <a:pt x="627" y="10"/>
                    <a:pt x="627" y="10"/>
                  </a:cubicBezTo>
                  <a:cubicBezTo>
                    <a:pt x="628" y="6"/>
                    <a:pt x="628" y="3"/>
                    <a:pt x="628" y="0"/>
                  </a:cubicBezTo>
                  <a:cubicBezTo>
                    <a:pt x="618" y="5"/>
                    <a:pt x="607" y="9"/>
                    <a:pt x="597" y="14"/>
                  </a:cubicBezTo>
                  <a:cubicBezTo>
                    <a:pt x="526" y="42"/>
                    <a:pt x="450" y="55"/>
                    <a:pt x="374" y="53"/>
                  </a:cubicBezTo>
                  <a:close/>
                </a:path>
              </a:pathLst>
            </a:custGeom>
            <a:solidFill>
              <a:srgbClr val="C9C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8" name="Freeform 800">
              <a:extLst>
                <a:ext uri="{FF2B5EF4-FFF2-40B4-BE49-F238E27FC236}">
                  <a16:creationId xmlns:a16="http://schemas.microsoft.com/office/drawing/2014/main" id="{37D2DAD0-527A-4F6D-B9D3-659C3A2E4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50" y="7321551"/>
              <a:ext cx="190500" cy="187325"/>
            </a:xfrm>
            <a:custGeom>
              <a:avLst/>
              <a:gdLst>
                <a:gd name="T0" fmla="*/ 186847 w 365"/>
                <a:gd name="T1" fmla="*/ 103838 h 359"/>
                <a:gd name="T2" fmla="*/ 101252 w 365"/>
                <a:gd name="T3" fmla="*/ 0 h 359"/>
                <a:gd name="T4" fmla="*/ 1044 w 365"/>
                <a:gd name="T5" fmla="*/ 103838 h 359"/>
                <a:gd name="T6" fmla="*/ 90292 w 365"/>
                <a:gd name="T7" fmla="*/ 186281 h 359"/>
                <a:gd name="T8" fmla="*/ 186847 w 365"/>
                <a:gd name="T9" fmla="*/ 103838 h 3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" h="359">
                  <a:moveTo>
                    <a:pt x="358" y="199"/>
                  </a:moveTo>
                  <a:cubicBezTo>
                    <a:pt x="358" y="96"/>
                    <a:pt x="320" y="1"/>
                    <a:pt x="194" y="0"/>
                  </a:cubicBezTo>
                  <a:cubicBezTo>
                    <a:pt x="18" y="11"/>
                    <a:pt x="0" y="102"/>
                    <a:pt x="2" y="199"/>
                  </a:cubicBezTo>
                  <a:cubicBezTo>
                    <a:pt x="4" y="277"/>
                    <a:pt x="90" y="359"/>
                    <a:pt x="173" y="357"/>
                  </a:cubicBezTo>
                  <a:cubicBezTo>
                    <a:pt x="273" y="354"/>
                    <a:pt x="365" y="293"/>
                    <a:pt x="358" y="1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699" name="Freeform 801">
              <a:extLst>
                <a:ext uri="{FF2B5EF4-FFF2-40B4-BE49-F238E27FC236}">
                  <a16:creationId xmlns:a16="http://schemas.microsoft.com/office/drawing/2014/main" id="{2315A6B2-243C-4F39-A5B0-9AEEE7444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2113" y="8034339"/>
              <a:ext cx="350838" cy="360363"/>
            </a:xfrm>
            <a:custGeom>
              <a:avLst/>
              <a:gdLst>
                <a:gd name="T0" fmla="*/ 339335 w 671"/>
                <a:gd name="T1" fmla="*/ 9428 h 688"/>
                <a:gd name="T2" fmla="*/ 310055 w 671"/>
                <a:gd name="T3" fmla="*/ 0 h 688"/>
                <a:gd name="T4" fmla="*/ 311624 w 671"/>
                <a:gd name="T5" fmla="*/ 5762 h 688"/>
                <a:gd name="T6" fmla="*/ 312146 w 671"/>
                <a:gd name="T7" fmla="*/ 75425 h 688"/>
                <a:gd name="T8" fmla="*/ 298552 w 671"/>
                <a:gd name="T9" fmla="*/ 136184 h 688"/>
                <a:gd name="T10" fmla="*/ 287572 w 671"/>
                <a:gd name="T11" fmla="*/ 203228 h 688"/>
                <a:gd name="T12" fmla="*/ 249403 w 671"/>
                <a:gd name="T13" fmla="*/ 268701 h 688"/>
                <a:gd name="T14" fmla="*/ 60652 w 671"/>
                <a:gd name="T15" fmla="*/ 314794 h 688"/>
                <a:gd name="T16" fmla="*/ 12026 w 671"/>
                <a:gd name="T17" fmla="*/ 296985 h 688"/>
                <a:gd name="T18" fmla="*/ 0 w 671"/>
                <a:gd name="T19" fmla="*/ 290700 h 688"/>
                <a:gd name="T20" fmla="*/ 0 w 671"/>
                <a:gd name="T21" fmla="*/ 290700 h 688"/>
                <a:gd name="T22" fmla="*/ 2614 w 671"/>
                <a:gd name="T23" fmla="*/ 314270 h 688"/>
                <a:gd name="T24" fmla="*/ 36600 w 671"/>
                <a:gd name="T25" fmla="*/ 348840 h 688"/>
                <a:gd name="T26" fmla="*/ 51763 w 671"/>
                <a:gd name="T27" fmla="*/ 350411 h 688"/>
                <a:gd name="T28" fmla="*/ 239992 w 671"/>
                <a:gd name="T29" fmla="*/ 359839 h 688"/>
                <a:gd name="T30" fmla="*/ 304826 w 671"/>
                <a:gd name="T31" fmla="*/ 358792 h 688"/>
                <a:gd name="T32" fmla="*/ 325741 w 671"/>
                <a:gd name="T33" fmla="*/ 338364 h 688"/>
                <a:gd name="T34" fmla="*/ 341949 w 671"/>
                <a:gd name="T35" fmla="*/ 131993 h 688"/>
                <a:gd name="T36" fmla="*/ 349269 w 671"/>
                <a:gd name="T37" fmla="*/ 39284 h 688"/>
                <a:gd name="T38" fmla="*/ 339335 w 671"/>
                <a:gd name="T39" fmla="*/ 9428 h 6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71" h="688">
                  <a:moveTo>
                    <a:pt x="649" y="18"/>
                  </a:moveTo>
                  <a:cubicBezTo>
                    <a:pt x="631" y="11"/>
                    <a:pt x="612" y="4"/>
                    <a:pt x="593" y="0"/>
                  </a:cubicBezTo>
                  <a:cubicBezTo>
                    <a:pt x="594" y="4"/>
                    <a:pt x="595" y="7"/>
                    <a:pt x="596" y="11"/>
                  </a:cubicBezTo>
                  <a:cubicBezTo>
                    <a:pt x="608" y="58"/>
                    <a:pt x="604" y="97"/>
                    <a:pt x="597" y="144"/>
                  </a:cubicBezTo>
                  <a:cubicBezTo>
                    <a:pt x="591" y="183"/>
                    <a:pt x="577" y="221"/>
                    <a:pt x="571" y="260"/>
                  </a:cubicBezTo>
                  <a:cubicBezTo>
                    <a:pt x="567" y="303"/>
                    <a:pt x="564" y="347"/>
                    <a:pt x="550" y="388"/>
                  </a:cubicBezTo>
                  <a:cubicBezTo>
                    <a:pt x="535" y="436"/>
                    <a:pt x="511" y="477"/>
                    <a:pt x="477" y="513"/>
                  </a:cubicBezTo>
                  <a:cubicBezTo>
                    <a:pt x="385" y="610"/>
                    <a:pt x="241" y="629"/>
                    <a:pt x="116" y="601"/>
                  </a:cubicBezTo>
                  <a:cubicBezTo>
                    <a:pt x="84" y="593"/>
                    <a:pt x="54" y="580"/>
                    <a:pt x="23" y="567"/>
                  </a:cubicBezTo>
                  <a:cubicBezTo>
                    <a:pt x="15" y="563"/>
                    <a:pt x="8" y="559"/>
                    <a:pt x="0" y="555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1" y="570"/>
                    <a:pt x="3" y="585"/>
                    <a:pt x="5" y="600"/>
                  </a:cubicBezTo>
                  <a:cubicBezTo>
                    <a:pt x="10" y="652"/>
                    <a:pt x="20" y="660"/>
                    <a:pt x="70" y="666"/>
                  </a:cubicBezTo>
                  <a:cubicBezTo>
                    <a:pt x="80" y="667"/>
                    <a:pt x="89" y="669"/>
                    <a:pt x="99" y="669"/>
                  </a:cubicBezTo>
                  <a:cubicBezTo>
                    <a:pt x="219" y="675"/>
                    <a:pt x="339" y="682"/>
                    <a:pt x="459" y="687"/>
                  </a:cubicBezTo>
                  <a:cubicBezTo>
                    <a:pt x="500" y="688"/>
                    <a:pt x="542" y="688"/>
                    <a:pt x="583" y="685"/>
                  </a:cubicBezTo>
                  <a:cubicBezTo>
                    <a:pt x="605" y="684"/>
                    <a:pt x="626" y="675"/>
                    <a:pt x="623" y="646"/>
                  </a:cubicBezTo>
                  <a:cubicBezTo>
                    <a:pt x="636" y="540"/>
                    <a:pt x="641" y="332"/>
                    <a:pt x="654" y="252"/>
                  </a:cubicBezTo>
                  <a:cubicBezTo>
                    <a:pt x="663" y="194"/>
                    <a:pt x="665" y="134"/>
                    <a:pt x="668" y="75"/>
                  </a:cubicBezTo>
                  <a:cubicBezTo>
                    <a:pt x="669" y="54"/>
                    <a:pt x="671" y="25"/>
                    <a:pt x="649" y="18"/>
                  </a:cubicBezTo>
                  <a:close/>
                </a:path>
              </a:pathLst>
            </a:custGeom>
            <a:solidFill>
              <a:srgbClr val="D1A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0" name="Freeform 802">
              <a:extLst>
                <a:ext uri="{FF2B5EF4-FFF2-40B4-BE49-F238E27FC236}">
                  <a16:creationId xmlns:a16="http://schemas.microsoft.com/office/drawing/2014/main" id="{F4A9E9D8-C6BE-4302-9F7F-DDC5EF4BE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88" y="7143751"/>
              <a:ext cx="669925" cy="908050"/>
            </a:xfrm>
            <a:custGeom>
              <a:avLst/>
              <a:gdLst>
                <a:gd name="T0" fmla="*/ 594213 w 1283"/>
                <a:gd name="T1" fmla="*/ 48618 h 1737"/>
                <a:gd name="T2" fmla="*/ 601523 w 1283"/>
                <a:gd name="T3" fmla="*/ 161013 h 1737"/>
                <a:gd name="T4" fmla="*/ 601001 w 1283"/>
                <a:gd name="T5" fmla="*/ 166241 h 1737"/>
                <a:gd name="T6" fmla="*/ 601001 w 1283"/>
                <a:gd name="T7" fmla="*/ 166763 h 1737"/>
                <a:gd name="T8" fmla="*/ 605178 w 1283"/>
                <a:gd name="T9" fmla="*/ 168332 h 1737"/>
                <a:gd name="T10" fmla="*/ 606222 w 1283"/>
                <a:gd name="T11" fmla="*/ 168854 h 1737"/>
                <a:gd name="T12" fmla="*/ 607789 w 1283"/>
                <a:gd name="T13" fmla="*/ 169377 h 1737"/>
                <a:gd name="T14" fmla="*/ 610921 w 1283"/>
                <a:gd name="T15" fmla="*/ 171468 h 1737"/>
                <a:gd name="T16" fmla="*/ 608311 w 1283"/>
                <a:gd name="T17" fmla="*/ 172514 h 1737"/>
                <a:gd name="T18" fmla="*/ 606222 w 1283"/>
                <a:gd name="T19" fmla="*/ 173559 h 1737"/>
                <a:gd name="T20" fmla="*/ 605700 w 1283"/>
                <a:gd name="T21" fmla="*/ 174082 h 1737"/>
                <a:gd name="T22" fmla="*/ 603611 w 1283"/>
                <a:gd name="T23" fmla="*/ 175128 h 1737"/>
                <a:gd name="T24" fmla="*/ 603611 w 1283"/>
                <a:gd name="T25" fmla="*/ 175128 h 1737"/>
                <a:gd name="T26" fmla="*/ 601001 w 1283"/>
                <a:gd name="T27" fmla="*/ 176173 h 1737"/>
                <a:gd name="T28" fmla="*/ 595779 w 1283"/>
                <a:gd name="T29" fmla="*/ 265567 h 1737"/>
                <a:gd name="T30" fmla="*/ 593168 w 1283"/>
                <a:gd name="T31" fmla="*/ 368029 h 1737"/>
                <a:gd name="T32" fmla="*/ 579070 w 1283"/>
                <a:gd name="T33" fmla="*/ 569818 h 1737"/>
                <a:gd name="T34" fmla="*/ 505446 w 1283"/>
                <a:gd name="T35" fmla="*/ 765857 h 1737"/>
                <a:gd name="T36" fmla="*/ 309638 w 1283"/>
                <a:gd name="T37" fmla="*/ 836953 h 1737"/>
                <a:gd name="T38" fmla="*/ 522 w 1283"/>
                <a:gd name="T39" fmla="*/ 848977 h 1737"/>
                <a:gd name="T40" fmla="*/ 0 w 1283"/>
                <a:gd name="T41" fmla="*/ 857864 h 1737"/>
                <a:gd name="T42" fmla="*/ 11487 w 1283"/>
                <a:gd name="T43" fmla="*/ 874593 h 1737"/>
                <a:gd name="T44" fmla="*/ 41772 w 1283"/>
                <a:gd name="T45" fmla="*/ 880343 h 1737"/>
                <a:gd name="T46" fmla="*/ 60570 w 1283"/>
                <a:gd name="T47" fmla="*/ 888708 h 1737"/>
                <a:gd name="T48" fmla="*/ 103387 w 1283"/>
                <a:gd name="T49" fmla="*/ 902822 h 1737"/>
                <a:gd name="T50" fmla="*/ 568105 w 1283"/>
                <a:gd name="T51" fmla="*/ 898117 h 1737"/>
                <a:gd name="T52" fmla="*/ 632852 w 1283"/>
                <a:gd name="T53" fmla="*/ 894981 h 1737"/>
                <a:gd name="T54" fmla="*/ 651650 w 1283"/>
                <a:gd name="T55" fmla="*/ 872502 h 1737"/>
                <a:gd name="T56" fmla="*/ 651650 w 1283"/>
                <a:gd name="T57" fmla="*/ 690055 h 1737"/>
                <a:gd name="T58" fmla="*/ 658438 w 1283"/>
                <a:gd name="T59" fmla="*/ 325685 h 1737"/>
                <a:gd name="T60" fmla="*/ 664181 w 1283"/>
                <a:gd name="T61" fmla="*/ 161536 h 1737"/>
                <a:gd name="T62" fmla="*/ 669403 w 1283"/>
                <a:gd name="T63" fmla="*/ 31889 h 1737"/>
                <a:gd name="T64" fmla="*/ 645906 w 1283"/>
                <a:gd name="T65" fmla="*/ 3659 h 1737"/>
                <a:gd name="T66" fmla="*/ 621365 w 1283"/>
                <a:gd name="T67" fmla="*/ 1046 h 1737"/>
                <a:gd name="T68" fmla="*/ 618754 w 1283"/>
                <a:gd name="T69" fmla="*/ 1046 h 1737"/>
                <a:gd name="T70" fmla="*/ 618232 w 1283"/>
                <a:gd name="T71" fmla="*/ 1046 h 1737"/>
                <a:gd name="T72" fmla="*/ 615621 w 1283"/>
                <a:gd name="T73" fmla="*/ 1046 h 1737"/>
                <a:gd name="T74" fmla="*/ 615099 w 1283"/>
                <a:gd name="T75" fmla="*/ 1046 h 1737"/>
                <a:gd name="T76" fmla="*/ 613010 w 1283"/>
                <a:gd name="T77" fmla="*/ 1568 h 1737"/>
                <a:gd name="T78" fmla="*/ 612488 w 1283"/>
                <a:gd name="T79" fmla="*/ 1568 h 1737"/>
                <a:gd name="T80" fmla="*/ 608833 w 1283"/>
                <a:gd name="T81" fmla="*/ 1568 h 1737"/>
                <a:gd name="T82" fmla="*/ 608311 w 1283"/>
                <a:gd name="T83" fmla="*/ 1568 h 1737"/>
                <a:gd name="T84" fmla="*/ 604656 w 1283"/>
                <a:gd name="T85" fmla="*/ 2091 h 1737"/>
                <a:gd name="T86" fmla="*/ 604656 w 1283"/>
                <a:gd name="T87" fmla="*/ 2091 h 1737"/>
                <a:gd name="T88" fmla="*/ 601001 w 1283"/>
                <a:gd name="T89" fmla="*/ 2091 h 1737"/>
                <a:gd name="T90" fmla="*/ 599956 w 1283"/>
                <a:gd name="T91" fmla="*/ 2091 h 1737"/>
                <a:gd name="T92" fmla="*/ 595779 w 1283"/>
                <a:gd name="T93" fmla="*/ 2091 h 1737"/>
                <a:gd name="T94" fmla="*/ 595257 w 1283"/>
                <a:gd name="T95" fmla="*/ 2614 h 1737"/>
                <a:gd name="T96" fmla="*/ 591080 w 1283"/>
                <a:gd name="T97" fmla="*/ 2614 h 1737"/>
                <a:gd name="T98" fmla="*/ 590557 w 1283"/>
                <a:gd name="T99" fmla="*/ 2614 h 1737"/>
                <a:gd name="T100" fmla="*/ 585858 w 1283"/>
                <a:gd name="T101" fmla="*/ 2614 h 1737"/>
                <a:gd name="T102" fmla="*/ 584814 w 1283"/>
                <a:gd name="T103" fmla="*/ 2614 h 1737"/>
                <a:gd name="T104" fmla="*/ 579592 w 1283"/>
                <a:gd name="T105" fmla="*/ 3137 h 1737"/>
                <a:gd name="T106" fmla="*/ 579592 w 1283"/>
                <a:gd name="T107" fmla="*/ 3137 h 1737"/>
                <a:gd name="T108" fmla="*/ 579592 w 1283"/>
                <a:gd name="T109" fmla="*/ 3137 h 1737"/>
                <a:gd name="T110" fmla="*/ 594213 w 1283"/>
                <a:gd name="T111" fmla="*/ 48618 h 17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283" h="1737">
                  <a:moveTo>
                    <a:pt x="1138" y="93"/>
                  </a:moveTo>
                  <a:cubicBezTo>
                    <a:pt x="1153" y="164"/>
                    <a:pt x="1154" y="236"/>
                    <a:pt x="1152" y="308"/>
                  </a:cubicBezTo>
                  <a:cubicBezTo>
                    <a:pt x="1152" y="311"/>
                    <a:pt x="1152" y="315"/>
                    <a:pt x="1151" y="318"/>
                  </a:cubicBezTo>
                  <a:cubicBezTo>
                    <a:pt x="1151" y="318"/>
                    <a:pt x="1151" y="319"/>
                    <a:pt x="1151" y="319"/>
                  </a:cubicBezTo>
                  <a:cubicBezTo>
                    <a:pt x="1154" y="319"/>
                    <a:pt x="1156" y="321"/>
                    <a:pt x="1159" y="322"/>
                  </a:cubicBezTo>
                  <a:cubicBezTo>
                    <a:pt x="1160" y="322"/>
                    <a:pt x="1160" y="323"/>
                    <a:pt x="1161" y="323"/>
                  </a:cubicBezTo>
                  <a:cubicBezTo>
                    <a:pt x="1162" y="323"/>
                    <a:pt x="1163" y="324"/>
                    <a:pt x="1164" y="324"/>
                  </a:cubicBezTo>
                  <a:cubicBezTo>
                    <a:pt x="1166" y="325"/>
                    <a:pt x="1168" y="327"/>
                    <a:pt x="1170" y="328"/>
                  </a:cubicBezTo>
                  <a:cubicBezTo>
                    <a:pt x="1168" y="329"/>
                    <a:pt x="1167" y="330"/>
                    <a:pt x="1165" y="330"/>
                  </a:cubicBezTo>
                  <a:cubicBezTo>
                    <a:pt x="1164" y="331"/>
                    <a:pt x="1163" y="332"/>
                    <a:pt x="1161" y="332"/>
                  </a:cubicBezTo>
                  <a:cubicBezTo>
                    <a:pt x="1161" y="332"/>
                    <a:pt x="1161" y="333"/>
                    <a:pt x="1160" y="333"/>
                  </a:cubicBezTo>
                  <a:cubicBezTo>
                    <a:pt x="1159" y="333"/>
                    <a:pt x="1157" y="334"/>
                    <a:pt x="1156" y="335"/>
                  </a:cubicBezTo>
                  <a:cubicBezTo>
                    <a:pt x="1156" y="335"/>
                    <a:pt x="1156" y="335"/>
                    <a:pt x="1156" y="335"/>
                  </a:cubicBezTo>
                  <a:cubicBezTo>
                    <a:pt x="1154" y="335"/>
                    <a:pt x="1152" y="336"/>
                    <a:pt x="1151" y="337"/>
                  </a:cubicBezTo>
                  <a:cubicBezTo>
                    <a:pt x="1149" y="394"/>
                    <a:pt x="1145" y="451"/>
                    <a:pt x="1141" y="508"/>
                  </a:cubicBezTo>
                  <a:cubicBezTo>
                    <a:pt x="1138" y="573"/>
                    <a:pt x="1137" y="638"/>
                    <a:pt x="1136" y="704"/>
                  </a:cubicBezTo>
                  <a:cubicBezTo>
                    <a:pt x="1134" y="833"/>
                    <a:pt x="1122" y="961"/>
                    <a:pt x="1109" y="1090"/>
                  </a:cubicBezTo>
                  <a:cubicBezTo>
                    <a:pt x="1096" y="1222"/>
                    <a:pt x="1073" y="1371"/>
                    <a:pt x="968" y="1465"/>
                  </a:cubicBezTo>
                  <a:cubicBezTo>
                    <a:pt x="863" y="1560"/>
                    <a:pt x="730" y="1589"/>
                    <a:pt x="593" y="1601"/>
                  </a:cubicBezTo>
                  <a:cubicBezTo>
                    <a:pt x="396" y="1619"/>
                    <a:pt x="198" y="1623"/>
                    <a:pt x="1" y="1624"/>
                  </a:cubicBezTo>
                  <a:cubicBezTo>
                    <a:pt x="1" y="1629"/>
                    <a:pt x="1" y="1635"/>
                    <a:pt x="0" y="1641"/>
                  </a:cubicBezTo>
                  <a:cubicBezTo>
                    <a:pt x="0" y="1659"/>
                    <a:pt x="2" y="1670"/>
                    <a:pt x="22" y="1673"/>
                  </a:cubicBezTo>
                  <a:cubicBezTo>
                    <a:pt x="42" y="1675"/>
                    <a:pt x="61" y="1681"/>
                    <a:pt x="80" y="1684"/>
                  </a:cubicBezTo>
                  <a:cubicBezTo>
                    <a:pt x="94" y="1686"/>
                    <a:pt x="110" y="1687"/>
                    <a:pt x="116" y="1700"/>
                  </a:cubicBezTo>
                  <a:cubicBezTo>
                    <a:pt x="135" y="1737"/>
                    <a:pt x="166" y="1729"/>
                    <a:pt x="198" y="1727"/>
                  </a:cubicBezTo>
                  <a:cubicBezTo>
                    <a:pt x="274" y="1720"/>
                    <a:pt x="867" y="1736"/>
                    <a:pt x="1088" y="1718"/>
                  </a:cubicBezTo>
                  <a:cubicBezTo>
                    <a:pt x="1129" y="1714"/>
                    <a:pt x="1171" y="1718"/>
                    <a:pt x="1212" y="1712"/>
                  </a:cubicBezTo>
                  <a:cubicBezTo>
                    <a:pt x="1238" y="1708"/>
                    <a:pt x="1250" y="1696"/>
                    <a:pt x="1248" y="1669"/>
                  </a:cubicBezTo>
                  <a:cubicBezTo>
                    <a:pt x="1236" y="1552"/>
                    <a:pt x="1244" y="1436"/>
                    <a:pt x="1248" y="1320"/>
                  </a:cubicBezTo>
                  <a:cubicBezTo>
                    <a:pt x="1255" y="1088"/>
                    <a:pt x="1257" y="855"/>
                    <a:pt x="1261" y="623"/>
                  </a:cubicBezTo>
                  <a:cubicBezTo>
                    <a:pt x="1263" y="518"/>
                    <a:pt x="1262" y="414"/>
                    <a:pt x="1272" y="309"/>
                  </a:cubicBezTo>
                  <a:cubicBezTo>
                    <a:pt x="1280" y="227"/>
                    <a:pt x="1280" y="144"/>
                    <a:pt x="1282" y="61"/>
                  </a:cubicBezTo>
                  <a:cubicBezTo>
                    <a:pt x="1283" y="22"/>
                    <a:pt x="1274" y="12"/>
                    <a:pt x="1237" y="7"/>
                  </a:cubicBezTo>
                  <a:cubicBezTo>
                    <a:pt x="1221" y="5"/>
                    <a:pt x="1205" y="0"/>
                    <a:pt x="1190" y="2"/>
                  </a:cubicBezTo>
                  <a:cubicBezTo>
                    <a:pt x="1188" y="2"/>
                    <a:pt x="1187" y="2"/>
                    <a:pt x="1185" y="2"/>
                  </a:cubicBezTo>
                  <a:cubicBezTo>
                    <a:pt x="1185" y="2"/>
                    <a:pt x="1185" y="2"/>
                    <a:pt x="1184" y="2"/>
                  </a:cubicBezTo>
                  <a:cubicBezTo>
                    <a:pt x="1183" y="2"/>
                    <a:pt x="1181" y="2"/>
                    <a:pt x="1179" y="2"/>
                  </a:cubicBezTo>
                  <a:cubicBezTo>
                    <a:pt x="1179" y="2"/>
                    <a:pt x="1179" y="2"/>
                    <a:pt x="1178" y="2"/>
                  </a:cubicBezTo>
                  <a:cubicBezTo>
                    <a:pt x="1177" y="3"/>
                    <a:pt x="1175" y="3"/>
                    <a:pt x="1174" y="3"/>
                  </a:cubicBezTo>
                  <a:cubicBezTo>
                    <a:pt x="1173" y="3"/>
                    <a:pt x="1173" y="3"/>
                    <a:pt x="1173" y="3"/>
                  </a:cubicBezTo>
                  <a:cubicBezTo>
                    <a:pt x="1171" y="3"/>
                    <a:pt x="1169" y="3"/>
                    <a:pt x="1166" y="3"/>
                  </a:cubicBezTo>
                  <a:cubicBezTo>
                    <a:pt x="1166" y="3"/>
                    <a:pt x="1165" y="3"/>
                    <a:pt x="1165" y="3"/>
                  </a:cubicBezTo>
                  <a:cubicBezTo>
                    <a:pt x="1163" y="3"/>
                    <a:pt x="1161" y="4"/>
                    <a:pt x="1158" y="4"/>
                  </a:cubicBezTo>
                  <a:cubicBezTo>
                    <a:pt x="1158" y="4"/>
                    <a:pt x="1158" y="4"/>
                    <a:pt x="1158" y="4"/>
                  </a:cubicBezTo>
                  <a:cubicBezTo>
                    <a:pt x="1156" y="4"/>
                    <a:pt x="1153" y="4"/>
                    <a:pt x="1151" y="4"/>
                  </a:cubicBezTo>
                  <a:cubicBezTo>
                    <a:pt x="1150" y="4"/>
                    <a:pt x="1150" y="4"/>
                    <a:pt x="1149" y="4"/>
                  </a:cubicBezTo>
                  <a:cubicBezTo>
                    <a:pt x="1146" y="4"/>
                    <a:pt x="1144" y="4"/>
                    <a:pt x="1141" y="4"/>
                  </a:cubicBezTo>
                  <a:cubicBezTo>
                    <a:pt x="1141" y="4"/>
                    <a:pt x="1140" y="5"/>
                    <a:pt x="1140" y="5"/>
                  </a:cubicBezTo>
                  <a:cubicBezTo>
                    <a:pt x="1137" y="5"/>
                    <a:pt x="1135" y="5"/>
                    <a:pt x="1132" y="5"/>
                  </a:cubicBezTo>
                  <a:cubicBezTo>
                    <a:pt x="1132" y="5"/>
                    <a:pt x="1131" y="5"/>
                    <a:pt x="1131" y="5"/>
                  </a:cubicBezTo>
                  <a:cubicBezTo>
                    <a:pt x="1128" y="5"/>
                    <a:pt x="1125" y="5"/>
                    <a:pt x="1122" y="5"/>
                  </a:cubicBezTo>
                  <a:cubicBezTo>
                    <a:pt x="1121" y="5"/>
                    <a:pt x="1120" y="5"/>
                    <a:pt x="1120" y="5"/>
                  </a:cubicBezTo>
                  <a:cubicBezTo>
                    <a:pt x="1117" y="5"/>
                    <a:pt x="1114" y="5"/>
                    <a:pt x="1110" y="6"/>
                  </a:cubicBezTo>
                  <a:cubicBezTo>
                    <a:pt x="1110" y="6"/>
                    <a:pt x="1110" y="6"/>
                    <a:pt x="1110" y="6"/>
                  </a:cubicBezTo>
                  <a:cubicBezTo>
                    <a:pt x="1110" y="6"/>
                    <a:pt x="1110" y="6"/>
                    <a:pt x="1110" y="6"/>
                  </a:cubicBezTo>
                  <a:cubicBezTo>
                    <a:pt x="1122" y="34"/>
                    <a:pt x="1132" y="64"/>
                    <a:pt x="1138" y="93"/>
                  </a:cubicBezTo>
                  <a:close/>
                </a:path>
              </a:pathLst>
            </a:custGeom>
            <a:solidFill>
              <a:srgbClr val="CAE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1" name="Freeform 803">
              <a:extLst>
                <a:ext uri="{FF2B5EF4-FFF2-40B4-BE49-F238E27FC236}">
                  <a16:creationId xmlns:a16="http://schemas.microsoft.com/office/drawing/2014/main" id="{1A1E3252-1302-4EEA-8D15-745631893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363" y="7950201"/>
              <a:ext cx="211138" cy="96838"/>
            </a:xfrm>
            <a:custGeom>
              <a:avLst/>
              <a:gdLst>
                <a:gd name="T0" fmla="*/ 188721 w 405"/>
                <a:gd name="T1" fmla="*/ 63337 h 185"/>
                <a:gd name="T2" fmla="*/ 210095 w 405"/>
                <a:gd name="T3" fmla="*/ 46587 h 185"/>
                <a:gd name="T4" fmla="*/ 210095 w 405"/>
                <a:gd name="T5" fmla="*/ 42923 h 185"/>
                <a:gd name="T6" fmla="*/ 148579 w 405"/>
                <a:gd name="T7" fmla="*/ 41352 h 185"/>
                <a:gd name="T8" fmla="*/ 20332 w 405"/>
                <a:gd name="T9" fmla="*/ 10992 h 185"/>
                <a:gd name="T10" fmla="*/ 0 w 405"/>
                <a:gd name="T11" fmla="*/ 0 h 185"/>
                <a:gd name="T12" fmla="*/ 0 w 405"/>
                <a:gd name="T13" fmla="*/ 0 h 185"/>
                <a:gd name="T14" fmla="*/ 1043 w 405"/>
                <a:gd name="T15" fmla="*/ 19891 h 185"/>
                <a:gd name="T16" fmla="*/ 2085 w 405"/>
                <a:gd name="T17" fmla="*/ 34024 h 185"/>
                <a:gd name="T18" fmla="*/ 3649 w 405"/>
                <a:gd name="T19" fmla="*/ 63337 h 185"/>
                <a:gd name="T20" fmla="*/ 28673 w 405"/>
                <a:gd name="T21" fmla="*/ 91604 h 185"/>
                <a:gd name="T22" fmla="*/ 120948 w 405"/>
                <a:gd name="T23" fmla="*/ 93174 h 185"/>
                <a:gd name="T24" fmla="*/ 144408 w 405"/>
                <a:gd name="T25" fmla="*/ 90557 h 185"/>
                <a:gd name="T26" fmla="*/ 188721 w 405"/>
                <a:gd name="T27" fmla="*/ 63337 h 1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5" h="185">
                  <a:moveTo>
                    <a:pt x="362" y="121"/>
                  </a:moveTo>
                  <a:cubicBezTo>
                    <a:pt x="405" y="121"/>
                    <a:pt x="404" y="126"/>
                    <a:pt x="403" y="89"/>
                  </a:cubicBezTo>
                  <a:cubicBezTo>
                    <a:pt x="403" y="87"/>
                    <a:pt x="403" y="84"/>
                    <a:pt x="403" y="82"/>
                  </a:cubicBezTo>
                  <a:cubicBezTo>
                    <a:pt x="364" y="82"/>
                    <a:pt x="324" y="82"/>
                    <a:pt x="285" y="79"/>
                  </a:cubicBezTo>
                  <a:cubicBezTo>
                    <a:pt x="199" y="72"/>
                    <a:pt x="118" y="57"/>
                    <a:pt x="39" y="21"/>
                  </a:cubicBezTo>
                  <a:cubicBezTo>
                    <a:pt x="25" y="15"/>
                    <a:pt x="12" y="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3"/>
                    <a:pt x="1" y="26"/>
                    <a:pt x="2" y="38"/>
                  </a:cubicBezTo>
                  <a:cubicBezTo>
                    <a:pt x="3" y="47"/>
                    <a:pt x="3" y="56"/>
                    <a:pt x="4" y="65"/>
                  </a:cubicBezTo>
                  <a:cubicBezTo>
                    <a:pt x="5" y="84"/>
                    <a:pt x="6" y="103"/>
                    <a:pt x="7" y="121"/>
                  </a:cubicBezTo>
                  <a:cubicBezTo>
                    <a:pt x="8" y="153"/>
                    <a:pt x="20" y="171"/>
                    <a:pt x="55" y="175"/>
                  </a:cubicBezTo>
                  <a:cubicBezTo>
                    <a:pt x="114" y="182"/>
                    <a:pt x="172" y="184"/>
                    <a:pt x="232" y="178"/>
                  </a:cubicBezTo>
                  <a:cubicBezTo>
                    <a:pt x="253" y="176"/>
                    <a:pt x="276" y="185"/>
                    <a:pt x="277" y="173"/>
                  </a:cubicBezTo>
                  <a:cubicBezTo>
                    <a:pt x="281" y="127"/>
                    <a:pt x="280" y="121"/>
                    <a:pt x="362" y="121"/>
                  </a:cubicBezTo>
                  <a:close/>
                </a:path>
              </a:pathLst>
            </a:custGeom>
            <a:solidFill>
              <a:srgbClr val="CAE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2" name="Freeform 804">
              <a:extLst>
                <a:ext uri="{FF2B5EF4-FFF2-40B4-BE49-F238E27FC236}">
                  <a16:creationId xmlns:a16="http://schemas.microsoft.com/office/drawing/2014/main" id="{F25E4A14-2636-45B4-B8CA-DFD163E6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7189789"/>
              <a:ext cx="52388" cy="430213"/>
            </a:xfrm>
            <a:custGeom>
              <a:avLst/>
              <a:gdLst>
                <a:gd name="T0" fmla="*/ 29337 w 100"/>
                <a:gd name="T1" fmla="*/ 316532 h 825"/>
                <a:gd name="T2" fmla="*/ 42434 w 100"/>
                <a:gd name="T3" fmla="*/ 139233 h 825"/>
                <a:gd name="T4" fmla="*/ 41910 w 100"/>
                <a:gd name="T5" fmla="*/ 139233 h 825"/>
                <a:gd name="T6" fmla="*/ 28290 w 100"/>
                <a:gd name="T7" fmla="*/ 129846 h 825"/>
                <a:gd name="T8" fmla="*/ 42434 w 100"/>
                <a:gd name="T9" fmla="*/ 121503 h 825"/>
                <a:gd name="T10" fmla="*/ 44006 w 100"/>
                <a:gd name="T11" fmla="*/ 121503 h 825"/>
                <a:gd name="T12" fmla="*/ 51864 w 100"/>
                <a:gd name="T13" fmla="*/ 11472 h 825"/>
                <a:gd name="T14" fmla="*/ 42434 w 100"/>
                <a:gd name="T15" fmla="*/ 0 h 825"/>
                <a:gd name="T16" fmla="*/ 5763 w 100"/>
                <a:gd name="T17" fmla="*/ 14601 h 825"/>
                <a:gd name="T18" fmla="*/ 29337 w 100"/>
                <a:gd name="T19" fmla="*/ 316532 h 8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0" h="825">
                  <a:moveTo>
                    <a:pt x="56" y="607"/>
                  </a:moveTo>
                  <a:cubicBezTo>
                    <a:pt x="56" y="601"/>
                    <a:pt x="69" y="425"/>
                    <a:pt x="81" y="267"/>
                  </a:cubicBezTo>
                  <a:cubicBezTo>
                    <a:pt x="81" y="267"/>
                    <a:pt x="81" y="267"/>
                    <a:pt x="80" y="267"/>
                  </a:cubicBezTo>
                  <a:cubicBezTo>
                    <a:pt x="68" y="268"/>
                    <a:pt x="55" y="263"/>
                    <a:pt x="54" y="249"/>
                  </a:cubicBezTo>
                  <a:cubicBezTo>
                    <a:pt x="54" y="233"/>
                    <a:pt x="69" y="234"/>
                    <a:pt x="81" y="233"/>
                  </a:cubicBezTo>
                  <a:cubicBezTo>
                    <a:pt x="82" y="233"/>
                    <a:pt x="83" y="233"/>
                    <a:pt x="84" y="233"/>
                  </a:cubicBezTo>
                  <a:cubicBezTo>
                    <a:pt x="92" y="121"/>
                    <a:pt x="99" y="27"/>
                    <a:pt x="99" y="22"/>
                  </a:cubicBezTo>
                  <a:cubicBezTo>
                    <a:pt x="100" y="12"/>
                    <a:pt x="92" y="0"/>
                    <a:pt x="81" y="0"/>
                  </a:cubicBezTo>
                  <a:cubicBezTo>
                    <a:pt x="58" y="1"/>
                    <a:pt x="11" y="4"/>
                    <a:pt x="11" y="28"/>
                  </a:cubicBezTo>
                  <a:cubicBezTo>
                    <a:pt x="0" y="487"/>
                    <a:pt x="46" y="825"/>
                    <a:pt x="56" y="6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3" name="Freeform 805">
              <a:extLst>
                <a:ext uri="{FF2B5EF4-FFF2-40B4-BE49-F238E27FC236}">
                  <a16:creationId xmlns:a16="http://schemas.microsoft.com/office/drawing/2014/main" id="{430E11A6-C209-4061-A8FD-A1A0E8FE31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5250" y="7043739"/>
              <a:ext cx="1370013" cy="1365250"/>
            </a:xfrm>
            <a:custGeom>
              <a:avLst/>
              <a:gdLst>
                <a:gd name="T0" fmla="*/ 52713 w 2625"/>
                <a:gd name="T1" fmla="*/ 932851 h 2608"/>
                <a:gd name="T2" fmla="*/ 1035469 w 2625"/>
                <a:gd name="T3" fmla="*/ 1351639 h 2608"/>
                <a:gd name="T4" fmla="*/ 827227 w 2625"/>
                <a:gd name="T5" fmla="*/ 1206110 h 2608"/>
                <a:gd name="T6" fmla="*/ 1368969 w 2625"/>
                <a:gd name="T7" fmla="*/ 18322 h 2608"/>
                <a:gd name="T8" fmla="*/ 135175 w 2625"/>
                <a:gd name="T9" fmla="*/ 874221 h 2608"/>
                <a:gd name="T10" fmla="*/ 1177950 w 2625"/>
                <a:gd name="T11" fmla="*/ 101556 h 2608"/>
                <a:gd name="T12" fmla="*/ 1200392 w 2625"/>
                <a:gd name="T13" fmla="*/ 100509 h 2608"/>
                <a:gd name="T14" fmla="*/ 1237970 w 2625"/>
                <a:gd name="T15" fmla="*/ 102603 h 2608"/>
                <a:gd name="T16" fmla="*/ 652909 w 2625"/>
                <a:gd name="T17" fmla="*/ 988864 h 2608"/>
                <a:gd name="T18" fmla="*/ 773992 w 2625"/>
                <a:gd name="T19" fmla="*/ 368534 h 2608"/>
                <a:gd name="T20" fmla="*/ 650300 w 2625"/>
                <a:gd name="T21" fmla="*/ 408319 h 2608"/>
                <a:gd name="T22" fmla="*/ 325150 w 2625"/>
                <a:gd name="T23" fmla="*/ 720316 h 2608"/>
                <a:gd name="T24" fmla="*/ 807916 w 2625"/>
                <a:gd name="T25" fmla="*/ 1108742 h 2608"/>
                <a:gd name="T26" fmla="*/ 813135 w 2625"/>
                <a:gd name="T27" fmla="*/ 1119735 h 2608"/>
                <a:gd name="T28" fmla="*/ 795390 w 2625"/>
                <a:gd name="T29" fmla="*/ 1104554 h 2608"/>
                <a:gd name="T30" fmla="*/ 443101 w 2625"/>
                <a:gd name="T31" fmla="*/ 770571 h 2608"/>
                <a:gd name="T32" fmla="*/ 623682 w 2625"/>
                <a:gd name="T33" fmla="*/ 460144 h 2608"/>
                <a:gd name="T34" fmla="*/ 574623 w 2625"/>
                <a:gd name="T35" fmla="*/ 945938 h 2608"/>
                <a:gd name="T36" fmla="*/ 501033 w 2625"/>
                <a:gd name="T37" fmla="*/ 962166 h 2608"/>
                <a:gd name="T38" fmla="*/ 495292 w 2625"/>
                <a:gd name="T39" fmla="*/ 848046 h 2608"/>
                <a:gd name="T40" fmla="*/ 407611 w 2625"/>
                <a:gd name="T41" fmla="*/ 381097 h 2608"/>
                <a:gd name="T42" fmla="*/ 333500 w 2625"/>
                <a:gd name="T43" fmla="*/ 1339599 h 2608"/>
                <a:gd name="T44" fmla="*/ 520344 w 2625"/>
                <a:gd name="T45" fmla="*/ 998810 h 2608"/>
                <a:gd name="T46" fmla="*/ 967099 w 2625"/>
                <a:gd name="T47" fmla="*/ 1299291 h 2608"/>
                <a:gd name="T48" fmla="*/ 662825 w 2625"/>
                <a:gd name="T49" fmla="*/ 1341693 h 2608"/>
                <a:gd name="T50" fmla="*/ 653431 w 2625"/>
                <a:gd name="T51" fmla="*/ 1340123 h 2608"/>
                <a:gd name="T52" fmla="*/ 647168 w 2625"/>
                <a:gd name="T53" fmla="*/ 1338029 h 2608"/>
                <a:gd name="T54" fmla="*/ 642993 w 2625"/>
                <a:gd name="T55" fmla="*/ 1334888 h 2608"/>
                <a:gd name="T56" fmla="*/ 640905 w 2625"/>
                <a:gd name="T57" fmla="*/ 1330700 h 2608"/>
                <a:gd name="T58" fmla="*/ 639861 w 2625"/>
                <a:gd name="T59" fmla="*/ 1323895 h 2608"/>
                <a:gd name="T60" fmla="*/ 1281810 w 2625"/>
                <a:gd name="T61" fmla="*/ 1074716 h 2608"/>
                <a:gd name="T62" fmla="*/ 1250496 w 2625"/>
                <a:gd name="T63" fmla="*/ 1013468 h 2608"/>
                <a:gd name="T64" fmla="*/ 1252061 w 2625"/>
                <a:gd name="T65" fmla="*/ 1009803 h 2608"/>
                <a:gd name="T66" fmla="*/ 1253105 w 2625"/>
                <a:gd name="T67" fmla="*/ 1003522 h 2608"/>
                <a:gd name="T68" fmla="*/ 1255193 w 2625"/>
                <a:gd name="T69" fmla="*/ 987817 h 2608"/>
                <a:gd name="T70" fmla="*/ 1032859 w 2625"/>
                <a:gd name="T71" fmla="*/ 86375 h 2608"/>
                <a:gd name="T72" fmla="*/ 966055 w 2625"/>
                <a:gd name="T73" fmla="*/ 87422 h 2608"/>
                <a:gd name="T74" fmla="*/ 899772 w 2625"/>
                <a:gd name="T75" fmla="*/ 88993 h 2608"/>
                <a:gd name="T76" fmla="*/ 850191 w 2625"/>
                <a:gd name="T77" fmla="*/ 90039 h 2608"/>
                <a:gd name="T78" fmla="*/ 812613 w 2625"/>
                <a:gd name="T79" fmla="*/ 91086 h 2608"/>
                <a:gd name="T80" fmla="*/ 122649 w 2625"/>
                <a:gd name="T81" fmla="*/ 93180 h 2608"/>
                <a:gd name="T82" fmla="*/ 86115 w 2625"/>
                <a:gd name="T83" fmla="*/ 148146 h 2608"/>
                <a:gd name="T84" fmla="*/ 86115 w 2625"/>
                <a:gd name="T85" fmla="*/ 166468 h 2608"/>
                <a:gd name="T86" fmla="*/ 86637 w 2625"/>
                <a:gd name="T87" fmla="*/ 190549 h 2608"/>
                <a:gd name="T88" fmla="*/ 87681 w 2625"/>
                <a:gd name="T89" fmla="*/ 216723 h 2608"/>
                <a:gd name="T90" fmla="*/ 88203 w 2625"/>
                <a:gd name="T91" fmla="*/ 244468 h 2608"/>
                <a:gd name="T92" fmla="*/ 89768 w 2625"/>
                <a:gd name="T93" fmla="*/ 285300 h 2608"/>
                <a:gd name="T94" fmla="*/ 90812 w 2625"/>
                <a:gd name="T95" fmla="*/ 315138 h 2608"/>
                <a:gd name="T96" fmla="*/ 92900 w 2625"/>
                <a:gd name="T97" fmla="*/ 371151 h 2608"/>
                <a:gd name="T98" fmla="*/ 96031 w 2625"/>
                <a:gd name="T99" fmla="*/ 455432 h 2608"/>
                <a:gd name="T100" fmla="*/ 97075 w 2625"/>
                <a:gd name="T101" fmla="*/ 482130 h 2608"/>
                <a:gd name="T102" fmla="*/ 135697 w 2625"/>
                <a:gd name="T103" fmla="*/ 1086232 h 2608"/>
                <a:gd name="T104" fmla="*/ 116386 w 2625"/>
                <a:gd name="T105" fmla="*/ 1083091 h 2608"/>
                <a:gd name="T106" fmla="*/ 96553 w 2625"/>
                <a:gd name="T107" fmla="*/ 1072622 h 2608"/>
                <a:gd name="T108" fmla="*/ 87159 w 2625"/>
                <a:gd name="T109" fmla="*/ 1060581 h 2608"/>
                <a:gd name="T110" fmla="*/ 18267 w 2625"/>
                <a:gd name="T111" fmla="*/ 69100 h 2608"/>
                <a:gd name="T112" fmla="*/ 1334523 w 2625"/>
                <a:gd name="T113" fmla="*/ 21986 h 2608"/>
                <a:gd name="T114" fmla="*/ 1346005 w 2625"/>
                <a:gd name="T115" fmla="*/ 27221 h 2608"/>
                <a:gd name="T116" fmla="*/ 1350180 w 2625"/>
                <a:gd name="T117" fmla="*/ 45020 h 26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625" h="2608">
                  <a:moveTo>
                    <a:pt x="2587" y="0"/>
                  </a:moveTo>
                  <a:cubicBezTo>
                    <a:pt x="2556" y="0"/>
                    <a:pt x="2524" y="1"/>
                    <a:pt x="2493" y="1"/>
                  </a:cubicBezTo>
                  <a:cubicBezTo>
                    <a:pt x="2205" y="2"/>
                    <a:pt x="1917" y="2"/>
                    <a:pt x="1629" y="4"/>
                  </a:cubicBezTo>
                  <a:cubicBezTo>
                    <a:pt x="1485" y="5"/>
                    <a:pt x="481" y="15"/>
                    <a:pt x="313" y="24"/>
                  </a:cubicBezTo>
                  <a:cubicBezTo>
                    <a:pt x="228" y="28"/>
                    <a:pt x="143" y="30"/>
                    <a:pt x="59" y="32"/>
                  </a:cubicBezTo>
                  <a:cubicBezTo>
                    <a:pt x="31" y="33"/>
                    <a:pt x="16" y="41"/>
                    <a:pt x="11" y="71"/>
                  </a:cubicBezTo>
                  <a:cubicBezTo>
                    <a:pt x="7" y="97"/>
                    <a:pt x="4" y="122"/>
                    <a:pt x="3" y="147"/>
                  </a:cubicBezTo>
                  <a:cubicBezTo>
                    <a:pt x="0" y="284"/>
                    <a:pt x="45" y="952"/>
                    <a:pt x="57" y="1151"/>
                  </a:cubicBezTo>
                  <a:cubicBezTo>
                    <a:pt x="70" y="1361"/>
                    <a:pt x="85" y="1572"/>
                    <a:pt x="101" y="1782"/>
                  </a:cubicBezTo>
                  <a:cubicBezTo>
                    <a:pt x="107" y="1857"/>
                    <a:pt x="112" y="1931"/>
                    <a:pt x="124" y="2005"/>
                  </a:cubicBezTo>
                  <a:cubicBezTo>
                    <a:pt x="132" y="2051"/>
                    <a:pt x="154" y="2092"/>
                    <a:pt x="201" y="2103"/>
                  </a:cubicBezTo>
                  <a:cubicBezTo>
                    <a:pt x="246" y="2113"/>
                    <a:pt x="437" y="2102"/>
                    <a:pt x="489" y="2106"/>
                  </a:cubicBezTo>
                  <a:cubicBezTo>
                    <a:pt x="523" y="2109"/>
                    <a:pt x="532" y="2125"/>
                    <a:pt x="530" y="2155"/>
                  </a:cubicBezTo>
                  <a:cubicBezTo>
                    <a:pt x="524" y="2271"/>
                    <a:pt x="543" y="2387"/>
                    <a:pt x="539" y="2504"/>
                  </a:cubicBezTo>
                  <a:cubicBezTo>
                    <a:pt x="537" y="2577"/>
                    <a:pt x="548" y="2587"/>
                    <a:pt x="621" y="2590"/>
                  </a:cubicBezTo>
                  <a:cubicBezTo>
                    <a:pt x="721" y="2593"/>
                    <a:pt x="822" y="2585"/>
                    <a:pt x="922" y="2596"/>
                  </a:cubicBezTo>
                  <a:cubicBezTo>
                    <a:pt x="979" y="2602"/>
                    <a:pt x="1203" y="2595"/>
                    <a:pt x="1257" y="2597"/>
                  </a:cubicBezTo>
                  <a:cubicBezTo>
                    <a:pt x="1500" y="2608"/>
                    <a:pt x="1742" y="2598"/>
                    <a:pt x="1984" y="2582"/>
                  </a:cubicBezTo>
                  <a:cubicBezTo>
                    <a:pt x="1994" y="2581"/>
                    <a:pt x="2003" y="2580"/>
                    <a:pt x="2012" y="2574"/>
                  </a:cubicBezTo>
                  <a:cubicBezTo>
                    <a:pt x="2018" y="2569"/>
                    <a:pt x="2025" y="2562"/>
                    <a:pt x="2022" y="2555"/>
                  </a:cubicBezTo>
                  <a:cubicBezTo>
                    <a:pt x="2019" y="2548"/>
                    <a:pt x="2011" y="2543"/>
                    <a:pt x="2004" y="2540"/>
                  </a:cubicBezTo>
                  <a:cubicBezTo>
                    <a:pt x="2000" y="2538"/>
                    <a:pt x="1993" y="2540"/>
                    <a:pt x="1987" y="2541"/>
                  </a:cubicBezTo>
                  <a:cubicBezTo>
                    <a:pt x="1881" y="2549"/>
                    <a:pt x="1881" y="2549"/>
                    <a:pt x="1896" y="2445"/>
                  </a:cubicBezTo>
                  <a:cubicBezTo>
                    <a:pt x="1897" y="2441"/>
                    <a:pt x="1898" y="2437"/>
                    <a:pt x="1899" y="2434"/>
                  </a:cubicBezTo>
                  <a:cubicBezTo>
                    <a:pt x="1908" y="2361"/>
                    <a:pt x="1890" y="2351"/>
                    <a:pt x="1818" y="2351"/>
                  </a:cubicBezTo>
                  <a:cubicBezTo>
                    <a:pt x="1802" y="2350"/>
                    <a:pt x="1669" y="2351"/>
                    <a:pt x="1618" y="2351"/>
                  </a:cubicBezTo>
                  <a:cubicBezTo>
                    <a:pt x="1593" y="2351"/>
                    <a:pt x="1582" y="2331"/>
                    <a:pt x="1585" y="2304"/>
                  </a:cubicBezTo>
                  <a:cubicBezTo>
                    <a:pt x="1590" y="2255"/>
                    <a:pt x="1591" y="2205"/>
                    <a:pt x="1596" y="2156"/>
                  </a:cubicBezTo>
                  <a:cubicBezTo>
                    <a:pt x="1600" y="2113"/>
                    <a:pt x="1601" y="2112"/>
                    <a:pt x="1648" y="2113"/>
                  </a:cubicBezTo>
                  <a:cubicBezTo>
                    <a:pt x="1766" y="2117"/>
                    <a:pt x="1884" y="2113"/>
                    <a:pt x="2031" y="2111"/>
                  </a:cubicBezTo>
                  <a:cubicBezTo>
                    <a:pt x="2154" y="2102"/>
                    <a:pt x="2306" y="2105"/>
                    <a:pt x="2457" y="2088"/>
                  </a:cubicBezTo>
                  <a:cubicBezTo>
                    <a:pt x="2546" y="2079"/>
                    <a:pt x="2556" y="2071"/>
                    <a:pt x="2572" y="1984"/>
                  </a:cubicBezTo>
                  <a:cubicBezTo>
                    <a:pt x="2573" y="1974"/>
                    <a:pt x="2575" y="1965"/>
                    <a:pt x="2575" y="1955"/>
                  </a:cubicBezTo>
                  <a:cubicBezTo>
                    <a:pt x="2579" y="1762"/>
                    <a:pt x="2585" y="1569"/>
                    <a:pt x="2588" y="1377"/>
                  </a:cubicBezTo>
                  <a:cubicBezTo>
                    <a:pt x="2590" y="1247"/>
                    <a:pt x="2601" y="541"/>
                    <a:pt x="2613" y="318"/>
                  </a:cubicBezTo>
                  <a:cubicBezTo>
                    <a:pt x="2617" y="224"/>
                    <a:pt x="2619" y="130"/>
                    <a:pt x="2623" y="35"/>
                  </a:cubicBezTo>
                  <a:cubicBezTo>
                    <a:pt x="2625" y="8"/>
                    <a:pt x="2609" y="1"/>
                    <a:pt x="2587" y="0"/>
                  </a:cubicBezTo>
                  <a:close/>
                  <a:moveTo>
                    <a:pt x="540" y="1905"/>
                  </a:moveTo>
                  <a:cubicBezTo>
                    <a:pt x="539" y="1917"/>
                    <a:pt x="516" y="1908"/>
                    <a:pt x="495" y="1910"/>
                  </a:cubicBezTo>
                  <a:cubicBezTo>
                    <a:pt x="435" y="1916"/>
                    <a:pt x="377" y="1914"/>
                    <a:pt x="318" y="1907"/>
                  </a:cubicBezTo>
                  <a:cubicBezTo>
                    <a:pt x="283" y="1903"/>
                    <a:pt x="271" y="1885"/>
                    <a:pt x="270" y="1853"/>
                  </a:cubicBezTo>
                  <a:cubicBezTo>
                    <a:pt x="269" y="1835"/>
                    <a:pt x="268" y="1816"/>
                    <a:pt x="267" y="1797"/>
                  </a:cubicBezTo>
                  <a:cubicBezTo>
                    <a:pt x="266" y="1788"/>
                    <a:pt x="266" y="1779"/>
                    <a:pt x="265" y="1770"/>
                  </a:cubicBezTo>
                  <a:cubicBezTo>
                    <a:pt x="264" y="1758"/>
                    <a:pt x="264" y="1745"/>
                    <a:pt x="263" y="1732"/>
                  </a:cubicBezTo>
                  <a:cubicBezTo>
                    <a:pt x="261" y="1712"/>
                    <a:pt x="260" y="1691"/>
                    <a:pt x="259" y="1670"/>
                  </a:cubicBezTo>
                  <a:cubicBezTo>
                    <a:pt x="240" y="1318"/>
                    <a:pt x="218" y="966"/>
                    <a:pt x="205" y="613"/>
                  </a:cubicBezTo>
                  <a:cubicBezTo>
                    <a:pt x="201" y="497"/>
                    <a:pt x="192" y="381"/>
                    <a:pt x="197" y="264"/>
                  </a:cubicBezTo>
                  <a:cubicBezTo>
                    <a:pt x="199" y="222"/>
                    <a:pt x="202" y="211"/>
                    <a:pt x="240" y="214"/>
                  </a:cubicBezTo>
                  <a:cubicBezTo>
                    <a:pt x="464" y="203"/>
                    <a:pt x="1047" y="207"/>
                    <a:pt x="1208" y="208"/>
                  </a:cubicBezTo>
                  <a:cubicBezTo>
                    <a:pt x="1295" y="209"/>
                    <a:pt x="1382" y="216"/>
                    <a:pt x="1468" y="210"/>
                  </a:cubicBezTo>
                  <a:cubicBezTo>
                    <a:pt x="1584" y="201"/>
                    <a:pt x="2047" y="201"/>
                    <a:pt x="2245" y="195"/>
                  </a:cubicBezTo>
                  <a:cubicBezTo>
                    <a:pt x="2245" y="195"/>
                    <a:pt x="2245" y="195"/>
                    <a:pt x="2245" y="195"/>
                  </a:cubicBezTo>
                  <a:cubicBezTo>
                    <a:pt x="2249" y="194"/>
                    <a:pt x="2252" y="194"/>
                    <a:pt x="2255" y="194"/>
                  </a:cubicBezTo>
                  <a:cubicBezTo>
                    <a:pt x="2255" y="194"/>
                    <a:pt x="2256" y="194"/>
                    <a:pt x="2257" y="194"/>
                  </a:cubicBezTo>
                  <a:cubicBezTo>
                    <a:pt x="2260" y="194"/>
                    <a:pt x="2263" y="194"/>
                    <a:pt x="2266" y="194"/>
                  </a:cubicBezTo>
                  <a:cubicBezTo>
                    <a:pt x="2266" y="194"/>
                    <a:pt x="2267" y="194"/>
                    <a:pt x="2267" y="194"/>
                  </a:cubicBezTo>
                  <a:cubicBezTo>
                    <a:pt x="2270" y="194"/>
                    <a:pt x="2272" y="194"/>
                    <a:pt x="2275" y="194"/>
                  </a:cubicBezTo>
                  <a:cubicBezTo>
                    <a:pt x="2275" y="194"/>
                    <a:pt x="2276" y="193"/>
                    <a:pt x="2276" y="193"/>
                  </a:cubicBezTo>
                  <a:cubicBezTo>
                    <a:pt x="2279" y="193"/>
                    <a:pt x="2281" y="193"/>
                    <a:pt x="2284" y="193"/>
                  </a:cubicBezTo>
                  <a:cubicBezTo>
                    <a:pt x="2285" y="193"/>
                    <a:pt x="2285" y="193"/>
                    <a:pt x="2286" y="193"/>
                  </a:cubicBezTo>
                  <a:cubicBezTo>
                    <a:pt x="2288" y="193"/>
                    <a:pt x="2291" y="193"/>
                    <a:pt x="2293" y="193"/>
                  </a:cubicBezTo>
                  <a:cubicBezTo>
                    <a:pt x="2293" y="193"/>
                    <a:pt x="2293" y="193"/>
                    <a:pt x="2293" y="193"/>
                  </a:cubicBezTo>
                  <a:cubicBezTo>
                    <a:pt x="2296" y="193"/>
                    <a:pt x="2298" y="192"/>
                    <a:pt x="2300" y="192"/>
                  </a:cubicBezTo>
                  <a:cubicBezTo>
                    <a:pt x="2300" y="192"/>
                    <a:pt x="2301" y="192"/>
                    <a:pt x="2301" y="192"/>
                  </a:cubicBezTo>
                  <a:cubicBezTo>
                    <a:pt x="2304" y="192"/>
                    <a:pt x="2306" y="192"/>
                    <a:pt x="2308" y="192"/>
                  </a:cubicBezTo>
                  <a:cubicBezTo>
                    <a:pt x="2308" y="192"/>
                    <a:pt x="2308" y="192"/>
                    <a:pt x="2309" y="192"/>
                  </a:cubicBezTo>
                  <a:cubicBezTo>
                    <a:pt x="2310" y="192"/>
                    <a:pt x="2312" y="192"/>
                    <a:pt x="2313" y="191"/>
                  </a:cubicBezTo>
                  <a:cubicBezTo>
                    <a:pt x="2314" y="191"/>
                    <a:pt x="2314" y="191"/>
                    <a:pt x="2314" y="191"/>
                  </a:cubicBezTo>
                  <a:cubicBezTo>
                    <a:pt x="2316" y="191"/>
                    <a:pt x="2318" y="191"/>
                    <a:pt x="2319" y="191"/>
                  </a:cubicBezTo>
                  <a:cubicBezTo>
                    <a:pt x="2320" y="191"/>
                    <a:pt x="2320" y="191"/>
                    <a:pt x="2320" y="191"/>
                  </a:cubicBezTo>
                  <a:cubicBezTo>
                    <a:pt x="2322" y="191"/>
                    <a:pt x="2323" y="191"/>
                    <a:pt x="2325" y="191"/>
                  </a:cubicBezTo>
                  <a:cubicBezTo>
                    <a:pt x="2340" y="189"/>
                    <a:pt x="2356" y="194"/>
                    <a:pt x="2372" y="196"/>
                  </a:cubicBezTo>
                  <a:cubicBezTo>
                    <a:pt x="2409" y="201"/>
                    <a:pt x="2418" y="211"/>
                    <a:pt x="2417" y="250"/>
                  </a:cubicBezTo>
                  <a:cubicBezTo>
                    <a:pt x="2415" y="333"/>
                    <a:pt x="2415" y="416"/>
                    <a:pt x="2407" y="498"/>
                  </a:cubicBezTo>
                  <a:cubicBezTo>
                    <a:pt x="2397" y="603"/>
                    <a:pt x="2398" y="707"/>
                    <a:pt x="2396" y="812"/>
                  </a:cubicBezTo>
                  <a:cubicBezTo>
                    <a:pt x="2392" y="1044"/>
                    <a:pt x="2390" y="1277"/>
                    <a:pt x="2383" y="1509"/>
                  </a:cubicBezTo>
                  <a:cubicBezTo>
                    <a:pt x="2379" y="1625"/>
                    <a:pt x="2371" y="1741"/>
                    <a:pt x="2383" y="1858"/>
                  </a:cubicBezTo>
                  <a:cubicBezTo>
                    <a:pt x="2385" y="1885"/>
                    <a:pt x="2373" y="1897"/>
                    <a:pt x="2347" y="1901"/>
                  </a:cubicBezTo>
                  <a:cubicBezTo>
                    <a:pt x="2306" y="1907"/>
                    <a:pt x="2264" y="1903"/>
                    <a:pt x="2223" y="1907"/>
                  </a:cubicBezTo>
                  <a:cubicBezTo>
                    <a:pt x="2002" y="1925"/>
                    <a:pt x="1409" y="1909"/>
                    <a:pt x="1333" y="1916"/>
                  </a:cubicBezTo>
                  <a:cubicBezTo>
                    <a:pt x="1301" y="1918"/>
                    <a:pt x="1270" y="1926"/>
                    <a:pt x="1251" y="1889"/>
                  </a:cubicBezTo>
                  <a:cubicBezTo>
                    <a:pt x="1245" y="1876"/>
                    <a:pt x="1229" y="1875"/>
                    <a:pt x="1215" y="1873"/>
                  </a:cubicBezTo>
                  <a:cubicBezTo>
                    <a:pt x="1196" y="1870"/>
                    <a:pt x="1177" y="1864"/>
                    <a:pt x="1157" y="1862"/>
                  </a:cubicBezTo>
                  <a:cubicBezTo>
                    <a:pt x="1137" y="1859"/>
                    <a:pt x="1135" y="1848"/>
                    <a:pt x="1135" y="1830"/>
                  </a:cubicBezTo>
                  <a:cubicBezTo>
                    <a:pt x="1136" y="1782"/>
                    <a:pt x="1133" y="1735"/>
                    <a:pt x="1132" y="1688"/>
                  </a:cubicBezTo>
                  <a:cubicBezTo>
                    <a:pt x="1130" y="1564"/>
                    <a:pt x="1127" y="1440"/>
                    <a:pt x="1122" y="1316"/>
                  </a:cubicBezTo>
                  <a:cubicBezTo>
                    <a:pt x="1119" y="1250"/>
                    <a:pt x="1135" y="1186"/>
                    <a:pt x="1137" y="1121"/>
                  </a:cubicBezTo>
                  <a:cubicBezTo>
                    <a:pt x="1138" y="1098"/>
                    <a:pt x="1152" y="1080"/>
                    <a:pt x="1174" y="1072"/>
                  </a:cubicBezTo>
                  <a:cubicBezTo>
                    <a:pt x="1285" y="1027"/>
                    <a:pt x="1358" y="941"/>
                    <a:pt x="1419" y="842"/>
                  </a:cubicBezTo>
                  <a:cubicBezTo>
                    <a:pt x="1445" y="798"/>
                    <a:pt x="1479" y="758"/>
                    <a:pt x="1483" y="704"/>
                  </a:cubicBezTo>
                  <a:cubicBezTo>
                    <a:pt x="1483" y="692"/>
                    <a:pt x="1489" y="678"/>
                    <a:pt x="1484" y="669"/>
                  </a:cubicBezTo>
                  <a:cubicBezTo>
                    <a:pt x="1450" y="603"/>
                    <a:pt x="1499" y="559"/>
                    <a:pt x="1527" y="510"/>
                  </a:cubicBezTo>
                  <a:cubicBezTo>
                    <a:pt x="1531" y="502"/>
                    <a:pt x="1539" y="495"/>
                    <a:pt x="1546" y="488"/>
                  </a:cubicBezTo>
                  <a:cubicBezTo>
                    <a:pt x="1556" y="479"/>
                    <a:pt x="1571" y="467"/>
                    <a:pt x="1556" y="455"/>
                  </a:cubicBezTo>
                  <a:cubicBezTo>
                    <a:pt x="1541" y="442"/>
                    <a:pt x="1533" y="461"/>
                    <a:pt x="1525" y="471"/>
                  </a:cubicBezTo>
                  <a:cubicBezTo>
                    <a:pt x="1501" y="504"/>
                    <a:pt x="1476" y="538"/>
                    <a:pt x="1453" y="572"/>
                  </a:cubicBezTo>
                  <a:cubicBezTo>
                    <a:pt x="1442" y="589"/>
                    <a:pt x="1433" y="605"/>
                    <a:pt x="1407" y="601"/>
                  </a:cubicBezTo>
                  <a:cubicBezTo>
                    <a:pt x="1380" y="597"/>
                    <a:pt x="1365" y="616"/>
                    <a:pt x="1351" y="636"/>
                  </a:cubicBezTo>
                  <a:cubicBezTo>
                    <a:pt x="1316" y="684"/>
                    <a:pt x="1280" y="731"/>
                    <a:pt x="1246" y="780"/>
                  </a:cubicBezTo>
                  <a:cubicBezTo>
                    <a:pt x="1222" y="816"/>
                    <a:pt x="1190" y="839"/>
                    <a:pt x="1139" y="854"/>
                  </a:cubicBezTo>
                  <a:cubicBezTo>
                    <a:pt x="1166" y="800"/>
                    <a:pt x="1182" y="752"/>
                    <a:pt x="1175" y="699"/>
                  </a:cubicBezTo>
                  <a:cubicBezTo>
                    <a:pt x="1162" y="598"/>
                    <a:pt x="1131" y="538"/>
                    <a:pt x="1041" y="503"/>
                  </a:cubicBezTo>
                  <a:cubicBezTo>
                    <a:pt x="998" y="486"/>
                    <a:pt x="889" y="494"/>
                    <a:pt x="845" y="522"/>
                  </a:cubicBezTo>
                  <a:cubicBezTo>
                    <a:pt x="763" y="572"/>
                    <a:pt x="746" y="613"/>
                    <a:pt x="741" y="708"/>
                  </a:cubicBezTo>
                  <a:cubicBezTo>
                    <a:pt x="738" y="763"/>
                    <a:pt x="766" y="836"/>
                    <a:pt x="809" y="872"/>
                  </a:cubicBezTo>
                  <a:cubicBezTo>
                    <a:pt x="832" y="891"/>
                    <a:pt x="832" y="906"/>
                    <a:pt x="819" y="931"/>
                  </a:cubicBezTo>
                  <a:cubicBezTo>
                    <a:pt x="791" y="989"/>
                    <a:pt x="763" y="1048"/>
                    <a:pt x="727" y="1102"/>
                  </a:cubicBezTo>
                  <a:cubicBezTo>
                    <a:pt x="672" y="1185"/>
                    <a:pt x="645" y="1280"/>
                    <a:pt x="623" y="1376"/>
                  </a:cubicBezTo>
                  <a:cubicBezTo>
                    <a:pt x="614" y="1417"/>
                    <a:pt x="625" y="1454"/>
                    <a:pt x="659" y="1475"/>
                  </a:cubicBezTo>
                  <a:cubicBezTo>
                    <a:pt x="687" y="1493"/>
                    <a:pt x="688" y="1511"/>
                    <a:pt x="684" y="1539"/>
                  </a:cubicBezTo>
                  <a:cubicBezTo>
                    <a:pt x="670" y="1630"/>
                    <a:pt x="665" y="1722"/>
                    <a:pt x="666" y="1814"/>
                  </a:cubicBezTo>
                  <a:cubicBezTo>
                    <a:pt x="666" y="1816"/>
                    <a:pt x="666" y="1819"/>
                    <a:pt x="666" y="1821"/>
                  </a:cubicBezTo>
                  <a:cubicBezTo>
                    <a:pt x="667" y="1858"/>
                    <a:pt x="668" y="1853"/>
                    <a:pt x="625" y="1853"/>
                  </a:cubicBezTo>
                  <a:cubicBezTo>
                    <a:pt x="543" y="1853"/>
                    <a:pt x="544" y="1859"/>
                    <a:pt x="540" y="1905"/>
                  </a:cubicBezTo>
                  <a:close/>
                  <a:moveTo>
                    <a:pt x="1540" y="2114"/>
                  </a:moveTo>
                  <a:cubicBezTo>
                    <a:pt x="1543" y="2115"/>
                    <a:pt x="1546" y="2116"/>
                    <a:pt x="1548" y="2118"/>
                  </a:cubicBezTo>
                  <a:cubicBezTo>
                    <a:pt x="1548" y="2118"/>
                    <a:pt x="1548" y="2118"/>
                    <a:pt x="1548" y="2118"/>
                  </a:cubicBezTo>
                  <a:cubicBezTo>
                    <a:pt x="1550" y="2119"/>
                    <a:pt x="1551" y="2120"/>
                    <a:pt x="1551" y="2121"/>
                  </a:cubicBezTo>
                  <a:cubicBezTo>
                    <a:pt x="1551" y="2121"/>
                    <a:pt x="1551" y="2121"/>
                    <a:pt x="1552" y="2121"/>
                  </a:cubicBezTo>
                  <a:cubicBezTo>
                    <a:pt x="1552" y="2122"/>
                    <a:pt x="1553" y="2124"/>
                    <a:pt x="1554" y="2125"/>
                  </a:cubicBezTo>
                  <a:cubicBezTo>
                    <a:pt x="1554" y="2125"/>
                    <a:pt x="1554" y="2125"/>
                    <a:pt x="1554" y="2125"/>
                  </a:cubicBezTo>
                  <a:cubicBezTo>
                    <a:pt x="1555" y="2126"/>
                    <a:pt x="1555" y="2128"/>
                    <a:pt x="1556" y="2129"/>
                  </a:cubicBezTo>
                  <a:cubicBezTo>
                    <a:pt x="1556" y="2129"/>
                    <a:pt x="1556" y="2129"/>
                    <a:pt x="1556" y="2130"/>
                  </a:cubicBezTo>
                  <a:cubicBezTo>
                    <a:pt x="1557" y="2131"/>
                    <a:pt x="1557" y="2133"/>
                    <a:pt x="1557" y="2134"/>
                  </a:cubicBezTo>
                  <a:cubicBezTo>
                    <a:pt x="1557" y="2134"/>
                    <a:pt x="1557" y="2134"/>
                    <a:pt x="1557" y="2135"/>
                  </a:cubicBezTo>
                  <a:cubicBezTo>
                    <a:pt x="1558" y="2136"/>
                    <a:pt x="1558" y="2138"/>
                    <a:pt x="1558" y="2139"/>
                  </a:cubicBezTo>
                  <a:cubicBezTo>
                    <a:pt x="1558" y="2140"/>
                    <a:pt x="1558" y="2140"/>
                    <a:pt x="1558" y="2141"/>
                  </a:cubicBezTo>
                  <a:cubicBezTo>
                    <a:pt x="1559" y="2142"/>
                    <a:pt x="1559" y="2144"/>
                    <a:pt x="1559" y="2146"/>
                  </a:cubicBezTo>
                  <a:cubicBezTo>
                    <a:pt x="1559" y="2204"/>
                    <a:pt x="1549" y="2260"/>
                    <a:pt x="1544" y="2317"/>
                  </a:cubicBezTo>
                  <a:cubicBezTo>
                    <a:pt x="1542" y="2333"/>
                    <a:pt x="1532" y="2350"/>
                    <a:pt x="1517" y="2352"/>
                  </a:cubicBezTo>
                  <a:cubicBezTo>
                    <a:pt x="1437" y="2360"/>
                    <a:pt x="1357" y="2364"/>
                    <a:pt x="1276" y="2355"/>
                  </a:cubicBezTo>
                  <a:cubicBezTo>
                    <a:pt x="1250" y="2352"/>
                    <a:pt x="1238" y="2342"/>
                    <a:pt x="1240" y="2314"/>
                  </a:cubicBezTo>
                  <a:cubicBezTo>
                    <a:pt x="1245" y="2259"/>
                    <a:pt x="1248" y="2204"/>
                    <a:pt x="1251" y="2149"/>
                  </a:cubicBezTo>
                  <a:cubicBezTo>
                    <a:pt x="1252" y="2124"/>
                    <a:pt x="1257" y="2111"/>
                    <a:pt x="1280" y="2111"/>
                  </a:cubicBezTo>
                  <a:cubicBezTo>
                    <a:pt x="1318" y="2112"/>
                    <a:pt x="1483" y="2105"/>
                    <a:pt x="1524" y="2110"/>
                  </a:cubicBezTo>
                  <a:cubicBezTo>
                    <a:pt x="1530" y="2110"/>
                    <a:pt x="1536" y="2112"/>
                    <a:pt x="1540" y="2114"/>
                  </a:cubicBezTo>
                  <a:cubicBezTo>
                    <a:pt x="1540" y="2114"/>
                    <a:pt x="1540" y="2114"/>
                    <a:pt x="1540" y="2114"/>
                  </a:cubicBezTo>
                  <a:close/>
                  <a:moveTo>
                    <a:pt x="1101" y="1807"/>
                  </a:moveTo>
                  <a:cubicBezTo>
                    <a:pt x="1101" y="1830"/>
                    <a:pt x="1104" y="1856"/>
                    <a:pt x="1079" y="1868"/>
                  </a:cubicBezTo>
                  <a:cubicBezTo>
                    <a:pt x="1039" y="1888"/>
                    <a:pt x="997" y="1870"/>
                    <a:pt x="994" y="1824"/>
                  </a:cubicBezTo>
                  <a:cubicBezTo>
                    <a:pt x="988" y="1752"/>
                    <a:pt x="986" y="1679"/>
                    <a:pt x="981" y="1606"/>
                  </a:cubicBezTo>
                  <a:cubicBezTo>
                    <a:pt x="978" y="1567"/>
                    <a:pt x="974" y="1528"/>
                    <a:pt x="967" y="1489"/>
                  </a:cubicBezTo>
                  <a:cubicBezTo>
                    <a:pt x="961" y="1451"/>
                    <a:pt x="951" y="1436"/>
                    <a:pt x="918" y="1431"/>
                  </a:cubicBezTo>
                  <a:cubicBezTo>
                    <a:pt x="885" y="1427"/>
                    <a:pt x="859" y="1438"/>
                    <a:pt x="849" y="1472"/>
                  </a:cubicBezTo>
                  <a:cubicBezTo>
                    <a:pt x="831" y="1533"/>
                    <a:pt x="830" y="1597"/>
                    <a:pt x="821" y="1659"/>
                  </a:cubicBezTo>
                  <a:cubicBezTo>
                    <a:pt x="814" y="1714"/>
                    <a:pt x="814" y="1769"/>
                    <a:pt x="812" y="1824"/>
                  </a:cubicBezTo>
                  <a:cubicBezTo>
                    <a:pt x="811" y="1865"/>
                    <a:pt x="799" y="1880"/>
                    <a:pt x="775" y="1880"/>
                  </a:cubicBezTo>
                  <a:cubicBezTo>
                    <a:pt x="729" y="1890"/>
                    <a:pt x="699" y="1872"/>
                    <a:pt x="698" y="1846"/>
                  </a:cubicBezTo>
                  <a:cubicBezTo>
                    <a:pt x="696" y="1812"/>
                    <a:pt x="705" y="1755"/>
                    <a:pt x="705" y="1704"/>
                  </a:cubicBezTo>
                  <a:cubicBezTo>
                    <a:pt x="715" y="1538"/>
                    <a:pt x="740" y="1357"/>
                    <a:pt x="771" y="1176"/>
                  </a:cubicBezTo>
                  <a:cubicBezTo>
                    <a:pt x="783" y="1112"/>
                    <a:pt x="807" y="1051"/>
                    <a:pt x="831" y="991"/>
                  </a:cubicBezTo>
                  <a:cubicBezTo>
                    <a:pt x="858" y="926"/>
                    <a:pt x="871" y="924"/>
                    <a:pt x="940" y="924"/>
                  </a:cubicBezTo>
                  <a:cubicBezTo>
                    <a:pt x="1027" y="924"/>
                    <a:pt x="1113" y="908"/>
                    <a:pt x="1195" y="879"/>
                  </a:cubicBezTo>
                  <a:cubicBezTo>
                    <a:pt x="1221" y="870"/>
                    <a:pt x="1241" y="850"/>
                    <a:pt x="1258" y="828"/>
                  </a:cubicBezTo>
                  <a:cubicBezTo>
                    <a:pt x="1296" y="777"/>
                    <a:pt x="1333" y="726"/>
                    <a:pt x="1371" y="676"/>
                  </a:cubicBezTo>
                  <a:cubicBezTo>
                    <a:pt x="1384" y="660"/>
                    <a:pt x="1396" y="637"/>
                    <a:pt x="1423" y="648"/>
                  </a:cubicBezTo>
                  <a:cubicBezTo>
                    <a:pt x="1450" y="660"/>
                    <a:pt x="1450" y="684"/>
                    <a:pt x="1449" y="709"/>
                  </a:cubicBezTo>
                  <a:cubicBezTo>
                    <a:pt x="1447" y="727"/>
                    <a:pt x="1439" y="742"/>
                    <a:pt x="1430" y="758"/>
                  </a:cubicBezTo>
                  <a:cubicBezTo>
                    <a:pt x="1393" y="823"/>
                    <a:pt x="1347" y="883"/>
                    <a:pt x="1301" y="942"/>
                  </a:cubicBezTo>
                  <a:cubicBezTo>
                    <a:pt x="1268" y="985"/>
                    <a:pt x="1222" y="1015"/>
                    <a:pt x="1170" y="1029"/>
                  </a:cubicBezTo>
                  <a:cubicBezTo>
                    <a:pt x="1112" y="1044"/>
                    <a:pt x="1102" y="1083"/>
                    <a:pt x="1096" y="1134"/>
                  </a:cubicBezTo>
                  <a:cubicBezTo>
                    <a:pt x="1077" y="1289"/>
                    <a:pt x="1103" y="1738"/>
                    <a:pt x="1101" y="1807"/>
                  </a:cubicBezTo>
                  <a:close/>
                  <a:moveTo>
                    <a:pt x="959" y="1819"/>
                  </a:moveTo>
                  <a:cubicBezTo>
                    <a:pt x="959" y="1820"/>
                    <a:pt x="959" y="1821"/>
                    <a:pt x="959" y="1822"/>
                  </a:cubicBezTo>
                  <a:cubicBezTo>
                    <a:pt x="959" y="1823"/>
                    <a:pt x="959" y="1823"/>
                    <a:pt x="959" y="1824"/>
                  </a:cubicBezTo>
                  <a:cubicBezTo>
                    <a:pt x="959" y="1825"/>
                    <a:pt x="959" y="1826"/>
                    <a:pt x="960" y="1827"/>
                  </a:cubicBezTo>
                  <a:cubicBezTo>
                    <a:pt x="960" y="1828"/>
                    <a:pt x="960" y="1828"/>
                    <a:pt x="960" y="1829"/>
                  </a:cubicBezTo>
                  <a:cubicBezTo>
                    <a:pt x="960" y="1830"/>
                    <a:pt x="960" y="1831"/>
                    <a:pt x="960" y="1833"/>
                  </a:cubicBezTo>
                  <a:cubicBezTo>
                    <a:pt x="960" y="1833"/>
                    <a:pt x="960" y="1834"/>
                    <a:pt x="960" y="1834"/>
                  </a:cubicBezTo>
                  <a:cubicBezTo>
                    <a:pt x="960" y="1835"/>
                    <a:pt x="960" y="1836"/>
                    <a:pt x="960" y="1837"/>
                  </a:cubicBezTo>
                  <a:cubicBezTo>
                    <a:pt x="960" y="1837"/>
                    <a:pt x="960" y="1837"/>
                    <a:pt x="960" y="1838"/>
                  </a:cubicBezTo>
                  <a:cubicBezTo>
                    <a:pt x="960" y="1839"/>
                    <a:pt x="961" y="1840"/>
                    <a:pt x="961" y="1841"/>
                  </a:cubicBezTo>
                  <a:cubicBezTo>
                    <a:pt x="963" y="1866"/>
                    <a:pt x="947" y="1864"/>
                    <a:pt x="927" y="1866"/>
                  </a:cubicBezTo>
                  <a:cubicBezTo>
                    <a:pt x="914" y="1867"/>
                    <a:pt x="900" y="1868"/>
                    <a:pt x="886" y="1868"/>
                  </a:cubicBezTo>
                  <a:cubicBezTo>
                    <a:pt x="856" y="1869"/>
                    <a:pt x="848" y="1856"/>
                    <a:pt x="848" y="1824"/>
                  </a:cubicBezTo>
                  <a:cubicBezTo>
                    <a:pt x="848" y="1747"/>
                    <a:pt x="857" y="1671"/>
                    <a:pt x="860" y="1594"/>
                  </a:cubicBezTo>
                  <a:cubicBezTo>
                    <a:pt x="861" y="1559"/>
                    <a:pt x="872" y="1525"/>
                    <a:pt x="883" y="1491"/>
                  </a:cubicBezTo>
                  <a:cubicBezTo>
                    <a:pt x="887" y="1481"/>
                    <a:pt x="892" y="1472"/>
                    <a:pt x="903" y="1471"/>
                  </a:cubicBezTo>
                  <a:cubicBezTo>
                    <a:pt x="916" y="1470"/>
                    <a:pt x="925" y="1479"/>
                    <a:pt x="928" y="1492"/>
                  </a:cubicBezTo>
                  <a:cubicBezTo>
                    <a:pt x="936" y="1534"/>
                    <a:pt x="945" y="1577"/>
                    <a:pt x="949" y="1620"/>
                  </a:cubicBezTo>
                  <a:cubicBezTo>
                    <a:pt x="952" y="1650"/>
                    <a:pt x="955" y="1756"/>
                    <a:pt x="959" y="1812"/>
                  </a:cubicBezTo>
                  <a:cubicBezTo>
                    <a:pt x="959" y="1815"/>
                    <a:pt x="959" y="1817"/>
                    <a:pt x="959" y="1819"/>
                  </a:cubicBezTo>
                  <a:close/>
                  <a:moveTo>
                    <a:pt x="681" y="1443"/>
                  </a:moveTo>
                  <a:cubicBezTo>
                    <a:pt x="668" y="1443"/>
                    <a:pt x="662" y="1431"/>
                    <a:pt x="660" y="1419"/>
                  </a:cubicBezTo>
                  <a:cubicBezTo>
                    <a:pt x="658" y="1410"/>
                    <a:pt x="656" y="1399"/>
                    <a:pt x="658" y="1390"/>
                  </a:cubicBezTo>
                  <a:cubicBezTo>
                    <a:pt x="669" y="1316"/>
                    <a:pt x="692" y="1247"/>
                    <a:pt x="729" y="1181"/>
                  </a:cubicBezTo>
                  <a:cubicBezTo>
                    <a:pt x="724" y="1261"/>
                    <a:pt x="704" y="1339"/>
                    <a:pt x="701" y="1419"/>
                  </a:cubicBezTo>
                  <a:cubicBezTo>
                    <a:pt x="701" y="1431"/>
                    <a:pt x="696" y="1444"/>
                    <a:pt x="681" y="1443"/>
                  </a:cubicBezTo>
                  <a:close/>
                  <a:moveTo>
                    <a:pt x="781" y="728"/>
                  </a:moveTo>
                  <a:cubicBezTo>
                    <a:pt x="779" y="631"/>
                    <a:pt x="797" y="540"/>
                    <a:pt x="973" y="529"/>
                  </a:cubicBezTo>
                  <a:cubicBezTo>
                    <a:pt x="1099" y="530"/>
                    <a:pt x="1137" y="625"/>
                    <a:pt x="1137" y="728"/>
                  </a:cubicBezTo>
                  <a:cubicBezTo>
                    <a:pt x="1144" y="822"/>
                    <a:pt x="1052" y="883"/>
                    <a:pt x="952" y="886"/>
                  </a:cubicBezTo>
                  <a:cubicBezTo>
                    <a:pt x="869" y="888"/>
                    <a:pt x="783" y="806"/>
                    <a:pt x="781" y="728"/>
                  </a:cubicBezTo>
                  <a:close/>
                  <a:moveTo>
                    <a:pt x="1192" y="2539"/>
                  </a:moveTo>
                  <a:cubicBezTo>
                    <a:pt x="1195" y="2568"/>
                    <a:pt x="1174" y="2577"/>
                    <a:pt x="1152" y="2578"/>
                  </a:cubicBezTo>
                  <a:cubicBezTo>
                    <a:pt x="1111" y="2581"/>
                    <a:pt x="1069" y="2581"/>
                    <a:pt x="1028" y="2580"/>
                  </a:cubicBezTo>
                  <a:cubicBezTo>
                    <a:pt x="908" y="2575"/>
                    <a:pt x="788" y="2568"/>
                    <a:pt x="668" y="2562"/>
                  </a:cubicBezTo>
                  <a:cubicBezTo>
                    <a:pt x="658" y="2562"/>
                    <a:pt x="649" y="2560"/>
                    <a:pt x="639" y="2559"/>
                  </a:cubicBezTo>
                  <a:cubicBezTo>
                    <a:pt x="589" y="2553"/>
                    <a:pt x="579" y="2545"/>
                    <a:pt x="574" y="2493"/>
                  </a:cubicBezTo>
                  <a:cubicBezTo>
                    <a:pt x="572" y="2478"/>
                    <a:pt x="570" y="2463"/>
                    <a:pt x="569" y="2448"/>
                  </a:cubicBezTo>
                  <a:cubicBezTo>
                    <a:pt x="569" y="2448"/>
                    <a:pt x="569" y="2448"/>
                    <a:pt x="569" y="2448"/>
                  </a:cubicBezTo>
                  <a:cubicBezTo>
                    <a:pt x="565" y="2408"/>
                    <a:pt x="562" y="2368"/>
                    <a:pt x="563" y="2328"/>
                  </a:cubicBezTo>
                  <a:cubicBezTo>
                    <a:pt x="564" y="2248"/>
                    <a:pt x="553" y="1970"/>
                    <a:pt x="567" y="1913"/>
                  </a:cubicBezTo>
                  <a:cubicBezTo>
                    <a:pt x="572" y="1892"/>
                    <a:pt x="588" y="1884"/>
                    <a:pt x="605" y="1887"/>
                  </a:cubicBezTo>
                  <a:cubicBezTo>
                    <a:pt x="642" y="1893"/>
                    <a:pt x="662" y="1872"/>
                    <a:pt x="697" y="1899"/>
                  </a:cubicBezTo>
                  <a:cubicBezTo>
                    <a:pt x="724" y="1920"/>
                    <a:pt x="780" y="1912"/>
                    <a:pt x="810" y="1907"/>
                  </a:cubicBezTo>
                  <a:cubicBezTo>
                    <a:pt x="873" y="1897"/>
                    <a:pt x="934" y="1892"/>
                    <a:pt x="997" y="1908"/>
                  </a:cubicBezTo>
                  <a:cubicBezTo>
                    <a:pt x="1031" y="1916"/>
                    <a:pt x="1063" y="1917"/>
                    <a:pt x="1099" y="1899"/>
                  </a:cubicBezTo>
                  <a:cubicBezTo>
                    <a:pt x="1136" y="1880"/>
                    <a:pt x="1180" y="1898"/>
                    <a:pt x="1218" y="1911"/>
                  </a:cubicBezTo>
                  <a:cubicBezTo>
                    <a:pt x="1240" y="1918"/>
                    <a:pt x="1238" y="1947"/>
                    <a:pt x="1237" y="1968"/>
                  </a:cubicBezTo>
                  <a:cubicBezTo>
                    <a:pt x="1234" y="2027"/>
                    <a:pt x="1232" y="2087"/>
                    <a:pt x="1223" y="2145"/>
                  </a:cubicBezTo>
                  <a:cubicBezTo>
                    <a:pt x="1210" y="2225"/>
                    <a:pt x="1205" y="2433"/>
                    <a:pt x="1192" y="2539"/>
                  </a:cubicBezTo>
                  <a:close/>
                  <a:moveTo>
                    <a:pt x="1821" y="2385"/>
                  </a:moveTo>
                  <a:cubicBezTo>
                    <a:pt x="1858" y="2387"/>
                    <a:pt x="1864" y="2398"/>
                    <a:pt x="1859" y="2435"/>
                  </a:cubicBezTo>
                  <a:cubicBezTo>
                    <a:pt x="1858" y="2448"/>
                    <a:pt x="1856" y="2460"/>
                    <a:pt x="1854" y="2472"/>
                  </a:cubicBezTo>
                  <a:cubicBezTo>
                    <a:pt x="1854" y="2475"/>
                    <a:pt x="1854" y="2478"/>
                    <a:pt x="1853" y="2482"/>
                  </a:cubicBezTo>
                  <a:cubicBezTo>
                    <a:pt x="1853" y="2482"/>
                    <a:pt x="1853" y="2483"/>
                    <a:pt x="1853" y="2484"/>
                  </a:cubicBezTo>
                  <a:cubicBezTo>
                    <a:pt x="1853" y="2487"/>
                    <a:pt x="1853" y="2491"/>
                    <a:pt x="1853" y="2494"/>
                  </a:cubicBezTo>
                  <a:cubicBezTo>
                    <a:pt x="1852" y="2553"/>
                    <a:pt x="1855" y="2554"/>
                    <a:pt x="1790" y="2562"/>
                  </a:cubicBezTo>
                  <a:cubicBezTo>
                    <a:pt x="1700" y="2573"/>
                    <a:pt x="1362" y="2576"/>
                    <a:pt x="1283" y="2565"/>
                  </a:cubicBezTo>
                  <a:cubicBezTo>
                    <a:pt x="1282" y="2565"/>
                    <a:pt x="1280" y="2565"/>
                    <a:pt x="1279" y="2565"/>
                  </a:cubicBezTo>
                  <a:cubicBezTo>
                    <a:pt x="1278" y="2565"/>
                    <a:pt x="1278" y="2564"/>
                    <a:pt x="1277" y="2564"/>
                  </a:cubicBezTo>
                  <a:cubicBezTo>
                    <a:pt x="1276" y="2564"/>
                    <a:pt x="1275" y="2564"/>
                    <a:pt x="1274" y="2564"/>
                  </a:cubicBezTo>
                  <a:cubicBezTo>
                    <a:pt x="1273" y="2564"/>
                    <a:pt x="1273" y="2564"/>
                    <a:pt x="1272" y="2564"/>
                  </a:cubicBezTo>
                  <a:cubicBezTo>
                    <a:pt x="1271" y="2564"/>
                    <a:pt x="1271" y="2563"/>
                    <a:pt x="1270" y="2563"/>
                  </a:cubicBezTo>
                  <a:cubicBezTo>
                    <a:pt x="1269" y="2563"/>
                    <a:pt x="1268" y="2563"/>
                    <a:pt x="1268" y="2563"/>
                  </a:cubicBezTo>
                  <a:cubicBezTo>
                    <a:pt x="1267" y="2563"/>
                    <a:pt x="1266" y="2563"/>
                    <a:pt x="1266" y="2563"/>
                  </a:cubicBezTo>
                  <a:cubicBezTo>
                    <a:pt x="1265" y="2562"/>
                    <a:pt x="1264" y="2562"/>
                    <a:pt x="1264" y="2562"/>
                  </a:cubicBezTo>
                  <a:cubicBezTo>
                    <a:pt x="1263" y="2562"/>
                    <a:pt x="1262" y="2562"/>
                    <a:pt x="1261" y="2562"/>
                  </a:cubicBezTo>
                  <a:cubicBezTo>
                    <a:pt x="1261" y="2562"/>
                    <a:pt x="1261" y="2562"/>
                    <a:pt x="1260" y="2562"/>
                  </a:cubicBezTo>
                  <a:cubicBezTo>
                    <a:pt x="1259" y="2561"/>
                    <a:pt x="1258" y="2561"/>
                    <a:pt x="1257" y="2561"/>
                  </a:cubicBezTo>
                  <a:cubicBezTo>
                    <a:pt x="1256" y="2561"/>
                    <a:pt x="1256" y="2561"/>
                    <a:pt x="1255" y="2561"/>
                  </a:cubicBezTo>
                  <a:cubicBezTo>
                    <a:pt x="1255" y="2561"/>
                    <a:pt x="1254" y="2560"/>
                    <a:pt x="1254" y="2560"/>
                  </a:cubicBezTo>
                  <a:cubicBezTo>
                    <a:pt x="1253" y="2560"/>
                    <a:pt x="1253" y="2560"/>
                    <a:pt x="1252" y="2560"/>
                  </a:cubicBezTo>
                  <a:cubicBezTo>
                    <a:pt x="1252" y="2560"/>
                    <a:pt x="1251" y="2560"/>
                    <a:pt x="1251" y="2560"/>
                  </a:cubicBezTo>
                  <a:cubicBezTo>
                    <a:pt x="1250" y="2559"/>
                    <a:pt x="1250" y="2559"/>
                    <a:pt x="1249" y="2559"/>
                  </a:cubicBezTo>
                  <a:cubicBezTo>
                    <a:pt x="1249" y="2559"/>
                    <a:pt x="1248" y="2559"/>
                    <a:pt x="1248" y="2559"/>
                  </a:cubicBezTo>
                  <a:cubicBezTo>
                    <a:pt x="1247" y="2559"/>
                    <a:pt x="1247" y="2559"/>
                    <a:pt x="1246" y="2558"/>
                  </a:cubicBezTo>
                  <a:cubicBezTo>
                    <a:pt x="1246" y="2558"/>
                    <a:pt x="1246" y="2558"/>
                    <a:pt x="1245" y="2558"/>
                  </a:cubicBezTo>
                  <a:cubicBezTo>
                    <a:pt x="1245" y="2558"/>
                    <a:pt x="1244" y="2558"/>
                    <a:pt x="1244" y="2558"/>
                  </a:cubicBezTo>
                  <a:cubicBezTo>
                    <a:pt x="1243" y="2557"/>
                    <a:pt x="1242" y="2557"/>
                    <a:pt x="1242" y="2557"/>
                  </a:cubicBezTo>
                  <a:cubicBezTo>
                    <a:pt x="1241" y="2557"/>
                    <a:pt x="1241" y="2556"/>
                    <a:pt x="1241" y="2556"/>
                  </a:cubicBezTo>
                  <a:cubicBezTo>
                    <a:pt x="1240" y="2556"/>
                    <a:pt x="1240" y="2556"/>
                    <a:pt x="1240" y="2556"/>
                  </a:cubicBezTo>
                  <a:cubicBezTo>
                    <a:pt x="1239" y="2556"/>
                    <a:pt x="1239" y="2555"/>
                    <a:pt x="1239" y="2555"/>
                  </a:cubicBezTo>
                  <a:cubicBezTo>
                    <a:pt x="1238" y="2555"/>
                    <a:pt x="1238" y="2555"/>
                    <a:pt x="1238" y="2555"/>
                  </a:cubicBezTo>
                  <a:cubicBezTo>
                    <a:pt x="1238" y="2555"/>
                    <a:pt x="1237" y="2554"/>
                    <a:pt x="1237" y="2554"/>
                  </a:cubicBezTo>
                  <a:cubicBezTo>
                    <a:pt x="1237" y="2554"/>
                    <a:pt x="1236" y="2554"/>
                    <a:pt x="1236" y="2554"/>
                  </a:cubicBezTo>
                  <a:cubicBezTo>
                    <a:pt x="1236" y="2553"/>
                    <a:pt x="1236" y="2553"/>
                    <a:pt x="1235" y="2553"/>
                  </a:cubicBezTo>
                  <a:cubicBezTo>
                    <a:pt x="1235" y="2553"/>
                    <a:pt x="1235" y="2553"/>
                    <a:pt x="1234" y="2552"/>
                  </a:cubicBezTo>
                  <a:cubicBezTo>
                    <a:pt x="1234" y="2552"/>
                    <a:pt x="1234" y="2552"/>
                    <a:pt x="1234" y="2552"/>
                  </a:cubicBezTo>
                  <a:cubicBezTo>
                    <a:pt x="1233" y="2551"/>
                    <a:pt x="1233" y="2551"/>
                    <a:pt x="1233" y="2551"/>
                  </a:cubicBezTo>
                  <a:cubicBezTo>
                    <a:pt x="1233" y="2551"/>
                    <a:pt x="1232" y="2550"/>
                    <a:pt x="1232" y="2550"/>
                  </a:cubicBezTo>
                  <a:cubicBezTo>
                    <a:pt x="1232" y="2549"/>
                    <a:pt x="1232" y="2549"/>
                    <a:pt x="1231" y="2549"/>
                  </a:cubicBezTo>
                  <a:cubicBezTo>
                    <a:pt x="1231" y="2549"/>
                    <a:pt x="1231" y="2548"/>
                    <a:pt x="1231" y="2548"/>
                  </a:cubicBezTo>
                  <a:cubicBezTo>
                    <a:pt x="1231" y="2548"/>
                    <a:pt x="1230" y="2548"/>
                    <a:pt x="1230" y="2547"/>
                  </a:cubicBezTo>
                  <a:cubicBezTo>
                    <a:pt x="1230" y="2547"/>
                    <a:pt x="1230" y="2547"/>
                    <a:pt x="1230" y="2546"/>
                  </a:cubicBezTo>
                  <a:cubicBezTo>
                    <a:pt x="1230" y="2546"/>
                    <a:pt x="1230" y="2546"/>
                    <a:pt x="1229" y="2546"/>
                  </a:cubicBezTo>
                  <a:cubicBezTo>
                    <a:pt x="1229" y="2545"/>
                    <a:pt x="1229" y="2545"/>
                    <a:pt x="1229" y="2545"/>
                  </a:cubicBezTo>
                  <a:cubicBezTo>
                    <a:pt x="1229" y="2544"/>
                    <a:pt x="1229" y="2544"/>
                    <a:pt x="1229" y="2544"/>
                  </a:cubicBezTo>
                  <a:cubicBezTo>
                    <a:pt x="1229" y="2543"/>
                    <a:pt x="1228" y="2543"/>
                    <a:pt x="1228" y="2543"/>
                  </a:cubicBezTo>
                  <a:cubicBezTo>
                    <a:pt x="1228" y="2542"/>
                    <a:pt x="1228" y="2542"/>
                    <a:pt x="1228" y="2542"/>
                  </a:cubicBezTo>
                  <a:cubicBezTo>
                    <a:pt x="1228" y="2541"/>
                    <a:pt x="1228" y="2540"/>
                    <a:pt x="1227" y="2539"/>
                  </a:cubicBezTo>
                  <a:cubicBezTo>
                    <a:pt x="1227" y="2539"/>
                    <a:pt x="1227" y="2539"/>
                    <a:pt x="1227" y="2538"/>
                  </a:cubicBezTo>
                  <a:cubicBezTo>
                    <a:pt x="1227" y="2538"/>
                    <a:pt x="1227" y="2537"/>
                    <a:pt x="1227" y="2537"/>
                  </a:cubicBezTo>
                  <a:cubicBezTo>
                    <a:pt x="1227" y="2537"/>
                    <a:pt x="1227" y="2536"/>
                    <a:pt x="1227" y="2536"/>
                  </a:cubicBezTo>
                  <a:cubicBezTo>
                    <a:pt x="1227" y="2535"/>
                    <a:pt x="1227" y="2535"/>
                    <a:pt x="1227" y="2534"/>
                  </a:cubicBezTo>
                  <a:cubicBezTo>
                    <a:pt x="1227" y="2534"/>
                    <a:pt x="1227" y="2534"/>
                    <a:pt x="1227" y="2533"/>
                  </a:cubicBezTo>
                  <a:cubicBezTo>
                    <a:pt x="1226" y="2533"/>
                    <a:pt x="1226" y="2532"/>
                    <a:pt x="1226" y="2532"/>
                  </a:cubicBezTo>
                  <a:cubicBezTo>
                    <a:pt x="1226" y="2531"/>
                    <a:pt x="1226" y="2531"/>
                    <a:pt x="1226" y="2530"/>
                  </a:cubicBezTo>
                  <a:cubicBezTo>
                    <a:pt x="1226" y="2530"/>
                    <a:pt x="1226" y="2529"/>
                    <a:pt x="1226" y="2529"/>
                  </a:cubicBezTo>
                  <a:cubicBezTo>
                    <a:pt x="1226" y="2528"/>
                    <a:pt x="1226" y="2528"/>
                    <a:pt x="1226" y="2527"/>
                  </a:cubicBezTo>
                  <a:cubicBezTo>
                    <a:pt x="1226" y="2520"/>
                    <a:pt x="1226" y="2511"/>
                    <a:pt x="1227" y="2499"/>
                  </a:cubicBezTo>
                  <a:cubicBezTo>
                    <a:pt x="1228" y="2466"/>
                    <a:pt x="1232" y="2465"/>
                    <a:pt x="1231" y="2417"/>
                  </a:cubicBezTo>
                  <a:cubicBezTo>
                    <a:pt x="1226" y="2376"/>
                    <a:pt x="1281" y="2387"/>
                    <a:pt x="1361" y="2392"/>
                  </a:cubicBezTo>
                  <a:cubicBezTo>
                    <a:pt x="1442" y="2388"/>
                    <a:pt x="1719" y="2380"/>
                    <a:pt x="1821" y="2385"/>
                  </a:cubicBezTo>
                  <a:close/>
                  <a:moveTo>
                    <a:pt x="2558" y="870"/>
                  </a:moveTo>
                  <a:cubicBezTo>
                    <a:pt x="2549" y="1103"/>
                    <a:pt x="2555" y="1335"/>
                    <a:pt x="2554" y="1568"/>
                  </a:cubicBezTo>
                  <a:cubicBezTo>
                    <a:pt x="2553" y="1700"/>
                    <a:pt x="2547" y="1832"/>
                    <a:pt x="2540" y="1964"/>
                  </a:cubicBezTo>
                  <a:cubicBezTo>
                    <a:pt x="2536" y="2034"/>
                    <a:pt x="2524" y="2046"/>
                    <a:pt x="2456" y="2053"/>
                  </a:cubicBezTo>
                  <a:cubicBezTo>
                    <a:pt x="2258" y="2074"/>
                    <a:pt x="2059" y="2070"/>
                    <a:pt x="1860" y="2076"/>
                  </a:cubicBezTo>
                  <a:cubicBezTo>
                    <a:pt x="1679" y="2086"/>
                    <a:pt x="1497" y="2066"/>
                    <a:pt x="1316" y="2080"/>
                  </a:cubicBezTo>
                  <a:cubicBezTo>
                    <a:pt x="1264" y="2085"/>
                    <a:pt x="1262" y="2081"/>
                    <a:pt x="1264" y="2030"/>
                  </a:cubicBezTo>
                  <a:cubicBezTo>
                    <a:pt x="1265" y="2023"/>
                    <a:pt x="1265" y="2015"/>
                    <a:pt x="1265" y="2007"/>
                  </a:cubicBezTo>
                  <a:cubicBezTo>
                    <a:pt x="1269" y="1958"/>
                    <a:pt x="1270" y="1956"/>
                    <a:pt x="1321" y="1949"/>
                  </a:cubicBezTo>
                  <a:cubicBezTo>
                    <a:pt x="1419" y="1937"/>
                    <a:pt x="2076" y="1958"/>
                    <a:pt x="2307" y="1943"/>
                  </a:cubicBezTo>
                  <a:cubicBezTo>
                    <a:pt x="2336" y="1941"/>
                    <a:pt x="2365" y="1935"/>
                    <a:pt x="2395" y="1936"/>
                  </a:cubicBezTo>
                  <a:cubicBezTo>
                    <a:pt x="2395" y="1937"/>
                    <a:pt x="2396" y="1936"/>
                    <a:pt x="2396" y="1936"/>
                  </a:cubicBezTo>
                  <a:cubicBezTo>
                    <a:pt x="2396" y="1936"/>
                    <a:pt x="2396" y="1936"/>
                    <a:pt x="2396" y="1936"/>
                  </a:cubicBezTo>
                  <a:cubicBezTo>
                    <a:pt x="2396" y="1936"/>
                    <a:pt x="2396" y="1936"/>
                    <a:pt x="2396" y="1936"/>
                  </a:cubicBezTo>
                  <a:cubicBezTo>
                    <a:pt x="2396" y="1936"/>
                    <a:pt x="2396" y="1936"/>
                    <a:pt x="2397" y="1936"/>
                  </a:cubicBezTo>
                  <a:cubicBezTo>
                    <a:pt x="2397" y="1935"/>
                    <a:pt x="2397" y="1935"/>
                    <a:pt x="2397" y="1935"/>
                  </a:cubicBezTo>
                  <a:cubicBezTo>
                    <a:pt x="2397" y="1935"/>
                    <a:pt x="2397" y="1935"/>
                    <a:pt x="2397" y="1935"/>
                  </a:cubicBezTo>
                  <a:cubicBezTo>
                    <a:pt x="2397" y="1934"/>
                    <a:pt x="2397" y="1934"/>
                    <a:pt x="2398" y="1934"/>
                  </a:cubicBezTo>
                  <a:cubicBezTo>
                    <a:pt x="2398" y="1933"/>
                    <a:pt x="2398" y="1933"/>
                    <a:pt x="2398" y="1933"/>
                  </a:cubicBezTo>
                  <a:cubicBezTo>
                    <a:pt x="2398" y="1933"/>
                    <a:pt x="2398" y="1932"/>
                    <a:pt x="2398" y="1932"/>
                  </a:cubicBezTo>
                  <a:cubicBezTo>
                    <a:pt x="2398" y="1932"/>
                    <a:pt x="2398" y="1932"/>
                    <a:pt x="2398" y="1931"/>
                  </a:cubicBezTo>
                  <a:cubicBezTo>
                    <a:pt x="2398" y="1931"/>
                    <a:pt x="2399" y="1930"/>
                    <a:pt x="2399" y="1929"/>
                  </a:cubicBezTo>
                  <a:cubicBezTo>
                    <a:pt x="2399" y="1929"/>
                    <a:pt x="2399" y="1929"/>
                    <a:pt x="2399" y="1929"/>
                  </a:cubicBezTo>
                  <a:cubicBezTo>
                    <a:pt x="2399" y="1928"/>
                    <a:pt x="2399" y="1928"/>
                    <a:pt x="2399" y="1927"/>
                  </a:cubicBezTo>
                  <a:cubicBezTo>
                    <a:pt x="2399" y="1927"/>
                    <a:pt x="2400" y="1926"/>
                    <a:pt x="2400" y="1926"/>
                  </a:cubicBezTo>
                  <a:cubicBezTo>
                    <a:pt x="2400" y="1926"/>
                    <a:pt x="2400" y="1925"/>
                    <a:pt x="2400" y="1924"/>
                  </a:cubicBezTo>
                  <a:cubicBezTo>
                    <a:pt x="2400" y="1924"/>
                    <a:pt x="2400" y="1924"/>
                    <a:pt x="2400" y="1923"/>
                  </a:cubicBezTo>
                  <a:cubicBezTo>
                    <a:pt x="2400" y="1922"/>
                    <a:pt x="2400" y="1922"/>
                    <a:pt x="2401" y="1921"/>
                  </a:cubicBezTo>
                  <a:cubicBezTo>
                    <a:pt x="2401" y="1921"/>
                    <a:pt x="2401" y="1920"/>
                    <a:pt x="2401" y="1920"/>
                  </a:cubicBezTo>
                  <a:cubicBezTo>
                    <a:pt x="2401" y="1919"/>
                    <a:pt x="2401" y="1918"/>
                    <a:pt x="2401" y="1917"/>
                  </a:cubicBezTo>
                  <a:cubicBezTo>
                    <a:pt x="2401" y="1917"/>
                    <a:pt x="2401" y="1917"/>
                    <a:pt x="2401" y="1917"/>
                  </a:cubicBezTo>
                  <a:cubicBezTo>
                    <a:pt x="2402" y="1914"/>
                    <a:pt x="2402" y="1911"/>
                    <a:pt x="2402" y="1908"/>
                  </a:cubicBezTo>
                  <a:cubicBezTo>
                    <a:pt x="2402" y="1908"/>
                    <a:pt x="2402" y="1908"/>
                    <a:pt x="2402" y="1908"/>
                  </a:cubicBezTo>
                  <a:cubicBezTo>
                    <a:pt x="2403" y="1906"/>
                    <a:pt x="2403" y="1905"/>
                    <a:pt x="2403" y="1904"/>
                  </a:cubicBezTo>
                  <a:cubicBezTo>
                    <a:pt x="2403" y="1903"/>
                    <a:pt x="2403" y="1903"/>
                    <a:pt x="2403" y="1903"/>
                  </a:cubicBezTo>
                  <a:cubicBezTo>
                    <a:pt x="2403" y="1902"/>
                    <a:pt x="2403" y="1900"/>
                    <a:pt x="2403" y="1899"/>
                  </a:cubicBezTo>
                  <a:cubicBezTo>
                    <a:pt x="2403" y="1898"/>
                    <a:pt x="2403" y="1898"/>
                    <a:pt x="2404" y="1898"/>
                  </a:cubicBezTo>
                  <a:cubicBezTo>
                    <a:pt x="2404" y="1896"/>
                    <a:pt x="2404" y="1895"/>
                    <a:pt x="2404" y="1893"/>
                  </a:cubicBezTo>
                  <a:cubicBezTo>
                    <a:pt x="2404" y="1893"/>
                    <a:pt x="2404" y="1893"/>
                    <a:pt x="2404" y="1893"/>
                  </a:cubicBezTo>
                  <a:cubicBezTo>
                    <a:pt x="2404" y="1891"/>
                    <a:pt x="2404" y="1889"/>
                    <a:pt x="2405" y="1887"/>
                  </a:cubicBezTo>
                  <a:cubicBezTo>
                    <a:pt x="2421" y="1705"/>
                    <a:pt x="2427" y="1067"/>
                    <a:pt x="2428" y="812"/>
                  </a:cubicBezTo>
                  <a:cubicBezTo>
                    <a:pt x="2428" y="624"/>
                    <a:pt x="2445" y="438"/>
                    <a:pt x="2447" y="250"/>
                  </a:cubicBezTo>
                  <a:cubicBezTo>
                    <a:pt x="2447" y="175"/>
                    <a:pt x="2430" y="154"/>
                    <a:pt x="2354" y="156"/>
                  </a:cubicBezTo>
                  <a:cubicBezTo>
                    <a:pt x="2327" y="157"/>
                    <a:pt x="2272" y="158"/>
                    <a:pt x="2201" y="160"/>
                  </a:cubicBezTo>
                  <a:cubicBezTo>
                    <a:pt x="2193" y="160"/>
                    <a:pt x="2186" y="160"/>
                    <a:pt x="2178" y="160"/>
                  </a:cubicBezTo>
                  <a:cubicBezTo>
                    <a:pt x="2177" y="160"/>
                    <a:pt x="2177" y="160"/>
                    <a:pt x="2176" y="160"/>
                  </a:cubicBezTo>
                  <a:cubicBezTo>
                    <a:pt x="2127" y="162"/>
                    <a:pt x="2071" y="163"/>
                    <a:pt x="2013" y="164"/>
                  </a:cubicBezTo>
                  <a:cubicBezTo>
                    <a:pt x="2007" y="164"/>
                    <a:pt x="2000" y="164"/>
                    <a:pt x="1994" y="164"/>
                  </a:cubicBezTo>
                  <a:cubicBezTo>
                    <a:pt x="1989" y="164"/>
                    <a:pt x="1984" y="165"/>
                    <a:pt x="1979" y="165"/>
                  </a:cubicBezTo>
                  <a:cubicBezTo>
                    <a:pt x="1974" y="165"/>
                    <a:pt x="1969" y="165"/>
                    <a:pt x="1964" y="165"/>
                  </a:cubicBezTo>
                  <a:cubicBezTo>
                    <a:pt x="1957" y="165"/>
                    <a:pt x="1950" y="165"/>
                    <a:pt x="1943" y="165"/>
                  </a:cubicBezTo>
                  <a:cubicBezTo>
                    <a:pt x="1941" y="165"/>
                    <a:pt x="1939" y="165"/>
                    <a:pt x="1937" y="165"/>
                  </a:cubicBezTo>
                  <a:cubicBezTo>
                    <a:pt x="1933" y="166"/>
                    <a:pt x="1929" y="166"/>
                    <a:pt x="1925" y="166"/>
                  </a:cubicBezTo>
                  <a:cubicBezTo>
                    <a:pt x="1917" y="166"/>
                    <a:pt x="1908" y="166"/>
                    <a:pt x="1900" y="166"/>
                  </a:cubicBezTo>
                  <a:cubicBezTo>
                    <a:pt x="1899" y="166"/>
                    <a:pt x="1898" y="166"/>
                    <a:pt x="1897" y="166"/>
                  </a:cubicBezTo>
                  <a:cubicBezTo>
                    <a:pt x="1887" y="167"/>
                    <a:pt x="1877" y="167"/>
                    <a:pt x="1867" y="167"/>
                  </a:cubicBezTo>
                  <a:cubicBezTo>
                    <a:pt x="1866" y="167"/>
                    <a:pt x="1864" y="167"/>
                    <a:pt x="1863" y="167"/>
                  </a:cubicBezTo>
                  <a:cubicBezTo>
                    <a:pt x="1859" y="167"/>
                    <a:pt x="1855" y="167"/>
                    <a:pt x="1851" y="167"/>
                  </a:cubicBezTo>
                  <a:cubicBezTo>
                    <a:pt x="1850" y="167"/>
                    <a:pt x="1849" y="167"/>
                    <a:pt x="1849" y="167"/>
                  </a:cubicBezTo>
                  <a:cubicBezTo>
                    <a:pt x="1833" y="168"/>
                    <a:pt x="1818" y="168"/>
                    <a:pt x="1802" y="168"/>
                  </a:cubicBezTo>
                  <a:cubicBezTo>
                    <a:pt x="1802" y="168"/>
                    <a:pt x="1802" y="168"/>
                    <a:pt x="1801" y="168"/>
                  </a:cubicBezTo>
                  <a:cubicBezTo>
                    <a:pt x="1797" y="168"/>
                    <a:pt x="1792" y="169"/>
                    <a:pt x="1787" y="169"/>
                  </a:cubicBezTo>
                  <a:cubicBezTo>
                    <a:pt x="1787" y="169"/>
                    <a:pt x="1786" y="169"/>
                    <a:pt x="1786" y="169"/>
                  </a:cubicBezTo>
                  <a:cubicBezTo>
                    <a:pt x="1776" y="169"/>
                    <a:pt x="1767" y="169"/>
                    <a:pt x="1758" y="169"/>
                  </a:cubicBezTo>
                  <a:cubicBezTo>
                    <a:pt x="1756" y="169"/>
                    <a:pt x="1754" y="169"/>
                    <a:pt x="1753" y="169"/>
                  </a:cubicBezTo>
                  <a:cubicBezTo>
                    <a:pt x="1743" y="170"/>
                    <a:pt x="1734" y="170"/>
                    <a:pt x="1725" y="170"/>
                  </a:cubicBezTo>
                  <a:cubicBezTo>
                    <a:pt x="1725" y="170"/>
                    <a:pt x="1724" y="170"/>
                    <a:pt x="1724" y="170"/>
                  </a:cubicBezTo>
                  <a:cubicBezTo>
                    <a:pt x="1720" y="170"/>
                    <a:pt x="1717" y="170"/>
                    <a:pt x="1713" y="170"/>
                  </a:cubicBezTo>
                  <a:cubicBezTo>
                    <a:pt x="1711" y="170"/>
                    <a:pt x="1709" y="170"/>
                    <a:pt x="1708" y="170"/>
                  </a:cubicBezTo>
                  <a:cubicBezTo>
                    <a:pt x="1699" y="171"/>
                    <a:pt x="1690" y="171"/>
                    <a:pt x="1682" y="171"/>
                  </a:cubicBezTo>
                  <a:cubicBezTo>
                    <a:pt x="1681" y="171"/>
                    <a:pt x="1681" y="171"/>
                    <a:pt x="1680" y="171"/>
                  </a:cubicBezTo>
                  <a:cubicBezTo>
                    <a:pt x="1676" y="171"/>
                    <a:pt x="1673" y="171"/>
                    <a:pt x="1669" y="171"/>
                  </a:cubicBezTo>
                  <a:cubicBezTo>
                    <a:pt x="1668" y="171"/>
                    <a:pt x="1667" y="171"/>
                    <a:pt x="1666" y="171"/>
                  </a:cubicBezTo>
                  <a:cubicBezTo>
                    <a:pt x="1658" y="172"/>
                    <a:pt x="1650" y="172"/>
                    <a:pt x="1642" y="172"/>
                  </a:cubicBezTo>
                  <a:cubicBezTo>
                    <a:pt x="1641" y="172"/>
                    <a:pt x="1640" y="172"/>
                    <a:pt x="1639" y="172"/>
                  </a:cubicBezTo>
                  <a:cubicBezTo>
                    <a:pt x="1635" y="172"/>
                    <a:pt x="1632" y="172"/>
                    <a:pt x="1629" y="172"/>
                  </a:cubicBezTo>
                  <a:cubicBezTo>
                    <a:pt x="1628" y="172"/>
                    <a:pt x="1628" y="172"/>
                    <a:pt x="1627" y="172"/>
                  </a:cubicBezTo>
                  <a:cubicBezTo>
                    <a:pt x="1619" y="173"/>
                    <a:pt x="1611" y="173"/>
                    <a:pt x="1604" y="173"/>
                  </a:cubicBezTo>
                  <a:cubicBezTo>
                    <a:pt x="1603" y="173"/>
                    <a:pt x="1602" y="173"/>
                    <a:pt x="1602" y="173"/>
                  </a:cubicBezTo>
                  <a:cubicBezTo>
                    <a:pt x="1599" y="173"/>
                    <a:pt x="1596" y="173"/>
                    <a:pt x="1593" y="173"/>
                  </a:cubicBezTo>
                  <a:cubicBezTo>
                    <a:pt x="1592" y="173"/>
                    <a:pt x="1591" y="173"/>
                    <a:pt x="1590" y="173"/>
                  </a:cubicBezTo>
                  <a:cubicBezTo>
                    <a:pt x="1583" y="173"/>
                    <a:pt x="1576" y="174"/>
                    <a:pt x="1570" y="174"/>
                  </a:cubicBezTo>
                  <a:cubicBezTo>
                    <a:pt x="1569" y="174"/>
                    <a:pt x="1568" y="174"/>
                    <a:pt x="1568" y="174"/>
                  </a:cubicBezTo>
                  <a:cubicBezTo>
                    <a:pt x="1565" y="174"/>
                    <a:pt x="1563" y="174"/>
                    <a:pt x="1560" y="174"/>
                  </a:cubicBezTo>
                  <a:cubicBezTo>
                    <a:pt x="1559" y="174"/>
                    <a:pt x="1558" y="174"/>
                    <a:pt x="1557" y="174"/>
                  </a:cubicBezTo>
                  <a:cubicBezTo>
                    <a:pt x="1551" y="174"/>
                    <a:pt x="1545" y="175"/>
                    <a:pt x="1540" y="175"/>
                  </a:cubicBezTo>
                  <a:cubicBezTo>
                    <a:pt x="1539" y="175"/>
                    <a:pt x="1538" y="175"/>
                    <a:pt x="1538" y="175"/>
                  </a:cubicBezTo>
                  <a:cubicBezTo>
                    <a:pt x="1536" y="175"/>
                    <a:pt x="1534" y="175"/>
                    <a:pt x="1532" y="175"/>
                  </a:cubicBezTo>
                  <a:cubicBezTo>
                    <a:pt x="1531" y="175"/>
                    <a:pt x="1530" y="175"/>
                    <a:pt x="1529" y="175"/>
                  </a:cubicBezTo>
                  <a:cubicBezTo>
                    <a:pt x="1527" y="175"/>
                    <a:pt x="1524" y="175"/>
                    <a:pt x="1522" y="175"/>
                  </a:cubicBezTo>
                  <a:cubicBezTo>
                    <a:pt x="1402" y="179"/>
                    <a:pt x="744" y="172"/>
                    <a:pt x="536" y="178"/>
                  </a:cubicBezTo>
                  <a:cubicBezTo>
                    <a:pt x="441" y="180"/>
                    <a:pt x="348" y="183"/>
                    <a:pt x="254" y="179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47" y="179"/>
                    <a:pt x="241" y="178"/>
                    <a:pt x="235" y="178"/>
                  </a:cubicBezTo>
                  <a:cubicBezTo>
                    <a:pt x="184" y="176"/>
                    <a:pt x="170" y="187"/>
                    <a:pt x="165" y="238"/>
                  </a:cubicBezTo>
                  <a:cubicBezTo>
                    <a:pt x="165" y="242"/>
                    <a:pt x="165" y="250"/>
                    <a:pt x="165" y="261"/>
                  </a:cubicBezTo>
                  <a:cubicBezTo>
                    <a:pt x="165" y="262"/>
                    <a:pt x="165" y="263"/>
                    <a:pt x="165" y="264"/>
                  </a:cubicBezTo>
                  <a:cubicBezTo>
                    <a:pt x="165" y="265"/>
                    <a:pt x="165" y="266"/>
                    <a:pt x="165" y="267"/>
                  </a:cubicBezTo>
                  <a:cubicBezTo>
                    <a:pt x="165" y="268"/>
                    <a:pt x="165" y="269"/>
                    <a:pt x="165" y="270"/>
                  </a:cubicBezTo>
                  <a:cubicBezTo>
                    <a:pt x="165" y="271"/>
                    <a:pt x="165" y="272"/>
                    <a:pt x="165" y="273"/>
                  </a:cubicBezTo>
                  <a:cubicBezTo>
                    <a:pt x="165" y="274"/>
                    <a:pt x="165" y="275"/>
                    <a:pt x="165" y="276"/>
                  </a:cubicBezTo>
                  <a:cubicBezTo>
                    <a:pt x="165" y="277"/>
                    <a:pt x="165" y="278"/>
                    <a:pt x="165" y="279"/>
                  </a:cubicBezTo>
                  <a:cubicBezTo>
                    <a:pt x="165" y="280"/>
                    <a:pt x="165" y="281"/>
                    <a:pt x="165" y="283"/>
                  </a:cubicBezTo>
                  <a:cubicBezTo>
                    <a:pt x="165" y="284"/>
                    <a:pt x="165" y="285"/>
                    <a:pt x="165" y="286"/>
                  </a:cubicBezTo>
                  <a:cubicBezTo>
                    <a:pt x="165" y="287"/>
                    <a:pt x="165" y="289"/>
                    <a:pt x="165" y="290"/>
                  </a:cubicBezTo>
                  <a:cubicBezTo>
                    <a:pt x="165" y="291"/>
                    <a:pt x="165" y="292"/>
                    <a:pt x="165" y="294"/>
                  </a:cubicBezTo>
                  <a:cubicBezTo>
                    <a:pt x="165" y="295"/>
                    <a:pt x="165" y="296"/>
                    <a:pt x="165" y="297"/>
                  </a:cubicBezTo>
                  <a:cubicBezTo>
                    <a:pt x="165" y="299"/>
                    <a:pt x="165" y="300"/>
                    <a:pt x="165" y="301"/>
                  </a:cubicBezTo>
                  <a:cubicBezTo>
                    <a:pt x="165" y="303"/>
                    <a:pt x="165" y="304"/>
                    <a:pt x="165" y="305"/>
                  </a:cubicBezTo>
                  <a:cubicBezTo>
                    <a:pt x="165" y="307"/>
                    <a:pt x="165" y="308"/>
                    <a:pt x="165" y="310"/>
                  </a:cubicBezTo>
                  <a:cubicBezTo>
                    <a:pt x="165" y="311"/>
                    <a:pt x="165" y="312"/>
                    <a:pt x="165" y="313"/>
                  </a:cubicBezTo>
                  <a:cubicBezTo>
                    <a:pt x="165" y="315"/>
                    <a:pt x="165" y="317"/>
                    <a:pt x="165" y="318"/>
                  </a:cubicBezTo>
                  <a:cubicBezTo>
                    <a:pt x="165" y="320"/>
                    <a:pt x="165" y="321"/>
                    <a:pt x="165" y="322"/>
                  </a:cubicBezTo>
                  <a:cubicBezTo>
                    <a:pt x="165" y="324"/>
                    <a:pt x="165" y="326"/>
                    <a:pt x="165" y="327"/>
                  </a:cubicBezTo>
                  <a:cubicBezTo>
                    <a:pt x="165" y="329"/>
                    <a:pt x="165" y="330"/>
                    <a:pt x="165" y="331"/>
                  </a:cubicBezTo>
                  <a:cubicBezTo>
                    <a:pt x="165" y="333"/>
                    <a:pt x="165" y="335"/>
                    <a:pt x="165" y="337"/>
                  </a:cubicBezTo>
                  <a:cubicBezTo>
                    <a:pt x="166" y="338"/>
                    <a:pt x="166" y="339"/>
                    <a:pt x="166" y="340"/>
                  </a:cubicBezTo>
                  <a:cubicBezTo>
                    <a:pt x="166" y="344"/>
                    <a:pt x="166" y="347"/>
                    <a:pt x="166" y="350"/>
                  </a:cubicBezTo>
                  <a:cubicBezTo>
                    <a:pt x="166" y="350"/>
                    <a:pt x="166" y="351"/>
                    <a:pt x="166" y="351"/>
                  </a:cubicBezTo>
                  <a:cubicBezTo>
                    <a:pt x="166" y="354"/>
                    <a:pt x="166" y="357"/>
                    <a:pt x="166" y="360"/>
                  </a:cubicBezTo>
                  <a:cubicBezTo>
                    <a:pt x="166" y="361"/>
                    <a:pt x="166" y="363"/>
                    <a:pt x="166" y="364"/>
                  </a:cubicBezTo>
                  <a:cubicBezTo>
                    <a:pt x="166" y="366"/>
                    <a:pt x="166" y="368"/>
                    <a:pt x="166" y="370"/>
                  </a:cubicBezTo>
                  <a:cubicBezTo>
                    <a:pt x="166" y="372"/>
                    <a:pt x="166" y="373"/>
                    <a:pt x="166" y="374"/>
                  </a:cubicBezTo>
                  <a:cubicBezTo>
                    <a:pt x="166" y="377"/>
                    <a:pt x="167" y="379"/>
                    <a:pt x="167" y="381"/>
                  </a:cubicBezTo>
                  <a:cubicBezTo>
                    <a:pt x="167" y="382"/>
                    <a:pt x="167" y="384"/>
                    <a:pt x="167" y="385"/>
                  </a:cubicBezTo>
                  <a:cubicBezTo>
                    <a:pt x="167" y="388"/>
                    <a:pt x="167" y="390"/>
                    <a:pt x="167" y="392"/>
                  </a:cubicBezTo>
                  <a:cubicBezTo>
                    <a:pt x="167" y="393"/>
                    <a:pt x="167" y="395"/>
                    <a:pt x="167" y="396"/>
                  </a:cubicBezTo>
                  <a:cubicBezTo>
                    <a:pt x="167" y="399"/>
                    <a:pt x="167" y="401"/>
                    <a:pt x="167" y="403"/>
                  </a:cubicBezTo>
                  <a:cubicBezTo>
                    <a:pt x="167" y="405"/>
                    <a:pt x="167" y="406"/>
                    <a:pt x="167" y="408"/>
                  </a:cubicBezTo>
                  <a:cubicBezTo>
                    <a:pt x="167" y="410"/>
                    <a:pt x="167" y="412"/>
                    <a:pt x="168" y="414"/>
                  </a:cubicBezTo>
                  <a:cubicBezTo>
                    <a:pt x="168" y="416"/>
                    <a:pt x="168" y="418"/>
                    <a:pt x="168" y="420"/>
                  </a:cubicBezTo>
                  <a:cubicBezTo>
                    <a:pt x="168" y="422"/>
                    <a:pt x="168" y="424"/>
                    <a:pt x="168" y="426"/>
                  </a:cubicBezTo>
                  <a:cubicBezTo>
                    <a:pt x="168" y="428"/>
                    <a:pt x="168" y="429"/>
                    <a:pt x="168" y="431"/>
                  </a:cubicBezTo>
                  <a:cubicBezTo>
                    <a:pt x="168" y="433"/>
                    <a:pt x="168" y="436"/>
                    <a:pt x="168" y="438"/>
                  </a:cubicBezTo>
                  <a:cubicBezTo>
                    <a:pt x="168" y="440"/>
                    <a:pt x="168" y="441"/>
                    <a:pt x="168" y="443"/>
                  </a:cubicBezTo>
                  <a:cubicBezTo>
                    <a:pt x="168" y="445"/>
                    <a:pt x="169" y="448"/>
                    <a:pt x="169" y="450"/>
                  </a:cubicBezTo>
                  <a:cubicBezTo>
                    <a:pt x="169" y="452"/>
                    <a:pt x="169" y="453"/>
                    <a:pt x="169" y="455"/>
                  </a:cubicBezTo>
                  <a:cubicBezTo>
                    <a:pt x="169" y="458"/>
                    <a:pt x="169" y="461"/>
                    <a:pt x="169" y="465"/>
                  </a:cubicBezTo>
                  <a:cubicBezTo>
                    <a:pt x="169" y="465"/>
                    <a:pt x="169" y="466"/>
                    <a:pt x="169" y="467"/>
                  </a:cubicBezTo>
                  <a:cubicBezTo>
                    <a:pt x="169" y="471"/>
                    <a:pt x="169" y="475"/>
                    <a:pt x="170" y="479"/>
                  </a:cubicBezTo>
                  <a:cubicBezTo>
                    <a:pt x="170" y="479"/>
                    <a:pt x="170" y="479"/>
                    <a:pt x="170" y="480"/>
                  </a:cubicBezTo>
                  <a:cubicBezTo>
                    <a:pt x="170" y="488"/>
                    <a:pt x="170" y="497"/>
                    <a:pt x="170" y="505"/>
                  </a:cubicBezTo>
                  <a:cubicBezTo>
                    <a:pt x="170" y="506"/>
                    <a:pt x="170" y="507"/>
                    <a:pt x="171" y="508"/>
                  </a:cubicBezTo>
                  <a:cubicBezTo>
                    <a:pt x="171" y="512"/>
                    <a:pt x="171" y="515"/>
                    <a:pt x="171" y="518"/>
                  </a:cubicBezTo>
                  <a:cubicBezTo>
                    <a:pt x="171" y="520"/>
                    <a:pt x="171" y="521"/>
                    <a:pt x="171" y="522"/>
                  </a:cubicBezTo>
                  <a:cubicBezTo>
                    <a:pt x="171" y="525"/>
                    <a:pt x="171" y="528"/>
                    <a:pt x="171" y="531"/>
                  </a:cubicBezTo>
                  <a:cubicBezTo>
                    <a:pt x="171" y="533"/>
                    <a:pt x="171" y="534"/>
                    <a:pt x="171" y="535"/>
                  </a:cubicBezTo>
                  <a:cubicBezTo>
                    <a:pt x="172" y="539"/>
                    <a:pt x="172" y="542"/>
                    <a:pt x="172" y="545"/>
                  </a:cubicBezTo>
                  <a:cubicBezTo>
                    <a:pt x="172" y="546"/>
                    <a:pt x="172" y="547"/>
                    <a:pt x="172" y="548"/>
                  </a:cubicBezTo>
                  <a:cubicBezTo>
                    <a:pt x="172" y="551"/>
                    <a:pt x="172" y="555"/>
                    <a:pt x="172" y="558"/>
                  </a:cubicBezTo>
                  <a:cubicBezTo>
                    <a:pt x="172" y="559"/>
                    <a:pt x="172" y="561"/>
                    <a:pt x="172" y="562"/>
                  </a:cubicBezTo>
                  <a:cubicBezTo>
                    <a:pt x="172" y="565"/>
                    <a:pt x="173" y="568"/>
                    <a:pt x="173" y="571"/>
                  </a:cubicBezTo>
                  <a:cubicBezTo>
                    <a:pt x="173" y="572"/>
                    <a:pt x="173" y="574"/>
                    <a:pt x="173" y="575"/>
                  </a:cubicBezTo>
                  <a:cubicBezTo>
                    <a:pt x="173" y="579"/>
                    <a:pt x="173" y="582"/>
                    <a:pt x="173" y="585"/>
                  </a:cubicBezTo>
                  <a:cubicBezTo>
                    <a:pt x="173" y="586"/>
                    <a:pt x="173" y="587"/>
                    <a:pt x="173" y="589"/>
                  </a:cubicBezTo>
                  <a:cubicBezTo>
                    <a:pt x="173" y="592"/>
                    <a:pt x="174" y="596"/>
                    <a:pt x="174" y="599"/>
                  </a:cubicBezTo>
                  <a:cubicBezTo>
                    <a:pt x="174" y="600"/>
                    <a:pt x="174" y="601"/>
                    <a:pt x="174" y="602"/>
                  </a:cubicBezTo>
                  <a:cubicBezTo>
                    <a:pt x="174" y="605"/>
                    <a:pt x="174" y="609"/>
                    <a:pt x="174" y="612"/>
                  </a:cubicBezTo>
                  <a:cubicBezTo>
                    <a:pt x="174" y="613"/>
                    <a:pt x="174" y="614"/>
                    <a:pt x="174" y="615"/>
                  </a:cubicBezTo>
                  <a:cubicBezTo>
                    <a:pt x="174" y="620"/>
                    <a:pt x="175" y="624"/>
                    <a:pt x="175" y="629"/>
                  </a:cubicBezTo>
                  <a:cubicBezTo>
                    <a:pt x="175" y="629"/>
                    <a:pt x="175" y="629"/>
                    <a:pt x="175" y="629"/>
                  </a:cubicBezTo>
                  <a:cubicBezTo>
                    <a:pt x="175" y="647"/>
                    <a:pt x="176" y="665"/>
                    <a:pt x="177" y="683"/>
                  </a:cubicBezTo>
                  <a:cubicBezTo>
                    <a:pt x="177" y="684"/>
                    <a:pt x="177" y="684"/>
                    <a:pt x="177" y="685"/>
                  </a:cubicBezTo>
                  <a:cubicBezTo>
                    <a:pt x="177" y="689"/>
                    <a:pt x="177" y="692"/>
                    <a:pt x="177" y="696"/>
                  </a:cubicBezTo>
                  <a:cubicBezTo>
                    <a:pt x="177" y="698"/>
                    <a:pt x="177" y="699"/>
                    <a:pt x="177" y="700"/>
                  </a:cubicBezTo>
                  <a:cubicBezTo>
                    <a:pt x="177" y="703"/>
                    <a:pt x="178" y="706"/>
                    <a:pt x="178" y="709"/>
                  </a:cubicBezTo>
                  <a:cubicBezTo>
                    <a:pt x="178" y="710"/>
                    <a:pt x="178" y="712"/>
                    <a:pt x="178" y="713"/>
                  </a:cubicBezTo>
                  <a:cubicBezTo>
                    <a:pt x="178" y="717"/>
                    <a:pt x="178" y="720"/>
                    <a:pt x="178" y="724"/>
                  </a:cubicBezTo>
                  <a:cubicBezTo>
                    <a:pt x="178" y="724"/>
                    <a:pt x="178" y="724"/>
                    <a:pt x="178" y="725"/>
                  </a:cubicBezTo>
                  <a:cubicBezTo>
                    <a:pt x="179" y="737"/>
                    <a:pt x="179" y="749"/>
                    <a:pt x="180" y="761"/>
                  </a:cubicBezTo>
                  <a:cubicBezTo>
                    <a:pt x="180" y="762"/>
                    <a:pt x="180" y="764"/>
                    <a:pt x="180" y="765"/>
                  </a:cubicBezTo>
                  <a:cubicBezTo>
                    <a:pt x="181" y="789"/>
                    <a:pt x="182" y="812"/>
                    <a:pt x="182" y="834"/>
                  </a:cubicBezTo>
                  <a:cubicBezTo>
                    <a:pt x="182" y="835"/>
                    <a:pt x="183" y="835"/>
                    <a:pt x="183" y="836"/>
                  </a:cubicBezTo>
                  <a:cubicBezTo>
                    <a:pt x="183" y="844"/>
                    <a:pt x="183" y="853"/>
                    <a:pt x="184" y="862"/>
                  </a:cubicBezTo>
                  <a:cubicBezTo>
                    <a:pt x="184" y="864"/>
                    <a:pt x="184" y="867"/>
                    <a:pt x="184" y="870"/>
                  </a:cubicBezTo>
                  <a:cubicBezTo>
                    <a:pt x="184" y="875"/>
                    <a:pt x="184" y="880"/>
                    <a:pt x="184" y="885"/>
                  </a:cubicBezTo>
                  <a:cubicBezTo>
                    <a:pt x="184" y="886"/>
                    <a:pt x="185" y="887"/>
                    <a:pt x="185" y="889"/>
                  </a:cubicBezTo>
                  <a:cubicBezTo>
                    <a:pt x="185" y="890"/>
                    <a:pt x="185" y="891"/>
                    <a:pt x="185" y="893"/>
                  </a:cubicBezTo>
                  <a:cubicBezTo>
                    <a:pt x="185" y="895"/>
                    <a:pt x="185" y="898"/>
                    <a:pt x="185" y="900"/>
                  </a:cubicBezTo>
                  <a:cubicBezTo>
                    <a:pt x="185" y="901"/>
                    <a:pt x="185" y="902"/>
                    <a:pt x="185" y="903"/>
                  </a:cubicBezTo>
                  <a:cubicBezTo>
                    <a:pt x="185" y="905"/>
                    <a:pt x="185" y="907"/>
                    <a:pt x="185" y="909"/>
                  </a:cubicBezTo>
                  <a:cubicBezTo>
                    <a:pt x="185" y="910"/>
                    <a:pt x="185" y="911"/>
                    <a:pt x="185" y="912"/>
                  </a:cubicBezTo>
                  <a:cubicBezTo>
                    <a:pt x="186" y="914"/>
                    <a:pt x="186" y="917"/>
                    <a:pt x="186" y="919"/>
                  </a:cubicBezTo>
                  <a:cubicBezTo>
                    <a:pt x="186" y="920"/>
                    <a:pt x="186" y="920"/>
                    <a:pt x="186" y="921"/>
                  </a:cubicBezTo>
                  <a:cubicBezTo>
                    <a:pt x="186" y="924"/>
                    <a:pt x="186" y="927"/>
                    <a:pt x="186" y="929"/>
                  </a:cubicBezTo>
                  <a:cubicBezTo>
                    <a:pt x="191" y="1055"/>
                    <a:pt x="200" y="1181"/>
                    <a:pt x="206" y="1307"/>
                  </a:cubicBezTo>
                  <a:cubicBezTo>
                    <a:pt x="215" y="1510"/>
                    <a:pt x="238" y="1712"/>
                    <a:pt x="240" y="1914"/>
                  </a:cubicBezTo>
                  <a:cubicBezTo>
                    <a:pt x="240" y="1933"/>
                    <a:pt x="249" y="1940"/>
                    <a:pt x="265" y="1939"/>
                  </a:cubicBezTo>
                  <a:cubicBezTo>
                    <a:pt x="342" y="1937"/>
                    <a:pt x="413" y="1942"/>
                    <a:pt x="502" y="1942"/>
                  </a:cubicBezTo>
                  <a:cubicBezTo>
                    <a:pt x="535" y="1940"/>
                    <a:pt x="527" y="1963"/>
                    <a:pt x="528" y="1989"/>
                  </a:cubicBezTo>
                  <a:cubicBezTo>
                    <a:pt x="532" y="2072"/>
                    <a:pt x="525" y="2076"/>
                    <a:pt x="515" y="2076"/>
                  </a:cubicBezTo>
                  <a:cubicBezTo>
                    <a:pt x="456" y="2076"/>
                    <a:pt x="329" y="2079"/>
                    <a:pt x="269" y="2076"/>
                  </a:cubicBezTo>
                  <a:cubicBezTo>
                    <a:pt x="266" y="2075"/>
                    <a:pt x="263" y="2075"/>
                    <a:pt x="260" y="2075"/>
                  </a:cubicBezTo>
                  <a:cubicBezTo>
                    <a:pt x="259" y="2075"/>
                    <a:pt x="259" y="2075"/>
                    <a:pt x="258" y="2075"/>
                  </a:cubicBezTo>
                  <a:cubicBezTo>
                    <a:pt x="255" y="2075"/>
                    <a:pt x="252" y="2074"/>
                    <a:pt x="250" y="2074"/>
                  </a:cubicBezTo>
                  <a:cubicBezTo>
                    <a:pt x="249" y="2074"/>
                    <a:pt x="249" y="2074"/>
                    <a:pt x="249" y="2074"/>
                  </a:cubicBezTo>
                  <a:cubicBezTo>
                    <a:pt x="246" y="2073"/>
                    <a:pt x="244" y="2073"/>
                    <a:pt x="241" y="2073"/>
                  </a:cubicBezTo>
                  <a:cubicBezTo>
                    <a:pt x="241" y="2073"/>
                    <a:pt x="240" y="2073"/>
                    <a:pt x="240" y="2072"/>
                  </a:cubicBezTo>
                  <a:cubicBezTo>
                    <a:pt x="237" y="2072"/>
                    <a:pt x="234" y="2072"/>
                    <a:pt x="232" y="2071"/>
                  </a:cubicBezTo>
                  <a:cubicBezTo>
                    <a:pt x="232" y="2071"/>
                    <a:pt x="231" y="2071"/>
                    <a:pt x="231" y="2071"/>
                  </a:cubicBezTo>
                  <a:cubicBezTo>
                    <a:pt x="228" y="2070"/>
                    <a:pt x="226" y="2070"/>
                    <a:pt x="224" y="2069"/>
                  </a:cubicBezTo>
                  <a:cubicBezTo>
                    <a:pt x="224" y="2069"/>
                    <a:pt x="223" y="2069"/>
                    <a:pt x="223" y="2069"/>
                  </a:cubicBezTo>
                  <a:cubicBezTo>
                    <a:pt x="221" y="2068"/>
                    <a:pt x="218" y="2068"/>
                    <a:pt x="216" y="2067"/>
                  </a:cubicBezTo>
                  <a:cubicBezTo>
                    <a:pt x="216" y="2067"/>
                    <a:pt x="216" y="2067"/>
                    <a:pt x="215" y="2067"/>
                  </a:cubicBezTo>
                  <a:cubicBezTo>
                    <a:pt x="213" y="2066"/>
                    <a:pt x="211" y="2065"/>
                    <a:pt x="209" y="2064"/>
                  </a:cubicBezTo>
                  <a:cubicBezTo>
                    <a:pt x="209" y="2064"/>
                    <a:pt x="209" y="2064"/>
                    <a:pt x="209" y="2064"/>
                  </a:cubicBezTo>
                  <a:cubicBezTo>
                    <a:pt x="207" y="2063"/>
                    <a:pt x="205" y="2062"/>
                    <a:pt x="203" y="2061"/>
                  </a:cubicBezTo>
                  <a:cubicBezTo>
                    <a:pt x="202" y="2061"/>
                    <a:pt x="202" y="2061"/>
                    <a:pt x="202" y="2061"/>
                  </a:cubicBezTo>
                  <a:cubicBezTo>
                    <a:pt x="198" y="2059"/>
                    <a:pt x="194" y="2057"/>
                    <a:pt x="191" y="2054"/>
                  </a:cubicBezTo>
                  <a:cubicBezTo>
                    <a:pt x="190" y="2054"/>
                    <a:pt x="190" y="2054"/>
                    <a:pt x="190" y="2054"/>
                  </a:cubicBezTo>
                  <a:cubicBezTo>
                    <a:pt x="188" y="2052"/>
                    <a:pt x="186" y="2051"/>
                    <a:pt x="185" y="2049"/>
                  </a:cubicBezTo>
                  <a:cubicBezTo>
                    <a:pt x="185" y="2049"/>
                    <a:pt x="185" y="2049"/>
                    <a:pt x="185" y="2049"/>
                  </a:cubicBezTo>
                  <a:cubicBezTo>
                    <a:pt x="183" y="2048"/>
                    <a:pt x="182" y="2046"/>
                    <a:pt x="180" y="2045"/>
                  </a:cubicBezTo>
                  <a:cubicBezTo>
                    <a:pt x="180" y="2045"/>
                    <a:pt x="180" y="2045"/>
                    <a:pt x="180" y="2044"/>
                  </a:cubicBezTo>
                  <a:cubicBezTo>
                    <a:pt x="178" y="2043"/>
                    <a:pt x="177" y="2041"/>
                    <a:pt x="175" y="2039"/>
                  </a:cubicBezTo>
                  <a:cubicBezTo>
                    <a:pt x="175" y="2039"/>
                    <a:pt x="175" y="2039"/>
                    <a:pt x="175" y="2039"/>
                  </a:cubicBezTo>
                  <a:cubicBezTo>
                    <a:pt x="174" y="2037"/>
                    <a:pt x="172" y="2035"/>
                    <a:pt x="171" y="2034"/>
                  </a:cubicBezTo>
                  <a:cubicBezTo>
                    <a:pt x="171" y="2033"/>
                    <a:pt x="171" y="2033"/>
                    <a:pt x="171" y="2033"/>
                  </a:cubicBezTo>
                  <a:cubicBezTo>
                    <a:pt x="170" y="2031"/>
                    <a:pt x="168" y="2029"/>
                    <a:pt x="167" y="2027"/>
                  </a:cubicBezTo>
                  <a:cubicBezTo>
                    <a:pt x="167" y="2027"/>
                    <a:pt x="167" y="2027"/>
                    <a:pt x="167" y="2026"/>
                  </a:cubicBezTo>
                  <a:cubicBezTo>
                    <a:pt x="166" y="2024"/>
                    <a:pt x="164" y="2022"/>
                    <a:pt x="163" y="2020"/>
                  </a:cubicBezTo>
                  <a:cubicBezTo>
                    <a:pt x="163" y="2020"/>
                    <a:pt x="163" y="2020"/>
                    <a:pt x="163" y="2020"/>
                  </a:cubicBezTo>
                  <a:cubicBezTo>
                    <a:pt x="158" y="2008"/>
                    <a:pt x="154" y="1995"/>
                    <a:pt x="151" y="1979"/>
                  </a:cubicBezTo>
                  <a:cubicBezTo>
                    <a:pt x="144" y="1946"/>
                    <a:pt x="139" y="1913"/>
                    <a:pt x="137" y="1879"/>
                  </a:cubicBezTo>
                  <a:cubicBezTo>
                    <a:pt x="128" y="1751"/>
                    <a:pt x="121" y="1623"/>
                    <a:pt x="112" y="1496"/>
                  </a:cubicBezTo>
                  <a:cubicBezTo>
                    <a:pt x="105" y="1388"/>
                    <a:pt x="96" y="1280"/>
                    <a:pt x="89" y="1171"/>
                  </a:cubicBezTo>
                  <a:cubicBezTo>
                    <a:pt x="80" y="1030"/>
                    <a:pt x="73" y="888"/>
                    <a:pt x="65" y="746"/>
                  </a:cubicBezTo>
                  <a:cubicBezTo>
                    <a:pt x="57" y="608"/>
                    <a:pt x="46" y="471"/>
                    <a:pt x="39" y="333"/>
                  </a:cubicBezTo>
                  <a:cubicBezTo>
                    <a:pt x="35" y="266"/>
                    <a:pt x="34" y="199"/>
                    <a:pt x="35" y="132"/>
                  </a:cubicBezTo>
                  <a:cubicBezTo>
                    <a:pt x="36" y="79"/>
                    <a:pt x="51" y="66"/>
                    <a:pt x="103" y="65"/>
                  </a:cubicBezTo>
                  <a:cubicBezTo>
                    <a:pt x="170" y="63"/>
                    <a:pt x="237" y="66"/>
                    <a:pt x="304" y="62"/>
                  </a:cubicBezTo>
                  <a:cubicBezTo>
                    <a:pt x="430" y="53"/>
                    <a:pt x="1024" y="53"/>
                    <a:pt x="1195" y="49"/>
                  </a:cubicBezTo>
                  <a:cubicBezTo>
                    <a:pt x="1339" y="46"/>
                    <a:pt x="1483" y="45"/>
                    <a:pt x="1627" y="43"/>
                  </a:cubicBezTo>
                  <a:cubicBezTo>
                    <a:pt x="1905" y="41"/>
                    <a:pt x="2183" y="35"/>
                    <a:pt x="2461" y="40"/>
                  </a:cubicBezTo>
                  <a:cubicBezTo>
                    <a:pt x="2483" y="41"/>
                    <a:pt x="2505" y="40"/>
                    <a:pt x="2526" y="40"/>
                  </a:cubicBezTo>
                  <a:cubicBezTo>
                    <a:pt x="2536" y="40"/>
                    <a:pt x="2544" y="41"/>
                    <a:pt x="2551" y="41"/>
                  </a:cubicBezTo>
                  <a:cubicBezTo>
                    <a:pt x="2551" y="41"/>
                    <a:pt x="2551" y="41"/>
                    <a:pt x="2551" y="41"/>
                  </a:cubicBezTo>
                  <a:cubicBezTo>
                    <a:pt x="2553" y="42"/>
                    <a:pt x="2555" y="42"/>
                    <a:pt x="2557" y="42"/>
                  </a:cubicBezTo>
                  <a:cubicBezTo>
                    <a:pt x="2557" y="42"/>
                    <a:pt x="2557" y="42"/>
                    <a:pt x="2557" y="42"/>
                  </a:cubicBezTo>
                  <a:cubicBezTo>
                    <a:pt x="2560" y="43"/>
                    <a:pt x="2563" y="43"/>
                    <a:pt x="2566" y="44"/>
                  </a:cubicBezTo>
                  <a:cubicBezTo>
                    <a:pt x="2566" y="44"/>
                    <a:pt x="2566" y="44"/>
                    <a:pt x="2566" y="44"/>
                  </a:cubicBezTo>
                  <a:cubicBezTo>
                    <a:pt x="2567" y="45"/>
                    <a:pt x="2569" y="45"/>
                    <a:pt x="2570" y="46"/>
                  </a:cubicBezTo>
                  <a:cubicBezTo>
                    <a:pt x="2570" y="46"/>
                    <a:pt x="2570" y="46"/>
                    <a:pt x="2570" y="46"/>
                  </a:cubicBezTo>
                  <a:cubicBezTo>
                    <a:pt x="2572" y="47"/>
                    <a:pt x="2574" y="48"/>
                    <a:pt x="2576" y="49"/>
                  </a:cubicBezTo>
                  <a:cubicBezTo>
                    <a:pt x="2576" y="50"/>
                    <a:pt x="2576" y="50"/>
                    <a:pt x="2576" y="50"/>
                  </a:cubicBezTo>
                  <a:cubicBezTo>
                    <a:pt x="2577" y="50"/>
                    <a:pt x="2578" y="51"/>
                    <a:pt x="2579" y="52"/>
                  </a:cubicBezTo>
                  <a:cubicBezTo>
                    <a:pt x="2579" y="52"/>
                    <a:pt x="2579" y="52"/>
                    <a:pt x="2579" y="52"/>
                  </a:cubicBezTo>
                  <a:cubicBezTo>
                    <a:pt x="2579" y="53"/>
                    <a:pt x="2580" y="54"/>
                    <a:pt x="2581" y="55"/>
                  </a:cubicBezTo>
                  <a:cubicBezTo>
                    <a:pt x="2581" y="55"/>
                    <a:pt x="2581" y="55"/>
                    <a:pt x="2581" y="55"/>
                  </a:cubicBezTo>
                  <a:cubicBezTo>
                    <a:pt x="2581" y="56"/>
                    <a:pt x="2582" y="58"/>
                    <a:pt x="2582" y="59"/>
                  </a:cubicBezTo>
                  <a:cubicBezTo>
                    <a:pt x="2582" y="59"/>
                    <a:pt x="2582" y="59"/>
                    <a:pt x="2583" y="59"/>
                  </a:cubicBezTo>
                  <a:cubicBezTo>
                    <a:pt x="2583" y="62"/>
                    <a:pt x="2584" y="65"/>
                    <a:pt x="2585" y="68"/>
                  </a:cubicBezTo>
                  <a:cubicBezTo>
                    <a:pt x="2585" y="68"/>
                    <a:pt x="2585" y="68"/>
                    <a:pt x="2585" y="68"/>
                  </a:cubicBezTo>
                  <a:cubicBezTo>
                    <a:pt x="2585" y="70"/>
                    <a:pt x="2585" y="71"/>
                    <a:pt x="2586" y="73"/>
                  </a:cubicBezTo>
                  <a:cubicBezTo>
                    <a:pt x="2586" y="73"/>
                    <a:pt x="2586" y="74"/>
                    <a:pt x="2586" y="74"/>
                  </a:cubicBezTo>
                  <a:cubicBezTo>
                    <a:pt x="2586" y="77"/>
                    <a:pt x="2586" y="81"/>
                    <a:pt x="2587" y="86"/>
                  </a:cubicBezTo>
                  <a:cubicBezTo>
                    <a:pt x="2587" y="86"/>
                    <a:pt x="2587" y="86"/>
                    <a:pt x="2587" y="87"/>
                  </a:cubicBezTo>
                  <a:cubicBezTo>
                    <a:pt x="2587" y="89"/>
                    <a:pt x="2587" y="91"/>
                    <a:pt x="2587" y="93"/>
                  </a:cubicBezTo>
                  <a:cubicBezTo>
                    <a:pt x="2587" y="94"/>
                    <a:pt x="2587" y="94"/>
                    <a:pt x="2587" y="95"/>
                  </a:cubicBezTo>
                  <a:cubicBezTo>
                    <a:pt x="2587" y="97"/>
                    <a:pt x="2587" y="100"/>
                    <a:pt x="2587" y="102"/>
                  </a:cubicBezTo>
                  <a:cubicBezTo>
                    <a:pt x="2588" y="254"/>
                    <a:pt x="2563" y="766"/>
                    <a:pt x="2558" y="8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4" name="Freeform 806">
              <a:extLst>
                <a:ext uri="{FF2B5EF4-FFF2-40B4-BE49-F238E27FC236}">
                  <a16:creationId xmlns:a16="http://schemas.microsoft.com/office/drawing/2014/main" id="{AC6155E8-446E-450C-8760-DF5B2EE4D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5" y="8375651"/>
              <a:ext cx="174625" cy="22225"/>
            </a:xfrm>
            <a:custGeom>
              <a:avLst/>
              <a:gdLst>
                <a:gd name="T0" fmla="*/ 124433 w 334"/>
                <a:gd name="T1" fmla="*/ 2646 h 42"/>
                <a:gd name="T2" fmla="*/ 35552 w 334"/>
                <a:gd name="T3" fmla="*/ 4233 h 42"/>
                <a:gd name="T4" fmla="*/ 7842 w 334"/>
                <a:gd name="T5" fmla="*/ 1588 h 42"/>
                <a:gd name="T6" fmla="*/ 0 w 334"/>
                <a:gd name="T7" fmla="*/ 8467 h 42"/>
                <a:gd name="T8" fmla="*/ 5228 w 334"/>
                <a:gd name="T9" fmla="*/ 14817 h 42"/>
                <a:gd name="T10" fmla="*/ 26141 w 334"/>
                <a:gd name="T11" fmla="*/ 18521 h 42"/>
                <a:gd name="T12" fmla="*/ 149006 w 334"/>
                <a:gd name="T13" fmla="*/ 19050 h 42"/>
                <a:gd name="T14" fmla="*/ 174625 w 334"/>
                <a:gd name="T15" fmla="*/ 10583 h 42"/>
                <a:gd name="T16" fmla="*/ 124433 w 334"/>
                <a:gd name="T17" fmla="*/ 264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4" h="42">
                  <a:moveTo>
                    <a:pt x="238" y="5"/>
                  </a:moveTo>
                  <a:cubicBezTo>
                    <a:pt x="181" y="11"/>
                    <a:pt x="125" y="11"/>
                    <a:pt x="68" y="8"/>
                  </a:cubicBezTo>
                  <a:cubicBezTo>
                    <a:pt x="50" y="7"/>
                    <a:pt x="33" y="4"/>
                    <a:pt x="15" y="3"/>
                  </a:cubicBezTo>
                  <a:cubicBezTo>
                    <a:pt x="7" y="3"/>
                    <a:pt x="0" y="6"/>
                    <a:pt x="0" y="16"/>
                  </a:cubicBezTo>
                  <a:cubicBezTo>
                    <a:pt x="0" y="21"/>
                    <a:pt x="4" y="27"/>
                    <a:pt x="10" y="28"/>
                  </a:cubicBezTo>
                  <a:cubicBezTo>
                    <a:pt x="24" y="31"/>
                    <a:pt x="37" y="35"/>
                    <a:pt x="50" y="35"/>
                  </a:cubicBezTo>
                  <a:cubicBezTo>
                    <a:pt x="129" y="36"/>
                    <a:pt x="207" y="37"/>
                    <a:pt x="285" y="36"/>
                  </a:cubicBezTo>
                  <a:cubicBezTo>
                    <a:pt x="302" y="36"/>
                    <a:pt x="322" y="42"/>
                    <a:pt x="334" y="20"/>
                  </a:cubicBezTo>
                  <a:cubicBezTo>
                    <a:pt x="304" y="0"/>
                    <a:pt x="271" y="3"/>
                    <a:pt x="238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5" name="Freeform 807">
              <a:extLst>
                <a:ext uri="{FF2B5EF4-FFF2-40B4-BE49-F238E27FC236}">
                  <a16:creationId xmlns:a16="http://schemas.microsoft.com/office/drawing/2014/main" id="{A2EFD646-7008-4A6D-A91F-302BAFD94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525" y="7034214"/>
              <a:ext cx="50800" cy="169863"/>
            </a:xfrm>
            <a:custGeom>
              <a:avLst/>
              <a:gdLst>
                <a:gd name="T0" fmla="*/ 11404 w 98"/>
                <a:gd name="T1" fmla="*/ 0 h 325"/>
                <a:gd name="T2" fmla="*/ 20735 w 98"/>
                <a:gd name="T3" fmla="*/ 87283 h 325"/>
                <a:gd name="T4" fmla="*/ 0 w 98"/>
                <a:gd name="T5" fmla="*/ 169863 h 325"/>
                <a:gd name="T6" fmla="*/ 11404 w 98"/>
                <a:gd name="T7" fmla="*/ 0 h 3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" h="325">
                  <a:moveTo>
                    <a:pt x="22" y="0"/>
                  </a:moveTo>
                  <a:cubicBezTo>
                    <a:pt x="31" y="59"/>
                    <a:pt x="42" y="112"/>
                    <a:pt x="40" y="167"/>
                  </a:cubicBezTo>
                  <a:cubicBezTo>
                    <a:pt x="38" y="223"/>
                    <a:pt x="17" y="273"/>
                    <a:pt x="0" y="325"/>
                  </a:cubicBezTo>
                  <a:cubicBezTo>
                    <a:pt x="84" y="240"/>
                    <a:pt x="98" y="6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6" name="Freeform 809">
              <a:extLst>
                <a:ext uri="{FF2B5EF4-FFF2-40B4-BE49-F238E27FC236}">
                  <a16:creationId xmlns:a16="http://schemas.microsoft.com/office/drawing/2014/main" id="{C1786886-0223-4057-8FFF-F82BA42DA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7138" y="8367713"/>
              <a:ext cx="155575" cy="23813"/>
            </a:xfrm>
            <a:custGeom>
              <a:avLst/>
              <a:gdLst>
                <a:gd name="T0" fmla="*/ 123941 w 300"/>
                <a:gd name="T1" fmla="*/ 4659 h 46"/>
                <a:gd name="T2" fmla="*/ 93864 w 300"/>
                <a:gd name="T3" fmla="*/ 5694 h 46"/>
                <a:gd name="T4" fmla="*/ 11927 w 300"/>
                <a:gd name="T5" fmla="*/ 518 h 46"/>
                <a:gd name="T6" fmla="*/ 519 w 300"/>
                <a:gd name="T7" fmla="*/ 6730 h 46"/>
                <a:gd name="T8" fmla="*/ 10372 w 300"/>
                <a:gd name="T9" fmla="*/ 16048 h 46"/>
                <a:gd name="T10" fmla="*/ 155575 w 300"/>
                <a:gd name="T11" fmla="*/ 18636 h 46"/>
                <a:gd name="T12" fmla="*/ 123941 w 300"/>
                <a:gd name="T13" fmla="*/ 4659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0" h="46">
                  <a:moveTo>
                    <a:pt x="239" y="9"/>
                  </a:moveTo>
                  <a:cubicBezTo>
                    <a:pt x="220" y="11"/>
                    <a:pt x="201" y="12"/>
                    <a:pt x="181" y="11"/>
                  </a:cubicBezTo>
                  <a:cubicBezTo>
                    <a:pt x="128" y="9"/>
                    <a:pt x="75" y="7"/>
                    <a:pt x="23" y="1"/>
                  </a:cubicBezTo>
                  <a:cubicBezTo>
                    <a:pt x="13" y="0"/>
                    <a:pt x="2" y="0"/>
                    <a:pt x="1" y="13"/>
                  </a:cubicBezTo>
                  <a:cubicBezTo>
                    <a:pt x="0" y="25"/>
                    <a:pt x="10" y="29"/>
                    <a:pt x="20" y="31"/>
                  </a:cubicBezTo>
                  <a:cubicBezTo>
                    <a:pt x="113" y="46"/>
                    <a:pt x="206" y="43"/>
                    <a:pt x="300" y="36"/>
                  </a:cubicBezTo>
                  <a:cubicBezTo>
                    <a:pt x="285" y="9"/>
                    <a:pt x="261" y="8"/>
                    <a:pt x="239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7" name="Freeform 810">
              <a:extLst>
                <a:ext uri="{FF2B5EF4-FFF2-40B4-BE49-F238E27FC236}">
                  <a16:creationId xmlns:a16="http://schemas.microsoft.com/office/drawing/2014/main" id="{AFC26E2A-F6A9-4B65-BBD6-F842D114A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3925" y="7302501"/>
              <a:ext cx="374650" cy="25400"/>
            </a:xfrm>
            <a:custGeom>
              <a:avLst/>
              <a:gdLst>
                <a:gd name="T0" fmla="*/ 367335 w 717"/>
                <a:gd name="T1" fmla="*/ 15875 h 48"/>
                <a:gd name="T2" fmla="*/ 369425 w 717"/>
                <a:gd name="T3" fmla="*/ 14817 h 48"/>
                <a:gd name="T4" fmla="*/ 369947 w 717"/>
                <a:gd name="T5" fmla="*/ 14287 h 48"/>
                <a:gd name="T6" fmla="*/ 372037 w 717"/>
                <a:gd name="T7" fmla="*/ 13229 h 48"/>
                <a:gd name="T8" fmla="*/ 374650 w 717"/>
                <a:gd name="T9" fmla="*/ 12171 h 48"/>
                <a:gd name="T10" fmla="*/ 371515 w 717"/>
                <a:gd name="T11" fmla="*/ 10054 h 48"/>
                <a:gd name="T12" fmla="*/ 369947 w 717"/>
                <a:gd name="T13" fmla="*/ 9525 h 48"/>
                <a:gd name="T14" fmla="*/ 368902 w 717"/>
                <a:gd name="T15" fmla="*/ 8996 h 48"/>
                <a:gd name="T16" fmla="*/ 364722 w 717"/>
                <a:gd name="T17" fmla="*/ 7408 h 48"/>
                <a:gd name="T18" fmla="*/ 312992 w 717"/>
                <a:gd name="T19" fmla="*/ 1058 h 48"/>
                <a:gd name="T20" fmla="*/ 22469 w 717"/>
                <a:gd name="T21" fmla="*/ 2646 h 48"/>
                <a:gd name="T22" fmla="*/ 16721 w 717"/>
                <a:gd name="T23" fmla="*/ 2646 h 48"/>
                <a:gd name="T24" fmla="*/ 1045 w 717"/>
                <a:gd name="T25" fmla="*/ 9525 h 48"/>
                <a:gd name="T26" fmla="*/ 13586 w 717"/>
                <a:gd name="T27" fmla="*/ 19579 h 48"/>
                <a:gd name="T28" fmla="*/ 65838 w 717"/>
                <a:gd name="T29" fmla="*/ 23813 h 48"/>
                <a:gd name="T30" fmla="*/ 331803 w 717"/>
                <a:gd name="T31" fmla="*/ 21167 h 48"/>
                <a:gd name="T32" fmla="*/ 364722 w 717"/>
                <a:gd name="T33" fmla="*/ 16933 h 48"/>
                <a:gd name="T34" fmla="*/ 367335 w 717"/>
                <a:gd name="T35" fmla="*/ 15875 h 48"/>
                <a:gd name="T36" fmla="*/ 367335 w 717"/>
                <a:gd name="T37" fmla="*/ 15875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17" h="48">
                  <a:moveTo>
                    <a:pt x="703" y="30"/>
                  </a:moveTo>
                  <a:cubicBezTo>
                    <a:pt x="704" y="29"/>
                    <a:pt x="706" y="28"/>
                    <a:pt x="707" y="28"/>
                  </a:cubicBezTo>
                  <a:cubicBezTo>
                    <a:pt x="708" y="28"/>
                    <a:pt x="708" y="27"/>
                    <a:pt x="708" y="27"/>
                  </a:cubicBezTo>
                  <a:cubicBezTo>
                    <a:pt x="710" y="27"/>
                    <a:pt x="711" y="26"/>
                    <a:pt x="712" y="25"/>
                  </a:cubicBezTo>
                  <a:cubicBezTo>
                    <a:pt x="714" y="25"/>
                    <a:pt x="715" y="24"/>
                    <a:pt x="717" y="23"/>
                  </a:cubicBezTo>
                  <a:cubicBezTo>
                    <a:pt x="715" y="22"/>
                    <a:pt x="713" y="21"/>
                    <a:pt x="711" y="19"/>
                  </a:cubicBezTo>
                  <a:cubicBezTo>
                    <a:pt x="710" y="19"/>
                    <a:pt x="709" y="18"/>
                    <a:pt x="708" y="18"/>
                  </a:cubicBezTo>
                  <a:cubicBezTo>
                    <a:pt x="707" y="18"/>
                    <a:pt x="707" y="17"/>
                    <a:pt x="706" y="17"/>
                  </a:cubicBezTo>
                  <a:cubicBezTo>
                    <a:pt x="703" y="16"/>
                    <a:pt x="701" y="14"/>
                    <a:pt x="698" y="14"/>
                  </a:cubicBezTo>
                  <a:cubicBezTo>
                    <a:pt x="665" y="0"/>
                    <a:pt x="632" y="2"/>
                    <a:pt x="599" y="2"/>
                  </a:cubicBezTo>
                  <a:cubicBezTo>
                    <a:pt x="414" y="4"/>
                    <a:pt x="229" y="10"/>
                    <a:pt x="43" y="5"/>
                  </a:cubicBezTo>
                  <a:cubicBezTo>
                    <a:pt x="39" y="5"/>
                    <a:pt x="35" y="5"/>
                    <a:pt x="32" y="5"/>
                  </a:cubicBezTo>
                  <a:cubicBezTo>
                    <a:pt x="20" y="6"/>
                    <a:pt x="5" y="3"/>
                    <a:pt x="2" y="18"/>
                  </a:cubicBezTo>
                  <a:cubicBezTo>
                    <a:pt x="0" y="34"/>
                    <a:pt x="16" y="35"/>
                    <a:pt x="26" y="37"/>
                  </a:cubicBezTo>
                  <a:cubicBezTo>
                    <a:pt x="59" y="44"/>
                    <a:pt x="93" y="45"/>
                    <a:pt x="126" y="45"/>
                  </a:cubicBezTo>
                  <a:cubicBezTo>
                    <a:pt x="296" y="48"/>
                    <a:pt x="465" y="33"/>
                    <a:pt x="635" y="40"/>
                  </a:cubicBezTo>
                  <a:cubicBezTo>
                    <a:pt x="656" y="41"/>
                    <a:pt x="677" y="40"/>
                    <a:pt x="698" y="32"/>
                  </a:cubicBezTo>
                  <a:cubicBezTo>
                    <a:pt x="699" y="31"/>
                    <a:pt x="701" y="30"/>
                    <a:pt x="703" y="30"/>
                  </a:cubicBezTo>
                  <a:cubicBezTo>
                    <a:pt x="703" y="30"/>
                    <a:pt x="703" y="30"/>
                    <a:pt x="703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8" name="Freeform 811">
              <a:extLst>
                <a:ext uri="{FF2B5EF4-FFF2-40B4-BE49-F238E27FC236}">
                  <a16:creationId xmlns:a16="http://schemas.microsoft.com/office/drawing/2014/main" id="{95BCF564-441E-435B-AFF7-D3CD1C5C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7683501"/>
              <a:ext cx="301625" cy="23813"/>
            </a:xfrm>
            <a:custGeom>
              <a:avLst/>
              <a:gdLst>
                <a:gd name="T0" fmla="*/ 0 w 576"/>
                <a:gd name="T1" fmla="*/ 7036 h 44"/>
                <a:gd name="T2" fmla="*/ 301625 w 576"/>
                <a:gd name="T3" fmla="*/ 8118 h 44"/>
                <a:gd name="T4" fmla="*/ 282773 w 576"/>
                <a:gd name="T5" fmla="*/ 0 h 44"/>
                <a:gd name="T6" fmla="*/ 0 w 576"/>
                <a:gd name="T7" fmla="*/ 0 h 44"/>
                <a:gd name="T8" fmla="*/ 0 w 576"/>
                <a:gd name="T9" fmla="*/ 7036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6" h="44">
                  <a:moveTo>
                    <a:pt x="0" y="13"/>
                  </a:moveTo>
                  <a:cubicBezTo>
                    <a:pt x="83" y="43"/>
                    <a:pt x="497" y="44"/>
                    <a:pt x="576" y="15"/>
                  </a:cubicBezTo>
                  <a:cubicBezTo>
                    <a:pt x="567" y="2"/>
                    <a:pt x="553" y="0"/>
                    <a:pt x="540" y="0"/>
                  </a:cubicBezTo>
                  <a:cubicBezTo>
                    <a:pt x="360" y="0"/>
                    <a:pt x="180" y="0"/>
                    <a:pt x="0" y="0"/>
                  </a:cubicBezTo>
                  <a:cubicBezTo>
                    <a:pt x="0" y="4"/>
                    <a:pt x="0" y="9"/>
                    <a:pt x="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09" name="Freeform 812">
              <a:extLst>
                <a:ext uri="{FF2B5EF4-FFF2-40B4-BE49-F238E27FC236}">
                  <a16:creationId xmlns:a16="http://schemas.microsoft.com/office/drawing/2014/main" id="{53840F82-07F5-4435-A2C6-78A291B39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7308851"/>
              <a:ext cx="155575" cy="20638"/>
            </a:xfrm>
            <a:custGeom>
              <a:avLst/>
              <a:gdLst>
                <a:gd name="T0" fmla="*/ 0 w 300"/>
                <a:gd name="T1" fmla="*/ 10584 h 39"/>
                <a:gd name="T2" fmla="*/ 13483 w 300"/>
                <a:gd name="T3" fmla="*/ 20109 h 39"/>
                <a:gd name="T4" fmla="*/ 14002 w 300"/>
                <a:gd name="T5" fmla="*/ 20109 h 39"/>
                <a:gd name="T6" fmla="*/ 101642 w 300"/>
                <a:gd name="T7" fmla="*/ 16934 h 39"/>
                <a:gd name="T8" fmla="*/ 155575 w 300"/>
                <a:gd name="T9" fmla="*/ 4763 h 39"/>
                <a:gd name="T10" fmla="*/ 15558 w 300"/>
                <a:gd name="T11" fmla="*/ 2117 h 39"/>
                <a:gd name="T12" fmla="*/ 14002 w 300"/>
                <a:gd name="T13" fmla="*/ 2117 h 39"/>
                <a:gd name="T14" fmla="*/ 0 w 300"/>
                <a:gd name="T15" fmla="*/ 10584 h 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0" h="39">
                  <a:moveTo>
                    <a:pt x="0" y="20"/>
                  </a:moveTo>
                  <a:cubicBezTo>
                    <a:pt x="1" y="34"/>
                    <a:pt x="14" y="39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84" y="37"/>
                    <a:pt x="140" y="37"/>
                    <a:pt x="196" y="32"/>
                  </a:cubicBezTo>
                  <a:cubicBezTo>
                    <a:pt x="228" y="30"/>
                    <a:pt x="263" y="36"/>
                    <a:pt x="300" y="9"/>
                  </a:cubicBezTo>
                  <a:cubicBezTo>
                    <a:pt x="204" y="3"/>
                    <a:pt x="117" y="0"/>
                    <a:pt x="30" y="4"/>
                  </a:cubicBezTo>
                  <a:cubicBezTo>
                    <a:pt x="29" y="4"/>
                    <a:pt x="28" y="4"/>
                    <a:pt x="27" y="4"/>
                  </a:cubicBezTo>
                  <a:cubicBezTo>
                    <a:pt x="15" y="5"/>
                    <a:pt x="0" y="4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10" name="Freeform 813">
              <a:extLst>
                <a:ext uri="{FF2B5EF4-FFF2-40B4-BE49-F238E27FC236}">
                  <a16:creationId xmlns:a16="http://schemas.microsoft.com/office/drawing/2014/main" id="{F135ADD0-C8CA-43A8-B14F-904CAF31C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25" y="7597776"/>
              <a:ext cx="50800" cy="149225"/>
            </a:xfrm>
            <a:custGeom>
              <a:avLst/>
              <a:gdLst>
                <a:gd name="T0" fmla="*/ 30162 w 96"/>
                <a:gd name="T1" fmla="*/ 8870 h 286"/>
                <a:gd name="T2" fmla="*/ 1058 w 96"/>
                <a:gd name="T3" fmla="*/ 103310 h 286"/>
                <a:gd name="T4" fmla="*/ 16404 w 96"/>
                <a:gd name="T5" fmla="*/ 149225 h 286"/>
                <a:gd name="T6" fmla="*/ 16404 w 96"/>
                <a:gd name="T7" fmla="*/ 99135 h 286"/>
                <a:gd name="T8" fmla="*/ 46038 w 96"/>
                <a:gd name="T9" fmla="*/ 19305 h 286"/>
                <a:gd name="T10" fmla="*/ 46038 w 96"/>
                <a:gd name="T11" fmla="*/ 5739 h 286"/>
                <a:gd name="T12" fmla="*/ 30162 w 96"/>
                <a:gd name="T13" fmla="*/ 8870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286">
                  <a:moveTo>
                    <a:pt x="57" y="17"/>
                  </a:moveTo>
                  <a:cubicBezTo>
                    <a:pt x="14" y="70"/>
                    <a:pt x="0" y="132"/>
                    <a:pt x="2" y="198"/>
                  </a:cubicBezTo>
                  <a:cubicBezTo>
                    <a:pt x="3" y="226"/>
                    <a:pt x="5" y="257"/>
                    <a:pt x="31" y="286"/>
                  </a:cubicBezTo>
                  <a:cubicBezTo>
                    <a:pt x="41" y="248"/>
                    <a:pt x="28" y="219"/>
                    <a:pt x="31" y="190"/>
                  </a:cubicBezTo>
                  <a:cubicBezTo>
                    <a:pt x="37" y="134"/>
                    <a:pt x="55" y="83"/>
                    <a:pt x="87" y="37"/>
                  </a:cubicBezTo>
                  <a:cubicBezTo>
                    <a:pt x="92" y="29"/>
                    <a:pt x="96" y="19"/>
                    <a:pt x="87" y="11"/>
                  </a:cubicBezTo>
                  <a:cubicBezTo>
                    <a:pt x="75" y="0"/>
                    <a:pt x="65" y="8"/>
                    <a:pt x="57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11" name="Freeform 814">
              <a:extLst>
                <a:ext uri="{FF2B5EF4-FFF2-40B4-BE49-F238E27FC236}">
                  <a16:creationId xmlns:a16="http://schemas.microsoft.com/office/drawing/2014/main" id="{1BF1CAA2-6B3A-4C98-821B-815816A5B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5038" y="7453313"/>
              <a:ext cx="85725" cy="23813"/>
            </a:xfrm>
            <a:custGeom>
              <a:avLst/>
              <a:gdLst>
                <a:gd name="T0" fmla="*/ 10977 w 164"/>
                <a:gd name="T1" fmla="*/ 19672 h 46"/>
                <a:gd name="T2" fmla="*/ 85725 w 164"/>
                <a:gd name="T3" fmla="*/ 15530 h 46"/>
                <a:gd name="T4" fmla="*/ 13068 w 164"/>
                <a:gd name="T5" fmla="*/ 2071 h 46"/>
                <a:gd name="T6" fmla="*/ 0 w 164"/>
                <a:gd name="T7" fmla="*/ 11389 h 46"/>
                <a:gd name="T8" fmla="*/ 10977 w 164"/>
                <a:gd name="T9" fmla="*/ 19672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4" h="46">
                  <a:moveTo>
                    <a:pt x="21" y="38"/>
                  </a:moveTo>
                  <a:cubicBezTo>
                    <a:pt x="69" y="42"/>
                    <a:pt x="117" y="46"/>
                    <a:pt x="164" y="30"/>
                  </a:cubicBezTo>
                  <a:cubicBezTo>
                    <a:pt x="119" y="14"/>
                    <a:pt x="74" y="0"/>
                    <a:pt x="25" y="4"/>
                  </a:cubicBezTo>
                  <a:cubicBezTo>
                    <a:pt x="13" y="5"/>
                    <a:pt x="0" y="7"/>
                    <a:pt x="0" y="22"/>
                  </a:cubicBezTo>
                  <a:cubicBezTo>
                    <a:pt x="0" y="32"/>
                    <a:pt x="10" y="38"/>
                    <a:pt x="21" y="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4712" name="Freeform 815">
              <a:extLst>
                <a:ext uri="{FF2B5EF4-FFF2-40B4-BE49-F238E27FC236}">
                  <a16:creationId xmlns:a16="http://schemas.microsoft.com/office/drawing/2014/main" id="{EEEF4FA0-D64A-491E-A2FA-7FEA6BE6E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775" y="7302501"/>
              <a:ext cx="66675" cy="22225"/>
            </a:xfrm>
            <a:custGeom>
              <a:avLst/>
              <a:gdLst>
                <a:gd name="T0" fmla="*/ 66675 w 127"/>
                <a:gd name="T1" fmla="*/ 8396 h 45"/>
                <a:gd name="T2" fmla="*/ 0 w 127"/>
                <a:gd name="T3" fmla="*/ 8890 h 45"/>
                <a:gd name="T4" fmla="*/ 66675 w 127"/>
                <a:gd name="T5" fmla="*/ 8396 h 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7" h="45">
                  <a:moveTo>
                    <a:pt x="127" y="17"/>
                  </a:moveTo>
                  <a:cubicBezTo>
                    <a:pt x="85" y="14"/>
                    <a:pt x="43" y="0"/>
                    <a:pt x="0" y="18"/>
                  </a:cubicBezTo>
                  <a:cubicBezTo>
                    <a:pt x="43" y="45"/>
                    <a:pt x="85" y="42"/>
                    <a:pt x="127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22079652-20D5-45BF-BC5F-D62A76983D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578"/>
          <a:stretch/>
        </p:blipFill>
        <p:spPr>
          <a:xfrm>
            <a:off x="414338" y="3789363"/>
            <a:ext cx="2733675" cy="2379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86E55D0-EF96-4716-BB7E-BDD9ABF0C88E}"/>
              </a:ext>
            </a:extLst>
          </p:cNvPr>
          <p:cNvSpPr txBox="1"/>
          <p:nvPr/>
        </p:nvSpPr>
        <p:spPr>
          <a:xfrm>
            <a:off x="373063" y="190500"/>
            <a:ext cx="704691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VEAMOS ALGUNOS EJEMPLOS: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5698E27-07E3-480E-9489-8B67CF6D9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63" y="1330325"/>
            <a:ext cx="6681787" cy="2185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7" name="Imagen 266">
            <a:extLst>
              <a:ext uri="{FF2B5EF4-FFF2-40B4-BE49-F238E27FC236}">
                <a16:creationId xmlns:a16="http://schemas.microsoft.com/office/drawing/2014/main" id="{E9CC7C25-EFD4-4576-8AD5-814C5F8187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7" t="59510" r="-1737" b="2259"/>
          <a:stretch/>
        </p:blipFill>
        <p:spPr>
          <a:xfrm>
            <a:off x="3552825" y="4054475"/>
            <a:ext cx="3297238" cy="1728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1E16774-3763-45B2-AFEE-14193ABFA008}"/>
              </a:ext>
            </a:extLst>
          </p:cNvPr>
          <p:cNvSpPr txBox="1"/>
          <p:nvPr/>
        </p:nvSpPr>
        <p:spPr>
          <a:xfrm>
            <a:off x="9867900" y="1974850"/>
            <a:ext cx="1568450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52">
            <a:extLst>
              <a:ext uri="{FF2B5EF4-FFF2-40B4-BE49-F238E27FC236}">
                <a16:creationId xmlns:a16="http://schemas.microsoft.com/office/drawing/2014/main" id="{1D8C7007-1A2C-4767-A2DB-5492742F1533}"/>
              </a:ext>
            </a:extLst>
          </p:cNvPr>
          <p:cNvGrpSpPr>
            <a:grpSpLocks/>
          </p:cNvGrpSpPr>
          <p:nvPr/>
        </p:nvGrpSpPr>
        <p:grpSpPr bwMode="auto">
          <a:xfrm>
            <a:off x="5922963" y="1781175"/>
            <a:ext cx="5637212" cy="3295650"/>
            <a:chOff x="1466850" y="3211513"/>
            <a:chExt cx="2097088" cy="1225550"/>
          </a:xfrm>
        </p:grpSpPr>
        <p:sp>
          <p:nvSpPr>
            <p:cNvPr id="65543" name="Freeform 872">
              <a:extLst>
                <a:ext uri="{FF2B5EF4-FFF2-40B4-BE49-F238E27FC236}">
                  <a16:creationId xmlns:a16="http://schemas.microsoft.com/office/drawing/2014/main" id="{922EA304-7B43-48B3-8C97-8FDE73F7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238" y="4130676"/>
              <a:ext cx="3175" cy="4763"/>
            </a:xfrm>
            <a:custGeom>
              <a:avLst/>
              <a:gdLst>
                <a:gd name="T0" fmla="*/ 3175 w 4"/>
                <a:gd name="T1" fmla="*/ 4763 h 10"/>
                <a:gd name="T2" fmla="*/ 0 w 4"/>
                <a:gd name="T3" fmla="*/ 0 h 10"/>
                <a:gd name="T4" fmla="*/ 3175 w 4"/>
                <a:gd name="T5" fmla="*/ 4763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7"/>
                    <a:pt x="1" y="3"/>
                    <a:pt x="0" y="0"/>
                  </a:cubicBezTo>
                  <a:cubicBezTo>
                    <a:pt x="1" y="3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44" name="Freeform 873">
              <a:extLst>
                <a:ext uri="{FF2B5EF4-FFF2-40B4-BE49-F238E27FC236}">
                  <a16:creationId xmlns:a16="http://schemas.microsoft.com/office/drawing/2014/main" id="{B1D93802-6BD8-48D2-9ACA-92A33DE90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4114801"/>
              <a:ext cx="3175" cy="6350"/>
            </a:xfrm>
            <a:custGeom>
              <a:avLst/>
              <a:gdLst>
                <a:gd name="T0" fmla="*/ 3175 w 5"/>
                <a:gd name="T1" fmla="*/ 6350 h 13"/>
                <a:gd name="T2" fmla="*/ 0 w 5"/>
                <a:gd name="T3" fmla="*/ 0 h 13"/>
                <a:gd name="T4" fmla="*/ 3175 w 5"/>
                <a:gd name="T5" fmla="*/ 63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3">
                  <a:moveTo>
                    <a:pt x="5" y="13"/>
                  </a:moveTo>
                  <a:cubicBezTo>
                    <a:pt x="3" y="9"/>
                    <a:pt x="1" y="4"/>
                    <a:pt x="0" y="0"/>
                  </a:cubicBezTo>
                  <a:cubicBezTo>
                    <a:pt x="1" y="4"/>
                    <a:pt x="3" y="9"/>
                    <a:pt x="5" y="1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45" name="Freeform 874">
              <a:extLst>
                <a:ext uri="{FF2B5EF4-FFF2-40B4-BE49-F238E27FC236}">
                  <a16:creationId xmlns:a16="http://schemas.microsoft.com/office/drawing/2014/main" id="{34D0AE82-DB30-4C29-809E-62AC63BD7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063" y="4122738"/>
              <a:ext cx="3175" cy="6350"/>
            </a:xfrm>
            <a:custGeom>
              <a:avLst/>
              <a:gdLst>
                <a:gd name="T0" fmla="*/ 3175 w 5"/>
                <a:gd name="T1" fmla="*/ 6350 h 14"/>
                <a:gd name="T2" fmla="*/ 0 w 5"/>
                <a:gd name="T3" fmla="*/ 0 h 14"/>
                <a:gd name="T4" fmla="*/ 3175 w 5"/>
                <a:gd name="T5" fmla="*/ 635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4">
                  <a:moveTo>
                    <a:pt x="5" y="14"/>
                  </a:moveTo>
                  <a:cubicBezTo>
                    <a:pt x="4" y="9"/>
                    <a:pt x="2" y="5"/>
                    <a:pt x="0" y="0"/>
                  </a:cubicBezTo>
                  <a:cubicBezTo>
                    <a:pt x="2" y="5"/>
                    <a:pt x="4" y="9"/>
                    <a:pt x="5" y="14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46" name="Freeform 875">
              <a:extLst>
                <a:ext uri="{FF2B5EF4-FFF2-40B4-BE49-F238E27FC236}">
                  <a16:creationId xmlns:a16="http://schemas.microsoft.com/office/drawing/2014/main" id="{37EE5A2E-D289-43E0-84D1-99AC2BC7E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4144963"/>
              <a:ext cx="3175" cy="7938"/>
            </a:xfrm>
            <a:custGeom>
              <a:avLst/>
              <a:gdLst>
                <a:gd name="T0" fmla="*/ 3175 w 6"/>
                <a:gd name="T1" fmla="*/ 7938 h 13"/>
                <a:gd name="T2" fmla="*/ 0 w 6"/>
                <a:gd name="T3" fmla="*/ 0 h 13"/>
                <a:gd name="T4" fmla="*/ 3175 w 6"/>
                <a:gd name="T5" fmla="*/ 793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3">
                  <a:moveTo>
                    <a:pt x="6" y="13"/>
                  </a:moveTo>
                  <a:cubicBezTo>
                    <a:pt x="4" y="9"/>
                    <a:pt x="2" y="4"/>
                    <a:pt x="0" y="0"/>
                  </a:cubicBezTo>
                  <a:cubicBezTo>
                    <a:pt x="2" y="4"/>
                    <a:pt x="4" y="9"/>
                    <a:pt x="6" y="1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47" name="Freeform 876">
              <a:extLst>
                <a:ext uri="{FF2B5EF4-FFF2-40B4-BE49-F238E27FC236}">
                  <a16:creationId xmlns:a16="http://schemas.microsoft.com/office/drawing/2014/main" id="{46D85479-1756-483C-8D8A-BA951A1E9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4014788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48" name="Freeform 877">
              <a:extLst>
                <a:ext uri="{FF2B5EF4-FFF2-40B4-BE49-F238E27FC236}">
                  <a16:creationId xmlns:a16="http://schemas.microsoft.com/office/drawing/2014/main" id="{669C7CFC-6C49-468F-897B-5E0FC71AE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413" y="4138613"/>
              <a:ext cx="3175" cy="4763"/>
            </a:xfrm>
            <a:custGeom>
              <a:avLst/>
              <a:gdLst>
                <a:gd name="T0" fmla="*/ 3175 w 4"/>
                <a:gd name="T1" fmla="*/ 4763 h 10"/>
                <a:gd name="T2" fmla="*/ 0 w 4"/>
                <a:gd name="T3" fmla="*/ 0 h 10"/>
                <a:gd name="T4" fmla="*/ 3175 w 4"/>
                <a:gd name="T5" fmla="*/ 4763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7"/>
                    <a:pt x="1" y="4"/>
                    <a:pt x="0" y="0"/>
                  </a:cubicBezTo>
                  <a:cubicBezTo>
                    <a:pt x="1" y="4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49" name="Freeform 878">
              <a:extLst>
                <a:ext uri="{FF2B5EF4-FFF2-40B4-BE49-F238E27FC236}">
                  <a16:creationId xmlns:a16="http://schemas.microsoft.com/office/drawing/2014/main" id="{0C789542-D9DC-46BF-A8B2-53822095F1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8250" y="3786188"/>
              <a:ext cx="485775" cy="406400"/>
            </a:xfrm>
            <a:custGeom>
              <a:avLst/>
              <a:gdLst>
                <a:gd name="T0" fmla="*/ 126270 w 931"/>
                <a:gd name="T1" fmla="*/ 384461 h 778"/>
                <a:gd name="T2" fmla="*/ 228539 w 931"/>
                <a:gd name="T3" fmla="*/ 404833 h 778"/>
                <a:gd name="T4" fmla="*/ 340199 w 931"/>
                <a:gd name="T5" fmla="*/ 380282 h 778"/>
                <a:gd name="T6" fmla="*/ 394986 w 931"/>
                <a:gd name="T7" fmla="*/ 352074 h 778"/>
                <a:gd name="T8" fmla="*/ 455512 w 931"/>
                <a:gd name="T9" fmla="*/ 293047 h 778"/>
                <a:gd name="T10" fmla="*/ 485775 w 931"/>
                <a:gd name="T11" fmla="*/ 202155 h 778"/>
                <a:gd name="T12" fmla="*/ 480035 w 931"/>
                <a:gd name="T13" fmla="*/ 182828 h 778"/>
                <a:gd name="T14" fmla="*/ 445076 w 931"/>
                <a:gd name="T15" fmla="*/ 127457 h 778"/>
                <a:gd name="T16" fmla="*/ 440380 w 931"/>
                <a:gd name="T17" fmla="*/ 101339 h 778"/>
                <a:gd name="T18" fmla="*/ 445598 w 931"/>
                <a:gd name="T19" fmla="*/ 63729 h 778"/>
                <a:gd name="T20" fmla="*/ 362114 w 931"/>
                <a:gd name="T21" fmla="*/ 5224 h 778"/>
                <a:gd name="T22" fmla="*/ 341243 w 931"/>
                <a:gd name="T23" fmla="*/ 13059 h 778"/>
                <a:gd name="T24" fmla="*/ 315154 w 931"/>
                <a:gd name="T25" fmla="*/ 21939 h 778"/>
                <a:gd name="T26" fmla="*/ 211320 w 931"/>
                <a:gd name="T27" fmla="*/ 21939 h 778"/>
                <a:gd name="T28" fmla="*/ 168012 w 931"/>
                <a:gd name="T29" fmla="*/ 16716 h 778"/>
                <a:gd name="T30" fmla="*/ 128357 w 931"/>
                <a:gd name="T31" fmla="*/ 14626 h 778"/>
                <a:gd name="T32" fmla="*/ 60526 w 931"/>
                <a:gd name="T33" fmla="*/ 73653 h 778"/>
                <a:gd name="T34" fmla="*/ 84528 w 931"/>
                <a:gd name="T35" fmla="*/ 112308 h 778"/>
                <a:gd name="T36" fmla="*/ 36524 w 931"/>
                <a:gd name="T37" fmla="*/ 217826 h 778"/>
                <a:gd name="T38" fmla="*/ 19828 w 931"/>
                <a:gd name="T39" fmla="*/ 241855 h 778"/>
                <a:gd name="T40" fmla="*/ 3652 w 931"/>
                <a:gd name="T41" fmla="*/ 266929 h 778"/>
                <a:gd name="T42" fmla="*/ 13566 w 931"/>
                <a:gd name="T43" fmla="*/ 303494 h 778"/>
                <a:gd name="T44" fmla="*/ 28176 w 931"/>
                <a:gd name="T45" fmla="*/ 321777 h 778"/>
                <a:gd name="T46" fmla="*/ 126270 w 931"/>
                <a:gd name="T47" fmla="*/ 384461 h 778"/>
                <a:gd name="T48" fmla="*/ 274455 w 931"/>
                <a:gd name="T49" fmla="*/ 184395 h 778"/>
                <a:gd name="T50" fmla="*/ 332372 w 931"/>
                <a:gd name="T51" fmla="*/ 237676 h 778"/>
                <a:gd name="T52" fmla="*/ 270803 w 931"/>
                <a:gd name="T53" fmla="*/ 289913 h 778"/>
                <a:gd name="T54" fmla="*/ 218625 w 931"/>
                <a:gd name="T55" fmla="*/ 239243 h 778"/>
                <a:gd name="T56" fmla="*/ 274455 w 931"/>
                <a:gd name="T57" fmla="*/ 184395 h 7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31" h="778">
                  <a:moveTo>
                    <a:pt x="242" y="736"/>
                  </a:moveTo>
                  <a:cubicBezTo>
                    <a:pt x="304" y="761"/>
                    <a:pt x="372" y="774"/>
                    <a:pt x="438" y="775"/>
                  </a:cubicBezTo>
                  <a:cubicBezTo>
                    <a:pt x="514" y="778"/>
                    <a:pt x="583" y="757"/>
                    <a:pt x="652" y="728"/>
                  </a:cubicBezTo>
                  <a:cubicBezTo>
                    <a:pt x="689" y="713"/>
                    <a:pt x="724" y="697"/>
                    <a:pt x="757" y="674"/>
                  </a:cubicBezTo>
                  <a:cubicBezTo>
                    <a:pt x="804" y="641"/>
                    <a:pt x="839" y="607"/>
                    <a:pt x="873" y="561"/>
                  </a:cubicBezTo>
                  <a:cubicBezTo>
                    <a:pt x="912" y="509"/>
                    <a:pt x="928" y="449"/>
                    <a:pt x="931" y="387"/>
                  </a:cubicBezTo>
                  <a:cubicBezTo>
                    <a:pt x="926" y="376"/>
                    <a:pt x="922" y="364"/>
                    <a:pt x="920" y="350"/>
                  </a:cubicBezTo>
                  <a:cubicBezTo>
                    <a:pt x="915" y="306"/>
                    <a:pt x="893" y="267"/>
                    <a:pt x="853" y="244"/>
                  </a:cubicBezTo>
                  <a:cubicBezTo>
                    <a:pt x="826" y="229"/>
                    <a:pt x="823" y="213"/>
                    <a:pt x="844" y="194"/>
                  </a:cubicBezTo>
                  <a:cubicBezTo>
                    <a:pt x="869" y="172"/>
                    <a:pt x="873" y="152"/>
                    <a:pt x="854" y="122"/>
                  </a:cubicBezTo>
                  <a:cubicBezTo>
                    <a:pt x="816" y="62"/>
                    <a:pt x="756" y="34"/>
                    <a:pt x="694" y="10"/>
                  </a:cubicBezTo>
                  <a:cubicBezTo>
                    <a:pt x="676" y="3"/>
                    <a:pt x="663" y="9"/>
                    <a:pt x="654" y="25"/>
                  </a:cubicBezTo>
                  <a:cubicBezTo>
                    <a:pt x="643" y="46"/>
                    <a:pt x="627" y="48"/>
                    <a:pt x="604" y="42"/>
                  </a:cubicBezTo>
                  <a:cubicBezTo>
                    <a:pt x="538" y="26"/>
                    <a:pt x="471" y="33"/>
                    <a:pt x="405" y="42"/>
                  </a:cubicBezTo>
                  <a:cubicBezTo>
                    <a:pt x="375" y="47"/>
                    <a:pt x="351" y="49"/>
                    <a:pt x="322" y="32"/>
                  </a:cubicBezTo>
                  <a:cubicBezTo>
                    <a:pt x="302" y="20"/>
                    <a:pt x="272" y="0"/>
                    <a:pt x="246" y="28"/>
                  </a:cubicBezTo>
                  <a:cubicBezTo>
                    <a:pt x="207" y="69"/>
                    <a:pt x="161" y="102"/>
                    <a:pt x="116" y="141"/>
                  </a:cubicBezTo>
                  <a:cubicBezTo>
                    <a:pt x="132" y="169"/>
                    <a:pt x="172" y="202"/>
                    <a:pt x="162" y="215"/>
                  </a:cubicBezTo>
                  <a:cubicBezTo>
                    <a:pt x="135" y="241"/>
                    <a:pt x="66" y="369"/>
                    <a:pt x="70" y="417"/>
                  </a:cubicBezTo>
                  <a:cubicBezTo>
                    <a:pt x="72" y="446"/>
                    <a:pt x="61" y="457"/>
                    <a:pt x="38" y="463"/>
                  </a:cubicBezTo>
                  <a:cubicBezTo>
                    <a:pt x="13" y="470"/>
                    <a:pt x="0" y="486"/>
                    <a:pt x="7" y="511"/>
                  </a:cubicBezTo>
                  <a:cubicBezTo>
                    <a:pt x="12" y="535"/>
                    <a:pt x="19" y="558"/>
                    <a:pt x="26" y="581"/>
                  </a:cubicBezTo>
                  <a:cubicBezTo>
                    <a:pt x="34" y="593"/>
                    <a:pt x="44" y="605"/>
                    <a:pt x="54" y="616"/>
                  </a:cubicBezTo>
                  <a:cubicBezTo>
                    <a:pt x="106" y="672"/>
                    <a:pt x="173" y="707"/>
                    <a:pt x="242" y="736"/>
                  </a:cubicBezTo>
                  <a:close/>
                  <a:moveTo>
                    <a:pt x="526" y="353"/>
                  </a:moveTo>
                  <a:cubicBezTo>
                    <a:pt x="613" y="358"/>
                    <a:pt x="641" y="397"/>
                    <a:pt x="637" y="455"/>
                  </a:cubicBezTo>
                  <a:cubicBezTo>
                    <a:pt x="632" y="512"/>
                    <a:pt x="577" y="560"/>
                    <a:pt x="519" y="555"/>
                  </a:cubicBezTo>
                  <a:cubicBezTo>
                    <a:pt x="465" y="551"/>
                    <a:pt x="418" y="505"/>
                    <a:pt x="419" y="458"/>
                  </a:cubicBezTo>
                  <a:cubicBezTo>
                    <a:pt x="421" y="397"/>
                    <a:pt x="475" y="350"/>
                    <a:pt x="526" y="35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0" name="Freeform 879">
              <a:extLst>
                <a:ext uri="{FF2B5EF4-FFF2-40B4-BE49-F238E27FC236}">
                  <a16:creationId xmlns:a16="http://schemas.microsoft.com/office/drawing/2014/main" id="{E29569FE-7482-4A02-94CC-FF6115E9C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4011613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1" name="Freeform 880">
              <a:extLst>
                <a:ext uri="{FF2B5EF4-FFF2-40B4-BE49-F238E27FC236}">
                  <a16:creationId xmlns:a16="http://schemas.microsoft.com/office/drawing/2014/main" id="{D73896FA-2D4A-4BD8-B257-AA6D2A6E7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0" y="4008438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588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2" name="Freeform 881">
              <a:extLst>
                <a:ext uri="{FF2B5EF4-FFF2-40B4-BE49-F238E27FC236}">
                  <a16:creationId xmlns:a16="http://schemas.microsoft.com/office/drawing/2014/main" id="{F5D55CF0-E278-4711-8B97-C5713E6BE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725" y="4005263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3" name="Freeform 882">
              <a:extLst>
                <a:ext uri="{FF2B5EF4-FFF2-40B4-BE49-F238E27FC236}">
                  <a16:creationId xmlns:a16="http://schemas.microsoft.com/office/drawing/2014/main" id="{D39324B6-703D-46BF-BA05-E9205F686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090988"/>
              <a:ext cx="4763" cy="14288"/>
            </a:xfrm>
            <a:custGeom>
              <a:avLst/>
              <a:gdLst>
                <a:gd name="T0" fmla="*/ 4763 w 9"/>
                <a:gd name="T1" fmla="*/ 14288 h 29"/>
                <a:gd name="T2" fmla="*/ 0 w 9"/>
                <a:gd name="T3" fmla="*/ 0 h 29"/>
                <a:gd name="T4" fmla="*/ 4763 w 9"/>
                <a:gd name="T5" fmla="*/ 14288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9">
                  <a:moveTo>
                    <a:pt x="9" y="29"/>
                  </a:moveTo>
                  <a:cubicBezTo>
                    <a:pt x="6" y="19"/>
                    <a:pt x="3" y="9"/>
                    <a:pt x="0" y="0"/>
                  </a:cubicBezTo>
                  <a:cubicBezTo>
                    <a:pt x="3" y="9"/>
                    <a:pt x="6" y="19"/>
                    <a:pt x="9" y="29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4" name="Freeform 883">
              <a:extLst>
                <a:ext uri="{FF2B5EF4-FFF2-40B4-BE49-F238E27FC236}">
                  <a16:creationId xmlns:a16="http://schemas.microsoft.com/office/drawing/2014/main" id="{ACE5C10E-D251-4151-A679-E5A7D4D17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3997326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588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5" name="Freeform 884">
              <a:extLst>
                <a:ext uri="{FF2B5EF4-FFF2-40B4-BE49-F238E27FC236}">
                  <a16:creationId xmlns:a16="http://schemas.microsoft.com/office/drawing/2014/main" id="{BB31959C-075A-46EE-A0B1-81FFE9009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300" y="4106863"/>
              <a:ext cx="1588" cy="6350"/>
            </a:xfrm>
            <a:custGeom>
              <a:avLst/>
              <a:gdLst>
                <a:gd name="T0" fmla="*/ 1588 w 4"/>
                <a:gd name="T1" fmla="*/ 6350 h 12"/>
                <a:gd name="T2" fmla="*/ 0 w 4"/>
                <a:gd name="T3" fmla="*/ 0 h 12"/>
                <a:gd name="T4" fmla="*/ 1588 w 4"/>
                <a:gd name="T5" fmla="*/ 63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2">
                  <a:moveTo>
                    <a:pt x="4" y="12"/>
                  </a:moveTo>
                  <a:cubicBezTo>
                    <a:pt x="2" y="8"/>
                    <a:pt x="1" y="4"/>
                    <a:pt x="0" y="0"/>
                  </a:cubicBezTo>
                  <a:cubicBezTo>
                    <a:pt x="1" y="4"/>
                    <a:pt x="2" y="8"/>
                    <a:pt x="4" y="12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6" name="Freeform 885">
              <a:extLst>
                <a:ext uri="{FF2B5EF4-FFF2-40B4-BE49-F238E27FC236}">
                  <a16:creationId xmlns:a16="http://schemas.microsoft.com/office/drawing/2014/main" id="{F5C27D52-2BC0-494C-88C3-5250BE6E8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4401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7" name="Freeform 886">
              <a:extLst>
                <a:ext uri="{FF2B5EF4-FFF2-40B4-BE49-F238E27FC236}">
                  <a16:creationId xmlns:a16="http://schemas.microsoft.com/office/drawing/2014/main" id="{78F361AA-FCF2-455B-A24E-EEDE19B90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87550" y="3225801"/>
              <a:ext cx="671513" cy="598488"/>
            </a:xfrm>
            <a:custGeom>
              <a:avLst/>
              <a:gdLst>
                <a:gd name="T0" fmla="*/ 279884 w 1286"/>
                <a:gd name="T1" fmla="*/ 592728 h 1143"/>
                <a:gd name="T2" fmla="*/ 354033 w 1286"/>
                <a:gd name="T3" fmla="*/ 597964 h 1143"/>
                <a:gd name="T4" fmla="*/ 501807 w 1286"/>
                <a:gd name="T5" fmla="*/ 564977 h 1143"/>
                <a:gd name="T6" fmla="*/ 609897 w 1286"/>
                <a:gd name="T7" fmla="*/ 471250 h 1143"/>
                <a:gd name="T8" fmla="*/ 662636 w 1286"/>
                <a:gd name="T9" fmla="*/ 340871 h 1143"/>
                <a:gd name="T10" fmla="*/ 667858 w 1286"/>
                <a:gd name="T11" fmla="*/ 226724 h 1143"/>
                <a:gd name="T12" fmla="*/ 669946 w 1286"/>
                <a:gd name="T13" fmla="*/ 235102 h 1143"/>
                <a:gd name="T14" fmla="*/ 666813 w 1286"/>
                <a:gd name="T15" fmla="*/ 223582 h 1143"/>
                <a:gd name="T16" fmla="*/ 666291 w 1286"/>
                <a:gd name="T17" fmla="*/ 213634 h 1143"/>
                <a:gd name="T18" fmla="*/ 666291 w 1286"/>
                <a:gd name="T19" fmla="*/ 213634 h 1143"/>
                <a:gd name="T20" fmla="*/ 653237 w 1286"/>
                <a:gd name="T21" fmla="*/ 154989 h 1143"/>
                <a:gd name="T22" fmla="*/ 626606 w 1286"/>
                <a:gd name="T23" fmla="*/ 85872 h 1143"/>
                <a:gd name="T24" fmla="*/ 626606 w 1286"/>
                <a:gd name="T25" fmla="*/ 85872 h 1143"/>
                <a:gd name="T26" fmla="*/ 624518 w 1286"/>
                <a:gd name="T27" fmla="*/ 83778 h 1143"/>
                <a:gd name="T28" fmla="*/ 559246 w 1286"/>
                <a:gd name="T29" fmla="*/ 94774 h 1143"/>
                <a:gd name="T30" fmla="*/ 532093 w 1286"/>
                <a:gd name="T31" fmla="*/ 97392 h 1143"/>
                <a:gd name="T32" fmla="*/ 395284 w 1286"/>
                <a:gd name="T33" fmla="*/ 51314 h 1143"/>
                <a:gd name="T34" fmla="*/ 372831 w 1286"/>
                <a:gd name="T35" fmla="*/ 30369 h 1143"/>
                <a:gd name="T36" fmla="*/ 346722 w 1286"/>
                <a:gd name="T37" fmla="*/ 5760 h 1143"/>
                <a:gd name="T38" fmla="*/ 231844 w 1286"/>
                <a:gd name="T39" fmla="*/ 37700 h 1143"/>
                <a:gd name="T40" fmla="*/ 208869 w 1286"/>
                <a:gd name="T41" fmla="*/ 73306 h 1143"/>
                <a:gd name="T42" fmla="*/ 198947 w 1286"/>
                <a:gd name="T43" fmla="*/ 109958 h 1143"/>
                <a:gd name="T44" fmla="*/ 151952 w 1286"/>
                <a:gd name="T45" fmla="*/ 158131 h 1143"/>
                <a:gd name="T46" fmla="*/ 107567 w 1286"/>
                <a:gd name="T47" fmla="*/ 171745 h 1143"/>
                <a:gd name="T48" fmla="*/ 90336 w 1286"/>
                <a:gd name="T49" fmla="*/ 165461 h 1143"/>
                <a:gd name="T50" fmla="*/ 39685 w 1286"/>
                <a:gd name="T51" fmla="*/ 190595 h 1143"/>
                <a:gd name="T52" fmla="*/ 8877 w 1286"/>
                <a:gd name="T53" fmla="*/ 264424 h 1143"/>
                <a:gd name="T54" fmla="*/ 522 w 1286"/>
                <a:gd name="T55" fmla="*/ 315738 h 1143"/>
                <a:gd name="T56" fmla="*/ 14621 w 1286"/>
                <a:gd name="T57" fmla="*/ 336159 h 1143"/>
                <a:gd name="T58" fmla="*/ 44385 w 1286"/>
                <a:gd name="T59" fmla="*/ 371241 h 1143"/>
                <a:gd name="T60" fmla="*/ 49084 w 1286"/>
                <a:gd name="T61" fmla="*/ 394803 h 1143"/>
                <a:gd name="T62" fmla="*/ 63705 w 1286"/>
                <a:gd name="T63" fmla="*/ 390614 h 1143"/>
                <a:gd name="T64" fmla="*/ 128454 w 1286"/>
                <a:gd name="T65" fmla="*/ 401610 h 1143"/>
                <a:gd name="T66" fmla="*/ 137331 w 1286"/>
                <a:gd name="T67" fmla="*/ 464967 h 1143"/>
                <a:gd name="T68" fmla="*/ 118011 w 1286"/>
                <a:gd name="T69" fmla="*/ 525706 h 1143"/>
                <a:gd name="T70" fmla="*/ 211480 w 1286"/>
                <a:gd name="T71" fmla="*/ 575449 h 1143"/>
                <a:gd name="T72" fmla="*/ 279884 w 1286"/>
                <a:gd name="T73" fmla="*/ 592728 h 1143"/>
                <a:gd name="T74" fmla="*/ 419304 w 1286"/>
                <a:gd name="T75" fmla="*/ 246621 h 1143"/>
                <a:gd name="T76" fmla="*/ 490319 w 1286"/>
                <a:gd name="T77" fmla="*/ 368623 h 1143"/>
                <a:gd name="T78" fmla="*/ 457945 w 1286"/>
                <a:gd name="T79" fmla="*/ 413653 h 1143"/>
                <a:gd name="T80" fmla="*/ 273618 w 1286"/>
                <a:gd name="T81" fmla="*/ 381713 h 1143"/>
                <a:gd name="T82" fmla="*/ 268919 w 1286"/>
                <a:gd name="T83" fmla="*/ 349773 h 1143"/>
                <a:gd name="T84" fmla="*/ 419304 w 1286"/>
                <a:gd name="T85" fmla="*/ 246621 h 11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86" h="1143">
                  <a:moveTo>
                    <a:pt x="536" y="1132"/>
                  </a:moveTo>
                  <a:cubicBezTo>
                    <a:pt x="584" y="1138"/>
                    <a:pt x="631" y="1143"/>
                    <a:pt x="678" y="1142"/>
                  </a:cubicBezTo>
                  <a:cubicBezTo>
                    <a:pt x="778" y="1141"/>
                    <a:pt x="871" y="1120"/>
                    <a:pt x="961" y="1079"/>
                  </a:cubicBezTo>
                  <a:cubicBezTo>
                    <a:pt x="1046" y="1040"/>
                    <a:pt x="1113" y="974"/>
                    <a:pt x="1168" y="900"/>
                  </a:cubicBezTo>
                  <a:cubicBezTo>
                    <a:pt x="1220" y="828"/>
                    <a:pt x="1253" y="738"/>
                    <a:pt x="1269" y="651"/>
                  </a:cubicBezTo>
                  <a:cubicBezTo>
                    <a:pt x="1283" y="579"/>
                    <a:pt x="1286" y="506"/>
                    <a:pt x="1279" y="433"/>
                  </a:cubicBezTo>
                  <a:cubicBezTo>
                    <a:pt x="1280" y="438"/>
                    <a:pt x="1281" y="444"/>
                    <a:pt x="1283" y="449"/>
                  </a:cubicBezTo>
                  <a:cubicBezTo>
                    <a:pt x="1281" y="442"/>
                    <a:pt x="1279" y="435"/>
                    <a:pt x="1277" y="427"/>
                  </a:cubicBezTo>
                  <a:cubicBezTo>
                    <a:pt x="1275" y="419"/>
                    <a:pt x="1273" y="412"/>
                    <a:pt x="1276" y="408"/>
                  </a:cubicBezTo>
                  <a:cubicBezTo>
                    <a:pt x="1276" y="408"/>
                    <a:pt x="1276" y="408"/>
                    <a:pt x="1276" y="408"/>
                  </a:cubicBezTo>
                  <a:cubicBezTo>
                    <a:pt x="1271" y="370"/>
                    <a:pt x="1263" y="333"/>
                    <a:pt x="1251" y="296"/>
                  </a:cubicBezTo>
                  <a:cubicBezTo>
                    <a:pt x="1238" y="250"/>
                    <a:pt x="1220" y="206"/>
                    <a:pt x="1200" y="164"/>
                  </a:cubicBezTo>
                  <a:cubicBezTo>
                    <a:pt x="1200" y="164"/>
                    <a:pt x="1200" y="164"/>
                    <a:pt x="1200" y="164"/>
                  </a:cubicBezTo>
                  <a:cubicBezTo>
                    <a:pt x="1199" y="163"/>
                    <a:pt x="1197" y="161"/>
                    <a:pt x="1196" y="160"/>
                  </a:cubicBezTo>
                  <a:cubicBezTo>
                    <a:pt x="1155" y="124"/>
                    <a:pt x="1130" y="136"/>
                    <a:pt x="1071" y="181"/>
                  </a:cubicBezTo>
                  <a:cubicBezTo>
                    <a:pt x="1055" y="194"/>
                    <a:pt x="1038" y="204"/>
                    <a:pt x="1019" y="186"/>
                  </a:cubicBezTo>
                  <a:cubicBezTo>
                    <a:pt x="946" y="114"/>
                    <a:pt x="851" y="104"/>
                    <a:pt x="757" y="98"/>
                  </a:cubicBezTo>
                  <a:cubicBezTo>
                    <a:pt x="715" y="95"/>
                    <a:pt x="715" y="98"/>
                    <a:pt x="714" y="58"/>
                  </a:cubicBezTo>
                  <a:cubicBezTo>
                    <a:pt x="712" y="17"/>
                    <a:pt x="703" y="0"/>
                    <a:pt x="664" y="11"/>
                  </a:cubicBezTo>
                  <a:cubicBezTo>
                    <a:pt x="592" y="32"/>
                    <a:pt x="517" y="53"/>
                    <a:pt x="444" y="72"/>
                  </a:cubicBezTo>
                  <a:cubicBezTo>
                    <a:pt x="390" y="85"/>
                    <a:pt x="378" y="90"/>
                    <a:pt x="400" y="140"/>
                  </a:cubicBezTo>
                  <a:cubicBezTo>
                    <a:pt x="414" y="173"/>
                    <a:pt x="408" y="193"/>
                    <a:pt x="381" y="210"/>
                  </a:cubicBezTo>
                  <a:cubicBezTo>
                    <a:pt x="344" y="233"/>
                    <a:pt x="315" y="265"/>
                    <a:pt x="291" y="302"/>
                  </a:cubicBezTo>
                  <a:cubicBezTo>
                    <a:pt x="265" y="341"/>
                    <a:pt x="252" y="343"/>
                    <a:pt x="206" y="328"/>
                  </a:cubicBezTo>
                  <a:cubicBezTo>
                    <a:pt x="195" y="324"/>
                    <a:pt x="184" y="319"/>
                    <a:pt x="173" y="316"/>
                  </a:cubicBezTo>
                  <a:cubicBezTo>
                    <a:pt x="121" y="302"/>
                    <a:pt x="98" y="314"/>
                    <a:pt x="76" y="364"/>
                  </a:cubicBezTo>
                  <a:cubicBezTo>
                    <a:pt x="56" y="411"/>
                    <a:pt x="37" y="458"/>
                    <a:pt x="17" y="505"/>
                  </a:cubicBezTo>
                  <a:cubicBezTo>
                    <a:pt x="3" y="537"/>
                    <a:pt x="3" y="570"/>
                    <a:pt x="1" y="603"/>
                  </a:cubicBezTo>
                  <a:cubicBezTo>
                    <a:pt x="0" y="623"/>
                    <a:pt x="6" y="641"/>
                    <a:pt x="28" y="642"/>
                  </a:cubicBezTo>
                  <a:cubicBezTo>
                    <a:pt x="74" y="643"/>
                    <a:pt x="82" y="672"/>
                    <a:pt x="85" y="709"/>
                  </a:cubicBezTo>
                  <a:cubicBezTo>
                    <a:pt x="86" y="724"/>
                    <a:pt x="86" y="740"/>
                    <a:pt x="94" y="754"/>
                  </a:cubicBezTo>
                  <a:cubicBezTo>
                    <a:pt x="105" y="756"/>
                    <a:pt x="113" y="750"/>
                    <a:pt x="122" y="746"/>
                  </a:cubicBezTo>
                  <a:cubicBezTo>
                    <a:pt x="168" y="723"/>
                    <a:pt x="212" y="731"/>
                    <a:pt x="246" y="767"/>
                  </a:cubicBezTo>
                  <a:cubicBezTo>
                    <a:pt x="280" y="802"/>
                    <a:pt x="274" y="839"/>
                    <a:pt x="263" y="888"/>
                  </a:cubicBezTo>
                  <a:cubicBezTo>
                    <a:pt x="254" y="928"/>
                    <a:pt x="241" y="967"/>
                    <a:pt x="226" y="1004"/>
                  </a:cubicBezTo>
                  <a:cubicBezTo>
                    <a:pt x="281" y="1043"/>
                    <a:pt x="341" y="1074"/>
                    <a:pt x="405" y="1099"/>
                  </a:cubicBezTo>
                  <a:cubicBezTo>
                    <a:pt x="448" y="1117"/>
                    <a:pt x="491" y="1126"/>
                    <a:pt x="536" y="1132"/>
                  </a:cubicBezTo>
                  <a:close/>
                  <a:moveTo>
                    <a:pt x="803" y="471"/>
                  </a:moveTo>
                  <a:cubicBezTo>
                    <a:pt x="900" y="502"/>
                    <a:pt x="960" y="606"/>
                    <a:pt x="939" y="704"/>
                  </a:cubicBezTo>
                  <a:cubicBezTo>
                    <a:pt x="931" y="741"/>
                    <a:pt x="902" y="765"/>
                    <a:pt x="877" y="790"/>
                  </a:cubicBezTo>
                  <a:cubicBezTo>
                    <a:pt x="762" y="903"/>
                    <a:pt x="589" y="857"/>
                    <a:pt x="524" y="729"/>
                  </a:cubicBezTo>
                  <a:cubicBezTo>
                    <a:pt x="513" y="708"/>
                    <a:pt x="516" y="687"/>
                    <a:pt x="515" y="668"/>
                  </a:cubicBezTo>
                  <a:cubicBezTo>
                    <a:pt x="516" y="529"/>
                    <a:pt x="667" y="427"/>
                    <a:pt x="803" y="47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8" name="Freeform 887">
              <a:extLst>
                <a:ext uri="{FF2B5EF4-FFF2-40B4-BE49-F238E27FC236}">
                  <a16:creationId xmlns:a16="http://schemas.microsoft.com/office/drawing/2014/main" id="{CAA23415-AFA3-431E-93B8-7A572D855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78226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59" name="Freeform 888">
              <a:extLst>
                <a:ext uri="{FF2B5EF4-FFF2-40B4-BE49-F238E27FC236}">
                  <a16:creationId xmlns:a16="http://schemas.microsoft.com/office/drawing/2014/main" id="{A5E6079A-9198-44E3-8655-7610AF8AF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68701"/>
              <a:ext cx="0" cy="4763"/>
            </a:xfrm>
            <a:custGeom>
              <a:avLst/>
              <a:gdLst>
                <a:gd name="T0" fmla="*/ 0 h 8"/>
                <a:gd name="T1" fmla="*/ 4763 h 8"/>
                <a:gd name="T2" fmla="*/ 0 h 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0" name="Freeform 889">
              <a:extLst>
                <a:ext uri="{FF2B5EF4-FFF2-40B4-BE49-F238E27FC236}">
                  <a16:creationId xmlns:a16="http://schemas.microsoft.com/office/drawing/2014/main" id="{EC872B30-41DB-4FAC-9A45-7D59B4674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36938"/>
              <a:ext cx="1588" cy="0"/>
            </a:xfrm>
            <a:custGeom>
              <a:avLst/>
              <a:gdLst>
                <a:gd name="T0" fmla="*/ 1588 w 4"/>
                <a:gd name="T1" fmla="*/ 0 w 4"/>
                <a:gd name="T2" fmla="*/ 1588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1" name="Freeform 890">
              <a:extLst>
                <a:ext uri="{FF2B5EF4-FFF2-40B4-BE49-F238E27FC236}">
                  <a16:creationId xmlns:a16="http://schemas.microsoft.com/office/drawing/2014/main" id="{23B64EEF-1B21-4CF3-89DF-22B3B6E42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390901"/>
              <a:ext cx="0" cy="317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3175 h 5"/>
                <a:gd name="T4" fmla="*/ 0 w 2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2"/>
                    <a:pt x="1" y="3"/>
                    <a:pt x="2" y="5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2" name="Freeform 891">
              <a:extLst>
                <a:ext uri="{FF2B5EF4-FFF2-40B4-BE49-F238E27FC236}">
                  <a16:creationId xmlns:a16="http://schemas.microsoft.com/office/drawing/2014/main" id="{0C930E46-81B1-483D-B9D6-8A03B9FBD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288" y="3398838"/>
              <a:ext cx="0" cy="1588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1588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2" y="3"/>
                    <a:pt x="2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3" name="Freeform 892">
              <a:extLst>
                <a:ext uri="{FF2B5EF4-FFF2-40B4-BE49-F238E27FC236}">
                  <a16:creationId xmlns:a16="http://schemas.microsoft.com/office/drawing/2014/main" id="{6908EC29-D677-45ED-ABA9-3B0D608D4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3384551"/>
              <a:ext cx="1588" cy="3175"/>
            </a:xfrm>
            <a:custGeom>
              <a:avLst/>
              <a:gdLst>
                <a:gd name="T0" fmla="*/ 0 w 3"/>
                <a:gd name="T1" fmla="*/ 0 h 5"/>
                <a:gd name="T2" fmla="*/ 1588 w 3"/>
                <a:gd name="T3" fmla="*/ 3175 h 5"/>
                <a:gd name="T4" fmla="*/ 0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4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4" name="Freeform 893">
              <a:extLst>
                <a:ext uri="{FF2B5EF4-FFF2-40B4-BE49-F238E27FC236}">
                  <a16:creationId xmlns:a16="http://schemas.microsoft.com/office/drawing/2014/main" id="{6EBCD2BD-5774-44C3-93AC-6E8366B28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8" y="3760788"/>
              <a:ext cx="4763" cy="7938"/>
            </a:xfrm>
            <a:custGeom>
              <a:avLst/>
              <a:gdLst>
                <a:gd name="T0" fmla="*/ 0 w 8"/>
                <a:gd name="T1" fmla="*/ 7938 h 17"/>
                <a:gd name="T2" fmla="*/ 4763 w 8"/>
                <a:gd name="T3" fmla="*/ 0 h 17"/>
                <a:gd name="T4" fmla="*/ 0 w 8"/>
                <a:gd name="T5" fmla="*/ 7938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7">
                  <a:moveTo>
                    <a:pt x="0" y="17"/>
                  </a:moveTo>
                  <a:cubicBezTo>
                    <a:pt x="3" y="12"/>
                    <a:pt x="5" y="6"/>
                    <a:pt x="8" y="0"/>
                  </a:cubicBezTo>
                  <a:cubicBezTo>
                    <a:pt x="5" y="6"/>
                    <a:pt x="3" y="12"/>
                    <a:pt x="0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5" name="Freeform 894">
              <a:extLst>
                <a:ext uri="{FF2B5EF4-FFF2-40B4-BE49-F238E27FC236}">
                  <a16:creationId xmlns:a16="http://schemas.microsoft.com/office/drawing/2014/main" id="{3A7C6D15-6CF8-4666-8BE2-F732653E6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3436938"/>
              <a:ext cx="1588" cy="0"/>
            </a:xfrm>
            <a:custGeom>
              <a:avLst/>
              <a:gdLst>
                <a:gd name="T0" fmla="*/ 1588 w 2"/>
                <a:gd name="T1" fmla="*/ 0 w 2"/>
                <a:gd name="T2" fmla="*/ 1588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6" name="Freeform 895">
              <a:extLst>
                <a:ext uri="{FF2B5EF4-FFF2-40B4-BE49-F238E27FC236}">
                  <a16:creationId xmlns:a16="http://schemas.microsoft.com/office/drawing/2014/main" id="{27E8C884-EBB4-4EFE-BDA1-1A6897658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36938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7" name="Freeform 896">
              <a:extLst>
                <a:ext uri="{FF2B5EF4-FFF2-40B4-BE49-F238E27FC236}">
                  <a16:creationId xmlns:a16="http://schemas.microsoft.com/office/drawing/2014/main" id="{207D1DF4-A33C-4449-BDC6-687119E4B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3341688"/>
              <a:ext cx="0" cy="0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8" name="Freeform 897">
              <a:extLst>
                <a:ext uri="{FF2B5EF4-FFF2-40B4-BE49-F238E27FC236}">
                  <a16:creationId xmlns:a16="http://schemas.microsoft.com/office/drawing/2014/main" id="{577FFFFF-68CA-4192-9B32-D3F5CF381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379788"/>
              <a:ext cx="1588" cy="1588"/>
            </a:xfrm>
            <a:custGeom>
              <a:avLst/>
              <a:gdLst>
                <a:gd name="T0" fmla="*/ 0 w 4"/>
                <a:gd name="T1" fmla="*/ 0 h 5"/>
                <a:gd name="T2" fmla="*/ 1588 w 4"/>
                <a:gd name="T3" fmla="*/ 1588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3" y="3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69" name="Freeform 898">
              <a:extLst>
                <a:ext uri="{FF2B5EF4-FFF2-40B4-BE49-F238E27FC236}">
                  <a16:creationId xmlns:a16="http://schemas.microsoft.com/office/drawing/2014/main" id="{341AAD30-ED95-47E0-99C1-9EB139675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59176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0" name="Freeform 899">
              <a:extLst>
                <a:ext uri="{FF2B5EF4-FFF2-40B4-BE49-F238E27FC236}">
                  <a16:creationId xmlns:a16="http://schemas.microsoft.com/office/drawing/2014/main" id="{BA3BE2C3-9A48-4713-89A8-AE2B718FE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73438"/>
              <a:ext cx="3175" cy="3175"/>
            </a:xfrm>
            <a:custGeom>
              <a:avLst/>
              <a:gdLst>
                <a:gd name="T0" fmla="*/ 0 w 4"/>
                <a:gd name="T1" fmla="*/ 0 h 5"/>
                <a:gd name="T2" fmla="*/ 3175 w 4"/>
                <a:gd name="T3" fmla="*/ 3175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2" y="3"/>
                    <a:pt x="4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1" name="Freeform 900">
              <a:extLst>
                <a:ext uri="{FF2B5EF4-FFF2-40B4-BE49-F238E27FC236}">
                  <a16:creationId xmlns:a16="http://schemas.microsoft.com/office/drawing/2014/main" id="{380D6660-9D09-4257-8DBC-C6A7220B7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357563"/>
              <a:ext cx="1588" cy="1588"/>
            </a:xfrm>
            <a:custGeom>
              <a:avLst/>
              <a:gdLst>
                <a:gd name="T0" fmla="*/ 0 w 3"/>
                <a:gd name="T1" fmla="*/ 0 h 5"/>
                <a:gd name="T2" fmla="*/ 1588 w 3"/>
                <a:gd name="T3" fmla="*/ 1588 h 5"/>
                <a:gd name="T4" fmla="*/ 0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3"/>
                    <a:pt x="3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2" name="Freeform 901">
              <a:extLst>
                <a:ext uri="{FF2B5EF4-FFF2-40B4-BE49-F238E27FC236}">
                  <a16:creationId xmlns:a16="http://schemas.microsoft.com/office/drawing/2014/main" id="{9D651D01-B41D-4476-8B66-96014C81E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775" y="3346451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3" name="Freeform 902">
              <a:extLst>
                <a:ext uri="{FF2B5EF4-FFF2-40B4-BE49-F238E27FC236}">
                  <a16:creationId xmlns:a16="http://schemas.microsoft.com/office/drawing/2014/main" id="{30232583-AB24-424F-B7F2-9CF8485BB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367088"/>
              <a:ext cx="1588" cy="3175"/>
            </a:xfrm>
            <a:custGeom>
              <a:avLst/>
              <a:gdLst>
                <a:gd name="T0" fmla="*/ 0 w 4"/>
                <a:gd name="T1" fmla="*/ 0 h 5"/>
                <a:gd name="T2" fmla="*/ 1588 w 4"/>
                <a:gd name="T3" fmla="*/ 3175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3" y="3"/>
                    <a:pt x="4" y="5"/>
                  </a:cubicBezTo>
                  <a:cubicBezTo>
                    <a:pt x="3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4" name="Freeform 903">
              <a:extLst>
                <a:ext uri="{FF2B5EF4-FFF2-40B4-BE49-F238E27FC236}">
                  <a16:creationId xmlns:a16="http://schemas.microsoft.com/office/drawing/2014/main" id="{91DB4FE7-436A-46A4-AFB7-6929079BD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362326"/>
              <a:ext cx="1588" cy="1588"/>
            </a:xfrm>
            <a:custGeom>
              <a:avLst/>
              <a:gdLst>
                <a:gd name="T0" fmla="*/ 0 w 4"/>
                <a:gd name="T1" fmla="*/ 0 h 4"/>
                <a:gd name="T2" fmla="*/ 1588 w 4"/>
                <a:gd name="T3" fmla="*/ 1588 h 4"/>
                <a:gd name="T4" fmla="*/ 0 w 4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1"/>
                    <a:pt x="3" y="3"/>
                    <a:pt x="4" y="4"/>
                  </a:cubicBezTo>
                  <a:cubicBezTo>
                    <a:pt x="3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5" name="Freeform 904">
              <a:extLst>
                <a:ext uri="{FF2B5EF4-FFF2-40B4-BE49-F238E27FC236}">
                  <a16:creationId xmlns:a16="http://schemas.microsoft.com/office/drawing/2014/main" id="{FF363E86-0F0F-45EB-85C7-5530E07F8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538" y="3351213"/>
              <a:ext cx="1588" cy="3175"/>
            </a:xfrm>
            <a:custGeom>
              <a:avLst/>
              <a:gdLst>
                <a:gd name="T0" fmla="*/ 0 w 3"/>
                <a:gd name="T1" fmla="*/ 0 h 4"/>
                <a:gd name="T2" fmla="*/ 1588 w 3"/>
                <a:gd name="T3" fmla="*/ 3175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6" name="Freeform 905">
              <a:extLst>
                <a:ext uri="{FF2B5EF4-FFF2-40B4-BE49-F238E27FC236}">
                  <a16:creationId xmlns:a16="http://schemas.microsoft.com/office/drawing/2014/main" id="{1D5C9FBE-DEEF-4646-900A-75A8DB282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3470276"/>
              <a:ext cx="1588" cy="7938"/>
            </a:xfrm>
            <a:custGeom>
              <a:avLst/>
              <a:gdLst>
                <a:gd name="T0" fmla="*/ 0 w 3"/>
                <a:gd name="T1" fmla="*/ 0 h 15"/>
                <a:gd name="T2" fmla="*/ 1588 w 3"/>
                <a:gd name="T3" fmla="*/ 7938 h 15"/>
                <a:gd name="T4" fmla="*/ 0 w 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5">
                  <a:moveTo>
                    <a:pt x="0" y="0"/>
                  </a:moveTo>
                  <a:cubicBezTo>
                    <a:pt x="1" y="5"/>
                    <a:pt x="2" y="10"/>
                    <a:pt x="3" y="15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7" name="Freeform 906">
              <a:extLst>
                <a:ext uri="{FF2B5EF4-FFF2-40B4-BE49-F238E27FC236}">
                  <a16:creationId xmlns:a16="http://schemas.microsoft.com/office/drawing/2014/main" id="{F2D81547-96A5-4D12-802A-60D611A1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505201"/>
              <a:ext cx="1588" cy="6350"/>
            </a:xfrm>
            <a:custGeom>
              <a:avLst/>
              <a:gdLst>
                <a:gd name="T0" fmla="*/ 0 w 2"/>
                <a:gd name="T1" fmla="*/ 0 h 13"/>
                <a:gd name="T2" fmla="*/ 1588 w 2"/>
                <a:gd name="T3" fmla="*/ 6350 h 13"/>
                <a:gd name="T4" fmla="*/ 0 w 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cubicBezTo>
                    <a:pt x="0" y="4"/>
                    <a:pt x="1" y="9"/>
                    <a:pt x="2" y="13"/>
                  </a:cubicBezTo>
                  <a:cubicBezTo>
                    <a:pt x="1" y="9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8" name="Freeform 907">
              <a:extLst>
                <a:ext uri="{FF2B5EF4-FFF2-40B4-BE49-F238E27FC236}">
                  <a16:creationId xmlns:a16="http://schemas.microsoft.com/office/drawing/2014/main" id="{A4FCA200-5138-45F7-AB97-1DFF2692A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87738"/>
              <a:ext cx="1588" cy="7938"/>
            </a:xfrm>
            <a:custGeom>
              <a:avLst/>
              <a:gdLst>
                <a:gd name="T0" fmla="*/ 0 w 3"/>
                <a:gd name="T1" fmla="*/ 0 h 15"/>
                <a:gd name="T2" fmla="*/ 1588 w 3"/>
                <a:gd name="T3" fmla="*/ 7938 h 15"/>
                <a:gd name="T4" fmla="*/ 0 w 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5">
                  <a:moveTo>
                    <a:pt x="0" y="0"/>
                  </a:moveTo>
                  <a:cubicBezTo>
                    <a:pt x="1" y="5"/>
                    <a:pt x="2" y="10"/>
                    <a:pt x="3" y="15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79" name="Freeform 908">
              <a:extLst>
                <a:ext uri="{FF2B5EF4-FFF2-40B4-BE49-F238E27FC236}">
                  <a16:creationId xmlns:a16="http://schemas.microsoft.com/office/drawing/2014/main" id="{55FD31ED-C13E-41B7-9942-EB3F985AD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50" y="3478213"/>
              <a:ext cx="1588" cy="9525"/>
            </a:xfrm>
            <a:custGeom>
              <a:avLst/>
              <a:gdLst>
                <a:gd name="T0" fmla="*/ 0 w 3"/>
                <a:gd name="T1" fmla="*/ 0 h 16"/>
                <a:gd name="T2" fmla="*/ 1588 w 3"/>
                <a:gd name="T3" fmla="*/ 9525 h 16"/>
                <a:gd name="T4" fmla="*/ 0 w 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0" name="Freeform 909">
              <a:extLst>
                <a:ext uri="{FF2B5EF4-FFF2-40B4-BE49-F238E27FC236}">
                  <a16:creationId xmlns:a16="http://schemas.microsoft.com/office/drawing/2014/main" id="{62531344-A08A-4F97-9313-C443C9683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60751"/>
              <a:ext cx="1588" cy="9525"/>
            </a:xfrm>
            <a:custGeom>
              <a:avLst/>
              <a:gdLst>
                <a:gd name="T0" fmla="*/ 0 w 4"/>
                <a:gd name="T1" fmla="*/ 0 h 16"/>
                <a:gd name="T2" fmla="*/ 1588 w 4"/>
                <a:gd name="T3" fmla="*/ 9525 h 16"/>
                <a:gd name="T4" fmla="*/ 0 w 4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6">
                  <a:moveTo>
                    <a:pt x="0" y="0"/>
                  </a:moveTo>
                  <a:cubicBezTo>
                    <a:pt x="1" y="6"/>
                    <a:pt x="3" y="11"/>
                    <a:pt x="4" y="16"/>
                  </a:cubicBezTo>
                  <a:cubicBezTo>
                    <a:pt x="3" y="11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1" name="Freeform 910">
              <a:extLst>
                <a:ext uri="{FF2B5EF4-FFF2-40B4-BE49-F238E27FC236}">
                  <a16:creationId xmlns:a16="http://schemas.microsoft.com/office/drawing/2014/main" id="{8415C43C-9E2A-4000-BB9E-01AFCEC2E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888" y="34385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2" name="Freeform 911">
              <a:extLst>
                <a:ext uri="{FF2B5EF4-FFF2-40B4-BE49-F238E27FC236}">
                  <a16:creationId xmlns:a16="http://schemas.microsoft.com/office/drawing/2014/main" id="{9F4F509E-2CB3-4C72-B298-E48ADDD6A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4385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3" name="Freeform 912">
              <a:extLst>
                <a:ext uri="{FF2B5EF4-FFF2-40B4-BE49-F238E27FC236}">
                  <a16:creationId xmlns:a16="http://schemas.microsoft.com/office/drawing/2014/main" id="{F3051976-4317-46F8-B483-9ED9DF329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40126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4" name="Freeform 913">
              <a:extLst>
                <a:ext uri="{FF2B5EF4-FFF2-40B4-BE49-F238E27FC236}">
                  <a16:creationId xmlns:a16="http://schemas.microsoft.com/office/drawing/2014/main" id="{3B0E1314-1980-43D4-8C81-A11EB5522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3513138"/>
              <a:ext cx="0" cy="7938"/>
            </a:xfrm>
            <a:custGeom>
              <a:avLst/>
              <a:gdLst>
                <a:gd name="T0" fmla="*/ 0 w 1"/>
                <a:gd name="T1" fmla="*/ 0 h 14"/>
                <a:gd name="T2" fmla="*/ 1 w 1"/>
                <a:gd name="T3" fmla="*/ 7938 h 14"/>
                <a:gd name="T4" fmla="*/ 0 w 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4">
                  <a:moveTo>
                    <a:pt x="0" y="0"/>
                  </a:moveTo>
                  <a:cubicBezTo>
                    <a:pt x="0" y="5"/>
                    <a:pt x="1" y="9"/>
                    <a:pt x="1" y="14"/>
                  </a:cubicBezTo>
                  <a:cubicBezTo>
                    <a:pt x="1" y="9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5" name="Freeform 914">
              <a:extLst>
                <a:ext uri="{FF2B5EF4-FFF2-40B4-BE49-F238E27FC236}">
                  <a16:creationId xmlns:a16="http://schemas.microsoft.com/office/drawing/2014/main" id="{E3C632CF-1D53-422D-B007-E922EB38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49651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6" name="Freeform 915">
              <a:extLst>
                <a:ext uri="{FF2B5EF4-FFF2-40B4-BE49-F238E27FC236}">
                  <a16:creationId xmlns:a16="http://schemas.microsoft.com/office/drawing/2014/main" id="{21CCB440-A517-4CC8-B2DD-CC19F1993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22663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4"/>
                    <a:pt x="1" y="8"/>
                    <a:pt x="1" y="12"/>
                  </a:cubicBezTo>
                  <a:cubicBezTo>
                    <a:pt x="1" y="8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7" name="Freeform 916">
              <a:extLst>
                <a:ext uri="{FF2B5EF4-FFF2-40B4-BE49-F238E27FC236}">
                  <a16:creationId xmlns:a16="http://schemas.microsoft.com/office/drawing/2014/main" id="{D91DE553-AF19-43BE-9A73-47B68D546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32188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1" y="4"/>
                    <a:pt x="1" y="8"/>
                    <a:pt x="1" y="12"/>
                  </a:cubicBezTo>
                  <a:cubicBezTo>
                    <a:pt x="1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8" name="Freeform 917">
              <a:extLst>
                <a:ext uri="{FF2B5EF4-FFF2-40B4-BE49-F238E27FC236}">
                  <a16:creationId xmlns:a16="http://schemas.microsoft.com/office/drawing/2014/main" id="{CF109040-BA9C-47A7-87F8-65F569C5B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3495676"/>
              <a:ext cx="1588" cy="7938"/>
            </a:xfrm>
            <a:custGeom>
              <a:avLst/>
              <a:gdLst>
                <a:gd name="T0" fmla="*/ 0 w 2"/>
                <a:gd name="T1" fmla="*/ 0 h 14"/>
                <a:gd name="T2" fmla="*/ 1588 w 2"/>
                <a:gd name="T3" fmla="*/ 7938 h 14"/>
                <a:gd name="T4" fmla="*/ 0 w 2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4">
                  <a:moveTo>
                    <a:pt x="0" y="0"/>
                  </a:moveTo>
                  <a:cubicBezTo>
                    <a:pt x="1" y="4"/>
                    <a:pt x="2" y="9"/>
                    <a:pt x="2" y="14"/>
                  </a:cubicBezTo>
                  <a:cubicBezTo>
                    <a:pt x="2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89" name="Freeform 918">
              <a:extLst>
                <a:ext uri="{FF2B5EF4-FFF2-40B4-BE49-F238E27FC236}">
                  <a16:creationId xmlns:a16="http://schemas.microsoft.com/office/drawing/2014/main" id="{1914BF98-C34F-4A6B-BDEF-3D9380D7E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38526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0" name="Freeform 919">
              <a:extLst>
                <a:ext uri="{FF2B5EF4-FFF2-40B4-BE49-F238E27FC236}">
                  <a16:creationId xmlns:a16="http://schemas.microsoft.com/office/drawing/2014/main" id="{00E85104-7678-4DC9-8E9E-442B6F308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27438"/>
              <a:ext cx="461963" cy="787400"/>
            </a:xfrm>
            <a:custGeom>
              <a:avLst/>
              <a:gdLst>
                <a:gd name="T0" fmla="*/ 452578 w 886"/>
                <a:gd name="T1" fmla="*/ 18275 h 1508"/>
                <a:gd name="T2" fmla="*/ 408258 w 886"/>
                <a:gd name="T3" fmla="*/ 12009 h 1508"/>
                <a:gd name="T4" fmla="*/ 391052 w 886"/>
                <a:gd name="T5" fmla="*/ 37595 h 1508"/>
                <a:gd name="T6" fmla="*/ 366546 w 886"/>
                <a:gd name="T7" fmla="*/ 93987 h 1508"/>
                <a:gd name="T8" fmla="*/ 325355 w 886"/>
                <a:gd name="T9" fmla="*/ 149857 h 1508"/>
                <a:gd name="T10" fmla="*/ 144950 w 886"/>
                <a:gd name="T11" fmla="*/ 189018 h 1508"/>
                <a:gd name="T12" fmla="*/ 98545 w 886"/>
                <a:gd name="T13" fmla="*/ 205204 h 1508"/>
                <a:gd name="T14" fmla="*/ 67782 w 886"/>
                <a:gd name="T15" fmla="*/ 254286 h 1508"/>
                <a:gd name="T16" fmla="*/ 31284 w 886"/>
                <a:gd name="T17" fmla="*/ 416675 h 1508"/>
                <a:gd name="T18" fmla="*/ 8864 w 886"/>
                <a:gd name="T19" fmla="*/ 643809 h 1508"/>
                <a:gd name="T20" fmla="*/ 9385 w 886"/>
                <a:gd name="T21" fmla="*/ 756593 h 1508"/>
                <a:gd name="T22" fmla="*/ 47448 w 886"/>
                <a:gd name="T23" fmla="*/ 786356 h 1508"/>
                <a:gd name="T24" fmla="*/ 78732 w 886"/>
                <a:gd name="T25" fmla="*/ 758160 h 1508"/>
                <a:gd name="T26" fmla="*/ 104281 w 886"/>
                <a:gd name="T27" fmla="*/ 522149 h 1508"/>
                <a:gd name="T28" fmla="*/ 143907 w 886"/>
                <a:gd name="T29" fmla="*/ 482987 h 1508"/>
                <a:gd name="T30" fmla="*/ 186141 w 886"/>
                <a:gd name="T31" fmla="*/ 523715 h 1508"/>
                <a:gd name="T32" fmla="*/ 188748 w 886"/>
                <a:gd name="T33" fmla="*/ 538857 h 1508"/>
                <a:gd name="T34" fmla="*/ 196569 w 886"/>
                <a:gd name="T35" fmla="*/ 740407 h 1508"/>
                <a:gd name="T36" fmla="*/ 241410 w 886"/>
                <a:gd name="T37" fmla="*/ 785834 h 1508"/>
                <a:gd name="T38" fmla="*/ 263830 w 886"/>
                <a:gd name="T39" fmla="*/ 543557 h 1508"/>
                <a:gd name="T40" fmla="*/ 271130 w 886"/>
                <a:gd name="T41" fmla="*/ 315378 h 1508"/>
                <a:gd name="T42" fmla="*/ 291986 w 886"/>
                <a:gd name="T43" fmla="*/ 272039 h 1508"/>
                <a:gd name="T44" fmla="*/ 379581 w 886"/>
                <a:gd name="T45" fmla="*/ 205204 h 1508"/>
                <a:gd name="T46" fmla="*/ 404087 w 886"/>
                <a:gd name="T47" fmla="*/ 181708 h 1508"/>
                <a:gd name="T48" fmla="*/ 454142 w 886"/>
                <a:gd name="T49" fmla="*/ 62658 h 1508"/>
                <a:gd name="T50" fmla="*/ 452578 w 886"/>
                <a:gd name="T51" fmla="*/ 18275 h 15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86" h="1508">
                  <a:moveTo>
                    <a:pt x="868" y="35"/>
                  </a:moveTo>
                  <a:cubicBezTo>
                    <a:pt x="849" y="6"/>
                    <a:pt x="808" y="0"/>
                    <a:pt x="783" y="23"/>
                  </a:cubicBezTo>
                  <a:cubicBezTo>
                    <a:pt x="768" y="37"/>
                    <a:pt x="758" y="54"/>
                    <a:pt x="750" y="72"/>
                  </a:cubicBezTo>
                  <a:cubicBezTo>
                    <a:pt x="733" y="108"/>
                    <a:pt x="717" y="144"/>
                    <a:pt x="703" y="180"/>
                  </a:cubicBezTo>
                  <a:cubicBezTo>
                    <a:pt x="686" y="223"/>
                    <a:pt x="665" y="262"/>
                    <a:pt x="624" y="287"/>
                  </a:cubicBezTo>
                  <a:cubicBezTo>
                    <a:pt x="517" y="351"/>
                    <a:pt x="399" y="368"/>
                    <a:pt x="278" y="362"/>
                  </a:cubicBezTo>
                  <a:cubicBezTo>
                    <a:pt x="239" y="360"/>
                    <a:pt x="213" y="367"/>
                    <a:pt x="189" y="393"/>
                  </a:cubicBezTo>
                  <a:cubicBezTo>
                    <a:pt x="163" y="421"/>
                    <a:pt x="141" y="452"/>
                    <a:pt x="130" y="487"/>
                  </a:cubicBezTo>
                  <a:cubicBezTo>
                    <a:pt x="97" y="589"/>
                    <a:pt x="71" y="692"/>
                    <a:pt x="60" y="798"/>
                  </a:cubicBezTo>
                  <a:cubicBezTo>
                    <a:pt x="44" y="943"/>
                    <a:pt x="29" y="1088"/>
                    <a:pt x="17" y="1233"/>
                  </a:cubicBezTo>
                  <a:cubicBezTo>
                    <a:pt x="10" y="1308"/>
                    <a:pt x="0" y="1375"/>
                    <a:pt x="18" y="1449"/>
                  </a:cubicBezTo>
                  <a:cubicBezTo>
                    <a:pt x="27" y="1488"/>
                    <a:pt x="51" y="1508"/>
                    <a:pt x="91" y="1506"/>
                  </a:cubicBezTo>
                  <a:cubicBezTo>
                    <a:pt x="125" y="1504"/>
                    <a:pt x="146" y="1488"/>
                    <a:pt x="151" y="1452"/>
                  </a:cubicBezTo>
                  <a:cubicBezTo>
                    <a:pt x="158" y="1403"/>
                    <a:pt x="180" y="1101"/>
                    <a:pt x="200" y="1000"/>
                  </a:cubicBezTo>
                  <a:cubicBezTo>
                    <a:pt x="211" y="945"/>
                    <a:pt x="244" y="924"/>
                    <a:pt x="276" y="925"/>
                  </a:cubicBezTo>
                  <a:cubicBezTo>
                    <a:pt x="327" y="926"/>
                    <a:pt x="347" y="954"/>
                    <a:pt x="357" y="1003"/>
                  </a:cubicBezTo>
                  <a:cubicBezTo>
                    <a:pt x="359" y="1012"/>
                    <a:pt x="360" y="1022"/>
                    <a:pt x="362" y="1032"/>
                  </a:cubicBezTo>
                  <a:cubicBezTo>
                    <a:pt x="370" y="1089"/>
                    <a:pt x="366" y="1340"/>
                    <a:pt x="377" y="1418"/>
                  </a:cubicBezTo>
                  <a:cubicBezTo>
                    <a:pt x="388" y="1501"/>
                    <a:pt x="411" y="1504"/>
                    <a:pt x="463" y="1505"/>
                  </a:cubicBezTo>
                  <a:cubicBezTo>
                    <a:pt x="549" y="1506"/>
                    <a:pt x="502" y="1152"/>
                    <a:pt x="506" y="1041"/>
                  </a:cubicBezTo>
                  <a:cubicBezTo>
                    <a:pt x="511" y="895"/>
                    <a:pt x="508" y="750"/>
                    <a:pt x="520" y="604"/>
                  </a:cubicBezTo>
                  <a:cubicBezTo>
                    <a:pt x="522" y="571"/>
                    <a:pt x="535" y="542"/>
                    <a:pt x="560" y="521"/>
                  </a:cubicBezTo>
                  <a:cubicBezTo>
                    <a:pt x="613" y="475"/>
                    <a:pt x="666" y="427"/>
                    <a:pt x="728" y="393"/>
                  </a:cubicBezTo>
                  <a:cubicBezTo>
                    <a:pt x="748" y="382"/>
                    <a:pt x="764" y="367"/>
                    <a:pt x="775" y="348"/>
                  </a:cubicBezTo>
                  <a:cubicBezTo>
                    <a:pt x="815" y="276"/>
                    <a:pt x="850" y="201"/>
                    <a:pt x="871" y="120"/>
                  </a:cubicBezTo>
                  <a:cubicBezTo>
                    <a:pt x="879" y="86"/>
                    <a:pt x="886" y="62"/>
                    <a:pt x="86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1" name="Freeform 920">
              <a:extLst>
                <a:ext uri="{FF2B5EF4-FFF2-40B4-BE49-F238E27FC236}">
                  <a16:creationId xmlns:a16="http://schemas.microsoft.com/office/drawing/2014/main" id="{E0875D23-8390-452E-BDBD-25CE66280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163" y="3568701"/>
              <a:ext cx="247650" cy="250825"/>
            </a:xfrm>
            <a:custGeom>
              <a:avLst/>
              <a:gdLst>
                <a:gd name="T0" fmla="*/ 244522 w 475"/>
                <a:gd name="T1" fmla="*/ 114678 h 479"/>
                <a:gd name="T2" fmla="*/ 137641 w 475"/>
                <a:gd name="T3" fmla="*/ 6807 h 479"/>
                <a:gd name="T4" fmla="*/ 22419 w 475"/>
                <a:gd name="T5" fmla="*/ 153427 h 479"/>
                <a:gd name="T6" fmla="*/ 98539 w 475"/>
                <a:gd name="T7" fmla="*/ 223596 h 479"/>
                <a:gd name="T8" fmla="*/ 244522 w 475"/>
                <a:gd name="T9" fmla="*/ 114678 h 4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5" h="479">
                  <a:moveTo>
                    <a:pt x="469" y="219"/>
                  </a:moveTo>
                  <a:cubicBezTo>
                    <a:pt x="460" y="49"/>
                    <a:pt x="324" y="17"/>
                    <a:pt x="264" y="13"/>
                  </a:cubicBezTo>
                  <a:cubicBezTo>
                    <a:pt x="74" y="0"/>
                    <a:pt x="0" y="177"/>
                    <a:pt x="43" y="293"/>
                  </a:cubicBezTo>
                  <a:cubicBezTo>
                    <a:pt x="70" y="366"/>
                    <a:pt x="123" y="402"/>
                    <a:pt x="189" y="427"/>
                  </a:cubicBezTo>
                  <a:cubicBezTo>
                    <a:pt x="353" y="479"/>
                    <a:pt x="475" y="353"/>
                    <a:pt x="469" y="2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2" name="Freeform 921">
              <a:extLst>
                <a:ext uri="{FF2B5EF4-FFF2-40B4-BE49-F238E27FC236}">
                  <a16:creationId xmlns:a16="http://schemas.microsoft.com/office/drawing/2014/main" id="{501C2181-F98F-4591-9014-32DABD2C7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075" y="3514726"/>
              <a:ext cx="101600" cy="90488"/>
            </a:xfrm>
            <a:custGeom>
              <a:avLst/>
              <a:gdLst>
                <a:gd name="T0" fmla="*/ 6285 w 194"/>
                <a:gd name="T1" fmla="*/ 60151 h 173"/>
                <a:gd name="T2" fmla="*/ 50276 w 194"/>
                <a:gd name="T3" fmla="*/ 90488 h 173"/>
                <a:gd name="T4" fmla="*/ 89555 w 194"/>
                <a:gd name="T5" fmla="*/ 40275 h 173"/>
                <a:gd name="T6" fmla="*/ 72796 w 194"/>
                <a:gd name="T7" fmla="*/ 4707 h 173"/>
                <a:gd name="T8" fmla="*/ 3142 w 194"/>
                <a:gd name="T9" fmla="*/ 47075 h 173"/>
                <a:gd name="T10" fmla="*/ 6285 w 194"/>
                <a:gd name="T11" fmla="*/ 60151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173">
                  <a:moveTo>
                    <a:pt x="12" y="115"/>
                  </a:moveTo>
                  <a:cubicBezTo>
                    <a:pt x="39" y="133"/>
                    <a:pt x="62" y="158"/>
                    <a:pt x="96" y="173"/>
                  </a:cubicBezTo>
                  <a:cubicBezTo>
                    <a:pt x="121" y="141"/>
                    <a:pt x="149" y="110"/>
                    <a:pt x="171" y="77"/>
                  </a:cubicBezTo>
                  <a:cubicBezTo>
                    <a:pt x="194" y="42"/>
                    <a:pt x="181" y="17"/>
                    <a:pt x="139" y="9"/>
                  </a:cubicBezTo>
                  <a:cubicBezTo>
                    <a:pt x="96" y="0"/>
                    <a:pt x="28" y="47"/>
                    <a:pt x="6" y="90"/>
                  </a:cubicBezTo>
                  <a:cubicBezTo>
                    <a:pt x="0" y="101"/>
                    <a:pt x="3" y="109"/>
                    <a:pt x="12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3" name="Freeform 922">
              <a:extLst>
                <a:ext uri="{FF2B5EF4-FFF2-40B4-BE49-F238E27FC236}">
                  <a16:creationId xmlns:a16="http://schemas.microsoft.com/office/drawing/2014/main" id="{539841E5-A050-4F07-8081-E071D61D4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3987801"/>
              <a:ext cx="530225" cy="309563"/>
            </a:xfrm>
            <a:custGeom>
              <a:avLst/>
              <a:gdLst>
                <a:gd name="T0" fmla="*/ 511959 w 1016"/>
                <a:gd name="T1" fmla="*/ 80938 h 589"/>
                <a:gd name="T2" fmla="*/ 513525 w 1016"/>
                <a:gd name="T3" fmla="*/ 54660 h 589"/>
                <a:gd name="T4" fmla="*/ 504653 w 1016"/>
                <a:gd name="T5" fmla="*/ 28381 h 589"/>
                <a:gd name="T6" fmla="*/ 499434 w 1016"/>
                <a:gd name="T7" fmla="*/ 26279 h 589"/>
                <a:gd name="T8" fmla="*/ 498391 w 1016"/>
                <a:gd name="T9" fmla="*/ 25753 h 589"/>
                <a:gd name="T10" fmla="*/ 494738 w 1016"/>
                <a:gd name="T11" fmla="*/ 23651 h 589"/>
                <a:gd name="T12" fmla="*/ 493694 w 1016"/>
                <a:gd name="T13" fmla="*/ 23125 h 589"/>
                <a:gd name="T14" fmla="*/ 489519 w 1016"/>
                <a:gd name="T15" fmla="*/ 20497 h 589"/>
                <a:gd name="T16" fmla="*/ 488997 w 1016"/>
                <a:gd name="T17" fmla="*/ 19972 h 589"/>
                <a:gd name="T18" fmla="*/ 485344 w 1016"/>
                <a:gd name="T19" fmla="*/ 17344 h 589"/>
                <a:gd name="T20" fmla="*/ 484822 w 1016"/>
                <a:gd name="T21" fmla="*/ 16818 h 589"/>
                <a:gd name="T22" fmla="*/ 478038 w 1016"/>
                <a:gd name="T23" fmla="*/ 9460 h 589"/>
                <a:gd name="T24" fmla="*/ 477516 w 1016"/>
                <a:gd name="T25" fmla="*/ 8935 h 589"/>
                <a:gd name="T26" fmla="*/ 472297 w 1016"/>
                <a:gd name="T27" fmla="*/ 0 h 589"/>
                <a:gd name="T28" fmla="*/ 442028 w 1016"/>
                <a:gd name="T29" fmla="*/ 91450 h 589"/>
                <a:gd name="T30" fmla="*/ 381491 w 1016"/>
                <a:gd name="T31" fmla="*/ 150840 h 589"/>
                <a:gd name="T32" fmla="*/ 326694 w 1016"/>
                <a:gd name="T33" fmla="*/ 179221 h 589"/>
                <a:gd name="T34" fmla="*/ 215013 w 1016"/>
                <a:gd name="T35" fmla="*/ 203923 h 589"/>
                <a:gd name="T36" fmla="*/ 112725 w 1016"/>
                <a:gd name="T37" fmla="*/ 183425 h 589"/>
                <a:gd name="T38" fmla="*/ 14613 w 1016"/>
                <a:gd name="T39" fmla="*/ 120356 h 589"/>
                <a:gd name="T40" fmla="*/ 0 w 1016"/>
                <a:gd name="T41" fmla="*/ 101961 h 589"/>
                <a:gd name="T42" fmla="*/ 0 w 1016"/>
                <a:gd name="T43" fmla="*/ 102487 h 589"/>
                <a:gd name="T44" fmla="*/ 4697 w 1016"/>
                <a:gd name="T45" fmla="*/ 117729 h 589"/>
                <a:gd name="T46" fmla="*/ 5219 w 1016"/>
                <a:gd name="T47" fmla="*/ 118780 h 589"/>
                <a:gd name="T48" fmla="*/ 7306 w 1016"/>
                <a:gd name="T49" fmla="*/ 125087 h 589"/>
                <a:gd name="T50" fmla="*/ 7828 w 1016"/>
                <a:gd name="T51" fmla="*/ 126663 h 589"/>
                <a:gd name="T52" fmla="*/ 10438 w 1016"/>
                <a:gd name="T53" fmla="*/ 133496 h 589"/>
                <a:gd name="T54" fmla="*/ 10438 w 1016"/>
                <a:gd name="T55" fmla="*/ 134021 h 589"/>
                <a:gd name="T56" fmla="*/ 13047 w 1016"/>
                <a:gd name="T57" fmla="*/ 141379 h 589"/>
                <a:gd name="T58" fmla="*/ 14091 w 1016"/>
                <a:gd name="T59" fmla="*/ 142956 h 589"/>
                <a:gd name="T60" fmla="*/ 16178 w 1016"/>
                <a:gd name="T61" fmla="*/ 148212 h 589"/>
                <a:gd name="T62" fmla="*/ 17222 w 1016"/>
                <a:gd name="T63" fmla="*/ 150314 h 589"/>
                <a:gd name="T64" fmla="*/ 19309 w 1016"/>
                <a:gd name="T65" fmla="*/ 155570 h 589"/>
                <a:gd name="T66" fmla="*/ 20353 w 1016"/>
                <a:gd name="T67" fmla="*/ 157672 h 589"/>
                <a:gd name="T68" fmla="*/ 23484 w 1016"/>
                <a:gd name="T69" fmla="*/ 164505 h 589"/>
                <a:gd name="T70" fmla="*/ 44359 w 1016"/>
                <a:gd name="T71" fmla="*/ 172914 h 589"/>
                <a:gd name="T72" fmla="*/ 64191 w 1016"/>
                <a:gd name="T73" fmla="*/ 163979 h 589"/>
                <a:gd name="T74" fmla="*/ 160738 w 1016"/>
                <a:gd name="T75" fmla="*/ 247545 h 589"/>
                <a:gd name="T76" fmla="*/ 181613 w 1016"/>
                <a:gd name="T77" fmla="*/ 273824 h 589"/>
                <a:gd name="T78" fmla="*/ 202488 w 1016"/>
                <a:gd name="T79" fmla="*/ 301679 h 589"/>
                <a:gd name="T80" fmla="*/ 300600 w 1016"/>
                <a:gd name="T81" fmla="*/ 301679 h 589"/>
                <a:gd name="T82" fmla="*/ 320953 w 1016"/>
                <a:gd name="T83" fmla="*/ 265940 h 589"/>
                <a:gd name="T84" fmla="*/ 336088 w 1016"/>
                <a:gd name="T85" fmla="*/ 249122 h 589"/>
                <a:gd name="T86" fmla="*/ 430025 w 1016"/>
                <a:gd name="T87" fmla="*/ 186053 h 589"/>
                <a:gd name="T88" fmla="*/ 459250 w 1016"/>
                <a:gd name="T89" fmla="*/ 170812 h 589"/>
                <a:gd name="T90" fmla="*/ 493172 w 1016"/>
                <a:gd name="T91" fmla="*/ 163453 h 589"/>
                <a:gd name="T92" fmla="*/ 511959 w 1016"/>
                <a:gd name="T93" fmla="*/ 80938 h 58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16" h="589">
                  <a:moveTo>
                    <a:pt x="981" y="154"/>
                  </a:moveTo>
                  <a:cubicBezTo>
                    <a:pt x="971" y="137"/>
                    <a:pt x="971" y="119"/>
                    <a:pt x="984" y="104"/>
                  </a:cubicBezTo>
                  <a:cubicBezTo>
                    <a:pt x="1009" y="76"/>
                    <a:pt x="994" y="63"/>
                    <a:pt x="967" y="54"/>
                  </a:cubicBezTo>
                  <a:cubicBezTo>
                    <a:pt x="964" y="52"/>
                    <a:pt x="960" y="51"/>
                    <a:pt x="957" y="50"/>
                  </a:cubicBezTo>
                  <a:cubicBezTo>
                    <a:pt x="957" y="49"/>
                    <a:pt x="956" y="49"/>
                    <a:pt x="955" y="49"/>
                  </a:cubicBezTo>
                  <a:cubicBezTo>
                    <a:pt x="952" y="47"/>
                    <a:pt x="950" y="46"/>
                    <a:pt x="948" y="45"/>
                  </a:cubicBezTo>
                  <a:cubicBezTo>
                    <a:pt x="947" y="45"/>
                    <a:pt x="946" y="44"/>
                    <a:pt x="946" y="44"/>
                  </a:cubicBezTo>
                  <a:cubicBezTo>
                    <a:pt x="943" y="42"/>
                    <a:pt x="940" y="41"/>
                    <a:pt x="938" y="39"/>
                  </a:cubicBezTo>
                  <a:cubicBezTo>
                    <a:pt x="937" y="39"/>
                    <a:pt x="937" y="38"/>
                    <a:pt x="937" y="38"/>
                  </a:cubicBezTo>
                  <a:cubicBezTo>
                    <a:pt x="934" y="36"/>
                    <a:pt x="932" y="35"/>
                    <a:pt x="930" y="33"/>
                  </a:cubicBezTo>
                  <a:cubicBezTo>
                    <a:pt x="929" y="33"/>
                    <a:pt x="929" y="32"/>
                    <a:pt x="929" y="32"/>
                  </a:cubicBezTo>
                  <a:cubicBezTo>
                    <a:pt x="924" y="28"/>
                    <a:pt x="919" y="23"/>
                    <a:pt x="916" y="18"/>
                  </a:cubicBezTo>
                  <a:cubicBezTo>
                    <a:pt x="915" y="18"/>
                    <a:pt x="915" y="18"/>
                    <a:pt x="915" y="17"/>
                  </a:cubicBezTo>
                  <a:cubicBezTo>
                    <a:pt x="911" y="12"/>
                    <a:pt x="908" y="6"/>
                    <a:pt x="905" y="0"/>
                  </a:cubicBezTo>
                  <a:cubicBezTo>
                    <a:pt x="902" y="62"/>
                    <a:pt x="886" y="122"/>
                    <a:pt x="847" y="174"/>
                  </a:cubicBezTo>
                  <a:cubicBezTo>
                    <a:pt x="813" y="220"/>
                    <a:pt x="778" y="254"/>
                    <a:pt x="731" y="287"/>
                  </a:cubicBezTo>
                  <a:cubicBezTo>
                    <a:pt x="698" y="310"/>
                    <a:pt x="663" y="326"/>
                    <a:pt x="626" y="341"/>
                  </a:cubicBezTo>
                  <a:cubicBezTo>
                    <a:pt x="557" y="370"/>
                    <a:pt x="488" y="391"/>
                    <a:pt x="412" y="388"/>
                  </a:cubicBezTo>
                  <a:cubicBezTo>
                    <a:pt x="346" y="387"/>
                    <a:pt x="278" y="374"/>
                    <a:pt x="216" y="349"/>
                  </a:cubicBezTo>
                  <a:cubicBezTo>
                    <a:pt x="147" y="320"/>
                    <a:pt x="80" y="285"/>
                    <a:pt x="28" y="229"/>
                  </a:cubicBezTo>
                  <a:cubicBezTo>
                    <a:pt x="18" y="218"/>
                    <a:pt x="8" y="206"/>
                    <a:pt x="0" y="194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3" y="204"/>
                    <a:pt x="6" y="214"/>
                    <a:pt x="9" y="224"/>
                  </a:cubicBezTo>
                  <a:cubicBezTo>
                    <a:pt x="9" y="225"/>
                    <a:pt x="9" y="225"/>
                    <a:pt x="10" y="226"/>
                  </a:cubicBezTo>
                  <a:cubicBezTo>
                    <a:pt x="11" y="230"/>
                    <a:pt x="12" y="234"/>
                    <a:pt x="14" y="238"/>
                  </a:cubicBezTo>
                  <a:cubicBezTo>
                    <a:pt x="14" y="239"/>
                    <a:pt x="15" y="240"/>
                    <a:pt x="15" y="241"/>
                  </a:cubicBezTo>
                  <a:cubicBezTo>
                    <a:pt x="16" y="245"/>
                    <a:pt x="18" y="250"/>
                    <a:pt x="20" y="254"/>
                  </a:cubicBezTo>
                  <a:cubicBezTo>
                    <a:pt x="20" y="254"/>
                    <a:pt x="20" y="255"/>
                    <a:pt x="20" y="255"/>
                  </a:cubicBezTo>
                  <a:cubicBezTo>
                    <a:pt x="22" y="260"/>
                    <a:pt x="24" y="264"/>
                    <a:pt x="25" y="269"/>
                  </a:cubicBezTo>
                  <a:cubicBezTo>
                    <a:pt x="26" y="270"/>
                    <a:pt x="26" y="271"/>
                    <a:pt x="27" y="272"/>
                  </a:cubicBezTo>
                  <a:cubicBezTo>
                    <a:pt x="28" y="275"/>
                    <a:pt x="30" y="279"/>
                    <a:pt x="31" y="282"/>
                  </a:cubicBezTo>
                  <a:cubicBezTo>
                    <a:pt x="32" y="284"/>
                    <a:pt x="32" y="285"/>
                    <a:pt x="33" y="286"/>
                  </a:cubicBezTo>
                  <a:cubicBezTo>
                    <a:pt x="34" y="290"/>
                    <a:pt x="36" y="293"/>
                    <a:pt x="37" y="296"/>
                  </a:cubicBezTo>
                  <a:cubicBezTo>
                    <a:pt x="38" y="297"/>
                    <a:pt x="38" y="299"/>
                    <a:pt x="39" y="300"/>
                  </a:cubicBezTo>
                  <a:cubicBezTo>
                    <a:pt x="41" y="304"/>
                    <a:pt x="43" y="309"/>
                    <a:pt x="45" y="313"/>
                  </a:cubicBezTo>
                  <a:cubicBezTo>
                    <a:pt x="54" y="331"/>
                    <a:pt x="68" y="334"/>
                    <a:pt x="85" y="329"/>
                  </a:cubicBezTo>
                  <a:cubicBezTo>
                    <a:pt x="96" y="325"/>
                    <a:pt x="106" y="320"/>
                    <a:pt x="123" y="312"/>
                  </a:cubicBezTo>
                  <a:cubicBezTo>
                    <a:pt x="163" y="396"/>
                    <a:pt x="225" y="448"/>
                    <a:pt x="308" y="471"/>
                  </a:cubicBezTo>
                  <a:cubicBezTo>
                    <a:pt x="339" y="480"/>
                    <a:pt x="354" y="488"/>
                    <a:pt x="348" y="521"/>
                  </a:cubicBezTo>
                  <a:cubicBezTo>
                    <a:pt x="343" y="552"/>
                    <a:pt x="357" y="566"/>
                    <a:pt x="388" y="574"/>
                  </a:cubicBezTo>
                  <a:cubicBezTo>
                    <a:pt x="448" y="589"/>
                    <a:pt x="518" y="583"/>
                    <a:pt x="576" y="574"/>
                  </a:cubicBezTo>
                  <a:cubicBezTo>
                    <a:pt x="609" y="568"/>
                    <a:pt x="618" y="543"/>
                    <a:pt x="615" y="506"/>
                  </a:cubicBezTo>
                  <a:cubicBezTo>
                    <a:pt x="612" y="484"/>
                    <a:pt x="620" y="475"/>
                    <a:pt x="644" y="474"/>
                  </a:cubicBezTo>
                  <a:cubicBezTo>
                    <a:pt x="726" y="469"/>
                    <a:pt x="781" y="417"/>
                    <a:pt x="824" y="354"/>
                  </a:cubicBezTo>
                  <a:cubicBezTo>
                    <a:pt x="840" y="330"/>
                    <a:pt x="853" y="321"/>
                    <a:pt x="880" y="325"/>
                  </a:cubicBezTo>
                  <a:cubicBezTo>
                    <a:pt x="903" y="329"/>
                    <a:pt x="932" y="335"/>
                    <a:pt x="945" y="311"/>
                  </a:cubicBezTo>
                  <a:cubicBezTo>
                    <a:pt x="972" y="263"/>
                    <a:pt x="1016" y="217"/>
                    <a:pt x="981" y="154"/>
                  </a:cubicBezTo>
                  <a:close/>
                </a:path>
              </a:pathLst>
            </a:custGeom>
            <a:solidFill>
              <a:srgbClr val="5E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4" name="Freeform 923">
              <a:extLst>
                <a:ext uri="{FF2B5EF4-FFF2-40B4-BE49-F238E27FC236}">
                  <a16:creationId xmlns:a16="http://schemas.microsoft.com/office/drawing/2014/main" id="{5C7C3F6C-1C20-4A9C-8AF1-63C06CF4A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3452813"/>
              <a:ext cx="644525" cy="503238"/>
            </a:xfrm>
            <a:custGeom>
              <a:avLst/>
              <a:gdLst>
                <a:gd name="T0" fmla="*/ 554761 w 1235"/>
                <a:gd name="T1" fmla="*/ 316157 h 963"/>
                <a:gd name="T2" fmla="*/ 572505 w 1235"/>
                <a:gd name="T3" fmla="*/ 313544 h 963"/>
                <a:gd name="T4" fmla="*/ 610603 w 1235"/>
                <a:gd name="T5" fmla="*/ 306228 h 963"/>
                <a:gd name="T6" fmla="*/ 638784 w 1235"/>
                <a:gd name="T7" fmla="*/ 201713 h 963"/>
                <a:gd name="T8" fmla="*/ 606428 w 1235"/>
                <a:gd name="T9" fmla="*/ 156772 h 963"/>
                <a:gd name="T10" fmla="*/ 600165 w 1235"/>
                <a:gd name="T11" fmla="*/ 155727 h 963"/>
                <a:gd name="T12" fmla="*/ 584509 w 1235"/>
                <a:gd name="T13" fmla="*/ 137437 h 963"/>
                <a:gd name="T14" fmla="*/ 585030 w 1235"/>
                <a:gd name="T15" fmla="*/ 128553 h 963"/>
                <a:gd name="T16" fmla="*/ 585030 w 1235"/>
                <a:gd name="T17" fmla="*/ 125418 h 963"/>
                <a:gd name="T18" fmla="*/ 585552 w 1235"/>
                <a:gd name="T19" fmla="*/ 119669 h 963"/>
                <a:gd name="T20" fmla="*/ 585552 w 1235"/>
                <a:gd name="T21" fmla="*/ 115489 h 963"/>
                <a:gd name="T22" fmla="*/ 585552 w 1235"/>
                <a:gd name="T23" fmla="*/ 111308 h 963"/>
                <a:gd name="T24" fmla="*/ 585552 w 1235"/>
                <a:gd name="T25" fmla="*/ 106082 h 963"/>
                <a:gd name="T26" fmla="*/ 585552 w 1235"/>
                <a:gd name="T27" fmla="*/ 102424 h 963"/>
                <a:gd name="T28" fmla="*/ 585552 w 1235"/>
                <a:gd name="T29" fmla="*/ 96676 h 963"/>
                <a:gd name="T30" fmla="*/ 585552 w 1235"/>
                <a:gd name="T31" fmla="*/ 93541 h 963"/>
                <a:gd name="T32" fmla="*/ 585552 w 1235"/>
                <a:gd name="T33" fmla="*/ 87792 h 963"/>
                <a:gd name="T34" fmla="*/ 585030 w 1235"/>
                <a:gd name="T35" fmla="*/ 85179 h 963"/>
                <a:gd name="T36" fmla="*/ 584509 w 1235"/>
                <a:gd name="T37" fmla="*/ 78909 h 963"/>
                <a:gd name="T38" fmla="*/ 584509 w 1235"/>
                <a:gd name="T39" fmla="*/ 76296 h 963"/>
                <a:gd name="T40" fmla="*/ 583987 w 1235"/>
                <a:gd name="T41" fmla="*/ 70025 h 963"/>
                <a:gd name="T42" fmla="*/ 583465 w 1235"/>
                <a:gd name="T43" fmla="*/ 67935 h 963"/>
                <a:gd name="T44" fmla="*/ 582943 w 1235"/>
                <a:gd name="T45" fmla="*/ 60618 h 963"/>
                <a:gd name="T46" fmla="*/ 582943 w 1235"/>
                <a:gd name="T47" fmla="*/ 59051 h 963"/>
                <a:gd name="T48" fmla="*/ 581899 w 1235"/>
                <a:gd name="T49" fmla="*/ 52257 h 963"/>
                <a:gd name="T50" fmla="*/ 581377 w 1235"/>
                <a:gd name="T51" fmla="*/ 50690 h 963"/>
                <a:gd name="T52" fmla="*/ 580333 w 1235"/>
                <a:gd name="T53" fmla="*/ 43374 h 963"/>
                <a:gd name="T54" fmla="*/ 580333 w 1235"/>
                <a:gd name="T55" fmla="*/ 42328 h 963"/>
                <a:gd name="T56" fmla="*/ 578768 w 1235"/>
                <a:gd name="T57" fmla="*/ 34490 h 963"/>
                <a:gd name="T58" fmla="*/ 578768 w 1235"/>
                <a:gd name="T59" fmla="*/ 33967 h 963"/>
                <a:gd name="T60" fmla="*/ 577202 w 1235"/>
                <a:gd name="T61" fmla="*/ 25606 h 963"/>
                <a:gd name="T62" fmla="*/ 576680 w 1235"/>
                <a:gd name="T63" fmla="*/ 25084 h 963"/>
                <a:gd name="T64" fmla="*/ 575115 w 1235"/>
                <a:gd name="T65" fmla="*/ 17245 h 963"/>
                <a:gd name="T66" fmla="*/ 575115 w 1235"/>
                <a:gd name="T67" fmla="*/ 16722 h 963"/>
                <a:gd name="T68" fmla="*/ 573027 w 1235"/>
                <a:gd name="T69" fmla="*/ 8361 h 963"/>
                <a:gd name="T70" fmla="*/ 573027 w 1235"/>
                <a:gd name="T71" fmla="*/ 8361 h 963"/>
                <a:gd name="T72" fmla="*/ 570940 w 1235"/>
                <a:gd name="T73" fmla="*/ 0 h 963"/>
                <a:gd name="T74" fmla="*/ 565721 w 1235"/>
                <a:gd name="T75" fmla="*/ 113921 h 963"/>
                <a:gd name="T76" fmla="*/ 513011 w 1235"/>
                <a:gd name="T77" fmla="*/ 244042 h 963"/>
                <a:gd name="T78" fmla="*/ 404981 w 1235"/>
                <a:gd name="T79" fmla="*/ 337582 h 963"/>
                <a:gd name="T80" fmla="*/ 257288 w 1235"/>
                <a:gd name="T81" fmla="*/ 370504 h 963"/>
                <a:gd name="T82" fmla="*/ 183181 w 1235"/>
                <a:gd name="T83" fmla="*/ 365279 h 963"/>
                <a:gd name="T84" fmla="*/ 114814 w 1235"/>
                <a:gd name="T85" fmla="*/ 348034 h 963"/>
                <a:gd name="T86" fmla="*/ 21397 w 1235"/>
                <a:gd name="T87" fmla="*/ 298389 h 963"/>
                <a:gd name="T88" fmla="*/ 17744 w 1235"/>
                <a:gd name="T89" fmla="*/ 307273 h 963"/>
                <a:gd name="T90" fmla="*/ 13569 w 1235"/>
                <a:gd name="T91" fmla="*/ 316157 h 963"/>
                <a:gd name="T92" fmla="*/ 30269 w 1235"/>
                <a:gd name="T93" fmla="*/ 381478 h 963"/>
                <a:gd name="T94" fmla="*/ 74629 w 1235"/>
                <a:gd name="T95" fmla="*/ 414401 h 963"/>
                <a:gd name="T96" fmla="*/ 111683 w 1235"/>
                <a:gd name="T97" fmla="*/ 411788 h 963"/>
                <a:gd name="T98" fmla="*/ 147171 w 1235"/>
                <a:gd name="T99" fmla="*/ 406039 h 963"/>
                <a:gd name="T100" fmla="*/ 280773 w 1235"/>
                <a:gd name="T101" fmla="*/ 443142 h 963"/>
                <a:gd name="T102" fmla="*/ 298517 w 1235"/>
                <a:gd name="T103" fmla="*/ 459864 h 963"/>
                <a:gd name="T104" fmla="*/ 296951 w 1235"/>
                <a:gd name="T105" fmla="*/ 475542 h 963"/>
                <a:gd name="T106" fmla="*/ 324089 w 1235"/>
                <a:gd name="T107" fmla="*/ 499580 h 963"/>
                <a:gd name="T108" fmla="*/ 416462 w 1235"/>
                <a:gd name="T109" fmla="*/ 475019 h 963"/>
                <a:gd name="T110" fmla="*/ 430553 w 1235"/>
                <a:gd name="T111" fmla="*/ 434781 h 963"/>
                <a:gd name="T112" fmla="*/ 435250 w 1235"/>
                <a:gd name="T113" fmla="*/ 413355 h 963"/>
                <a:gd name="T114" fmla="*/ 514576 w 1235"/>
                <a:gd name="T115" fmla="*/ 354827 h 963"/>
                <a:gd name="T116" fmla="*/ 554761 w 1235"/>
                <a:gd name="T117" fmla="*/ 316157 h 9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35" h="963">
                  <a:moveTo>
                    <a:pt x="1063" y="605"/>
                  </a:moveTo>
                  <a:cubicBezTo>
                    <a:pt x="1073" y="595"/>
                    <a:pt x="1082" y="587"/>
                    <a:pt x="1097" y="600"/>
                  </a:cubicBezTo>
                  <a:cubicBezTo>
                    <a:pt x="1136" y="631"/>
                    <a:pt x="1146" y="628"/>
                    <a:pt x="1170" y="586"/>
                  </a:cubicBezTo>
                  <a:cubicBezTo>
                    <a:pt x="1182" y="565"/>
                    <a:pt x="1216" y="430"/>
                    <a:pt x="1224" y="386"/>
                  </a:cubicBezTo>
                  <a:cubicBezTo>
                    <a:pt x="1235" y="325"/>
                    <a:pt x="1221" y="316"/>
                    <a:pt x="1162" y="300"/>
                  </a:cubicBezTo>
                  <a:cubicBezTo>
                    <a:pt x="1158" y="299"/>
                    <a:pt x="1154" y="298"/>
                    <a:pt x="1150" y="298"/>
                  </a:cubicBezTo>
                  <a:cubicBezTo>
                    <a:pt x="1127" y="297"/>
                    <a:pt x="1118" y="284"/>
                    <a:pt x="1120" y="263"/>
                  </a:cubicBezTo>
                  <a:cubicBezTo>
                    <a:pt x="1120" y="257"/>
                    <a:pt x="1121" y="252"/>
                    <a:pt x="1121" y="246"/>
                  </a:cubicBezTo>
                  <a:cubicBezTo>
                    <a:pt x="1121" y="244"/>
                    <a:pt x="1121" y="242"/>
                    <a:pt x="1121" y="240"/>
                  </a:cubicBezTo>
                  <a:cubicBezTo>
                    <a:pt x="1122" y="236"/>
                    <a:pt x="1122" y="233"/>
                    <a:pt x="1122" y="229"/>
                  </a:cubicBezTo>
                  <a:cubicBezTo>
                    <a:pt x="1122" y="227"/>
                    <a:pt x="1122" y="224"/>
                    <a:pt x="1122" y="221"/>
                  </a:cubicBezTo>
                  <a:cubicBezTo>
                    <a:pt x="1122" y="218"/>
                    <a:pt x="1122" y="215"/>
                    <a:pt x="1122" y="213"/>
                  </a:cubicBezTo>
                  <a:cubicBezTo>
                    <a:pt x="1122" y="209"/>
                    <a:pt x="1122" y="206"/>
                    <a:pt x="1122" y="203"/>
                  </a:cubicBezTo>
                  <a:cubicBezTo>
                    <a:pt x="1122" y="201"/>
                    <a:pt x="1122" y="198"/>
                    <a:pt x="1122" y="196"/>
                  </a:cubicBezTo>
                  <a:cubicBezTo>
                    <a:pt x="1122" y="192"/>
                    <a:pt x="1122" y="189"/>
                    <a:pt x="1122" y="185"/>
                  </a:cubicBezTo>
                  <a:cubicBezTo>
                    <a:pt x="1122" y="183"/>
                    <a:pt x="1122" y="181"/>
                    <a:pt x="1122" y="179"/>
                  </a:cubicBezTo>
                  <a:cubicBezTo>
                    <a:pt x="1122" y="175"/>
                    <a:pt x="1122" y="172"/>
                    <a:pt x="1122" y="168"/>
                  </a:cubicBezTo>
                  <a:cubicBezTo>
                    <a:pt x="1121" y="166"/>
                    <a:pt x="1121" y="164"/>
                    <a:pt x="1121" y="163"/>
                  </a:cubicBezTo>
                  <a:cubicBezTo>
                    <a:pt x="1121" y="159"/>
                    <a:pt x="1121" y="155"/>
                    <a:pt x="1120" y="151"/>
                  </a:cubicBezTo>
                  <a:cubicBezTo>
                    <a:pt x="1120" y="149"/>
                    <a:pt x="1120" y="148"/>
                    <a:pt x="1120" y="146"/>
                  </a:cubicBezTo>
                  <a:cubicBezTo>
                    <a:pt x="1120" y="142"/>
                    <a:pt x="1119" y="138"/>
                    <a:pt x="1119" y="134"/>
                  </a:cubicBezTo>
                  <a:cubicBezTo>
                    <a:pt x="1119" y="132"/>
                    <a:pt x="1119" y="131"/>
                    <a:pt x="1118" y="130"/>
                  </a:cubicBezTo>
                  <a:cubicBezTo>
                    <a:pt x="1118" y="125"/>
                    <a:pt x="1117" y="121"/>
                    <a:pt x="1117" y="116"/>
                  </a:cubicBezTo>
                  <a:cubicBezTo>
                    <a:pt x="1117" y="115"/>
                    <a:pt x="1117" y="114"/>
                    <a:pt x="1117" y="113"/>
                  </a:cubicBezTo>
                  <a:cubicBezTo>
                    <a:pt x="1116" y="109"/>
                    <a:pt x="1115" y="104"/>
                    <a:pt x="1115" y="100"/>
                  </a:cubicBezTo>
                  <a:cubicBezTo>
                    <a:pt x="1114" y="99"/>
                    <a:pt x="1114" y="98"/>
                    <a:pt x="1114" y="97"/>
                  </a:cubicBezTo>
                  <a:cubicBezTo>
                    <a:pt x="1114" y="92"/>
                    <a:pt x="1113" y="87"/>
                    <a:pt x="1112" y="83"/>
                  </a:cubicBezTo>
                  <a:cubicBezTo>
                    <a:pt x="1112" y="82"/>
                    <a:pt x="1112" y="81"/>
                    <a:pt x="1112" y="81"/>
                  </a:cubicBezTo>
                  <a:cubicBezTo>
                    <a:pt x="1111" y="76"/>
                    <a:pt x="1110" y="71"/>
                    <a:pt x="1109" y="66"/>
                  </a:cubicBezTo>
                  <a:cubicBezTo>
                    <a:pt x="1109" y="65"/>
                    <a:pt x="1109" y="65"/>
                    <a:pt x="1109" y="65"/>
                  </a:cubicBezTo>
                  <a:cubicBezTo>
                    <a:pt x="1108" y="59"/>
                    <a:pt x="1107" y="54"/>
                    <a:pt x="1106" y="49"/>
                  </a:cubicBezTo>
                  <a:cubicBezTo>
                    <a:pt x="1105" y="49"/>
                    <a:pt x="1105" y="49"/>
                    <a:pt x="1105" y="48"/>
                  </a:cubicBezTo>
                  <a:cubicBezTo>
                    <a:pt x="1104" y="43"/>
                    <a:pt x="1103" y="38"/>
                    <a:pt x="1102" y="33"/>
                  </a:cubicBezTo>
                  <a:cubicBezTo>
                    <a:pt x="1102" y="33"/>
                    <a:pt x="1102" y="32"/>
                    <a:pt x="1102" y="32"/>
                  </a:cubicBezTo>
                  <a:cubicBezTo>
                    <a:pt x="1101" y="27"/>
                    <a:pt x="1099" y="22"/>
                    <a:pt x="1098" y="16"/>
                  </a:cubicBezTo>
                  <a:cubicBezTo>
                    <a:pt x="1098" y="16"/>
                    <a:pt x="1098" y="16"/>
                    <a:pt x="1098" y="16"/>
                  </a:cubicBezTo>
                  <a:cubicBezTo>
                    <a:pt x="1096" y="11"/>
                    <a:pt x="1095" y="5"/>
                    <a:pt x="1094" y="0"/>
                  </a:cubicBezTo>
                  <a:cubicBezTo>
                    <a:pt x="1101" y="73"/>
                    <a:pt x="1098" y="146"/>
                    <a:pt x="1084" y="218"/>
                  </a:cubicBezTo>
                  <a:cubicBezTo>
                    <a:pt x="1068" y="305"/>
                    <a:pt x="1035" y="395"/>
                    <a:pt x="983" y="467"/>
                  </a:cubicBezTo>
                  <a:cubicBezTo>
                    <a:pt x="928" y="541"/>
                    <a:pt x="861" y="607"/>
                    <a:pt x="776" y="646"/>
                  </a:cubicBezTo>
                  <a:cubicBezTo>
                    <a:pt x="686" y="687"/>
                    <a:pt x="593" y="708"/>
                    <a:pt x="493" y="709"/>
                  </a:cubicBezTo>
                  <a:cubicBezTo>
                    <a:pt x="446" y="710"/>
                    <a:pt x="399" y="705"/>
                    <a:pt x="351" y="699"/>
                  </a:cubicBezTo>
                  <a:cubicBezTo>
                    <a:pt x="306" y="693"/>
                    <a:pt x="263" y="684"/>
                    <a:pt x="220" y="666"/>
                  </a:cubicBezTo>
                  <a:cubicBezTo>
                    <a:pt x="156" y="641"/>
                    <a:pt x="96" y="610"/>
                    <a:pt x="41" y="571"/>
                  </a:cubicBezTo>
                  <a:cubicBezTo>
                    <a:pt x="38" y="577"/>
                    <a:pt x="36" y="583"/>
                    <a:pt x="34" y="588"/>
                  </a:cubicBezTo>
                  <a:cubicBezTo>
                    <a:pt x="31" y="594"/>
                    <a:pt x="29" y="600"/>
                    <a:pt x="26" y="605"/>
                  </a:cubicBezTo>
                  <a:cubicBezTo>
                    <a:pt x="0" y="660"/>
                    <a:pt x="8" y="692"/>
                    <a:pt x="58" y="730"/>
                  </a:cubicBezTo>
                  <a:cubicBezTo>
                    <a:pt x="86" y="752"/>
                    <a:pt x="115" y="772"/>
                    <a:pt x="143" y="793"/>
                  </a:cubicBezTo>
                  <a:cubicBezTo>
                    <a:pt x="169" y="812"/>
                    <a:pt x="192" y="818"/>
                    <a:pt x="214" y="788"/>
                  </a:cubicBezTo>
                  <a:cubicBezTo>
                    <a:pt x="233" y="764"/>
                    <a:pt x="254" y="763"/>
                    <a:pt x="282" y="777"/>
                  </a:cubicBezTo>
                  <a:cubicBezTo>
                    <a:pt x="362" y="816"/>
                    <a:pt x="447" y="849"/>
                    <a:pt x="538" y="848"/>
                  </a:cubicBezTo>
                  <a:cubicBezTo>
                    <a:pt x="567" y="847"/>
                    <a:pt x="576" y="853"/>
                    <a:pt x="572" y="880"/>
                  </a:cubicBezTo>
                  <a:cubicBezTo>
                    <a:pt x="571" y="890"/>
                    <a:pt x="570" y="900"/>
                    <a:pt x="569" y="910"/>
                  </a:cubicBezTo>
                  <a:cubicBezTo>
                    <a:pt x="568" y="952"/>
                    <a:pt x="579" y="963"/>
                    <a:pt x="621" y="956"/>
                  </a:cubicBezTo>
                  <a:cubicBezTo>
                    <a:pt x="682" y="947"/>
                    <a:pt x="741" y="933"/>
                    <a:pt x="798" y="909"/>
                  </a:cubicBezTo>
                  <a:cubicBezTo>
                    <a:pt x="849" y="888"/>
                    <a:pt x="857" y="874"/>
                    <a:pt x="825" y="832"/>
                  </a:cubicBezTo>
                  <a:cubicBezTo>
                    <a:pt x="810" y="813"/>
                    <a:pt x="814" y="803"/>
                    <a:pt x="834" y="791"/>
                  </a:cubicBezTo>
                  <a:cubicBezTo>
                    <a:pt x="887" y="757"/>
                    <a:pt x="939" y="721"/>
                    <a:pt x="986" y="679"/>
                  </a:cubicBezTo>
                  <a:cubicBezTo>
                    <a:pt x="1012" y="655"/>
                    <a:pt x="1037" y="629"/>
                    <a:pt x="1063" y="605"/>
                  </a:cubicBezTo>
                  <a:close/>
                </a:path>
              </a:pathLst>
            </a:custGeom>
            <a:solidFill>
              <a:srgbClr val="96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5" name="Freeform 924">
              <a:extLst>
                <a:ext uri="{FF2B5EF4-FFF2-40B4-BE49-F238E27FC236}">
                  <a16:creationId xmlns:a16="http://schemas.microsoft.com/office/drawing/2014/main" id="{872745BC-528A-452B-A4A8-9B26AEEEF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13" y="3313113"/>
              <a:ext cx="77788" cy="127000"/>
            </a:xfrm>
            <a:custGeom>
              <a:avLst/>
              <a:gdLst>
                <a:gd name="T0" fmla="*/ 26625 w 149"/>
                <a:gd name="T1" fmla="*/ 68705 h 244"/>
                <a:gd name="T2" fmla="*/ 39677 w 149"/>
                <a:gd name="T3" fmla="*/ 127000 h 244"/>
                <a:gd name="T4" fmla="*/ 39677 w 149"/>
                <a:gd name="T5" fmla="*/ 127000 h 244"/>
                <a:gd name="T6" fmla="*/ 40199 w 149"/>
                <a:gd name="T7" fmla="*/ 126480 h 244"/>
                <a:gd name="T8" fmla="*/ 40199 w 149"/>
                <a:gd name="T9" fmla="*/ 126480 h 244"/>
                <a:gd name="T10" fmla="*/ 40721 w 149"/>
                <a:gd name="T11" fmla="*/ 125959 h 244"/>
                <a:gd name="T12" fmla="*/ 40721 w 149"/>
                <a:gd name="T13" fmla="*/ 125959 h 244"/>
                <a:gd name="T14" fmla="*/ 41765 w 149"/>
                <a:gd name="T15" fmla="*/ 125439 h 244"/>
                <a:gd name="T16" fmla="*/ 41765 w 149"/>
                <a:gd name="T17" fmla="*/ 125439 h 244"/>
                <a:gd name="T18" fmla="*/ 42810 w 149"/>
                <a:gd name="T19" fmla="*/ 124918 h 244"/>
                <a:gd name="T20" fmla="*/ 43332 w 149"/>
                <a:gd name="T21" fmla="*/ 124918 h 244"/>
                <a:gd name="T22" fmla="*/ 44376 w 149"/>
                <a:gd name="T23" fmla="*/ 124398 h 244"/>
                <a:gd name="T24" fmla="*/ 44898 w 149"/>
                <a:gd name="T25" fmla="*/ 124398 h 244"/>
                <a:gd name="T26" fmla="*/ 45942 w 149"/>
                <a:gd name="T27" fmla="*/ 124398 h 244"/>
                <a:gd name="T28" fmla="*/ 46986 w 149"/>
                <a:gd name="T29" fmla="*/ 124398 h 244"/>
                <a:gd name="T30" fmla="*/ 48030 w 149"/>
                <a:gd name="T31" fmla="*/ 124398 h 244"/>
                <a:gd name="T32" fmla="*/ 50118 w 149"/>
                <a:gd name="T33" fmla="*/ 124398 h 244"/>
                <a:gd name="T34" fmla="*/ 71001 w 149"/>
                <a:gd name="T35" fmla="*/ 94209 h 244"/>
                <a:gd name="T36" fmla="*/ 67869 w 149"/>
                <a:gd name="T37" fmla="*/ 87443 h 244"/>
                <a:gd name="T38" fmla="*/ 66825 w 149"/>
                <a:gd name="T39" fmla="*/ 85361 h 244"/>
                <a:gd name="T40" fmla="*/ 64736 w 149"/>
                <a:gd name="T41" fmla="*/ 81197 h 244"/>
                <a:gd name="T42" fmla="*/ 63692 w 149"/>
                <a:gd name="T43" fmla="*/ 78594 h 244"/>
                <a:gd name="T44" fmla="*/ 61604 w 149"/>
                <a:gd name="T45" fmla="*/ 74951 h 244"/>
                <a:gd name="T46" fmla="*/ 60038 w 149"/>
                <a:gd name="T47" fmla="*/ 72348 h 244"/>
                <a:gd name="T48" fmla="*/ 57949 w 149"/>
                <a:gd name="T49" fmla="*/ 69225 h 244"/>
                <a:gd name="T50" fmla="*/ 55861 w 149"/>
                <a:gd name="T51" fmla="*/ 66623 h 244"/>
                <a:gd name="T52" fmla="*/ 54295 w 149"/>
                <a:gd name="T53" fmla="*/ 63500 h 244"/>
                <a:gd name="T54" fmla="*/ 52207 w 149"/>
                <a:gd name="T55" fmla="*/ 60898 h 244"/>
                <a:gd name="T56" fmla="*/ 50118 w 149"/>
                <a:gd name="T57" fmla="*/ 57775 h 244"/>
                <a:gd name="T58" fmla="*/ 48030 w 149"/>
                <a:gd name="T59" fmla="*/ 55172 h 244"/>
                <a:gd name="T60" fmla="*/ 45942 w 149"/>
                <a:gd name="T61" fmla="*/ 52049 h 244"/>
                <a:gd name="T62" fmla="*/ 43854 w 149"/>
                <a:gd name="T63" fmla="*/ 49967 h 244"/>
                <a:gd name="T64" fmla="*/ 41243 w 149"/>
                <a:gd name="T65" fmla="*/ 46844 h 244"/>
                <a:gd name="T66" fmla="*/ 39677 w 149"/>
                <a:gd name="T67" fmla="*/ 44242 h 244"/>
                <a:gd name="T68" fmla="*/ 36545 w 149"/>
                <a:gd name="T69" fmla="*/ 41119 h 244"/>
                <a:gd name="T70" fmla="*/ 34978 w 149"/>
                <a:gd name="T71" fmla="*/ 39037 h 244"/>
                <a:gd name="T72" fmla="*/ 31846 w 149"/>
                <a:gd name="T73" fmla="*/ 35393 h 244"/>
                <a:gd name="T74" fmla="*/ 30280 w 149"/>
                <a:gd name="T75" fmla="*/ 33832 h 244"/>
                <a:gd name="T76" fmla="*/ 26625 w 149"/>
                <a:gd name="T77" fmla="*/ 29668 h 244"/>
                <a:gd name="T78" fmla="*/ 25581 w 149"/>
                <a:gd name="T79" fmla="*/ 28627 h 244"/>
                <a:gd name="T80" fmla="*/ 0 w 149"/>
                <a:gd name="T81" fmla="*/ 0 h 244"/>
                <a:gd name="T82" fmla="*/ 0 w 149"/>
                <a:gd name="T83" fmla="*/ 0 h 244"/>
                <a:gd name="T84" fmla="*/ 26625 w 149"/>
                <a:gd name="T85" fmla="*/ 68705 h 2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244">
                  <a:moveTo>
                    <a:pt x="51" y="132"/>
                  </a:moveTo>
                  <a:cubicBezTo>
                    <a:pt x="63" y="169"/>
                    <a:pt x="71" y="206"/>
                    <a:pt x="76" y="244"/>
                  </a:cubicBezTo>
                  <a:cubicBezTo>
                    <a:pt x="76" y="244"/>
                    <a:pt x="76" y="244"/>
                    <a:pt x="76" y="244"/>
                  </a:cubicBezTo>
                  <a:cubicBezTo>
                    <a:pt x="76" y="244"/>
                    <a:pt x="76" y="243"/>
                    <a:pt x="77" y="243"/>
                  </a:cubicBezTo>
                  <a:cubicBezTo>
                    <a:pt x="77" y="243"/>
                    <a:pt x="77" y="243"/>
                    <a:pt x="77" y="243"/>
                  </a:cubicBezTo>
                  <a:cubicBezTo>
                    <a:pt x="77" y="242"/>
                    <a:pt x="78" y="242"/>
                    <a:pt x="78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9" y="241"/>
                    <a:pt x="79" y="241"/>
                    <a:pt x="80" y="241"/>
                  </a:cubicBezTo>
                  <a:cubicBezTo>
                    <a:pt x="80" y="241"/>
                    <a:pt x="80" y="241"/>
                    <a:pt x="80" y="241"/>
                  </a:cubicBezTo>
                  <a:cubicBezTo>
                    <a:pt x="81" y="240"/>
                    <a:pt x="81" y="240"/>
                    <a:pt x="82" y="240"/>
                  </a:cubicBezTo>
                  <a:cubicBezTo>
                    <a:pt x="82" y="240"/>
                    <a:pt x="83" y="240"/>
                    <a:pt x="83" y="240"/>
                  </a:cubicBezTo>
                  <a:cubicBezTo>
                    <a:pt x="83" y="240"/>
                    <a:pt x="84" y="240"/>
                    <a:pt x="85" y="239"/>
                  </a:cubicBezTo>
                  <a:cubicBezTo>
                    <a:pt x="85" y="239"/>
                    <a:pt x="86" y="239"/>
                    <a:pt x="86" y="239"/>
                  </a:cubicBezTo>
                  <a:cubicBezTo>
                    <a:pt x="87" y="239"/>
                    <a:pt x="87" y="239"/>
                    <a:pt x="88" y="239"/>
                  </a:cubicBezTo>
                  <a:cubicBezTo>
                    <a:pt x="89" y="239"/>
                    <a:pt x="89" y="239"/>
                    <a:pt x="90" y="239"/>
                  </a:cubicBezTo>
                  <a:cubicBezTo>
                    <a:pt x="90" y="239"/>
                    <a:pt x="91" y="239"/>
                    <a:pt x="92" y="239"/>
                  </a:cubicBezTo>
                  <a:cubicBezTo>
                    <a:pt x="93" y="239"/>
                    <a:pt x="94" y="239"/>
                    <a:pt x="96" y="239"/>
                  </a:cubicBezTo>
                  <a:cubicBezTo>
                    <a:pt x="129" y="239"/>
                    <a:pt x="149" y="209"/>
                    <a:pt x="136" y="181"/>
                  </a:cubicBezTo>
                  <a:cubicBezTo>
                    <a:pt x="134" y="176"/>
                    <a:pt x="132" y="172"/>
                    <a:pt x="130" y="168"/>
                  </a:cubicBezTo>
                  <a:cubicBezTo>
                    <a:pt x="130" y="167"/>
                    <a:pt x="129" y="165"/>
                    <a:pt x="128" y="164"/>
                  </a:cubicBezTo>
                  <a:cubicBezTo>
                    <a:pt x="127" y="161"/>
                    <a:pt x="126" y="159"/>
                    <a:pt x="124" y="156"/>
                  </a:cubicBezTo>
                  <a:cubicBezTo>
                    <a:pt x="123" y="154"/>
                    <a:pt x="122" y="153"/>
                    <a:pt x="122" y="151"/>
                  </a:cubicBezTo>
                  <a:cubicBezTo>
                    <a:pt x="120" y="149"/>
                    <a:pt x="119" y="147"/>
                    <a:pt x="118" y="144"/>
                  </a:cubicBezTo>
                  <a:cubicBezTo>
                    <a:pt x="117" y="143"/>
                    <a:pt x="116" y="141"/>
                    <a:pt x="115" y="139"/>
                  </a:cubicBezTo>
                  <a:cubicBezTo>
                    <a:pt x="113" y="137"/>
                    <a:pt x="112" y="135"/>
                    <a:pt x="111" y="133"/>
                  </a:cubicBezTo>
                  <a:cubicBezTo>
                    <a:pt x="110" y="131"/>
                    <a:pt x="109" y="130"/>
                    <a:pt x="107" y="128"/>
                  </a:cubicBezTo>
                  <a:cubicBezTo>
                    <a:pt x="106" y="126"/>
                    <a:pt x="105" y="124"/>
                    <a:pt x="104" y="122"/>
                  </a:cubicBezTo>
                  <a:cubicBezTo>
                    <a:pt x="102" y="120"/>
                    <a:pt x="101" y="119"/>
                    <a:pt x="100" y="117"/>
                  </a:cubicBezTo>
                  <a:cubicBezTo>
                    <a:pt x="99" y="115"/>
                    <a:pt x="97" y="113"/>
                    <a:pt x="96" y="111"/>
                  </a:cubicBezTo>
                  <a:cubicBezTo>
                    <a:pt x="95" y="109"/>
                    <a:pt x="93" y="108"/>
                    <a:pt x="92" y="106"/>
                  </a:cubicBezTo>
                  <a:cubicBezTo>
                    <a:pt x="91" y="104"/>
                    <a:pt x="89" y="102"/>
                    <a:pt x="88" y="100"/>
                  </a:cubicBezTo>
                  <a:cubicBezTo>
                    <a:pt x="87" y="99"/>
                    <a:pt x="85" y="97"/>
                    <a:pt x="84" y="96"/>
                  </a:cubicBezTo>
                  <a:cubicBezTo>
                    <a:pt x="83" y="94"/>
                    <a:pt x="81" y="92"/>
                    <a:pt x="79" y="90"/>
                  </a:cubicBezTo>
                  <a:cubicBezTo>
                    <a:pt x="78" y="88"/>
                    <a:pt x="77" y="87"/>
                    <a:pt x="76" y="85"/>
                  </a:cubicBezTo>
                  <a:cubicBezTo>
                    <a:pt x="74" y="83"/>
                    <a:pt x="72" y="81"/>
                    <a:pt x="70" y="79"/>
                  </a:cubicBezTo>
                  <a:cubicBezTo>
                    <a:pt x="69" y="78"/>
                    <a:pt x="68" y="76"/>
                    <a:pt x="67" y="75"/>
                  </a:cubicBezTo>
                  <a:cubicBezTo>
                    <a:pt x="65" y="73"/>
                    <a:pt x="63" y="70"/>
                    <a:pt x="61" y="68"/>
                  </a:cubicBezTo>
                  <a:cubicBezTo>
                    <a:pt x="60" y="67"/>
                    <a:pt x="59" y="66"/>
                    <a:pt x="58" y="65"/>
                  </a:cubicBezTo>
                  <a:cubicBezTo>
                    <a:pt x="56" y="62"/>
                    <a:pt x="53" y="59"/>
                    <a:pt x="51" y="57"/>
                  </a:cubicBezTo>
                  <a:cubicBezTo>
                    <a:pt x="50" y="56"/>
                    <a:pt x="50" y="55"/>
                    <a:pt x="49" y="55"/>
                  </a:cubicBezTo>
                  <a:cubicBezTo>
                    <a:pt x="34" y="38"/>
                    <a:pt x="18" y="2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42"/>
                    <a:pt x="38" y="86"/>
                    <a:pt x="51" y="132"/>
                  </a:cubicBezTo>
                  <a:close/>
                </a:path>
              </a:pathLst>
            </a:custGeom>
            <a:solidFill>
              <a:srgbClr val="96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6" name="Freeform 925">
              <a:extLst>
                <a:ext uri="{FF2B5EF4-FFF2-40B4-BE49-F238E27FC236}">
                  <a16:creationId xmlns:a16="http://schemas.microsoft.com/office/drawing/2014/main" id="{9AA137A7-4BF4-4F7E-B128-C4EDBDA39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7700" y="3589338"/>
              <a:ext cx="231775" cy="241300"/>
            </a:xfrm>
            <a:custGeom>
              <a:avLst/>
              <a:gdLst>
                <a:gd name="T0" fmla="*/ 192712 w 445"/>
                <a:gd name="T1" fmla="*/ 199426 h 461"/>
                <a:gd name="T2" fmla="*/ 228129 w 445"/>
                <a:gd name="T3" fmla="*/ 116201 h 461"/>
                <a:gd name="T4" fmla="*/ 107814 w 445"/>
                <a:gd name="T5" fmla="*/ 6805 h 461"/>
                <a:gd name="T6" fmla="*/ 8854 w 445"/>
                <a:gd name="T7" fmla="*/ 88983 h 461"/>
                <a:gd name="T8" fmla="*/ 63022 w 445"/>
                <a:gd name="T9" fmla="*/ 206754 h 461"/>
                <a:gd name="T10" fmla="*/ 192712 w 445"/>
                <a:gd name="T11" fmla="*/ 199426 h 4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5" h="461">
                  <a:moveTo>
                    <a:pt x="370" y="381"/>
                  </a:moveTo>
                  <a:cubicBezTo>
                    <a:pt x="413" y="342"/>
                    <a:pt x="445" y="281"/>
                    <a:pt x="438" y="222"/>
                  </a:cubicBezTo>
                  <a:cubicBezTo>
                    <a:pt x="427" y="86"/>
                    <a:pt x="326" y="0"/>
                    <a:pt x="207" y="13"/>
                  </a:cubicBezTo>
                  <a:cubicBezTo>
                    <a:pt x="116" y="19"/>
                    <a:pt x="31" y="86"/>
                    <a:pt x="17" y="170"/>
                  </a:cubicBezTo>
                  <a:cubicBezTo>
                    <a:pt x="0" y="271"/>
                    <a:pt x="34" y="354"/>
                    <a:pt x="121" y="395"/>
                  </a:cubicBezTo>
                  <a:cubicBezTo>
                    <a:pt x="237" y="461"/>
                    <a:pt x="347" y="401"/>
                    <a:pt x="370" y="3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7" name="Freeform 926">
              <a:extLst>
                <a:ext uri="{FF2B5EF4-FFF2-40B4-BE49-F238E27FC236}">
                  <a16:creationId xmlns:a16="http://schemas.microsoft.com/office/drawing/2014/main" id="{3A751FB3-E1CE-41EE-B58C-83E83DCAA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88" y="3817938"/>
              <a:ext cx="430213" cy="593725"/>
            </a:xfrm>
            <a:custGeom>
              <a:avLst/>
              <a:gdLst>
                <a:gd name="T0" fmla="*/ 81349 w 825"/>
                <a:gd name="T1" fmla="*/ 209612 h 1133"/>
                <a:gd name="T2" fmla="*/ 21902 w 825"/>
                <a:gd name="T3" fmla="*/ 221140 h 1133"/>
                <a:gd name="T4" fmla="*/ 1564 w 825"/>
                <a:gd name="T5" fmla="*/ 244198 h 1133"/>
                <a:gd name="T6" fmla="*/ 22945 w 825"/>
                <a:gd name="T7" fmla="*/ 274067 h 1133"/>
                <a:gd name="T8" fmla="*/ 44325 w 825"/>
                <a:gd name="T9" fmla="*/ 274067 h 1133"/>
                <a:gd name="T10" fmla="*/ 169999 w 825"/>
                <a:gd name="T11" fmla="*/ 246818 h 1133"/>
                <a:gd name="T12" fmla="*/ 210674 w 825"/>
                <a:gd name="T13" fmla="*/ 219044 h 1133"/>
                <a:gd name="T14" fmla="*/ 275858 w 825"/>
                <a:gd name="T15" fmla="*/ 132579 h 1133"/>
                <a:gd name="T16" fmla="*/ 287852 w 825"/>
                <a:gd name="T17" fmla="*/ 127863 h 1133"/>
                <a:gd name="T18" fmla="*/ 288373 w 825"/>
                <a:gd name="T19" fmla="*/ 139392 h 1133"/>
                <a:gd name="T20" fmla="*/ 252913 w 825"/>
                <a:gd name="T21" fmla="*/ 186030 h 1133"/>
                <a:gd name="T22" fmla="*/ 231533 w 825"/>
                <a:gd name="T23" fmla="*/ 235813 h 1133"/>
                <a:gd name="T24" fmla="*/ 224754 w 825"/>
                <a:gd name="T25" fmla="*/ 284548 h 1133"/>
                <a:gd name="T26" fmla="*/ 173128 w 825"/>
                <a:gd name="T27" fmla="*/ 522981 h 1133"/>
                <a:gd name="T28" fmla="*/ 188772 w 825"/>
                <a:gd name="T29" fmla="*/ 587437 h 1133"/>
                <a:gd name="T30" fmla="*/ 239876 w 825"/>
                <a:gd name="T31" fmla="*/ 559663 h 1133"/>
                <a:gd name="T32" fmla="*/ 290980 w 825"/>
                <a:gd name="T33" fmla="*/ 343239 h 1133"/>
                <a:gd name="T34" fmla="*/ 330091 w 825"/>
                <a:gd name="T35" fmla="*/ 311797 h 1133"/>
                <a:gd name="T36" fmla="*/ 357729 w 825"/>
                <a:gd name="T37" fmla="*/ 350051 h 1133"/>
                <a:gd name="T38" fmla="*/ 336348 w 825"/>
                <a:gd name="T39" fmla="*/ 552851 h 1133"/>
                <a:gd name="T40" fmla="*/ 355643 w 825"/>
                <a:gd name="T41" fmla="*/ 587961 h 1133"/>
                <a:gd name="T42" fmla="*/ 400489 w 825"/>
                <a:gd name="T43" fmla="*/ 557567 h 1133"/>
                <a:gd name="T44" fmla="*/ 427606 w 825"/>
                <a:gd name="T45" fmla="*/ 278259 h 1133"/>
                <a:gd name="T46" fmla="*/ 417698 w 825"/>
                <a:gd name="T47" fmla="*/ 186554 h 1133"/>
                <a:gd name="T48" fmla="*/ 380152 w 825"/>
                <a:gd name="T49" fmla="*/ 64456 h 1133"/>
                <a:gd name="T50" fmla="*/ 281594 w 825"/>
                <a:gd name="T51" fmla="*/ 5240 h 1133"/>
                <a:gd name="T52" fmla="*/ 244570 w 825"/>
                <a:gd name="T53" fmla="*/ 28822 h 1133"/>
                <a:gd name="T54" fmla="*/ 214846 w 825"/>
                <a:gd name="T55" fmla="*/ 79128 h 1133"/>
                <a:gd name="T56" fmla="*/ 166349 w 825"/>
                <a:gd name="T57" fmla="*/ 158257 h 1133"/>
                <a:gd name="T58" fmla="*/ 81349 w 825"/>
                <a:gd name="T59" fmla="*/ 209612 h 113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25" h="1133">
                  <a:moveTo>
                    <a:pt x="156" y="400"/>
                  </a:moveTo>
                  <a:cubicBezTo>
                    <a:pt x="117" y="408"/>
                    <a:pt x="80" y="410"/>
                    <a:pt x="42" y="422"/>
                  </a:cubicBezTo>
                  <a:cubicBezTo>
                    <a:pt x="25" y="427"/>
                    <a:pt x="0" y="440"/>
                    <a:pt x="3" y="466"/>
                  </a:cubicBezTo>
                  <a:cubicBezTo>
                    <a:pt x="5" y="490"/>
                    <a:pt x="21" y="514"/>
                    <a:pt x="44" y="523"/>
                  </a:cubicBezTo>
                  <a:cubicBezTo>
                    <a:pt x="56" y="528"/>
                    <a:pt x="71" y="523"/>
                    <a:pt x="85" y="523"/>
                  </a:cubicBezTo>
                  <a:cubicBezTo>
                    <a:pt x="169" y="521"/>
                    <a:pt x="248" y="499"/>
                    <a:pt x="326" y="471"/>
                  </a:cubicBezTo>
                  <a:cubicBezTo>
                    <a:pt x="355" y="461"/>
                    <a:pt x="387" y="442"/>
                    <a:pt x="404" y="418"/>
                  </a:cubicBezTo>
                  <a:cubicBezTo>
                    <a:pt x="445" y="361"/>
                    <a:pt x="493" y="315"/>
                    <a:pt x="529" y="253"/>
                  </a:cubicBezTo>
                  <a:cubicBezTo>
                    <a:pt x="534" y="244"/>
                    <a:pt x="542" y="236"/>
                    <a:pt x="552" y="244"/>
                  </a:cubicBezTo>
                  <a:cubicBezTo>
                    <a:pt x="560" y="250"/>
                    <a:pt x="557" y="259"/>
                    <a:pt x="553" y="266"/>
                  </a:cubicBezTo>
                  <a:cubicBezTo>
                    <a:pt x="535" y="299"/>
                    <a:pt x="509" y="327"/>
                    <a:pt x="485" y="355"/>
                  </a:cubicBezTo>
                  <a:cubicBezTo>
                    <a:pt x="461" y="382"/>
                    <a:pt x="443" y="410"/>
                    <a:pt x="444" y="450"/>
                  </a:cubicBezTo>
                  <a:cubicBezTo>
                    <a:pt x="444" y="481"/>
                    <a:pt x="439" y="513"/>
                    <a:pt x="431" y="543"/>
                  </a:cubicBezTo>
                  <a:cubicBezTo>
                    <a:pt x="392" y="693"/>
                    <a:pt x="365" y="846"/>
                    <a:pt x="332" y="998"/>
                  </a:cubicBezTo>
                  <a:cubicBezTo>
                    <a:pt x="327" y="1023"/>
                    <a:pt x="312" y="1120"/>
                    <a:pt x="362" y="1121"/>
                  </a:cubicBezTo>
                  <a:cubicBezTo>
                    <a:pt x="431" y="1128"/>
                    <a:pt x="446" y="1099"/>
                    <a:pt x="460" y="1068"/>
                  </a:cubicBezTo>
                  <a:cubicBezTo>
                    <a:pt x="484" y="1017"/>
                    <a:pt x="535" y="738"/>
                    <a:pt x="558" y="655"/>
                  </a:cubicBezTo>
                  <a:cubicBezTo>
                    <a:pt x="569" y="615"/>
                    <a:pt x="599" y="591"/>
                    <a:pt x="633" y="595"/>
                  </a:cubicBezTo>
                  <a:cubicBezTo>
                    <a:pt x="665" y="598"/>
                    <a:pt x="686" y="626"/>
                    <a:pt x="686" y="668"/>
                  </a:cubicBezTo>
                  <a:cubicBezTo>
                    <a:pt x="686" y="741"/>
                    <a:pt x="652" y="999"/>
                    <a:pt x="645" y="1055"/>
                  </a:cubicBezTo>
                  <a:cubicBezTo>
                    <a:pt x="643" y="1071"/>
                    <a:pt x="643" y="1124"/>
                    <a:pt x="682" y="1122"/>
                  </a:cubicBezTo>
                  <a:cubicBezTo>
                    <a:pt x="754" y="1133"/>
                    <a:pt x="755" y="1100"/>
                    <a:pt x="768" y="1064"/>
                  </a:cubicBezTo>
                  <a:cubicBezTo>
                    <a:pt x="792" y="993"/>
                    <a:pt x="825" y="719"/>
                    <a:pt x="820" y="531"/>
                  </a:cubicBezTo>
                  <a:cubicBezTo>
                    <a:pt x="821" y="482"/>
                    <a:pt x="811" y="405"/>
                    <a:pt x="801" y="356"/>
                  </a:cubicBezTo>
                  <a:cubicBezTo>
                    <a:pt x="783" y="268"/>
                    <a:pt x="768" y="207"/>
                    <a:pt x="729" y="123"/>
                  </a:cubicBezTo>
                  <a:cubicBezTo>
                    <a:pt x="685" y="28"/>
                    <a:pt x="641" y="0"/>
                    <a:pt x="540" y="10"/>
                  </a:cubicBezTo>
                  <a:cubicBezTo>
                    <a:pt x="508" y="13"/>
                    <a:pt x="484" y="26"/>
                    <a:pt x="469" y="55"/>
                  </a:cubicBezTo>
                  <a:cubicBezTo>
                    <a:pt x="453" y="88"/>
                    <a:pt x="429" y="117"/>
                    <a:pt x="412" y="151"/>
                  </a:cubicBezTo>
                  <a:cubicBezTo>
                    <a:pt x="385" y="204"/>
                    <a:pt x="358" y="256"/>
                    <a:pt x="319" y="302"/>
                  </a:cubicBezTo>
                  <a:cubicBezTo>
                    <a:pt x="276" y="354"/>
                    <a:pt x="219" y="386"/>
                    <a:pt x="156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8" name="Freeform 927">
              <a:extLst>
                <a:ext uri="{FF2B5EF4-FFF2-40B4-BE49-F238E27FC236}">
                  <a16:creationId xmlns:a16="http://schemas.microsoft.com/office/drawing/2014/main" id="{4EE2DBDF-5982-48D6-AE3D-EA0EB9BB6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902076"/>
              <a:ext cx="234950" cy="106363"/>
            </a:xfrm>
            <a:custGeom>
              <a:avLst/>
              <a:gdLst>
                <a:gd name="T0" fmla="*/ 38551 w 451"/>
                <a:gd name="T1" fmla="*/ 65695 h 204"/>
                <a:gd name="T2" fmla="*/ 136490 w 451"/>
                <a:gd name="T3" fmla="*/ 102713 h 204"/>
                <a:gd name="T4" fmla="*/ 151076 w 451"/>
                <a:gd name="T5" fmla="*/ 104277 h 204"/>
                <a:gd name="T6" fmla="*/ 234950 w 451"/>
                <a:gd name="T7" fmla="*/ 30240 h 204"/>
                <a:gd name="T8" fmla="*/ 193274 w 451"/>
                <a:gd name="T9" fmla="*/ 49010 h 204"/>
                <a:gd name="T10" fmla="*/ 138053 w 451"/>
                <a:gd name="T11" fmla="*/ 47446 h 204"/>
                <a:gd name="T12" fmla="*/ 63035 w 451"/>
                <a:gd name="T13" fmla="*/ 11471 h 204"/>
                <a:gd name="T14" fmla="*/ 21359 w 451"/>
                <a:gd name="T15" fmla="*/ 1043 h 204"/>
                <a:gd name="T16" fmla="*/ 3647 w 451"/>
                <a:gd name="T17" fmla="*/ 17727 h 204"/>
                <a:gd name="T18" fmla="*/ 38551 w 451"/>
                <a:gd name="T19" fmla="*/ 65695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1" h="204">
                  <a:moveTo>
                    <a:pt x="74" y="126"/>
                  </a:moveTo>
                  <a:cubicBezTo>
                    <a:pt x="137" y="148"/>
                    <a:pt x="199" y="173"/>
                    <a:pt x="262" y="197"/>
                  </a:cubicBezTo>
                  <a:cubicBezTo>
                    <a:pt x="271" y="201"/>
                    <a:pt x="280" y="204"/>
                    <a:pt x="290" y="200"/>
                  </a:cubicBezTo>
                  <a:cubicBezTo>
                    <a:pt x="364" y="178"/>
                    <a:pt x="425" y="139"/>
                    <a:pt x="451" y="58"/>
                  </a:cubicBezTo>
                  <a:cubicBezTo>
                    <a:pt x="424" y="70"/>
                    <a:pt x="397" y="81"/>
                    <a:pt x="371" y="94"/>
                  </a:cubicBezTo>
                  <a:cubicBezTo>
                    <a:pt x="335" y="113"/>
                    <a:pt x="301" y="111"/>
                    <a:pt x="265" y="91"/>
                  </a:cubicBezTo>
                  <a:cubicBezTo>
                    <a:pt x="218" y="66"/>
                    <a:pt x="169" y="46"/>
                    <a:pt x="121" y="22"/>
                  </a:cubicBezTo>
                  <a:cubicBezTo>
                    <a:pt x="96" y="10"/>
                    <a:pt x="69" y="5"/>
                    <a:pt x="41" y="2"/>
                  </a:cubicBezTo>
                  <a:cubicBezTo>
                    <a:pt x="15" y="0"/>
                    <a:pt x="0" y="13"/>
                    <a:pt x="7" y="34"/>
                  </a:cubicBezTo>
                  <a:cubicBezTo>
                    <a:pt x="21" y="71"/>
                    <a:pt x="30" y="110"/>
                    <a:pt x="7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599" name="Freeform 928">
              <a:extLst>
                <a:ext uri="{FF2B5EF4-FFF2-40B4-BE49-F238E27FC236}">
                  <a16:creationId xmlns:a16="http://schemas.microsoft.com/office/drawing/2014/main" id="{7B937876-FB88-4A7D-A194-6246A2379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5125" y="3211513"/>
              <a:ext cx="1860550" cy="1225550"/>
            </a:xfrm>
            <a:custGeom>
              <a:avLst/>
              <a:gdLst>
                <a:gd name="T0" fmla="*/ 1577446 w 3562"/>
                <a:gd name="T1" fmla="*/ 1102734 h 2345"/>
                <a:gd name="T2" fmla="*/ 1743025 w 3562"/>
                <a:gd name="T3" fmla="*/ 940721 h 2345"/>
                <a:gd name="T4" fmla="*/ 1834433 w 3562"/>
                <a:gd name="T5" fmla="*/ 726968 h 2345"/>
                <a:gd name="T6" fmla="*/ 1644826 w 3562"/>
                <a:gd name="T7" fmla="*/ 628715 h 2345"/>
                <a:gd name="T8" fmla="*/ 1337172 w 3562"/>
                <a:gd name="T9" fmla="*/ 677319 h 2345"/>
                <a:gd name="T10" fmla="*/ 1067126 w 3562"/>
                <a:gd name="T11" fmla="*/ 575407 h 2345"/>
                <a:gd name="T12" fmla="*/ 1050934 w 3562"/>
                <a:gd name="T13" fmla="*/ 239361 h 2345"/>
                <a:gd name="T14" fmla="*/ 744847 w 3562"/>
                <a:gd name="T15" fmla="*/ 30312 h 2345"/>
                <a:gd name="T16" fmla="*/ 488904 w 3562"/>
                <a:gd name="T17" fmla="*/ 163581 h 2345"/>
                <a:gd name="T18" fmla="*/ 248108 w 3562"/>
                <a:gd name="T19" fmla="*/ 314619 h 2345"/>
                <a:gd name="T20" fmla="*/ 68426 w 3562"/>
                <a:gd name="T21" fmla="*/ 659550 h 2345"/>
                <a:gd name="T22" fmla="*/ 121704 w 3562"/>
                <a:gd name="T23" fmla="*/ 1093326 h 2345"/>
                <a:gd name="T24" fmla="*/ 264823 w 3562"/>
                <a:gd name="T25" fmla="*/ 1219279 h 2345"/>
                <a:gd name="T26" fmla="*/ 450251 w 3562"/>
                <a:gd name="T27" fmla="*/ 622966 h 2345"/>
                <a:gd name="T28" fmla="*/ 727087 w 3562"/>
                <a:gd name="T29" fmla="*/ 733240 h 2345"/>
                <a:gd name="T30" fmla="*/ 906770 w 3562"/>
                <a:gd name="T31" fmla="*/ 664776 h 2345"/>
                <a:gd name="T32" fmla="*/ 901547 w 3562"/>
                <a:gd name="T33" fmla="*/ 961103 h 2345"/>
                <a:gd name="T34" fmla="*/ 1200843 w 3562"/>
                <a:gd name="T35" fmla="*/ 1091236 h 2345"/>
                <a:gd name="T36" fmla="*/ 1415522 w 3562"/>
                <a:gd name="T37" fmla="*/ 799090 h 2345"/>
                <a:gd name="T38" fmla="*/ 1660496 w 3562"/>
                <a:gd name="T39" fmla="*/ 385695 h 2345"/>
                <a:gd name="T40" fmla="*/ 1697060 w 3562"/>
                <a:gd name="T41" fmla="*/ 612514 h 2345"/>
                <a:gd name="T42" fmla="*/ 1751905 w 3562"/>
                <a:gd name="T43" fmla="*/ 1158654 h 2345"/>
                <a:gd name="T44" fmla="*/ 1588415 w 3562"/>
                <a:gd name="T45" fmla="*/ 1128865 h 2345"/>
                <a:gd name="T46" fmla="*/ 1691314 w 3562"/>
                <a:gd name="T47" fmla="*/ 739511 h 2345"/>
                <a:gd name="T48" fmla="*/ 1436938 w 3562"/>
                <a:gd name="T49" fmla="*/ 827834 h 2345"/>
                <a:gd name="T50" fmla="*/ 1487604 w 3562"/>
                <a:gd name="T51" fmla="*/ 737943 h 2345"/>
                <a:gd name="T52" fmla="*/ 1352842 w 3562"/>
                <a:gd name="T53" fmla="*/ 708154 h 2345"/>
                <a:gd name="T54" fmla="*/ 363544 w 3562"/>
                <a:gd name="T55" fmla="*/ 501718 h 2345"/>
                <a:gd name="T56" fmla="*/ 353097 w 3562"/>
                <a:gd name="T57" fmla="*/ 366358 h 2345"/>
                <a:gd name="T58" fmla="*/ 238184 w 3562"/>
                <a:gd name="T59" fmla="*/ 351202 h 2345"/>
                <a:gd name="T60" fmla="*/ 419956 w 3562"/>
                <a:gd name="T61" fmla="*/ 597358 h 2345"/>
                <a:gd name="T62" fmla="*/ 212067 w 3562"/>
                <a:gd name="T63" fmla="*/ 1156564 h 2345"/>
                <a:gd name="T64" fmla="*/ 62680 w 3562"/>
                <a:gd name="T65" fmla="*/ 1202555 h 2345"/>
                <a:gd name="T66" fmla="*/ 160356 w 3562"/>
                <a:gd name="T67" fmla="*/ 604674 h 2345"/>
                <a:gd name="T68" fmla="*/ 470100 w 3562"/>
                <a:gd name="T69" fmla="*/ 478200 h 2345"/>
                <a:gd name="T70" fmla="*/ 745891 w 3562"/>
                <a:gd name="T71" fmla="*/ 717561 h 2345"/>
                <a:gd name="T72" fmla="*/ 478979 w 3562"/>
                <a:gd name="T73" fmla="*/ 623489 h 2345"/>
                <a:gd name="T74" fmla="*/ 415777 w 3562"/>
                <a:gd name="T75" fmla="*/ 405555 h 2345"/>
                <a:gd name="T76" fmla="*/ 391750 w 3562"/>
                <a:gd name="T77" fmla="*/ 205913 h 2345"/>
                <a:gd name="T78" fmla="*/ 583968 w 3562"/>
                <a:gd name="T79" fmla="*/ 53308 h 2345"/>
                <a:gd name="T80" fmla="*/ 976763 w 3562"/>
                <a:gd name="T81" fmla="*/ 99298 h 2345"/>
                <a:gd name="T82" fmla="*/ 1013848 w 3562"/>
                <a:gd name="T83" fmla="*/ 140585 h 2345"/>
                <a:gd name="T84" fmla="*/ 1026907 w 3562"/>
                <a:gd name="T85" fmla="*/ 156787 h 2345"/>
                <a:gd name="T86" fmla="*/ 1038920 w 3562"/>
                <a:gd name="T87" fmla="*/ 174033 h 2345"/>
                <a:gd name="T88" fmla="*/ 1049889 w 3562"/>
                <a:gd name="T89" fmla="*/ 195983 h 2345"/>
                <a:gd name="T90" fmla="*/ 1023250 w 3562"/>
                <a:gd name="T91" fmla="*/ 226296 h 2345"/>
                <a:gd name="T92" fmla="*/ 1019594 w 3562"/>
                <a:gd name="T93" fmla="*/ 227863 h 2345"/>
                <a:gd name="T94" fmla="*/ 1022206 w 3562"/>
                <a:gd name="T95" fmla="*/ 250336 h 2345"/>
                <a:gd name="T96" fmla="*/ 1027951 w 3562"/>
                <a:gd name="T97" fmla="*/ 276467 h 2345"/>
                <a:gd name="T98" fmla="*/ 1032130 w 3562"/>
                <a:gd name="T99" fmla="*/ 302598 h 2345"/>
                <a:gd name="T100" fmla="*/ 1034742 w 3562"/>
                <a:gd name="T101" fmla="*/ 329775 h 2345"/>
                <a:gd name="T102" fmla="*/ 1034742 w 3562"/>
                <a:gd name="T103" fmla="*/ 357474 h 2345"/>
                <a:gd name="T104" fmla="*/ 1055635 w 3562"/>
                <a:gd name="T105" fmla="*/ 398761 h 2345"/>
                <a:gd name="T106" fmla="*/ 884310 w 3562"/>
                <a:gd name="T107" fmla="*/ 655369 h 2345"/>
                <a:gd name="T108" fmla="*/ 1089064 w 3562"/>
                <a:gd name="T109" fmla="*/ 1077125 h 2345"/>
                <a:gd name="T110" fmla="*/ 906770 w 3562"/>
                <a:gd name="T111" fmla="*/ 933927 h 2345"/>
                <a:gd name="T112" fmla="*/ 896846 w 3562"/>
                <a:gd name="T113" fmla="*/ 910409 h 2345"/>
                <a:gd name="T114" fmla="*/ 886399 w 3562"/>
                <a:gd name="T115" fmla="*/ 879051 h 2345"/>
                <a:gd name="T116" fmla="*/ 933409 w 3562"/>
                <a:gd name="T117" fmla="*/ 648575 h 2345"/>
                <a:gd name="T118" fmla="*/ 1235317 w 3562"/>
                <a:gd name="T119" fmla="*/ 580111 h 2345"/>
                <a:gd name="T120" fmla="*/ 1364334 w 3562"/>
                <a:gd name="T121" fmla="*/ 786024 h 2345"/>
                <a:gd name="T122" fmla="*/ 1380526 w 3562"/>
                <a:gd name="T123" fmla="*/ 800135 h 2345"/>
                <a:gd name="T124" fmla="*/ 1398808 w 3562"/>
                <a:gd name="T125" fmla="*/ 857624 h 23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562" h="2345">
                  <a:moveTo>
                    <a:pt x="2672" y="1810"/>
                  </a:moveTo>
                  <a:cubicBezTo>
                    <a:pt x="2685" y="1784"/>
                    <a:pt x="2700" y="1758"/>
                    <a:pt x="2711" y="1731"/>
                  </a:cubicBezTo>
                  <a:cubicBezTo>
                    <a:pt x="2719" y="1710"/>
                    <a:pt x="2731" y="1714"/>
                    <a:pt x="2752" y="1717"/>
                  </a:cubicBezTo>
                  <a:cubicBezTo>
                    <a:pt x="2904" y="1713"/>
                    <a:pt x="2982" y="1703"/>
                    <a:pt x="3085" y="1641"/>
                  </a:cubicBezTo>
                  <a:cubicBezTo>
                    <a:pt x="3094" y="1636"/>
                    <a:pt x="3103" y="1625"/>
                    <a:pt x="3118" y="1637"/>
                  </a:cubicBezTo>
                  <a:cubicBezTo>
                    <a:pt x="3095" y="1796"/>
                    <a:pt x="3055" y="1952"/>
                    <a:pt x="3020" y="2110"/>
                  </a:cubicBezTo>
                  <a:cubicBezTo>
                    <a:pt x="3009" y="2156"/>
                    <a:pt x="3002" y="2190"/>
                    <a:pt x="2998" y="2237"/>
                  </a:cubicBezTo>
                  <a:cubicBezTo>
                    <a:pt x="2994" y="2283"/>
                    <a:pt x="3030" y="2317"/>
                    <a:pt x="3125" y="2315"/>
                  </a:cubicBezTo>
                  <a:cubicBezTo>
                    <a:pt x="3165" y="2314"/>
                    <a:pt x="3192" y="2280"/>
                    <a:pt x="3203" y="2244"/>
                  </a:cubicBezTo>
                  <a:cubicBezTo>
                    <a:pt x="3222" y="2186"/>
                    <a:pt x="3236" y="2127"/>
                    <a:pt x="3248" y="2067"/>
                  </a:cubicBezTo>
                  <a:cubicBezTo>
                    <a:pt x="3263" y="1994"/>
                    <a:pt x="3273" y="1919"/>
                    <a:pt x="3295" y="1847"/>
                  </a:cubicBezTo>
                  <a:cubicBezTo>
                    <a:pt x="3301" y="1824"/>
                    <a:pt x="3306" y="1796"/>
                    <a:pt x="3337" y="1800"/>
                  </a:cubicBezTo>
                  <a:cubicBezTo>
                    <a:pt x="3370" y="1804"/>
                    <a:pt x="3362" y="1836"/>
                    <a:pt x="3362" y="1857"/>
                  </a:cubicBezTo>
                  <a:cubicBezTo>
                    <a:pt x="3362" y="1909"/>
                    <a:pt x="3318" y="2161"/>
                    <a:pt x="3317" y="2238"/>
                  </a:cubicBezTo>
                  <a:cubicBezTo>
                    <a:pt x="3317" y="2285"/>
                    <a:pt x="3328" y="2312"/>
                    <a:pt x="3404" y="2321"/>
                  </a:cubicBezTo>
                  <a:cubicBezTo>
                    <a:pt x="3468" y="2322"/>
                    <a:pt x="3488" y="2301"/>
                    <a:pt x="3494" y="2284"/>
                  </a:cubicBezTo>
                  <a:cubicBezTo>
                    <a:pt x="3545" y="2141"/>
                    <a:pt x="3561" y="1864"/>
                    <a:pt x="3561" y="1759"/>
                  </a:cubicBezTo>
                  <a:cubicBezTo>
                    <a:pt x="3562" y="1635"/>
                    <a:pt x="3545" y="1511"/>
                    <a:pt x="3512" y="1391"/>
                  </a:cubicBezTo>
                  <a:cubicBezTo>
                    <a:pt x="3486" y="1295"/>
                    <a:pt x="3449" y="1200"/>
                    <a:pt x="3358" y="1135"/>
                  </a:cubicBezTo>
                  <a:cubicBezTo>
                    <a:pt x="3429" y="1088"/>
                    <a:pt x="3449" y="1021"/>
                    <a:pt x="3447" y="941"/>
                  </a:cubicBezTo>
                  <a:cubicBezTo>
                    <a:pt x="3444" y="857"/>
                    <a:pt x="3389" y="733"/>
                    <a:pt x="3265" y="707"/>
                  </a:cubicBezTo>
                  <a:cubicBezTo>
                    <a:pt x="3128" y="681"/>
                    <a:pt x="2988" y="755"/>
                    <a:pt x="2961" y="851"/>
                  </a:cubicBezTo>
                  <a:cubicBezTo>
                    <a:pt x="2931" y="956"/>
                    <a:pt x="2948" y="1141"/>
                    <a:pt x="3131" y="1168"/>
                  </a:cubicBezTo>
                  <a:cubicBezTo>
                    <a:pt x="3161" y="1178"/>
                    <a:pt x="3163" y="1175"/>
                    <a:pt x="3149" y="1203"/>
                  </a:cubicBezTo>
                  <a:cubicBezTo>
                    <a:pt x="3107" y="1289"/>
                    <a:pt x="3040" y="1347"/>
                    <a:pt x="2952" y="1381"/>
                  </a:cubicBezTo>
                  <a:cubicBezTo>
                    <a:pt x="2917" y="1395"/>
                    <a:pt x="2885" y="1398"/>
                    <a:pt x="2850" y="1379"/>
                  </a:cubicBezTo>
                  <a:cubicBezTo>
                    <a:pt x="2803" y="1354"/>
                    <a:pt x="2755" y="1332"/>
                    <a:pt x="2705" y="1313"/>
                  </a:cubicBezTo>
                  <a:cubicBezTo>
                    <a:pt x="2663" y="1297"/>
                    <a:pt x="2618" y="1270"/>
                    <a:pt x="2577" y="1318"/>
                  </a:cubicBezTo>
                  <a:cubicBezTo>
                    <a:pt x="2572" y="1324"/>
                    <a:pt x="2563" y="1327"/>
                    <a:pt x="2556" y="1321"/>
                  </a:cubicBezTo>
                  <a:cubicBezTo>
                    <a:pt x="2545" y="1311"/>
                    <a:pt x="2553" y="1301"/>
                    <a:pt x="2560" y="1296"/>
                  </a:cubicBezTo>
                  <a:cubicBezTo>
                    <a:pt x="2588" y="1275"/>
                    <a:pt x="2578" y="1256"/>
                    <a:pt x="2566" y="1230"/>
                  </a:cubicBezTo>
                  <a:cubicBezTo>
                    <a:pt x="2530" y="1146"/>
                    <a:pt x="2453" y="1114"/>
                    <a:pt x="2379" y="1077"/>
                  </a:cubicBezTo>
                  <a:cubicBezTo>
                    <a:pt x="2352" y="1064"/>
                    <a:pt x="2329" y="1062"/>
                    <a:pt x="2313" y="1091"/>
                  </a:cubicBezTo>
                  <a:cubicBezTo>
                    <a:pt x="2302" y="1108"/>
                    <a:pt x="2288" y="1117"/>
                    <a:pt x="2268" y="1111"/>
                  </a:cubicBezTo>
                  <a:cubicBezTo>
                    <a:pt x="2212" y="1092"/>
                    <a:pt x="2155" y="1110"/>
                    <a:pt x="2098" y="1106"/>
                  </a:cubicBezTo>
                  <a:cubicBezTo>
                    <a:pt x="2081" y="1104"/>
                    <a:pt x="2064" y="1117"/>
                    <a:pt x="2043" y="1101"/>
                  </a:cubicBezTo>
                  <a:cubicBezTo>
                    <a:pt x="2079" y="1046"/>
                    <a:pt x="2083" y="981"/>
                    <a:pt x="2098" y="918"/>
                  </a:cubicBezTo>
                  <a:cubicBezTo>
                    <a:pt x="2104" y="893"/>
                    <a:pt x="2106" y="867"/>
                    <a:pt x="2113" y="843"/>
                  </a:cubicBezTo>
                  <a:cubicBezTo>
                    <a:pt x="2131" y="783"/>
                    <a:pt x="2123" y="760"/>
                    <a:pt x="2063" y="738"/>
                  </a:cubicBezTo>
                  <a:cubicBezTo>
                    <a:pt x="2032" y="727"/>
                    <a:pt x="2024" y="709"/>
                    <a:pt x="2021" y="682"/>
                  </a:cubicBezTo>
                  <a:cubicBezTo>
                    <a:pt x="2014" y="617"/>
                    <a:pt x="2007" y="553"/>
                    <a:pt x="2000" y="488"/>
                  </a:cubicBezTo>
                  <a:cubicBezTo>
                    <a:pt x="1998" y="475"/>
                    <a:pt x="2000" y="464"/>
                    <a:pt x="2012" y="458"/>
                  </a:cubicBezTo>
                  <a:cubicBezTo>
                    <a:pt x="2064" y="433"/>
                    <a:pt x="2062" y="390"/>
                    <a:pt x="2035" y="340"/>
                  </a:cubicBezTo>
                  <a:cubicBezTo>
                    <a:pt x="2018" y="307"/>
                    <a:pt x="1914" y="180"/>
                    <a:pt x="1860" y="133"/>
                  </a:cubicBezTo>
                  <a:cubicBezTo>
                    <a:pt x="1820" y="118"/>
                    <a:pt x="1777" y="138"/>
                    <a:pt x="1747" y="165"/>
                  </a:cubicBezTo>
                  <a:cubicBezTo>
                    <a:pt x="1728" y="182"/>
                    <a:pt x="1716" y="181"/>
                    <a:pt x="1697" y="167"/>
                  </a:cubicBezTo>
                  <a:cubicBezTo>
                    <a:pt x="1618" y="111"/>
                    <a:pt x="1525" y="96"/>
                    <a:pt x="1431" y="86"/>
                  </a:cubicBezTo>
                  <a:cubicBezTo>
                    <a:pt x="1424" y="77"/>
                    <a:pt x="1427" y="67"/>
                    <a:pt x="1426" y="58"/>
                  </a:cubicBezTo>
                  <a:cubicBezTo>
                    <a:pt x="1422" y="18"/>
                    <a:pt x="1415" y="0"/>
                    <a:pt x="1374" y="0"/>
                  </a:cubicBezTo>
                  <a:cubicBezTo>
                    <a:pt x="1364" y="0"/>
                    <a:pt x="1354" y="3"/>
                    <a:pt x="1345" y="5"/>
                  </a:cubicBezTo>
                  <a:cubicBezTo>
                    <a:pt x="1262" y="21"/>
                    <a:pt x="1178" y="52"/>
                    <a:pt x="1096" y="70"/>
                  </a:cubicBezTo>
                  <a:cubicBezTo>
                    <a:pt x="1016" y="88"/>
                    <a:pt x="1013" y="87"/>
                    <a:pt x="1036" y="166"/>
                  </a:cubicBezTo>
                  <a:cubicBezTo>
                    <a:pt x="1042" y="187"/>
                    <a:pt x="1044" y="206"/>
                    <a:pt x="1026" y="219"/>
                  </a:cubicBezTo>
                  <a:cubicBezTo>
                    <a:pt x="991" y="245"/>
                    <a:pt x="964" y="280"/>
                    <a:pt x="936" y="313"/>
                  </a:cubicBezTo>
                  <a:cubicBezTo>
                    <a:pt x="926" y="326"/>
                    <a:pt x="913" y="334"/>
                    <a:pt x="895" y="323"/>
                  </a:cubicBezTo>
                  <a:cubicBezTo>
                    <a:pt x="885" y="318"/>
                    <a:pt x="874" y="314"/>
                    <a:pt x="862" y="311"/>
                  </a:cubicBezTo>
                  <a:cubicBezTo>
                    <a:pt x="786" y="291"/>
                    <a:pt x="749" y="310"/>
                    <a:pt x="720" y="383"/>
                  </a:cubicBezTo>
                  <a:cubicBezTo>
                    <a:pt x="695" y="445"/>
                    <a:pt x="666" y="505"/>
                    <a:pt x="647" y="569"/>
                  </a:cubicBezTo>
                  <a:cubicBezTo>
                    <a:pt x="629" y="574"/>
                    <a:pt x="615" y="565"/>
                    <a:pt x="599" y="563"/>
                  </a:cubicBezTo>
                  <a:cubicBezTo>
                    <a:pt x="552" y="557"/>
                    <a:pt x="509" y="568"/>
                    <a:pt x="475" y="602"/>
                  </a:cubicBezTo>
                  <a:cubicBezTo>
                    <a:pt x="461" y="616"/>
                    <a:pt x="445" y="629"/>
                    <a:pt x="434" y="645"/>
                  </a:cubicBezTo>
                  <a:cubicBezTo>
                    <a:pt x="418" y="668"/>
                    <a:pt x="401" y="672"/>
                    <a:pt x="373" y="667"/>
                  </a:cubicBezTo>
                  <a:cubicBezTo>
                    <a:pt x="266" y="646"/>
                    <a:pt x="156" y="703"/>
                    <a:pt x="115" y="783"/>
                  </a:cubicBezTo>
                  <a:cubicBezTo>
                    <a:pt x="60" y="893"/>
                    <a:pt x="76" y="1033"/>
                    <a:pt x="198" y="1115"/>
                  </a:cubicBezTo>
                  <a:cubicBezTo>
                    <a:pt x="207" y="1121"/>
                    <a:pt x="221" y="1124"/>
                    <a:pt x="220" y="1143"/>
                  </a:cubicBezTo>
                  <a:cubicBezTo>
                    <a:pt x="178" y="1171"/>
                    <a:pt x="149" y="1214"/>
                    <a:pt x="131" y="1262"/>
                  </a:cubicBezTo>
                  <a:cubicBezTo>
                    <a:pt x="91" y="1366"/>
                    <a:pt x="66" y="1473"/>
                    <a:pt x="53" y="1583"/>
                  </a:cubicBezTo>
                  <a:cubicBezTo>
                    <a:pt x="35" y="1732"/>
                    <a:pt x="21" y="1881"/>
                    <a:pt x="9" y="2030"/>
                  </a:cubicBezTo>
                  <a:cubicBezTo>
                    <a:pt x="3" y="2103"/>
                    <a:pt x="0" y="2176"/>
                    <a:pt x="8" y="2249"/>
                  </a:cubicBezTo>
                  <a:cubicBezTo>
                    <a:pt x="14" y="2298"/>
                    <a:pt x="40" y="2340"/>
                    <a:pt x="135" y="2334"/>
                  </a:cubicBezTo>
                  <a:cubicBezTo>
                    <a:pt x="178" y="2328"/>
                    <a:pt x="212" y="2300"/>
                    <a:pt x="216" y="2257"/>
                  </a:cubicBezTo>
                  <a:cubicBezTo>
                    <a:pt x="222" y="2202"/>
                    <a:pt x="232" y="2148"/>
                    <a:pt x="233" y="2092"/>
                  </a:cubicBezTo>
                  <a:cubicBezTo>
                    <a:pt x="235" y="1996"/>
                    <a:pt x="239" y="1899"/>
                    <a:pt x="264" y="1805"/>
                  </a:cubicBezTo>
                  <a:cubicBezTo>
                    <a:pt x="272" y="1778"/>
                    <a:pt x="281" y="1763"/>
                    <a:pt x="312" y="1764"/>
                  </a:cubicBezTo>
                  <a:cubicBezTo>
                    <a:pt x="344" y="1765"/>
                    <a:pt x="348" y="1786"/>
                    <a:pt x="353" y="1811"/>
                  </a:cubicBezTo>
                  <a:cubicBezTo>
                    <a:pt x="365" y="1885"/>
                    <a:pt x="360" y="1960"/>
                    <a:pt x="361" y="2035"/>
                  </a:cubicBezTo>
                  <a:cubicBezTo>
                    <a:pt x="362" y="2112"/>
                    <a:pt x="358" y="2189"/>
                    <a:pt x="373" y="2265"/>
                  </a:cubicBezTo>
                  <a:cubicBezTo>
                    <a:pt x="384" y="2321"/>
                    <a:pt x="412" y="2345"/>
                    <a:pt x="507" y="2333"/>
                  </a:cubicBezTo>
                  <a:cubicBezTo>
                    <a:pt x="547" y="2329"/>
                    <a:pt x="572" y="2276"/>
                    <a:pt x="574" y="2246"/>
                  </a:cubicBezTo>
                  <a:cubicBezTo>
                    <a:pt x="586" y="2100"/>
                    <a:pt x="575" y="1962"/>
                    <a:pt x="575" y="1821"/>
                  </a:cubicBezTo>
                  <a:cubicBezTo>
                    <a:pt x="575" y="1685"/>
                    <a:pt x="576" y="1549"/>
                    <a:pt x="586" y="1413"/>
                  </a:cubicBezTo>
                  <a:cubicBezTo>
                    <a:pt x="588" y="1384"/>
                    <a:pt x="601" y="1366"/>
                    <a:pt x="618" y="1346"/>
                  </a:cubicBezTo>
                  <a:cubicBezTo>
                    <a:pt x="676" y="1276"/>
                    <a:pt x="759" y="1240"/>
                    <a:pt x="828" y="1184"/>
                  </a:cubicBezTo>
                  <a:cubicBezTo>
                    <a:pt x="844" y="1170"/>
                    <a:pt x="853" y="1182"/>
                    <a:pt x="862" y="1192"/>
                  </a:cubicBezTo>
                  <a:cubicBezTo>
                    <a:pt x="904" y="1237"/>
                    <a:pt x="956" y="1269"/>
                    <a:pt x="1007" y="1303"/>
                  </a:cubicBezTo>
                  <a:cubicBezTo>
                    <a:pt x="1035" y="1321"/>
                    <a:pt x="1058" y="1322"/>
                    <a:pt x="1080" y="1297"/>
                  </a:cubicBezTo>
                  <a:cubicBezTo>
                    <a:pt x="1099" y="1275"/>
                    <a:pt x="1119" y="1277"/>
                    <a:pt x="1143" y="1287"/>
                  </a:cubicBezTo>
                  <a:cubicBezTo>
                    <a:pt x="1213" y="1317"/>
                    <a:pt x="1284" y="1337"/>
                    <a:pt x="1360" y="1341"/>
                  </a:cubicBezTo>
                  <a:cubicBezTo>
                    <a:pt x="1383" y="1342"/>
                    <a:pt x="1393" y="1351"/>
                    <a:pt x="1391" y="1374"/>
                  </a:cubicBezTo>
                  <a:cubicBezTo>
                    <a:pt x="1391" y="1383"/>
                    <a:pt x="1391" y="1393"/>
                    <a:pt x="1392" y="1403"/>
                  </a:cubicBezTo>
                  <a:cubicBezTo>
                    <a:pt x="1395" y="1451"/>
                    <a:pt x="1427" y="1476"/>
                    <a:pt x="1471" y="1462"/>
                  </a:cubicBezTo>
                  <a:cubicBezTo>
                    <a:pt x="1500" y="1453"/>
                    <a:pt x="1529" y="1450"/>
                    <a:pt x="1557" y="1443"/>
                  </a:cubicBezTo>
                  <a:cubicBezTo>
                    <a:pt x="1614" y="1428"/>
                    <a:pt x="1671" y="1410"/>
                    <a:pt x="1722" y="1379"/>
                  </a:cubicBezTo>
                  <a:cubicBezTo>
                    <a:pt x="1749" y="1362"/>
                    <a:pt x="1755" y="1342"/>
                    <a:pt x="1743" y="1315"/>
                  </a:cubicBezTo>
                  <a:cubicBezTo>
                    <a:pt x="1740" y="1307"/>
                    <a:pt x="1737" y="1300"/>
                    <a:pt x="1733" y="1293"/>
                  </a:cubicBezTo>
                  <a:cubicBezTo>
                    <a:pt x="1729" y="1285"/>
                    <a:pt x="1730" y="1277"/>
                    <a:pt x="1736" y="1272"/>
                  </a:cubicBezTo>
                  <a:cubicBezTo>
                    <a:pt x="1743" y="1267"/>
                    <a:pt x="1750" y="1265"/>
                    <a:pt x="1759" y="1268"/>
                  </a:cubicBezTo>
                  <a:cubicBezTo>
                    <a:pt x="1793" y="1280"/>
                    <a:pt x="1802" y="1309"/>
                    <a:pt x="1781" y="1340"/>
                  </a:cubicBezTo>
                  <a:cubicBezTo>
                    <a:pt x="1749" y="1390"/>
                    <a:pt x="1715" y="1439"/>
                    <a:pt x="1704" y="1499"/>
                  </a:cubicBezTo>
                  <a:cubicBezTo>
                    <a:pt x="1700" y="1522"/>
                    <a:pt x="1683" y="1535"/>
                    <a:pt x="1661" y="1541"/>
                  </a:cubicBezTo>
                  <a:cubicBezTo>
                    <a:pt x="1638" y="1547"/>
                    <a:pt x="1629" y="1559"/>
                    <a:pt x="1634" y="1585"/>
                  </a:cubicBezTo>
                  <a:cubicBezTo>
                    <a:pt x="1655" y="1673"/>
                    <a:pt x="1683" y="1759"/>
                    <a:pt x="1726" y="1839"/>
                  </a:cubicBezTo>
                  <a:cubicBezTo>
                    <a:pt x="1737" y="1858"/>
                    <a:pt x="1750" y="1866"/>
                    <a:pt x="1769" y="1853"/>
                  </a:cubicBezTo>
                  <a:cubicBezTo>
                    <a:pt x="1796" y="1836"/>
                    <a:pt x="1809" y="1847"/>
                    <a:pt x="1825" y="1870"/>
                  </a:cubicBezTo>
                  <a:cubicBezTo>
                    <a:pt x="1862" y="1923"/>
                    <a:pt x="1912" y="1963"/>
                    <a:pt x="1976" y="1978"/>
                  </a:cubicBezTo>
                  <a:cubicBezTo>
                    <a:pt x="2003" y="1984"/>
                    <a:pt x="2009" y="1994"/>
                    <a:pt x="2010" y="2020"/>
                  </a:cubicBezTo>
                  <a:cubicBezTo>
                    <a:pt x="2012" y="2073"/>
                    <a:pt x="2019" y="2075"/>
                    <a:pt x="2072" y="2090"/>
                  </a:cubicBezTo>
                  <a:cubicBezTo>
                    <a:pt x="2150" y="2111"/>
                    <a:pt x="2224" y="2106"/>
                    <a:pt x="2299" y="2088"/>
                  </a:cubicBezTo>
                  <a:cubicBezTo>
                    <a:pt x="2326" y="2081"/>
                    <a:pt x="2341" y="2055"/>
                    <a:pt x="2340" y="2027"/>
                  </a:cubicBezTo>
                  <a:cubicBezTo>
                    <a:pt x="2340" y="2009"/>
                    <a:pt x="2346" y="1995"/>
                    <a:pt x="2364" y="1991"/>
                  </a:cubicBezTo>
                  <a:cubicBezTo>
                    <a:pt x="2437" y="1977"/>
                    <a:pt x="2485" y="1927"/>
                    <a:pt x="2534" y="1879"/>
                  </a:cubicBezTo>
                  <a:cubicBezTo>
                    <a:pt x="2556" y="1858"/>
                    <a:pt x="2577" y="1843"/>
                    <a:pt x="2607" y="1848"/>
                  </a:cubicBezTo>
                  <a:cubicBezTo>
                    <a:pt x="2640" y="1854"/>
                    <a:pt x="2659" y="1837"/>
                    <a:pt x="2672" y="1810"/>
                  </a:cubicBezTo>
                  <a:close/>
                  <a:moveTo>
                    <a:pt x="2710" y="1529"/>
                  </a:moveTo>
                  <a:cubicBezTo>
                    <a:pt x="2702" y="1512"/>
                    <a:pt x="2671" y="1513"/>
                    <a:pt x="2654" y="1484"/>
                  </a:cubicBezTo>
                  <a:cubicBezTo>
                    <a:pt x="2705" y="1498"/>
                    <a:pt x="2767" y="1523"/>
                    <a:pt x="2819" y="1539"/>
                  </a:cubicBezTo>
                  <a:cubicBezTo>
                    <a:pt x="2784" y="1552"/>
                    <a:pt x="2732" y="1572"/>
                    <a:pt x="2710" y="1529"/>
                  </a:cubicBezTo>
                  <a:close/>
                  <a:moveTo>
                    <a:pt x="3093" y="1120"/>
                  </a:moveTo>
                  <a:cubicBezTo>
                    <a:pt x="3006" y="1079"/>
                    <a:pt x="2972" y="996"/>
                    <a:pt x="2989" y="895"/>
                  </a:cubicBezTo>
                  <a:cubicBezTo>
                    <a:pt x="3003" y="811"/>
                    <a:pt x="3088" y="744"/>
                    <a:pt x="3179" y="738"/>
                  </a:cubicBezTo>
                  <a:cubicBezTo>
                    <a:pt x="3298" y="725"/>
                    <a:pt x="3399" y="811"/>
                    <a:pt x="3410" y="947"/>
                  </a:cubicBezTo>
                  <a:cubicBezTo>
                    <a:pt x="3417" y="1006"/>
                    <a:pt x="3385" y="1067"/>
                    <a:pt x="3342" y="1106"/>
                  </a:cubicBezTo>
                  <a:cubicBezTo>
                    <a:pt x="3319" y="1126"/>
                    <a:pt x="3209" y="1186"/>
                    <a:pt x="3093" y="1120"/>
                  </a:cubicBezTo>
                  <a:close/>
                  <a:moveTo>
                    <a:pt x="3121" y="1313"/>
                  </a:moveTo>
                  <a:cubicBezTo>
                    <a:pt x="3138" y="1279"/>
                    <a:pt x="3162" y="1250"/>
                    <a:pt x="3178" y="1217"/>
                  </a:cubicBezTo>
                  <a:cubicBezTo>
                    <a:pt x="3193" y="1188"/>
                    <a:pt x="3217" y="1175"/>
                    <a:pt x="3249" y="1172"/>
                  </a:cubicBezTo>
                  <a:cubicBezTo>
                    <a:pt x="3350" y="1162"/>
                    <a:pt x="3394" y="1190"/>
                    <a:pt x="3438" y="1285"/>
                  </a:cubicBezTo>
                  <a:cubicBezTo>
                    <a:pt x="3477" y="1369"/>
                    <a:pt x="3492" y="1430"/>
                    <a:pt x="3510" y="1518"/>
                  </a:cubicBezTo>
                  <a:cubicBezTo>
                    <a:pt x="3520" y="1567"/>
                    <a:pt x="3530" y="1644"/>
                    <a:pt x="3529" y="1693"/>
                  </a:cubicBezTo>
                  <a:cubicBezTo>
                    <a:pt x="3534" y="1881"/>
                    <a:pt x="3501" y="2155"/>
                    <a:pt x="3477" y="2226"/>
                  </a:cubicBezTo>
                  <a:cubicBezTo>
                    <a:pt x="3464" y="2262"/>
                    <a:pt x="3463" y="2295"/>
                    <a:pt x="3391" y="2284"/>
                  </a:cubicBezTo>
                  <a:cubicBezTo>
                    <a:pt x="3352" y="2286"/>
                    <a:pt x="3352" y="2233"/>
                    <a:pt x="3354" y="2217"/>
                  </a:cubicBezTo>
                  <a:cubicBezTo>
                    <a:pt x="3361" y="2161"/>
                    <a:pt x="3395" y="1903"/>
                    <a:pt x="3395" y="1830"/>
                  </a:cubicBezTo>
                  <a:cubicBezTo>
                    <a:pt x="3395" y="1788"/>
                    <a:pt x="3374" y="1760"/>
                    <a:pt x="3342" y="1757"/>
                  </a:cubicBezTo>
                  <a:cubicBezTo>
                    <a:pt x="3308" y="1753"/>
                    <a:pt x="3278" y="1777"/>
                    <a:pt x="3267" y="1817"/>
                  </a:cubicBezTo>
                  <a:cubicBezTo>
                    <a:pt x="3244" y="1900"/>
                    <a:pt x="3193" y="2179"/>
                    <a:pt x="3169" y="2230"/>
                  </a:cubicBezTo>
                  <a:cubicBezTo>
                    <a:pt x="3155" y="2261"/>
                    <a:pt x="3140" y="2290"/>
                    <a:pt x="3071" y="2283"/>
                  </a:cubicBezTo>
                  <a:cubicBezTo>
                    <a:pt x="3021" y="2282"/>
                    <a:pt x="3036" y="2185"/>
                    <a:pt x="3041" y="2160"/>
                  </a:cubicBezTo>
                  <a:cubicBezTo>
                    <a:pt x="3074" y="2008"/>
                    <a:pt x="3101" y="1855"/>
                    <a:pt x="3140" y="1705"/>
                  </a:cubicBezTo>
                  <a:cubicBezTo>
                    <a:pt x="3148" y="1675"/>
                    <a:pt x="3153" y="1643"/>
                    <a:pt x="3153" y="1612"/>
                  </a:cubicBezTo>
                  <a:cubicBezTo>
                    <a:pt x="3152" y="1572"/>
                    <a:pt x="3170" y="1544"/>
                    <a:pt x="3194" y="1517"/>
                  </a:cubicBezTo>
                  <a:cubicBezTo>
                    <a:pt x="3218" y="1489"/>
                    <a:pt x="3244" y="1461"/>
                    <a:pt x="3262" y="1428"/>
                  </a:cubicBezTo>
                  <a:cubicBezTo>
                    <a:pt x="3266" y="1421"/>
                    <a:pt x="3269" y="1412"/>
                    <a:pt x="3261" y="1406"/>
                  </a:cubicBezTo>
                  <a:cubicBezTo>
                    <a:pt x="3251" y="1398"/>
                    <a:pt x="3243" y="1406"/>
                    <a:pt x="3238" y="1415"/>
                  </a:cubicBezTo>
                  <a:cubicBezTo>
                    <a:pt x="3202" y="1477"/>
                    <a:pt x="3154" y="1523"/>
                    <a:pt x="3113" y="1580"/>
                  </a:cubicBezTo>
                  <a:cubicBezTo>
                    <a:pt x="3096" y="1604"/>
                    <a:pt x="3064" y="1623"/>
                    <a:pt x="3035" y="1633"/>
                  </a:cubicBezTo>
                  <a:cubicBezTo>
                    <a:pt x="2957" y="1661"/>
                    <a:pt x="2878" y="1683"/>
                    <a:pt x="2794" y="1685"/>
                  </a:cubicBezTo>
                  <a:cubicBezTo>
                    <a:pt x="2780" y="1685"/>
                    <a:pt x="2765" y="1690"/>
                    <a:pt x="2753" y="1685"/>
                  </a:cubicBezTo>
                  <a:cubicBezTo>
                    <a:pt x="2730" y="1676"/>
                    <a:pt x="2714" y="1652"/>
                    <a:pt x="2712" y="1628"/>
                  </a:cubicBezTo>
                  <a:cubicBezTo>
                    <a:pt x="2709" y="1602"/>
                    <a:pt x="2734" y="1589"/>
                    <a:pt x="2751" y="1584"/>
                  </a:cubicBezTo>
                  <a:cubicBezTo>
                    <a:pt x="2789" y="1572"/>
                    <a:pt x="2826" y="1570"/>
                    <a:pt x="2865" y="1562"/>
                  </a:cubicBezTo>
                  <a:cubicBezTo>
                    <a:pt x="2928" y="1548"/>
                    <a:pt x="2985" y="1516"/>
                    <a:pt x="3028" y="1464"/>
                  </a:cubicBezTo>
                  <a:cubicBezTo>
                    <a:pt x="3067" y="1418"/>
                    <a:pt x="3094" y="1366"/>
                    <a:pt x="3121" y="1313"/>
                  </a:cubicBezTo>
                  <a:close/>
                  <a:moveTo>
                    <a:pt x="2624" y="1323"/>
                  </a:moveTo>
                  <a:cubicBezTo>
                    <a:pt x="2652" y="1326"/>
                    <a:pt x="2679" y="1331"/>
                    <a:pt x="2704" y="1343"/>
                  </a:cubicBezTo>
                  <a:cubicBezTo>
                    <a:pt x="2752" y="1367"/>
                    <a:pt x="2801" y="1387"/>
                    <a:pt x="2848" y="1412"/>
                  </a:cubicBezTo>
                  <a:cubicBezTo>
                    <a:pt x="2884" y="1432"/>
                    <a:pt x="2918" y="1434"/>
                    <a:pt x="2954" y="1415"/>
                  </a:cubicBezTo>
                  <a:cubicBezTo>
                    <a:pt x="2980" y="1402"/>
                    <a:pt x="3007" y="1391"/>
                    <a:pt x="3034" y="1379"/>
                  </a:cubicBezTo>
                  <a:cubicBezTo>
                    <a:pt x="3008" y="1460"/>
                    <a:pt x="2947" y="1499"/>
                    <a:pt x="2873" y="1521"/>
                  </a:cubicBezTo>
                  <a:cubicBezTo>
                    <a:pt x="2863" y="1525"/>
                    <a:pt x="2854" y="1522"/>
                    <a:pt x="2845" y="1518"/>
                  </a:cubicBezTo>
                  <a:cubicBezTo>
                    <a:pt x="2782" y="1494"/>
                    <a:pt x="2720" y="1469"/>
                    <a:pt x="2657" y="1447"/>
                  </a:cubicBezTo>
                  <a:cubicBezTo>
                    <a:pt x="2613" y="1431"/>
                    <a:pt x="2604" y="1392"/>
                    <a:pt x="2590" y="1355"/>
                  </a:cubicBezTo>
                  <a:cubicBezTo>
                    <a:pt x="2583" y="1334"/>
                    <a:pt x="2598" y="1321"/>
                    <a:pt x="2624" y="1323"/>
                  </a:cubicBezTo>
                  <a:close/>
                  <a:moveTo>
                    <a:pt x="676" y="701"/>
                  </a:moveTo>
                  <a:cubicBezTo>
                    <a:pt x="705" y="711"/>
                    <a:pt x="725" y="724"/>
                    <a:pt x="725" y="757"/>
                  </a:cubicBezTo>
                  <a:cubicBezTo>
                    <a:pt x="725" y="763"/>
                    <a:pt x="744" y="834"/>
                    <a:pt x="747" y="838"/>
                  </a:cubicBezTo>
                  <a:cubicBezTo>
                    <a:pt x="747" y="838"/>
                    <a:pt x="733" y="879"/>
                    <a:pt x="711" y="928"/>
                  </a:cubicBezTo>
                  <a:cubicBezTo>
                    <a:pt x="706" y="939"/>
                    <a:pt x="699" y="949"/>
                    <a:pt x="696" y="960"/>
                  </a:cubicBezTo>
                  <a:cubicBezTo>
                    <a:pt x="674" y="1051"/>
                    <a:pt x="591" y="1064"/>
                    <a:pt x="523" y="1097"/>
                  </a:cubicBezTo>
                  <a:cubicBezTo>
                    <a:pt x="548" y="1051"/>
                    <a:pt x="579" y="1011"/>
                    <a:pt x="584" y="959"/>
                  </a:cubicBezTo>
                  <a:cubicBezTo>
                    <a:pt x="589" y="911"/>
                    <a:pt x="595" y="864"/>
                    <a:pt x="575" y="819"/>
                  </a:cubicBezTo>
                  <a:cubicBezTo>
                    <a:pt x="563" y="792"/>
                    <a:pt x="569" y="771"/>
                    <a:pt x="589" y="751"/>
                  </a:cubicBezTo>
                  <a:cubicBezTo>
                    <a:pt x="597" y="743"/>
                    <a:pt x="606" y="734"/>
                    <a:pt x="612" y="725"/>
                  </a:cubicBezTo>
                  <a:cubicBezTo>
                    <a:pt x="628" y="700"/>
                    <a:pt x="645" y="690"/>
                    <a:pt x="676" y="701"/>
                  </a:cubicBezTo>
                  <a:close/>
                  <a:moveTo>
                    <a:pt x="456" y="672"/>
                  </a:moveTo>
                  <a:cubicBezTo>
                    <a:pt x="478" y="629"/>
                    <a:pt x="546" y="582"/>
                    <a:pt x="589" y="591"/>
                  </a:cubicBezTo>
                  <a:cubicBezTo>
                    <a:pt x="631" y="599"/>
                    <a:pt x="644" y="624"/>
                    <a:pt x="621" y="659"/>
                  </a:cubicBezTo>
                  <a:cubicBezTo>
                    <a:pt x="599" y="692"/>
                    <a:pt x="571" y="723"/>
                    <a:pt x="546" y="755"/>
                  </a:cubicBezTo>
                  <a:cubicBezTo>
                    <a:pt x="512" y="740"/>
                    <a:pt x="489" y="715"/>
                    <a:pt x="462" y="697"/>
                  </a:cubicBezTo>
                  <a:cubicBezTo>
                    <a:pt x="453" y="691"/>
                    <a:pt x="450" y="683"/>
                    <a:pt x="456" y="672"/>
                  </a:cubicBezTo>
                  <a:close/>
                  <a:moveTo>
                    <a:pt x="130" y="978"/>
                  </a:moveTo>
                  <a:cubicBezTo>
                    <a:pt x="87" y="862"/>
                    <a:pt x="161" y="685"/>
                    <a:pt x="351" y="698"/>
                  </a:cubicBezTo>
                  <a:cubicBezTo>
                    <a:pt x="411" y="702"/>
                    <a:pt x="547" y="734"/>
                    <a:pt x="556" y="904"/>
                  </a:cubicBezTo>
                  <a:cubicBezTo>
                    <a:pt x="562" y="1038"/>
                    <a:pt x="440" y="1164"/>
                    <a:pt x="276" y="1112"/>
                  </a:cubicBezTo>
                  <a:cubicBezTo>
                    <a:pt x="210" y="1087"/>
                    <a:pt x="157" y="1051"/>
                    <a:pt x="130" y="978"/>
                  </a:cubicBezTo>
                  <a:close/>
                  <a:moveTo>
                    <a:pt x="804" y="1143"/>
                  </a:moveTo>
                  <a:cubicBezTo>
                    <a:pt x="793" y="1162"/>
                    <a:pt x="777" y="1177"/>
                    <a:pt x="757" y="1188"/>
                  </a:cubicBezTo>
                  <a:cubicBezTo>
                    <a:pt x="695" y="1222"/>
                    <a:pt x="642" y="1270"/>
                    <a:pt x="589" y="1316"/>
                  </a:cubicBezTo>
                  <a:cubicBezTo>
                    <a:pt x="564" y="1337"/>
                    <a:pt x="551" y="1366"/>
                    <a:pt x="549" y="1399"/>
                  </a:cubicBezTo>
                  <a:cubicBezTo>
                    <a:pt x="537" y="1545"/>
                    <a:pt x="540" y="1690"/>
                    <a:pt x="535" y="1836"/>
                  </a:cubicBezTo>
                  <a:cubicBezTo>
                    <a:pt x="531" y="1947"/>
                    <a:pt x="578" y="2301"/>
                    <a:pt x="492" y="2300"/>
                  </a:cubicBezTo>
                  <a:cubicBezTo>
                    <a:pt x="440" y="2299"/>
                    <a:pt x="417" y="2296"/>
                    <a:pt x="406" y="2213"/>
                  </a:cubicBezTo>
                  <a:cubicBezTo>
                    <a:pt x="395" y="2135"/>
                    <a:pt x="399" y="1884"/>
                    <a:pt x="391" y="1827"/>
                  </a:cubicBezTo>
                  <a:cubicBezTo>
                    <a:pt x="389" y="1817"/>
                    <a:pt x="388" y="1807"/>
                    <a:pt x="386" y="1798"/>
                  </a:cubicBezTo>
                  <a:cubicBezTo>
                    <a:pt x="376" y="1749"/>
                    <a:pt x="356" y="1721"/>
                    <a:pt x="305" y="1720"/>
                  </a:cubicBezTo>
                  <a:cubicBezTo>
                    <a:pt x="273" y="1719"/>
                    <a:pt x="240" y="1740"/>
                    <a:pt x="229" y="1795"/>
                  </a:cubicBezTo>
                  <a:cubicBezTo>
                    <a:pt x="209" y="1896"/>
                    <a:pt x="187" y="2198"/>
                    <a:pt x="180" y="2247"/>
                  </a:cubicBezTo>
                  <a:cubicBezTo>
                    <a:pt x="175" y="2283"/>
                    <a:pt x="154" y="2299"/>
                    <a:pt x="120" y="2301"/>
                  </a:cubicBezTo>
                  <a:cubicBezTo>
                    <a:pt x="80" y="2303"/>
                    <a:pt x="56" y="2283"/>
                    <a:pt x="47" y="2244"/>
                  </a:cubicBezTo>
                  <a:cubicBezTo>
                    <a:pt x="29" y="2170"/>
                    <a:pt x="39" y="2103"/>
                    <a:pt x="46" y="2028"/>
                  </a:cubicBezTo>
                  <a:cubicBezTo>
                    <a:pt x="58" y="1883"/>
                    <a:pt x="73" y="1738"/>
                    <a:pt x="89" y="1593"/>
                  </a:cubicBezTo>
                  <a:cubicBezTo>
                    <a:pt x="100" y="1487"/>
                    <a:pt x="126" y="1384"/>
                    <a:pt x="159" y="1282"/>
                  </a:cubicBezTo>
                  <a:cubicBezTo>
                    <a:pt x="170" y="1247"/>
                    <a:pt x="192" y="1216"/>
                    <a:pt x="218" y="1188"/>
                  </a:cubicBezTo>
                  <a:cubicBezTo>
                    <a:pt x="242" y="1162"/>
                    <a:pt x="268" y="1155"/>
                    <a:pt x="307" y="1157"/>
                  </a:cubicBezTo>
                  <a:cubicBezTo>
                    <a:pt x="428" y="1163"/>
                    <a:pt x="546" y="1146"/>
                    <a:pt x="653" y="1082"/>
                  </a:cubicBezTo>
                  <a:cubicBezTo>
                    <a:pt x="694" y="1057"/>
                    <a:pt x="715" y="1018"/>
                    <a:pt x="732" y="975"/>
                  </a:cubicBezTo>
                  <a:cubicBezTo>
                    <a:pt x="746" y="939"/>
                    <a:pt x="762" y="903"/>
                    <a:pt x="779" y="867"/>
                  </a:cubicBezTo>
                  <a:cubicBezTo>
                    <a:pt x="787" y="849"/>
                    <a:pt x="797" y="832"/>
                    <a:pt x="812" y="818"/>
                  </a:cubicBezTo>
                  <a:cubicBezTo>
                    <a:pt x="837" y="795"/>
                    <a:pt x="878" y="801"/>
                    <a:pt x="897" y="830"/>
                  </a:cubicBezTo>
                  <a:cubicBezTo>
                    <a:pt x="915" y="857"/>
                    <a:pt x="908" y="881"/>
                    <a:pt x="900" y="915"/>
                  </a:cubicBezTo>
                  <a:cubicBezTo>
                    <a:pt x="879" y="996"/>
                    <a:pt x="844" y="1071"/>
                    <a:pt x="804" y="1143"/>
                  </a:cubicBezTo>
                  <a:close/>
                  <a:moveTo>
                    <a:pt x="1693" y="1254"/>
                  </a:moveTo>
                  <a:cubicBezTo>
                    <a:pt x="1673" y="1266"/>
                    <a:pt x="1669" y="1276"/>
                    <a:pt x="1684" y="1295"/>
                  </a:cubicBezTo>
                  <a:cubicBezTo>
                    <a:pt x="1716" y="1337"/>
                    <a:pt x="1708" y="1351"/>
                    <a:pt x="1657" y="1372"/>
                  </a:cubicBezTo>
                  <a:cubicBezTo>
                    <a:pt x="1600" y="1396"/>
                    <a:pt x="1541" y="1410"/>
                    <a:pt x="1480" y="1419"/>
                  </a:cubicBezTo>
                  <a:cubicBezTo>
                    <a:pt x="1438" y="1426"/>
                    <a:pt x="1427" y="1415"/>
                    <a:pt x="1428" y="1373"/>
                  </a:cubicBezTo>
                  <a:cubicBezTo>
                    <a:pt x="1429" y="1363"/>
                    <a:pt x="1430" y="1353"/>
                    <a:pt x="1431" y="1343"/>
                  </a:cubicBezTo>
                  <a:cubicBezTo>
                    <a:pt x="1435" y="1316"/>
                    <a:pt x="1426" y="1310"/>
                    <a:pt x="1397" y="1311"/>
                  </a:cubicBezTo>
                  <a:cubicBezTo>
                    <a:pt x="1306" y="1312"/>
                    <a:pt x="1221" y="1279"/>
                    <a:pt x="1141" y="1240"/>
                  </a:cubicBezTo>
                  <a:cubicBezTo>
                    <a:pt x="1113" y="1226"/>
                    <a:pt x="1092" y="1227"/>
                    <a:pt x="1073" y="1251"/>
                  </a:cubicBezTo>
                  <a:cubicBezTo>
                    <a:pt x="1051" y="1281"/>
                    <a:pt x="1028" y="1275"/>
                    <a:pt x="1002" y="1256"/>
                  </a:cubicBezTo>
                  <a:cubicBezTo>
                    <a:pt x="974" y="1235"/>
                    <a:pt x="945" y="1215"/>
                    <a:pt x="917" y="1193"/>
                  </a:cubicBezTo>
                  <a:cubicBezTo>
                    <a:pt x="867" y="1155"/>
                    <a:pt x="859" y="1123"/>
                    <a:pt x="885" y="1068"/>
                  </a:cubicBezTo>
                  <a:cubicBezTo>
                    <a:pt x="888" y="1063"/>
                    <a:pt x="890" y="1057"/>
                    <a:pt x="893" y="1051"/>
                  </a:cubicBezTo>
                  <a:cubicBezTo>
                    <a:pt x="895" y="1046"/>
                    <a:pt x="897" y="1040"/>
                    <a:pt x="900" y="1034"/>
                  </a:cubicBezTo>
                  <a:cubicBezTo>
                    <a:pt x="915" y="997"/>
                    <a:pt x="928" y="958"/>
                    <a:pt x="937" y="918"/>
                  </a:cubicBezTo>
                  <a:cubicBezTo>
                    <a:pt x="948" y="869"/>
                    <a:pt x="954" y="832"/>
                    <a:pt x="920" y="797"/>
                  </a:cubicBezTo>
                  <a:cubicBezTo>
                    <a:pt x="886" y="761"/>
                    <a:pt x="842" y="753"/>
                    <a:pt x="796" y="776"/>
                  </a:cubicBezTo>
                  <a:cubicBezTo>
                    <a:pt x="787" y="780"/>
                    <a:pt x="779" y="786"/>
                    <a:pt x="768" y="784"/>
                  </a:cubicBezTo>
                  <a:cubicBezTo>
                    <a:pt x="760" y="770"/>
                    <a:pt x="760" y="754"/>
                    <a:pt x="759" y="739"/>
                  </a:cubicBezTo>
                  <a:cubicBezTo>
                    <a:pt x="756" y="702"/>
                    <a:pt x="748" y="673"/>
                    <a:pt x="702" y="672"/>
                  </a:cubicBezTo>
                  <a:cubicBezTo>
                    <a:pt x="680" y="671"/>
                    <a:pt x="674" y="653"/>
                    <a:pt x="675" y="633"/>
                  </a:cubicBezTo>
                  <a:cubicBezTo>
                    <a:pt x="677" y="600"/>
                    <a:pt x="677" y="567"/>
                    <a:pt x="691" y="535"/>
                  </a:cubicBezTo>
                  <a:cubicBezTo>
                    <a:pt x="711" y="488"/>
                    <a:pt x="730" y="441"/>
                    <a:pt x="750" y="394"/>
                  </a:cubicBezTo>
                  <a:cubicBezTo>
                    <a:pt x="772" y="344"/>
                    <a:pt x="795" y="332"/>
                    <a:pt x="847" y="346"/>
                  </a:cubicBezTo>
                  <a:cubicBezTo>
                    <a:pt x="858" y="349"/>
                    <a:pt x="869" y="354"/>
                    <a:pt x="880" y="358"/>
                  </a:cubicBezTo>
                  <a:cubicBezTo>
                    <a:pt x="926" y="373"/>
                    <a:pt x="939" y="371"/>
                    <a:pt x="965" y="332"/>
                  </a:cubicBezTo>
                  <a:cubicBezTo>
                    <a:pt x="989" y="295"/>
                    <a:pt x="1018" y="263"/>
                    <a:pt x="1055" y="240"/>
                  </a:cubicBezTo>
                  <a:cubicBezTo>
                    <a:pt x="1082" y="223"/>
                    <a:pt x="1088" y="203"/>
                    <a:pt x="1074" y="170"/>
                  </a:cubicBezTo>
                  <a:cubicBezTo>
                    <a:pt x="1052" y="120"/>
                    <a:pt x="1064" y="115"/>
                    <a:pt x="1118" y="102"/>
                  </a:cubicBezTo>
                  <a:cubicBezTo>
                    <a:pt x="1191" y="83"/>
                    <a:pt x="1266" y="62"/>
                    <a:pt x="1338" y="41"/>
                  </a:cubicBezTo>
                  <a:cubicBezTo>
                    <a:pt x="1377" y="30"/>
                    <a:pt x="1386" y="47"/>
                    <a:pt x="1388" y="88"/>
                  </a:cubicBezTo>
                  <a:cubicBezTo>
                    <a:pt x="1389" y="128"/>
                    <a:pt x="1389" y="125"/>
                    <a:pt x="1431" y="128"/>
                  </a:cubicBezTo>
                  <a:cubicBezTo>
                    <a:pt x="1525" y="134"/>
                    <a:pt x="1620" y="144"/>
                    <a:pt x="1693" y="216"/>
                  </a:cubicBezTo>
                  <a:cubicBezTo>
                    <a:pt x="1712" y="234"/>
                    <a:pt x="1729" y="224"/>
                    <a:pt x="1745" y="211"/>
                  </a:cubicBezTo>
                  <a:cubicBezTo>
                    <a:pt x="1804" y="166"/>
                    <a:pt x="1829" y="154"/>
                    <a:pt x="1870" y="190"/>
                  </a:cubicBezTo>
                  <a:cubicBezTo>
                    <a:pt x="1871" y="191"/>
                    <a:pt x="1873" y="193"/>
                    <a:pt x="1874" y="194"/>
                  </a:cubicBezTo>
                  <a:cubicBezTo>
                    <a:pt x="1892" y="214"/>
                    <a:pt x="1908" y="232"/>
                    <a:pt x="1923" y="249"/>
                  </a:cubicBezTo>
                  <a:cubicBezTo>
                    <a:pt x="1924" y="249"/>
                    <a:pt x="1924" y="250"/>
                    <a:pt x="1925" y="251"/>
                  </a:cubicBezTo>
                  <a:cubicBezTo>
                    <a:pt x="1927" y="253"/>
                    <a:pt x="1930" y="256"/>
                    <a:pt x="1932" y="259"/>
                  </a:cubicBezTo>
                  <a:cubicBezTo>
                    <a:pt x="1933" y="260"/>
                    <a:pt x="1934" y="261"/>
                    <a:pt x="1935" y="262"/>
                  </a:cubicBezTo>
                  <a:cubicBezTo>
                    <a:pt x="1937" y="264"/>
                    <a:pt x="1939" y="267"/>
                    <a:pt x="1941" y="269"/>
                  </a:cubicBezTo>
                  <a:cubicBezTo>
                    <a:pt x="1942" y="270"/>
                    <a:pt x="1943" y="272"/>
                    <a:pt x="1944" y="273"/>
                  </a:cubicBezTo>
                  <a:cubicBezTo>
                    <a:pt x="1946" y="275"/>
                    <a:pt x="1948" y="277"/>
                    <a:pt x="1950" y="279"/>
                  </a:cubicBezTo>
                  <a:cubicBezTo>
                    <a:pt x="1951" y="281"/>
                    <a:pt x="1952" y="282"/>
                    <a:pt x="1953" y="284"/>
                  </a:cubicBezTo>
                  <a:cubicBezTo>
                    <a:pt x="1955" y="286"/>
                    <a:pt x="1957" y="288"/>
                    <a:pt x="1958" y="290"/>
                  </a:cubicBezTo>
                  <a:cubicBezTo>
                    <a:pt x="1959" y="291"/>
                    <a:pt x="1961" y="293"/>
                    <a:pt x="1962" y="294"/>
                  </a:cubicBezTo>
                  <a:cubicBezTo>
                    <a:pt x="1963" y="296"/>
                    <a:pt x="1965" y="298"/>
                    <a:pt x="1966" y="300"/>
                  </a:cubicBezTo>
                  <a:cubicBezTo>
                    <a:pt x="1967" y="302"/>
                    <a:pt x="1969" y="303"/>
                    <a:pt x="1970" y="305"/>
                  </a:cubicBezTo>
                  <a:cubicBezTo>
                    <a:pt x="1971" y="307"/>
                    <a:pt x="1973" y="309"/>
                    <a:pt x="1974" y="311"/>
                  </a:cubicBezTo>
                  <a:cubicBezTo>
                    <a:pt x="1975" y="313"/>
                    <a:pt x="1976" y="314"/>
                    <a:pt x="1978" y="316"/>
                  </a:cubicBezTo>
                  <a:cubicBezTo>
                    <a:pt x="1979" y="318"/>
                    <a:pt x="1980" y="320"/>
                    <a:pt x="1981" y="322"/>
                  </a:cubicBezTo>
                  <a:cubicBezTo>
                    <a:pt x="1983" y="324"/>
                    <a:pt x="1984" y="325"/>
                    <a:pt x="1985" y="327"/>
                  </a:cubicBezTo>
                  <a:cubicBezTo>
                    <a:pt x="1986" y="329"/>
                    <a:pt x="1987" y="331"/>
                    <a:pt x="1989" y="333"/>
                  </a:cubicBezTo>
                  <a:cubicBezTo>
                    <a:pt x="1990" y="335"/>
                    <a:pt x="1991" y="337"/>
                    <a:pt x="1992" y="338"/>
                  </a:cubicBezTo>
                  <a:cubicBezTo>
                    <a:pt x="1993" y="341"/>
                    <a:pt x="1994" y="343"/>
                    <a:pt x="1996" y="345"/>
                  </a:cubicBezTo>
                  <a:cubicBezTo>
                    <a:pt x="1996" y="347"/>
                    <a:pt x="1997" y="348"/>
                    <a:pt x="1998" y="350"/>
                  </a:cubicBezTo>
                  <a:cubicBezTo>
                    <a:pt x="2000" y="353"/>
                    <a:pt x="2001" y="355"/>
                    <a:pt x="2002" y="358"/>
                  </a:cubicBezTo>
                  <a:cubicBezTo>
                    <a:pt x="2003" y="359"/>
                    <a:pt x="2004" y="361"/>
                    <a:pt x="2004" y="362"/>
                  </a:cubicBezTo>
                  <a:cubicBezTo>
                    <a:pt x="2006" y="366"/>
                    <a:pt x="2008" y="370"/>
                    <a:pt x="2010" y="375"/>
                  </a:cubicBezTo>
                  <a:cubicBezTo>
                    <a:pt x="2023" y="403"/>
                    <a:pt x="2003" y="433"/>
                    <a:pt x="1970" y="433"/>
                  </a:cubicBezTo>
                  <a:cubicBezTo>
                    <a:pt x="1968" y="433"/>
                    <a:pt x="1967" y="433"/>
                    <a:pt x="1966" y="433"/>
                  </a:cubicBezTo>
                  <a:cubicBezTo>
                    <a:pt x="1965" y="433"/>
                    <a:pt x="1964" y="433"/>
                    <a:pt x="1964" y="433"/>
                  </a:cubicBezTo>
                  <a:cubicBezTo>
                    <a:pt x="1963" y="433"/>
                    <a:pt x="1963" y="433"/>
                    <a:pt x="1962" y="433"/>
                  </a:cubicBezTo>
                  <a:cubicBezTo>
                    <a:pt x="1961" y="433"/>
                    <a:pt x="1961" y="433"/>
                    <a:pt x="1960" y="433"/>
                  </a:cubicBezTo>
                  <a:cubicBezTo>
                    <a:pt x="1960" y="433"/>
                    <a:pt x="1959" y="433"/>
                    <a:pt x="1959" y="433"/>
                  </a:cubicBezTo>
                  <a:cubicBezTo>
                    <a:pt x="1958" y="434"/>
                    <a:pt x="1957" y="434"/>
                    <a:pt x="1957" y="434"/>
                  </a:cubicBezTo>
                  <a:cubicBezTo>
                    <a:pt x="1957" y="434"/>
                    <a:pt x="1956" y="434"/>
                    <a:pt x="1956" y="434"/>
                  </a:cubicBezTo>
                  <a:cubicBezTo>
                    <a:pt x="1955" y="434"/>
                    <a:pt x="1955" y="434"/>
                    <a:pt x="1954" y="435"/>
                  </a:cubicBezTo>
                  <a:cubicBezTo>
                    <a:pt x="1954" y="435"/>
                    <a:pt x="1954" y="435"/>
                    <a:pt x="1954" y="435"/>
                  </a:cubicBezTo>
                  <a:cubicBezTo>
                    <a:pt x="1953" y="435"/>
                    <a:pt x="1953" y="435"/>
                    <a:pt x="1952" y="436"/>
                  </a:cubicBezTo>
                  <a:cubicBezTo>
                    <a:pt x="1952" y="436"/>
                    <a:pt x="1952" y="436"/>
                    <a:pt x="1952" y="436"/>
                  </a:cubicBezTo>
                  <a:cubicBezTo>
                    <a:pt x="1952" y="436"/>
                    <a:pt x="1951" y="436"/>
                    <a:pt x="1951" y="437"/>
                  </a:cubicBezTo>
                  <a:cubicBezTo>
                    <a:pt x="1951" y="437"/>
                    <a:pt x="1951" y="437"/>
                    <a:pt x="1951" y="437"/>
                  </a:cubicBezTo>
                  <a:cubicBezTo>
                    <a:pt x="1950" y="437"/>
                    <a:pt x="1950" y="438"/>
                    <a:pt x="1950" y="438"/>
                  </a:cubicBezTo>
                  <a:cubicBezTo>
                    <a:pt x="1947" y="442"/>
                    <a:pt x="1949" y="449"/>
                    <a:pt x="1951" y="457"/>
                  </a:cubicBezTo>
                  <a:cubicBezTo>
                    <a:pt x="1953" y="465"/>
                    <a:pt x="1955" y="472"/>
                    <a:pt x="1957" y="479"/>
                  </a:cubicBezTo>
                  <a:cubicBezTo>
                    <a:pt x="1957" y="479"/>
                    <a:pt x="1957" y="479"/>
                    <a:pt x="1957" y="479"/>
                  </a:cubicBezTo>
                  <a:cubicBezTo>
                    <a:pt x="1958" y="485"/>
                    <a:pt x="1960" y="490"/>
                    <a:pt x="1961" y="495"/>
                  </a:cubicBezTo>
                  <a:cubicBezTo>
                    <a:pt x="1961" y="495"/>
                    <a:pt x="1961" y="496"/>
                    <a:pt x="1961" y="496"/>
                  </a:cubicBezTo>
                  <a:cubicBezTo>
                    <a:pt x="1962" y="501"/>
                    <a:pt x="1963" y="506"/>
                    <a:pt x="1964" y="511"/>
                  </a:cubicBezTo>
                  <a:cubicBezTo>
                    <a:pt x="1964" y="512"/>
                    <a:pt x="1964" y="512"/>
                    <a:pt x="1965" y="512"/>
                  </a:cubicBezTo>
                  <a:cubicBezTo>
                    <a:pt x="1966" y="517"/>
                    <a:pt x="1967" y="522"/>
                    <a:pt x="1968" y="528"/>
                  </a:cubicBezTo>
                  <a:cubicBezTo>
                    <a:pt x="1968" y="528"/>
                    <a:pt x="1968" y="528"/>
                    <a:pt x="1968" y="529"/>
                  </a:cubicBezTo>
                  <a:cubicBezTo>
                    <a:pt x="1969" y="534"/>
                    <a:pt x="1970" y="539"/>
                    <a:pt x="1971" y="544"/>
                  </a:cubicBezTo>
                  <a:cubicBezTo>
                    <a:pt x="1971" y="544"/>
                    <a:pt x="1971" y="545"/>
                    <a:pt x="1971" y="546"/>
                  </a:cubicBezTo>
                  <a:cubicBezTo>
                    <a:pt x="1972" y="550"/>
                    <a:pt x="1973" y="555"/>
                    <a:pt x="1973" y="560"/>
                  </a:cubicBezTo>
                  <a:cubicBezTo>
                    <a:pt x="1973" y="561"/>
                    <a:pt x="1973" y="562"/>
                    <a:pt x="1974" y="563"/>
                  </a:cubicBezTo>
                  <a:cubicBezTo>
                    <a:pt x="1974" y="567"/>
                    <a:pt x="1975" y="572"/>
                    <a:pt x="1976" y="576"/>
                  </a:cubicBezTo>
                  <a:cubicBezTo>
                    <a:pt x="1976" y="577"/>
                    <a:pt x="1976" y="578"/>
                    <a:pt x="1976" y="579"/>
                  </a:cubicBezTo>
                  <a:cubicBezTo>
                    <a:pt x="1976" y="584"/>
                    <a:pt x="1977" y="588"/>
                    <a:pt x="1977" y="593"/>
                  </a:cubicBezTo>
                  <a:cubicBezTo>
                    <a:pt x="1978" y="594"/>
                    <a:pt x="1978" y="595"/>
                    <a:pt x="1978" y="597"/>
                  </a:cubicBezTo>
                  <a:cubicBezTo>
                    <a:pt x="1978" y="601"/>
                    <a:pt x="1979" y="605"/>
                    <a:pt x="1979" y="609"/>
                  </a:cubicBezTo>
                  <a:cubicBezTo>
                    <a:pt x="1979" y="611"/>
                    <a:pt x="1979" y="612"/>
                    <a:pt x="1979" y="614"/>
                  </a:cubicBezTo>
                  <a:cubicBezTo>
                    <a:pt x="1980" y="618"/>
                    <a:pt x="1980" y="622"/>
                    <a:pt x="1980" y="626"/>
                  </a:cubicBezTo>
                  <a:cubicBezTo>
                    <a:pt x="1980" y="627"/>
                    <a:pt x="1980" y="629"/>
                    <a:pt x="1981" y="631"/>
                  </a:cubicBezTo>
                  <a:cubicBezTo>
                    <a:pt x="1981" y="635"/>
                    <a:pt x="1981" y="638"/>
                    <a:pt x="1981" y="642"/>
                  </a:cubicBezTo>
                  <a:cubicBezTo>
                    <a:pt x="1981" y="644"/>
                    <a:pt x="1981" y="646"/>
                    <a:pt x="1981" y="648"/>
                  </a:cubicBezTo>
                  <a:cubicBezTo>
                    <a:pt x="1981" y="652"/>
                    <a:pt x="1981" y="655"/>
                    <a:pt x="1981" y="659"/>
                  </a:cubicBezTo>
                  <a:cubicBezTo>
                    <a:pt x="1981" y="661"/>
                    <a:pt x="1981" y="664"/>
                    <a:pt x="1981" y="666"/>
                  </a:cubicBezTo>
                  <a:cubicBezTo>
                    <a:pt x="1981" y="669"/>
                    <a:pt x="1981" y="672"/>
                    <a:pt x="1981" y="676"/>
                  </a:cubicBezTo>
                  <a:cubicBezTo>
                    <a:pt x="1981" y="678"/>
                    <a:pt x="1981" y="681"/>
                    <a:pt x="1981" y="684"/>
                  </a:cubicBezTo>
                  <a:cubicBezTo>
                    <a:pt x="1981" y="687"/>
                    <a:pt x="1981" y="690"/>
                    <a:pt x="1981" y="692"/>
                  </a:cubicBezTo>
                  <a:cubicBezTo>
                    <a:pt x="1981" y="696"/>
                    <a:pt x="1981" y="699"/>
                    <a:pt x="1980" y="703"/>
                  </a:cubicBezTo>
                  <a:cubicBezTo>
                    <a:pt x="1980" y="705"/>
                    <a:pt x="1980" y="707"/>
                    <a:pt x="1980" y="709"/>
                  </a:cubicBezTo>
                  <a:cubicBezTo>
                    <a:pt x="1980" y="715"/>
                    <a:pt x="1979" y="720"/>
                    <a:pt x="1979" y="726"/>
                  </a:cubicBezTo>
                  <a:cubicBezTo>
                    <a:pt x="1977" y="747"/>
                    <a:pt x="1986" y="760"/>
                    <a:pt x="2009" y="761"/>
                  </a:cubicBezTo>
                  <a:cubicBezTo>
                    <a:pt x="2013" y="761"/>
                    <a:pt x="2017" y="762"/>
                    <a:pt x="2021" y="763"/>
                  </a:cubicBezTo>
                  <a:cubicBezTo>
                    <a:pt x="2080" y="779"/>
                    <a:pt x="2094" y="788"/>
                    <a:pt x="2083" y="849"/>
                  </a:cubicBezTo>
                  <a:cubicBezTo>
                    <a:pt x="2075" y="893"/>
                    <a:pt x="2041" y="1028"/>
                    <a:pt x="2029" y="1049"/>
                  </a:cubicBezTo>
                  <a:cubicBezTo>
                    <a:pt x="2005" y="1091"/>
                    <a:pt x="1995" y="1094"/>
                    <a:pt x="1956" y="1063"/>
                  </a:cubicBezTo>
                  <a:cubicBezTo>
                    <a:pt x="1941" y="1050"/>
                    <a:pt x="1932" y="1058"/>
                    <a:pt x="1922" y="1068"/>
                  </a:cubicBezTo>
                  <a:cubicBezTo>
                    <a:pt x="1896" y="1092"/>
                    <a:pt x="1871" y="1118"/>
                    <a:pt x="1845" y="1142"/>
                  </a:cubicBezTo>
                  <a:cubicBezTo>
                    <a:pt x="1798" y="1184"/>
                    <a:pt x="1746" y="1220"/>
                    <a:pt x="1693" y="1254"/>
                  </a:cubicBezTo>
                  <a:close/>
                  <a:moveTo>
                    <a:pt x="2577" y="1812"/>
                  </a:moveTo>
                  <a:cubicBezTo>
                    <a:pt x="2550" y="1808"/>
                    <a:pt x="2537" y="1817"/>
                    <a:pt x="2521" y="1841"/>
                  </a:cubicBezTo>
                  <a:cubicBezTo>
                    <a:pt x="2478" y="1904"/>
                    <a:pt x="2423" y="1956"/>
                    <a:pt x="2341" y="1961"/>
                  </a:cubicBezTo>
                  <a:cubicBezTo>
                    <a:pt x="2317" y="1962"/>
                    <a:pt x="2309" y="1971"/>
                    <a:pt x="2312" y="1993"/>
                  </a:cubicBezTo>
                  <a:cubicBezTo>
                    <a:pt x="2315" y="2030"/>
                    <a:pt x="2306" y="2055"/>
                    <a:pt x="2273" y="2061"/>
                  </a:cubicBezTo>
                  <a:cubicBezTo>
                    <a:pt x="2215" y="2070"/>
                    <a:pt x="2145" y="2076"/>
                    <a:pt x="2085" y="2061"/>
                  </a:cubicBezTo>
                  <a:cubicBezTo>
                    <a:pt x="2054" y="2053"/>
                    <a:pt x="2040" y="2039"/>
                    <a:pt x="2045" y="2008"/>
                  </a:cubicBezTo>
                  <a:cubicBezTo>
                    <a:pt x="2051" y="1975"/>
                    <a:pt x="2036" y="1967"/>
                    <a:pt x="2005" y="1958"/>
                  </a:cubicBezTo>
                  <a:cubicBezTo>
                    <a:pt x="1922" y="1935"/>
                    <a:pt x="1860" y="1883"/>
                    <a:pt x="1820" y="1799"/>
                  </a:cubicBezTo>
                  <a:cubicBezTo>
                    <a:pt x="1803" y="1807"/>
                    <a:pt x="1793" y="1812"/>
                    <a:pt x="1782" y="1816"/>
                  </a:cubicBezTo>
                  <a:cubicBezTo>
                    <a:pt x="1765" y="1821"/>
                    <a:pt x="1751" y="1818"/>
                    <a:pt x="1742" y="1800"/>
                  </a:cubicBezTo>
                  <a:cubicBezTo>
                    <a:pt x="1740" y="1796"/>
                    <a:pt x="1738" y="1791"/>
                    <a:pt x="1736" y="1787"/>
                  </a:cubicBezTo>
                  <a:cubicBezTo>
                    <a:pt x="1735" y="1786"/>
                    <a:pt x="1735" y="1784"/>
                    <a:pt x="1734" y="1783"/>
                  </a:cubicBezTo>
                  <a:cubicBezTo>
                    <a:pt x="1733" y="1780"/>
                    <a:pt x="1731" y="1777"/>
                    <a:pt x="1730" y="1773"/>
                  </a:cubicBezTo>
                  <a:cubicBezTo>
                    <a:pt x="1729" y="1772"/>
                    <a:pt x="1729" y="1771"/>
                    <a:pt x="1728" y="1769"/>
                  </a:cubicBezTo>
                  <a:cubicBezTo>
                    <a:pt x="1727" y="1766"/>
                    <a:pt x="1725" y="1762"/>
                    <a:pt x="1724" y="1759"/>
                  </a:cubicBezTo>
                  <a:cubicBezTo>
                    <a:pt x="1723" y="1758"/>
                    <a:pt x="1723" y="1757"/>
                    <a:pt x="1722" y="1756"/>
                  </a:cubicBezTo>
                  <a:cubicBezTo>
                    <a:pt x="1721" y="1751"/>
                    <a:pt x="1719" y="1747"/>
                    <a:pt x="1717" y="1742"/>
                  </a:cubicBezTo>
                  <a:cubicBezTo>
                    <a:pt x="1717" y="1742"/>
                    <a:pt x="1717" y="1741"/>
                    <a:pt x="1717" y="1741"/>
                  </a:cubicBezTo>
                  <a:cubicBezTo>
                    <a:pt x="1715" y="1737"/>
                    <a:pt x="1713" y="1732"/>
                    <a:pt x="1712" y="1728"/>
                  </a:cubicBezTo>
                  <a:cubicBezTo>
                    <a:pt x="1712" y="1727"/>
                    <a:pt x="1711" y="1726"/>
                    <a:pt x="1711" y="1725"/>
                  </a:cubicBezTo>
                  <a:cubicBezTo>
                    <a:pt x="1709" y="1721"/>
                    <a:pt x="1708" y="1717"/>
                    <a:pt x="1707" y="1713"/>
                  </a:cubicBezTo>
                  <a:cubicBezTo>
                    <a:pt x="1706" y="1712"/>
                    <a:pt x="1706" y="1712"/>
                    <a:pt x="1706" y="1711"/>
                  </a:cubicBezTo>
                  <a:cubicBezTo>
                    <a:pt x="1703" y="1701"/>
                    <a:pt x="1700" y="1691"/>
                    <a:pt x="1697" y="1682"/>
                  </a:cubicBezTo>
                  <a:cubicBezTo>
                    <a:pt x="1697" y="1681"/>
                    <a:pt x="1697" y="1681"/>
                    <a:pt x="1697" y="1681"/>
                  </a:cubicBezTo>
                  <a:cubicBezTo>
                    <a:pt x="1690" y="1658"/>
                    <a:pt x="1683" y="1635"/>
                    <a:pt x="1678" y="1611"/>
                  </a:cubicBezTo>
                  <a:cubicBezTo>
                    <a:pt x="1671" y="1586"/>
                    <a:pt x="1684" y="1570"/>
                    <a:pt x="1709" y="1563"/>
                  </a:cubicBezTo>
                  <a:cubicBezTo>
                    <a:pt x="1732" y="1557"/>
                    <a:pt x="1743" y="1546"/>
                    <a:pt x="1741" y="1517"/>
                  </a:cubicBezTo>
                  <a:cubicBezTo>
                    <a:pt x="1737" y="1469"/>
                    <a:pt x="1806" y="1341"/>
                    <a:pt x="1833" y="1315"/>
                  </a:cubicBezTo>
                  <a:cubicBezTo>
                    <a:pt x="1843" y="1302"/>
                    <a:pt x="1803" y="1269"/>
                    <a:pt x="1787" y="1241"/>
                  </a:cubicBezTo>
                  <a:cubicBezTo>
                    <a:pt x="1832" y="1202"/>
                    <a:pt x="1878" y="1169"/>
                    <a:pt x="1917" y="1128"/>
                  </a:cubicBezTo>
                  <a:cubicBezTo>
                    <a:pt x="1943" y="1100"/>
                    <a:pt x="1973" y="1120"/>
                    <a:pt x="1993" y="1132"/>
                  </a:cubicBezTo>
                  <a:cubicBezTo>
                    <a:pt x="2022" y="1149"/>
                    <a:pt x="2046" y="1147"/>
                    <a:pt x="2076" y="1142"/>
                  </a:cubicBezTo>
                  <a:cubicBezTo>
                    <a:pt x="2142" y="1133"/>
                    <a:pt x="2209" y="1126"/>
                    <a:pt x="2275" y="1142"/>
                  </a:cubicBezTo>
                  <a:cubicBezTo>
                    <a:pt x="2298" y="1148"/>
                    <a:pt x="2314" y="1146"/>
                    <a:pt x="2325" y="1125"/>
                  </a:cubicBezTo>
                  <a:cubicBezTo>
                    <a:pt x="2334" y="1109"/>
                    <a:pt x="2347" y="1103"/>
                    <a:pt x="2365" y="1110"/>
                  </a:cubicBezTo>
                  <a:cubicBezTo>
                    <a:pt x="2427" y="1134"/>
                    <a:pt x="2487" y="1162"/>
                    <a:pt x="2525" y="1222"/>
                  </a:cubicBezTo>
                  <a:cubicBezTo>
                    <a:pt x="2544" y="1252"/>
                    <a:pt x="2540" y="1272"/>
                    <a:pt x="2515" y="1294"/>
                  </a:cubicBezTo>
                  <a:cubicBezTo>
                    <a:pt x="2494" y="1313"/>
                    <a:pt x="2497" y="1329"/>
                    <a:pt x="2524" y="1344"/>
                  </a:cubicBezTo>
                  <a:cubicBezTo>
                    <a:pt x="2564" y="1367"/>
                    <a:pt x="2586" y="1406"/>
                    <a:pt x="2591" y="1450"/>
                  </a:cubicBezTo>
                  <a:cubicBezTo>
                    <a:pt x="2593" y="1464"/>
                    <a:pt x="2597" y="1476"/>
                    <a:pt x="2602" y="1487"/>
                  </a:cubicBezTo>
                  <a:cubicBezTo>
                    <a:pt x="2605" y="1493"/>
                    <a:pt x="2608" y="1499"/>
                    <a:pt x="2612" y="1504"/>
                  </a:cubicBezTo>
                  <a:cubicBezTo>
                    <a:pt x="2612" y="1505"/>
                    <a:pt x="2612" y="1505"/>
                    <a:pt x="2613" y="1505"/>
                  </a:cubicBezTo>
                  <a:cubicBezTo>
                    <a:pt x="2616" y="1510"/>
                    <a:pt x="2621" y="1515"/>
                    <a:pt x="2626" y="1519"/>
                  </a:cubicBezTo>
                  <a:cubicBezTo>
                    <a:pt x="2626" y="1519"/>
                    <a:pt x="2626" y="1520"/>
                    <a:pt x="2627" y="1520"/>
                  </a:cubicBezTo>
                  <a:cubicBezTo>
                    <a:pt x="2629" y="1522"/>
                    <a:pt x="2631" y="1523"/>
                    <a:pt x="2634" y="1525"/>
                  </a:cubicBezTo>
                  <a:cubicBezTo>
                    <a:pt x="2634" y="1525"/>
                    <a:pt x="2634" y="1526"/>
                    <a:pt x="2635" y="1526"/>
                  </a:cubicBezTo>
                  <a:cubicBezTo>
                    <a:pt x="2637" y="1528"/>
                    <a:pt x="2640" y="1529"/>
                    <a:pt x="2643" y="1531"/>
                  </a:cubicBezTo>
                  <a:cubicBezTo>
                    <a:pt x="2643" y="1531"/>
                    <a:pt x="2644" y="1532"/>
                    <a:pt x="2645" y="1532"/>
                  </a:cubicBezTo>
                  <a:cubicBezTo>
                    <a:pt x="2647" y="1533"/>
                    <a:pt x="2649" y="1534"/>
                    <a:pt x="2652" y="1536"/>
                  </a:cubicBezTo>
                  <a:cubicBezTo>
                    <a:pt x="2653" y="1536"/>
                    <a:pt x="2654" y="1536"/>
                    <a:pt x="2654" y="1537"/>
                  </a:cubicBezTo>
                  <a:cubicBezTo>
                    <a:pt x="2657" y="1538"/>
                    <a:pt x="2661" y="1539"/>
                    <a:pt x="2664" y="1541"/>
                  </a:cubicBezTo>
                  <a:cubicBezTo>
                    <a:pt x="2691" y="1550"/>
                    <a:pt x="2706" y="1563"/>
                    <a:pt x="2681" y="1591"/>
                  </a:cubicBezTo>
                  <a:cubicBezTo>
                    <a:pt x="2668" y="1606"/>
                    <a:pt x="2668" y="1624"/>
                    <a:pt x="2678" y="1641"/>
                  </a:cubicBezTo>
                  <a:cubicBezTo>
                    <a:pt x="2713" y="1704"/>
                    <a:pt x="2669" y="1750"/>
                    <a:pt x="2642" y="1798"/>
                  </a:cubicBezTo>
                  <a:cubicBezTo>
                    <a:pt x="2629" y="1822"/>
                    <a:pt x="2600" y="1816"/>
                    <a:pt x="2577" y="18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0" name="Freeform 929">
              <a:extLst>
                <a:ext uri="{FF2B5EF4-FFF2-40B4-BE49-F238E27FC236}">
                  <a16:creationId xmlns:a16="http://schemas.microsoft.com/office/drawing/2014/main" id="{E7EE5900-F9E3-4BE0-826B-A340596F9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3790951"/>
              <a:ext cx="74613" cy="161925"/>
            </a:xfrm>
            <a:custGeom>
              <a:avLst/>
              <a:gdLst>
                <a:gd name="T0" fmla="*/ 48003 w 143"/>
                <a:gd name="T1" fmla="*/ 150956 h 310"/>
                <a:gd name="T2" fmla="*/ 52177 w 143"/>
                <a:gd name="T3" fmla="*/ 160880 h 310"/>
                <a:gd name="T4" fmla="*/ 54786 w 143"/>
                <a:gd name="T5" fmla="*/ 161403 h 310"/>
                <a:gd name="T6" fmla="*/ 66786 w 143"/>
                <a:gd name="T7" fmla="*/ 88275 h 310"/>
                <a:gd name="T8" fmla="*/ 15131 w 143"/>
                <a:gd name="T9" fmla="*/ 5223 h 310"/>
                <a:gd name="T10" fmla="*/ 522 w 143"/>
                <a:gd name="T11" fmla="*/ 14103 h 310"/>
                <a:gd name="T12" fmla="*/ 13044 w 143"/>
                <a:gd name="T13" fmla="*/ 38131 h 310"/>
                <a:gd name="T14" fmla="*/ 48003 w 143"/>
                <a:gd name="T15" fmla="*/ 150956 h 3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310">
                  <a:moveTo>
                    <a:pt x="92" y="289"/>
                  </a:moveTo>
                  <a:cubicBezTo>
                    <a:pt x="91" y="296"/>
                    <a:pt x="90" y="305"/>
                    <a:pt x="100" y="308"/>
                  </a:cubicBezTo>
                  <a:cubicBezTo>
                    <a:pt x="101" y="309"/>
                    <a:pt x="105" y="310"/>
                    <a:pt x="105" y="309"/>
                  </a:cubicBezTo>
                  <a:cubicBezTo>
                    <a:pt x="133" y="266"/>
                    <a:pt x="143" y="218"/>
                    <a:pt x="128" y="169"/>
                  </a:cubicBezTo>
                  <a:cubicBezTo>
                    <a:pt x="109" y="108"/>
                    <a:pt x="74" y="55"/>
                    <a:pt x="29" y="10"/>
                  </a:cubicBezTo>
                  <a:cubicBezTo>
                    <a:pt x="19" y="0"/>
                    <a:pt x="0" y="12"/>
                    <a:pt x="1" y="27"/>
                  </a:cubicBezTo>
                  <a:cubicBezTo>
                    <a:pt x="1" y="46"/>
                    <a:pt x="13" y="59"/>
                    <a:pt x="25" y="73"/>
                  </a:cubicBezTo>
                  <a:cubicBezTo>
                    <a:pt x="79" y="135"/>
                    <a:pt x="111" y="204"/>
                    <a:pt x="92" y="2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1" name="Freeform 930">
              <a:extLst>
                <a:ext uri="{FF2B5EF4-FFF2-40B4-BE49-F238E27FC236}">
                  <a16:creationId xmlns:a16="http://schemas.microsoft.com/office/drawing/2014/main" id="{2C19BF2F-2A3D-48AE-866C-24D6F13AF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275" y="4402138"/>
              <a:ext cx="160338" cy="31750"/>
            </a:xfrm>
            <a:custGeom>
              <a:avLst/>
              <a:gdLst>
                <a:gd name="T0" fmla="*/ 12972 w 309"/>
                <a:gd name="T1" fmla="*/ 25831 h 59"/>
                <a:gd name="T2" fmla="*/ 132318 w 309"/>
                <a:gd name="T3" fmla="*/ 29059 h 59"/>
                <a:gd name="T4" fmla="*/ 160338 w 309"/>
                <a:gd name="T5" fmla="*/ 17758 h 59"/>
                <a:gd name="T6" fmla="*/ 115713 w 309"/>
                <a:gd name="T7" fmla="*/ 11301 h 59"/>
                <a:gd name="T8" fmla="*/ 15048 w 309"/>
                <a:gd name="T9" fmla="*/ 1076 h 59"/>
                <a:gd name="T10" fmla="*/ 1038 w 309"/>
                <a:gd name="T11" fmla="*/ 12377 h 59"/>
                <a:gd name="T12" fmla="*/ 12972 w 309"/>
                <a:gd name="T13" fmla="*/ 25831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9" h="59">
                  <a:moveTo>
                    <a:pt x="25" y="48"/>
                  </a:moveTo>
                  <a:cubicBezTo>
                    <a:pt x="102" y="45"/>
                    <a:pt x="178" y="59"/>
                    <a:pt x="255" y="54"/>
                  </a:cubicBezTo>
                  <a:cubicBezTo>
                    <a:pt x="272" y="52"/>
                    <a:pt x="290" y="58"/>
                    <a:pt x="309" y="33"/>
                  </a:cubicBezTo>
                  <a:cubicBezTo>
                    <a:pt x="276" y="32"/>
                    <a:pt x="250" y="24"/>
                    <a:pt x="223" y="21"/>
                  </a:cubicBezTo>
                  <a:cubicBezTo>
                    <a:pt x="159" y="13"/>
                    <a:pt x="94" y="9"/>
                    <a:pt x="29" y="2"/>
                  </a:cubicBezTo>
                  <a:cubicBezTo>
                    <a:pt x="12" y="0"/>
                    <a:pt x="4" y="6"/>
                    <a:pt x="2" y="23"/>
                  </a:cubicBezTo>
                  <a:cubicBezTo>
                    <a:pt x="0" y="41"/>
                    <a:pt x="7" y="49"/>
                    <a:pt x="25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2" name="Freeform 931">
              <a:extLst>
                <a:ext uri="{FF2B5EF4-FFF2-40B4-BE49-F238E27FC236}">
                  <a16:creationId xmlns:a16="http://schemas.microsoft.com/office/drawing/2014/main" id="{4AA4DFA1-DD00-4FAE-862A-FF3D5F4B9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648076"/>
              <a:ext cx="55563" cy="177800"/>
            </a:xfrm>
            <a:custGeom>
              <a:avLst/>
              <a:gdLst>
                <a:gd name="T0" fmla="*/ 28041 w 107"/>
                <a:gd name="T1" fmla="*/ 61184 h 340"/>
                <a:gd name="T2" fmla="*/ 43100 w 107"/>
                <a:gd name="T3" fmla="*/ 17780 h 340"/>
                <a:gd name="T4" fmla="*/ 42581 w 107"/>
                <a:gd name="T5" fmla="*/ 2615 h 340"/>
                <a:gd name="T6" fmla="*/ 27522 w 107"/>
                <a:gd name="T7" fmla="*/ 9936 h 340"/>
                <a:gd name="T8" fmla="*/ 7789 w 107"/>
                <a:gd name="T9" fmla="*/ 67982 h 340"/>
                <a:gd name="T10" fmla="*/ 55044 w 107"/>
                <a:gd name="T11" fmla="*/ 177800 h 340"/>
                <a:gd name="T12" fmla="*/ 43100 w 107"/>
                <a:gd name="T13" fmla="*/ 146424 h 340"/>
                <a:gd name="T14" fmla="*/ 28041 w 107"/>
                <a:gd name="T15" fmla="*/ 61184 h 3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7" h="340">
                  <a:moveTo>
                    <a:pt x="54" y="117"/>
                  </a:moveTo>
                  <a:cubicBezTo>
                    <a:pt x="61" y="89"/>
                    <a:pt x="67" y="60"/>
                    <a:pt x="83" y="34"/>
                  </a:cubicBezTo>
                  <a:cubicBezTo>
                    <a:pt x="89" y="25"/>
                    <a:pt x="99" y="12"/>
                    <a:pt x="82" y="5"/>
                  </a:cubicBezTo>
                  <a:cubicBezTo>
                    <a:pt x="69" y="0"/>
                    <a:pt x="59" y="7"/>
                    <a:pt x="53" y="19"/>
                  </a:cubicBezTo>
                  <a:cubicBezTo>
                    <a:pt x="35" y="54"/>
                    <a:pt x="22" y="91"/>
                    <a:pt x="15" y="130"/>
                  </a:cubicBezTo>
                  <a:cubicBezTo>
                    <a:pt x="0" y="216"/>
                    <a:pt x="38" y="277"/>
                    <a:pt x="106" y="340"/>
                  </a:cubicBezTo>
                  <a:cubicBezTo>
                    <a:pt x="107" y="306"/>
                    <a:pt x="93" y="293"/>
                    <a:pt x="83" y="280"/>
                  </a:cubicBezTo>
                  <a:cubicBezTo>
                    <a:pt x="44" y="230"/>
                    <a:pt x="42" y="175"/>
                    <a:pt x="54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3" name="Freeform 932">
              <a:extLst>
                <a:ext uri="{FF2B5EF4-FFF2-40B4-BE49-F238E27FC236}">
                  <a16:creationId xmlns:a16="http://schemas.microsoft.com/office/drawing/2014/main" id="{41ECF2C1-4378-4E35-83ED-86CF1C62A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4392613"/>
              <a:ext cx="173038" cy="30163"/>
            </a:xfrm>
            <a:custGeom>
              <a:avLst/>
              <a:gdLst>
                <a:gd name="T0" fmla="*/ 173038 w 333"/>
                <a:gd name="T1" fmla="*/ 16122 h 58"/>
                <a:gd name="T2" fmla="*/ 137183 w 333"/>
                <a:gd name="T3" fmla="*/ 8321 h 58"/>
                <a:gd name="T4" fmla="*/ 15069 w 333"/>
                <a:gd name="T5" fmla="*/ 1560 h 58"/>
                <a:gd name="T6" fmla="*/ 1039 w 333"/>
                <a:gd name="T7" fmla="*/ 12481 h 58"/>
                <a:gd name="T8" fmla="*/ 15069 w 333"/>
                <a:gd name="T9" fmla="*/ 20802 h 58"/>
                <a:gd name="T10" fmla="*/ 173038 w 333"/>
                <a:gd name="T11" fmla="*/ 16122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3" h="58">
                  <a:moveTo>
                    <a:pt x="333" y="31"/>
                  </a:moveTo>
                  <a:cubicBezTo>
                    <a:pt x="308" y="15"/>
                    <a:pt x="285" y="19"/>
                    <a:pt x="264" y="16"/>
                  </a:cubicBezTo>
                  <a:cubicBezTo>
                    <a:pt x="186" y="6"/>
                    <a:pt x="108" y="0"/>
                    <a:pt x="29" y="3"/>
                  </a:cubicBezTo>
                  <a:cubicBezTo>
                    <a:pt x="14" y="3"/>
                    <a:pt x="0" y="6"/>
                    <a:pt x="2" y="24"/>
                  </a:cubicBezTo>
                  <a:cubicBezTo>
                    <a:pt x="3" y="40"/>
                    <a:pt x="17" y="40"/>
                    <a:pt x="29" y="40"/>
                  </a:cubicBezTo>
                  <a:cubicBezTo>
                    <a:pt x="128" y="35"/>
                    <a:pt x="228" y="58"/>
                    <a:pt x="333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4" name="Freeform 933">
              <a:extLst>
                <a:ext uri="{FF2B5EF4-FFF2-40B4-BE49-F238E27FC236}">
                  <a16:creationId xmlns:a16="http://schemas.microsoft.com/office/drawing/2014/main" id="{0ECBB614-5F80-4F1D-A293-44E495E6F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850" y="4402138"/>
              <a:ext cx="155575" cy="28575"/>
            </a:xfrm>
            <a:custGeom>
              <a:avLst/>
              <a:gdLst>
                <a:gd name="T0" fmla="*/ 9366 w 299"/>
                <a:gd name="T1" fmla="*/ 1588 h 54"/>
                <a:gd name="T2" fmla="*/ 520 w 299"/>
                <a:gd name="T3" fmla="*/ 8467 h 54"/>
                <a:gd name="T4" fmla="*/ 5203 w 299"/>
                <a:gd name="T5" fmla="*/ 19050 h 54"/>
                <a:gd name="T6" fmla="*/ 19772 w 299"/>
                <a:gd name="T7" fmla="*/ 23813 h 54"/>
                <a:gd name="T8" fmla="*/ 155575 w 299"/>
                <a:gd name="T9" fmla="*/ 18521 h 54"/>
                <a:gd name="T10" fmla="*/ 109787 w 299"/>
                <a:gd name="T11" fmla="*/ 3175 h 54"/>
                <a:gd name="T12" fmla="*/ 9366 w 299"/>
                <a:gd name="T13" fmla="*/ 1588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9" h="54">
                  <a:moveTo>
                    <a:pt x="18" y="3"/>
                  </a:moveTo>
                  <a:cubicBezTo>
                    <a:pt x="10" y="2"/>
                    <a:pt x="3" y="7"/>
                    <a:pt x="1" y="16"/>
                  </a:cubicBezTo>
                  <a:cubicBezTo>
                    <a:pt x="0" y="25"/>
                    <a:pt x="3" y="32"/>
                    <a:pt x="10" y="36"/>
                  </a:cubicBezTo>
                  <a:cubicBezTo>
                    <a:pt x="19" y="40"/>
                    <a:pt x="28" y="44"/>
                    <a:pt x="38" y="45"/>
                  </a:cubicBezTo>
                  <a:cubicBezTo>
                    <a:pt x="125" y="54"/>
                    <a:pt x="211" y="34"/>
                    <a:pt x="299" y="35"/>
                  </a:cubicBezTo>
                  <a:cubicBezTo>
                    <a:pt x="272" y="13"/>
                    <a:pt x="241" y="9"/>
                    <a:pt x="211" y="6"/>
                  </a:cubicBezTo>
                  <a:cubicBezTo>
                    <a:pt x="146" y="0"/>
                    <a:pt x="82" y="19"/>
                    <a:pt x="1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5" name="Freeform 934">
              <a:extLst>
                <a:ext uri="{FF2B5EF4-FFF2-40B4-BE49-F238E27FC236}">
                  <a16:creationId xmlns:a16="http://schemas.microsoft.com/office/drawing/2014/main" id="{F25C62D3-8885-495B-AB24-E40734DE8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683001"/>
              <a:ext cx="119063" cy="73025"/>
            </a:xfrm>
            <a:custGeom>
              <a:avLst/>
              <a:gdLst>
                <a:gd name="T0" fmla="*/ 10537 w 226"/>
                <a:gd name="T1" fmla="*/ 3175 h 138"/>
                <a:gd name="T2" fmla="*/ 1054 w 226"/>
                <a:gd name="T3" fmla="*/ 9525 h 138"/>
                <a:gd name="T4" fmla="*/ 5795 w 226"/>
                <a:gd name="T5" fmla="*/ 20108 h 138"/>
                <a:gd name="T6" fmla="*/ 16858 w 226"/>
                <a:gd name="T7" fmla="*/ 25400 h 138"/>
                <a:gd name="T8" fmla="*/ 113268 w 226"/>
                <a:gd name="T9" fmla="*/ 73025 h 138"/>
                <a:gd name="T10" fmla="*/ 116429 w 226"/>
                <a:gd name="T11" fmla="*/ 58208 h 138"/>
                <a:gd name="T12" fmla="*/ 10537 w 226"/>
                <a:gd name="T13" fmla="*/ 3175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138">
                  <a:moveTo>
                    <a:pt x="20" y="6"/>
                  </a:moveTo>
                  <a:cubicBezTo>
                    <a:pt x="12" y="7"/>
                    <a:pt x="4" y="9"/>
                    <a:pt x="2" y="18"/>
                  </a:cubicBezTo>
                  <a:cubicBezTo>
                    <a:pt x="0" y="27"/>
                    <a:pt x="5" y="34"/>
                    <a:pt x="11" y="38"/>
                  </a:cubicBezTo>
                  <a:cubicBezTo>
                    <a:pt x="18" y="43"/>
                    <a:pt x="25" y="46"/>
                    <a:pt x="32" y="48"/>
                  </a:cubicBezTo>
                  <a:cubicBezTo>
                    <a:pt x="99" y="66"/>
                    <a:pt x="160" y="95"/>
                    <a:pt x="215" y="138"/>
                  </a:cubicBezTo>
                  <a:cubicBezTo>
                    <a:pt x="226" y="125"/>
                    <a:pt x="225" y="118"/>
                    <a:pt x="221" y="110"/>
                  </a:cubicBezTo>
                  <a:cubicBezTo>
                    <a:pt x="197" y="66"/>
                    <a:pt x="70" y="0"/>
                    <a:pt x="2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6" name="Freeform 935">
              <a:extLst>
                <a:ext uri="{FF2B5EF4-FFF2-40B4-BE49-F238E27FC236}">
                  <a16:creationId xmlns:a16="http://schemas.microsoft.com/office/drawing/2014/main" id="{B6DD9AD3-D532-47A8-81E4-933B4ABB0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625" y="4395788"/>
              <a:ext cx="87313" cy="26988"/>
            </a:xfrm>
            <a:custGeom>
              <a:avLst/>
              <a:gdLst>
                <a:gd name="T0" fmla="*/ 9411 w 167"/>
                <a:gd name="T1" fmla="*/ 4763 h 51"/>
                <a:gd name="T2" fmla="*/ 0 w 167"/>
                <a:gd name="T3" fmla="*/ 14817 h 51"/>
                <a:gd name="T4" fmla="*/ 10457 w 167"/>
                <a:gd name="T5" fmla="*/ 23284 h 51"/>
                <a:gd name="T6" fmla="*/ 87313 w 167"/>
                <a:gd name="T7" fmla="*/ 12700 h 51"/>
                <a:gd name="T8" fmla="*/ 9411 w 167"/>
                <a:gd name="T9" fmla="*/ 4763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51">
                  <a:moveTo>
                    <a:pt x="18" y="9"/>
                  </a:moveTo>
                  <a:cubicBezTo>
                    <a:pt x="8" y="10"/>
                    <a:pt x="0" y="17"/>
                    <a:pt x="0" y="28"/>
                  </a:cubicBezTo>
                  <a:cubicBezTo>
                    <a:pt x="0" y="41"/>
                    <a:pt x="11" y="44"/>
                    <a:pt x="20" y="44"/>
                  </a:cubicBezTo>
                  <a:cubicBezTo>
                    <a:pt x="68" y="44"/>
                    <a:pt x="116" y="51"/>
                    <a:pt x="167" y="24"/>
                  </a:cubicBezTo>
                  <a:cubicBezTo>
                    <a:pt x="114" y="0"/>
                    <a:pt x="66" y="7"/>
                    <a:pt x="18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7" name="Freeform 936">
              <a:extLst>
                <a:ext uri="{FF2B5EF4-FFF2-40B4-BE49-F238E27FC236}">
                  <a16:creationId xmlns:a16="http://schemas.microsoft.com/office/drawing/2014/main" id="{2A76D6E3-6D94-47E6-A93E-12F5D29A9E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5838" y="3449638"/>
              <a:ext cx="233363" cy="249238"/>
            </a:xfrm>
            <a:custGeom>
              <a:avLst/>
              <a:gdLst>
                <a:gd name="T0" fmla="*/ 190032 w 447"/>
                <a:gd name="T1" fmla="*/ 190070 h 476"/>
                <a:gd name="T2" fmla="*/ 222400 w 447"/>
                <a:gd name="T3" fmla="*/ 145040 h 476"/>
                <a:gd name="T4" fmla="*/ 151399 w 447"/>
                <a:gd name="T5" fmla="*/ 23039 h 476"/>
                <a:gd name="T6" fmla="*/ 1044 w 447"/>
                <a:gd name="T7" fmla="*/ 126190 h 476"/>
                <a:gd name="T8" fmla="*/ 5743 w 447"/>
                <a:gd name="T9" fmla="*/ 158130 h 476"/>
                <a:gd name="T10" fmla="*/ 190032 w 447"/>
                <a:gd name="T11" fmla="*/ 190070 h 476"/>
                <a:gd name="T12" fmla="*/ 26625 w 447"/>
                <a:gd name="T13" fmla="*/ 101057 h 476"/>
                <a:gd name="T14" fmla="*/ 131560 w 447"/>
                <a:gd name="T15" fmla="*/ 36653 h 476"/>
                <a:gd name="T16" fmla="*/ 205694 w 447"/>
                <a:gd name="T17" fmla="*/ 130902 h 476"/>
                <a:gd name="T18" fmla="*/ 160274 w 447"/>
                <a:gd name="T19" fmla="*/ 190070 h 476"/>
                <a:gd name="T20" fmla="*/ 27669 w 447"/>
                <a:gd name="T21" fmla="*/ 154988 h 476"/>
                <a:gd name="T22" fmla="*/ 26625 w 447"/>
                <a:gd name="T23" fmla="*/ 101057 h 4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7" h="476">
                  <a:moveTo>
                    <a:pt x="364" y="363"/>
                  </a:moveTo>
                  <a:cubicBezTo>
                    <a:pt x="389" y="338"/>
                    <a:pt x="418" y="314"/>
                    <a:pt x="426" y="277"/>
                  </a:cubicBezTo>
                  <a:cubicBezTo>
                    <a:pt x="447" y="179"/>
                    <a:pt x="387" y="75"/>
                    <a:pt x="290" y="44"/>
                  </a:cubicBezTo>
                  <a:cubicBezTo>
                    <a:pt x="154" y="0"/>
                    <a:pt x="3" y="102"/>
                    <a:pt x="2" y="241"/>
                  </a:cubicBezTo>
                  <a:cubicBezTo>
                    <a:pt x="3" y="260"/>
                    <a:pt x="0" y="281"/>
                    <a:pt x="11" y="302"/>
                  </a:cubicBezTo>
                  <a:cubicBezTo>
                    <a:pt x="76" y="430"/>
                    <a:pt x="249" y="476"/>
                    <a:pt x="364" y="363"/>
                  </a:cubicBezTo>
                  <a:close/>
                  <a:moveTo>
                    <a:pt x="51" y="193"/>
                  </a:moveTo>
                  <a:cubicBezTo>
                    <a:pt x="72" y="119"/>
                    <a:pt x="176" y="58"/>
                    <a:pt x="252" y="70"/>
                  </a:cubicBezTo>
                  <a:cubicBezTo>
                    <a:pt x="354" y="87"/>
                    <a:pt x="389" y="156"/>
                    <a:pt x="394" y="250"/>
                  </a:cubicBezTo>
                  <a:cubicBezTo>
                    <a:pt x="392" y="294"/>
                    <a:pt x="355" y="335"/>
                    <a:pt x="307" y="363"/>
                  </a:cubicBezTo>
                  <a:cubicBezTo>
                    <a:pt x="207" y="421"/>
                    <a:pt x="99" y="365"/>
                    <a:pt x="53" y="296"/>
                  </a:cubicBezTo>
                  <a:cubicBezTo>
                    <a:pt x="32" y="263"/>
                    <a:pt x="41" y="227"/>
                    <a:pt x="51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5608" name="Freeform 937">
              <a:extLst>
                <a:ext uri="{FF2B5EF4-FFF2-40B4-BE49-F238E27FC236}">
                  <a16:creationId xmlns:a16="http://schemas.microsoft.com/office/drawing/2014/main" id="{4367A8EB-437E-4978-8AF7-FD269BA0D1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5738" y="3968751"/>
              <a:ext cx="117475" cy="109538"/>
            </a:xfrm>
            <a:custGeom>
              <a:avLst/>
              <a:gdLst>
                <a:gd name="T0" fmla="*/ 53206 w 223"/>
                <a:gd name="T1" fmla="*/ 106930 h 210"/>
                <a:gd name="T2" fmla="*/ 115368 w 223"/>
                <a:gd name="T3" fmla="*/ 54769 h 210"/>
                <a:gd name="T4" fmla="*/ 56894 w 223"/>
                <a:gd name="T5" fmla="*/ 1565 h 210"/>
                <a:gd name="T6" fmla="*/ 527 w 223"/>
                <a:gd name="T7" fmla="*/ 56334 h 210"/>
                <a:gd name="T8" fmla="*/ 53206 w 223"/>
                <a:gd name="T9" fmla="*/ 106930 h 210"/>
                <a:gd name="T10" fmla="*/ 52153 w 223"/>
                <a:gd name="T11" fmla="*/ 17213 h 210"/>
                <a:gd name="T12" fmla="*/ 99037 w 223"/>
                <a:gd name="T13" fmla="*/ 48510 h 210"/>
                <a:gd name="T14" fmla="*/ 60054 w 223"/>
                <a:gd name="T15" fmla="*/ 92846 h 210"/>
                <a:gd name="T16" fmla="*/ 19491 w 223"/>
                <a:gd name="T17" fmla="*/ 61028 h 210"/>
                <a:gd name="T18" fmla="*/ 52153 w 223"/>
                <a:gd name="T19" fmla="*/ 17213 h 2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3" h="210">
                  <a:moveTo>
                    <a:pt x="101" y="205"/>
                  </a:moveTo>
                  <a:cubicBezTo>
                    <a:pt x="159" y="210"/>
                    <a:pt x="214" y="162"/>
                    <a:pt x="219" y="105"/>
                  </a:cubicBezTo>
                  <a:cubicBezTo>
                    <a:pt x="223" y="47"/>
                    <a:pt x="195" y="8"/>
                    <a:pt x="108" y="3"/>
                  </a:cubicBezTo>
                  <a:cubicBezTo>
                    <a:pt x="57" y="0"/>
                    <a:pt x="3" y="47"/>
                    <a:pt x="1" y="108"/>
                  </a:cubicBezTo>
                  <a:cubicBezTo>
                    <a:pt x="0" y="155"/>
                    <a:pt x="47" y="201"/>
                    <a:pt x="101" y="205"/>
                  </a:cubicBezTo>
                  <a:close/>
                  <a:moveTo>
                    <a:pt x="99" y="33"/>
                  </a:moveTo>
                  <a:cubicBezTo>
                    <a:pt x="166" y="33"/>
                    <a:pt x="185" y="59"/>
                    <a:pt x="188" y="93"/>
                  </a:cubicBezTo>
                  <a:cubicBezTo>
                    <a:pt x="190" y="134"/>
                    <a:pt x="153" y="176"/>
                    <a:pt x="114" y="178"/>
                  </a:cubicBezTo>
                  <a:cubicBezTo>
                    <a:pt x="76" y="179"/>
                    <a:pt x="39" y="148"/>
                    <a:pt x="37" y="117"/>
                  </a:cubicBezTo>
                  <a:cubicBezTo>
                    <a:pt x="35" y="76"/>
                    <a:pt x="66" y="36"/>
                    <a:pt x="99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97AD6786-E6E0-4BFE-B948-9EB7FE6CF83B}"/>
              </a:ext>
            </a:extLst>
          </p:cNvPr>
          <p:cNvSpPr txBox="1"/>
          <p:nvPr/>
        </p:nvSpPr>
        <p:spPr>
          <a:xfrm>
            <a:off x="833438" y="333375"/>
            <a:ext cx="948531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EJERCITANDO NUESTRO APRENDIZAJE: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59D9942-363F-4AC4-B4AA-3B08BAD1E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" y="1419225"/>
            <a:ext cx="6203950" cy="84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6FCA712-A400-4A48-890C-C0D9EAE73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478088"/>
            <a:ext cx="2943225" cy="4097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97F23711-DE6A-4691-8A11-314A7F444425}"/>
              </a:ext>
            </a:extLst>
          </p:cNvPr>
          <p:cNvSpPr txBox="1"/>
          <p:nvPr/>
        </p:nvSpPr>
        <p:spPr>
          <a:xfrm>
            <a:off x="8053388" y="5032375"/>
            <a:ext cx="1568450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56B345F-D2CF-4D67-95AC-4B598D0F0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1651000"/>
            <a:ext cx="6284913" cy="352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6563" name="Group 52">
            <a:extLst>
              <a:ext uri="{FF2B5EF4-FFF2-40B4-BE49-F238E27FC236}">
                <a16:creationId xmlns:a16="http://schemas.microsoft.com/office/drawing/2014/main" id="{AD0FF16F-D53F-40A0-B619-E7338F502832}"/>
              </a:ext>
            </a:extLst>
          </p:cNvPr>
          <p:cNvGrpSpPr>
            <a:grpSpLocks/>
          </p:cNvGrpSpPr>
          <p:nvPr/>
        </p:nvGrpSpPr>
        <p:grpSpPr bwMode="auto">
          <a:xfrm>
            <a:off x="5922963" y="1781175"/>
            <a:ext cx="5637212" cy="3295650"/>
            <a:chOff x="1466850" y="3211513"/>
            <a:chExt cx="2097088" cy="1225550"/>
          </a:xfrm>
        </p:grpSpPr>
        <p:sp>
          <p:nvSpPr>
            <p:cNvPr id="66566" name="Freeform 872">
              <a:extLst>
                <a:ext uri="{FF2B5EF4-FFF2-40B4-BE49-F238E27FC236}">
                  <a16:creationId xmlns:a16="http://schemas.microsoft.com/office/drawing/2014/main" id="{4D6CEE58-6A64-47F6-B887-4516E8E70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238" y="4130676"/>
              <a:ext cx="3175" cy="4763"/>
            </a:xfrm>
            <a:custGeom>
              <a:avLst/>
              <a:gdLst>
                <a:gd name="T0" fmla="*/ 3175 w 4"/>
                <a:gd name="T1" fmla="*/ 4763 h 10"/>
                <a:gd name="T2" fmla="*/ 0 w 4"/>
                <a:gd name="T3" fmla="*/ 0 h 10"/>
                <a:gd name="T4" fmla="*/ 3175 w 4"/>
                <a:gd name="T5" fmla="*/ 4763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7"/>
                    <a:pt x="1" y="3"/>
                    <a:pt x="0" y="0"/>
                  </a:cubicBezTo>
                  <a:cubicBezTo>
                    <a:pt x="1" y="3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67" name="Freeform 873">
              <a:extLst>
                <a:ext uri="{FF2B5EF4-FFF2-40B4-BE49-F238E27FC236}">
                  <a16:creationId xmlns:a16="http://schemas.microsoft.com/office/drawing/2014/main" id="{207A4AB1-A0A1-4AE4-BFC9-0F6B395A3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4114801"/>
              <a:ext cx="3175" cy="6350"/>
            </a:xfrm>
            <a:custGeom>
              <a:avLst/>
              <a:gdLst>
                <a:gd name="T0" fmla="*/ 3175 w 5"/>
                <a:gd name="T1" fmla="*/ 6350 h 13"/>
                <a:gd name="T2" fmla="*/ 0 w 5"/>
                <a:gd name="T3" fmla="*/ 0 h 13"/>
                <a:gd name="T4" fmla="*/ 3175 w 5"/>
                <a:gd name="T5" fmla="*/ 63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3">
                  <a:moveTo>
                    <a:pt x="5" y="13"/>
                  </a:moveTo>
                  <a:cubicBezTo>
                    <a:pt x="3" y="9"/>
                    <a:pt x="1" y="4"/>
                    <a:pt x="0" y="0"/>
                  </a:cubicBezTo>
                  <a:cubicBezTo>
                    <a:pt x="1" y="4"/>
                    <a:pt x="3" y="9"/>
                    <a:pt x="5" y="1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68" name="Freeform 874">
              <a:extLst>
                <a:ext uri="{FF2B5EF4-FFF2-40B4-BE49-F238E27FC236}">
                  <a16:creationId xmlns:a16="http://schemas.microsoft.com/office/drawing/2014/main" id="{B0EB64AD-9916-4CDF-830F-BD3D6841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063" y="4122738"/>
              <a:ext cx="3175" cy="6350"/>
            </a:xfrm>
            <a:custGeom>
              <a:avLst/>
              <a:gdLst>
                <a:gd name="T0" fmla="*/ 3175 w 5"/>
                <a:gd name="T1" fmla="*/ 6350 h 14"/>
                <a:gd name="T2" fmla="*/ 0 w 5"/>
                <a:gd name="T3" fmla="*/ 0 h 14"/>
                <a:gd name="T4" fmla="*/ 3175 w 5"/>
                <a:gd name="T5" fmla="*/ 635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4">
                  <a:moveTo>
                    <a:pt x="5" y="14"/>
                  </a:moveTo>
                  <a:cubicBezTo>
                    <a:pt x="4" y="9"/>
                    <a:pt x="2" y="5"/>
                    <a:pt x="0" y="0"/>
                  </a:cubicBezTo>
                  <a:cubicBezTo>
                    <a:pt x="2" y="5"/>
                    <a:pt x="4" y="9"/>
                    <a:pt x="5" y="14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69" name="Freeform 875">
              <a:extLst>
                <a:ext uri="{FF2B5EF4-FFF2-40B4-BE49-F238E27FC236}">
                  <a16:creationId xmlns:a16="http://schemas.microsoft.com/office/drawing/2014/main" id="{255BD622-DB8D-4456-876F-60AA8E4E9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4144963"/>
              <a:ext cx="3175" cy="7938"/>
            </a:xfrm>
            <a:custGeom>
              <a:avLst/>
              <a:gdLst>
                <a:gd name="T0" fmla="*/ 3175 w 6"/>
                <a:gd name="T1" fmla="*/ 7938 h 13"/>
                <a:gd name="T2" fmla="*/ 0 w 6"/>
                <a:gd name="T3" fmla="*/ 0 h 13"/>
                <a:gd name="T4" fmla="*/ 3175 w 6"/>
                <a:gd name="T5" fmla="*/ 793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3">
                  <a:moveTo>
                    <a:pt x="6" y="13"/>
                  </a:moveTo>
                  <a:cubicBezTo>
                    <a:pt x="4" y="9"/>
                    <a:pt x="2" y="4"/>
                    <a:pt x="0" y="0"/>
                  </a:cubicBezTo>
                  <a:cubicBezTo>
                    <a:pt x="2" y="4"/>
                    <a:pt x="4" y="9"/>
                    <a:pt x="6" y="1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0" name="Freeform 876">
              <a:extLst>
                <a:ext uri="{FF2B5EF4-FFF2-40B4-BE49-F238E27FC236}">
                  <a16:creationId xmlns:a16="http://schemas.microsoft.com/office/drawing/2014/main" id="{C52FE7C5-BE71-43E4-9938-75E1AC6C4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4014788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1" name="Freeform 877">
              <a:extLst>
                <a:ext uri="{FF2B5EF4-FFF2-40B4-BE49-F238E27FC236}">
                  <a16:creationId xmlns:a16="http://schemas.microsoft.com/office/drawing/2014/main" id="{D5DF3825-D090-400A-89E3-FB8A24E05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413" y="4138613"/>
              <a:ext cx="3175" cy="4763"/>
            </a:xfrm>
            <a:custGeom>
              <a:avLst/>
              <a:gdLst>
                <a:gd name="T0" fmla="*/ 3175 w 4"/>
                <a:gd name="T1" fmla="*/ 4763 h 10"/>
                <a:gd name="T2" fmla="*/ 0 w 4"/>
                <a:gd name="T3" fmla="*/ 0 h 10"/>
                <a:gd name="T4" fmla="*/ 3175 w 4"/>
                <a:gd name="T5" fmla="*/ 4763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7"/>
                    <a:pt x="1" y="4"/>
                    <a:pt x="0" y="0"/>
                  </a:cubicBezTo>
                  <a:cubicBezTo>
                    <a:pt x="1" y="4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2" name="Freeform 878">
              <a:extLst>
                <a:ext uri="{FF2B5EF4-FFF2-40B4-BE49-F238E27FC236}">
                  <a16:creationId xmlns:a16="http://schemas.microsoft.com/office/drawing/2014/main" id="{7D51EE29-D93F-4004-8E03-B9E932D132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8250" y="3786188"/>
              <a:ext cx="485775" cy="406400"/>
            </a:xfrm>
            <a:custGeom>
              <a:avLst/>
              <a:gdLst>
                <a:gd name="T0" fmla="*/ 126270 w 931"/>
                <a:gd name="T1" fmla="*/ 384461 h 778"/>
                <a:gd name="T2" fmla="*/ 228539 w 931"/>
                <a:gd name="T3" fmla="*/ 404833 h 778"/>
                <a:gd name="T4" fmla="*/ 340199 w 931"/>
                <a:gd name="T5" fmla="*/ 380282 h 778"/>
                <a:gd name="T6" fmla="*/ 394986 w 931"/>
                <a:gd name="T7" fmla="*/ 352074 h 778"/>
                <a:gd name="T8" fmla="*/ 455512 w 931"/>
                <a:gd name="T9" fmla="*/ 293047 h 778"/>
                <a:gd name="T10" fmla="*/ 485775 w 931"/>
                <a:gd name="T11" fmla="*/ 202155 h 778"/>
                <a:gd name="T12" fmla="*/ 480035 w 931"/>
                <a:gd name="T13" fmla="*/ 182828 h 778"/>
                <a:gd name="T14" fmla="*/ 445076 w 931"/>
                <a:gd name="T15" fmla="*/ 127457 h 778"/>
                <a:gd name="T16" fmla="*/ 440380 w 931"/>
                <a:gd name="T17" fmla="*/ 101339 h 778"/>
                <a:gd name="T18" fmla="*/ 445598 w 931"/>
                <a:gd name="T19" fmla="*/ 63729 h 778"/>
                <a:gd name="T20" fmla="*/ 362114 w 931"/>
                <a:gd name="T21" fmla="*/ 5224 h 778"/>
                <a:gd name="T22" fmla="*/ 341243 w 931"/>
                <a:gd name="T23" fmla="*/ 13059 h 778"/>
                <a:gd name="T24" fmla="*/ 315154 w 931"/>
                <a:gd name="T25" fmla="*/ 21939 h 778"/>
                <a:gd name="T26" fmla="*/ 211320 w 931"/>
                <a:gd name="T27" fmla="*/ 21939 h 778"/>
                <a:gd name="T28" fmla="*/ 168012 w 931"/>
                <a:gd name="T29" fmla="*/ 16716 h 778"/>
                <a:gd name="T30" fmla="*/ 128357 w 931"/>
                <a:gd name="T31" fmla="*/ 14626 h 778"/>
                <a:gd name="T32" fmla="*/ 60526 w 931"/>
                <a:gd name="T33" fmla="*/ 73653 h 778"/>
                <a:gd name="T34" fmla="*/ 84528 w 931"/>
                <a:gd name="T35" fmla="*/ 112308 h 778"/>
                <a:gd name="T36" fmla="*/ 36524 w 931"/>
                <a:gd name="T37" fmla="*/ 217826 h 778"/>
                <a:gd name="T38" fmla="*/ 19828 w 931"/>
                <a:gd name="T39" fmla="*/ 241855 h 778"/>
                <a:gd name="T40" fmla="*/ 3652 w 931"/>
                <a:gd name="T41" fmla="*/ 266929 h 778"/>
                <a:gd name="T42" fmla="*/ 13566 w 931"/>
                <a:gd name="T43" fmla="*/ 303494 h 778"/>
                <a:gd name="T44" fmla="*/ 28176 w 931"/>
                <a:gd name="T45" fmla="*/ 321777 h 778"/>
                <a:gd name="T46" fmla="*/ 126270 w 931"/>
                <a:gd name="T47" fmla="*/ 384461 h 778"/>
                <a:gd name="T48" fmla="*/ 274455 w 931"/>
                <a:gd name="T49" fmla="*/ 184395 h 778"/>
                <a:gd name="T50" fmla="*/ 332372 w 931"/>
                <a:gd name="T51" fmla="*/ 237676 h 778"/>
                <a:gd name="T52" fmla="*/ 270803 w 931"/>
                <a:gd name="T53" fmla="*/ 289913 h 778"/>
                <a:gd name="T54" fmla="*/ 218625 w 931"/>
                <a:gd name="T55" fmla="*/ 239243 h 778"/>
                <a:gd name="T56" fmla="*/ 274455 w 931"/>
                <a:gd name="T57" fmla="*/ 184395 h 7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31" h="778">
                  <a:moveTo>
                    <a:pt x="242" y="736"/>
                  </a:moveTo>
                  <a:cubicBezTo>
                    <a:pt x="304" y="761"/>
                    <a:pt x="372" y="774"/>
                    <a:pt x="438" y="775"/>
                  </a:cubicBezTo>
                  <a:cubicBezTo>
                    <a:pt x="514" y="778"/>
                    <a:pt x="583" y="757"/>
                    <a:pt x="652" y="728"/>
                  </a:cubicBezTo>
                  <a:cubicBezTo>
                    <a:pt x="689" y="713"/>
                    <a:pt x="724" y="697"/>
                    <a:pt x="757" y="674"/>
                  </a:cubicBezTo>
                  <a:cubicBezTo>
                    <a:pt x="804" y="641"/>
                    <a:pt x="839" y="607"/>
                    <a:pt x="873" y="561"/>
                  </a:cubicBezTo>
                  <a:cubicBezTo>
                    <a:pt x="912" y="509"/>
                    <a:pt x="928" y="449"/>
                    <a:pt x="931" y="387"/>
                  </a:cubicBezTo>
                  <a:cubicBezTo>
                    <a:pt x="926" y="376"/>
                    <a:pt x="922" y="364"/>
                    <a:pt x="920" y="350"/>
                  </a:cubicBezTo>
                  <a:cubicBezTo>
                    <a:pt x="915" y="306"/>
                    <a:pt x="893" y="267"/>
                    <a:pt x="853" y="244"/>
                  </a:cubicBezTo>
                  <a:cubicBezTo>
                    <a:pt x="826" y="229"/>
                    <a:pt x="823" y="213"/>
                    <a:pt x="844" y="194"/>
                  </a:cubicBezTo>
                  <a:cubicBezTo>
                    <a:pt x="869" y="172"/>
                    <a:pt x="873" y="152"/>
                    <a:pt x="854" y="122"/>
                  </a:cubicBezTo>
                  <a:cubicBezTo>
                    <a:pt x="816" y="62"/>
                    <a:pt x="756" y="34"/>
                    <a:pt x="694" y="10"/>
                  </a:cubicBezTo>
                  <a:cubicBezTo>
                    <a:pt x="676" y="3"/>
                    <a:pt x="663" y="9"/>
                    <a:pt x="654" y="25"/>
                  </a:cubicBezTo>
                  <a:cubicBezTo>
                    <a:pt x="643" y="46"/>
                    <a:pt x="627" y="48"/>
                    <a:pt x="604" y="42"/>
                  </a:cubicBezTo>
                  <a:cubicBezTo>
                    <a:pt x="538" y="26"/>
                    <a:pt x="471" y="33"/>
                    <a:pt x="405" y="42"/>
                  </a:cubicBezTo>
                  <a:cubicBezTo>
                    <a:pt x="375" y="47"/>
                    <a:pt x="351" y="49"/>
                    <a:pt x="322" y="32"/>
                  </a:cubicBezTo>
                  <a:cubicBezTo>
                    <a:pt x="302" y="20"/>
                    <a:pt x="272" y="0"/>
                    <a:pt x="246" y="28"/>
                  </a:cubicBezTo>
                  <a:cubicBezTo>
                    <a:pt x="207" y="69"/>
                    <a:pt x="161" y="102"/>
                    <a:pt x="116" y="141"/>
                  </a:cubicBezTo>
                  <a:cubicBezTo>
                    <a:pt x="132" y="169"/>
                    <a:pt x="172" y="202"/>
                    <a:pt x="162" y="215"/>
                  </a:cubicBezTo>
                  <a:cubicBezTo>
                    <a:pt x="135" y="241"/>
                    <a:pt x="66" y="369"/>
                    <a:pt x="70" y="417"/>
                  </a:cubicBezTo>
                  <a:cubicBezTo>
                    <a:pt x="72" y="446"/>
                    <a:pt x="61" y="457"/>
                    <a:pt x="38" y="463"/>
                  </a:cubicBezTo>
                  <a:cubicBezTo>
                    <a:pt x="13" y="470"/>
                    <a:pt x="0" y="486"/>
                    <a:pt x="7" y="511"/>
                  </a:cubicBezTo>
                  <a:cubicBezTo>
                    <a:pt x="12" y="535"/>
                    <a:pt x="19" y="558"/>
                    <a:pt x="26" y="581"/>
                  </a:cubicBezTo>
                  <a:cubicBezTo>
                    <a:pt x="34" y="593"/>
                    <a:pt x="44" y="605"/>
                    <a:pt x="54" y="616"/>
                  </a:cubicBezTo>
                  <a:cubicBezTo>
                    <a:pt x="106" y="672"/>
                    <a:pt x="173" y="707"/>
                    <a:pt x="242" y="736"/>
                  </a:cubicBezTo>
                  <a:close/>
                  <a:moveTo>
                    <a:pt x="526" y="353"/>
                  </a:moveTo>
                  <a:cubicBezTo>
                    <a:pt x="613" y="358"/>
                    <a:pt x="641" y="397"/>
                    <a:pt x="637" y="455"/>
                  </a:cubicBezTo>
                  <a:cubicBezTo>
                    <a:pt x="632" y="512"/>
                    <a:pt x="577" y="560"/>
                    <a:pt x="519" y="555"/>
                  </a:cubicBezTo>
                  <a:cubicBezTo>
                    <a:pt x="465" y="551"/>
                    <a:pt x="418" y="505"/>
                    <a:pt x="419" y="458"/>
                  </a:cubicBezTo>
                  <a:cubicBezTo>
                    <a:pt x="421" y="397"/>
                    <a:pt x="475" y="350"/>
                    <a:pt x="526" y="35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3" name="Freeform 879">
              <a:extLst>
                <a:ext uri="{FF2B5EF4-FFF2-40B4-BE49-F238E27FC236}">
                  <a16:creationId xmlns:a16="http://schemas.microsoft.com/office/drawing/2014/main" id="{944D5769-E730-4FCC-91E3-BB1EFC954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4011613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4" name="Freeform 880">
              <a:extLst>
                <a:ext uri="{FF2B5EF4-FFF2-40B4-BE49-F238E27FC236}">
                  <a16:creationId xmlns:a16="http://schemas.microsoft.com/office/drawing/2014/main" id="{3894FE47-1574-4690-9E86-AE2BAB4F4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0" y="4008438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588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5" name="Freeform 881">
              <a:extLst>
                <a:ext uri="{FF2B5EF4-FFF2-40B4-BE49-F238E27FC236}">
                  <a16:creationId xmlns:a16="http://schemas.microsoft.com/office/drawing/2014/main" id="{03681417-8860-4296-993A-D35112C57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725" y="4005263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6" name="Freeform 882">
              <a:extLst>
                <a:ext uri="{FF2B5EF4-FFF2-40B4-BE49-F238E27FC236}">
                  <a16:creationId xmlns:a16="http://schemas.microsoft.com/office/drawing/2014/main" id="{4A2CE4D5-9C5F-4E4B-BE7D-F7411E215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090988"/>
              <a:ext cx="4763" cy="14288"/>
            </a:xfrm>
            <a:custGeom>
              <a:avLst/>
              <a:gdLst>
                <a:gd name="T0" fmla="*/ 4763 w 9"/>
                <a:gd name="T1" fmla="*/ 14288 h 29"/>
                <a:gd name="T2" fmla="*/ 0 w 9"/>
                <a:gd name="T3" fmla="*/ 0 h 29"/>
                <a:gd name="T4" fmla="*/ 4763 w 9"/>
                <a:gd name="T5" fmla="*/ 14288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9">
                  <a:moveTo>
                    <a:pt x="9" y="29"/>
                  </a:moveTo>
                  <a:cubicBezTo>
                    <a:pt x="6" y="19"/>
                    <a:pt x="3" y="9"/>
                    <a:pt x="0" y="0"/>
                  </a:cubicBezTo>
                  <a:cubicBezTo>
                    <a:pt x="3" y="9"/>
                    <a:pt x="6" y="19"/>
                    <a:pt x="9" y="29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7" name="Freeform 883">
              <a:extLst>
                <a:ext uri="{FF2B5EF4-FFF2-40B4-BE49-F238E27FC236}">
                  <a16:creationId xmlns:a16="http://schemas.microsoft.com/office/drawing/2014/main" id="{1AA505FB-3D35-475E-BF2B-EEB3B27EF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3997326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588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8" name="Freeform 884">
              <a:extLst>
                <a:ext uri="{FF2B5EF4-FFF2-40B4-BE49-F238E27FC236}">
                  <a16:creationId xmlns:a16="http://schemas.microsoft.com/office/drawing/2014/main" id="{FEA996DC-4F15-45DE-A4B6-8F9B47F91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300" y="4106863"/>
              <a:ext cx="1588" cy="6350"/>
            </a:xfrm>
            <a:custGeom>
              <a:avLst/>
              <a:gdLst>
                <a:gd name="T0" fmla="*/ 1588 w 4"/>
                <a:gd name="T1" fmla="*/ 6350 h 12"/>
                <a:gd name="T2" fmla="*/ 0 w 4"/>
                <a:gd name="T3" fmla="*/ 0 h 12"/>
                <a:gd name="T4" fmla="*/ 1588 w 4"/>
                <a:gd name="T5" fmla="*/ 63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2">
                  <a:moveTo>
                    <a:pt x="4" y="12"/>
                  </a:moveTo>
                  <a:cubicBezTo>
                    <a:pt x="2" y="8"/>
                    <a:pt x="1" y="4"/>
                    <a:pt x="0" y="0"/>
                  </a:cubicBezTo>
                  <a:cubicBezTo>
                    <a:pt x="1" y="4"/>
                    <a:pt x="2" y="8"/>
                    <a:pt x="4" y="12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79" name="Freeform 885">
              <a:extLst>
                <a:ext uri="{FF2B5EF4-FFF2-40B4-BE49-F238E27FC236}">
                  <a16:creationId xmlns:a16="http://schemas.microsoft.com/office/drawing/2014/main" id="{088EBB24-5F61-45B6-9F4A-5DFBC702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4401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0" name="Freeform 886">
              <a:extLst>
                <a:ext uri="{FF2B5EF4-FFF2-40B4-BE49-F238E27FC236}">
                  <a16:creationId xmlns:a16="http://schemas.microsoft.com/office/drawing/2014/main" id="{FAD6A6B0-55A3-4C89-B6D4-EC70EF4982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87550" y="3225801"/>
              <a:ext cx="671513" cy="598488"/>
            </a:xfrm>
            <a:custGeom>
              <a:avLst/>
              <a:gdLst>
                <a:gd name="T0" fmla="*/ 279884 w 1286"/>
                <a:gd name="T1" fmla="*/ 592728 h 1143"/>
                <a:gd name="T2" fmla="*/ 354033 w 1286"/>
                <a:gd name="T3" fmla="*/ 597964 h 1143"/>
                <a:gd name="T4" fmla="*/ 501807 w 1286"/>
                <a:gd name="T5" fmla="*/ 564977 h 1143"/>
                <a:gd name="T6" fmla="*/ 609897 w 1286"/>
                <a:gd name="T7" fmla="*/ 471250 h 1143"/>
                <a:gd name="T8" fmla="*/ 662636 w 1286"/>
                <a:gd name="T9" fmla="*/ 340871 h 1143"/>
                <a:gd name="T10" fmla="*/ 667858 w 1286"/>
                <a:gd name="T11" fmla="*/ 226724 h 1143"/>
                <a:gd name="T12" fmla="*/ 669946 w 1286"/>
                <a:gd name="T13" fmla="*/ 235102 h 1143"/>
                <a:gd name="T14" fmla="*/ 666813 w 1286"/>
                <a:gd name="T15" fmla="*/ 223582 h 1143"/>
                <a:gd name="T16" fmla="*/ 666291 w 1286"/>
                <a:gd name="T17" fmla="*/ 213634 h 1143"/>
                <a:gd name="T18" fmla="*/ 666291 w 1286"/>
                <a:gd name="T19" fmla="*/ 213634 h 1143"/>
                <a:gd name="T20" fmla="*/ 653237 w 1286"/>
                <a:gd name="T21" fmla="*/ 154989 h 1143"/>
                <a:gd name="T22" fmla="*/ 626606 w 1286"/>
                <a:gd name="T23" fmla="*/ 85872 h 1143"/>
                <a:gd name="T24" fmla="*/ 626606 w 1286"/>
                <a:gd name="T25" fmla="*/ 85872 h 1143"/>
                <a:gd name="T26" fmla="*/ 624518 w 1286"/>
                <a:gd name="T27" fmla="*/ 83778 h 1143"/>
                <a:gd name="T28" fmla="*/ 559246 w 1286"/>
                <a:gd name="T29" fmla="*/ 94774 h 1143"/>
                <a:gd name="T30" fmla="*/ 532093 w 1286"/>
                <a:gd name="T31" fmla="*/ 97392 h 1143"/>
                <a:gd name="T32" fmla="*/ 395284 w 1286"/>
                <a:gd name="T33" fmla="*/ 51314 h 1143"/>
                <a:gd name="T34" fmla="*/ 372831 w 1286"/>
                <a:gd name="T35" fmla="*/ 30369 h 1143"/>
                <a:gd name="T36" fmla="*/ 346722 w 1286"/>
                <a:gd name="T37" fmla="*/ 5760 h 1143"/>
                <a:gd name="T38" fmla="*/ 231844 w 1286"/>
                <a:gd name="T39" fmla="*/ 37700 h 1143"/>
                <a:gd name="T40" fmla="*/ 208869 w 1286"/>
                <a:gd name="T41" fmla="*/ 73306 h 1143"/>
                <a:gd name="T42" fmla="*/ 198947 w 1286"/>
                <a:gd name="T43" fmla="*/ 109958 h 1143"/>
                <a:gd name="T44" fmla="*/ 151952 w 1286"/>
                <a:gd name="T45" fmla="*/ 158131 h 1143"/>
                <a:gd name="T46" fmla="*/ 107567 w 1286"/>
                <a:gd name="T47" fmla="*/ 171745 h 1143"/>
                <a:gd name="T48" fmla="*/ 90336 w 1286"/>
                <a:gd name="T49" fmla="*/ 165461 h 1143"/>
                <a:gd name="T50" fmla="*/ 39685 w 1286"/>
                <a:gd name="T51" fmla="*/ 190595 h 1143"/>
                <a:gd name="T52" fmla="*/ 8877 w 1286"/>
                <a:gd name="T53" fmla="*/ 264424 h 1143"/>
                <a:gd name="T54" fmla="*/ 522 w 1286"/>
                <a:gd name="T55" fmla="*/ 315738 h 1143"/>
                <a:gd name="T56" fmla="*/ 14621 w 1286"/>
                <a:gd name="T57" fmla="*/ 336159 h 1143"/>
                <a:gd name="T58" fmla="*/ 44385 w 1286"/>
                <a:gd name="T59" fmla="*/ 371241 h 1143"/>
                <a:gd name="T60" fmla="*/ 49084 w 1286"/>
                <a:gd name="T61" fmla="*/ 394803 h 1143"/>
                <a:gd name="T62" fmla="*/ 63705 w 1286"/>
                <a:gd name="T63" fmla="*/ 390614 h 1143"/>
                <a:gd name="T64" fmla="*/ 128454 w 1286"/>
                <a:gd name="T65" fmla="*/ 401610 h 1143"/>
                <a:gd name="T66" fmla="*/ 137331 w 1286"/>
                <a:gd name="T67" fmla="*/ 464967 h 1143"/>
                <a:gd name="T68" fmla="*/ 118011 w 1286"/>
                <a:gd name="T69" fmla="*/ 525706 h 1143"/>
                <a:gd name="T70" fmla="*/ 211480 w 1286"/>
                <a:gd name="T71" fmla="*/ 575449 h 1143"/>
                <a:gd name="T72" fmla="*/ 279884 w 1286"/>
                <a:gd name="T73" fmla="*/ 592728 h 1143"/>
                <a:gd name="T74" fmla="*/ 419304 w 1286"/>
                <a:gd name="T75" fmla="*/ 246621 h 1143"/>
                <a:gd name="T76" fmla="*/ 490319 w 1286"/>
                <a:gd name="T77" fmla="*/ 368623 h 1143"/>
                <a:gd name="T78" fmla="*/ 457945 w 1286"/>
                <a:gd name="T79" fmla="*/ 413653 h 1143"/>
                <a:gd name="T80" fmla="*/ 273618 w 1286"/>
                <a:gd name="T81" fmla="*/ 381713 h 1143"/>
                <a:gd name="T82" fmla="*/ 268919 w 1286"/>
                <a:gd name="T83" fmla="*/ 349773 h 1143"/>
                <a:gd name="T84" fmla="*/ 419304 w 1286"/>
                <a:gd name="T85" fmla="*/ 246621 h 11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86" h="1143">
                  <a:moveTo>
                    <a:pt x="536" y="1132"/>
                  </a:moveTo>
                  <a:cubicBezTo>
                    <a:pt x="584" y="1138"/>
                    <a:pt x="631" y="1143"/>
                    <a:pt x="678" y="1142"/>
                  </a:cubicBezTo>
                  <a:cubicBezTo>
                    <a:pt x="778" y="1141"/>
                    <a:pt x="871" y="1120"/>
                    <a:pt x="961" y="1079"/>
                  </a:cubicBezTo>
                  <a:cubicBezTo>
                    <a:pt x="1046" y="1040"/>
                    <a:pt x="1113" y="974"/>
                    <a:pt x="1168" y="900"/>
                  </a:cubicBezTo>
                  <a:cubicBezTo>
                    <a:pt x="1220" y="828"/>
                    <a:pt x="1253" y="738"/>
                    <a:pt x="1269" y="651"/>
                  </a:cubicBezTo>
                  <a:cubicBezTo>
                    <a:pt x="1283" y="579"/>
                    <a:pt x="1286" y="506"/>
                    <a:pt x="1279" y="433"/>
                  </a:cubicBezTo>
                  <a:cubicBezTo>
                    <a:pt x="1280" y="438"/>
                    <a:pt x="1281" y="444"/>
                    <a:pt x="1283" y="449"/>
                  </a:cubicBezTo>
                  <a:cubicBezTo>
                    <a:pt x="1281" y="442"/>
                    <a:pt x="1279" y="435"/>
                    <a:pt x="1277" y="427"/>
                  </a:cubicBezTo>
                  <a:cubicBezTo>
                    <a:pt x="1275" y="419"/>
                    <a:pt x="1273" y="412"/>
                    <a:pt x="1276" y="408"/>
                  </a:cubicBezTo>
                  <a:cubicBezTo>
                    <a:pt x="1276" y="408"/>
                    <a:pt x="1276" y="408"/>
                    <a:pt x="1276" y="408"/>
                  </a:cubicBezTo>
                  <a:cubicBezTo>
                    <a:pt x="1271" y="370"/>
                    <a:pt x="1263" y="333"/>
                    <a:pt x="1251" y="296"/>
                  </a:cubicBezTo>
                  <a:cubicBezTo>
                    <a:pt x="1238" y="250"/>
                    <a:pt x="1220" y="206"/>
                    <a:pt x="1200" y="164"/>
                  </a:cubicBezTo>
                  <a:cubicBezTo>
                    <a:pt x="1200" y="164"/>
                    <a:pt x="1200" y="164"/>
                    <a:pt x="1200" y="164"/>
                  </a:cubicBezTo>
                  <a:cubicBezTo>
                    <a:pt x="1199" y="163"/>
                    <a:pt x="1197" y="161"/>
                    <a:pt x="1196" y="160"/>
                  </a:cubicBezTo>
                  <a:cubicBezTo>
                    <a:pt x="1155" y="124"/>
                    <a:pt x="1130" y="136"/>
                    <a:pt x="1071" y="181"/>
                  </a:cubicBezTo>
                  <a:cubicBezTo>
                    <a:pt x="1055" y="194"/>
                    <a:pt x="1038" y="204"/>
                    <a:pt x="1019" y="186"/>
                  </a:cubicBezTo>
                  <a:cubicBezTo>
                    <a:pt x="946" y="114"/>
                    <a:pt x="851" y="104"/>
                    <a:pt x="757" y="98"/>
                  </a:cubicBezTo>
                  <a:cubicBezTo>
                    <a:pt x="715" y="95"/>
                    <a:pt x="715" y="98"/>
                    <a:pt x="714" y="58"/>
                  </a:cubicBezTo>
                  <a:cubicBezTo>
                    <a:pt x="712" y="17"/>
                    <a:pt x="703" y="0"/>
                    <a:pt x="664" y="11"/>
                  </a:cubicBezTo>
                  <a:cubicBezTo>
                    <a:pt x="592" y="32"/>
                    <a:pt x="517" y="53"/>
                    <a:pt x="444" y="72"/>
                  </a:cubicBezTo>
                  <a:cubicBezTo>
                    <a:pt x="390" y="85"/>
                    <a:pt x="378" y="90"/>
                    <a:pt x="400" y="140"/>
                  </a:cubicBezTo>
                  <a:cubicBezTo>
                    <a:pt x="414" y="173"/>
                    <a:pt x="408" y="193"/>
                    <a:pt x="381" y="210"/>
                  </a:cubicBezTo>
                  <a:cubicBezTo>
                    <a:pt x="344" y="233"/>
                    <a:pt x="315" y="265"/>
                    <a:pt x="291" y="302"/>
                  </a:cubicBezTo>
                  <a:cubicBezTo>
                    <a:pt x="265" y="341"/>
                    <a:pt x="252" y="343"/>
                    <a:pt x="206" y="328"/>
                  </a:cubicBezTo>
                  <a:cubicBezTo>
                    <a:pt x="195" y="324"/>
                    <a:pt x="184" y="319"/>
                    <a:pt x="173" y="316"/>
                  </a:cubicBezTo>
                  <a:cubicBezTo>
                    <a:pt x="121" y="302"/>
                    <a:pt x="98" y="314"/>
                    <a:pt x="76" y="364"/>
                  </a:cubicBezTo>
                  <a:cubicBezTo>
                    <a:pt x="56" y="411"/>
                    <a:pt x="37" y="458"/>
                    <a:pt x="17" y="505"/>
                  </a:cubicBezTo>
                  <a:cubicBezTo>
                    <a:pt x="3" y="537"/>
                    <a:pt x="3" y="570"/>
                    <a:pt x="1" y="603"/>
                  </a:cubicBezTo>
                  <a:cubicBezTo>
                    <a:pt x="0" y="623"/>
                    <a:pt x="6" y="641"/>
                    <a:pt x="28" y="642"/>
                  </a:cubicBezTo>
                  <a:cubicBezTo>
                    <a:pt x="74" y="643"/>
                    <a:pt x="82" y="672"/>
                    <a:pt x="85" y="709"/>
                  </a:cubicBezTo>
                  <a:cubicBezTo>
                    <a:pt x="86" y="724"/>
                    <a:pt x="86" y="740"/>
                    <a:pt x="94" y="754"/>
                  </a:cubicBezTo>
                  <a:cubicBezTo>
                    <a:pt x="105" y="756"/>
                    <a:pt x="113" y="750"/>
                    <a:pt x="122" y="746"/>
                  </a:cubicBezTo>
                  <a:cubicBezTo>
                    <a:pt x="168" y="723"/>
                    <a:pt x="212" y="731"/>
                    <a:pt x="246" y="767"/>
                  </a:cubicBezTo>
                  <a:cubicBezTo>
                    <a:pt x="280" y="802"/>
                    <a:pt x="274" y="839"/>
                    <a:pt x="263" y="888"/>
                  </a:cubicBezTo>
                  <a:cubicBezTo>
                    <a:pt x="254" y="928"/>
                    <a:pt x="241" y="967"/>
                    <a:pt x="226" y="1004"/>
                  </a:cubicBezTo>
                  <a:cubicBezTo>
                    <a:pt x="281" y="1043"/>
                    <a:pt x="341" y="1074"/>
                    <a:pt x="405" y="1099"/>
                  </a:cubicBezTo>
                  <a:cubicBezTo>
                    <a:pt x="448" y="1117"/>
                    <a:pt x="491" y="1126"/>
                    <a:pt x="536" y="1132"/>
                  </a:cubicBezTo>
                  <a:close/>
                  <a:moveTo>
                    <a:pt x="803" y="471"/>
                  </a:moveTo>
                  <a:cubicBezTo>
                    <a:pt x="900" y="502"/>
                    <a:pt x="960" y="606"/>
                    <a:pt x="939" y="704"/>
                  </a:cubicBezTo>
                  <a:cubicBezTo>
                    <a:pt x="931" y="741"/>
                    <a:pt x="902" y="765"/>
                    <a:pt x="877" y="790"/>
                  </a:cubicBezTo>
                  <a:cubicBezTo>
                    <a:pt x="762" y="903"/>
                    <a:pt x="589" y="857"/>
                    <a:pt x="524" y="729"/>
                  </a:cubicBezTo>
                  <a:cubicBezTo>
                    <a:pt x="513" y="708"/>
                    <a:pt x="516" y="687"/>
                    <a:pt x="515" y="668"/>
                  </a:cubicBezTo>
                  <a:cubicBezTo>
                    <a:pt x="516" y="529"/>
                    <a:pt x="667" y="427"/>
                    <a:pt x="803" y="47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1" name="Freeform 887">
              <a:extLst>
                <a:ext uri="{FF2B5EF4-FFF2-40B4-BE49-F238E27FC236}">
                  <a16:creationId xmlns:a16="http://schemas.microsoft.com/office/drawing/2014/main" id="{33367DA8-C982-47DD-A21D-FED6AFC08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78226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2" name="Freeform 888">
              <a:extLst>
                <a:ext uri="{FF2B5EF4-FFF2-40B4-BE49-F238E27FC236}">
                  <a16:creationId xmlns:a16="http://schemas.microsoft.com/office/drawing/2014/main" id="{4D93F627-7B4D-407C-974E-57DFAF749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68701"/>
              <a:ext cx="0" cy="4763"/>
            </a:xfrm>
            <a:custGeom>
              <a:avLst/>
              <a:gdLst>
                <a:gd name="T0" fmla="*/ 0 h 8"/>
                <a:gd name="T1" fmla="*/ 4763 h 8"/>
                <a:gd name="T2" fmla="*/ 0 h 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3" name="Freeform 889">
              <a:extLst>
                <a:ext uri="{FF2B5EF4-FFF2-40B4-BE49-F238E27FC236}">
                  <a16:creationId xmlns:a16="http://schemas.microsoft.com/office/drawing/2014/main" id="{27ADF090-880B-4B6E-9D9C-700FE8B05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36938"/>
              <a:ext cx="1588" cy="0"/>
            </a:xfrm>
            <a:custGeom>
              <a:avLst/>
              <a:gdLst>
                <a:gd name="T0" fmla="*/ 1588 w 4"/>
                <a:gd name="T1" fmla="*/ 0 w 4"/>
                <a:gd name="T2" fmla="*/ 1588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4" name="Freeform 890">
              <a:extLst>
                <a:ext uri="{FF2B5EF4-FFF2-40B4-BE49-F238E27FC236}">
                  <a16:creationId xmlns:a16="http://schemas.microsoft.com/office/drawing/2014/main" id="{DF145807-6B23-4019-9881-C06C03074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390901"/>
              <a:ext cx="0" cy="317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3175 h 5"/>
                <a:gd name="T4" fmla="*/ 0 w 2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2"/>
                    <a:pt x="1" y="3"/>
                    <a:pt x="2" y="5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5" name="Freeform 891">
              <a:extLst>
                <a:ext uri="{FF2B5EF4-FFF2-40B4-BE49-F238E27FC236}">
                  <a16:creationId xmlns:a16="http://schemas.microsoft.com/office/drawing/2014/main" id="{362E0F1F-384F-42B0-A96B-10238CB0C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288" y="3398838"/>
              <a:ext cx="0" cy="1588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1588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2" y="3"/>
                    <a:pt x="2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6" name="Freeform 892">
              <a:extLst>
                <a:ext uri="{FF2B5EF4-FFF2-40B4-BE49-F238E27FC236}">
                  <a16:creationId xmlns:a16="http://schemas.microsoft.com/office/drawing/2014/main" id="{11EBED28-BD7D-48A6-A0A7-AF84B7CF1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3384551"/>
              <a:ext cx="1588" cy="3175"/>
            </a:xfrm>
            <a:custGeom>
              <a:avLst/>
              <a:gdLst>
                <a:gd name="T0" fmla="*/ 0 w 3"/>
                <a:gd name="T1" fmla="*/ 0 h 5"/>
                <a:gd name="T2" fmla="*/ 1588 w 3"/>
                <a:gd name="T3" fmla="*/ 3175 h 5"/>
                <a:gd name="T4" fmla="*/ 0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4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7" name="Freeform 893">
              <a:extLst>
                <a:ext uri="{FF2B5EF4-FFF2-40B4-BE49-F238E27FC236}">
                  <a16:creationId xmlns:a16="http://schemas.microsoft.com/office/drawing/2014/main" id="{B183BA73-D8B9-4186-B8E4-83A5B0121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8" y="3760788"/>
              <a:ext cx="4763" cy="7938"/>
            </a:xfrm>
            <a:custGeom>
              <a:avLst/>
              <a:gdLst>
                <a:gd name="T0" fmla="*/ 0 w 8"/>
                <a:gd name="T1" fmla="*/ 7938 h 17"/>
                <a:gd name="T2" fmla="*/ 4763 w 8"/>
                <a:gd name="T3" fmla="*/ 0 h 17"/>
                <a:gd name="T4" fmla="*/ 0 w 8"/>
                <a:gd name="T5" fmla="*/ 7938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7">
                  <a:moveTo>
                    <a:pt x="0" y="17"/>
                  </a:moveTo>
                  <a:cubicBezTo>
                    <a:pt x="3" y="12"/>
                    <a:pt x="5" y="6"/>
                    <a:pt x="8" y="0"/>
                  </a:cubicBezTo>
                  <a:cubicBezTo>
                    <a:pt x="5" y="6"/>
                    <a:pt x="3" y="12"/>
                    <a:pt x="0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8" name="Freeform 894">
              <a:extLst>
                <a:ext uri="{FF2B5EF4-FFF2-40B4-BE49-F238E27FC236}">
                  <a16:creationId xmlns:a16="http://schemas.microsoft.com/office/drawing/2014/main" id="{FACB5866-98FC-4F51-B842-0DE916F9B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3436938"/>
              <a:ext cx="1588" cy="0"/>
            </a:xfrm>
            <a:custGeom>
              <a:avLst/>
              <a:gdLst>
                <a:gd name="T0" fmla="*/ 1588 w 2"/>
                <a:gd name="T1" fmla="*/ 0 w 2"/>
                <a:gd name="T2" fmla="*/ 1588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89" name="Freeform 895">
              <a:extLst>
                <a:ext uri="{FF2B5EF4-FFF2-40B4-BE49-F238E27FC236}">
                  <a16:creationId xmlns:a16="http://schemas.microsoft.com/office/drawing/2014/main" id="{715D40FA-FE62-433B-9745-4ED8457F9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36938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0" name="Freeform 896">
              <a:extLst>
                <a:ext uri="{FF2B5EF4-FFF2-40B4-BE49-F238E27FC236}">
                  <a16:creationId xmlns:a16="http://schemas.microsoft.com/office/drawing/2014/main" id="{F0E38792-ACDB-48F1-A338-5334A2D34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3341688"/>
              <a:ext cx="0" cy="0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1" name="Freeform 897">
              <a:extLst>
                <a:ext uri="{FF2B5EF4-FFF2-40B4-BE49-F238E27FC236}">
                  <a16:creationId xmlns:a16="http://schemas.microsoft.com/office/drawing/2014/main" id="{51C20C0C-2304-4986-96BB-7DB07D9A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379788"/>
              <a:ext cx="1588" cy="1588"/>
            </a:xfrm>
            <a:custGeom>
              <a:avLst/>
              <a:gdLst>
                <a:gd name="T0" fmla="*/ 0 w 4"/>
                <a:gd name="T1" fmla="*/ 0 h 5"/>
                <a:gd name="T2" fmla="*/ 1588 w 4"/>
                <a:gd name="T3" fmla="*/ 1588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3" y="3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2" name="Freeform 898">
              <a:extLst>
                <a:ext uri="{FF2B5EF4-FFF2-40B4-BE49-F238E27FC236}">
                  <a16:creationId xmlns:a16="http://schemas.microsoft.com/office/drawing/2014/main" id="{105560F5-D62A-4DD8-953B-FA2E79E56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59176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3" name="Freeform 899">
              <a:extLst>
                <a:ext uri="{FF2B5EF4-FFF2-40B4-BE49-F238E27FC236}">
                  <a16:creationId xmlns:a16="http://schemas.microsoft.com/office/drawing/2014/main" id="{86D003BD-D0DF-4386-BA49-1BADB7432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73438"/>
              <a:ext cx="3175" cy="3175"/>
            </a:xfrm>
            <a:custGeom>
              <a:avLst/>
              <a:gdLst>
                <a:gd name="T0" fmla="*/ 0 w 4"/>
                <a:gd name="T1" fmla="*/ 0 h 5"/>
                <a:gd name="T2" fmla="*/ 3175 w 4"/>
                <a:gd name="T3" fmla="*/ 3175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2" y="3"/>
                    <a:pt x="4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4" name="Freeform 900">
              <a:extLst>
                <a:ext uri="{FF2B5EF4-FFF2-40B4-BE49-F238E27FC236}">
                  <a16:creationId xmlns:a16="http://schemas.microsoft.com/office/drawing/2014/main" id="{F511060C-EB82-4BFC-949C-E9589AE80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357563"/>
              <a:ext cx="1588" cy="1588"/>
            </a:xfrm>
            <a:custGeom>
              <a:avLst/>
              <a:gdLst>
                <a:gd name="T0" fmla="*/ 0 w 3"/>
                <a:gd name="T1" fmla="*/ 0 h 5"/>
                <a:gd name="T2" fmla="*/ 1588 w 3"/>
                <a:gd name="T3" fmla="*/ 1588 h 5"/>
                <a:gd name="T4" fmla="*/ 0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3"/>
                    <a:pt x="3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5" name="Freeform 901">
              <a:extLst>
                <a:ext uri="{FF2B5EF4-FFF2-40B4-BE49-F238E27FC236}">
                  <a16:creationId xmlns:a16="http://schemas.microsoft.com/office/drawing/2014/main" id="{BD3CBB59-7462-44BC-81C6-A13832C82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775" y="3346451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6" name="Freeform 902">
              <a:extLst>
                <a:ext uri="{FF2B5EF4-FFF2-40B4-BE49-F238E27FC236}">
                  <a16:creationId xmlns:a16="http://schemas.microsoft.com/office/drawing/2014/main" id="{CA82EDE9-6B71-4BD1-9E4C-154674E86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367088"/>
              <a:ext cx="1588" cy="3175"/>
            </a:xfrm>
            <a:custGeom>
              <a:avLst/>
              <a:gdLst>
                <a:gd name="T0" fmla="*/ 0 w 4"/>
                <a:gd name="T1" fmla="*/ 0 h 5"/>
                <a:gd name="T2" fmla="*/ 1588 w 4"/>
                <a:gd name="T3" fmla="*/ 3175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3" y="3"/>
                    <a:pt x="4" y="5"/>
                  </a:cubicBezTo>
                  <a:cubicBezTo>
                    <a:pt x="3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7" name="Freeform 903">
              <a:extLst>
                <a:ext uri="{FF2B5EF4-FFF2-40B4-BE49-F238E27FC236}">
                  <a16:creationId xmlns:a16="http://schemas.microsoft.com/office/drawing/2014/main" id="{88AFCF38-D98F-4FEE-9667-C9C38AAF1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362326"/>
              <a:ext cx="1588" cy="1588"/>
            </a:xfrm>
            <a:custGeom>
              <a:avLst/>
              <a:gdLst>
                <a:gd name="T0" fmla="*/ 0 w 4"/>
                <a:gd name="T1" fmla="*/ 0 h 4"/>
                <a:gd name="T2" fmla="*/ 1588 w 4"/>
                <a:gd name="T3" fmla="*/ 1588 h 4"/>
                <a:gd name="T4" fmla="*/ 0 w 4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1"/>
                    <a:pt x="3" y="3"/>
                    <a:pt x="4" y="4"/>
                  </a:cubicBezTo>
                  <a:cubicBezTo>
                    <a:pt x="3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8" name="Freeform 904">
              <a:extLst>
                <a:ext uri="{FF2B5EF4-FFF2-40B4-BE49-F238E27FC236}">
                  <a16:creationId xmlns:a16="http://schemas.microsoft.com/office/drawing/2014/main" id="{303CDCA2-FD7A-4CFE-B10E-E22D8D7D1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538" y="3351213"/>
              <a:ext cx="1588" cy="3175"/>
            </a:xfrm>
            <a:custGeom>
              <a:avLst/>
              <a:gdLst>
                <a:gd name="T0" fmla="*/ 0 w 3"/>
                <a:gd name="T1" fmla="*/ 0 h 4"/>
                <a:gd name="T2" fmla="*/ 1588 w 3"/>
                <a:gd name="T3" fmla="*/ 3175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599" name="Freeform 905">
              <a:extLst>
                <a:ext uri="{FF2B5EF4-FFF2-40B4-BE49-F238E27FC236}">
                  <a16:creationId xmlns:a16="http://schemas.microsoft.com/office/drawing/2014/main" id="{622FDDCB-AA84-4694-8AAB-C60AA495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3470276"/>
              <a:ext cx="1588" cy="7938"/>
            </a:xfrm>
            <a:custGeom>
              <a:avLst/>
              <a:gdLst>
                <a:gd name="T0" fmla="*/ 0 w 3"/>
                <a:gd name="T1" fmla="*/ 0 h 15"/>
                <a:gd name="T2" fmla="*/ 1588 w 3"/>
                <a:gd name="T3" fmla="*/ 7938 h 15"/>
                <a:gd name="T4" fmla="*/ 0 w 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5">
                  <a:moveTo>
                    <a:pt x="0" y="0"/>
                  </a:moveTo>
                  <a:cubicBezTo>
                    <a:pt x="1" y="5"/>
                    <a:pt x="2" y="10"/>
                    <a:pt x="3" y="15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0" name="Freeform 906">
              <a:extLst>
                <a:ext uri="{FF2B5EF4-FFF2-40B4-BE49-F238E27FC236}">
                  <a16:creationId xmlns:a16="http://schemas.microsoft.com/office/drawing/2014/main" id="{2CFB5E24-EB99-425F-9F37-1E5DD0245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505201"/>
              <a:ext cx="1588" cy="6350"/>
            </a:xfrm>
            <a:custGeom>
              <a:avLst/>
              <a:gdLst>
                <a:gd name="T0" fmla="*/ 0 w 2"/>
                <a:gd name="T1" fmla="*/ 0 h 13"/>
                <a:gd name="T2" fmla="*/ 1588 w 2"/>
                <a:gd name="T3" fmla="*/ 6350 h 13"/>
                <a:gd name="T4" fmla="*/ 0 w 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cubicBezTo>
                    <a:pt x="0" y="4"/>
                    <a:pt x="1" y="9"/>
                    <a:pt x="2" y="13"/>
                  </a:cubicBezTo>
                  <a:cubicBezTo>
                    <a:pt x="1" y="9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1" name="Freeform 907">
              <a:extLst>
                <a:ext uri="{FF2B5EF4-FFF2-40B4-BE49-F238E27FC236}">
                  <a16:creationId xmlns:a16="http://schemas.microsoft.com/office/drawing/2014/main" id="{4351A283-3F37-474F-AFFC-7C8850502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87738"/>
              <a:ext cx="1588" cy="7938"/>
            </a:xfrm>
            <a:custGeom>
              <a:avLst/>
              <a:gdLst>
                <a:gd name="T0" fmla="*/ 0 w 3"/>
                <a:gd name="T1" fmla="*/ 0 h 15"/>
                <a:gd name="T2" fmla="*/ 1588 w 3"/>
                <a:gd name="T3" fmla="*/ 7938 h 15"/>
                <a:gd name="T4" fmla="*/ 0 w 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5">
                  <a:moveTo>
                    <a:pt x="0" y="0"/>
                  </a:moveTo>
                  <a:cubicBezTo>
                    <a:pt x="1" y="5"/>
                    <a:pt x="2" y="10"/>
                    <a:pt x="3" y="15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2" name="Freeform 908">
              <a:extLst>
                <a:ext uri="{FF2B5EF4-FFF2-40B4-BE49-F238E27FC236}">
                  <a16:creationId xmlns:a16="http://schemas.microsoft.com/office/drawing/2014/main" id="{EA520F08-6B79-4AF8-A160-3C306C994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50" y="3478213"/>
              <a:ext cx="1588" cy="9525"/>
            </a:xfrm>
            <a:custGeom>
              <a:avLst/>
              <a:gdLst>
                <a:gd name="T0" fmla="*/ 0 w 3"/>
                <a:gd name="T1" fmla="*/ 0 h 16"/>
                <a:gd name="T2" fmla="*/ 1588 w 3"/>
                <a:gd name="T3" fmla="*/ 9525 h 16"/>
                <a:gd name="T4" fmla="*/ 0 w 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3" name="Freeform 909">
              <a:extLst>
                <a:ext uri="{FF2B5EF4-FFF2-40B4-BE49-F238E27FC236}">
                  <a16:creationId xmlns:a16="http://schemas.microsoft.com/office/drawing/2014/main" id="{6AA17532-69F9-477C-803F-FC3291F3E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60751"/>
              <a:ext cx="1588" cy="9525"/>
            </a:xfrm>
            <a:custGeom>
              <a:avLst/>
              <a:gdLst>
                <a:gd name="T0" fmla="*/ 0 w 4"/>
                <a:gd name="T1" fmla="*/ 0 h 16"/>
                <a:gd name="T2" fmla="*/ 1588 w 4"/>
                <a:gd name="T3" fmla="*/ 9525 h 16"/>
                <a:gd name="T4" fmla="*/ 0 w 4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6">
                  <a:moveTo>
                    <a:pt x="0" y="0"/>
                  </a:moveTo>
                  <a:cubicBezTo>
                    <a:pt x="1" y="6"/>
                    <a:pt x="3" y="11"/>
                    <a:pt x="4" y="16"/>
                  </a:cubicBezTo>
                  <a:cubicBezTo>
                    <a:pt x="3" y="11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4" name="Freeform 910">
              <a:extLst>
                <a:ext uri="{FF2B5EF4-FFF2-40B4-BE49-F238E27FC236}">
                  <a16:creationId xmlns:a16="http://schemas.microsoft.com/office/drawing/2014/main" id="{C8EB4CD8-52B5-43A0-8BD7-5ACC179E5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888" y="34385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5" name="Freeform 911">
              <a:extLst>
                <a:ext uri="{FF2B5EF4-FFF2-40B4-BE49-F238E27FC236}">
                  <a16:creationId xmlns:a16="http://schemas.microsoft.com/office/drawing/2014/main" id="{C29BDF00-A848-42A0-9CB9-5CAB9AA8C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4385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6" name="Freeform 912">
              <a:extLst>
                <a:ext uri="{FF2B5EF4-FFF2-40B4-BE49-F238E27FC236}">
                  <a16:creationId xmlns:a16="http://schemas.microsoft.com/office/drawing/2014/main" id="{BEA6BA31-62FD-4986-9174-30A4B4D81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40126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7" name="Freeform 913">
              <a:extLst>
                <a:ext uri="{FF2B5EF4-FFF2-40B4-BE49-F238E27FC236}">
                  <a16:creationId xmlns:a16="http://schemas.microsoft.com/office/drawing/2014/main" id="{5254817C-737A-40B4-80B7-BA489FB1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3513138"/>
              <a:ext cx="0" cy="7938"/>
            </a:xfrm>
            <a:custGeom>
              <a:avLst/>
              <a:gdLst>
                <a:gd name="T0" fmla="*/ 0 w 1"/>
                <a:gd name="T1" fmla="*/ 0 h 14"/>
                <a:gd name="T2" fmla="*/ 1 w 1"/>
                <a:gd name="T3" fmla="*/ 7938 h 14"/>
                <a:gd name="T4" fmla="*/ 0 w 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4">
                  <a:moveTo>
                    <a:pt x="0" y="0"/>
                  </a:moveTo>
                  <a:cubicBezTo>
                    <a:pt x="0" y="5"/>
                    <a:pt x="1" y="9"/>
                    <a:pt x="1" y="14"/>
                  </a:cubicBezTo>
                  <a:cubicBezTo>
                    <a:pt x="1" y="9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8" name="Freeform 914">
              <a:extLst>
                <a:ext uri="{FF2B5EF4-FFF2-40B4-BE49-F238E27FC236}">
                  <a16:creationId xmlns:a16="http://schemas.microsoft.com/office/drawing/2014/main" id="{9228DA9B-F90F-42F2-85B1-A8248B896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49651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09" name="Freeform 915">
              <a:extLst>
                <a:ext uri="{FF2B5EF4-FFF2-40B4-BE49-F238E27FC236}">
                  <a16:creationId xmlns:a16="http://schemas.microsoft.com/office/drawing/2014/main" id="{2491D34D-C38C-405C-A907-A621FAC71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22663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4"/>
                    <a:pt x="1" y="8"/>
                    <a:pt x="1" y="12"/>
                  </a:cubicBezTo>
                  <a:cubicBezTo>
                    <a:pt x="1" y="8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0" name="Freeform 916">
              <a:extLst>
                <a:ext uri="{FF2B5EF4-FFF2-40B4-BE49-F238E27FC236}">
                  <a16:creationId xmlns:a16="http://schemas.microsoft.com/office/drawing/2014/main" id="{199625B3-D915-4174-A589-E9A21214F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32188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1" y="4"/>
                    <a:pt x="1" y="8"/>
                    <a:pt x="1" y="12"/>
                  </a:cubicBezTo>
                  <a:cubicBezTo>
                    <a:pt x="1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1" name="Freeform 917">
              <a:extLst>
                <a:ext uri="{FF2B5EF4-FFF2-40B4-BE49-F238E27FC236}">
                  <a16:creationId xmlns:a16="http://schemas.microsoft.com/office/drawing/2014/main" id="{D99672D6-F991-4D14-98B3-6486308DF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3495676"/>
              <a:ext cx="1588" cy="7938"/>
            </a:xfrm>
            <a:custGeom>
              <a:avLst/>
              <a:gdLst>
                <a:gd name="T0" fmla="*/ 0 w 2"/>
                <a:gd name="T1" fmla="*/ 0 h 14"/>
                <a:gd name="T2" fmla="*/ 1588 w 2"/>
                <a:gd name="T3" fmla="*/ 7938 h 14"/>
                <a:gd name="T4" fmla="*/ 0 w 2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4">
                  <a:moveTo>
                    <a:pt x="0" y="0"/>
                  </a:moveTo>
                  <a:cubicBezTo>
                    <a:pt x="1" y="4"/>
                    <a:pt x="2" y="9"/>
                    <a:pt x="2" y="14"/>
                  </a:cubicBezTo>
                  <a:cubicBezTo>
                    <a:pt x="2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2" name="Freeform 918">
              <a:extLst>
                <a:ext uri="{FF2B5EF4-FFF2-40B4-BE49-F238E27FC236}">
                  <a16:creationId xmlns:a16="http://schemas.microsoft.com/office/drawing/2014/main" id="{9C7B7079-99AA-4DCE-BB1F-0871158A1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38526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3" name="Freeform 919">
              <a:extLst>
                <a:ext uri="{FF2B5EF4-FFF2-40B4-BE49-F238E27FC236}">
                  <a16:creationId xmlns:a16="http://schemas.microsoft.com/office/drawing/2014/main" id="{57C55E1E-A2E3-456C-A87B-CC57C343B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27438"/>
              <a:ext cx="461963" cy="787400"/>
            </a:xfrm>
            <a:custGeom>
              <a:avLst/>
              <a:gdLst>
                <a:gd name="T0" fmla="*/ 452578 w 886"/>
                <a:gd name="T1" fmla="*/ 18275 h 1508"/>
                <a:gd name="T2" fmla="*/ 408258 w 886"/>
                <a:gd name="T3" fmla="*/ 12009 h 1508"/>
                <a:gd name="T4" fmla="*/ 391052 w 886"/>
                <a:gd name="T5" fmla="*/ 37595 h 1508"/>
                <a:gd name="T6" fmla="*/ 366546 w 886"/>
                <a:gd name="T7" fmla="*/ 93987 h 1508"/>
                <a:gd name="T8" fmla="*/ 325355 w 886"/>
                <a:gd name="T9" fmla="*/ 149857 h 1508"/>
                <a:gd name="T10" fmla="*/ 144950 w 886"/>
                <a:gd name="T11" fmla="*/ 189018 h 1508"/>
                <a:gd name="T12" fmla="*/ 98545 w 886"/>
                <a:gd name="T13" fmla="*/ 205204 h 1508"/>
                <a:gd name="T14" fmla="*/ 67782 w 886"/>
                <a:gd name="T15" fmla="*/ 254286 h 1508"/>
                <a:gd name="T16" fmla="*/ 31284 w 886"/>
                <a:gd name="T17" fmla="*/ 416675 h 1508"/>
                <a:gd name="T18" fmla="*/ 8864 w 886"/>
                <a:gd name="T19" fmla="*/ 643809 h 1508"/>
                <a:gd name="T20" fmla="*/ 9385 w 886"/>
                <a:gd name="T21" fmla="*/ 756593 h 1508"/>
                <a:gd name="T22" fmla="*/ 47448 w 886"/>
                <a:gd name="T23" fmla="*/ 786356 h 1508"/>
                <a:gd name="T24" fmla="*/ 78732 w 886"/>
                <a:gd name="T25" fmla="*/ 758160 h 1508"/>
                <a:gd name="T26" fmla="*/ 104281 w 886"/>
                <a:gd name="T27" fmla="*/ 522149 h 1508"/>
                <a:gd name="T28" fmla="*/ 143907 w 886"/>
                <a:gd name="T29" fmla="*/ 482987 h 1508"/>
                <a:gd name="T30" fmla="*/ 186141 w 886"/>
                <a:gd name="T31" fmla="*/ 523715 h 1508"/>
                <a:gd name="T32" fmla="*/ 188748 w 886"/>
                <a:gd name="T33" fmla="*/ 538857 h 1508"/>
                <a:gd name="T34" fmla="*/ 196569 w 886"/>
                <a:gd name="T35" fmla="*/ 740407 h 1508"/>
                <a:gd name="T36" fmla="*/ 241410 w 886"/>
                <a:gd name="T37" fmla="*/ 785834 h 1508"/>
                <a:gd name="T38" fmla="*/ 263830 w 886"/>
                <a:gd name="T39" fmla="*/ 543557 h 1508"/>
                <a:gd name="T40" fmla="*/ 271130 w 886"/>
                <a:gd name="T41" fmla="*/ 315378 h 1508"/>
                <a:gd name="T42" fmla="*/ 291986 w 886"/>
                <a:gd name="T43" fmla="*/ 272039 h 1508"/>
                <a:gd name="T44" fmla="*/ 379581 w 886"/>
                <a:gd name="T45" fmla="*/ 205204 h 1508"/>
                <a:gd name="T46" fmla="*/ 404087 w 886"/>
                <a:gd name="T47" fmla="*/ 181708 h 1508"/>
                <a:gd name="T48" fmla="*/ 454142 w 886"/>
                <a:gd name="T49" fmla="*/ 62658 h 1508"/>
                <a:gd name="T50" fmla="*/ 452578 w 886"/>
                <a:gd name="T51" fmla="*/ 18275 h 15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86" h="1508">
                  <a:moveTo>
                    <a:pt x="868" y="35"/>
                  </a:moveTo>
                  <a:cubicBezTo>
                    <a:pt x="849" y="6"/>
                    <a:pt x="808" y="0"/>
                    <a:pt x="783" y="23"/>
                  </a:cubicBezTo>
                  <a:cubicBezTo>
                    <a:pt x="768" y="37"/>
                    <a:pt x="758" y="54"/>
                    <a:pt x="750" y="72"/>
                  </a:cubicBezTo>
                  <a:cubicBezTo>
                    <a:pt x="733" y="108"/>
                    <a:pt x="717" y="144"/>
                    <a:pt x="703" y="180"/>
                  </a:cubicBezTo>
                  <a:cubicBezTo>
                    <a:pt x="686" y="223"/>
                    <a:pt x="665" y="262"/>
                    <a:pt x="624" y="287"/>
                  </a:cubicBezTo>
                  <a:cubicBezTo>
                    <a:pt x="517" y="351"/>
                    <a:pt x="399" y="368"/>
                    <a:pt x="278" y="362"/>
                  </a:cubicBezTo>
                  <a:cubicBezTo>
                    <a:pt x="239" y="360"/>
                    <a:pt x="213" y="367"/>
                    <a:pt x="189" y="393"/>
                  </a:cubicBezTo>
                  <a:cubicBezTo>
                    <a:pt x="163" y="421"/>
                    <a:pt x="141" y="452"/>
                    <a:pt x="130" y="487"/>
                  </a:cubicBezTo>
                  <a:cubicBezTo>
                    <a:pt x="97" y="589"/>
                    <a:pt x="71" y="692"/>
                    <a:pt x="60" y="798"/>
                  </a:cubicBezTo>
                  <a:cubicBezTo>
                    <a:pt x="44" y="943"/>
                    <a:pt x="29" y="1088"/>
                    <a:pt x="17" y="1233"/>
                  </a:cubicBezTo>
                  <a:cubicBezTo>
                    <a:pt x="10" y="1308"/>
                    <a:pt x="0" y="1375"/>
                    <a:pt x="18" y="1449"/>
                  </a:cubicBezTo>
                  <a:cubicBezTo>
                    <a:pt x="27" y="1488"/>
                    <a:pt x="51" y="1508"/>
                    <a:pt x="91" y="1506"/>
                  </a:cubicBezTo>
                  <a:cubicBezTo>
                    <a:pt x="125" y="1504"/>
                    <a:pt x="146" y="1488"/>
                    <a:pt x="151" y="1452"/>
                  </a:cubicBezTo>
                  <a:cubicBezTo>
                    <a:pt x="158" y="1403"/>
                    <a:pt x="180" y="1101"/>
                    <a:pt x="200" y="1000"/>
                  </a:cubicBezTo>
                  <a:cubicBezTo>
                    <a:pt x="211" y="945"/>
                    <a:pt x="244" y="924"/>
                    <a:pt x="276" y="925"/>
                  </a:cubicBezTo>
                  <a:cubicBezTo>
                    <a:pt x="327" y="926"/>
                    <a:pt x="347" y="954"/>
                    <a:pt x="357" y="1003"/>
                  </a:cubicBezTo>
                  <a:cubicBezTo>
                    <a:pt x="359" y="1012"/>
                    <a:pt x="360" y="1022"/>
                    <a:pt x="362" y="1032"/>
                  </a:cubicBezTo>
                  <a:cubicBezTo>
                    <a:pt x="370" y="1089"/>
                    <a:pt x="366" y="1340"/>
                    <a:pt x="377" y="1418"/>
                  </a:cubicBezTo>
                  <a:cubicBezTo>
                    <a:pt x="388" y="1501"/>
                    <a:pt x="411" y="1504"/>
                    <a:pt x="463" y="1505"/>
                  </a:cubicBezTo>
                  <a:cubicBezTo>
                    <a:pt x="549" y="1506"/>
                    <a:pt x="502" y="1152"/>
                    <a:pt x="506" y="1041"/>
                  </a:cubicBezTo>
                  <a:cubicBezTo>
                    <a:pt x="511" y="895"/>
                    <a:pt x="508" y="750"/>
                    <a:pt x="520" y="604"/>
                  </a:cubicBezTo>
                  <a:cubicBezTo>
                    <a:pt x="522" y="571"/>
                    <a:pt x="535" y="542"/>
                    <a:pt x="560" y="521"/>
                  </a:cubicBezTo>
                  <a:cubicBezTo>
                    <a:pt x="613" y="475"/>
                    <a:pt x="666" y="427"/>
                    <a:pt x="728" y="393"/>
                  </a:cubicBezTo>
                  <a:cubicBezTo>
                    <a:pt x="748" y="382"/>
                    <a:pt x="764" y="367"/>
                    <a:pt x="775" y="348"/>
                  </a:cubicBezTo>
                  <a:cubicBezTo>
                    <a:pt x="815" y="276"/>
                    <a:pt x="850" y="201"/>
                    <a:pt x="871" y="120"/>
                  </a:cubicBezTo>
                  <a:cubicBezTo>
                    <a:pt x="879" y="86"/>
                    <a:pt x="886" y="62"/>
                    <a:pt x="86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4" name="Freeform 920">
              <a:extLst>
                <a:ext uri="{FF2B5EF4-FFF2-40B4-BE49-F238E27FC236}">
                  <a16:creationId xmlns:a16="http://schemas.microsoft.com/office/drawing/2014/main" id="{50444F5E-A7B1-4B88-8D3C-938444373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163" y="3568701"/>
              <a:ext cx="247650" cy="250825"/>
            </a:xfrm>
            <a:custGeom>
              <a:avLst/>
              <a:gdLst>
                <a:gd name="T0" fmla="*/ 244522 w 475"/>
                <a:gd name="T1" fmla="*/ 114678 h 479"/>
                <a:gd name="T2" fmla="*/ 137641 w 475"/>
                <a:gd name="T3" fmla="*/ 6807 h 479"/>
                <a:gd name="T4" fmla="*/ 22419 w 475"/>
                <a:gd name="T5" fmla="*/ 153427 h 479"/>
                <a:gd name="T6" fmla="*/ 98539 w 475"/>
                <a:gd name="T7" fmla="*/ 223596 h 479"/>
                <a:gd name="T8" fmla="*/ 244522 w 475"/>
                <a:gd name="T9" fmla="*/ 114678 h 4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5" h="479">
                  <a:moveTo>
                    <a:pt x="469" y="219"/>
                  </a:moveTo>
                  <a:cubicBezTo>
                    <a:pt x="460" y="49"/>
                    <a:pt x="324" y="17"/>
                    <a:pt x="264" y="13"/>
                  </a:cubicBezTo>
                  <a:cubicBezTo>
                    <a:pt x="74" y="0"/>
                    <a:pt x="0" y="177"/>
                    <a:pt x="43" y="293"/>
                  </a:cubicBezTo>
                  <a:cubicBezTo>
                    <a:pt x="70" y="366"/>
                    <a:pt x="123" y="402"/>
                    <a:pt x="189" y="427"/>
                  </a:cubicBezTo>
                  <a:cubicBezTo>
                    <a:pt x="353" y="479"/>
                    <a:pt x="475" y="353"/>
                    <a:pt x="469" y="2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5" name="Freeform 921">
              <a:extLst>
                <a:ext uri="{FF2B5EF4-FFF2-40B4-BE49-F238E27FC236}">
                  <a16:creationId xmlns:a16="http://schemas.microsoft.com/office/drawing/2014/main" id="{7DC85548-A584-4D3B-BB00-44CD55FE4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075" y="3514726"/>
              <a:ext cx="101600" cy="90488"/>
            </a:xfrm>
            <a:custGeom>
              <a:avLst/>
              <a:gdLst>
                <a:gd name="T0" fmla="*/ 6285 w 194"/>
                <a:gd name="T1" fmla="*/ 60151 h 173"/>
                <a:gd name="T2" fmla="*/ 50276 w 194"/>
                <a:gd name="T3" fmla="*/ 90488 h 173"/>
                <a:gd name="T4" fmla="*/ 89555 w 194"/>
                <a:gd name="T5" fmla="*/ 40275 h 173"/>
                <a:gd name="T6" fmla="*/ 72796 w 194"/>
                <a:gd name="T7" fmla="*/ 4707 h 173"/>
                <a:gd name="T8" fmla="*/ 3142 w 194"/>
                <a:gd name="T9" fmla="*/ 47075 h 173"/>
                <a:gd name="T10" fmla="*/ 6285 w 194"/>
                <a:gd name="T11" fmla="*/ 60151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173">
                  <a:moveTo>
                    <a:pt x="12" y="115"/>
                  </a:moveTo>
                  <a:cubicBezTo>
                    <a:pt x="39" y="133"/>
                    <a:pt x="62" y="158"/>
                    <a:pt x="96" y="173"/>
                  </a:cubicBezTo>
                  <a:cubicBezTo>
                    <a:pt x="121" y="141"/>
                    <a:pt x="149" y="110"/>
                    <a:pt x="171" y="77"/>
                  </a:cubicBezTo>
                  <a:cubicBezTo>
                    <a:pt x="194" y="42"/>
                    <a:pt x="181" y="17"/>
                    <a:pt x="139" y="9"/>
                  </a:cubicBezTo>
                  <a:cubicBezTo>
                    <a:pt x="96" y="0"/>
                    <a:pt x="28" y="47"/>
                    <a:pt x="6" y="90"/>
                  </a:cubicBezTo>
                  <a:cubicBezTo>
                    <a:pt x="0" y="101"/>
                    <a:pt x="3" y="109"/>
                    <a:pt x="12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6" name="Freeform 922">
              <a:extLst>
                <a:ext uri="{FF2B5EF4-FFF2-40B4-BE49-F238E27FC236}">
                  <a16:creationId xmlns:a16="http://schemas.microsoft.com/office/drawing/2014/main" id="{8DFD2737-B8B3-434D-99B1-C130C828C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3987801"/>
              <a:ext cx="530225" cy="309563"/>
            </a:xfrm>
            <a:custGeom>
              <a:avLst/>
              <a:gdLst>
                <a:gd name="T0" fmla="*/ 511959 w 1016"/>
                <a:gd name="T1" fmla="*/ 80938 h 589"/>
                <a:gd name="T2" fmla="*/ 513525 w 1016"/>
                <a:gd name="T3" fmla="*/ 54660 h 589"/>
                <a:gd name="T4" fmla="*/ 504653 w 1016"/>
                <a:gd name="T5" fmla="*/ 28381 h 589"/>
                <a:gd name="T6" fmla="*/ 499434 w 1016"/>
                <a:gd name="T7" fmla="*/ 26279 h 589"/>
                <a:gd name="T8" fmla="*/ 498391 w 1016"/>
                <a:gd name="T9" fmla="*/ 25753 h 589"/>
                <a:gd name="T10" fmla="*/ 494738 w 1016"/>
                <a:gd name="T11" fmla="*/ 23651 h 589"/>
                <a:gd name="T12" fmla="*/ 493694 w 1016"/>
                <a:gd name="T13" fmla="*/ 23125 h 589"/>
                <a:gd name="T14" fmla="*/ 489519 w 1016"/>
                <a:gd name="T15" fmla="*/ 20497 h 589"/>
                <a:gd name="T16" fmla="*/ 488997 w 1016"/>
                <a:gd name="T17" fmla="*/ 19972 h 589"/>
                <a:gd name="T18" fmla="*/ 485344 w 1016"/>
                <a:gd name="T19" fmla="*/ 17344 h 589"/>
                <a:gd name="T20" fmla="*/ 484822 w 1016"/>
                <a:gd name="T21" fmla="*/ 16818 h 589"/>
                <a:gd name="T22" fmla="*/ 478038 w 1016"/>
                <a:gd name="T23" fmla="*/ 9460 h 589"/>
                <a:gd name="T24" fmla="*/ 477516 w 1016"/>
                <a:gd name="T25" fmla="*/ 8935 h 589"/>
                <a:gd name="T26" fmla="*/ 472297 w 1016"/>
                <a:gd name="T27" fmla="*/ 0 h 589"/>
                <a:gd name="T28" fmla="*/ 442028 w 1016"/>
                <a:gd name="T29" fmla="*/ 91450 h 589"/>
                <a:gd name="T30" fmla="*/ 381491 w 1016"/>
                <a:gd name="T31" fmla="*/ 150840 h 589"/>
                <a:gd name="T32" fmla="*/ 326694 w 1016"/>
                <a:gd name="T33" fmla="*/ 179221 h 589"/>
                <a:gd name="T34" fmla="*/ 215013 w 1016"/>
                <a:gd name="T35" fmla="*/ 203923 h 589"/>
                <a:gd name="T36" fmla="*/ 112725 w 1016"/>
                <a:gd name="T37" fmla="*/ 183425 h 589"/>
                <a:gd name="T38" fmla="*/ 14613 w 1016"/>
                <a:gd name="T39" fmla="*/ 120356 h 589"/>
                <a:gd name="T40" fmla="*/ 0 w 1016"/>
                <a:gd name="T41" fmla="*/ 101961 h 589"/>
                <a:gd name="T42" fmla="*/ 0 w 1016"/>
                <a:gd name="T43" fmla="*/ 102487 h 589"/>
                <a:gd name="T44" fmla="*/ 4697 w 1016"/>
                <a:gd name="T45" fmla="*/ 117729 h 589"/>
                <a:gd name="T46" fmla="*/ 5219 w 1016"/>
                <a:gd name="T47" fmla="*/ 118780 h 589"/>
                <a:gd name="T48" fmla="*/ 7306 w 1016"/>
                <a:gd name="T49" fmla="*/ 125087 h 589"/>
                <a:gd name="T50" fmla="*/ 7828 w 1016"/>
                <a:gd name="T51" fmla="*/ 126663 h 589"/>
                <a:gd name="T52" fmla="*/ 10438 w 1016"/>
                <a:gd name="T53" fmla="*/ 133496 h 589"/>
                <a:gd name="T54" fmla="*/ 10438 w 1016"/>
                <a:gd name="T55" fmla="*/ 134021 h 589"/>
                <a:gd name="T56" fmla="*/ 13047 w 1016"/>
                <a:gd name="T57" fmla="*/ 141379 h 589"/>
                <a:gd name="T58" fmla="*/ 14091 w 1016"/>
                <a:gd name="T59" fmla="*/ 142956 h 589"/>
                <a:gd name="T60" fmla="*/ 16178 w 1016"/>
                <a:gd name="T61" fmla="*/ 148212 h 589"/>
                <a:gd name="T62" fmla="*/ 17222 w 1016"/>
                <a:gd name="T63" fmla="*/ 150314 h 589"/>
                <a:gd name="T64" fmla="*/ 19309 w 1016"/>
                <a:gd name="T65" fmla="*/ 155570 h 589"/>
                <a:gd name="T66" fmla="*/ 20353 w 1016"/>
                <a:gd name="T67" fmla="*/ 157672 h 589"/>
                <a:gd name="T68" fmla="*/ 23484 w 1016"/>
                <a:gd name="T69" fmla="*/ 164505 h 589"/>
                <a:gd name="T70" fmla="*/ 44359 w 1016"/>
                <a:gd name="T71" fmla="*/ 172914 h 589"/>
                <a:gd name="T72" fmla="*/ 64191 w 1016"/>
                <a:gd name="T73" fmla="*/ 163979 h 589"/>
                <a:gd name="T74" fmla="*/ 160738 w 1016"/>
                <a:gd name="T75" fmla="*/ 247545 h 589"/>
                <a:gd name="T76" fmla="*/ 181613 w 1016"/>
                <a:gd name="T77" fmla="*/ 273824 h 589"/>
                <a:gd name="T78" fmla="*/ 202488 w 1016"/>
                <a:gd name="T79" fmla="*/ 301679 h 589"/>
                <a:gd name="T80" fmla="*/ 300600 w 1016"/>
                <a:gd name="T81" fmla="*/ 301679 h 589"/>
                <a:gd name="T82" fmla="*/ 320953 w 1016"/>
                <a:gd name="T83" fmla="*/ 265940 h 589"/>
                <a:gd name="T84" fmla="*/ 336088 w 1016"/>
                <a:gd name="T85" fmla="*/ 249122 h 589"/>
                <a:gd name="T86" fmla="*/ 430025 w 1016"/>
                <a:gd name="T87" fmla="*/ 186053 h 589"/>
                <a:gd name="T88" fmla="*/ 459250 w 1016"/>
                <a:gd name="T89" fmla="*/ 170812 h 589"/>
                <a:gd name="T90" fmla="*/ 493172 w 1016"/>
                <a:gd name="T91" fmla="*/ 163453 h 589"/>
                <a:gd name="T92" fmla="*/ 511959 w 1016"/>
                <a:gd name="T93" fmla="*/ 80938 h 58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16" h="589">
                  <a:moveTo>
                    <a:pt x="981" y="154"/>
                  </a:moveTo>
                  <a:cubicBezTo>
                    <a:pt x="971" y="137"/>
                    <a:pt x="971" y="119"/>
                    <a:pt x="984" y="104"/>
                  </a:cubicBezTo>
                  <a:cubicBezTo>
                    <a:pt x="1009" y="76"/>
                    <a:pt x="994" y="63"/>
                    <a:pt x="967" y="54"/>
                  </a:cubicBezTo>
                  <a:cubicBezTo>
                    <a:pt x="964" y="52"/>
                    <a:pt x="960" y="51"/>
                    <a:pt x="957" y="50"/>
                  </a:cubicBezTo>
                  <a:cubicBezTo>
                    <a:pt x="957" y="49"/>
                    <a:pt x="956" y="49"/>
                    <a:pt x="955" y="49"/>
                  </a:cubicBezTo>
                  <a:cubicBezTo>
                    <a:pt x="952" y="47"/>
                    <a:pt x="950" y="46"/>
                    <a:pt x="948" y="45"/>
                  </a:cubicBezTo>
                  <a:cubicBezTo>
                    <a:pt x="947" y="45"/>
                    <a:pt x="946" y="44"/>
                    <a:pt x="946" y="44"/>
                  </a:cubicBezTo>
                  <a:cubicBezTo>
                    <a:pt x="943" y="42"/>
                    <a:pt x="940" y="41"/>
                    <a:pt x="938" y="39"/>
                  </a:cubicBezTo>
                  <a:cubicBezTo>
                    <a:pt x="937" y="39"/>
                    <a:pt x="937" y="38"/>
                    <a:pt x="937" y="38"/>
                  </a:cubicBezTo>
                  <a:cubicBezTo>
                    <a:pt x="934" y="36"/>
                    <a:pt x="932" y="35"/>
                    <a:pt x="930" y="33"/>
                  </a:cubicBezTo>
                  <a:cubicBezTo>
                    <a:pt x="929" y="33"/>
                    <a:pt x="929" y="32"/>
                    <a:pt x="929" y="32"/>
                  </a:cubicBezTo>
                  <a:cubicBezTo>
                    <a:pt x="924" y="28"/>
                    <a:pt x="919" y="23"/>
                    <a:pt x="916" y="18"/>
                  </a:cubicBezTo>
                  <a:cubicBezTo>
                    <a:pt x="915" y="18"/>
                    <a:pt x="915" y="18"/>
                    <a:pt x="915" y="17"/>
                  </a:cubicBezTo>
                  <a:cubicBezTo>
                    <a:pt x="911" y="12"/>
                    <a:pt x="908" y="6"/>
                    <a:pt x="905" y="0"/>
                  </a:cubicBezTo>
                  <a:cubicBezTo>
                    <a:pt x="902" y="62"/>
                    <a:pt x="886" y="122"/>
                    <a:pt x="847" y="174"/>
                  </a:cubicBezTo>
                  <a:cubicBezTo>
                    <a:pt x="813" y="220"/>
                    <a:pt x="778" y="254"/>
                    <a:pt x="731" y="287"/>
                  </a:cubicBezTo>
                  <a:cubicBezTo>
                    <a:pt x="698" y="310"/>
                    <a:pt x="663" y="326"/>
                    <a:pt x="626" y="341"/>
                  </a:cubicBezTo>
                  <a:cubicBezTo>
                    <a:pt x="557" y="370"/>
                    <a:pt x="488" y="391"/>
                    <a:pt x="412" y="388"/>
                  </a:cubicBezTo>
                  <a:cubicBezTo>
                    <a:pt x="346" y="387"/>
                    <a:pt x="278" y="374"/>
                    <a:pt x="216" y="349"/>
                  </a:cubicBezTo>
                  <a:cubicBezTo>
                    <a:pt x="147" y="320"/>
                    <a:pt x="80" y="285"/>
                    <a:pt x="28" y="229"/>
                  </a:cubicBezTo>
                  <a:cubicBezTo>
                    <a:pt x="18" y="218"/>
                    <a:pt x="8" y="206"/>
                    <a:pt x="0" y="194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3" y="204"/>
                    <a:pt x="6" y="214"/>
                    <a:pt x="9" y="224"/>
                  </a:cubicBezTo>
                  <a:cubicBezTo>
                    <a:pt x="9" y="225"/>
                    <a:pt x="9" y="225"/>
                    <a:pt x="10" y="226"/>
                  </a:cubicBezTo>
                  <a:cubicBezTo>
                    <a:pt x="11" y="230"/>
                    <a:pt x="12" y="234"/>
                    <a:pt x="14" y="238"/>
                  </a:cubicBezTo>
                  <a:cubicBezTo>
                    <a:pt x="14" y="239"/>
                    <a:pt x="15" y="240"/>
                    <a:pt x="15" y="241"/>
                  </a:cubicBezTo>
                  <a:cubicBezTo>
                    <a:pt x="16" y="245"/>
                    <a:pt x="18" y="250"/>
                    <a:pt x="20" y="254"/>
                  </a:cubicBezTo>
                  <a:cubicBezTo>
                    <a:pt x="20" y="254"/>
                    <a:pt x="20" y="255"/>
                    <a:pt x="20" y="255"/>
                  </a:cubicBezTo>
                  <a:cubicBezTo>
                    <a:pt x="22" y="260"/>
                    <a:pt x="24" y="264"/>
                    <a:pt x="25" y="269"/>
                  </a:cubicBezTo>
                  <a:cubicBezTo>
                    <a:pt x="26" y="270"/>
                    <a:pt x="26" y="271"/>
                    <a:pt x="27" y="272"/>
                  </a:cubicBezTo>
                  <a:cubicBezTo>
                    <a:pt x="28" y="275"/>
                    <a:pt x="30" y="279"/>
                    <a:pt x="31" y="282"/>
                  </a:cubicBezTo>
                  <a:cubicBezTo>
                    <a:pt x="32" y="284"/>
                    <a:pt x="32" y="285"/>
                    <a:pt x="33" y="286"/>
                  </a:cubicBezTo>
                  <a:cubicBezTo>
                    <a:pt x="34" y="290"/>
                    <a:pt x="36" y="293"/>
                    <a:pt x="37" y="296"/>
                  </a:cubicBezTo>
                  <a:cubicBezTo>
                    <a:pt x="38" y="297"/>
                    <a:pt x="38" y="299"/>
                    <a:pt x="39" y="300"/>
                  </a:cubicBezTo>
                  <a:cubicBezTo>
                    <a:pt x="41" y="304"/>
                    <a:pt x="43" y="309"/>
                    <a:pt x="45" y="313"/>
                  </a:cubicBezTo>
                  <a:cubicBezTo>
                    <a:pt x="54" y="331"/>
                    <a:pt x="68" y="334"/>
                    <a:pt x="85" y="329"/>
                  </a:cubicBezTo>
                  <a:cubicBezTo>
                    <a:pt x="96" y="325"/>
                    <a:pt x="106" y="320"/>
                    <a:pt x="123" y="312"/>
                  </a:cubicBezTo>
                  <a:cubicBezTo>
                    <a:pt x="163" y="396"/>
                    <a:pt x="225" y="448"/>
                    <a:pt x="308" y="471"/>
                  </a:cubicBezTo>
                  <a:cubicBezTo>
                    <a:pt x="339" y="480"/>
                    <a:pt x="354" y="488"/>
                    <a:pt x="348" y="521"/>
                  </a:cubicBezTo>
                  <a:cubicBezTo>
                    <a:pt x="343" y="552"/>
                    <a:pt x="357" y="566"/>
                    <a:pt x="388" y="574"/>
                  </a:cubicBezTo>
                  <a:cubicBezTo>
                    <a:pt x="448" y="589"/>
                    <a:pt x="518" y="583"/>
                    <a:pt x="576" y="574"/>
                  </a:cubicBezTo>
                  <a:cubicBezTo>
                    <a:pt x="609" y="568"/>
                    <a:pt x="618" y="543"/>
                    <a:pt x="615" y="506"/>
                  </a:cubicBezTo>
                  <a:cubicBezTo>
                    <a:pt x="612" y="484"/>
                    <a:pt x="620" y="475"/>
                    <a:pt x="644" y="474"/>
                  </a:cubicBezTo>
                  <a:cubicBezTo>
                    <a:pt x="726" y="469"/>
                    <a:pt x="781" y="417"/>
                    <a:pt x="824" y="354"/>
                  </a:cubicBezTo>
                  <a:cubicBezTo>
                    <a:pt x="840" y="330"/>
                    <a:pt x="853" y="321"/>
                    <a:pt x="880" y="325"/>
                  </a:cubicBezTo>
                  <a:cubicBezTo>
                    <a:pt x="903" y="329"/>
                    <a:pt x="932" y="335"/>
                    <a:pt x="945" y="311"/>
                  </a:cubicBezTo>
                  <a:cubicBezTo>
                    <a:pt x="972" y="263"/>
                    <a:pt x="1016" y="217"/>
                    <a:pt x="981" y="154"/>
                  </a:cubicBezTo>
                  <a:close/>
                </a:path>
              </a:pathLst>
            </a:custGeom>
            <a:solidFill>
              <a:srgbClr val="5E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7" name="Freeform 923">
              <a:extLst>
                <a:ext uri="{FF2B5EF4-FFF2-40B4-BE49-F238E27FC236}">
                  <a16:creationId xmlns:a16="http://schemas.microsoft.com/office/drawing/2014/main" id="{3EA7F8F3-B11E-49A7-BD89-4F907E0E4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3452813"/>
              <a:ext cx="644525" cy="503238"/>
            </a:xfrm>
            <a:custGeom>
              <a:avLst/>
              <a:gdLst>
                <a:gd name="T0" fmla="*/ 554761 w 1235"/>
                <a:gd name="T1" fmla="*/ 316157 h 963"/>
                <a:gd name="T2" fmla="*/ 572505 w 1235"/>
                <a:gd name="T3" fmla="*/ 313544 h 963"/>
                <a:gd name="T4" fmla="*/ 610603 w 1235"/>
                <a:gd name="T5" fmla="*/ 306228 h 963"/>
                <a:gd name="T6" fmla="*/ 638784 w 1235"/>
                <a:gd name="T7" fmla="*/ 201713 h 963"/>
                <a:gd name="T8" fmla="*/ 606428 w 1235"/>
                <a:gd name="T9" fmla="*/ 156772 h 963"/>
                <a:gd name="T10" fmla="*/ 600165 w 1235"/>
                <a:gd name="T11" fmla="*/ 155727 h 963"/>
                <a:gd name="T12" fmla="*/ 584509 w 1235"/>
                <a:gd name="T13" fmla="*/ 137437 h 963"/>
                <a:gd name="T14" fmla="*/ 585030 w 1235"/>
                <a:gd name="T15" fmla="*/ 128553 h 963"/>
                <a:gd name="T16" fmla="*/ 585030 w 1235"/>
                <a:gd name="T17" fmla="*/ 125418 h 963"/>
                <a:gd name="T18" fmla="*/ 585552 w 1235"/>
                <a:gd name="T19" fmla="*/ 119669 h 963"/>
                <a:gd name="T20" fmla="*/ 585552 w 1235"/>
                <a:gd name="T21" fmla="*/ 115489 h 963"/>
                <a:gd name="T22" fmla="*/ 585552 w 1235"/>
                <a:gd name="T23" fmla="*/ 111308 h 963"/>
                <a:gd name="T24" fmla="*/ 585552 w 1235"/>
                <a:gd name="T25" fmla="*/ 106082 h 963"/>
                <a:gd name="T26" fmla="*/ 585552 w 1235"/>
                <a:gd name="T27" fmla="*/ 102424 h 963"/>
                <a:gd name="T28" fmla="*/ 585552 w 1235"/>
                <a:gd name="T29" fmla="*/ 96676 h 963"/>
                <a:gd name="T30" fmla="*/ 585552 w 1235"/>
                <a:gd name="T31" fmla="*/ 93541 h 963"/>
                <a:gd name="T32" fmla="*/ 585552 w 1235"/>
                <a:gd name="T33" fmla="*/ 87792 h 963"/>
                <a:gd name="T34" fmla="*/ 585030 w 1235"/>
                <a:gd name="T35" fmla="*/ 85179 h 963"/>
                <a:gd name="T36" fmla="*/ 584509 w 1235"/>
                <a:gd name="T37" fmla="*/ 78909 h 963"/>
                <a:gd name="T38" fmla="*/ 584509 w 1235"/>
                <a:gd name="T39" fmla="*/ 76296 h 963"/>
                <a:gd name="T40" fmla="*/ 583987 w 1235"/>
                <a:gd name="T41" fmla="*/ 70025 h 963"/>
                <a:gd name="T42" fmla="*/ 583465 w 1235"/>
                <a:gd name="T43" fmla="*/ 67935 h 963"/>
                <a:gd name="T44" fmla="*/ 582943 w 1235"/>
                <a:gd name="T45" fmla="*/ 60618 h 963"/>
                <a:gd name="T46" fmla="*/ 582943 w 1235"/>
                <a:gd name="T47" fmla="*/ 59051 h 963"/>
                <a:gd name="T48" fmla="*/ 581899 w 1235"/>
                <a:gd name="T49" fmla="*/ 52257 h 963"/>
                <a:gd name="T50" fmla="*/ 581377 w 1235"/>
                <a:gd name="T51" fmla="*/ 50690 h 963"/>
                <a:gd name="T52" fmla="*/ 580333 w 1235"/>
                <a:gd name="T53" fmla="*/ 43374 h 963"/>
                <a:gd name="T54" fmla="*/ 580333 w 1235"/>
                <a:gd name="T55" fmla="*/ 42328 h 963"/>
                <a:gd name="T56" fmla="*/ 578768 w 1235"/>
                <a:gd name="T57" fmla="*/ 34490 h 963"/>
                <a:gd name="T58" fmla="*/ 578768 w 1235"/>
                <a:gd name="T59" fmla="*/ 33967 h 963"/>
                <a:gd name="T60" fmla="*/ 577202 w 1235"/>
                <a:gd name="T61" fmla="*/ 25606 h 963"/>
                <a:gd name="T62" fmla="*/ 576680 w 1235"/>
                <a:gd name="T63" fmla="*/ 25084 h 963"/>
                <a:gd name="T64" fmla="*/ 575115 w 1235"/>
                <a:gd name="T65" fmla="*/ 17245 h 963"/>
                <a:gd name="T66" fmla="*/ 575115 w 1235"/>
                <a:gd name="T67" fmla="*/ 16722 h 963"/>
                <a:gd name="T68" fmla="*/ 573027 w 1235"/>
                <a:gd name="T69" fmla="*/ 8361 h 963"/>
                <a:gd name="T70" fmla="*/ 573027 w 1235"/>
                <a:gd name="T71" fmla="*/ 8361 h 963"/>
                <a:gd name="T72" fmla="*/ 570940 w 1235"/>
                <a:gd name="T73" fmla="*/ 0 h 963"/>
                <a:gd name="T74" fmla="*/ 565721 w 1235"/>
                <a:gd name="T75" fmla="*/ 113921 h 963"/>
                <a:gd name="T76" fmla="*/ 513011 w 1235"/>
                <a:gd name="T77" fmla="*/ 244042 h 963"/>
                <a:gd name="T78" fmla="*/ 404981 w 1235"/>
                <a:gd name="T79" fmla="*/ 337582 h 963"/>
                <a:gd name="T80" fmla="*/ 257288 w 1235"/>
                <a:gd name="T81" fmla="*/ 370504 h 963"/>
                <a:gd name="T82" fmla="*/ 183181 w 1235"/>
                <a:gd name="T83" fmla="*/ 365279 h 963"/>
                <a:gd name="T84" fmla="*/ 114814 w 1235"/>
                <a:gd name="T85" fmla="*/ 348034 h 963"/>
                <a:gd name="T86" fmla="*/ 21397 w 1235"/>
                <a:gd name="T87" fmla="*/ 298389 h 963"/>
                <a:gd name="T88" fmla="*/ 17744 w 1235"/>
                <a:gd name="T89" fmla="*/ 307273 h 963"/>
                <a:gd name="T90" fmla="*/ 13569 w 1235"/>
                <a:gd name="T91" fmla="*/ 316157 h 963"/>
                <a:gd name="T92" fmla="*/ 30269 w 1235"/>
                <a:gd name="T93" fmla="*/ 381478 h 963"/>
                <a:gd name="T94" fmla="*/ 74629 w 1235"/>
                <a:gd name="T95" fmla="*/ 414401 h 963"/>
                <a:gd name="T96" fmla="*/ 111683 w 1235"/>
                <a:gd name="T97" fmla="*/ 411788 h 963"/>
                <a:gd name="T98" fmla="*/ 147171 w 1235"/>
                <a:gd name="T99" fmla="*/ 406039 h 963"/>
                <a:gd name="T100" fmla="*/ 280773 w 1235"/>
                <a:gd name="T101" fmla="*/ 443142 h 963"/>
                <a:gd name="T102" fmla="*/ 298517 w 1235"/>
                <a:gd name="T103" fmla="*/ 459864 h 963"/>
                <a:gd name="T104" fmla="*/ 296951 w 1235"/>
                <a:gd name="T105" fmla="*/ 475542 h 963"/>
                <a:gd name="T106" fmla="*/ 324089 w 1235"/>
                <a:gd name="T107" fmla="*/ 499580 h 963"/>
                <a:gd name="T108" fmla="*/ 416462 w 1235"/>
                <a:gd name="T109" fmla="*/ 475019 h 963"/>
                <a:gd name="T110" fmla="*/ 430553 w 1235"/>
                <a:gd name="T111" fmla="*/ 434781 h 963"/>
                <a:gd name="T112" fmla="*/ 435250 w 1235"/>
                <a:gd name="T113" fmla="*/ 413355 h 963"/>
                <a:gd name="T114" fmla="*/ 514576 w 1235"/>
                <a:gd name="T115" fmla="*/ 354827 h 963"/>
                <a:gd name="T116" fmla="*/ 554761 w 1235"/>
                <a:gd name="T117" fmla="*/ 316157 h 9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35" h="963">
                  <a:moveTo>
                    <a:pt x="1063" y="605"/>
                  </a:moveTo>
                  <a:cubicBezTo>
                    <a:pt x="1073" y="595"/>
                    <a:pt x="1082" y="587"/>
                    <a:pt x="1097" y="600"/>
                  </a:cubicBezTo>
                  <a:cubicBezTo>
                    <a:pt x="1136" y="631"/>
                    <a:pt x="1146" y="628"/>
                    <a:pt x="1170" y="586"/>
                  </a:cubicBezTo>
                  <a:cubicBezTo>
                    <a:pt x="1182" y="565"/>
                    <a:pt x="1216" y="430"/>
                    <a:pt x="1224" y="386"/>
                  </a:cubicBezTo>
                  <a:cubicBezTo>
                    <a:pt x="1235" y="325"/>
                    <a:pt x="1221" y="316"/>
                    <a:pt x="1162" y="300"/>
                  </a:cubicBezTo>
                  <a:cubicBezTo>
                    <a:pt x="1158" y="299"/>
                    <a:pt x="1154" y="298"/>
                    <a:pt x="1150" y="298"/>
                  </a:cubicBezTo>
                  <a:cubicBezTo>
                    <a:pt x="1127" y="297"/>
                    <a:pt x="1118" y="284"/>
                    <a:pt x="1120" y="263"/>
                  </a:cubicBezTo>
                  <a:cubicBezTo>
                    <a:pt x="1120" y="257"/>
                    <a:pt x="1121" y="252"/>
                    <a:pt x="1121" y="246"/>
                  </a:cubicBezTo>
                  <a:cubicBezTo>
                    <a:pt x="1121" y="244"/>
                    <a:pt x="1121" y="242"/>
                    <a:pt x="1121" y="240"/>
                  </a:cubicBezTo>
                  <a:cubicBezTo>
                    <a:pt x="1122" y="236"/>
                    <a:pt x="1122" y="233"/>
                    <a:pt x="1122" y="229"/>
                  </a:cubicBezTo>
                  <a:cubicBezTo>
                    <a:pt x="1122" y="227"/>
                    <a:pt x="1122" y="224"/>
                    <a:pt x="1122" y="221"/>
                  </a:cubicBezTo>
                  <a:cubicBezTo>
                    <a:pt x="1122" y="218"/>
                    <a:pt x="1122" y="215"/>
                    <a:pt x="1122" y="213"/>
                  </a:cubicBezTo>
                  <a:cubicBezTo>
                    <a:pt x="1122" y="209"/>
                    <a:pt x="1122" y="206"/>
                    <a:pt x="1122" y="203"/>
                  </a:cubicBezTo>
                  <a:cubicBezTo>
                    <a:pt x="1122" y="201"/>
                    <a:pt x="1122" y="198"/>
                    <a:pt x="1122" y="196"/>
                  </a:cubicBezTo>
                  <a:cubicBezTo>
                    <a:pt x="1122" y="192"/>
                    <a:pt x="1122" y="189"/>
                    <a:pt x="1122" y="185"/>
                  </a:cubicBezTo>
                  <a:cubicBezTo>
                    <a:pt x="1122" y="183"/>
                    <a:pt x="1122" y="181"/>
                    <a:pt x="1122" y="179"/>
                  </a:cubicBezTo>
                  <a:cubicBezTo>
                    <a:pt x="1122" y="175"/>
                    <a:pt x="1122" y="172"/>
                    <a:pt x="1122" y="168"/>
                  </a:cubicBezTo>
                  <a:cubicBezTo>
                    <a:pt x="1121" y="166"/>
                    <a:pt x="1121" y="164"/>
                    <a:pt x="1121" y="163"/>
                  </a:cubicBezTo>
                  <a:cubicBezTo>
                    <a:pt x="1121" y="159"/>
                    <a:pt x="1121" y="155"/>
                    <a:pt x="1120" y="151"/>
                  </a:cubicBezTo>
                  <a:cubicBezTo>
                    <a:pt x="1120" y="149"/>
                    <a:pt x="1120" y="148"/>
                    <a:pt x="1120" y="146"/>
                  </a:cubicBezTo>
                  <a:cubicBezTo>
                    <a:pt x="1120" y="142"/>
                    <a:pt x="1119" y="138"/>
                    <a:pt x="1119" y="134"/>
                  </a:cubicBezTo>
                  <a:cubicBezTo>
                    <a:pt x="1119" y="132"/>
                    <a:pt x="1119" y="131"/>
                    <a:pt x="1118" y="130"/>
                  </a:cubicBezTo>
                  <a:cubicBezTo>
                    <a:pt x="1118" y="125"/>
                    <a:pt x="1117" y="121"/>
                    <a:pt x="1117" y="116"/>
                  </a:cubicBezTo>
                  <a:cubicBezTo>
                    <a:pt x="1117" y="115"/>
                    <a:pt x="1117" y="114"/>
                    <a:pt x="1117" y="113"/>
                  </a:cubicBezTo>
                  <a:cubicBezTo>
                    <a:pt x="1116" y="109"/>
                    <a:pt x="1115" y="104"/>
                    <a:pt x="1115" y="100"/>
                  </a:cubicBezTo>
                  <a:cubicBezTo>
                    <a:pt x="1114" y="99"/>
                    <a:pt x="1114" y="98"/>
                    <a:pt x="1114" y="97"/>
                  </a:cubicBezTo>
                  <a:cubicBezTo>
                    <a:pt x="1114" y="92"/>
                    <a:pt x="1113" y="87"/>
                    <a:pt x="1112" y="83"/>
                  </a:cubicBezTo>
                  <a:cubicBezTo>
                    <a:pt x="1112" y="82"/>
                    <a:pt x="1112" y="81"/>
                    <a:pt x="1112" y="81"/>
                  </a:cubicBezTo>
                  <a:cubicBezTo>
                    <a:pt x="1111" y="76"/>
                    <a:pt x="1110" y="71"/>
                    <a:pt x="1109" y="66"/>
                  </a:cubicBezTo>
                  <a:cubicBezTo>
                    <a:pt x="1109" y="65"/>
                    <a:pt x="1109" y="65"/>
                    <a:pt x="1109" y="65"/>
                  </a:cubicBezTo>
                  <a:cubicBezTo>
                    <a:pt x="1108" y="59"/>
                    <a:pt x="1107" y="54"/>
                    <a:pt x="1106" y="49"/>
                  </a:cubicBezTo>
                  <a:cubicBezTo>
                    <a:pt x="1105" y="49"/>
                    <a:pt x="1105" y="49"/>
                    <a:pt x="1105" y="48"/>
                  </a:cubicBezTo>
                  <a:cubicBezTo>
                    <a:pt x="1104" y="43"/>
                    <a:pt x="1103" y="38"/>
                    <a:pt x="1102" y="33"/>
                  </a:cubicBezTo>
                  <a:cubicBezTo>
                    <a:pt x="1102" y="33"/>
                    <a:pt x="1102" y="32"/>
                    <a:pt x="1102" y="32"/>
                  </a:cubicBezTo>
                  <a:cubicBezTo>
                    <a:pt x="1101" y="27"/>
                    <a:pt x="1099" y="22"/>
                    <a:pt x="1098" y="16"/>
                  </a:cubicBezTo>
                  <a:cubicBezTo>
                    <a:pt x="1098" y="16"/>
                    <a:pt x="1098" y="16"/>
                    <a:pt x="1098" y="16"/>
                  </a:cubicBezTo>
                  <a:cubicBezTo>
                    <a:pt x="1096" y="11"/>
                    <a:pt x="1095" y="5"/>
                    <a:pt x="1094" y="0"/>
                  </a:cubicBezTo>
                  <a:cubicBezTo>
                    <a:pt x="1101" y="73"/>
                    <a:pt x="1098" y="146"/>
                    <a:pt x="1084" y="218"/>
                  </a:cubicBezTo>
                  <a:cubicBezTo>
                    <a:pt x="1068" y="305"/>
                    <a:pt x="1035" y="395"/>
                    <a:pt x="983" y="467"/>
                  </a:cubicBezTo>
                  <a:cubicBezTo>
                    <a:pt x="928" y="541"/>
                    <a:pt x="861" y="607"/>
                    <a:pt x="776" y="646"/>
                  </a:cubicBezTo>
                  <a:cubicBezTo>
                    <a:pt x="686" y="687"/>
                    <a:pt x="593" y="708"/>
                    <a:pt x="493" y="709"/>
                  </a:cubicBezTo>
                  <a:cubicBezTo>
                    <a:pt x="446" y="710"/>
                    <a:pt x="399" y="705"/>
                    <a:pt x="351" y="699"/>
                  </a:cubicBezTo>
                  <a:cubicBezTo>
                    <a:pt x="306" y="693"/>
                    <a:pt x="263" y="684"/>
                    <a:pt x="220" y="666"/>
                  </a:cubicBezTo>
                  <a:cubicBezTo>
                    <a:pt x="156" y="641"/>
                    <a:pt x="96" y="610"/>
                    <a:pt x="41" y="571"/>
                  </a:cubicBezTo>
                  <a:cubicBezTo>
                    <a:pt x="38" y="577"/>
                    <a:pt x="36" y="583"/>
                    <a:pt x="34" y="588"/>
                  </a:cubicBezTo>
                  <a:cubicBezTo>
                    <a:pt x="31" y="594"/>
                    <a:pt x="29" y="600"/>
                    <a:pt x="26" y="605"/>
                  </a:cubicBezTo>
                  <a:cubicBezTo>
                    <a:pt x="0" y="660"/>
                    <a:pt x="8" y="692"/>
                    <a:pt x="58" y="730"/>
                  </a:cubicBezTo>
                  <a:cubicBezTo>
                    <a:pt x="86" y="752"/>
                    <a:pt x="115" y="772"/>
                    <a:pt x="143" y="793"/>
                  </a:cubicBezTo>
                  <a:cubicBezTo>
                    <a:pt x="169" y="812"/>
                    <a:pt x="192" y="818"/>
                    <a:pt x="214" y="788"/>
                  </a:cubicBezTo>
                  <a:cubicBezTo>
                    <a:pt x="233" y="764"/>
                    <a:pt x="254" y="763"/>
                    <a:pt x="282" y="777"/>
                  </a:cubicBezTo>
                  <a:cubicBezTo>
                    <a:pt x="362" y="816"/>
                    <a:pt x="447" y="849"/>
                    <a:pt x="538" y="848"/>
                  </a:cubicBezTo>
                  <a:cubicBezTo>
                    <a:pt x="567" y="847"/>
                    <a:pt x="576" y="853"/>
                    <a:pt x="572" y="880"/>
                  </a:cubicBezTo>
                  <a:cubicBezTo>
                    <a:pt x="571" y="890"/>
                    <a:pt x="570" y="900"/>
                    <a:pt x="569" y="910"/>
                  </a:cubicBezTo>
                  <a:cubicBezTo>
                    <a:pt x="568" y="952"/>
                    <a:pt x="579" y="963"/>
                    <a:pt x="621" y="956"/>
                  </a:cubicBezTo>
                  <a:cubicBezTo>
                    <a:pt x="682" y="947"/>
                    <a:pt x="741" y="933"/>
                    <a:pt x="798" y="909"/>
                  </a:cubicBezTo>
                  <a:cubicBezTo>
                    <a:pt x="849" y="888"/>
                    <a:pt x="857" y="874"/>
                    <a:pt x="825" y="832"/>
                  </a:cubicBezTo>
                  <a:cubicBezTo>
                    <a:pt x="810" y="813"/>
                    <a:pt x="814" y="803"/>
                    <a:pt x="834" y="791"/>
                  </a:cubicBezTo>
                  <a:cubicBezTo>
                    <a:pt x="887" y="757"/>
                    <a:pt x="939" y="721"/>
                    <a:pt x="986" y="679"/>
                  </a:cubicBezTo>
                  <a:cubicBezTo>
                    <a:pt x="1012" y="655"/>
                    <a:pt x="1037" y="629"/>
                    <a:pt x="1063" y="605"/>
                  </a:cubicBezTo>
                  <a:close/>
                </a:path>
              </a:pathLst>
            </a:custGeom>
            <a:solidFill>
              <a:srgbClr val="96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8" name="Freeform 924">
              <a:extLst>
                <a:ext uri="{FF2B5EF4-FFF2-40B4-BE49-F238E27FC236}">
                  <a16:creationId xmlns:a16="http://schemas.microsoft.com/office/drawing/2014/main" id="{919EF15A-7BA9-4ED6-8601-76E14CBD0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13" y="3313113"/>
              <a:ext cx="77788" cy="127000"/>
            </a:xfrm>
            <a:custGeom>
              <a:avLst/>
              <a:gdLst>
                <a:gd name="T0" fmla="*/ 26625 w 149"/>
                <a:gd name="T1" fmla="*/ 68705 h 244"/>
                <a:gd name="T2" fmla="*/ 39677 w 149"/>
                <a:gd name="T3" fmla="*/ 127000 h 244"/>
                <a:gd name="T4" fmla="*/ 39677 w 149"/>
                <a:gd name="T5" fmla="*/ 127000 h 244"/>
                <a:gd name="T6" fmla="*/ 40199 w 149"/>
                <a:gd name="T7" fmla="*/ 126480 h 244"/>
                <a:gd name="T8" fmla="*/ 40199 w 149"/>
                <a:gd name="T9" fmla="*/ 126480 h 244"/>
                <a:gd name="T10" fmla="*/ 40721 w 149"/>
                <a:gd name="T11" fmla="*/ 125959 h 244"/>
                <a:gd name="T12" fmla="*/ 40721 w 149"/>
                <a:gd name="T13" fmla="*/ 125959 h 244"/>
                <a:gd name="T14" fmla="*/ 41765 w 149"/>
                <a:gd name="T15" fmla="*/ 125439 h 244"/>
                <a:gd name="T16" fmla="*/ 41765 w 149"/>
                <a:gd name="T17" fmla="*/ 125439 h 244"/>
                <a:gd name="T18" fmla="*/ 42810 w 149"/>
                <a:gd name="T19" fmla="*/ 124918 h 244"/>
                <a:gd name="T20" fmla="*/ 43332 w 149"/>
                <a:gd name="T21" fmla="*/ 124918 h 244"/>
                <a:gd name="T22" fmla="*/ 44376 w 149"/>
                <a:gd name="T23" fmla="*/ 124398 h 244"/>
                <a:gd name="T24" fmla="*/ 44898 w 149"/>
                <a:gd name="T25" fmla="*/ 124398 h 244"/>
                <a:gd name="T26" fmla="*/ 45942 w 149"/>
                <a:gd name="T27" fmla="*/ 124398 h 244"/>
                <a:gd name="T28" fmla="*/ 46986 w 149"/>
                <a:gd name="T29" fmla="*/ 124398 h 244"/>
                <a:gd name="T30" fmla="*/ 48030 w 149"/>
                <a:gd name="T31" fmla="*/ 124398 h 244"/>
                <a:gd name="T32" fmla="*/ 50118 w 149"/>
                <a:gd name="T33" fmla="*/ 124398 h 244"/>
                <a:gd name="T34" fmla="*/ 71001 w 149"/>
                <a:gd name="T35" fmla="*/ 94209 h 244"/>
                <a:gd name="T36" fmla="*/ 67869 w 149"/>
                <a:gd name="T37" fmla="*/ 87443 h 244"/>
                <a:gd name="T38" fmla="*/ 66825 w 149"/>
                <a:gd name="T39" fmla="*/ 85361 h 244"/>
                <a:gd name="T40" fmla="*/ 64736 w 149"/>
                <a:gd name="T41" fmla="*/ 81197 h 244"/>
                <a:gd name="T42" fmla="*/ 63692 w 149"/>
                <a:gd name="T43" fmla="*/ 78594 h 244"/>
                <a:gd name="T44" fmla="*/ 61604 w 149"/>
                <a:gd name="T45" fmla="*/ 74951 h 244"/>
                <a:gd name="T46" fmla="*/ 60038 w 149"/>
                <a:gd name="T47" fmla="*/ 72348 h 244"/>
                <a:gd name="T48" fmla="*/ 57949 w 149"/>
                <a:gd name="T49" fmla="*/ 69225 h 244"/>
                <a:gd name="T50" fmla="*/ 55861 w 149"/>
                <a:gd name="T51" fmla="*/ 66623 h 244"/>
                <a:gd name="T52" fmla="*/ 54295 w 149"/>
                <a:gd name="T53" fmla="*/ 63500 h 244"/>
                <a:gd name="T54" fmla="*/ 52207 w 149"/>
                <a:gd name="T55" fmla="*/ 60898 h 244"/>
                <a:gd name="T56" fmla="*/ 50118 w 149"/>
                <a:gd name="T57" fmla="*/ 57775 h 244"/>
                <a:gd name="T58" fmla="*/ 48030 w 149"/>
                <a:gd name="T59" fmla="*/ 55172 h 244"/>
                <a:gd name="T60" fmla="*/ 45942 w 149"/>
                <a:gd name="T61" fmla="*/ 52049 h 244"/>
                <a:gd name="T62" fmla="*/ 43854 w 149"/>
                <a:gd name="T63" fmla="*/ 49967 h 244"/>
                <a:gd name="T64" fmla="*/ 41243 w 149"/>
                <a:gd name="T65" fmla="*/ 46844 h 244"/>
                <a:gd name="T66" fmla="*/ 39677 w 149"/>
                <a:gd name="T67" fmla="*/ 44242 h 244"/>
                <a:gd name="T68" fmla="*/ 36545 w 149"/>
                <a:gd name="T69" fmla="*/ 41119 h 244"/>
                <a:gd name="T70" fmla="*/ 34978 w 149"/>
                <a:gd name="T71" fmla="*/ 39037 h 244"/>
                <a:gd name="T72" fmla="*/ 31846 w 149"/>
                <a:gd name="T73" fmla="*/ 35393 h 244"/>
                <a:gd name="T74" fmla="*/ 30280 w 149"/>
                <a:gd name="T75" fmla="*/ 33832 h 244"/>
                <a:gd name="T76" fmla="*/ 26625 w 149"/>
                <a:gd name="T77" fmla="*/ 29668 h 244"/>
                <a:gd name="T78" fmla="*/ 25581 w 149"/>
                <a:gd name="T79" fmla="*/ 28627 h 244"/>
                <a:gd name="T80" fmla="*/ 0 w 149"/>
                <a:gd name="T81" fmla="*/ 0 h 244"/>
                <a:gd name="T82" fmla="*/ 0 w 149"/>
                <a:gd name="T83" fmla="*/ 0 h 244"/>
                <a:gd name="T84" fmla="*/ 26625 w 149"/>
                <a:gd name="T85" fmla="*/ 68705 h 2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244">
                  <a:moveTo>
                    <a:pt x="51" y="132"/>
                  </a:moveTo>
                  <a:cubicBezTo>
                    <a:pt x="63" y="169"/>
                    <a:pt x="71" y="206"/>
                    <a:pt x="76" y="244"/>
                  </a:cubicBezTo>
                  <a:cubicBezTo>
                    <a:pt x="76" y="244"/>
                    <a:pt x="76" y="244"/>
                    <a:pt x="76" y="244"/>
                  </a:cubicBezTo>
                  <a:cubicBezTo>
                    <a:pt x="76" y="244"/>
                    <a:pt x="76" y="243"/>
                    <a:pt x="77" y="243"/>
                  </a:cubicBezTo>
                  <a:cubicBezTo>
                    <a:pt x="77" y="243"/>
                    <a:pt x="77" y="243"/>
                    <a:pt x="77" y="243"/>
                  </a:cubicBezTo>
                  <a:cubicBezTo>
                    <a:pt x="77" y="242"/>
                    <a:pt x="78" y="242"/>
                    <a:pt x="78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9" y="241"/>
                    <a:pt x="79" y="241"/>
                    <a:pt x="80" y="241"/>
                  </a:cubicBezTo>
                  <a:cubicBezTo>
                    <a:pt x="80" y="241"/>
                    <a:pt x="80" y="241"/>
                    <a:pt x="80" y="241"/>
                  </a:cubicBezTo>
                  <a:cubicBezTo>
                    <a:pt x="81" y="240"/>
                    <a:pt x="81" y="240"/>
                    <a:pt x="82" y="240"/>
                  </a:cubicBezTo>
                  <a:cubicBezTo>
                    <a:pt x="82" y="240"/>
                    <a:pt x="83" y="240"/>
                    <a:pt x="83" y="240"/>
                  </a:cubicBezTo>
                  <a:cubicBezTo>
                    <a:pt x="83" y="240"/>
                    <a:pt x="84" y="240"/>
                    <a:pt x="85" y="239"/>
                  </a:cubicBezTo>
                  <a:cubicBezTo>
                    <a:pt x="85" y="239"/>
                    <a:pt x="86" y="239"/>
                    <a:pt x="86" y="239"/>
                  </a:cubicBezTo>
                  <a:cubicBezTo>
                    <a:pt x="87" y="239"/>
                    <a:pt x="87" y="239"/>
                    <a:pt x="88" y="239"/>
                  </a:cubicBezTo>
                  <a:cubicBezTo>
                    <a:pt x="89" y="239"/>
                    <a:pt x="89" y="239"/>
                    <a:pt x="90" y="239"/>
                  </a:cubicBezTo>
                  <a:cubicBezTo>
                    <a:pt x="90" y="239"/>
                    <a:pt x="91" y="239"/>
                    <a:pt x="92" y="239"/>
                  </a:cubicBezTo>
                  <a:cubicBezTo>
                    <a:pt x="93" y="239"/>
                    <a:pt x="94" y="239"/>
                    <a:pt x="96" y="239"/>
                  </a:cubicBezTo>
                  <a:cubicBezTo>
                    <a:pt x="129" y="239"/>
                    <a:pt x="149" y="209"/>
                    <a:pt x="136" y="181"/>
                  </a:cubicBezTo>
                  <a:cubicBezTo>
                    <a:pt x="134" y="176"/>
                    <a:pt x="132" y="172"/>
                    <a:pt x="130" y="168"/>
                  </a:cubicBezTo>
                  <a:cubicBezTo>
                    <a:pt x="130" y="167"/>
                    <a:pt x="129" y="165"/>
                    <a:pt x="128" y="164"/>
                  </a:cubicBezTo>
                  <a:cubicBezTo>
                    <a:pt x="127" y="161"/>
                    <a:pt x="126" y="159"/>
                    <a:pt x="124" y="156"/>
                  </a:cubicBezTo>
                  <a:cubicBezTo>
                    <a:pt x="123" y="154"/>
                    <a:pt x="122" y="153"/>
                    <a:pt x="122" y="151"/>
                  </a:cubicBezTo>
                  <a:cubicBezTo>
                    <a:pt x="120" y="149"/>
                    <a:pt x="119" y="147"/>
                    <a:pt x="118" y="144"/>
                  </a:cubicBezTo>
                  <a:cubicBezTo>
                    <a:pt x="117" y="143"/>
                    <a:pt x="116" y="141"/>
                    <a:pt x="115" y="139"/>
                  </a:cubicBezTo>
                  <a:cubicBezTo>
                    <a:pt x="113" y="137"/>
                    <a:pt x="112" y="135"/>
                    <a:pt x="111" y="133"/>
                  </a:cubicBezTo>
                  <a:cubicBezTo>
                    <a:pt x="110" y="131"/>
                    <a:pt x="109" y="130"/>
                    <a:pt x="107" y="128"/>
                  </a:cubicBezTo>
                  <a:cubicBezTo>
                    <a:pt x="106" y="126"/>
                    <a:pt x="105" y="124"/>
                    <a:pt x="104" y="122"/>
                  </a:cubicBezTo>
                  <a:cubicBezTo>
                    <a:pt x="102" y="120"/>
                    <a:pt x="101" y="119"/>
                    <a:pt x="100" y="117"/>
                  </a:cubicBezTo>
                  <a:cubicBezTo>
                    <a:pt x="99" y="115"/>
                    <a:pt x="97" y="113"/>
                    <a:pt x="96" y="111"/>
                  </a:cubicBezTo>
                  <a:cubicBezTo>
                    <a:pt x="95" y="109"/>
                    <a:pt x="93" y="108"/>
                    <a:pt x="92" y="106"/>
                  </a:cubicBezTo>
                  <a:cubicBezTo>
                    <a:pt x="91" y="104"/>
                    <a:pt x="89" y="102"/>
                    <a:pt x="88" y="100"/>
                  </a:cubicBezTo>
                  <a:cubicBezTo>
                    <a:pt x="87" y="99"/>
                    <a:pt x="85" y="97"/>
                    <a:pt x="84" y="96"/>
                  </a:cubicBezTo>
                  <a:cubicBezTo>
                    <a:pt x="83" y="94"/>
                    <a:pt x="81" y="92"/>
                    <a:pt x="79" y="90"/>
                  </a:cubicBezTo>
                  <a:cubicBezTo>
                    <a:pt x="78" y="88"/>
                    <a:pt x="77" y="87"/>
                    <a:pt x="76" y="85"/>
                  </a:cubicBezTo>
                  <a:cubicBezTo>
                    <a:pt x="74" y="83"/>
                    <a:pt x="72" y="81"/>
                    <a:pt x="70" y="79"/>
                  </a:cubicBezTo>
                  <a:cubicBezTo>
                    <a:pt x="69" y="78"/>
                    <a:pt x="68" y="76"/>
                    <a:pt x="67" y="75"/>
                  </a:cubicBezTo>
                  <a:cubicBezTo>
                    <a:pt x="65" y="73"/>
                    <a:pt x="63" y="70"/>
                    <a:pt x="61" y="68"/>
                  </a:cubicBezTo>
                  <a:cubicBezTo>
                    <a:pt x="60" y="67"/>
                    <a:pt x="59" y="66"/>
                    <a:pt x="58" y="65"/>
                  </a:cubicBezTo>
                  <a:cubicBezTo>
                    <a:pt x="56" y="62"/>
                    <a:pt x="53" y="59"/>
                    <a:pt x="51" y="57"/>
                  </a:cubicBezTo>
                  <a:cubicBezTo>
                    <a:pt x="50" y="56"/>
                    <a:pt x="50" y="55"/>
                    <a:pt x="49" y="55"/>
                  </a:cubicBezTo>
                  <a:cubicBezTo>
                    <a:pt x="34" y="38"/>
                    <a:pt x="18" y="2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42"/>
                    <a:pt x="38" y="86"/>
                    <a:pt x="51" y="132"/>
                  </a:cubicBezTo>
                  <a:close/>
                </a:path>
              </a:pathLst>
            </a:custGeom>
            <a:solidFill>
              <a:srgbClr val="96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19" name="Freeform 925">
              <a:extLst>
                <a:ext uri="{FF2B5EF4-FFF2-40B4-BE49-F238E27FC236}">
                  <a16:creationId xmlns:a16="http://schemas.microsoft.com/office/drawing/2014/main" id="{01B06B99-A2BB-4578-84E6-58671624F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7700" y="3589338"/>
              <a:ext cx="231775" cy="241300"/>
            </a:xfrm>
            <a:custGeom>
              <a:avLst/>
              <a:gdLst>
                <a:gd name="T0" fmla="*/ 192712 w 445"/>
                <a:gd name="T1" fmla="*/ 199426 h 461"/>
                <a:gd name="T2" fmla="*/ 228129 w 445"/>
                <a:gd name="T3" fmla="*/ 116201 h 461"/>
                <a:gd name="T4" fmla="*/ 107814 w 445"/>
                <a:gd name="T5" fmla="*/ 6805 h 461"/>
                <a:gd name="T6" fmla="*/ 8854 w 445"/>
                <a:gd name="T7" fmla="*/ 88983 h 461"/>
                <a:gd name="T8" fmla="*/ 63022 w 445"/>
                <a:gd name="T9" fmla="*/ 206754 h 461"/>
                <a:gd name="T10" fmla="*/ 192712 w 445"/>
                <a:gd name="T11" fmla="*/ 199426 h 4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5" h="461">
                  <a:moveTo>
                    <a:pt x="370" y="381"/>
                  </a:moveTo>
                  <a:cubicBezTo>
                    <a:pt x="413" y="342"/>
                    <a:pt x="445" y="281"/>
                    <a:pt x="438" y="222"/>
                  </a:cubicBezTo>
                  <a:cubicBezTo>
                    <a:pt x="427" y="86"/>
                    <a:pt x="326" y="0"/>
                    <a:pt x="207" y="13"/>
                  </a:cubicBezTo>
                  <a:cubicBezTo>
                    <a:pt x="116" y="19"/>
                    <a:pt x="31" y="86"/>
                    <a:pt x="17" y="170"/>
                  </a:cubicBezTo>
                  <a:cubicBezTo>
                    <a:pt x="0" y="271"/>
                    <a:pt x="34" y="354"/>
                    <a:pt x="121" y="395"/>
                  </a:cubicBezTo>
                  <a:cubicBezTo>
                    <a:pt x="237" y="461"/>
                    <a:pt x="347" y="401"/>
                    <a:pt x="370" y="3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0" name="Freeform 926">
              <a:extLst>
                <a:ext uri="{FF2B5EF4-FFF2-40B4-BE49-F238E27FC236}">
                  <a16:creationId xmlns:a16="http://schemas.microsoft.com/office/drawing/2014/main" id="{086C4F39-8F24-4C4B-BD6B-18CEE286A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88" y="3817938"/>
              <a:ext cx="430213" cy="593725"/>
            </a:xfrm>
            <a:custGeom>
              <a:avLst/>
              <a:gdLst>
                <a:gd name="T0" fmla="*/ 81349 w 825"/>
                <a:gd name="T1" fmla="*/ 209612 h 1133"/>
                <a:gd name="T2" fmla="*/ 21902 w 825"/>
                <a:gd name="T3" fmla="*/ 221140 h 1133"/>
                <a:gd name="T4" fmla="*/ 1564 w 825"/>
                <a:gd name="T5" fmla="*/ 244198 h 1133"/>
                <a:gd name="T6" fmla="*/ 22945 w 825"/>
                <a:gd name="T7" fmla="*/ 274067 h 1133"/>
                <a:gd name="T8" fmla="*/ 44325 w 825"/>
                <a:gd name="T9" fmla="*/ 274067 h 1133"/>
                <a:gd name="T10" fmla="*/ 169999 w 825"/>
                <a:gd name="T11" fmla="*/ 246818 h 1133"/>
                <a:gd name="T12" fmla="*/ 210674 w 825"/>
                <a:gd name="T13" fmla="*/ 219044 h 1133"/>
                <a:gd name="T14" fmla="*/ 275858 w 825"/>
                <a:gd name="T15" fmla="*/ 132579 h 1133"/>
                <a:gd name="T16" fmla="*/ 287852 w 825"/>
                <a:gd name="T17" fmla="*/ 127863 h 1133"/>
                <a:gd name="T18" fmla="*/ 288373 w 825"/>
                <a:gd name="T19" fmla="*/ 139392 h 1133"/>
                <a:gd name="T20" fmla="*/ 252913 w 825"/>
                <a:gd name="T21" fmla="*/ 186030 h 1133"/>
                <a:gd name="T22" fmla="*/ 231533 w 825"/>
                <a:gd name="T23" fmla="*/ 235813 h 1133"/>
                <a:gd name="T24" fmla="*/ 224754 w 825"/>
                <a:gd name="T25" fmla="*/ 284548 h 1133"/>
                <a:gd name="T26" fmla="*/ 173128 w 825"/>
                <a:gd name="T27" fmla="*/ 522981 h 1133"/>
                <a:gd name="T28" fmla="*/ 188772 w 825"/>
                <a:gd name="T29" fmla="*/ 587437 h 1133"/>
                <a:gd name="T30" fmla="*/ 239876 w 825"/>
                <a:gd name="T31" fmla="*/ 559663 h 1133"/>
                <a:gd name="T32" fmla="*/ 290980 w 825"/>
                <a:gd name="T33" fmla="*/ 343239 h 1133"/>
                <a:gd name="T34" fmla="*/ 330091 w 825"/>
                <a:gd name="T35" fmla="*/ 311797 h 1133"/>
                <a:gd name="T36" fmla="*/ 357729 w 825"/>
                <a:gd name="T37" fmla="*/ 350051 h 1133"/>
                <a:gd name="T38" fmla="*/ 336348 w 825"/>
                <a:gd name="T39" fmla="*/ 552851 h 1133"/>
                <a:gd name="T40" fmla="*/ 355643 w 825"/>
                <a:gd name="T41" fmla="*/ 587961 h 1133"/>
                <a:gd name="T42" fmla="*/ 400489 w 825"/>
                <a:gd name="T43" fmla="*/ 557567 h 1133"/>
                <a:gd name="T44" fmla="*/ 427606 w 825"/>
                <a:gd name="T45" fmla="*/ 278259 h 1133"/>
                <a:gd name="T46" fmla="*/ 417698 w 825"/>
                <a:gd name="T47" fmla="*/ 186554 h 1133"/>
                <a:gd name="T48" fmla="*/ 380152 w 825"/>
                <a:gd name="T49" fmla="*/ 64456 h 1133"/>
                <a:gd name="T50" fmla="*/ 281594 w 825"/>
                <a:gd name="T51" fmla="*/ 5240 h 1133"/>
                <a:gd name="T52" fmla="*/ 244570 w 825"/>
                <a:gd name="T53" fmla="*/ 28822 h 1133"/>
                <a:gd name="T54" fmla="*/ 214846 w 825"/>
                <a:gd name="T55" fmla="*/ 79128 h 1133"/>
                <a:gd name="T56" fmla="*/ 166349 w 825"/>
                <a:gd name="T57" fmla="*/ 158257 h 1133"/>
                <a:gd name="T58" fmla="*/ 81349 w 825"/>
                <a:gd name="T59" fmla="*/ 209612 h 113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25" h="1133">
                  <a:moveTo>
                    <a:pt x="156" y="400"/>
                  </a:moveTo>
                  <a:cubicBezTo>
                    <a:pt x="117" y="408"/>
                    <a:pt x="80" y="410"/>
                    <a:pt x="42" y="422"/>
                  </a:cubicBezTo>
                  <a:cubicBezTo>
                    <a:pt x="25" y="427"/>
                    <a:pt x="0" y="440"/>
                    <a:pt x="3" y="466"/>
                  </a:cubicBezTo>
                  <a:cubicBezTo>
                    <a:pt x="5" y="490"/>
                    <a:pt x="21" y="514"/>
                    <a:pt x="44" y="523"/>
                  </a:cubicBezTo>
                  <a:cubicBezTo>
                    <a:pt x="56" y="528"/>
                    <a:pt x="71" y="523"/>
                    <a:pt x="85" y="523"/>
                  </a:cubicBezTo>
                  <a:cubicBezTo>
                    <a:pt x="169" y="521"/>
                    <a:pt x="248" y="499"/>
                    <a:pt x="326" y="471"/>
                  </a:cubicBezTo>
                  <a:cubicBezTo>
                    <a:pt x="355" y="461"/>
                    <a:pt x="387" y="442"/>
                    <a:pt x="404" y="418"/>
                  </a:cubicBezTo>
                  <a:cubicBezTo>
                    <a:pt x="445" y="361"/>
                    <a:pt x="493" y="315"/>
                    <a:pt x="529" y="253"/>
                  </a:cubicBezTo>
                  <a:cubicBezTo>
                    <a:pt x="534" y="244"/>
                    <a:pt x="542" y="236"/>
                    <a:pt x="552" y="244"/>
                  </a:cubicBezTo>
                  <a:cubicBezTo>
                    <a:pt x="560" y="250"/>
                    <a:pt x="557" y="259"/>
                    <a:pt x="553" y="266"/>
                  </a:cubicBezTo>
                  <a:cubicBezTo>
                    <a:pt x="535" y="299"/>
                    <a:pt x="509" y="327"/>
                    <a:pt x="485" y="355"/>
                  </a:cubicBezTo>
                  <a:cubicBezTo>
                    <a:pt x="461" y="382"/>
                    <a:pt x="443" y="410"/>
                    <a:pt x="444" y="450"/>
                  </a:cubicBezTo>
                  <a:cubicBezTo>
                    <a:pt x="444" y="481"/>
                    <a:pt x="439" y="513"/>
                    <a:pt x="431" y="543"/>
                  </a:cubicBezTo>
                  <a:cubicBezTo>
                    <a:pt x="392" y="693"/>
                    <a:pt x="365" y="846"/>
                    <a:pt x="332" y="998"/>
                  </a:cubicBezTo>
                  <a:cubicBezTo>
                    <a:pt x="327" y="1023"/>
                    <a:pt x="312" y="1120"/>
                    <a:pt x="362" y="1121"/>
                  </a:cubicBezTo>
                  <a:cubicBezTo>
                    <a:pt x="431" y="1128"/>
                    <a:pt x="446" y="1099"/>
                    <a:pt x="460" y="1068"/>
                  </a:cubicBezTo>
                  <a:cubicBezTo>
                    <a:pt x="484" y="1017"/>
                    <a:pt x="535" y="738"/>
                    <a:pt x="558" y="655"/>
                  </a:cubicBezTo>
                  <a:cubicBezTo>
                    <a:pt x="569" y="615"/>
                    <a:pt x="599" y="591"/>
                    <a:pt x="633" y="595"/>
                  </a:cubicBezTo>
                  <a:cubicBezTo>
                    <a:pt x="665" y="598"/>
                    <a:pt x="686" y="626"/>
                    <a:pt x="686" y="668"/>
                  </a:cubicBezTo>
                  <a:cubicBezTo>
                    <a:pt x="686" y="741"/>
                    <a:pt x="652" y="999"/>
                    <a:pt x="645" y="1055"/>
                  </a:cubicBezTo>
                  <a:cubicBezTo>
                    <a:pt x="643" y="1071"/>
                    <a:pt x="643" y="1124"/>
                    <a:pt x="682" y="1122"/>
                  </a:cubicBezTo>
                  <a:cubicBezTo>
                    <a:pt x="754" y="1133"/>
                    <a:pt x="755" y="1100"/>
                    <a:pt x="768" y="1064"/>
                  </a:cubicBezTo>
                  <a:cubicBezTo>
                    <a:pt x="792" y="993"/>
                    <a:pt x="825" y="719"/>
                    <a:pt x="820" y="531"/>
                  </a:cubicBezTo>
                  <a:cubicBezTo>
                    <a:pt x="821" y="482"/>
                    <a:pt x="811" y="405"/>
                    <a:pt x="801" y="356"/>
                  </a:cubicBezTo>
                  <a:cubicBezTo>
                    <a:pt x="783" y="268"/>
                    <a:pt x="768" y="207"/>
                    <a:pt x="729" y="123"/>
                  </a:cubicBezTo>
                  <a:cubicBezTo>
                    <a:pt x="685" y="28"/>
                    <a:pt x="641" y="0"/>
                    <a:pt x="540" y="10"/>
                  </a:cubicBezTo>
                  <a:cubicBezTo>
                    <a:pt x="508" y="13"/>
                    <a:pt x="484" y="26"/>
                    <a:pt x="469" y="55"/>
                  </a:cubicBezTo>
                  <a:cubicBezTo>
                    <a:pt x="453" y="88"/>
                    <a:pt x="429" y="117"/>
                    <a:pt x="412" y="151"/>
                  </a:cubicBezTo>
                  <a:cubicBezTo>
                    <a:pt x="385" y="204"/>
                    <a:pt x="358" y="256"/>
                    <a:pt x="319" y="302"/>
                  </a:cubicBezTo>
                  <a:cubicBezTo>
                    <a:pt x="276" y="354"/>
                    <a:pt x="219" y="386"/>
                    <a:pt x="156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1" name="Freeform 927">
              <a:extLst>
                <a:ext uri="{FF2B5EF4-FFF2-40B4-BE49-F238E27FC236}">
                  <a16:creationId xmlns:a16="http://schemas.microsoft.com/office/drawing/2014/main" id="{8AE1493C-7357-4350-9509-F0F4197D7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902076"/>
              <a:ext cx="234950" cy="106363"/>
            </a:xfrm>
            <a:custGeom>
              <a:avLst/>
              <a:gdLst>
                <a:gd name="T0" fmla="*/ 38551 w 451"/>
                <a:gd name="T1" fmla="*/ 65695 h 204"/>
                <a:gd name="T2" fmla="*/ 136490 w 451"/>
                <a:gd name="T3" fmla="*/ 102713 h 204"/>
                <a:gd name="T4" fmla="*/ 151076 w 451"/>
                <a:gd name="T5" fmla="*/ 104277 h 204"/>
                <a:gd name="T6" fmla="*/ 234950 w 451"/>
                <a:gd name="T7" fmla="*/ 30240 h 204"/>
                <a:gd name="T8" fmla="*/ 193274 w 451"/>
                <a:gd name="T9" fmla="*/ 49010 h 204"/>
                <a:gd name="T10" fmla="*/ 138053 w 451"/>
                <a:gd name="T11" fmla="*/ 47446 h 204"/>
                <a:gd name="T12" fmla="*/ 63035 w 451"/>
                <a:gd name="T13" fmla="*/ 11471 h 204"/>
                <a:gd name="T14" fmla="*/ 21359 w 451"/>
                <a:gd name="T15" fmla="*/ 1043 h 204"/>
                <a:gd name="T16" fmla="*/ 3647 w 451"/>
                <a:gd name="T17" fmla="*/ 17727 h 204"/>
                <a:gd name="T18" fmla="*/ 38551 w 451"/>
                <a:gd name="T19" fmla="*/ 65695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1" h="204">
                  <a:moveTo>
                    <a:pt x="74" y="126"/>
                  </a:moveTo>
                  <a:cubicBezTo>
                    <a:pt x="137" y="148"/>
                    <a:pt x="199" y="173"/>
                    <a:pt x="262" y="197"/>
                  </a:cubicBezTo>
                  <a:cubicBezTo>
                    <a:pt x="271" y="201"/>
                    <a:pt x="280" y="204"/>
                    <a:pt x="290" y="200"/>
                  </a:cubicBezTo>
                  <a:cubicBezTo>
                    <a:pt x="364" y="178"/>
                    <a:pt x="425" y="139"/>
                    <a:pt x="451" y="58"/>
                  </a:cubicBezTo>
                  <a:cubicBezTo>
                    <a:pt x="424" y="70"/>
                    <a:pt x="397" y="81"/>
                    <a:pt x="371" y="94"/>
                  </a:cubicBezTo>
                  <a:cubicBezTo>
                    <a:pt x="335" y="113"/>
                    <a:pt x="301" y="111"/>
                    <a:pt x="265" y="91"/>
                  </a:cubicBezTo>
                  <a:cubicBezTo>
                    <a:pt x="218" y="66"/>
                    <a:pt x="169" y="46"/>
                    <a:pt x="121" y="22"/>
                  </a:cubicBezTo>
                  <a:cubicBezTo>
                    <a:pt x="96" y="10"/>
                    <a:pt x="69" y="5"/>
                    <a:pt x="41" y="2"/>
                  </a:cubicBezTo>
                  <a:cubicBezTo>
                    <a:pt x="15" y="0"/>
                    <a:pt x="0" y="13"/>
                    <a:pt x="7" y="34"/>
                  </a:cubicBezTo>
                  <a:cubicBezTo>
                    <a:pt x="21" y="71"/>
                    <a:pt x="30" y="110"/>
                    <a:pt x="7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2" name="Freeform 928">
              <a:extLst>
                <a:ext uri="{FF2B5EF4-FFF2-40B4-BE49-F238E27FC236}">
                  <a16:creationId xmlns:a16="http://schemas.microsoft.com/office/drawing/2014/main" id="{BDEC633F-A819-4338-B929-718C890F2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5125" y="3211513"/>
              <a:ext cx="1860550" cy="1225550"/>
            </a:xfrm>
            <a:custGeom>
              <a:avLst/>
              <a:gdLst>
                <a:gd name="T0" fmla="*/ 1577446 w 3562"/>
                <a:gd name="T1" fmla="*/ 1102734 h 2345"/>
                <a:gd name="T2" fmla="*/ 1743025 w 3562"/>
                <a:gd name="T3" fmla="*/ 940721 h 2345"/>
                <a:gd name="T4" fmla="*/ 1834433 w 3562"/>
                <a:gd name="T5" fmla="*/ 726968 h 2345"/>
                <a:gd name="T6" fmla="*/ 1644826 w 3562"/>
                <a:gd name="T7" fmla="*/ 628715 h 2345"/>
                <a:gd name="T8" fmla="*/ 1337172 w 3562"/>
                <a:gd name="T9" fmla="*/ 677319 h 2345"/>
                <a:gd name="T10" fmla="*/ 1067126 w 3562"/>
                <a:gd name="T11" fmla="*/ 575407 h 2345"/>
                <a:gd name="T12" fmla="*/ 1050934 w 3562"/>
                <a:gd name="T13" fmla="*/ 239361 h 2345"/>
                <a:gd name="T14" fmla="*/ 744847 w 3562"/>
                <a:gd name="T15" fmla="*/ 30312 h 2345"/>
                <a:gd name="T16" fmla="*/ 488904 w 3562"/>
                <a:gd name="T17" fmla="*/ 163581 h 2345"/>
                <a:gd name="T18" fmla="*/ 248108 w 3562"/>
                <a:gd name="T19" fmla="*/ 314619 h 2345"/>
                <a:gd name="T20" fmla="*/ 68426 w 3562"/>
                <a:gd name="T21" fmla="*/ 659550 h 2345"/>
                <a:gd name="T22" fmla="*/ 121704 w 3562"/>
                <a:gd name="T23" fmla="*/ 1093326 h 2345"/>
                <a:gd name="T24" fmla="*/ 264823 w 3562"/>
                <a:gd name="T25" fmla="*/ 1219279 h 2345"/>
                <a:gd name="T26" fmla="*/ 450251 w 3562"/>
                <a:gd name="T27" fmla="*/ 622966 h 2345"/>
                <a:gd name="T28" fmla="*/ 727087 w 3562"/>
                <a:gd name="T29" fmla="*/ 733240 h 2345"/>
                <a:gd name="T30" fmla="*/ 906770 w 3562"/>
                <a:gd name="T31" fmla="*/ 664776 h 2345"/>
                <a:gd name="T32" fmla="*/ 901547 w 3562"/>
                <a:gd name="T33" fmla="*/ 961103 h 2345"/>
                <a:gd name="T34" fmla="*/ 1200843 w 3562"/>
                <a:gd name="T35" fmla="*/ 1091236 h 2345"/>
                <a:gd name="T36" fmla="*/ 1415522 w 3562"/>
                <a:gd name="T37" fmla="*/ 799090 h 2345"/>
                <a:gd name="T38" fmla="*/ 1660496 w 3562"/>
                <a:gd name="T39" fmla="*/ 385695 h 2345"/>
                <a:gd name="T40" fmla="*/ 1697060 w 3562"/>
                <a:gd name="T41" fmla="*/ 612514 h 2345"/>
                <a:gd name="T42" fmla="*/ 1751905 w 3562"/>
                <a:gd name="T43" fmla="*/ 1158654 h 2345"/>
                <a:gd name="T44" fmla="*/ 1588415 w 3562"/>
                <a:gd name="T45" fmla="*/ 1128865 h 2345"/>
                <a:gd name="T46" fmla="*/ 1691314 w 3562"/>
                <a:gd name="T47" fmla="*/ 739511 h 2345"/>
                <a:gd name="T48" fmla="*/ 1436938 w 3562"/>
                <a:gd name="T49" fmla="*/ 827834 h 2345"/>
                <a:gd name="T50" fmla="*/ 1487604 w 3562"/>
                <a:gd name="T51" fmla="*/ 737943 h 2345"/>
                <a:gd name="T52" fmla="*/ 1352842 w 3562"/>
                <a:gd name="T53" fmla="*/ 708154 h 2345"/>
                <a:gd name="T54" fmla="*/ 363544 w 3562"/>
                <a:gd name="T55" fmla="*/ 501718 h 2345"/>
                <a:gd name="T56" fmla="*/ 353097 w 3562"/>
                <a:gd name="T57" fmla="*/ 366358 h 2345"/>
                <a:gd name="T58" fmla="*/ 238184 w 3562"/>
                <a:gd name="T59" fmla="*/ 351202 h 2345"/>
                <a:gd name="T60" fmla="*/ 419956 w 3562"/>
                <a:gd name="T61" fmla="*/ 597358 h 2345"/>
                <a:gd name="T62" fmla="*/ 212067 w 3562"/>
                <a:gd name="T63" fmla="*/ 1156564 h 2345"/>
                <a:gd name="T64" fmla="*/ 62680 w 3562"/>
                <a:gd name="T65" fmla="*/ 1202555 h 2345"/>
                <a:gd name="T66" fmla="*/ 160356 w 3562"/>
                <a:gd name="T67" fmla="*/ 604674 h 2345"/>
                <a:gd name="T68" fmla="*/ 470100 w 3562"/>
                <a:gd name="T69" fmla="*/ 478200 h 2345"/>
                <a:gd name="T70" fmla="*/ 745891 w 3562"/>
                <a:gd name="T71" fmla="*/ 717561 h 2345"/>
                <a:gd name="T72" fmla="*/ 478979 w 3562"/>
                <a:gd name="T73" fmla="*/ 623489 h 2345"/>
                <a:gd name="T74" fmla="*/ 415777 w 3562"/>
                <a:gd name="T75" fmla="*/ 405555 h 2345"/>
                <a:gd name="T76" fmla="*/ 391750 w 3562"/>
                <a:gd name="T77" fmla="*/ 205913 h 2345"/>
                <a:gd name="T78" fmla="*/ 583968 w 3562"/>
                <a:gd name="T79" fmla="*/ 53308 h 2345"/>
                <a:gd name="T80" fmla="*/ 976763 w 3562"/>
                <a:gd name="T81" fmla="*/ 99298 h 2345"/>
                <a:gd name="T82" fmla="*/ 1013848 w 3562"/>
                <a:gd name="T83" fmla="*/ 140585 h 2345"/>
                <a:gd name="T84" fmla="*/ 1026907 w 3562"/>
                <a:gd name="T85" fmla="*/ 156787 h 2345"/>
                <a:gd name="T86" fmla="*/ 1038920 w 3562"/>
                <a:gd name="T87" fmla="*/ 174033 h 2345"/>
                <a:gd name="T88" fmla="*/ 1049889 w 3562"/>
                <a:gd name="T89" fmla="*/ 195983 h 2345"/>
                <a:gd name="T90" fmla="*/ 1023250 w 3562"/>
                <a:gd name="T91" fmla="*/ 226296 h 2345"/>
                <a:gd name="T92" fmla="*/ 1019594 w 3562"/>
                <a:gd name="T93" fmla="*/ 227863 h 2345"/>
                <a:gd name="T94" fmla="*/ 1022206 w 3562"/>
                <a:gd name="T95" fmla="*/ 250336 h 2345"/>
                <a:gd name="T96" fmla="*/ 1027951 w 3562"/>
                <a:gd name="T97" fmla="*/ 276467 h 2345"/>
                <a:gd name="T98" fmla="*/ 1032130 w 3562"/>
                <a:gd name="T99" fmla="*/ 302598 h 2345"/>
                <a:gd name="T100" fmla="*/ 1034742 w 3562"/>
                <a:gd name="T101" fmla="*/ 329775 h 2345"/>
                <a:gd name="T102" fmla="*/ 1034742 w 3562"/>
                <a:gd name="T103" fmla="*/ 357474 h 2345"/>
                <a:gd name="T104" fmla="*/ 1055635 w 3562"/>
                <a:gd name="T105" fmla="*/ 398761 h 2345"/>
                <a:gd name="T106" fmla="*/ 884310 w 3562"/>
                <a:gd name="T107" fmla="*/ 655369 h 2345"/>
                <a:gd name="T108" fmla="*/ 1089064 w 3562"/>
                <a:gd name="T109" fmla="*/ 1077125 h 2345"/>
                <a:gd name="T110" fmla="*/ 906770 w 3562"/>
                <a:gd name="T111" fmla="*/ 933927 h 2345"/>
                <a:gd name="T112" fmla="*/ 896846 w 3562"/>
                <a:gd name="T113" fmla="*/ 910409 h 2345"/>
                <a:gd name="T114" fmla="*/ 886399 w 3562"/>
                <a:gd name="T115" fmla="*/ 879051 h 2345"/>
                <a:gd name="T116" fmla="*/ 933409 w 3562"/>
                <a:gd name="T117" fmla="*/ 648575 h 2345"/>
                <a:gd name="T118" fmla="*/ 1235317 w 3562"/>
                <a:gd name="T119" fmla="*/ 580111 h 2345"/>
                <a:gd name="T120" fmla="*/ 1364334 w 3562"/>
                <a:gd name="T121" fmla="*/ 786024 h 2345"/>
                <a:gd name="T122" fmla="*/ 1380526 w 3562"/>
                <a:gd name="T123" fmla="*/ 800135 h 2345"/>
                <a:gd name="T124" fmla="*/ 1398808 w 3562"/>
                <a:gd name="T125" fmla="*/ 857624 h 23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562" h="2345">
                  <a:moveTo>
                    <a:pt x="2672" y="1810"/>
                  </a:moveTo>
                  <a:cubicBezTo>
                    <a:pt x="2685" y="1784"/>
                    <a:pt x="2700" y="1758"/>
                    <a:pt x="2711" y="1731"/>
                  </a:cubicBezTo>
                  <a:cubicBezTo>
                    <a:pt x="2719" y="1710"/>
                    <a:pt x="2731" y="1714"/>
                    <a:pt x="2752" y="1717"/>
                  </a:cubicBezTo>
                  <a:cubicBezTo>
                    <a:pt x="2904" y="1713"/>
                    <a:pt x="2982" y="1703"/>
                    <a:pt x="3085" y="1641"/>
                  </a:cubicBezTo>
                  <a:cubicBezTo>
                    <a:pt x="3094" y="1636"/>
                    <a:pt x="3103" y="1625"/>
                    <a:pt x="3118" y="1637"/>
                  </a:cubicBezTo>
                  <a:cubicBezTo>
                    <a:pt x="3095" y="1796"/>
                    <a:pt x="3055" y="1952"/>
                    <a:pt x="3020" y="2110"/>
                  </a:cubicBezTo>
                  <a:cubicBezTo>
                    <a:pt x="3009" y="2156"/>
                    <a:pt x="3002" y="2190"/>
                    <a:pt x="2998" y="2237"/>
                  </a:cubicBezTo>
                  <a:cubicBezTo>
                    <a:pt x="2994" y="2283"/>
                    <a:pt x="3030" y="2317"/>
                    <a:pt x="3125" y="2315"/>
                  </a:cubicBezTo>
                  <a:cubicBezTo>
                    <a:pt x="3165" y="2314"/>
                    <a:pt x="3192" y="2280"/>
                    <a:pt x="3203" y="2244"/>
                  </a:cubicBezTo>
                  <a:cubicBezTo>
                    <a:pt x="3222" y="2186"/>
                    <a:pt x="3236" y="2127"/>
                    <a:pt x="3248" y="2067"/>
                  </a:cubicBezTo>
                  <a:cubicBezTo>
                    <a:pt x="3263" y="1994"/>
                    <a:pt x="3273" y="1919"/>
                    <a:pt x="3295" y="1847"/>
                  </a:cubicBezTo>
                  <a:cubicBezTo>
                    <a:pt x="3301" y="1824"/>
                    <a:pt x="3306" y="1796"/>
                    <a:pt x="3337" y="1800"/>
                  </a:cubicBezTo>
                  <a:cubicBezTo>
                    <a:pt x="3370" y="1804"/>
                    <a:pt x="3362" y="1836"/>
                    <a:pt x="3362" y="1857"/>
                  </a:cubicBezTo>
                  <a:cubicBezTo>
                    <a:pt x="3362" y="1909"/>
                    <a:pt x="3318" y="2161"/>
                    <a:pt x="3317" y="2238"/>
                  </a:cubicBezTo>
                  <a:cubicBezTo>
                    <a:pt x="3317" y="2285"/>
                    <a:pt x="3328" y="2312"/>
                    <a:pt x="3404" y="2321"/>
                  </a:cubicBezTo>
                  <a:cubicBezTo>
                    <a:pt x="3468" y="2322"/>
                    <a:pt x="3488" y="2301"/>
                    <a:pt x="3494" y="2284"/>
                  </a:cubicBezTo>
                  <a:cubicBezTo>
                    <a:pt x="3545" y="2141"/>
                    <a:pt x="3561" y="1864"/>
                    <a:pt x="3561" y="1759"/>
                  </a:cubicBezTo>
                  <a:cubicBezTo>
                    <a:pt x="3562" y="1635"/>
                    <a:pt x="3545" y="1511"/>
                    <a:pt x="3512" y="1391"/>
                  </a:cubicBezTo>
                  <a:cubicBezTo>
                    <a:pt x="3486" y="1295"/>
                    <a:pt x="3449" y="1200"/>
                    <a:pt x="3358" y="1135"/>
                  </a:cubicBezTo>
                  <a:cubicBezTo>
                    <a:pt x="3429" y="1088"/>
                    <a:pt x="3449" y="1021"/>
                    <a:pt x="3447" y="941"/>
                  </a:cubicBezTo>
                  <a:cubicBezTo>
                    <a:pt x="3444" y="857"/>
                    <a:pt x="3389" y="733"/>
                    <a:pt x="3265" y="707"/>
                  </a:cubicBezTo>
                  <a:cubicBezTo>
                    <a:pt x="3128" y="681"/>
                    <a:pt x="2988" y="755"/>
                    <a:pt x="2961" y="851"/>
                  </a:cubicBezTo>
                  <a:cubicBezTo>
                    <a:pt x="2931" y="956"/>
                    <a:pt x="2948" y="1141"/>
                    <a:pt x="3131" y="1168"/>
                  </a:cubicBezTo>
                  <a:cubicBezTo>
                    <a:pt x="3161" y="1178"/>
                    <a:pt x="3163" y="1175"/>
                    <a:pt x="3149" y="1203"/>
                  </a:cubicBezTo>
                  <a:cubicBezTo>
                    <a:pt x="3107" y="1289"/>
                    <a:pt x="3040" y="1347"/>
                    <a:pt x="2952" y="1381"/>
                  </a:cubicBezTo>
                  <a:cubicBezTo>
                    <a:pt x="2917" y="1395"/>
                    <a:pt x="2885" y="1398"/>
                    <a:pt x="2850" y="1379"/>
                  </a:cubicBezTo>
                  <a:cubicBezTo>
                    <a:pt x="2803" y="1354"/>
                    <a:pt x="2755" y="1332"/>
                    <a:pt x="2705" y="1313"/>
                  </a:cubicBezTo>
                  <a:cubicBezTo>
                    <a:pt x="2663" y="1297"/>
                    <a:pt x="2618" y="1270"/>
                    <a:pt x="2577" y="1318"/>
                  </a:cubicBezTo>
                  <a:cubicBezTo>
                    <a:pt x="2572" y="1324"/>
                    <a:pt x="2563" y="1327"/>
                    <a:pt x="2556" y="1321"/>
                  </a:cubicBezTo>
                  <a:cubicBezTo>
                    <a:pt x="2545" y="1311"/>
                    <a:pt x="2553" y="1301"/>
                    <a:pt x="2560" y="1296"/>
                  </a:cubicBezTo>
                  <a:cubicBezTo>
                    <a:pt x="2588" y="1275"/>
                    <a:pt x="2578" y="1256"/>
                    <a:pt x="2566" y="1230"/>
                  </a:cubicBezTo>
                  <a:cubicBezTo>
                    <a:pt x="2530" y="1146"/>
                    <a:pt x="2453" y="1114"/>
                    <a:pt x="2379" y="1077"/>
                  </a:cubicBezTo>
                  <a:cubicBezTo>
                    <a:pt x="2352" y="1064"/>
                    <a:pt x="2329" y="1062"/>
                    <a:pt x="2313" y="1091"/>
                  </a:cubicBezTo>
                  <a:cubicBezTo>
                    <a:pt x="2302" y="1108"/>
                    <a:pt x="2288" y="1117"/>
                    <a:pt x="2268" y="1111"/>
                  </a:cubicBezTo>
                  <a:cubicBezTo>
                    <a:pt x="2212" y="1092"/>
                    <a:pt x="2155" y="1110"/>
                    <a:pt x="2098" y="1106"/>
                  </a:cubicBezTo>
                  <a:cubicBezTo>
                    <a:pt x="2081" y="1104"/>
                    <a:pt x="2064" y="1117"/>
                    <a:pt x="2043" y="1101"/>
                  </a:cubicBezTo>
                  <a:cubicBezTo>
                    <a:pt x="2079" y="1046"/>
                    <a:pt x="2083" y="981"/>
                    <a:pt x="2098" y="918"/>
                  </a:cubicBezTo>
                  <a:cubicBezTo>
                    <a:pt x="2104" y="893"/>
                    <a:pt x="2106" y="867"/>
                    <a:pt x="2113" y="843"/>
                  </a:cubicBezTo>
                  <a:cubicBezTo>
                    <a:pt x="2131" y="783"/>
                    <a:pt x="2123" y="760"/>
                    <a:pt x="2063" y="738"/>
                  </a:cubicBezTo>
                  <a:cubicBezTo>
                    <a:pt x="2032" y="727"/>
                    <a:pt x="2024" y="709"/>
                    <a:pt x="2021" y="682"/>
                  </a:cubicBezTo>
                  <a:cubicBezTo>
                    <a:pt x="2014" y="617"/>
                    <a:pt x="2007" y="553"/>
                    <a:pt x="2000" y="488"/>
                  </a:cubicBezTo>
                  <a:cubicBezTo>
                    <a:pt x="1998" y="475"/>
                    <a:pt x="2000" y="464"/>
                    <a:pt x="2012" y="458"/>
                  </a:cubicBezTo>
                  <a:cubicBezTo>
                    <a:pt x="2064" y="433"/>
                    <a:pt x="2062" y="390"/>
                    <a:pt x="2035" y="340"/>
                  </a:cubicBezTo>
                  <a:cubicBezTo>
                    <a:pt x="2018" y="307"/>
                    <a:pt x="1914" y="180"/>
                    <a:pt x="1860" y="133"/>
                  </a:cubicBezTo>
                  <a:cubicBezTo>
                    <a:pt x="1820" y="118"/>
                    <a:pt x="1777" y="138"/>
                    <a:pt x="1747" y="165"/>
                  </a:cubicBezTo>
                  <a:cubicBezTo>
                    <a:pt x="1728" y="182"/>
                    <a:pt x="1716" y="181"/>
                    <a:pt x="1697" y="167"/>
                  </a:cubicBezTo>
                  <a:cubicBezTo>
                    <a:pt x="1618" y="111"/>
                    <a:pt x="1525" y="96"/>
                    <a:pt x="1431" y="86"/>
                  </a:cubicBezTo>
                  <a:cubicBezTo>
                    <a:pt x="1424" y="77"/>
                    <a:pt x="1427" y="67"/>
                    <a:pt x="1426" y="58"/>
                  </a:cubicBezTo>
                  <a:cubicBezTo>
                    <a:pt x="1422" y="18"/>
                    <a:pt x="1415" y="0"/>
                    <a:pt x="1374" y="0"/>
                  </a:cubicBezTo>
                  <a:cubicBezTo>
                    <a:pt x="1364" y="0"/>
                    <a:pt x="1354" y="3"/>
                    <a:pt x="1345" y="5"/>
                  </a:cubicBezTo>
                  <a:cubicBezTo>
                    <a:pt x="1262" y="21"/>
                    <a:pt x="1178" y="52"/>
                    <a:pt x="1096" y="70"/>
                  </a:cubicBezTo>
                  <a:cubicBezTo>
                    <a:pt x="1016" y="88"/>
                    <a:pt x="1013" y="87"/>
                    <a:pt x="1036" y="166"/>
                  </a:cubicBezTo>
                  <a:cubicBezTo>
                    <a:pt x="1042" y="187"/>
                    <a:pt x="1044" y="206"/>
                    <a:pt x="1026" y="219"/>
                  </a:cubicBezTo>
                  <a:cubicBezTo>
                    <a:pt x="991" y="245"/>
                    <a:pt x="964" y="280"/>
                    <a:pt x="936" y="313"/>
                  </a:cubicBezTo>
                  <a:cubicBezTo>
                    <a:pt x="926" y="326"/>
                    <a:pt x="913" y="334"/>
                    <a:pt x="895" y="323"/>
                  </a:cubicBezTo>
                  <a:cubicBezTo>
                    <a:pt x="885" y="318"/>
                    <a:pt x="874" y="314"/>
                    <a:pt x="862" y="311"/>
                  </a:cubicBezTo>
                  <a:cubicBezTo>
                    <a:pt x="786" y="291"/>
                    <a:pt x="749" y="310"/>
                    <a:pt x="720" y="383"/>
                  </a:cubicBezTo>
                  <a:cubicBezTo>
                    <a:pt x="695" y="445"/>
                    <a:pt x="666" y="505"/>
                    <a:pt x="647" y="569"/>
                  </a:cubicBezTo>
                  <a:cubicBezTo>
                    <a:pt x="629" y="574"/>
                    <a:pt x="615" y="565"/>
                    <a:pt x="599" y="563"/>
                  </a:cubicBezTo>
                  <a:cubicBezTo>
                    <a:pt x="552" y="557"/>
                    <a:pt x="509" y="568"/>
                    <a:pt x="475" y="602"/>
                  </a:cubicBezTo>
                  <a:cubicBezTo>
                    <a:pt x="461" y="616"/>
                    <a:pt x="445" y="629"/>
                    <a:pt x="434" y="645"/>
                  </a:cubicBezTo>
                  <a:cubicBezTo>
                    <a:pt x="418" y="668"/>
                    <a:pt x="401" y="672"/>
                    <a:pt x="373" y="667"/>
                  </a:cubicBezTo>
                  <a:cubicBezTo>
                    <a:pt x="266" y="646"/>
                    <a:pt x="156" y="703"/>
                    <a:pt x="115" y="783"/>
                  </a:cubicBezTo>
                  <a:cubicBezTo>
                    <a:pt x="60" y="893"/>
                    <a:pt x="76" y="1033"/>
                    <a:pt x="198" y="1115"/>
                  </a:cubicBezTo>
                  <a:cubicBezTo>
                    <a:pt x="207" y="1121"/>
                    <a:pt x="221" y="1124"/>
                    <a:pt x="220" y="1143"/>
                  </a:cubicBezTo>
                  <a:cubicBezTo>
                    <a:pt x="178" y="1171"/>
                    <a:pt x="149" y="1214"/>
                    <a:pt x="131" y="1262"/>
                  </a:cubicBezTo>
                  <a:cubicBezTo>
                    <a:pt x="91" y="1366"/>
                    <a:pt x="66" y="1473"/>
                    <a:pt x="53" y="1583"/>
                  </a:cubicBezTo>
                  <a:cubicBezTo>
                    <a:pt x="35" y="1732"/>
                    <a:pt x="21" y="1881"/>
                    <a:pt x="9" y="2030"/>
                  </a:cubicBezTo>
                  <a:cubicBezTo>
                    <a:pt x="3" y="2103"/>
                    <a:pt x="0" y="2176"/>
                    <a:pt x="8" y="2249"/>
                  </a:cubicBezTo>
                  <a:cubicBezTo>
                    <a:pt x="14" y="2298"/>
                    <a:pt x="40" y="2340"/>
                    <a:pt x="135" y="2334"/>
                  </a:cubicBezTo>
                  <a:cubicBezTo>
                    <a:pt x="178" y="2328"/>
                    <a:pt x="212" y="2300"/>
                    <a:pt x="216" y="2257"/>
                  </a:cubicBezTo>
                  <a:cubicBezTo>
                    <a:pt x="222" y="2202"/>
                    <a:pt x="232" y="2148"/>
                    <a:pt x="233" y="2092"/>
                  </a:cubicBezTo>
                  <a:cubicBezTo>
                    <a:pt x="235" y="1996"/>
                    <a:pt x="239" y="1899"/>
                    <a:pt x="264" y="1805"/>
                  </a:cubicBezTo>
                  <a:cubicBezTo>
                    <a:pt x="272" y="1778"/>
                    <a:pt x="281" y="1763"/>
                    <a:pt x="312" y="1764"/>
                  </a:cubicBezTo>
                  <a:cubicBezTo>
                    <a:pt x="344" y="1765"/>
                    <a:pt x="348" y="1786"/>
                    <a:pt x="353" y="1811"/>
                  </a:cubicBezTo>
                  <a:cubicBezTo>
                    <a:pt x="365" y="1885"/>
                    <a:pt x="360" y="1960"/>
                    <a:pt x="361" y="2035"/>
                  </a:cubicBezTo>
                  <a:cubicBezTo>
                    <a:pt x="362" y="2112"/>
                    <a:pt x="358" y="2189"/>
                    <a:pt x="373" y="2265"/>
                  </a:cubicBezTo>
                  <a:cubicBezTo>
                    <a:pt x="384" y="2321"/>
                    <a:pt x="412" y="2345"/>
                    <a:pt x="507" y="2333"/>
                  </a:cubicBezTo>
                  <a:cubicBezTo>
                    <a:pt x="547" y="2329"/>
                    <a:pt x="572" y="2276"/>
                    <a:pt x="574" y="2246"/>
                  </a:cubicBezTo>
                  <a:cubicBezTo>
                    <a:pt x="586" y="2100"/>
                    <a:pt x="575" y="1962"/>
                    <a:pt x="575" y="1821"/>
                  </a:cubicBezTo>
                  <a:cubicBezTo>
                    <a:pt x="575" y="1685"/>
                    <a:pt x="576" y="1549"/>
                    <a:pt x="586" y="1413"/>
                  </a:cubicBezTo>
                  <a:cubicBezTo>
                    <a:pt x="588" y="1384"/>
                    <a:pt x="601" y="1366"/>
                    <a:pt x="618" y="1346"/>
                  </a:cubicBezTo>
                  <a:cubicBezTo>
                    <a:pt x="676" y="1276"/>
                    <a:pt x="759" y="1240"/>
                    <a:pt x="828" y="1184"/>
                  </a:cubicBezTo>
                  <a:cubicBezTo>
                    <a:pt x="844" y="1170"/>
                    <a:pt x="853" y="1182"/>
                    <a:pt x="862" y="1192"/>
                  </a:cubicBezTo>
                  <a:cubicBezTo>
                    <a:pt x="904" y="1237"/>
                    <a:pt x="956" y="1269"/>
                    <a:pt x="1007" y="1303"/>
                  </a:cubicBezTo>
                  <a:cubicBezTo>
                    <a:pt x="1035" y="1321"/>
                    <a:pt x="1058" y="1322"/>
                    <a:pt x="1080" y="1297"/>
                  </a:cubicBezTo>
                  <a:cubicBezTo>
                    <a:pt x="1099" y="1275"/>
                    <a:pt x="1119" y="1277"/>
                    <a:pt x="1143" y="1287"/>
                  </a:cubicBezTo>
                  <a:cubicBezTo>
                    <a:pt x="1213" y="1317"/>
                    <a:pt x="1284" y="1337"/>
                    <a:pt x="1360" y="1341"/>
                  </a:cubicBezTo>
                  <a:cubicBezTo>
                    <a:pt x="1383" y="1342"/>
                    <a:pt x="1393" y="1351"/>
                    <a:pt x="1391" y="1374"/>
                  </a:cubicBezTo>
                  <a:cubicBezTo>
                    <a:pt x="1391" y="1383"/>
                    <a:pt x="1391" y="1393"/>
                    <a:pt x="1392" y="1403"/>
                  </a:cubicBezTo>
                  <a:cubicBezTo>
                    <a:pt x="1395" y="1451"/>
                    <a:pt x="1427" y="1476"/>
                    <a:pt x="1471" y="1462"/>
                  </a:cubicBezTo>
                  <a:cubicBezTo>
                    <a:pt x="1500" y="1453"/>
                    <a:pt x="1529" y="1450"/>
                    <a:pt x="1557" y="1443"/>
                  </a:cubicBezTo>
                  <a:cubicBezTo>
                    <a:pt x="1614" y="1428"/>
                    <a:pt x="1671" y="1410"/>
                    <a:pt x="1722" y="1379"/>
                  </a:cubicBezTo>
                  <a:cubicBezTo>
                    <a:pt x="1749" y="1362"/>
                    <a:pt x="1755" y="1342"/>
                    <a:pt x="1743" y="1315"/>
                  </a:cubicBezTo>
                  <a:cubicBezTo>
                    <a:pt x="1740" y="1307"/>
                    <a:pt x="1737" y="1300"/>
                    <a:pt x="1733" y="1293"/>
                  </a:cubicBezTo>
                  <a:cubicBezTo>
                    <a:pt x="1729" y="1285"/>
                    <a:pt x="1730" y="1277"/>
                    <a:pt x="1736" y="1272"/>
                  </a:cubicBezTo>
                  <a:cubicBezTo>
                    <a:pt x="1743" y="1267"/>
                    <a:pt x="1750" y="1265"/>
                    <a:pt x="1759" y="1268"/>
                  </a:cubicBezTo>
                  <a:cubicBezTo>
                    <a:pt x="1793" y="1280"/>
                    <a:pt x="1802" y="1309"/>
                    <a:pt x="1781" y="1340"/>
                  </a:cubicBezTo>
                  <a:cubicBezTo>
                    <a:pt x="1749" y="1390"/>
                    <a:pt x="1715" y="1439"/>
                    <a:pt x="1704" y="1499"/>
                  </a:cubicBezTo>
                  <a:cubicBezTo>
                    <a:pt x="1700" y="1522"/>
                    <a:pt x="1683" y="1535"/>
                    <a:pt x="1661" y="1541"/>
                  </a:cubicBezTo>
                  <a:cubicBezTo>
                    <a:pt x="1638" y="1547"/>
                    <a:pt x="1629" y="1559"/>
                    <a:pt x="1634" y="1585"/>
                  </a:cubicBezTo>
                  <a:cubicBezTo>
                    <a:pt x="1655" y="1673"/>
                    <a:pt x="1683" y="1759"/>
                    <a:pt x="1726" y="1839"/>
                  </a:cubicBezTo>
                  <a:cubicBezTo>
                    <a:pt x="1737" y="1858"/>
                    <a:pt x="1750" y="1866"/>
                    <a:pt x="1769" y="1853"/>
                  </a:cubicBezTo>
                  <a:cubicBezTo>
                    <a:pt x="1796" y="1836"/>
                    <a:pt x="1809" y="1847"/>
                    <a:pt x="1825" y="1870"/>
                  </a:cubicBezTo>
                  <a:cubicBezTo>
                    <a:pt x="1862" y="1923"/>
                    <a:pt x="1912" y="1963"/>
                    <a:pt x="1976" y="1978"/>
                  </a:cubicBezTo>
                  <a:cubicBezTo>
                    <a:pt x="2003" y="1984"/>
                    <a:pt x="2009" y="1994"/>
                    <a:pt x="2010" y="2020"/>
                  </a:cubicBezTo>
                  <a:cubicBezTo>
                    <a:pt x="2012" y="2073"/>
                    <a:pt x="2019" y="2075"/>
                    <a:pt x="2072" y="2090"/>
                  </a:cubicBezTo>
                  <a:cubicBezTo>
                    <a:pt x="2150" y="2111"/>
                    <a:pt x="2224" y="2106"/>
                    <a:pt x="2299" y="2088"/>
                  </a:cubicBezTo>
                  <a:cubicBezTo>
                    <a:pt x="2326" y="2081"/>
                    <a:pt x="2341" y="2055"/>
                    <a:pt x="2340" y="2027"/>
                  </a:cubicBezTo>
                  <a:cubicBezTo>
                    <a:pt x="2340" y="2009"/>
                    <a:pt x="2346" y="1995"/>
                    <a:pt x="2364" y="1991"/>
                  </a:cubicBezTo>
                  <a:cubicBezTo>
                    <a:pt x="2437" y="1977"/>
                    <a:pt x="2485" y="1927"/>
                    <a:pt x="2534" y="1879"/>
                  </a:cubicBezTo>
                  <a:cubicBezTo>
                    <a:pt x="2556" y="1858"/>
                    <a:pt x="2577" y="1843"/>
                    <a:pt x="2607" y="1848"/>
                  </a:cubicBezTo>
                  <a:cubicBezTo>
                    <a:pt x="2640" y="1854"/>
                    <a:pt x="2659" y="1837"/>
                    <a:pt x="2672" y="1810"/>
                  </a:cubicBezTo>
                  <a:close/>
                  <a:moveTo>
                    <a:pt x="2710" y="1529"/>
                  </a:moveTo>
                  <a:cubicBezTo>
                    <a:pt x="2702" y="1512"/>
                    <a:pt x="2671" y="1513"/>
                    <a:pt x="2654" y="1484"/>
                  </a:cubicBezTo>
                  <a:cubicBezTo>
                    <a:pt x="2705" y="1498"/>
                    <a:pt x="2767" y="1523"/>
                    <a:pt x="2819" y="1539"/>
                  </a:cubicBezTo>
                  <a:cubicBezTo>
                    <a:pt x="2784" y="1552"/>
                    <a:pt x="2732" y="1572"/>
                    <a:pt x="2710" y="1529"/>
                  </a:cubicBezTo>
                  <a:close/>
                  <a:moveTo>
                    <a:pt x="3093" y="1120"/>
                  </a:moveTo>
                  <a:cubicBezTo>
                    <a:pt x="3006" y="1079"/>
                    <a:pt x="2972" y="996"/>
                    <a:pt x="2989" y="895"/>
                  </a:cubicBezTo>
                  <a:cubicBezTo>
                    <a:pt x="3003" y="811"/>
                    <a:pt x="3088" y="744"/>
                    <a:pt x="3179" y="738"/>
                  </a:cubicBezTo>
                  <a:cubicBezTo>
                    <a:pt x="3298" y="725"/>
                    <a:pt x="3399" y="811"/>
                    <a:pt x="3410" y="947"/>
                  </a:cubicBezTo>
                  <a:cubicBezTo>
                    <a:pt x="3417" y="1006"/>
                    <a:pt x="3385" y="1067"/>
                    <a:pt x="3342" y="1106"/>
                  </a:cubicBezTo>
                  <a:cubicBezTo>
                    <a:pt x="3319" y="1126"/>
                    <a:pt x="3209" y="1186"/>
                    <a:pt x="3093" y="1120"/>
                  </a:cubicBezTo>
                  <a:close/>
                  <a:moveTo>
                    <a:pt x="3121" y="1313"/>
                  </a:moveTo>
                  <a:cubicBezTo>
                    <a:pt x="3138" y="1279"/>
                    <a:pt x="3162" y="1250"/>
                    <a:pt x="3178" y="1217"/>
                  </a:cubicBezTo>
                  <a:cubicBezTo>
                    <a:pt x="3193" y="1188"/>
                    <a:pt x="3217" y="1175"/>
                    <a:pt x="3249" y="1172"/>
                  </a:cubicBezTo>
                  <a:cubicBezTo>
                    <a:pt x="3350" y="1162"/>
                    <a:pt x="3394" y="1190"/>
                    <a:pt x="3438" y="1285"/>
                  </a:cubicBezTo>
                  <a:cubicBezTo>
                    <a:pt x="3477" y="1369"/>
                    <a:pt x="3492" y="1430"/>
                    <a:pt x="3510" y="1518"/>
                  </a:cubicBezTo>
                  <a:cubicBezTo>
                    <a:pt x="3520" y="1567"/>
                    <a:pt x="3530" y="1644"/>
                    <a:pt x="3529" y="1693"/>
                  </a:cubicBezTo>
                  <a:cubicBezTo>
                    <a:pt x="3534" y="1881"/>
                    <a:pt x="3501" y="2155"/>
                    <a:pt x="3477" y="2226"/>
                  </a:cubicBezTo>
                  <a:cubicBezTo>
                    <a:pt x="3464" y="2262"/>
                    <a:pt x="3463" y="2295"/>
                    <a:pt x="3391" y="2284"/>
                  </a:cubicBezTo>
                  <a:cubicBezTo>
                    <a:pt x="3352" y="2286"/>
                    <a:pt x="3352" y="2233"/>
                    <a:pt x="3354" y="2217"/>
                  </a:cubicBezTo>
                  <a:cubicBezTo>
                    <a:pt x="3361" y="2161"/>
                    <a:pt x="3395" y="1903"/>
                    <a:pt x="3395" y="1830"/>
                  </a:cubicBezTo>
                  <a:cubicBezTo>
                    <a:pt x="3395" y="1788"/>
                    <a:pt x="3374" y="1760"/>
                    <a:pt x="3342" y="1757"/>
                  </a:cubicBezTo>
                  <a:cubicBezTo>
                    <a:pt x="3308" y="1753"/>
                    <a:pt x="3278" y="1777"/>
                    <a:pt x="3267" y="1817"/>
                  </a:cubicBezTo>
                  <a:cubicBezTo>
                    <a:pt x="3244" y="1900"/>
                    <a:pt x="3193" y="2179"/>
                    <a:pt x="3169" y="2230"/>
                  </a:cubicBezTo>
                  <a:cubicBezTo>
                    <a:pt x="3155" y="2261"/>
                    <a:pt x="3140" y="2290"/>
                    <a:pt x="3071" y="2283"/>
                  </a:cubicBezTo>
                  <a:cubicBezTo>
                    <a:pt x="3021" y="2282"/>
                    <a:pt x="3036" y="2185"/>
                    <a:pt x="3041" y="2160"/>
                  </a:cubicBezTo>
                  <a:cubicBezTo>
                    <a:pt x="3074" y="2008"/>
                    <a:pt x="3101" y="1855"/>
                    <a:pt x="3140" y="1705"/>
                  </a:cubicBezTo>
                  <a:cubicBezTo>
                    <a:pt x="3148" y="1675"/>
                    <a:pt x="3153" y="1643"/>
                    <a:pt x="3153" y="1612"/>
                  </a:cubicBezTo>
                  <a:cubicBezTo>
                    <a:pt x="3152" y="1572"/>
                    <a:pt x="3170" y="1544"/>
                    <a:pt x="3194" y="1517"/>
                  </a:cubicBezTo>
                  <a:cubicBezTo>
                    <a:pt x="3218" y="1489"/>
                    <a:pt x="3244" y="1461"/>
                    <a:pt x="3262" y="1428"/>
                  </a:cubicBezTo>
                  <a:cubicBezTo>
                    <a:pt x="3266" y="1421"/>
                    <a:pt x="3269" y="1412"/>
                    <a:pt x="3261" y="1406"/>
                  </a:cubicBezTo>
                  <a:cubicBezTo>
                    <a:pt x="3251" y="1398"/>
                    <a:pt x="3243" y="1406"/>
                    <a:pt x="3238" y="1415"/>
                  </a:cubicBezTo>
                  <a:cubicBezTo>
                    <a:pt x="3202" y="1477"/>
                    <a:pt x="3154" y="1523"/>
                    <a:pt x="3113" y="1580"/>
                  </a:cubicBezTo>
                  <a:cubicBezTo>
                    <a:pt x="3096" y="1604"/>
                    <a:pt x="3064" y="1623"/>
                    <a:pt x="3035" y="1633"/>
                  </a:cubicBezTo>
                  <a:cubicBezTo>
                    <a:pt x="2957" y="1661"/>
                    <a:pt x="2878" y="1683"/>
                    <a:pt x="2794" y="1685"/>
                  </a:cubicBezTo>
                  <a:cubicBezTo>
                    <a:pt x="2780" y="1685"/>
                    <a:pt x="2765" y="1690"/>
                    <a:pt x="2753" y="1685"/>
                  </a:cubicBezTo>
                  <a:cubicBezTo>
                    <a:pt x="2730" y="1676"/>
                    <a:pt x="2714" y="1652"/>
                    <a:pt x="2712" y="1628"/>
                  </a:cubicBezTo>
                  <a:cubicBezTo>
                    <a:pt x="2709" y="1602"/>
                    <a:pt x="2734" y="1589"/>
                    <a:pt x="2751" y="1584"/>
                  </a:cubicBezTo>
                  <a:cubicBezTo>
                    <a:pt x="2789" y="1572"/>
                    <a:pt x="2826" y="1570"/>
                    <a:pt x="2865" y="1562"/>
                  </a:cubicBezTo>
                  <a:cubicBezTo>
                    <a:pt x="2928" y="1548"/>
                    <a:pt x="2985" y="1516"/>
                    <a:pt x="3028" y="1464"/>
                  </a:cubicBezTo>
                  <a:cubicBezTo>
                    <a:pt x="3067" y="1418"/>
                    <a:pt x="3094" y="1366"/>
                    <a:pt x="3121" y="1313"/>
                  </a:cubicBezTo>
                  <a:close/>
                  <a:moveTo>
                    <a:pt x="2624" y="1323"/>
                  </a:moveTo>
                  <a:cubicBezTo>
                    <a:pt x="2652" y="1326"/>
                    <a:pt x="2679" y="1331"/>
                    <a:pt x="2704" y="1343"/>
                  </a:cubicBezTo>
                  <a:cubicBezTo>
                    <a:pt x="2752" y="1367"/>
                    <a:pt x="2801" y="1387"/>
                    <a:pt x="2848" y="1412"/>
                  </a:cubicBezTo>
                  <a:cubicBezTo>
                    <a:pt x="2884" y="1432"/>
                    <a:pt x="2918" y="1434"/>
                    <a:pt x="2954" y="1415"/>
                  </a:cubicBezTo>
                  <a:cubicBezTo>
                    <a:pt x="2980" y="1402"/>
                    <a:pt x="3007" y="1391"/>
                    <a:pt x="3034" y="1379"/>
                  </a:cubicBezTo>
                  <a:cubicBezTo>
                    <a:pt x="3008" y="1460"/>
                    <a:pt x="2947" y="1499"/>
                    <a:pt x="2873" y="1521"/>
                  </a:cubicBezTo>
                  <a:cubicBezTo>
                    <a:pt x="2863" y="1525"/>
                    <a:pt x="2854" y="1522"/>
                    <a:pt x="2845" y="1518"/>
                  </a:cubicBezTo>
                  <a:cubicBezTo>
                    <a:pt x="2782" y="1494"/>
                    <a:pt x="2720" y="1469"/>
                    <a:pt x="2657" y="1447"/>
                  </a:cubicBezTo>
                  <a:cubicBezTo>
                    <a:pt x="2613" y="1431"/>
                    <a:pt x="2604" y="1392"/>
                    <a:pt x="2590" y="1355"/>
                  </a:cubicBezTo>
                  <a:cubicBezTo>
                    <a:pt x="2583" y="1334"/>
                    <a:pt x="2598" y="1321"/>
                    <a:pt x="2624" y="1323"/>
                  </a:cubicBezTo>
                  <a:close/>
                  <a:moveTo>
                    <a:pt x="676" y="701"/>
                  </a:moveTo>
                  <a:cubicBezTo>
                    <a:pt x="705" y="711"/>
                    <a:pt x="725" y="724"/>
                    <a:pt x="725" y="757"/>
                  </a:cubicBezTo>
                  <a:cubicBezTo>
                    <a:pt x="725" y="763"/>
                    <a:pt x="744" y="834"/>
                    <a:pt x="747" y="838"/>
                  </a:cubicBezTo>
                  <a:cubicBezTo>
                    <a:pt x="747" y="838"/>
                    <a:pt x="733" y="879"/>
                    <a:pt x="711" y="928"/>
                  </a:cubicBezTo>
                  <a:cubicBezTo>
                    <a:pt x="706" y="939"/>
                    <a:pt x="699" y="949"/>
                    <a:pt x="696" y="960"/>
                  </a:cubicBezTo>
                  <a:cubicBezTo>
                    <a:pt x="674" y="1051"/>
                    <a:pt x="591" y="1064"/>
                    <a:pt x="523" y="1097"/>
                  </a:cubicBezTo>
                  <a:cubicBezTo>
                    <a:pt x="548" y="1051"/>
                    <a:pt x="579" y="1011"/>
                    <a:pt x="584" y="959"/>
                  </a:cubicBezTo>
                  <a:cubicBezTo>
                    <a:pt x="589" y="911"/>
                    <a:pt x="595" y="864"/>
                    <a:pt x="575" y="819"/>
                  </a:cubicBezTo>
                  <a:cubicBezTo>
                    <a:pt x="563" y="792"/>
                    <a:pt x="569" y="771"/>
                    <a:pt x="589" y="751"/>
                  </a:cubicBezTo>
                  <a:cubicBezTo>
                    <a:pt x="597" y="743"/>
                    <a:pt x="606" y="734"/>
                    <a:pt x="612" y="725"/>
                  </a:cubicBezTo>
                  <a:cubicBezTo>
                    <a:pt x="628" y="700"/>
                    <a:pt x="645" y="690"/>
                    <a:pt x="676" y="701"/>
                  </a:cubicBezTo>
                  <a:close/>
                  <a:moveTo>
                    <a:pt x="456" y="672"/>
                  </a:moveTo>
                  <a:cubicBezTo>
                    <a:pt x="478" y="629"/>
                    <a:pt x="546" y="582"/>
                    <a:pt x="589" y="591"/>
                  </a:cubicBezTo>
                  <a:cubicBezTo>
                    <a:pt x="631" y="599"/>
                    <a:pt x="644" y="624"/>
                    <a:pt x="621" y="659"/>
                  </a:cubicBezTo>
                  <a:cubicBezTo>
                    <a:pt x="599" y="692"/>
                    <a:pt x="571" y="723"/>
                    <a:pt x="546" y="755"/>
                  </a:cubicBezTo>
                  <a:cubicBezTo>
                    <a:pt x="512" y="740"/>
                    <a:pt x="489" y="715"/>
                    <a:pt x="462" y="697"/>
                  </a:cubicBezTo>
                  <a:cubicBezTo>
                    <a:pt x="453" y="691"/>
                    <a:pt x="450" y="683"/>
                    <a:pt x="456" y="672"/>
                  </a:cubicBezTo>
                  <a:close/>
                  <a:moveTo>
                    <a:pt x="130" y="978"/>
                  </a:moveTo>
                  <a:cubicBezTo>
                    <a:pt x="87" y="862"/>
                    <a:pt x="161" y="685"/>
                    <a:pt x="351" y="698"/>
                  </a:cubicBezTo>
                  <a:cubicBezTo>
                    <a:pt x="411" y="702"/>
                    <a:pt x="547" y="734"/>
                    <a:pt x="556" y="904"/>
                  </a:cubicBezTo>
                  <a:cubicBezTo>
                    <a:pt x="562" y="1038"/>
                    <a:pt x="440" y="1164"/>
                    <a:pt x="276" y="1112"/>
                  </a:cubicBezTo>
                  <a:cubicBezTo>
                    <a:pt x="210" y="1087"/>
                    <a:pt x="157" y="1051"/>
                    <a:pt x="130" y="978"/>
                  </a:cubicBezTo>
                  <a:close/>
                  <a:moveTo>
                    <a:pt x="804" y="1143"/>
                  </a:moveTo>
                  <a:cubicBezTo>
                    <a:pt x="793" y="1162"/>
                    <a:pt x="777" y="1177"/>
                    <a:pt x="757" y="1188"/>
                  </a:cubicBezTo>
                  <a:cubicBezTo>
                    <a:pt x="695" y="1222"/>
                    <a:pt x="642" y="1270"/>
                    <a:pt x="589" y="1316"/>
                  </a:cubicBezTo>
                  <a:cubicBezTo>
                    <a:pt x="564" y="1337"/>
                    <a:pt x="551" y="1366"/>
                    <a:pt x="549" y="1399"/>
                  </a:cubicBezTo>
                  <a:cubicBezTo>
                    <a:pt x="537" y="1545"/>
                    <a:pt x="540" y="1690"/>
                    <a:pt x="535" y="1836"/>
                  </a:cubicBezTo>
                  <a:cubicBezTo>
                    <a:pt x="531" y="1947"/>
                    <a:pt x="578" y="2301"/>
                    <a:pt x="492" y="2300"/>
                  </a:cubicBezTo>
                  <a:cubicBezTo>
                    <a:pt x="440" y="2299"/>
                    <a:pt x="417" y="2296"/>
                    <a:pt x="406" y="2213"/>
                  </a:cubicBezTo>
                  <a:cubicBezTo>
                    <a:pt x="395" y="2135"/>
                    <a:pt x="399" y="1884"/>
                    <a:pt x="391" y="1827"/>
                  </a:cubicBezTo>
                  <a:cubicBezTo>
                    <a:pt x="389" y="1817"/>
                    <a:pt x="388" y="1807"/>
                    <a:pt x="386" y="1798"/>
                  </a:cubicBezTo>
                  <a:cubicBezTo>
                    <a:pt x="376" y="1749"/>
                    <a:pt x="356" y="1721"/>
                    <a:pt x="305" y="1720"/>
                  </a:cubicBezTo>
                  <a:cubicBezTo>
                    <a:pt x="273" y="1719"/>
                    <a:pt x="240" y="1740"/>
                    <a:pt x="229" y="1795"/>
                  </a:cubicBezTo>
                  <a:cubicBezTo>
                    <a:pt x="209" y="1896"/>
                    <a:pt x="187" y="2198"/>
                    <a:pt x="180" y="2247"/>
                  </a:cubicBezTo>
                  <a:cubicBezTo>
                    <a:pt x="175" y="2283"/>
                    <a:pt x="154" y="2299"/>
                    <a:pt x="120" y="2301"/>
                  </a:cubicBezTo>
                  <a:cubicBezTo>
                    <a:pt x="80" y="2303"/>
                    <a:pt x="56" y="2283"/>
                    <a:pt x="47" y="2244"/>
                  </a:cubicBezTo>
                  <a:cubicBezTo>
                    <a:pt x="29" y="2170"/>
                    <a:pt x="39" y="2103"/>
                    <a:pt x="46" y="2028"/>
                  </a:cubicBezTo>
                  <a:cubicBezTo>
                    <a:pt x="58" y="1883"/>
                    <a:pt x="73" y="1738"/>
                    <a:pt x="89" y="1593"/>
                  </a:cubicBezTo>
                  <a:cubicBezTo>
                    <a:pt x="100" y="1487"/>
                    <a:pt x="126" y="1384"/>
                    <a:pt x="159" y="1282"/>
                  </a:cubicBezTo>
                  <a:cubicBezTo>
                    <a:pt x="170" y="1247"/>
                    <a:pt x="192" y="1216"/>
                    <a:pt x="218" y="1188"/>
                  </a:cubicBezTo>
                  <a:cubicBezTo>
                    <a:pt x="242" y="1162"/>
                    <a:pt x="268" y="1155"/>
                    <a:pt x="307" y="1157"/>
                  </a:cubicBezTo>
                  <a:cubicBezTo>
                    <a:pt x="428" y="1163"/>
                    <a:pt x="546" y="1146"/>
                    <a:pt x="653" y="1082"/>
                  </a:cubicBezTo>
                  <a:cubicBezTo>
                    <a:pt x="694" y="1057"/>
                    <a:pt x="715" y="1018"/>
                    <a:pt x="732" y="975"/>
                  </a:cubicBezTo>
                  <a:cubicBezTo>
                    <a:pt x="746" y="939"/>
                    <a:pt x="762" y="903"/>
                    <a:pt x="779" y="867"/>
                  </a:cubicBezTo>
                  <a:cubicBezTo>
                    <a:pt x="787" y="849"/>
                    <a:pt x="797" y="832"/>
                    <a:pt x="812" y="818"/>
                  </a:cubicBezTo>
                  <a:cubicBezTo>
                    <a:pt x="837" y="795"/>
                    <a:pt x="878" y="801"/>
                    <a:pt x="897" y="830"/>
                  </a:cubicBezTo>
                  <a:cubicBezTo>
                    <a:pt x="915" y="857"/>
                    <a:pt x="908" y="881"/>
                    <a:pt x="900" y="915"/>
                  </a:cubicBezTo>
                  <a:cubicBezTo>
                    <a:pt x="879" y="996"/>
                    <a:pt x="844" y="1071"/>
                    <a:pt x="804" y="1143"/>
                  </a:cubicBezTo>
                  <a:close/>
                  <a:moveTo>
                    <a:pt x="1693" y="1254"/>
                  </a:moveTo>
                  <a:cubicBezTo>
                    <a:pt x="1673" y="1266"/>
                    <a:pt x="1669" y="1276"/>
                    <a:pt x="1684" y="1295"/>
                  </a:cubicBezTo>
                  <a:cubicBezTo>
                    <a:pt x="1716" y="1337"/>
                    <a:pt x="1708" y="1351"/>
                    <a:pt x="1657" y="1372"/>
                  </a:cubicBezTo>
                  <a:cubicBezTo>
                    <a:pt x="1600" y="1396"/>
                    <a:pt x="1541" y="1410"/>
                    <a:pt x="1480" y="1419"/>
                  </a:cubicBezTo>
                  <a:cubicBezTo>
                    <a:pt x="1438" y="1426"/>
                    <a:pt x="1427" y="1415"/>
                    <a:pt x="1428" y="1373"/>
                  </a:cubicBezTo>
                  <a:cubicBezTo>
                    <a:pt x="1429" y="1363"/>
                    <a:pt x="1430" y="1353"/>
                    <a:pt x="1431" y="1343"/>
                  </a:cubicBezTo>
                  <a:cubicBezTo>
                    <a:pt x="1435" y="1316"/>
                    <a:pt x="1426" y="1310"/>
                    <a:pt x="1397" y="1311"/>
                  </a:cubicBezTo>
                  <a:cubicBezTo>
                    <a:pt x="1306" y="1312"/>
                    <a:pt x="1221" y="1279"/>
                    <a:pt x="1141" y="1240"/>
                  </a:cubicBezTo>
                  <a:cubicBezTo>
                    <a:pt x="1113" y="1226"/>
                    <a:pt x="1092" y="1227"/>
                    <a:pt x="1073" y="1251"/>
                  </a:cubicBezTo>
                  <a:cubicBezTo>
                    <a:pt x="1051" y="1281"/>
                    <a:pt x="1028" y="1275"/>
                    <a:pt x="1002" y="1256"/>
                  </a:cubicBezTo>
                  <a:cubicBezTo>
                    <a:pt x="974" y="1235"/>
                    <a:pt x="945" y="1215"/>
                    <a:pt x="917" y="1193"/>
                  </a:cubicBezTo>
                  <a:cubicBezTo>
                    <a:pt x="867" y="1155"/>
                    <a:pt x="859" y="1123"/>
                    <a:pt x="885" y="1068"/>
                  </a:cubicBezTo>
                  <a:cubicBezTo>
                    <a:pt x="888" y="1063"/>
                    <a:pt x="890" y="1057"/>
                    <a:pt x="893" y="1051"/>
                  </a:cubicBezTo>
                  <a:cubicBezTo>
                    <a:pt x="895" y="1046"/>
                    <a:pt x="897" y="1040"/>
                    <a:pt x="900" y="1034"/>
                  </a:cubicBezTo>
                  <a:cubicBezTo>
                    <a:pt x="915" y="997"/>
                    <a:pt x="928" y="958"/>
                    <a:pt x="937" y="918"/>
                  </a:cubicBezTo>
                  <a:cubicBezTo>
                    <a:pt x="948" y="869"/>
                    <a:pt x="954" y="832"/>
                    <a:pt x="920" y="797"/>
                  </a:cubicBezTo>
                  <a:cubicBezTo>
                    <a:pt x="886" y="761"/>
                    <a:pt x="842" y="753"/>
                    <a:pt x="796" y="776"/>
                  </a:cubicBezTo>
                  <a:cubicBezTo>
                    <a:pt x="787" y="780"/>
                    <a:pt x="779" y="786"/>
                    <a:pt x="768" y="784"/>
                  </a:cubicBezTo>
                  <a:cubicBezTo>
                    <a:pt x="760" y="770"/>
                    <a:pt x="760" y="754"/>
                    <a:pt x="759" y="739"/>
                  </a:cubicBezTo>
                  <a:cubicBezTo>
                    <a:pt x="756" y="702"/>
                    <a:pt x="748" y="673"/>
                    <a:pt x="702" y="672"/>
                  </a:cubicBezTo>
                  <a:cubicBezTo>
                    <a:pt x="680" y="671"/>
                    <a:pt x="674" y="653"/>
                    <a:pt x="675" y="633"/>
                  </a:cubicBezTo>
                  <a:cubicBezTo>
                    <a:pt x="677" y="600"/>
                    <a:pt x="677" y="567"/>
                    <a:pt x="691" y="535"/>
                  </a:cubicBezTo>
                  <a:cubicBezTo>
                    <a:pt x="711" y="488"/>
                    <a:pt x="730" y="441"/>
                    <a:pt x="750" y="394"/>
                  </a:cubicBezTo>
                  <a:cubicBezTo>
                    <a:pt x="772" y="344"/>
                    <a:pt x="795" y="332"/>
                    <a:pt x="847" y="346"/>
                  </a:cubicBezTo>
                  <a:cubicBezTo>
                    <a:pt x="858" y="349"/>
                    <a:pt x="869" y="354"/>
                    <a:pt x="880" y="358"/>
                  </a:cubicBezTo>
                  <a:cubicBezTo>
                    <a:pt x="926" y="373"/>
                    <a:pt x="939" y="371"/>
                    <a:pt x="965" y="332"/>
                  </a:cubicBezTo>
                  <a:cubicBezTo>
                    <a:pt x="989" y="295"/>
                    <a:pt x="1018" y="263"/>
                    <a:pt x="1055" y="240"/>
                  </a:cubicBezTo>
                  <a:cubicBezTo>
                    <a:pt x="1082" y="223"/>
                    <a:pt x="1088" y="203"/>
                    <a:pt x="1074" y="170"/>
                  </a:cubicBezTo>
                  <a:cubicBezTo>
                    <a:pt x="1052" y="120"/>
                    <a:pt x="1064" y="115"/>
                    <a:pt x="1118" y="102"/>
                  </a:cubicBezTo>
                  <a:cubicBezTo>
                    <a:pt x="1191" y="83"/>
                    <a:pt x="1266" y="62"/>
                    <a:pt x="1338" y="41"/>
                  </a:cubicBezTo>
                  <a:cubicBezTo>
                    <a:pt x="1377" y="30"/>
                    <a:pt x="1386" y="47"/>
                    <a:pt x="1388" y="88"/>
                  </a:cubicBezTo>
                  <a:cubicBezTo>
                    <a:pt x="1389" y="128"/>
                    <a:pt x="1389" y="125"/>
                    <a:pt x="1431" y="128"/>
                  </a:cubicBezTo>
                  <a:cubicBezTo>
                    <a:pt x="1525" y="134"/>
                    <a:pt x="1620" y="144"/>
                    <a:pt x="1693" y="216"/>
                  </a:cubicBezTo>
                  <a:cubicBezTo>
                    <a:pt x="1712" y="234"/>
                    <a:pt x="1729" y="224"/>
                    <a:pt x="1745" y="211"/>
                  </a:cubicBezTo>
                  <a:cubicBezTo>
                    <a:pt x="1804" y="166"/>
                    <a:pt x="1829" y="154"/>
                    <a:pt x="1870" y="190"/>
                  </a:cubicBezTo>
                  <a:cubicBezTo>
                    <a:pt x="1871" y="191"/>
                    <a:pt x="1873" y="193"/>
                    <a:pt x="1874" y="194"/>
                  </a:cubicBezTo>
                  <a:cubicBezTo>
                    <a:pt x="1892" y="214"/>
                    <a:pt x="1908" y="232"/>
                    <a:pt x="1923" y="249"/>
                  </a:cubicBezTo>
                  <a:cubicBezTo>
                    <a:pt x="1924" y="249"/>
                    <a:pt x="1924" y="250"/>
                    <a:pt x="1925" y="251"/>
                  </a:cubicBezTo>
                  <a:cubicBezTo>
                    <a:pt x="1927" y="253"/>
                    <a:pt x="1930" y="256"/>
                    <a:pt x="1932" y="259"/>
                  </a:cubicBezTo>
                  <a:cubicBezTo>
                    <a:pt x="1933" y="260"/>
                    <a:pt x="1934" y="261"/>
                    <a:pt x="1935" y="262"/>
                  </a:cubicBezTo>
                  <a:cubicBezTo>
                    <a:pt x="1937" y="264"/>
                    <a:pt x="1939" y="267"/>
                    <a:pt x="1941" y="269"/>
                  </a:cubicBezTo>
                  <a:cubicBezTo>
                    <a:pt x="1942" y="270"/>
                    <a:pt x="1943" y="272"/>
                    <a:pt x="1944" y="273"/>
                  </a:cubicBezTo>
                  <a:cubicBezTo>
                    <a:pt x="1946" y="275"/>
                    <a:pt x="1948" y="277"/>
                    <a:pt x="1950" y="279"/>
                  </a:cubicBezTo>
                  <a:cubicBezTo>
                    <a:pt x="1951" y="281"/>
                    <a:pt x="1952" y="282"/>
                    <a:pt x="1953" y="284"/>
                  </a:cubicBezTo>
                  <a:cubicBezTo>
                    <a:pt x="1955" y="286"/>
                    <a:pt x="1957" y="288"/>
                    <a:pt x="1958" y="290"/>
                  </a:cubicBezTo>
                  <a:cubicBezTo>
                    <a:pt x="1959" y="291"/>
                    <a:pt x="1961" y="293"/>
                    <a:pt x="1962" y="294"/>
                  </a:cubicBezTo>
                  <a:cubicBezTo>
                    <a:pt x="1963" y="296"/>
                    <a:pt x="1965" y="298"/>
                    <a:pt x="1966" y="300"/>
                  </a:cubicBezTo>
                  <a:cubicBezTo>
                    <a:pt x="1967" y="302"/>
                    <a:pt x="1969" y="303"/>
                    <a:pt x="1970" y="305"/>
                  </a:cubicBezTo>
                  <a:cubicBezTo>
                    <a:pt x="1971" y="307"/>
                    <a:pt x="1973" y="309"/>
                    <a:pt x="1974" y="311"/>
                  </a:cubicBezTo>
                  <a:cubicBezTo>
                    <a:pt x="1975" y="313"/>
                    <a:pt x="1976" y="314"/>
                    <a:pt x="1978" y="316"/>
                  </a:cubicBezTo>
                  <a:cubicBezTo>
                    <a:pt x="1979" y="318"/>
                    <a:pt x="1980" y="320"/>
                    <a:pt x="1981" y="322"/>
                  </a:cubicBezTo>
                  <a:cubicBezTo>
                    <a:pt x="1983" y="324"/>
                    <a:pt x="1984" y="325"/>
                    <a:pt x="1985" y="327"/>
                  </a:cubicBezTo>
                  <a:cubicBezTo>
                    <a:pt x="1986" y="329"/>
                    <a:pt x="1987" y="331"/>
                    <a:pt x="1989" y="333"/>
                  </a:cubicBezTo>
                  <a:cubicBezTo>
                    <a:pt x="1990" y="335"/>
                    <a:pt x="1991" y="337"/>
                    <a:pt x="1992" y="338"/>
                  </a:cubicBezTo>
                  <a:cubicBezTo>
                    <a:pt x="1993" y="341"/>
                    <a:pt x="1994" y="343"/>
                    <a:pt x="1996" y="345"/>
                  </a:cubicBezTo>
                  <a:cubicBezTo>
                    <a:pt x="1996" y="347"/>
                    <a:pt x="1997" y="348"/>
                    <a:pt x="1998" y="350"/>
                  </a:cubicBezTo>
                  <a:cubicBezTo>
                    <a:pt x="2000" y="353"/>
                    <a:pt x="2001" y="355"/>
                    <a:pt x="2002" y="358"/>
                  </a:cubicBezTo>
                  <a:cubicBezTo>
                    <a:pt x="2003" y="359"/>
                    <a:pt x="2004" y="361"/>
                    <a:pt x="2004" y="362"/>
                  </a:cubicBezTo>
                  <a:cubicBezTo>
                    <a:pt x="2006" y="366"/>
                    <a:pt x="2008" y="370"/>
                    <a:pt x="2010" y="375"/>
                  </a:cubicBezTo>
                  <a:cubicBezTo>
                    <a:pt x="2023" y="403"/>
                    <a:pt x="2003" y="433"/>
                    <a:pt x="1970" y="433"/>
                  </a:cubicBezTo>
                  <a:cubicBezTo>
                    <a:pt x="1968" y="433"/>
                    <a:pt x="1967" y="433"/>
                    <a:pt x="1966" y="433"/>
                  </a:cubicBezTo>
                  <a:cubicBezTo>
                    <a:pt x="1965" y="433"/>
                    <a:pt x="1964" y="433"/>
                    <a:pt x="1964" y="433"/>
                  </a:cubicBezTo>
                  <a:cubicBezTo>
                    <a:pt x="1963" y="433"/>
                    <a:pt x="1963" y="433"/>
                    <a:pt x="1962" y="433"/>
                  </a:cubicBezTo>
                  <a:cubicBezTo>
                    <a:pt x="1961" y="433"/>
                    <a:pt x="1961" y="433"/>
                    <a:pt x="1960" y="433"/>
                  </a:cubicBezTo>
                  <a:cubicBezTo>
                    <a:pt x="1960" y="433"/>
                    <a:pt x="1959" y="433"/>
                    <a:pt x="1959" y="433"/>
                  </a:cubicBezTo>
                  <a:cubicBezTo>
                    <a:pt x="1958" y="434"/>
                    <a:pt x="1957" y="434"/>
                    <a:pt x="1957" y="434"/>
                  </a:cubicBezTo>
                  <a:cubicBezTo>
                    <a:pt x="1957" y="434"/>
                    <a:pt x="1956" y="434"/>
                    <a:pt x="1956" y="434"/>
                  </a:cubicBezTo>
                  <a:cubicBezTo>
                    <a:pt x="1955" y="434"/>
                    <a:pt x="1955" y="434"/>
                    <a:pt x="1954" y="435"/>
                  </a:cubicBezTo>
                  <a:cubicBezTo>
                    <a:pt x="1954" y="435"/>
                    <a:pt x="1954" y="435"/>
                    <a:pt x="1954" y="435"/>
                  </a:cubicBezTo>
                  <a:cubicBezTo>
                    <a:pt x="1953" y="435"/>
                    <a:pt x="1953" y="435"/>
                    <a:pt x="1952" y="436"/>
                  </a:cubicBezTo>
                  <a:cubicBezTo>
                    <a:pt x="1952" y="436"/>
                    <a:pt x="1952" y="436"/>
                    <a:pt x="1952" y="436"/>
                  </a:cubicBezTo>
                  <a:cubicBezTo>
                    <a:pt x="1952" y="436"/>
                    <a:pt x="1951" y="436"/>
                    <a:pt x="1951" y="437"/>
                  </a:cubicBezTo>
                  <a:cubicBezTo>
                    <a:pt x="1951" y="437"/>
                    <a:pt x="1951" y="437"/>
                    <a:pt x="1951" y="437"/>
                  </a:cubicBezTo>
                  <a:cubicBezTo>
                    <a:pt x="1950" y="437"/>
                    <a:pt x="1950" y="438"/>
                    <a:pt x="1950" y="438"/>
                  </a:cubicBezTo>
                  <a:cubicBezTo>
                    <a:pt x="1947" y="442"/>
                    <a:pt x="1949" y="449"/>
                    <a:pt x="1951" y="457"/>
                  </a:cubicBezTo>
                  <a:cubicBezTo>
                    <a:pt x="1953" y="465"/>
                    <a:pt x="1955" y="472"/>
                    <a:pt x="1957" y="479"/>
                  </a:cubicBezTo>
                  <a:cubicBezTo>
                    <a:pt x="1957" y="479"/>
                    <a:pt x="1957" y="479"/>
                    <a:pt x="1957" y="479"/>
                  </a:cubicBezTo>
                  <a:cubicBezTo>
                    <a:pt x="1958" y="485"/>
                    <a:pt x="1960" y="490"/>
                    <a:pt x="1961" y="495"/>
                  </a:cubicBezTo>
                  <a:cubicBezTo>
                    <a:pt x="1961" y="495"/>
                    <a:pt x="1961" y="496"/>
                    <a:pt x="1961" y="496"/>
                  </a:cubicBezTo>
                  <a:cubicBezTo>
                    <a:pt x="1962" y="501"/>
                    <a:pt x="1963" y="506"/>
                    <a:pt x="1964" y="511"/>
                  </a:cubicBezTo>
                  <a:cubicBezTo>
                    <a:pt x="1964" y="512"/>
                    <a:pt x="1964" y="512"/>
                    <a:pt x="1965" y="512"/>
                  </a:cubicBezTo>
                  <a:cubicBezTo>
                    <a:pt x="1966" y="517"/>
                    <a:pt x="1967" y="522"/>
                    <a:pt x="1968" y="528"/>
                  </a:cubicBezTo>
                  <a:cubicBezTo>
                    <a:pt x="1968" y="528"/>
                    <a:pt x="1968" y="528"/>
                    <a:pt x="1968" y="529"/>
                  </a:cubicBezTo>
                  <a:cubicBezTo>
                    <a:pt x="1969" y="534"/>
                    <a:pt x="1970" y="539"/>
                    <a:pt x="1971" y="544"/>
                  </a:cubicBezTo>
                  <a:cubicBezTo>
                    <a:pt x="1971" y="544"/>
                    <a:pt x="1971" y="545"/>
                    <a:pt x="1971" y="546"/>
                  </a:cubicBezTo>
                  <a:cubicBezTo>
                    <a:pt x="1972" y="550"/>
                    <a:pt x="1973" y="555"/>
                    <a:pt x="1973" y="560"/>
                  </a:cubicBezTo>
                  <a:cubicBezTo>
                    <a:pt x="1973" y="561"/>
                    <a:pt x="1973" y="562"/>
                    <a:pt x="1974" y="563"/>
                  </a:cubicBezTo>
                  <a:cubicBezTo>
                    <a:pt x="1974" y="567"/>
                    <a:pt x="1975" y="572"/>
                    <a:pt x="1976" y="576"/>
                  </a:cubicBezTo>
                  <a:cubicBezTo>
                    <a:pt x="1976" y="577"/>
                    <a:pt x="1976" y="578"/>
                    <a:pt x="1976" y="579"/>
                  </a:cubicBezTo>
                  <a:cubicBezTo>
                    <a:pt x="1976" y="584"/>
                    <a:pt x="1977" y="588"/>
                    <a:pt x="1977" y="593"/>
                  </a:cubicBezTo>
                  <a:cubicBezTo>
                    <a:pt x="1978" y="594"/>
                    <a:pt x="1978" y="595"/>
                    <a:pt x="1978" y="597"/>
                  </a:cubicBezTo>
                  <a:cubicBezTo>
                    <a:pt x="1978" y="601"/>
                    <a:pt x="1979" y="605"/>
                    <a:pt x="1979" y="609"/>
                  </a:cubicBezTo>
                  <a:cubicBezTo>
                    <a:pt x="1979" y="611"/>
                    <a:pt x="1979" y="612"/>
                    <a:pt x="1979" y="614"/>
                  </a:cubicBezTo>
                  <a:cubicBezTo>
                    <a:pt x="1980" y="618"/>
                    <a:pt x="1980" y="622"/>
                    <a:pt x="1980" y="626"/>
                  </a:cubicBezTo>
                  <a:cubicBezTo>
                    <a:pt x="1980" y="627"/>
                    <a:pt x="1980" y="629"/>
                    <a:pt x="1981" y="631"/>
                  </a:cubicBezTo>
                  <a:cubicBezTo>
                    <a:pt x="1981" y="635"/>
                    <a:pt x="1981" y="638"/>
                    <a:pt x="1981" y="642"/>
                  </a:cubicBezTo>
                  <a:cubicBezTo>
                    <a:pt x="1981" y="644"/>
                    <a:pt x="1981" y="646"/>
                    <a:pt x="1981" y="648"/>
                  </a:cubicBezTo>
                  <a:cubicBezTo>
                    <a:pt x="1981" y="652"/>
                    <a:pt x="1981" y="655"/>
                    <a:pt x="1981" y="659"/>
                  </a:cubicBezTo>
                  <a:cubicBezTo>
                    <a:pt x="1981" y="661"/>
                    <a:pt x="1981" y="664"/>
                    <a:pt x="1981" y="666"/>
                  </a:cubicBezTo>
                  <a:cubicBezTo>
                    <a:pt x="1981" y="669"/>
                    <a:pt x="1981" y="672"/>
                    <a:pt x="1981" y="676"/>
                  </a:cubicBezTo>
                  <a:cubicBezTo>
                    <a:pt x="1981" y="678"/>
                    <a:pt x="1981" y="681"/>
                    <a:pt x="1981" y="684"/>
                  </a:cubicBezTo>
                  <a:cubicBezTo>
                    <a:pt x="1981" y="687"/>
                    <a:pt x="1981" y="690"/>
                    <a:pt x="1981" y="692"/>
                  </a:cubicBezTo>
                  <a:cubicBezTo>
                    <a:pt x="1981" y="696"/>
                    <a:pt x="1981" y="699"/>
                    <a:pt x="1980" y="703"/>
                  </a:cubicBezTo>
                  <a:cubicBezTo>
                    <a:pt x="1980" y="705"/>
                    <a:pt x="1980" y="707"/>
                    <a:pt x="1980" y="709"/>
                  </a:cubicBezTo>
                  <a:cubicBezTo>
                    <a:pt x="1980" y="715"/>
                    <a:pt x="1979" y="720"/>
                    <a:pt x="1979" y="726"/>
                  </a:cubicBezTo>
                  <a:cubicBezTo>
                    <a:pt x="1977" y="747"/>
                    <a:pt x="1986" y="760"/>
                    <a:pt x="2009" y="761"/>
                  </a:cubicBezTo>
                  <a:cubicBezTo>
                    <a:pt x="2013" y="761"/>
                    <a:pt x="2017" y="762"/>
                    <a:pt x="2021" y="763"/>
                  </a:cubicBezTo>
                  <a:cubicBezTo>
                    <a:pt x="2080" y="779"/>
                    <a:pt x="2094" y="788"/>
                    <a:pt x="2083" y="849"/>
                  </a:cubicBezTo>
                  <a:cubicBezTo>
                    <a:pt x="2075" y="893"/>
                    <a:pt x="2041" y="1028"/>
                    <a:pt x="2029" y="1049"/>
                  </a:cubicBezTo>
                  <a:cubicBezTo>
                    <a:pt x="2005" y="1091"/>
                    <a:pt x="1995" y="1094"/>
                    <a:pt x="1956" y="1063"/>
                  </a:cubicBezTo>
                  <a:cubicBezTo>
                    <a:pt x="1941" y="1050"/>
                    <a:pt x="1932" y="1058"/>
                    <a:pt x="1922" y="1068"/>
                  </a:cubicBezTo>
                  <a:cubicBezTo>
                    <a:pt x="1896" y="1092"/>
                    <a:pt x="1871" y="1118"/>
                    <a:pt x="1845" y="1142"/>
                  </a:cubicBezTo>
                  <a:cubicBezTo>
                    <a:pt x="1798" y="1184"/>
                    <a:pt x="1746" y="1220"/>
                    <a:pt x="1693" y="1254"/>
                  </a:cubicBezTo>
                  <a:close/>
                  <a:moveTo>
                    <a:pt x="2577" y="1812"/>
                  </a:moveTo>
                  <a:cubicBezTo>
                    <a:pt x="2550" y="1808"/>
                    <a:pt x="2537" y="1817"/>
                    <a:pt x="2521" y="1841"/>
                  </a:cubicBezTo>
                  <a:cubicBezTo>
                    <a:pt x="2478" y="1904"/>
                    <a:pt x="2423" y="1956"/>
                    <a:pt x="2341" y="1961"/>
                  </a:cubicBezTo>
                  <a:cubicBezTo>
                    <a:pt x="2317" y="1962"/>
                    <a:pt x="2309" y="1971"/>
                    <a:pt x="2312" y="1993"/>
                  </a:cubicBezTo>
                  <a:cubicBezTo>
                    <a:pt x="2315" y="2030"/>
                    <a:pt x="2306" y="2055"/>
                    <a:pt x="2273" y="2061"/>
                  </a:cubicBezTo>
                  <a:cubicBezTo>
                    <a:pt x="2215" y="2070"/>
                    <a:pt x="2145" y="2076"/>
                    <a:pt x="2085" y="2061"/>
                  </a:cubicBezTo>
                  <a:cubicBezTo>
                    <a:pt x="2054" y="2053"/>
                    <a:pt x="2040" y="2039"/>
                    <a:pt x="2045" y="2008"/>
                  </a:cubicBezTo>
                  <a:cubicBezTo>
                    <a:pt x="2051" y="1975"/>
                    <a:pt x="2036" y="1967"/>
                    <a:pt x="2005" y="1958"/>
                  </a:cubicBezTo>
                  <a:cubicBezTo>
                    <a:pt x="1922" y="1935"/>
                    <a:pt x="1860" y="1883"/>
                    <a:pt x="1820" y="1799"/>
                  </a:cubicBezTo>
                  <a:cubicBezTo>
                    <a:pt x="1803" y="1807"/>
                    <a:pt x="1793" y="1812"/>
                    <a:pt x="1782" y="1816"/>
                  </a:cubicBezTo>
                  <a:cubicBezTo>
                    <a:pt x="1765" y="1821"/>
                    <a:pt x="1751" y="1818"/>
                    <a:pt x="1742" y="1800"/>
                  </a:cubicBezTo>
                  <a:cubicBezTo>
                    <a:pt x="1740" y="1796"/>
                    <a:pt x="1738" y="1791"/>
                    <a:pt x="1736" y="1787"/>
                  </a:cubicBezTo>
                  <a:cubicBezTo>
                    <a:pt x="1735" y="1786"/>
                    <a:pt x="1735" y="1784"/>
                    <a:pt x="1734" y="1783"/>
                  </a:cubicBezTo>
                  <a:cubicBezTo>
                    <a:pt x="1733" y="1780"/>
                    <a:pt x="1731" y="1777"/>
                    <a:pt x="1730" y="1773"/>
                  </a:cubicBezTo>
                  <a:cubicBezTo>
                    <a:pt x="1729" y="1772"/>
                    <a:pt x="1729" y="1771"/>
                    <a:pt x="1728" y="1769"/>
                  </a:cubicBezTo>
                  <a:cubicBezTo>
                    <a:pt x="1727" y="1766"/>
                    <a:pt x="1725" y="1762"/>
                    <a:pt x="1724" y="1759"/>
                  </a:cubicBezTo>
                  <a:cubicBezTo>
                    <a:pt x="1723" y="1758"/>
                    <a:pt x="1723" y="1757"/>
                    <a:pt x="1722" y="1756"/>
                  </a:cubicBezTo>
                  <a:cubicBezTo>
                    <a:pt x="1721" y="1751"/>
                    <a:pt x="1719" y="1747"/>
                    <a:pt x="1717" y="1742"/>
                  </a:cubicBezTo>
                  <a:cubicBezTo>
                    <a:pt x="1717" y="1742"/>
                    <a:pt x="1717" y="1741"/>
                    <a:pt x="1717" y="1741"/>
                  </a:cubicBezTo>
                  <a:cubicBezTo>
                    <a:pt x="1715" y="1737"/>
                    <a:pt x="1713" y="1732"/>
                    <a:pt x="1712" y="1728"/>
                  </a:cubicBezTo>
                  <a:cubicBezTo>
                    <a:pt x="1712" y="1727"/>
                    <a:pt x="1711" y="1726"/>
                    <a:pt x="1711" y="1725"/>
                  </a:cubicBezTo>
                  <a:cubicBezTo>
                    <a:pt x="1709" y="1721"/>
                    <a:pt x="1708" y="1717"/>
                    <a:pt x="1707" y="1713"/>
                  </a:cubicBezTo>
                  <a:cubicBezTo>
                    <a:pt x="1706" y="1712"/>
                    <a:pt x="1706" y="1712"/>
                    <a:pt x="1706" y="1711"/>
                  </a:cubicBezTo>
                  <a:cubicBezTo>
                    <a:pt x="1703" y="1701"/>
                    <a:pt x="1700" y="1691"/>
                    <a:pt x="1697" y="1682"/>
                  </a:cubicBezTo>
                  <a:cubicBezTo>
                    <a:pt x="1697" y="1681"/>
                    <a:pt x="1697" y="1681"/>
                    <a:pt x="1697" y="1681"/>
                  </a:cubicBezTo>
                  <a:cubicBezTo>
                    <a:pt x="1690" y="1658"/>
                    <a:pt x="1683" y="1635"/>
                    <a:pt x="1678" y="1611"/>
                  </a:cubicBezTo>
                  <a:cubicBezTo>
                    <a:pt x="1671" y="1586"/>
                    <a:pt x="1684" y="1570"/>
                    <a:pt x="1709" y="1563"/>
                  </a:cubicBezTo>
                  <a:cubicBezTo>
                    <a:pt x="1732" y="1557"/>
                    <a:pt x="1743" y="1546"/>
                    <a:pt x="1741" y="1517"/>
                  </a:cubicBezTo>
                  <a:cubicBezTo>
                    <a:pt x="1737" y="1469"/>
                    <a:pt x="1806" y="1341"/>
                    <a:pt x="1833" y="1315"/>
                  </a:cubicBezTo>
                  <a:cubicBezTo>
                    <a:pt x="1843" y="1302"/>
                    <a:pt x="1803" y="1269"/>
                    <a:pt x="1787" y="1241"/>
                  </a:cubicBezTo>
                  <a:cubicBezTo>
                    <a:pt x="1832" y="1202"/>
                    <a:pt x="1878" y="1169"/>
                    <a:pt x="1917" y="1128"/>
                  </a:cubicBezTo>
                  <a:cubicBezTo>
                    <a:pt x="1943" y="1100"/>
                    <a:pt x="1973" y="1120"/>
                    <a:pt x="1993" y="1132"/>
                  </a:cubicBezTo>
                  <a:cubicBezTo>
                    <a:pt x="2022" y="1149"/>
                    <a:pt x="2046" y="1147"/>
                    <a:pt x="2076" y="1142"/>
                  </a:cubicBezTo>
                  <a:cubicBezTo>
                    <a:pt x="2142" y="1133"/>
                    <a:pt x="2209" y="1126"/>
                    <a:pt x="2275" y="1142"/>
                  </a:cubicBezTo>
                  <a:cubicBezTo>
                    <a:pt x="2298" y="1148"/>
                    <a:pt x="2314" y="1146"/>
                    <a:pt x="2325" y="1125"/>
                  </a:cubicBezTo>
                  <a:cubicBezTo>
                    <a:pt x="2334" y="1109"/>
                    <a:pt x="2347" y="1103"/>
                    <a:pt x="2365" y="1110"/>
                  </a:cubicBezTo>
                  <a:cubicBezTo>
                    <a:pt x="2427" y="1134"/>
                    <a:pt x="2487" y="1162"/>
                    <a:pt x="2525" y="1222"/>
                  </a:cubicBezTo>
                  <a:cubicBezTo>
                    <a:pt x="2544" y="1252"/>
                    <a:pt x="2540" y="1272"/>
                    <a:pt x="2515" y="1294"/>
                  </a:cubicBezTo>
                  <a:cubicBezTo>
                    <a:pt x="2494" y="1313"/>
                    <a:pt x="2497" y="1329"/>
                    <a:pt x="2524" y="1344"/>
                  </a:cubicBezTo>
                  <a:cubicBezTo>
                    <a:pt x="2564" y="1367"/>
                    <a:pt x="2586" y="1406"/>
                    <a:pt x="2591" y="1450"/>
                  </a:cubicBezTo>
                  <a:cubicBezTo>
                    <a:pt x="2593" y="1464"/>
                    <a:pt x="2597" y="1476"/>
                    <a:pt x="2602" y="1487"/>
                  </a:cubicBezTo>
                  <a:cubicBezTo>
                    <a:pt x="2605" y="1493"/>
                    <a:pt x="2608" y="1499"/>
                    <a:pt x="2612" y="1504"/>
                  </a:cubicBezTo>
                  <a:cubicBezTo>
                    <a:pt x="2612" y="1505"/>
                    <a:pt x="2612" y="1505"/>
                    <a:pt x="2613" y="1505"/>
                  </a:cubicBezTo>
                  <a:cubicBezTo>
                    <a:pt x="2616" y="1510"/>
                    <a:pt x="2621" y="1515"/>
                    <a:pt x="2626" y="1519"/>
                  </a:cubicBezTo>
                  <a:cubicBezTo>
                    <a:pt x="2626" y="1519"/>
                    <a:pt x="2626" y="1520"/>
                    <a:pt x="2627" y="1520"/>
                  </a:cubicBezTo>
                  <a:cubicBezTo>
                    <a:pt x="2629" y="1522"/>
                    <a:pt x="2631" y="1523"/>
                    <a:pt x="2634" y="1525"/>
                  </a:cubicBezTo>
                  <a:cubicBezTo>
                    <a:pt x="2634" y="1525"/>
                    <a:pt x="2634" y="1526"/>
                    <a:pt x="2635" y="1526"/>
                  </a:cubicBezTo>
                  <a:cubicBezTo>
                    <a:pt x="2637" y="1528"/>
                    <a:pt x="2640" y="1529"/>
                    <a:pt x="2643" y="1531"/>
                  </a:cubicBezTo>
                  <a:cubicBezTo>
                    <a:pt x="2643" y="1531"/>
                    <a:pt x="2644" y="1532"/>
                    <a:pt x="2645" y="1532"/>
                  </a:cubicBezTo>
                  <a:cubicBezTo>
                    <a:pt x="2647" y="1533"/>
                    <a:pt x="2649" y="1534"/>
                    <a:pt x="2652" y="1536"/>
                  </a:cubicBezTo>
                  <a:cubicBezTo>
                    <a:pt x="2653" y="1536"/>
                    <a:pt x="2654" y="1536"/>
                    <a:pt x="2654" y="1537"/>
                  </a:cubicBezTo>
                  <a:cubicBezTo>
                    <a:pt x="2657" y="1538"/>
                    <a:pt x="2661" y="1539"/>
                    <a:pt x="2664" y="1541"/>
                  </a:cubicBezTo>
                  <a:cubicBezTo>
                    <a:pt x="2691" y="1550"/>
                    <a:pt x="2706" y="1563"/>
                    <a:pt x="2681" y="1591"/>
                  </a:cubicBezTo>
                  <a:cubicBezTo>
                    <a:pt x="2668" y="1606"/>
                    <a:pt x="2668" y="1624"/>
                    <a:pt x="2678" y="1641"/>
                  </a:cubicBezTo>
                  <a:cubicBezTo>
                    <a:pt x="2713" y="1704"/>
                    <a:pt x="2669" y="1750"/>
                    <a:pt x="2642" y="1798"/>
                  </a:cubicBezTo>
                  <a:cubicBezTo>
                    <a:pt x="2629" y="1822"/>
                    <a:pt x="2600" y="1816"/>
                    <a:pt x="2577" y="18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3" name="Freeform 929">
              <a:extLst>
                <a:ext uri="{FF2B5EF4-FFF2-40B4-BE49-F238E27FC236}">
                  <a16:creationId xmlns:a16="http://schemas.microsoft.com/office/drawing/2014/main" id="{1C0378D8-6202-4F13-B2E3-3E014E008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3790951"/>
              <a:ext cx="74613" cy="161925"/>
            </a:xfrm>
            <a:custGeom>
              <a:avLst/>
              <a:gdLst>
                <a:gd name="T0" fmla="*/ 48003 w 143"/>
                <a:gd name="T1" fmla="*/ 150956 h 310"/>
                <a:gd name="T2" fmla="*/ 52177 w 143"/>
                <a:gd name="T3" fmla="*/ 160880 h 310"/>
                <a:gd name="T4" fmla="*/ 54786 w 143"/>
                <a:gd name="T5" fmla="*/ 161403 h 310"/>
                <a:gd name="T6" fmla="*/ 66786 w 143"/>
                <a:gd name="T7" fmla="*/ 88275 h 310"/>
                <a:gd name="T8" fmla="*/ 15131 w 143"/>
                <a:gd name="T9" fmla="*/ 5223 h 310"/>
                <a:gd name="T10" fmla="*/ 522 w 143"/>
                <a:gd name="T11" fmla="*/ 14103 h 310"/>
                <a:gd name="T12" fmla="*/ 13044 w 143"/>
                <a:gd name="T13" fmla="*/ 38131 h 310"/>
                <a:gd name="T14" fmla="*/ 48003 w 143"/>
                <a:gd name="T15" fmla="*/ 150956 h 3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310">
                  <a:moveTo>
                    <a:pt x="92" y="289"/>
                  </a:moveTo>
                  <a:cubicBezTo>
                    <a:pt x="91" y="296"/>
                    <a:pt x="90" y="305"/>
                    <a:pt x="100" y="308"/>
                  </a:cubicBezTo>
                  <a:cubicBezTo>
                    <a:pt x="101" y="309"/>
                    <a:pt x="105" y="310"/>
                    <a:pt x="105" y="309"/>
                  </a:cubicBezTo>
                  <a:cubicBezTo>
                    <a:pt x="133" y="266"/>
                    <a:pt x="143" y="218"/>
                    <a:pt x="128" y="169"/>
                  </a:cubicBezTo>
                  <a:cubicBezTo>
                    <a:pt x="109" y="108"/>
                    <a:pt x="74" y="55"/>
                    <a:pt x="29" y="10"/>
                  </a:cubicBezTo>
                  <a:cubicBezTo>
                    <a:pt x="19" y="0"/>
                    <a:pt x="0" y="12"/>
                    <a:pt x="1" y="27"/>
                  </a:cubicBezTo>
                  <a:cubicBezTo>
                    <a:pt x="1" y="46"/>
                    <a:pt x="13" y="59"/>
                    <a:pt x="25" y="73"/>
                  </a:cubicBezTo>
                  <a:cubicBezTo>
                    <a:pt x="79" y="135"/>
                    <a:pt x="111" y="204"/>
                    <a:pt x="92" y="2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4" name="Freeform 930">
              <a:extLst>
                <a:ext uri="{FF2B5EF4-FFF2-40B4-BE49-F238E27FC236}">
                  <a16:creationId xmlns:a16="http://schemas.microsoft.com/office/drawing/2014/main" id="{D1307ED6-8786-4037-B87E-2DFE72FD0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275" y="4402138"/>
              <a:ext cx="160338" cy="31750"/>
            </a:xfrm>
            <a:custGeom>
              <a:avLst/>
              <a:gdLst>
                <a:gd name="T0" fmla="*/ 12972 w 309"/>
                <a:gd name="T1" fmla="*/ 25831 h 59"/>
                <a:gd name="T2" fmla="*/ 132318 w 309"/>
                <a:gd name="T3" fmla="*/ 29059 h 59"/>
                <a:gd name="T4" fmla="*/ 160338 w 309"/>
                <a:gd name="T5" fmla="*/ 17758 h 59"/>
                <a:gd name="T6" fmla="*/ 115713 w 309"/>
                <a:gd name="T7" fmla="*/ 11301 h 59"/>
                <a:gd name="T8" fmla="*/ 15048 w 309"/>
                <a:gd name="T9" fmla="*/ 1076 h 59"/>
                <a:gd name="T10" fmla="*/ 1038 w 309"/>
                <a:gd name="T11" fmla="*/ 12377 h 59"/>
                <a:gd name="T12" fmla="*/ 12972 w 309"/>
                <a:gd name="T13" fmla="*/ 25831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9" h="59">
                  <a:moveTo>
                    <a:pt x="25" y="48"/>
                  </a:moveTo>
                  <a:cubicBezTo>
                    <a:pt x="102" y="45"/>
                    <a:pt x="178" y="59"/>
                    <a:pt x="255" y="54"/>
                  </a:cubicBezTo>
                  <a:cubicBezTo>
                    <a:pt x="272" y="52"/>
                    <a:pt x="290" y="58"/>
                    <a:pt x="309" y="33"/>
                  </a:cubicBezTo>
                  <a:cubicBezTo>
                    <a:pt x="276" y="32"/>
                    <a:pt x="250" y="24"/>
                    <a:pt x="223" y="21"/>
                  </a:cubicBezTo>
                  <a:cubicBezTo>
                    <a:pt x="159" y="13"/>
                    <a:pt x="94" y="9"/>
                    <a:pt x="29" y="2"/>
                  </a:cubicBezTo>
                  <a:cubicBezTo>
                    <a:pt x="12" y="0"/>
                    <a:pt x="4" y="6"/>
                    <a:pt x="2" y="23"/>
                  </a:cubicBezTo>
                  <a:cubicBezTo>
                    <a:pt x="0" y="41"/>
                    <a:pt x="7" y="49"/>
                    <a:pt x="25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5" name="Freeform 931">
              <a:extLst>
                <a:ext uri="{FF2B5EF4-FFF2-40B4-BE49-F238E27FC236}">
                  <a16:creationId xmlns:a16="http://schemas.microsoft.com/office/drawing/2014/main" id="{B2B8EF40-197A-4704-8AE2-3ADDB0804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648076"/>
              <a:ext cx="55563" cy="177800"/>
            </a:xfrm>
            <a:custGeom>
              <a:avLst/>
              <a:gdLst>
                <a:gd name="T0" fmla="*/ 28041 w 107"/>
                <a:gd name="T1" fmla="*/ 61184 h 340"/>
                <a:gd name="T2" fmla="*/ 43100 w 107"/>
                <a:gd name="T3" fmla="*/ 17780 h 340"/>
                <a:gd name="T4" fmla="*/ 42581 w 107"/>
                <a:gd name="T5" fmla="*/ 2615 h 340"/>
                <a:gd name="T6" fmla="*/ 27522 w 107"/>
                <a:gd name="T7" fmla="*/ 9936 h 340"/>
                <a:gd name="T8" fmla="*/ 7789 w 107"/>
                <a:gd name="T9" fmla="*/ 67982 h 340"/>
                <a:gd name="T10" fmla="*/ 55044 w 107"/>
                <a:gd name="T11" fmla="*/ 177800 h 340"/>
                <a:gd name="T12" fmla="*/ 43100 w 107"/>
                <a:gd name="T13" fmla="*/ 146424 h 340"/>
                <a:gd name="T14" fmla="*/ 28041 w 107"/>
                <a:gd name="T15" fmla="*/ 61184 h 3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7" h="340">
                  <a:moveTo>
                    <a:pt x="54" y="117"/>
                  </a:moveTo>
                  <a:cubicBezTo>
                    <a:pt x="61" y="89"/>
                    <a:pt x="67" y="60"/>
                    <a:pt x="83" y="34"/>
                  </a:cubicBezTo>
                  <a:cubicBezTo>
                    <a:pt x="89" y="25"/>
                    <a:pt x="99" y="12"/>
                    <a:pt x="82" y="5"/>
                  </a:cubicBezTo>
                  <a:cubicBezTo>
                    <a:pt x="69" y="0"/>
                    <a:pt x="59" y="7"/>
                    <a:pt x="53" y="19"/>
                  </a:cubicBezTo>
                  <a:cubicBezTo>
                    <a:pt x="35" y="54"/>
                    <a:pt x="22" y="91"/>
                    <a:pt x="15" y="130"/>
                  </a:cubicBezTo>
                  <a:cubicBezTo>
                    <a:pt x="0" y="216"/>
                    <a:pt x="38" y="277"/>
                    <a:pt x="106" y="340"/>
                  </a:cubicBezTo>
                  <a:cubicBezTo>
                    <a:pt x="107" y="306"/>
                    <a:pt x="93" y="293"/>
                    <a:pt x="83" y="280"/>
                  </a:cubicBezTo>
                  <a:cubicBezTo>
                    <a:pt x="44" y="230"/>
                    <a:pt x="42" y="175"/>
                    <a:pt x="54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6" name="Freeform 932">
              <a:extLst>
                <a:ext uri="{FF2B5EF4-FFF2-40B4-BE49-F238E27FC236}">
                  <a16:creationId xmlns:a16="http://schemas.microsoft.com/office/drawing/2014/main" id="{83F97845-42DD-4898-984D-F26233AA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4392613"/>
              <a:ext cx="173038" cy="30163"/>
            </a:xfrm>
            <a:custGeom>
              <a:avLst/>
              <a:gdLst>
                <a:gd name="T0" fmla="*/ 173038 w 333"/>
                <a:gd name="T1" fmla="*/ 16122 h 58"/>
                <a:gd name="T2" fmla="*/ 137183 w 333"/>
                <a:gd name="T3" fmla="*/ 8321 h 58"/>
                <a:gd name="T4" fmla="*/ 15069 w 333"/>
                <a:gd name="T5" fmla="*/ 1560 h 58"/>
                <a:gd name="T6" fmla="*/ 1039 w 333"/>
                <a:gd name="T7" fmla="*/ 12481 h 58"/>
                <a:gd name="T8" fmla="*/ 15069 w 333"/>
                <a:gd name="T9" fmla="*/ 20802 h 58"/>
                <a:gd name="T10" fmla="*/ 173038 w 333"/>
                <a:gd name="T11" fmla="*/ 16122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3" h="58">
                  <a:moveTo>
                    <a:pt x="333" y="31"/>
                  </a:moveTo>
                  <a:cubicBezTo>
                    <a:pt x="308" y="15"/>
                    <a:pt x="285" y="19"/>
                    <a:pt x="264" y="16"/>
                  </a:cubicBezTo>
                  <a:cubicBezTo>
                    <a:pt x="186" y="6"/>
                    <a:pt x="108" y="0"/>
                    <a:pt x="29" y="3"/>
                  </a:cubicBezTo>
                  <a:cubicBezTo>
                    <a:pt x="14" y="3"/>
                    <a:pt x="0" y="6"/>
                    <a:pt x="2" y="24"/>
                  </a:cubicBezTo>
                  <a:cubicBezTo>
                    <a:pt x="3" y="40"/>
                    <a:pt x="17" y="40"/>
                    <a:pt x="29" y="40"/>
                  </a:cubicBezTo>
                  <a:cubicBezTo>
                    <a:pt x="128" y="35"/>
                    <a:pt x="228" y="58"/>
                    <a:pt x="333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7" name="Freeform 933">
              <a:extLst>
                <a:ext uri="{FF2B5EF4-FFF2-40B4-BE49-F238E27FC236}">
                  <a16:creationId xmlns:a16="http://schemas.microsoft.com/office/drawing/2014/main" id="{A8547A0B-615C-49D3-98C5-129772295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850" y="4402138"/>
              <a:ext cx="155575" cy="28575"/>
            </a:xfrm>
            <a:custGeom>
              <a:avLst/>
              <a:gdLst>
                <a:gd name="T0" fmla="*/ 9366 w 299"/>
                <a:gd name="T1" fmla="*/ 1588 h 54"/>
                <a:gd name="T2" fmla="*/ 520 w 299"/>
                <a:gd name="T3" fmla="*/ 8467 h 54"/>
                <a:gd name="T4" fmla="*/ 5203 w 299"/>
                <a:gd name="T5" fmla="*/ 19050 h 54"/>
                <a:gd name="T6" fmla="*/ 19772 w 299"/>
                <a:gd name="T7" fmla="*/ 23813 h 54"/>
                <a:gd name="T8" fmla="*/ 155575 w 299"/>
                <a:gd name="T9" fmla="*/ 18521 h 54"/>
                <a:gd name="T10" fmla="*/ 109787 w 299"/>
                <a:gd name="T11" fmla="*/ 3175 h 54"/>
                <a:gd name="T12" fmla="*/ 9366 w 299"/>
                <a:gd name="T13" fmla="*/ 1588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9" h="54">
                  <a:moveTo>
                    <a:pt x="18" y="3"/>
                  </a:moveTo>
                  <a:cubicBezTo>
                    <a:pt x="10" y="2"/>
                    <a:pt x="3" y="7"/>
                    <a:pt x="1" y="16"/>
                  </a:cubicBezTo>
                  <a:cubicBezTo>
                    <a:pt x="0" y="25"/>
                    <a:pt x="3" y="32"/>
                    <a:pt x="10" y="36"/>
                  </a:cubicBezTo>
                  <a:cubicBezTo>
                    <a:pt x="19" y="40"/>
                    <a:pt x="28" y="44"/>
                    <a:pt x="38" y="45"/>
                  </a:cubicBezTo>
                  <a:cubicBezTo>
                    <a:pt x="125" y="54"/>
                    <a:pt x="211" y="34"/>
                    <a:pt x="299" y="35"/>
                  </a:cubicBezTo>
                  <a:cubicBezTo>
                    <a:pt x="272" y="13"/>
                    <a:pt x="241" y="9"/>
                    <a:pt x="211" y="6"/>
                  </a:cubicBezTo>
                  <a:cubicBezTo>
                    <a:pt x="146" y="0"/>
                    <a:pt x="82" y="19"/>
                    <a:pt x="1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8" name="Freeform 934">
              <a:extLst>
                <a:ext uri="{FF2B5EF4-FFF2-40B4-BE49-F238E27FC236}">
                  <a16:creationId xmlns:a16="http://schemas.microsoft.com/office/drawing/2014/main" id="{4C84CE2F-C665-4FF6-8D21-89D9C1853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683001"/>
              <a:ext cx="119063" cy="73025"/>
            </a:xfrm>
            <a:custGeom>
              <a:avLst/>
              <a:gdLst>
                <a:gd name="T0" fmla="*/ 10537 w 226"/>
                <a:gd name="T1" fmla="*/ 3175 h 138"/>
                <a:gd name="T2" fmla="*/ 1054 w 226"/>
                <a:gd name="T3" fmla="*/ 9525 h 138"/>
                <a:gd name="T4" fmla="*/ 5795 w 226"/>
                <a:gd name="T5" fmla="*/ 20108 h 138"/>
                <a:gd name="T6" fmla="*/ 16858 w 226"/>
                <a:gd name="T7" fmla="*/ 25400 h 138"/>
                <a:gd name="T8" fmla="*/ 113268 w 226"/>
                <a:gd name="T9" fmla="*/ 73025 h 138"/>
                <a:gd name="T10" fmla="*/ 116429 w 226"/>
                <a:gd name="T11" fmla="*/ 58208 h 138"/>
                <a:gd name="T12" fmla="*/ 10537 w 226"/>
                <a:gd name="T13" fmla="*/ 3175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138">
                  <a:moveTo>
                    <a:pt x="20" y="6"/>
                  </a:moveTo>
                  <a:cubicBezTo>
                    <a:pt x="12" y="7"/>
                    <a:pt x="4" y="9"/>
                    <a:pt x="2" y="18"/>
                  </a:cubicBezTo>
                  <a:cubicBezTo>
                    <a:pt x="0" y="27"/>
                    <a:pt x="5" y="34"/>
                    <a:pt x="11" y="38"/>
                  </a:cubicBezTo>
                  <a:cubicBezTo>
                    <a:pt x="18" y="43"/>
                    <a:pt x="25" y="46"/>
                    <a:pt x="32" y="48"/>
                  </a:cubicBezTo>
                  <a:cubicBezTo>
                    <a:pt x="99" y="66"/>
                    <a:pt x="160" y="95"/>
                    <a:pt x="215" y="138"/>
                  </a:cubicBezTo>
                  <a:cubicBezTo>
                    <a:pt x="226" y="125"/>
                    <a:pt x="225" y="118"/>
                    <a:pt x="221" y="110"/>
                  </a:cubicBezTo>
                  <a:cubicBezTo>
                    <a:pt x="197" y="66"/>
                    <a:pt x="70" y="0"/>
                    <a:pt x="2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29" name="Freeform 935">
              <a:extLst>
                <a:ext uri="{FF2B5EF4-FFF2-40B4-BE49-F238E27FC236}">
                  <a16:creationId xmlns:a16="http://schemas.microsoft.com/office/drawing/2014/main" id="{4ECC500C-3F7E-46F2-8001-CAD83B1F9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625" y="4395788"/>
              <a:ext cx="87313" cy="26988"/>
            </a:xfrm>
            <a:custGeom>
              <a:avLst/>
              <a:gdLst>
                <a:gd name="T0" fmla="*/ 9411 w 167"/>
                <a:gd name="T1" fmla="*/ 4763 h 51"/>
                <a:gd name="T2" fmla="*/ 0 w 167"/>
                <a:gd name="T3" fmla="*/ 14817 h 51"/>
                <a:gd name="T4" fmla="*/ 10457 w 167"/>
                <a:gd name="T5" fmla="*/ 23284 h 51"/>
                <a:gd name="T6" fmla="*/ 87313 w 167"/>
                <a:gd name="T7" fmla="*/ 12700 h 51"/>
                <a:gd name="T8" fmla="*/ 9411 w 167"/>
                <a:gd name="T9" fmla="*/ 4763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51">
                  <a:moveTo>
                    <a:pt x="18" y="9"/>
                  </a:moveTo>
                  <a:cubicBezTo>
                    <a:pt x="8" y="10"/>
                    <a:pt x="0" y="17"/>
                    <a:pt x="0" y="28"/>
                  </a:cubicBezTo>
                  <a:cubicBezTo>
                    <a:pt x="0" y="41"/>
                    <a:pt x="11" y="44"/>
                    <a:pt x="20" y="44"/>
                  </a:cubicBezTo>
                  <a:cubicBezTo>
                    <a:pt x="68" y="44"/>
                    <a:pt x="116" y="51"/>
                    <a:pt x="167" y="24"/>
                  </a:cubicBezTo>
                  <a:cubicBezTo>
                    <a:pt x="114" y="0"/>
                    <a:pt x="66" y="7"/>
                    <a:pt x="18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30" name="Freeform 936">
              <a:extLst>
                <a:ext uri="{FF2B5EF4-FFF2-40B4-BE49-F238E27FC236}">
                  <a16:creationId xmlns:a16="http://schemas.microsoft.com/office/drawing/2014/main" id="{B5E120B3-43B0-41D4-863C-E017DF3039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5838" y="3449638"/>
              <a:ext cx="233363" cy="249238"/>
            </a:xfrm>
            <a:custGeom>
              <a:avLst/>
              <a:gdLst>
                <a:gd name="T0" fmla="*/ 190032 w 447"/>
                <a:gd name="T1" fmla="*/ 190070 h 476"/>
                <a:gd name="T2" fmla="*/ 222400 w 447"/>
                <a:gd name="T3" fmla="*/ 145040 h 476"/>
                <a:gd name="T4" fmla="*/ 151399 w 447"/>
                <a:gd name="T5" fmla="*/ 23039 h 476"/>
                <a:gd name="T6" fmla="*/ 1044 w 447"/>
                <a:gd name="T7" fmla="*/ 126190 h 476"/>
                <a:gd name="T8" fmla="*/ 5743 w 447"/>
                <a:gd name="T9" fmla="*/ 158130 h 476"/>
                <a:gd name="T10" fmla="*/ 190032 w 447"/>
                <a:gd name="T11" fmla="*/ 190070 h 476"/>
                <a:gd name="T12" fmla="*/ 26625 w 447"/>
                <a:gd name="T13" fmla="*/ 101057 h 476"/>
                <a:gd name="T14" fmla="*/ 131560 w 447"/>
                <a:gd name="T15" fmla="*/ 36653 h 476"/>
                <a:gd name="T16" fmla="*/ 205694 w 447"/>
                <a:gd name="T17" fmla="*/ 130902 h 476"/>
                <a:gd name="T18" fmla="*/ 160274 w 447"/>
                <a:gd name="T19" fmla="*/ 190070 h 476"/>
                <a:gd name="T20" fmla="*/ 27669 w 447"/>
                <a:gd name="T21" fmla="*/ 154988 h 476"/>
                <a:gd name="T22" fmla="*/ 26625 w 447"/>
                <a:gd name="T23" fmla="*/ 101057 h 4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7" h="476">
                  <a:moveTo>
                    <a:pt x="364" y="363"/>
                  </a:moveTo>
                  <a:cubicBezTo>
                    <a:pt x="389" y="338"/>
                    <a:pt x="418" y="314"/>
                    <a:pt x="426" y="277"/>
                  </a:cubicBezTo>
                  <a:cubicBezTo>
                    <a:pt x="447" y="179"/>
                    <a:pt x="387" y="75"/>
                    <a:pt x="290" y="44"/>
                  </a:cubicBezTo>
                  <a:cubicBezTo>
                    <a:pt x="154" y="0"/>
                    <a:pt x="3" y="102"/>
                    <a:pt x="2" y="241"/>
                  </a:cubicBezTo>
                  <a:cubicBezTo>
                    <a:pt x="3" y="260"/>
                    <a:pt x="0" y="281"/>
                    <a:pt x="11" y="302"/>
                  </a:cubicBezTo>
                  <a:cubicBezTo>
                    <a:pt x="76" y="430"/>
                    <a:pt x="249" y="476"/>
                    <a:pt x="364" y="363"/>
                  </a:cubicBezTo>
                  <a:close/>
                  <a:moveTo>
                    <a:pt x="51" y="193"/>
                  </a:moveTo>
                  <a:cubicBezTo>
                    <a:pt x="72" y="119"/>
                    <a:pt x="176" y="58"/>
                    <a:pt x="252" y="70"/>
                  </a:cubicBezTo>
                  <a:cubicBezTo>
                    <a:pt x="354" y="87"/>
                    <a:pt x="389" y="156"/>
                    <a:pt x="394" y="250"/>
                  </a:cubicBezTo>
                  <a:cubicBezTo>
                    <a:pt x="392" y="294"/>
                    <a:pt x="355" y="335"/>
                    <a:pt x="307" y="363"/>
                  </a:cubicBezTo>
                  <a:cubicBezTo>
                    <a:pt x="207" y="421"/>
                    <a:pt x="99" y="365"/>
                    <a:pt x="53" y="296"/>
                  </a:cubicBezTo>
                  <a:cubicBezTo>
                    <a:pt x="32" y="263"/>
                    <a:pt x="41" y="227"/>
                    <a:pt x="51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6631" name="Freeform 937">
              <a:extLst>
                <a:ext uri="{FF2B5EF4-FFF2-40B4-BE49-F238E27FC236}">
                  <a16:creationId xmlns:a16="http://schemas.microsoft.com/office/drawing/2014/main" id="{B91F6A06-ECD9-433D-A382-DD411F835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5738" y="3968751"/>
              <a:ext cx="117475" cy="109538"/>
            </a:xfrm>
            <a:custGeom>
              <a:avLst/>
              <a:gdLst>
                <a:gd name="T0" fmla="*/ 53206 w 223"/>
                <a:gd name="T1" fmla="*/ 106930 h 210"/>
                <a:gd name="T2" fmla="*/ 115368 w 223"/>
                <a:gd name="T3" fmla="*/ 54769 h 210"/>
                <a:gd name="T4" fmla="*/ 56894 w 223"/>
                <a:gd name="T5" fmla="*/ 1565 h 210"/>
                <a:gd name="T6" fmla="*/ 527 w 223"/>
                <a:gd name="T7" fmla="*/ 56334 h 210"/>
                <a:gd name="T8" fmla="*/ 53206 w 223"/>
                <a:gd name="T9" fmla="*/ 106930 h 210"/>
                <a:gd name="T10" fmla="*/ 52153 w 223"/>
                <a:gd name="T11" fmla="*/ 17213 h 210"/>
                <a:gd name="T12" fmla="*/ 99037 w 223"/>
                <a:gd name="T13" fmla="*/ 48510 h 210"/>
                <a:gd name="T14" fmla="*/ 60054 w 223"/>
                <a:gd name="T15" fmla="*/ 92846 h 210"/>
                <a:gd name="T16" fmla="*/ 19491 w 223"/>
                <a:gd name="T17" fmla="*/ 61028 h 210"/>
                <a:gd name="T18" fmla="*/ 52153 w 223"/>
                <a:gd name="T19" fmla="*/ 17213 h 2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3" h="210">
                  <a:moveTo>
                    <a:pt x="101" y="205"/>
                  </a:moveTo>
                  <a:cubicBezTo>
                    <a:pt x="159" y="210"/>
                    <a:pt x="214" y="162"/>
                    <a:pt x="219" y="105"/>
                  </a:cubicBezTo>
                  <a:cubicBezTo>
                    <a:pt x="223" y="47"/>
                    <a:pt x="195" y="8"/>
                    <a:pt x="108" y="3"/>
                  </a:cubicBezTo>
                  <a:cubicBezTo>
                    <a:pt x="57" y="0"/>
                    <a:pt x="3" y="47"/>
                    <a:pt x="1" y="108"/>
                  </a:cubicBezTo>
                  <a:cubicBezTo>
                    <a:pt x="0" y="155"/>
                    <a:pt x="47" y="201"/>
                    <a:pt x="101" y="205"/>
                  </a:cubicBezTo>
                  <a:close/>
                  <a:moveTo>
                    <a:pt x="99" y="33"/>
                  </a:moveTo>
                  <a:cubicBezTo>
                    <a:pt x="166" y="33"/>
                    <a:pt x="185" y="59"/>
                    <a:pt x="188" y="93"/>
                  </a:cubicBezTo>
                  <a:cubicBezTo>
                    <a:pt x="190" y="134"/>
                    <a:pt x="153" y="176"/>
                    <a:pt x="114" y="178"/>
                  </a:cubicBezTo>
                  <a:cubicBezTo>
                    <a:pt x="76" y="179"/>
                    <a:pt x="39" y="148"/>
                    <a:pt x="37" y="117"/>
                  </a:cubicBezTo>
                  <a:cubicBezTo>
                    <a:pt x="35" y="76"/>
                    <a:pt x="66" y="36"/>
                    <a:pt x="99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092E6259-F767-4C6E-ABCA-B23B0C2D68AF}"/>
              </a:ext>
            </a:extLst>
          </p:cNvPr>
          <p:cNvSpPr txBox="1"/>
          <p:nvPr/>
        </p:nvSpPr>
        <p:spPr>
          <a:xfrm>
            <a:off x="833438" y="333375"/>
            <a:ext cx="948531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EJERCITANDO NUESTRO APRENDIZAJE: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AE3C3580-1088-4189-A33A-994395FF4163}"/>
              </a:ext>
            </a:extLst>
          </p:cNvPr>
          <p:cNvSpPr txBox="1"/>
          <p:nvPr/>
        </p:nvSpPr>
        <p:spPr>
          <a:xfrm>
            <a:off x="8053388" y="5032375"/>
            <a:ext cx="1568450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9C45D77-6DFC-4CD0-9056-89A76C30F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8" y="1293813"/>
            <a:ext cx="6921500" cy="1624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7587" name="Group 52">
            <a:extLst>
              <a:ext uri="{FF2B5EF4-FFF2-40B4-BE49-F238E27FC236}">
                <a16:creationId xmlns:a16="http://schemas.microsoft.com/office/drawing/2014/main" id="{D2448CB8-DEFF-40F0-AF08-1E1B97F2974C}"/>
              </a:ext>
            </a:extLst>
          </p:cNvPr>
          <p:cNvGrpSpPr>
            <a:grpSpLocks/>
          </p:cNvGrpSpPr>
          <p:nvPr/>
        </p:nvGrpSpPr>
        <p:grpSpPr bwMode="auto">
          <a:xfrm>
            <a:off x="5922963" y="1781175"/>
            <a:ext cx="5637212" cy="3295650"/>
            <a:chOff x="1466850" y="3211513"/>
            <a:chExt cx="2097088" cy="1225550"/>
          </a:xfrm>
        </p:grpSpPr>
        <p:sp>
          <p:nvSpPr>
            <p:cNvPr id="67590" name="Freeform 872">
              <a:extLst>
                <a:ext uri="{FF2B5EF4-FFF2-40B4-BE49-F238E27FC236}">
                  <a16:creationId xmlns:a16="http://schemas.microsoft.com/office/drawing/2014/main" id="{E84A6622-D87C-4DF4-8D11-BE72DAE4A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238" y="4130676"/>
              <a:ext cx="3175" cy="4763"/>
            </a:xfrm>
            <a:custGeom>
              <a:avLst/>
              <a:gdLst>
                <a:gd name="T0" fmla="*/ 3175 w 4"/>
                <a:gd name="T1" fmla="*/ 4763 h 10"/>
                <a:gd name="T2" fmla="*/ 0 w 4"/>
                <a:gd name="T3" fmla="*/ 0 h 10"/>
                <a:gd name="T4" fmla="*/ 3175 w 4"/>
                <a:gd name="T5" fmla="*/ 4763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7"/>
                    <a:pt x="1" y="3"/>
                    <a:pt x="0" y="0"/>
                  </a:cubicBezTo>
                  <a:cubicBezTo>
                    <a:pt x="1" y="3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1" name="Freeform 873">
              <a:extLst>
                <a:ext uri="{FF2B5EF4-FFF2-40B4-BE49-F238E27FC236}">
                  <a16:creationId xmlns:a16="http://schemas.microsoft.com/office/drawing/2014/main" id="{5D1D4630-8536-49B0-842F-123D22448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888" y="4114801"/>
              <a:ext cx="3175" cy="6350"/>
            </a:xfrm>
            <a:custGeom>
              <a:avLst/>
              <a:gdLst>
                <a:gd name="T0" fmla="*/ 3175 w 5"/>
                <a:gd name="T1" fmla="*/ 6350 h 13"/>
                <a:gd name="T2" fmla="*/ 0 w 5"/>
                <a:gd name="T3" fmla="*/ 0 h 13"/>
                <a:gd name="T4" fmla="*/ 3175 w 5"/>
                <a:gd name="T5" fmla="*/ 63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3">
                  <a:moveTo>
                    <a:pt x="5" y="13"/>
                  </a:moveTo>
                  <a:cubicBezTo>
                    <a:pt x="3" y="9"/>
                    <a:pt x="1" y="4"/>
                    <a:pt x="0" y="0"/>
                  </a:cubicBezTo>
                  <a:cubicBezTo>
                    <a:pt x="1" y="4"/>
                    <a:pt x="3" y="9"/>
                    <a:pt x="5" y="1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2" name="Freeform 874">
              <a:extLst>
                <a:ext uri="{FF2B5EF4-FFF2-40B4-BE49-F238E27FC236}">
                  <a16:creationId xmlns:a16="http://schemas.microsoft.com/office/drawing/2014/main" id="{4C044608-2F65-443F-A038-F1C6D302E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2063" y="4122738"/>
              <a:ext cx="3175" cy="6350"/>
            </a:xfrm>
            <a:custGeom>
              <a:avLst/>
              <a:gdLst>
                <a:gd name="T0" fmla="*/ 3175 w 5"/>
                <a:gd name="T1" fmla="*/ 6350 h 14"/>
                <a:gd name="T2" fmla="*/ 0 w 5"/>
                <a:gd name="T3" fmla="*/ 0 h 14"/>
                <a:gd name="T4" fmla="*/ 3175 w 5"/>
                <a:gd name="T5" fmla="*/ 635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4">
                  <a:moveTo>
                    <a:pt x="5" y="14"/>
                  </a:moveTo>
                  <a:cubicBezTo>
                    <a:pt x="4" y="9"/>
                    <a:pt x="2" y="5"/>
                    <a:pt x="0" y="0"/>
                  </a:cubicBezTo>
                  <a:cubicBezTo>
                    <a:pt x="2" y="5"/>
                    <a:pt x="4" y="9"/>
                    <a:pt x="5" y="14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3" name="Freeform 875">
              <a:extLst>
                <a:ext uri="{FF2B5EF4-FFF2-40B4-BE49-F238E27FC236}">
                  <a16:creationId xmlns:a16="http://schemas.microsoft.com/office/drawing/2014/main" id="{039602A2-647C-46B1-B927-5F0B8A6B1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4144963"/>
              <a:ext cx="3175" cy="7938"/>
            </a:xfrm>
            <a:custGeom>
              <a:avLst/>
              <a:gdLst>
                <a:gd name="T0" fmla="*/ 3175 w 6"/>
                <a:gd name="T1" fmla="*/ 7938 h 13"/>
                <a:gd name="T2" fmla="*/ 0 w 6"/>
                <a:gd name="T3" fmla="*/ 0 h 13"/>
                <a:gd name="T4" fmla="*/ 3175 w 6"/>
                <a:gd name="T5" fmla="*/ 793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3">
                  <a:moveTo>
                    <a:pt x="6" y="13"/>
                  </a:moveTo>
                  <a:cubicBezTo>
                    <a:pt x="4" y="9"/>
                    <a:pt x="2" y="4"/>
                    <a:pt x="0" y="0"/>
                  </a:cubicBezTo>
                  <a:cubicBezTo>
                    <a:pt x="2" y="4"/>
                    <a:pt x="4" y="9"/>
                    <a:pt x="6" y="1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4" name="Freeform 876">
              <a:extLst>
                <a:ext uri="{FF2B5EF4-FFF2-40B4-BE49-F238E27FC236}">
                  <a16:creationId xmlns:a16="http://schemas.microsoft.com/office/drawing/2014/main" id="{8632D4F4-77F9-4543-BB69-FDD3D34EE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4014788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5" name="Freeform 877">
              <a:extLst>
                <a:ext uri="{FF2B5EF4-FFF2-40B4-BE49-F238E27FC236}">
                  <a16:creationId xmlns:a16="http://schemas.microsoft.com/office/drawing/2014/main" id="{6D04D38D-AC7E-4C57-9C6A-F8C963FC5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413" y="4138613"/>
              <a:ext cx="3175" cy="4763"/>
            </a:xfrm>
            <a:custGeom>
              <a:avLst/>
              <a:gdLst>
                <a:gd name="T0" fmla="*/ 3175 w 4"/>
                <a:gd name="T1" fmla="*/ 4763 h 10"/>
                <a:gd name="T2" fmla="*/ 0 w 4"/>
                <a:gd name="T3" fmla="*/ 0 h 10"/>
                <a:gd name="T4" fmla="*/ 3175 w 4"/>
                <a:gd name="T5" fmla="*/ 4763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7"/>
                    <a:pt x="1" y="4"/>
                    <a:pt x="0" y="0"/>
                  </a:cubicBezTo>
                  <a:cubicBezTo>
                    <a:pt x="1" y="4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6" name="Freeform 878">
              <a:extLst>
                <a:ext uri="{FF2B5EF4-FFF2-40B4-BE49-F238E27FC236}">
                  <a16:creationId xmlns:a16="http://schemas.microsoft.com/office/drawing/2014/main" id="{ED995C81-D86C-4025-8E07-1265A50CA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8250" y="3786188"/>
              <a:ext cx="485775" cy="406400"/>
            </a:xfrm>
            <a:custGeom>
              <a:avLst/>
              <a:gdLst>
                <a:gd name="T0" fmla="*/ 126270 w 931"/>
                <a:gd name="T1" fmla="*/ 384461 h 778"/>
                <a:gd name="T2" fmla="*/ 228539 w 931"/>
                <a:gd name="T3" fmla="*/ 404833 h 778"/>
                <a:gd name="T4" fmla="*/ 340199 w 931"/>
                <a:gd name="T5" fmla="*/ 380282 h 778"/>
                <a:gd name="T6" fmla="*/ 394986 w 931"/>
                <a:gd name="T7" fmla="*/ 352074 h 778"/>
                <a:gd name="T8" fmla="*/ 455512 w 931"/>
                <a:gd name="T9" fmla="*/ 293047 h 778"/>
                <a:gd name="T10" fmla="*/ 485775 w 931"/>
                <a:gd name="T11" fmla="*/ 202155 h 778"/>
                <a:gd name="T12" fmla="*/ 480035 w 931"/>
                <a:gd name="T13" fmla="*/ 182828 h 778"/>
                <a:gd name="T14" fmla="*/ 445076 w 931"/>
                <a:gd name="T15" fmla="*/ 127457 h 778"/>
                <a:gd name="T16" fmla="*/ 440380 w 931"/>
                <a:gd name="T17" fmla="*/ 101339 h 778"/>
                <a:gd name="T18" fmla="*/ 445598 w 931"/>
                <a:gd name="T19" fmla="*/ 63729 h 778"/>
                <a:gd name="T20" fmla="*/ 362114 w 931"/>
                <a:gd name="T21" fmla="*/ 5224 h 778"/>
                <a:gd name="T22" fmla="*/ 341243 w 931"/>
                <a:gd name="T23" fmla="*/ 13059 h 778"/>
                <a:gd name="T24" fmla="*/ 315154 w 931"/>
                <a:gd name="T25" fmla="*/ 21939 h 778"/>
                <a:gd name="T26" fmla="*/ 211320 w 931"/>
                <a:gd name="T27" fmla="*/ 21939 h 778"/>
                <a:gd name="T28" fmla="*/ 168012 w 931"/>
                <a:gd name="T29" fmla="*/ 16716 h 778"/>
                <a:gd name="T30" fmla="*/ 128357 w 931"/>
                <a:gd name="T31" fmla="*/ 14626 h 778"/>
                <a:gd name="T32" fmla="*/ 60526 w 931"/>
                <a:gd name="T33" fmla="*/ 73653 h 778"/>
                <a:gd name="T34" fmla="*/ 84528 w 931"/>
                <a:gd name="T35" fmla="*/ 112308 h 778"/>
                <a:gd name="T36" fmla="*/ 36524 w 931"/>
                <a:gd name="T37" fmla="*/ 217826 h 778"/>
                <a:gd name="T38" fmla="*/ 19828 w 931"/>
                <a:gd name="T39" fmla="*/ 241855 h 778"/>
                <a:gd name="T40" fmla="*/ 3652 w 931"/>
                <a:gd name="T41" fmla="*/ 266929 h 778"/>
                <a:gd name="T42" fmla="*/ 13566 w 931"/>
                <a:gd name="T43" fmla="*/ 303494 h 778"/>
                <a:gd name="T44" fmla="*/ 28176 w 931"/>
                <a:gd name="T45" fmla="*/ 321777 h 778"/>
                <a:gd name="T46" fmla="*/ 126270 w 931"/>
                <a:gd name="T47" fmla="*/ 384461 h 778"/>
                <a:gd name="T48" fmla="*/ 274455 w 931"/>
                <a:gd name="T49" fmla="*/ 184395 h 778"/>
                <a:gd name="T50" fmla="*/ 332372 w 931"/>
                <a:gd name="T51" fmla="*/ 237676 h 778"/>
                <a:gd name="T52" fmla="*/ 270803 w 931"/>
                <a:gd name="T53" fmla="*/ 289913 h 778"/>
                <a:gd name="T54" fmla="*/ 218625 w 931"/>
                <a:gd name="T55" fmla="*/ 239243 h 778"/>
                <a:gd name="T56" fmla="*/ 274455 w 931"/>
                <a:gd name="T57" fmla="*/ 184395 h 7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31" h="778">
                  <a:moveTo>
                    <a:pt x="242" y="736"/>
                  </a:moveTo>
                  <a:cubicBezTo>
                    <a:pt x="304" y="761"/>
                    <a:pt x="372" y="774"/>
                    <a:pt x="438" y="775"/>
                  </a:cubicBezTo>
                  <a:cubicBezTo>
                    <a:pt x="514" y="778"/>
                    <a:pt x="583" y="757"/>
                    <a:pt x="652" y="728"/>
                  </a:cubicBezTo>
                  <a:cubicBezTo>
                    <a:pt x="689" y="713"/>
                    <a:pt x="724" y="697"/>
                    <a:pt x="757" y="674"/>
                  </a:cubicBezTo>
                  <a:cubicBezTo>
                    <a:pt x="804" y="641"/>
                    <a:pt x="839" y="607"/>
                    <a:pt x="873" y="561"/>
                  </a:cubicBezTo>
                  <a:cubicBezTo>
                    <a:pt x="912" y="509"/>
                    <a:pt x="928" y="449"/>
                    <a:pt x="931" y="387"/>
                  </a:cubicBezTo>
                  <a:cubicBezTo>
                    <a:pt x="926" y="376"/>
                    <a:pt x="922" y="364"/>
                    <a:pt x="920" y="350"/>
                  </a:cubicBezTo>
                  <a:cubicBezTo>
                    <a:pt x="915" y="306"/>
                    <a:pt x="893" y="267"/>
                    <a:pt x="853" y="244"/>
                  </a:cubicBezTo>
                  <a:cubicBezTo>
                    <a:pt x="826" y="229"/>
                    <a:pt x="823" y="213"/>
                    <a:pt x="844" y="194"/>
                  </a:cubicBezTo>
                  <a:cubicBezTo>
                    <a:pt x="869" y="172"/>
                    <a:pt x="873" y="152"/>
                    <a:pt x="854" y="122"/>
                  </a:cubicBezTo>
                  <a:cubicBezTo>
                    <a:pt x="816" y="62"/>
                    <a:pt x="756" y="34"/>
                    <a:pt x="694" y="10"/>
                  </a:cubicBezTo>
                  <a:cubicBezTo>
                    <a:pt x="676" y="3"/>
                    <a:pt x="663" y="9"/>
                    <a:pt x="654" y="25"/>
                  </a:cubicBezTo>
                  <a:cubicBezTo>
                    <a:pt x="643" y="46"/>
                    <a:pt x="627" y="48"/>
                    <a:pt x="604" y="42"/>
                  </a:cubicBezTo>
                  <a:cubicBezTo>
                    <a:pt x="538" y="26"/>
                    <a:pt x="471" y="33"/>
                    <a:pt x="405" y="42"/>
                  </a:cubicBezTo>
                  <a:cubicBezTo>
                    <a:pt x="375" y="47"/>
                    <a:pt x="351" y="49"/>
                    <a:pt x="322" y="32"/>
                  </a:cubicBezTo>
                  <a:cubicBezTo>
                    <a:pt x="302" y="20"/>
                    <a:pt x="272" y="0"/>
                    <a:pt x="246" y="28"/>
                  </a:cubicBezTo>
                  <a:cubicBezTo>
                    <a:pt x="207" y="69"/>
                    <a:pt x="161" y="102"/>
                    <a:pt x="116" y="141"/>
                  </a:cubicBezTo>
                  <a:cubicBezTo>
                    <a:pt x="132" y="169"/>
                    <a:pt x="172" y="202"/>
                    <a:pt x="162" y="215"/>
                  </a:cubicBezTo>
                  <a:cubicBezTo>
                    <a:pt x="135" y="241"/>
                    <a:pt x="66" y="369"/>
                    <a:pt x="70" y="417"/>
                  </a:cubicBezTo>
                  <a:cubicBezTo>
                    <a:pt x="72" y="446"/>
                    <a:pt x="61" y="457"/>
                    <a:pt x="38" y="463"/>
                  </a:cubicBezTo>
                  <a:cubicBezTo>
                    <a:pt x="13" y="470"/>
                    <a:pt x="0" y="486"/>
                    <a:pt x="7" y="511"/>
                  </a:cubicBezTo>
                  <a:cubicBezTo>
                    <a:pt x="12" y="535"/>
                    <a:pt x="19" y="558"/>
                    <a:pt x="26" y="581"/>
                  </a:cubicBezTo>
                  <a:cubicBezTo>
                    <a:pt x="34" y="593"/>
                    <a:pt x="44" y="605"/>
                    <a:pt x="54" y="616"/>
                  </a:cubicBezTo>
                  <a:cubicBezTo>
                    <a:pt x="106" y="672"/>
                    <a:pt x="173" y="707"/>
                    <a:pt x="242" y="736"/>
                  </a:cubicBezTo>
                  <a:close/>
                  <a:moveTo>
                    <a:pt x="526" y="353"/>
                  </a:moveTo>
                  <a:cubicBezTo>
                    <a:pt x="613" y="358"/>
                    <a:pt x="641" y="397"/>
                    <a:pt x="637" y="455"/>
                  </a:cubicBezTo>
                  <a:cubicBezTo>
                    <a:pt x="632" y="512"/>
                    <a:pt x="577" y="560"/>
                    <a:pt x="519" y="555"/>
                  </a:cubicBezTo>
                  <a:cubicBezTo>
                    <a:pt x="465" y="551"/>
                    <a:pt x="418" y="505"/>
                    <a:pt x="419" y="458"/>
                  </a:cubicBezTo>
                  <a:cubicBezTo>
                    <a:pt x="421" y="397"/>
                    <a:pt x="475" y="350"/>
                    <a:pt x="526" y="353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7" name="Freeform 879">
              <a:extLst>
                <a:ext uri="{FF2B5EF4-FFF2-40B4-BE49-F238E27FC236}">
                  <a16:creationId xmlns:a16="http://schemas.microsoft.com/office/drawing/2014/main" id="{46C02A40-3797-43DA-9930-07A880F04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4011613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8" name="Freeform 880">
              <a:extLst>
                <a:ext uri="{FF2B5EF4-FFF2-40B4-BE49-F238E27FC236}">
                  <a16:creationId xmlns:a16="http://schemas.microsoft.com/office/drawing/2014/main" id="{9C6588A7-55B1-4A4E-A051-6201AC394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0" y="4008438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588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599" name="Freeform 881">
              <a:extLst>
                <a:ext uri="{FF2B5EF4-FFF2-40B4-BE49-F238E27FC236}">
                  <a16:creationId xmlns:a16="http://schemas.microsoft.com/office/drawing/2014/main" id="{255FF51C-DF31-4890-8363-CC098C12E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725" y="4005263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0" name="Freeform 882">
              <a:extLst>
                <a:ext uri="{FF2B5EF4-FFF2-40B4-BE49-F238E27FC236}">
                  <a16:creationId xmlns:a16="http://schemas.microsoft.com/office/drawing/2014/main" id="{E69EB4E1-11E8-402E-B1CF-E25F4A798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090988"/>
              <a:ext cx="4763" cy="14288"/>
            </a:xfrm>
            <a:custGeom>
              <a:avLst/>
              <a:gdLst>
                <a:gd name="T0" fmla="*/ 4763 w 9"/>
                <a:gd name="T1" fmla="*/ 14288 h 29"/>
                <a:gd name="T2" fmla="*/ 0 w 9"/>
                <a:gd name="T3" fmla="*/ 0 h 29"/>
                <a:gd name="T4" fmla="*/ 4763 w 9"/>
                <a:gd name="T5" fmla="*/ 14288 h 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9">
                  <a:moveTo>
                    <a:pt x="9" y="29"/>
                  </a:moveTo>
                  <a:cubicBezTo>
                    <a:pt x="6" y="19"/>
                    <a:pt x="3" y="9"/>
                    <a:pt x="0" y="0"/>
                  </a:cubicBezTo>
                  <a:cubicBezTo>
                    <a:pt x="3" y="9"/>
                    <a:pt x="6" y="19"/>
                    <a:pt x="9" y="29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1" name="Freeform 883">
              <a:extLst>
                <a:ext uri="{FF2B5EF4-FFF2-40B4-BE49-F238E27FC236}">
                  <a16:creationId xmlns:a16="http://schemas.microsoft.com/office/drawing/2014/main" id="{2857FD6C-BEE9-48B0-A259-558C56A7C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3997326"/>
              <a:ext cx="1588" cy="0"/>
            </a:xfrm>
            <a:custGeom>
              <a:avLst/>
              <a:gdLst>
                <a:gd name="T0" fmla="*/ 0 w 1"/>
                <a:gd name="T1" fmla="*/ 0 h 1"/>
                <a:gd name="T2" fmla="*/ 1588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2" name="Freeform 884">
              <a:extLst>
                <a:ext uri="{FF2B5EF4-FFF2-40B4-BE49-F238E27FC236}">
                  <a16:creationId xmlns:a16="http://schemas.microsoft.com/office/drawing/2014/main" id="{5E9CE254-C7A5-4BF3-8990-3941D0221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300" y="4106863"/>
              <a:ext cx="1588" cy="6350"/>
            </a:xfrm>
            <a:custGeom>
              <a:avLst/>
              <a:gdLst>
                <a:gd name="T0" fmla="*/ 1588 w 4"/>
                <a:gd name="T1" fmla="*/ 6350 h 12"/>
                <a:gd name="T2" fmla="*/ 0 w 4"/>
                <a:gd name="T3" fmla="*/ 0 h 12"/>
                <a:gd name="T4" fmla="*/ 1588 w 4"/>
                <a:gd name="T5" fmla="*/ 63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2">
                  <a:moveTo>
                    <a:pt x="4" y="12"/>
                  </a:moveTo>
                  <a:cubicBezTo>
                    <a:pt x="2" y="8"/>
                    <a:pt x="1" y="4"/>
                    <a:pt x="0" y="0"/>
                  </a:cubicBezTo>
                  <a:cubicBezTo>
                    <a:pt x="1" y="4"/>
                    <a:pt x="2" y="8"/>
                    <a:pt x="4" y="12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3" name="Freeform 885">
              <a:extLst>
                <a:ext uri="{FF2B5EF4-FFF2-40B4-BE49-F238E27FC236}">
                  <a16:creationId xmlns:a16="http://schemas.microsoft.com/office/drawing/2014/main" id="{F0C70273-BD6F-4360-9A1A-D9C057601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4401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4" name="Freeform 886">
              <a:extLst>
                <a:ext uri="{FF2B5EF4-FFF2-40B4-BE49-F238E27FC236}">
                  <a16:creationId xmlns:a16="http://schemas.microsoft.com/office/drawing/2014/main" id="{FFA7119A-CBA2-474F-B9C0-7F65C067DF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87550" y="3225801"/>
              <a:ext cx="671513" cy="598488"/>
            </a:xfrm>
            <a:custGeom>
              <a:avLst/>
              <a:gdLst>
                <a:gd name="T0" fmla="*/ 279884 w 1286"/>
                <a:gd name="T1" fmla="*/ 592728 h 1143"/>
                <a:gd name="T2" fmla="*/ 354033 w 1286"/>
                <a:gd name="T3" fmla="*/ 597964 h 1143"/>
                <a:gd name="T4" fmla="*/ 501807 w 1286"/>
                <a:gd name="T5" fmla="*/ 564977 h 1143"/>
                <a:gd name="T6" fmla="*/ 609897 w 1286"/>
                <a:gd name="T7" fmla="*/ 471250 h 1143"/>
                <a:gd name="T8" fmla="*/ 662636 w 1286"/>
                <a:gd name="T9" fmla="*/ 340871 h 1143"/>
                <a:gd name="T10" fmla="*/ 667858 w 1286"/>
                <a:gd name="T11" fmla="*/ 226724 h 1143"/>
                <a:gd name="T12" fmla="*/ 669946 w 1286"/>
                <a:gd name="T13" fmla="*/ 235102 h 1143"/>
                <a:gd name="T14" fmla="*/ 666813 w 1286"/>
                <a:gd name="T15" fmla="*/ 223582 h 1143"/>
                <a:gd name="T16" fmla="*/ 666291 w 1286"/>
                <a:gd name="T17" fmla="*/ 213634 h 1143"/>
                <a:gd name="T18" fmla="*/ 666291 w 1286"/>
                <a:gd name="T19" fmla="*/ 213634 h 1143"/>
                <a:gd name="T20" fmla="*/ 653237 w 1286"/>
                <a:gd name="T21" fmla="*/ 154989 h 1143"/>
                <a:gd name="T22" fmla="*/ 626606 w 1286"/>
                <a:gd name="T23" fmla="*/ 85872 h 1143"/>
                <a:gd name="T24" fmla="*/ 626606 w 1286"/>
                <a:gd name="T25" fmla="*/ 85872 h 1143"/>
                <a:gd name="T26" fmla="*/ 624518 w 1286"/>
                <a:gd name="T27" fmla="*/ 83778 h 1143"/>
                <a:gd name="T28" fmla="*/ 559246 w 1286"/>
                <a:gd name="T29" fmla="*/ 94774 h 1143"/>
                <a:gd name="T30" fmla="*/ 532093 w 1286"/>
                <a:gd name="T31" fmla="*/ 97392 h 1143"/>
                <a:gd name="T32" fmla="*/ 395284 w 1286"/>
                <a:gd name="T33" fmla="*/ 51314 h 1143"/>
                <a:gd name="T34" fmla="*/ 372831 w 1286"/>
                <a:gd name="T35" fmla="*/ 30369 h 1143"/>
                <a:gd name="T36" fmla="*/ 346722 w 1286"/>
                <a:gd name="T37" fmla="*/ 5760 h 1143"/>
                <a:gd name="T38" fmla="*/ 231844 w 1286"/>
                <a:gd name="T39" fmla="*/ 37700 h 1143"/>
                <a:gd name="T40" fmla="*/ 208869 w 1286"/>
                <a:gd name="T41" fmla="*/ 73306 h 1143"/>
                <a:gd name="T42" fmla="*/ 198947 w 1286"/>
                <a:gd name="T43" fmla="*/ 109958 h 1143"/>
                <a:gd name="T44" fmla="*/ 151952 w 1286"/>
                <a:gd name="T45" fmla="*/ 158131 h 1143"/>
                <a:gd name="T46" fmla="*/ 107567 w 1286"/>
                <a:gd name="T47" fmla="*/ 171745 h 1143"/>
                <a:gd name="T48" fmla="*/ 90336 w 1286"/>
                <a:gd name="T49" fmla="*/ 165461 h 1143"/>
                <a:gd name="T50" fmla="*/ 39685 w 1286"/>
                <a:gd name="T51" fmla="*/ 190595 h 1143"/>
                <a:gd name="T52" fmla="*/ 8877 w 1286"/>
                <a:gd name="T53" fmla="*/ 264424 h 1143"/>
                <a:gd name="T54" fmla="*/ 522 w 1286"/>
                <a:gd name="T55" fmla="*/ 315738 h 1143"/>
                <a:gd name="T56" fmla="*/ 14621 w 1286"/>
                <a:gd name="T57" fmla="*/ 336159 h 1143"/>
                <a:gd name="T58" fmla="*/ 44385 w 1286"/>
                <a:gd name="T59" fmla="*/ 371241 h 1143"/>
                <a:gd name="T60" fmla="*/ 49084 w 1286"/>
                <a:gd name="T61" fmla="*/ 394803 h 1143"/>
                <a:gd name="T62" fmla="*/ 63705 w 1286"/>
                <a:gd name="T63" fmla="*/ 390614 h 1143"/>
                <a:gd name="T64" fmla="*/ 128454 w 1286"/>
                <a:gd name="T65" fmla="*/ 401610 h 1143"/>
                <a:gd name="T66" fmla="*/ 137331 w 1286"/>
                <a:gd name="T67" fmla="*/ 464967 h 1143"/>
                <a:gd name="T68" fmla="*/ 118011 w 1286"/>
                <a:gd name="T69" fmla="*/ 525706 h 1143"/>
                <a:gd name="T70" fmla="*/ 211480 w 1286"/>
                <a:gd name="T71" fmla="*/ 575449 h 1143"/>
                <a:gd name="T72" fmla="*/ 279884 w 1286"/>
                <a:gd name="T73" fmla="*/ 592728 h 1143"/>
                <a:gd name="T74" fmla="*/ 419304 w 1286"/>
                <a:gd name="T75" fmla="*/ 246621 h 1143"/>
                <a:gd name="T76" fmla="*/ 490319 w 1286"/>
                <a:gd name="T77" fmla="*/ 368623 h 1143"/>
                <a:gd name="T78" fmla="*/ 457945 w 1286"/>
                <a:gd name="T79" fmla="*/ 413653 h 1143"/>
                <a:gd name="T80" fmla="*/ 273618 w 1286"/>
                <a:gd name="T81" fmla="*/ 381713 h 1143"/>
                <a:gd name="T82" fmla="*/ 268919 w 1286"/>
                <a:gd name="T83" fmla="*/ 349773 h 1143"/>
                <a:gd name="T84" fmla="*/ 419304 w 1286"/>
                <a:gd name="T85" fmla="*/ 246621 h 11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86" h="1143">
                  <a:moveTo>
                    <a:pt x="536" y="1132"/>
                  </a:moveTo>
                  <a:cubicBezTo>
                    <a:pt x="584" y="1138"/>
                    <a:pt x="631" y="1143"/>
                    <a:pt x="678" y="1142"/>
                  </a:cubicBezTo>
                  <a:cubicBezTo>
                    <a:pt x="778" y="1141"/>
                    <a:pt x="871" y="1120"/>
                    <a:pt x="961" y="1079"/>
                  </a:cubicBezTo>
                  <a:cubicBezTo>
                    <a:pt x="1046" y="1040"/>
                    <a:pt x="1113" y="974"/>
                    <a:pt x="1168" y="900"/>
                  </a:cubicBezTo>
                  <a:cubicBezTo>
                    <a:pt x="1220" y="828"/>
                    <a:pt x="1253" y="738"/>
                    <a:pt x="1269" y="651"/>
                  </a:cubicBezTo>
                  <a:cubicBezTo>
                    <a:pt x="1283" y="579"/>
                    <a:pt x="1286" y="506"/>
                    <a:pt x="1279" y="433"/>
                  </a:cubicBezTo>
                  <a:cubicBezTo>
                    <a:pt x="1280" y="438"/>
                    <a:pt x="1281" y="444"/>
                    <a:pt x="1283" y="449"/>
                  </a:cubicBezTo>
                  <a:cubicBezTo>
                    <a:pt x="1281" y="442"/>
                    <a:pt x="1279" y="435"/>
                    <a:pt x="1277" y="427"/>
                  </a:cubicBezTo>
                  <a:cubicBezTo>
                    <a:pt x="1275" y="419"/>
                    <a:pt x="1273" y="412"/>
                    <a:pt x="1276" y="408"/>
                  </a:cubicBezTo>
                  <a:cubicBezTo>
                    <a:pt x="1276" y="408"/>
                    <a:pt x="1276" y="408"/>
                    <a:pt x="1276" y="408"/>
                  </a:cubicBezTo>
                  <a:cubicBezTo>
                    <a:pt x="1271" y="370"/>
                    <a:pt x="1263" y="333"/>
                    <a:pt x="1251" y="296"/>
                  </a:cubicBezTo>
                  <a:cubicBezTo>
                    <a:pt x="1238" y="250"/>
                    <a:pt x="1220" y="206"/>
                    <a:pt x="1200" y="164"/>
                  </a:cubicBezTo>
                  <a:cubicBezTo>
                    <a:pt x="1200" y="164"/>
                    <a:pt x="1200" y="164"/>
                    <a:pt x="1200" y="164"/>
                  </a:cubicBezTo>
                  <a:cubicBezTo>
                    <a:pt x="1199" y="163"/>
                    <a:pt x="1197" y="161"/>
                    <a:pt x="1196" y="160"/>
                  </a:cubicBezTo>
                  <a:cubicBezTo>
                    <a:pt x="1155" y="124"/>
                    <a:pt x="1130" y="136"/>
                    <a:pt x="1071" y="181"/>
                  </a:cubicBezTo>
                  <a:cubicBezTo>
                    <a:pt x="1055" y="194"/>
                    <a:pt x="1038" y="204"/>
                    <a:pt x="1019" y="186"/>
                  </a:cubicBezTo>
                  <a:cubicBezTo>
                    <a:pt x="946" y="114"/>
                    <a:pt x="851" y="104"/>
                    <a:pt x="757" y="98"/>
                  </a:cubicBezTo>
                  <a:cubicBezTo>
                    <a:pt x="715" y="95"/>
                    <a:pt x="715" y="98"/>
                    <a:pt x="714" y="58"/>
                  </a:cubicBezTo>
                  <a:cubicBezTo>
                    <a:pt x="712" y="17"/>
                    <a:pt x="703" y="0"/>
                    <a:pt x="664" y="11"/>
                  </a:cubicBezTo>
                  <a:cubicBezTo>
                    <a:pt x="592" y="32"/>
                    <a:pt x="517" y="53"/>
                    <a:pt x="444" y="72"/>
                  </a:cubicBezTo>
                  <a:cubicBezTo>
                    <a:pt x="390" y="85"/>
                    <a:pt x="378" y="90"/>
                    <a:pt x="400" y="140"/>
                  </a:cubicBezTo>
                  <a:cubicBezTo>
                    <a:pt x="414" y="173"/>
                    <a:pt x="408" y="193"/>
                    <a:pt x="381" y="210"/>
                  </a:cubicBezTo>
                  <a:cubicBezTo>
                    <a:pt x="344" y="233"/>
                    <a:pt x="315" y="265"/>
                    <a:pt x="291" y="302"/>
                  </a:cubicBezTo>
                  <a:cubicBezTo>
                    <a:pt x="265" y="341"/>
                    <a:pt x="252" y="343"/>
                    <a:pt x="206" y="328"/>
                  </a:cubicBezTo>
                  <a:cubicBezTo>
                    <a:pt x="195" y="324"/>
                    <a:pt x="184" y="319"/>
                    <a:pt x="173" y="316"/>
                  </a:cubicBezTo>
                  <a:cubicBezTo>
                    <a:pt x="121" y="302"/>
                    <a:pt x="98" y="314"/>
                    <a:pt x="76" y="364"/>
                  </a:cubicBezTo>
                  <a:cubicBezTo>
                    <a:pt x="56" y="411"/>
                    <a:pt x="37" y="458"/>
                    <a:pt x="17" y="505"/>
                  </a:cubicBezTo>
                  <a:cubicBezTo>
                    <a:pt x="3" y="537"/>
                    <a:pt x="3" y="570"/>
                    <a:pt x="1" y="603"/>
                  </a:cubicBezTo>
                  <a:cubicBezTo>
                    <a:pt x="0" y="623"/>
                    <a:pt x="6" y="641"/>
                    <a:pt x="28" y="642"/>
                  </a:cubicBezTo>
                  <a:cubicBezTo>
                    <a:pt x="74" y="643"/>
                    <a:pt x="82" y="672"/>
                    <a:pt x="85" y="709"/>
                  </a:cubicBezTo>
                  <a:cubicBezTo>
                    <a:pt x="86" y="724"/>
                    <a:pt x="86" y="740"/>
                    <a:pt x="94" y="754"/>
                  </a:cubicBezTo>
                  <a:cubicBezTo>
                    <a:pt x="105" y="756"/>
                    <a:pt x="113" y="750"/>
                    <a:pt x="122" y="746"/>
                  </a:cubicBezTo>
                  <a:cubicBezTo>
                    <a:pt x="168" y="723"/>
                    <a:pt x="212" y="731"/>
                    <a:pt x="246" y="767"/>
                  </a:cubicBezTo>
                  <a:cubicBezTo>
                    <a:pt x="280" y="802"/>
                    <a:pt x="274" y="839"/>
                    <a:pt x="263" y="888"/>
                  </a:cubicBezTo>
                  <a:cubicBezTo>
                    <a:pt x="254" y="928"/>
                    <a:pt x="241" y="967"/>
                    <a:pt x="226" y="1004"/>
                  </a:cubicBezTo>
                  <a:cubicBezTo>
                    <a:pt x="281" y="1043"/>
                    <a:pt x="341" y="1074"/>
                    <a:pt x="405" y="1099"/>
                  </a:cubicBezTo>
                  <a:cubicBezTo>
                    <a:pt x="448" y="1117"/>
                    <a:pt x="491" y="1126"/>
                    <a:pt x="536" y="1132"/>
                  </a:cubicBezTo>
                  <a:close/>
                  <a:moveTo>
                    <a:pt x="803" y="471"/>
                  </a:moveTo>
                  <a:cubicBezTo>
                    <a:pt x="900" y="502"/>
                    <a:pt x="960" y="606"/>
                    <a:pt x="939" y="704"/>
                  </a:cubicBezTo>
                  <a:cubicBezTo>
                    <a:pt x="931" y="741"/>
                    <a:pt x="902" y="765"/>
                    <a:pt x="877" y="790"/>
                  </a:cubicBezTo>
                  <a:cubicBezTo>
                    <a:pt x="762" y="903"/>
                    <a:pt x="589" y="857"/>
                    <a:pt x="524" y="729"/>
                  </a:cubicBezTo>
                  <a:cubicBezTo>
                    <a:pt x="513" y="708"/>
                    <a:pt x="516" y="687"/>
                    <a:pt x="515" y="668"/>
                  </a:cubicBezTo>
                  <a:cubicBezTo>
                    <a:pt x="516" y="529"/>
                    <a:pt x="667" y="427"/>
                    <a:pt x="803" y="47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5" name="Freeform 887">
              <a:extLst>
                <a:ext uri="{FF2B5EF4-FFF2-40B4-BE49-F238E27FC236}">
                  <a16:creationId xmlns:a16="http://schemas.microsoft.com/office/drawing/2014/main" id="{1446F664-D24C-4162-B165-76BC4961D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78226"/>
              <a:ext cx="0" cy="3175"/>
            </a:xfrm>
            <a:custGeom>
              <a:avLst/>
              <a:gdLst>
                <a:gd name="T0" fmla="*/ 0 h 6"/>
                <a:gd name="T1" fmla="*/ 3175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6" name="Freeform 888">
              <a:extLst>
                <a:ext uri="{FF2B5EF4-FFF2-40B4-BE49-F238E27FC236}">
                  <a16:creationId xmlns:a16="http://schemas.microsoft.com/office/drawing/2014/main" id="{74F66D9D-36F3-4379-8628-6A903C7E9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68701"/>
              <a:ext cx="0" cy="4763"/>
            </a:xfrm>
            <a:custGeom>
              <a:avLst/>
              <a:gdLst>
                <a:gd name="T0" fmla="*/ 0 h 8"/>
                <a:gd name="T1" fmla="*/ 4763 h 8"/>
                <a:gd name="T2" fmla="*/ 0 h 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7" name="Freeform 889">
              <a:extLst>
                <a:ext uri="{FF2B5EF4-FFF2-40B4-BE49-F238E27FC236}">
                  <a16:creationId xmlns:a16="http://schemas.microsoft.com/office/drawing/2014/main" id="{05E73859-CA65-4C53-82BD-7209567D8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36938"/>
              <a:ext cx="1588" cy="0"/>
            </a:xfrm>
            <a:custGeom>
              <a:avLst/>
              <a:gdLst>
                <a:gd name="T0" fmla="*/ 1588 w 4"/>
                <a:gd name="T1" fmla="*/ 0 w 4"/>
                <a:gd name="T2" fmla="*/ 1588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8" name="Freeform 890">
              <a:extLst>
                <a:ext uri="{FF2B5EF4-FFF2-40B4-BE49-F238E27FC236}">
                  <a16:creationId xmlns:a16="http://schemas.microsoft.com/office/drawing/2014/main" id="{593C461C-D29E-40E0-9C75-121DADA9A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390901"/>
              <a:ext cx="0" cy="317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3175 h 5"/>
                <a:gd name="T4" fmla="*/ 0 w 2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2"/>
                    <a:pt x="1" y="3"/>
                    <a:pt x="2" y="5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09" name="Freeform 891">
              <a:extLst>
                <a:ext uri="{FF2B5EF4-FFF2-40B4-BE49-F238E27FC236}">
                  <a16:creationId xmlns:a16="http://schemas.microsoft.com/office/drawing/2014/main" id="{499C5193-33DC-4391-8C7E-F5D9056DC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288" y="3398838"/>
              <a:ext cx="0" cy="1588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1588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2" y="3"/>
                    <a:pt x="2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0" name="Freeform 892">
              <a:extLst>
                <a:ext uri="{FF2B5EF4-FFF2-40B4-BE49-F238E27FC236}">
                  <a16:creationId xmlns:a16="http://schemas.microsoft.com/office/drawing/2014/main" id="{21D09CC8-6DC5-41BE-8CCB-E0CBD9A3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3350" y="3384551"/>
              <a:ext cx="1588" cy="3175"/>
            </a:xfrm>
            <a:custGeom>
              <a:avLst/>
              <a:gdLst>
                <a:gd name="T0" fmla="*/ 0 w 3"/>
                <a:gd name="T1" fmla="*/ 0 h 5"/>
                <a:gd name="T2" fmla="*/ 1588 w 3"/>
                <a:gd name="T3" fmla="*/ 3175 h 5"/>
                <a:gd name="T4" fmla="*/ 0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4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1" name="Freeform 893">
              <a:extLst>
                <a:ext uri="{FF2B5EF4-FFF2-40B4-BE49-F238E27FC236}">
                  <a16:creationId xmlns:a16="http://schemas.microsoft.com/office/drawing/2014/main" id="{25557CFA-2FDD-4BC9-AE6A-8FDF20748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8" y="3760788"/>
              <a:ext cx="4763" cy="7938"/>
            </a:xfrm>
            <a:custGeom>
              <a:avLst/>
              <a:gdLst>
                <a:gd name="T0" fmla="*/ 0 w 8"/>
                <a:gd name="T1" fmla="*/ 7938 h 17"/>
                <a:gd name="T2" fmla="*/ 4763 w 8"/>
                <a:gd name="T3" fmla="*/ 0 h 17"/>
                <a:gd name="T4" fmla="*/ 0 w 8"/>
                <a:gd name="T5" fmla="*/ 7938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7">
                  <a:moveTo>
                    <a:pt x="0" y="17"/>
                  </a:moveTo>
                  <a:cubicBezTo>
                    <a:pt x="3" y="12"/>
                    <a:pt x="5" y="6"/>
                    <a:pt x="8" y="0"/>
                  </a:cubicBezTo>
                  <a:cubicBezTo>
                    <a:pt x="5" y="6"/>
                    <a:pt x="3" y="12"/>
                    <a:pt x="0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2" name="Freeform 894">
              <a:extLst>
                <a:ext uri="{FF2B5EF4-FFF2-40B4-BE49-F238E27FC236}">
                  <a16:creationId xmlns:a16="http://schemas.microsoft.com/office/drawing/2014/main" id="{A3E6CA53-66F0-4720-B9D3-C899E4455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3436938"/>
              <a:ext cx="1588" cy="0"/>
            </a:xfrm>
            <a:custGeom>
              <a:avLst/>
              <a:gdLst>
                <a:gd name="T0" fmla="*/ 1588 w 2"/>
                <a:gd name="T1" fmla="*/ 0 w 2"/>
                <a:gd name="T2" fmla="*/ 1588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3" name="Freeform 895">
              <a:extLst>
                <a:ext uri="{FF2B5EF4-FFF2-40B4-BE49-F238E27FC236}">
                  <a16:creationId xmlns:a16="http://schemas.microsoft.com/office/drawing/2014/main" id="{0271219E-E911-42F2-82E6-488FC852F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36938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4" name="Freeform 896">
              <a:extLst>
                <a:ext uri="{FF2B5EF4-FFF2-40B4-BE49-F238E27FC236}">
                  <a16:creationId xmlns:a16="http://schemas.microsoft.com/office/drawing/2014/main" id="{2EA14B04-B870-40E1-ACC7-30F76C325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3341688"/>
              <a:ext cx="0" cy="0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5" name="Freeform 897">
              <a:extLst>
                <a:ext uri="{FF2B5EF4-FFF2-40B4-BE49-F238E27FC236}">
                  <a16:creationId xmlns:a16="http://schemas.microsoft.com/office/drawing/2014/main" id="{F9360D54-80F3-4FD4-8917-DF99ADA61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379788"/>
              <a:ext cx="1588" cy="1588"/>
            </a:xfrm>
            <a:custGeom>
              <a:avLst/>
              <a:gdLst>
                <a:gd name="T0" fmla="*/ 0 w 4"/>
                <a:gd name="T1" fmla="*/ 0 h 5"/>
                <a:gd name="T2" fmla="*/ 1588 w 4"/>
                <a:gd name="T3" fmla="*/ 1588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2" y="2"/>
                    <a:pt x="3" y="3"/>
                    <a:pt x="4" y="5"/>
                  </a:cubicBezTo>
                  <a:cubicBezTo>
                    <a:pt x="3" y="3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6" name="Freeform 898">
              <a:extLst>
                <a:ext uri="{FF2B5EF4-FFF2-40B4-BE49-F238E27FC236}">
                  <a16:creationId xmlns:a16="http://schemas.microsoft.com/office/drawing/2014/main" id="{2FE4E5D4-2984-406B-8B9A-01BB9E8AB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59176"/>
              <a:ext cx="0" cy="4763"/>
            </a:xfrm>
            <a:custGeom>
              <a:avLst/>
              <a:gdLst>
                <a:gd name="T0" fmla="*/ 0 h 10"/>
                <a:gd name="T1" fmla="*/ 4763 h 10"/>
                <a:gd name="T2" fmla="*/ 0 h 1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7" name="Freeform 899">
              <a:extLst>
                <a:ext uri="{FF2B5EF4-FFF2-40B4-BE49-F238E27FC236}">
                  <a16:creationId xmlns:a16="http://schemas.microsoft.com/office/drawing/2014/main" id="{A0A8E2E3-6842-4A62-AE40-E48ED300B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73438"/>
              <a:ext cx="3175" cy="3175"/>
            </a:xfrm>
            <a:custGeom>
              <a:avLst/>
              <a:gdLst>
                <a:gd name="T0" fmla="*/ 0 w 4"/>
                <a:gd name="T1" fmla="*/ 0 h 5"/>
                <a:gd name="T2" fmla="*/ 3175 w 4"/>
                <a:gd name="T3" fmla="*/ 3175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2" y="3"/>
                    <a:pt x="4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8" name="Freeform 900">
              <a:extLst>
                <a:ext uri="{FF2B5EF4-FFF2-40B4-BE49-F238E27FC236}">
                  <a16:creationId xmlns:a16="http://schemas.microsoft.com/office/drawing/2014/main" id="{8E0FB663-BFED-4465-B693-98374F5B9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357563"/>
              <a:ext cx="1588" cy="1588"/>
            </a:xfrm>
            <a:custGeom>
              <a:avLst/>
              <a:gdLst>
                <a:gd name="T0" fmla="*/ 0 w 3"/>
                <a:gd name="T1" fmla="*/ 0 h 5"/>
                <a:gd name="T2" fmla="*/ 1588 w 3"/>
                <a:gd name="T3" fmla="*/ 1588 h 5"/>
                <a:gd name="T4" fmla="*/ 0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3"/>
                    <a:pt x="3" y="5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19" name="Freeform 901">
              <a:extLst>
                <a:ext uri="{FF2B5EF4-FFF2-40B4-BE49-F238E27FC236}">
                  <a16:creationId xmlns:a16="http://schemas.microsoft.com/office/drawing/2014/main" id="{641F7F68-A1EC-4F9F-8AD0-0CDFBC6FB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775" y="3346451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0" name="Freeform 902">
              <a:extLst>
                <a:ext uri="{FF2B5EF4-FFF2-40B4-BE49-F238E27FC236}">
                  <a16:creationId xmlns:a16="http://schemas.microsoft.com/office/drawing/2014/main" id="{A2006337-209C-45D2-A2D3-D1AE77268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367088"/>
              <a:ext cx="1588" cy="3175"/>
            </a:xfrm>
            <a:custGeom>
              <a:avLst/>
              <a:gdLst>
                <a:gd name="T0" fmla="*/ 0 w 4"/>
                <a:gd name="T1" fmla="*/ 0 h 5"/>
                <a:gd name="T2" fmla="*/ 1588 w 4"/>
                <a:gd name="T3" fmla="*/ 3175 h 5"/>
                <a:gd name="T4" fmla="*/ 0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3" y="3"/>
                    <a:pt x="4" y="5"/>
                  </a:cubicBezTo>
                  <a:cubicBezTo>
                    <a:pt x="3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1" name="Freeform 903">
              <a:extLst>
                <a:ext uri="{FF2B5EF4-FFF2-40B4-BE49-F238E27FC236}">
                  <a16:creationId xmlns:a16="http://schemas.microsoft.com/office/drawing/2014/main" id="{0B69156F-643C-4424-A47C-70B135953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362326"/>
              <a:ext cx="1588" cy="1588"/>
            </a:xfrm>
            <a:custGeom>
              <a:avLst/>
              <a:gdLst>
                <a:gd name="T0" fmla="*/ 0 w 4"/>
                <a:gd name="T1" fmla="*/ 0 h 4"/>
                <a:gd name="T2" fmla="*/ 1588 w 4"/>
                <a:gd name="T3" fmla="*/ 1588 h 4"/>
                <a:gd name="T4" fmla="*/ 0 w 4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1"/>
                    <a:pt x="3" y="3"/>
                    <a:pt x="4" y="4"/>
                  </a:cubicBezTo>
                  <a:cubicBezTo>
                    <a:pt x="3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2" name="Freeform 904">
              <a:extLst>
                <a:ext uri="{FF2B5EF4-FFF2-40B4-BE49-F238E27FC236}">
                  <a16:creationId xmlns:a16="http://schemas.microsoft.com/office/drawing/2014/main" id="{CC7AC346-EC56-4246-A4F9-D81054F27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538" y="3351213"/>
              <a:ext cx="1588" cy="3175"/>
            </a:xfrm>
            <a:custGeom>
              <a:avLst/>
              <a:gdLst>
                <a:gd name="T0" fmla="*/ 0 w 3"/>
                <a:gd name="T1" fmla="*/ 0 h 4"/>
                <a:gd name="T2" fmla="*/ 1588 w 3"/>
                <a:gd name="T3" fmla="*/ 3175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3" name="Freeform 905">
              <a:extLst>
                <a:ext uri="{FF2B5EF4-FFF2-40B4-BE49-F238E27FC236}">
                  <a16:creationId xmlns:a16="http://schemas.microsoft.com/office/drawing/2014/main" id="{BFEDEDE0-14F9-4928-B94A-1012EE9E1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063" y="3470276"/>
              <a:ext cx="1588" cy="7938"/>
            </a:xfrm>
            <a:custGeom>
              <a:avLst/>
              <a:gdLst>
                <a:gd name="T0" fmla="*/ 0 w 3"/>
                <a:gd name="T1" fmla="*/ 0 h 15"/>
                <a:gd name="T2" fmla="*/ 1588 w 3"/>
                <a:gd name="T3" fmla="*/ 7938 h 15"/>
                <a:gd name="T4" fmla="*/ 0 w 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5">
                  <a:moveTo>
                    <a:pt x="0" y="0"/>
                  </a:moveTo>
                  <a:cubicBezTo>
                    <a:pt x="1" y="5"/>
                    <a:pt x="2" y="10"/>
                    <a:pt x="3" y="15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4" name="Freeform 906">
              <a:extLst>
                <a:ext uri="{FF2B5EF4-FFF2-40B4-BE49-F238E27FC236}">
                  <a16:creationId xmlns:a16="http://schemas.microsoft.com/office/drawing/2014/main" id="{AF4299EC-8232-4510-9D65-341910CB4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505201"/>
              <a:ext cx="1588" cy="6350"/>
            </a:xfrm>
            <a:custGeom>
              <a:avLst/>
              <a:gdLst>
                <a:gd name="T0" fmla="*/ 0 w 2"/>
                <a:gd name="T1" fmla="*/ 0 h 13"/>
                <a:gd name="T2" fmla="*/ 1588 w 2"/>
                <a:gd name="T3" fmla="*/ 6350 h 13"/>
                <a:gd name="T4" fmla="*/ 0 w 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3">
                  <a:moveTo>
                    <a:pt x="0" y="0"/>
                  </a:moveTo>
                  <a:cubicBezTo>
                    <a:pt x="0" y="4"/>
                    <a:pt x="1" y="9"/>
                    <a:pt x="2" y="13"/>
                  </a:cubicBezTo>
                  <a:cubicBezTo>
                    <a:pt x="1" y="9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5" name="Freeform 907">
              <a:extLst>
                <a:ext uri="{FF2B5EF4-FFF2-40B4-BE49-F238E27FC236}">
                  <a16:creationId xmlns:a16="http://schemas.microsoft.com/office/drawing/2014/main" id="{2B880949-3DA0-466E-B181-445126632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87738"/>
              <a:ext cx="1588" cy="7938"/>
            </a:xfrm>
            <a:custGeom>
              <a:avLst/>
              <a:gdLst>
                <a:gd name="T0" fmla="*/ 0 w 3"/>
                <a:gd name="T1" fmla="*/ 0 h 15"/>
                <a:gd name="T2" fmla="*/ 1588 w 3"/>
                <a:gd name="T3" fmla="*/ 7938 h 15"/>
                <a:gd name="T4" fmla="*/ 0 w 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5">
                  <a:moveTo>
                    <a:pt x="0" y="0"/>
                  </a:moveTo>
                  <a:cubicBezTo>
                    <a:pt x="1" y="5"/>
                    <a:pt x="2" y="10"/>
                    <a:pt x="3" y="15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6" name="Freeform 908">
              <a:extLst>
                <a:ext uri="{FF2B5EF4-FFF2-40B4-BE49-F238E27FC236}">
                  <a16:creationId xmlns:a16="http://schemas.microsoft.com/office/drawing/2014/main" id="{6616A734-1E63-4E02-BB27-A4B2A1CC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650" y="3478213"/>
              <a:ext cx="1588" cy="9525"/>
            </a:xfrm>
            <a:custGeom>
              <a:avLst/>
              <a:gdLst>
                <a:gd name="T0" fmla="*/ 0 w 3"/>
                <a:gd name="T1" fmla="*/ 0 h 16"/>
                <a:gd name="T2" fmla="*/ 1588 w 3"/>
                <a:gd name="T3" fmla="*/ 9525 h 16"/>
                <a:gd name="T4" fmla="*/ 0 w 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2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7" name="Freeform 909">
              <a:extLst>
                <a:ext uri="{FF2B5EF4-FFF2-40B4-BE49-F238E27FC236}">
                  <a16:creationId xmlns:a16="http://schemas.microsoft.com/office/drawing/2014/main" id="{AE35212C-C6B8-443A-BD0C-14A4F525D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60751"/>
              <a:ext cx="1588" cy="9525"/>
            </a:xfrm>
            <a:custGeom>
              <a:avLst/>
              <a:gdLst>
                <a:gd name="T0" fmla="*/ 0 w 4"/>
                <a:gd name="T1" fmla="*/ 0 h 16"/>
                <a:gd name="T2" fmla="*/ 1588 w 4"/>
                <a:gd name="T3" fmla="*/ 9525 h 16"/>
                <a:gd name="T4" fmla="*/ 0 w 4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6">
                  <a:moveTo>
                    <a:pt x="0" y="0"/>
                  </a:moveTo>
                  <a:cubicBezTo>
                    <a:pt x="1" y="6"/>
                    <a:pt x="3" y="11"/>
                    <a:pt x="4" y="16"/>
                  </a:cubicBezTo>
                  <a:cubicBezTo>
                    <a:pt x="3" y="11"/>
                    <a:pt x="1" y="6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8" name="Freeform 910">
              <a:extLst>
                <a:ext uri="{FF2B5EF4-FFF2-40B4-BE49-F238E27FC236}">
                  <a16:creationId xmlns:a16="http://schemas.microsoft.com/office/drawing/2014/main" id="{BCC829B6-C0F6-4E7B-9D3C-AD6D00DE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888" y="34385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29" name="Freeform 911">
              <a:extLst>
                <a:ext uri="{FF2B5EF4-FFF2-40B4-BE49-F238E27FC236}">
                  <a16:creationId xmlns:a16="http://schemas.microsoft.com/office/drawing/2014/main" id="{02157E34-78B6-4ACC-A318-035FB5F77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438526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0" name="Freeform 912">
              <a:extLst>
                <a:ext uri="{FF2B5EF4-FFF2-40B4-BE49-F238E27FC236}">
                  <a16:creationId xmlns:a16="http://schemas.microsoft.com/office/drawing/2014/main" id="{3FCDF4A8-2AAD-4D19-874C-A8F17664A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40126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1" name="Freeform 913">
              <a:extLst>
                <a:ext uri="{FF2B5EF4-FFF2-40B4-BE49-F238E27FC236}">
                  <a16:creationId xmlns:a16="http://schemas.microsoft.com/office/drawing/2014/main" id="{51926AF1-DB63-4C05-959C-3047687DA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3513138"/>
              <a:ext cx="0" cy="7938"/>
            </a:xfrm>
            <a:custGeom>
              <a:avLst/>
              <a:gdLst>
                <a:gd name="T0" fmla="*/ 0 w 1"/>
                <a:gd name="T1" fmla="*/ 0 h 14"/>
                <a:gd name="T2" fmla="*/ 1 w 1"/>
                <a:gd name="T3" fmla="*/ 7938 h 14"/>
                <a:gd name="T4" fmla="*/ 0 w 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4">
                  <a:moveTo>
                    <a:pt x="0" y="0"/>
                  </a:moveTo>
                  <a:cubicBezTo>
                    <a:pt x="0" y="5"/>
                    <a:pt x="1" y="9"/>
                    <a:pt x="1" y="14"/>
                  </a:cubicBezTo>
                  <a:cubicBezTo>
                    <a:pt x="1" y="9"/>
                    <a:pt x="0" y="5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2" name="Freeform 914">
              <a:extLst>
                <a:ext uri="{FF2B5EF4-FFF2-40B4-BE49-F238E27FC236}">
                  <a16:creationId xmlns:a16="http://schemas.microsoft.com/office/drawing/2014/main" id="{225BEA40-168D-4234-ADFF-57A133E25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549651"/>
              <a:ext cx="0" cy="6350"/>
            </a:xfrm>
            <a:custGeom>
              <a:avLst/>
              <a:gdLst>
                <a:gd name="T0" fmla="*/ 0 h 11"/>
                <a:gd name="T1" fmla="*/ 6350 h 11"/>
                <a:gd name="T2" fmla="*/ 0 h 1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1">
                  <a:moveTo>
                    <a:pt x="0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7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3" name="Freeform 915">
              <a:extLst>
                <a:ext uri="{FF2B5EF4-FFF2-40B4-BE49-F238E27FC236}">
                  <a16:creationId xmlns:a16="http://schemas.microsoft.com/office/drawing/2014/main" id="{9094ED55-8F5C-4D2A-8591-A9DBB08A9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22663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0" y="4"/>
                    <a:pt x="1" y="8"/>
                    <a:pt x="1" y="12"/>
                  </a:cubicBezTo>
                  <a:cubicBezTo>
                    <a:pt x="1" y="8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4" name="Freeform 916">
              <a:extLst>
                <a:ext uri="{FF2B5EF4-FFF2-40B4-BE49-F238E27FC236}">
                  <a16:creationId xmlns:a16="http://schemas.microsoft.com/office/drawing/2014/main" id="{4BD1C3E6-F5EB-456A-83D5-7358B7DF9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8588" y="3532188"/>
              <a:ext cx="0" cy="6350"/>
            </a:xfrm>
            <a:custGeom>
              <a:avLst/>
              <a:gdLst>
                <a:gd name="T0" fmla="*/ 0 w 1"/>
                <a:gd name="T1" fmla="*/ 0 h 12"/>
                <a:gd name="T2" fmla="*/ 1 w 1"/>
                <a:gd name="T3" fmla="*/ 6350 h 12"/>
                <a:gd name="T4" fmla="*/ 0 w 1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cubicBezTo>
                    <a:pt x="1" y="4"/>
                    <a:pt x="1" y="8"/>
                    <a:pt x="1" y="12"/>
                  </a:cubicBezTo>
                  <a:cubicBezTo>
                    <a:pt x="1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5" name="Freeform 917">
              <a:extLst>
                <a:ext uri="{FF2B5EF4-FFF2-40B4-BE49-F238E27FC236}">
                  <a16:creationId xmlns:a16="http://schemas.microsoft.com/office/drawing/2014/main" id="{C5102359-0669-4E7A-BEC5-014941AA7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3495676"/>
              <a:ext cx="1588" cy="7938"/>
            </a:xfrm>
            <a:custGeom>
              <a:avLst/>
              <a:gdLst>
                <a:gd name="T0" fmla="*/ 0 w 2"/>
                <a:gd name="T1" fmla="*/ 0 h 14"/>
                <a:gd name="T2" fmla="*/ 1588 w 2"/>
                <a:gd name="T3" fmla="*/ 7938 h 14"/>
                <a:gd name="T4" fmla="*/ 0 w 2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4">
                  <a:moveTo>
                    <a:pt x="0" y="0"/>
                  </a:moveTo>
                  <a:cubicBezTo>
                    <a:pt x="1" y="4"/>
                    <a:pt x="2" y="9"/>
                    <a:pt x="2" y="14"/>
                  </a:cubicBezTo>
                  <a:cubicBezTo>
                    <a:pt x="2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6" name="Freeform 918">
              <a:extLst>
                <a:ext uri="{FF2B5EF4-FFF2-40B4-BE49-F238E27FC236}">
                  <a16:creationId xmlns:a16="http://schemas.microsoft.com/office/drawing/2014/main" id="{2836F8EC-8E7E-4403-A538-4873FE63A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5" y="3438526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7" name="Freeform 919">
              <a:extLst>
                <a:ext uri="{FF2B5EF4-FFF2-40B4-BE49-F238E27FC236}">
                  <a16:creationId xmlns:a16="http://schemas.microsoft.com/office/drawing/2014/main" id="{D9EB44A5-3E79-4AC5-AFDD-1E5193318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27438"/>
              <a:ext cx="461963" cy="787400"/>
            </a:xfrm>
            <a:custGeom>
              <a:avLst/>
              <a:gdLst>
                <a:gd name="T0" fmla="*/ 452578 w 886"/>
                <a:gd name="T1" fmla="*/ 18275 h 1508"/>
                <a:gd name="T2" fmla="*/ 408258 w 886"/>
                <a:gd name="T3" fmla="*/ 12009 h 1508"/>
                <a:gd name="T4" fmla="*/ 391052 w 886"/>
                <a:gd name="T5" fmla="*/ 37595 h 1508"/>
                <a:gd name="T6" fmla="*/ 366546 w 886"/>
                <a:gd name="T7" fmla="*/ 93987 h 1508"/>
                <a:gd name="T8" fmla="*/ 325355 w 886"/>
                <a:gd name="T9" fmla="*/ 149857 h 1508"/>
                <a:gd name="T10" fmla="*/ 144950 w 886"/>
                <a:gd name="T11" fmla="*/ 189018 h 1508"/>
                <a:gd name="T12" fmla="*/ 98545 w 886"/>
                <a:gd name="T13" fmla="*/ 205204 h 1508"/>
                <a:gd name="T14" fmla="*/ 67782 w 886"/>
                <a:gd name="T15" fmla="*/ 254286 h 1508"/>
                <a:gd name="T16" fmla="*/ 31284 w 886"/>
                <a:gd name="T17" fmla="*/ 416675 h 1508"/>
                <a:gd name="T18" fmla="*/ 8864 w 886"/>
                <a:gd name="T19" fmla="*/ 643809 h 1508"/>
                <a:gd name="T20" fmla="*/ 9385 w 886"/>
                <a:gd name="T21" fmla="*/ 756593 h 1508"/>
                <a:gd name="T22" fmla="*/ 47448 w 886"/>
                <a:gd name="T23" fmla="*/ 786356 h 1508"/>
                <a:gd name="T24" fmla="*/ 78732 w 886"/>
                <a:gd name="T25" fmla="*/ 758160 h 1508"/>
                <a:gd name="T26" fmla="*/ 104281 w 886"/>
                <a:gd name="T27" fmla="*/ 522149 h 1508"/>
                <a:gd name="T28" fmla="*/ 143907 w 886"/>
                <a:gd name="T29" fmla="*/ 482987 h 1508"/>
                <a:gd name="T30" fmla="*/ 186141 w 886"/>
                <a:gd name="T31" fmla="*/ 523715 h 1508"/>
                <a:gd name="T32" fmla="*/ 188748 w 886"/>
                <a:gd name="T33" fmla="*/ 538857 h 1508"/>
                <a:gd name="T34" fmla="*/ 196569 w 886"/>
                <a:gd name="T35" fmla="*/ 740407 h 1508"/>
                <a:gd name="T36" fmla="*/ 241410 w 886"/>
                <a:gd name="T37" fmla="*/ 785834 h 1508"/>
                <a:gd name="T38" fmla="*/ 263830 w 886"/>
                <a:gd name="T39" fmla="*/ 543557 h 1508"/>
                <a:gd name="T40" fmla="*/ 271130 w 886"/>
                <a:gd name="T41" fmla="*/ 315378 h 1508"/>
                <a:gd name="T42" fmla="*/ 291986 w 886"/>
                <a:gd name="T43" fmla="*/ 272039 h 1508"/>
                <a:gd name="T44" fmla="*/ 379581 w 886"/>
                <a:gd name="T45" fmla="*/ 205204 h 1508"/>
                <a:gd name="T46" fmla="*/ 404087 w 886"/>
                <a:gd name="T47" fmla="*/ 181708 h 1508"/>
                <a:gd name="T48" fmla="*/ 454142 w 886"/>
                <a:gd name="T49" fmla="*/ 62658 h 1508"/>
                <a:gd name="T50" fmla="*/ 452578 w 886"/>
                <a:gd name="T51" fmla="*/ 18275 h 150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86" h="1508">
                  <a:moveTo>
                    <a:pt x="868" y="35"/>
                  </a:moveTo>
                  <a:cubicBezTo>
                    <a:pt x="849" y="6"/>
                    <a:pt x="808" y="0"/>
                    <a:pt x="783" y="23"/>
                  </a:cubicBezTo>
                  <a:cubicBezTo>
                    <a:pt x="768" y="37"/>
                    <a:pt x="758" y="54"/>
                    <a:pt x="750" y="72"/>
                  </a:cubicBezTo>
                  <a:cubicBezTo>
                    <a:pt x="733" y="108"/>
                    <a:pt x="717" y="144"/>
                    <a:pt x="703" y="180"/>
                  </a:cubicBezTo>
                  <a:cubicBezTo>
                    <a:pt x="686" y="223"/>
                    <a:pt x="665" y="262"/>
                    <a:pt x="624" y="287"/>
                  </a:cubicBezTo>
                  <a:cubicBezTo>
                    <a:pt x="517" y="351"/>
                    <a:pt x="399" y="368"/>
                    <a:pt x="278" y="362"/>
                  </a:cubicBezTo>
                  <a:cubicBezTo>
                    <a:pt x="239" y="360"/>
                    <a:pt x="213" y="367"/>
                    <a:pt x="189" y="393"/>
                  </a:cubicBezTo>
                  <a:cubicBezTo>
                    <a:pt x="163" y="421"/>
                    <a:pt x="141" y="452"/>
                    <a:pt x="130" y="487"/>
                  </a:cubicBezTo>
                  <a:cubicBezTo>
                    <a:pt x="97" y="589"/>
                    <a:pt x="71" y="692"/>
                    <a:pt x="60" y="798"/>
                  </a:cubicBezTo>
                  <a:cubicBezTo>
                    <a:pt x="44" y="943"/>
                    <a:pt x="29" y="1088"/>
                    <a:pt x="17" y="1233"/>
                  </a:cubicBezTo>
                  <a:cubicBezTo>
                    <a:pt x="10" y="1308"/>
                    <a:pt x="0" y="1375"/>
                    <a:pt x="18" y="1449"/>
                  </a:cubicBezTo>
                  <a:cubicBezTo>
                    <a:pt x="27" y="1488"/>
                    <a:pt x="51" y="1508"/>
                    <a:pt x="91" y="1506"/>
                  </a:cubicBezTo>
                  <a:cubicBezTo>
                    <a:pt x="125" y="1504"/>
                    <a:pt x="146" y="1488"/>
                    <a:pt x="151" y="1452"/>
                  </a:cubicBezTo>
                  <a:cubicBezTo>
                    <a:pt x="158" y="1403"/>
                    <a:pt x="180" y="1101"/>
                    <a:pt x="200" y="1000"/>
                  </a:cubicBezTo>
                  <a:cubicBezTo>
                    <a:pt x="211" y="945"/>
                    <a:pt x="244" y="924"/>
                    <a:pt x="276" y="925"/>
                  </a:cubicBezTo>
                  <a:cubicBezTo>
                    <a:pt x="327" y="926"/>
                    <a:pt x="347" y="954"/>
                    <a:pt x="357" y="1003"/>
                  </a:cubicBezTo>
                  <a:cubicBezTo>
                    <a:pt x="359" y="1012"/>
                    <a:pt x="360" y="1022"/>
                    <a:pt x="362" y="1032"/>
                  </a:cubicBezTo>
                  <a:cubicBezTo>
                    <a:pt x="370" y="1089"/>
                    <a:pt x="366" y="1340"/>
                    <a:pt x="377" y="1418"/>
                  </a:cubicBezTo>
                  <a:cubicBezTo>
                    <a:pt x="388" y="1501"/>
                    <a:pt x="411" y="1504"/>
                    <a:pt x="463" y="1505"/>
                  </a:cubicBezTo>
                  <a:cubicBezTo>
                    <a:pt x="549" y="1506"/>
                    <a:pt x="502" y="1152"/>
                    <a:pt x="506" y="1041"/>
                  </a:cubicBezTo>
                  <a:cubicBezTo>
                    <a:pt x="511" y="895"/>
                    <a:pt x="508" y="750"/>
                    <a:pt x="520" y="604"/>
                  </a:cubicBezTo>
                  <a:cubicBezTo>
                    <a:pt x="522" y="571"/>
                    <a:pt x="535" y="542"/>
                    <a:pt x="560" y="521"/>
                  </a:cubicBezTo>
                  <a:cubicBezTo>
                    <a:pt x="613" y="475"/>
                    <a:pt x="666" y="427"/>
                    <a:pt x="728" y="393"/>
                  </a:cubicBezTo>
                  <a:cubicBezTo>
                    <a:pt x="748" y="382"/>
                    <a:pt x="764" y="367"/>
                    <a:pt x="775" y="348"/>
                  </a:cubicBezTo>
                  <a:cubicBezTo>
                    <a:pt x="815" y="276"/>
                    <a:pt x="850" y="201"/>
                    <a:pt x="871" y="120"/>
                  </a:cubicBezTo>
                  <a:cubicBezTo>
                    <a:pt x="879" y="86"/>
                    <a:pt x="886" y="62"/>
                    <a:pt x="86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8" name="Freeform 920">
              <a:extLst>
                <a:ext uri="{FF2B5EF4-FFF2-40B4-BE49-F238E27FC236}">
                  <a16:creationId xmlns:a16="http://schemas.microsoft.com/office/drawing/2014/main" id="{47C0985E-16F2-44EA-9E21-51D8DA03A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163" y="3568701"/>
              <a:ext cx="247650" cy="250825"/>
            </a:xfrm>
            <a:custGeom>
              <a:avLst/>
              <a:gdLst>
                <a:gd name="T0" fmla="*/ 244522 w 475"/>
                <a:gd name="T1" fmla="*/ 114678 h 479"/>
                <a:gd name="T2" fmla="*/ 137641 w 475"/>
                <a:gd name="T3" fmla="*/ 6807 h 479"/>
                <a:gd name="T4" fmla="*/ 22419 w 475"/>
                <a:gd name="T5" fmla="*/ 153427 h 479"/>
                <a:gd name="T6" fmla="*/ 98539 w 475"/>
                <a:gd name="T7" fmla="*/ 223596 h 479"/>
                <a:gd name="T8" fmla="*/ 244522 w 475"/>
                <a:gd name="T9" fmla="*/ 114678 h 4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5" h="479">
                  <a:moveTo>
                    <a:pt x="469" y="219"/>
                  </a:moveTo>
                  <a:cubicBezTo>
                    <a:pt x="460" y="49"/>
                    <a:pt x="324" y="17"/>
                    <a:pt x="264" y="13"/>
                  </a:cubicBezTo>
                  <a:cubicBezTo>
                    <a:pt x="74" y="0"/>
                    <a:pt x="0" y="177"/>
                    <a:pt x="43" y="293"/>
                  </a:cubicBezTo>
                  <a:cubicBezTo>
                    <a:pt x="70" y="366"/>
                    <a:pt x="123" y="402"/>
                    <a:pt x="189" y="427"/>
                  </a:cubicBezTo>
                  <a:cubicBezTo>
                    <a:pt x="353" y="479"/>
                    <a:pt x="475" y="353"/>
                    <a:pt x="469" y="2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39" name="Freeform 921">
              <a:extLst>
                <a:ext uri="{FF2B5EF4-FFF2-40B4-BE49-F238E27FC236}">
                  <a16:creationId xmlns:a16="http://schemas.microsoft.com/office/drawing/2014/main" id="{54DBA018-892C-4CDA-8820-30D99C4C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075" y="3514726"/>
              <a:ext cx="101600" cy="90488"/>
            </a:xfrm>
            <a:custGeom>
              <a:avLst/>
              <a:gdLst>
                <a:gd name="T0" fmla="*/ 6285 w 194"/>
                <a:gd name="T1" fmla="*/ 60151 h 173"/>
                <a:gd name="T2" fmla="*/ 50276 w 194"/>
                <a:gd name="T3" fmla="*/ 90488 h 173"/>
                <a:gd name="T4" fmla="*/ 89555 w 194"/>
                <a:gd name="T5" fmla="*/ 40275 h 173"/>
                <a:gd name="T6" fmla="*/ 72796 w 194"/>
                <a:gd name="T7" fmla="*/ 4707 h 173"/>
                <a:gd name="T8" fmla="*/ 3142 w 194"/>
                <a:gd name="T9" fmla="*/ 47075 h 173"/>
                <a:gd name="T10" fmla="*/ 6285 w 194"/>
                <a:gd name="T11" fmla="*/ 60151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173">
                  <a:moveTo>
                    <a:pt x="12" y="115"/>
                  </a:moveTo>
                  <a:cubicBezTo>
                    <a:pt x="39" y="133"/>
                    <a:pt x="62" y="158"/>
                    <a:pt x="96" y="173"/>
                  </a:cubicBezTo>
                  <a:cubicBezTo>
                    <a:pt x="121" y="141"/>
                    <a:pt x="149" y="110"/>
                    <a:pt x="171" y="77"/>
                  </a:cubicBezTo>
                  <a:cubicBezTo>
                    <a:pt x="194" y="42"/>
                    <a:pt x="181" y="17"/>
                    <a:pt x="139" y="9"/>
                  </a:cubicBezTo>
                  <a:cubicBezTo>
                    <a:pt x="96" y="0"/>
                    <a:pt x="28" y="47"/>
                    <a:pt x="6" y="90"/>
                  </a:cubicBezTo>
                  <a:cubicBezTo>
                    <a:pt x="0" y="101"/>
                    <a:pt x="3" y="109"/>
                    <a:pt x="12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0" name="Freeform 922">
              <a:extLst>
                <a:ext uri="{FF2B5EF4-FFF2-40B4-BE49-F238E27FC236}">
                  <a16:creationId xmlns:a16="http://schemas.microsoft.com/office/drawing/2014/main" id="{AED097F7-E8C8-49C8-A6FB-4787DE020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3987801"/>
              <a:ext cx="530225" cy="309563"/>
            </a:xfrm>
            <a:custGeom>
              <a:avLst/>
              <a:gdLst>
                <a:gd name="T0" fmla="*/ 511959 w 1016"/>
                <a:gd name="T1" fmla="*/ 80938 h 589"/>
                <a:gd name="T2" fmla="*/ 513525 w 1016"/>
                <a:gd name="T3" fmla="*/ 54660 h 589"/>
                <a:gd name="T4" fmla="*/ 504653 w 1016"/>
                <a:gd name="T5" fmla="*/ 28381 h 589"/>
                <a:gd name="T6" fmla="*/ 499434 w 1016"/>
                <a:gd name="T7" fmla="*/ 26279 h 589"/>
                <a:gd name="T8" fmla="*/ 498391 w 1016"/>
                <a:gd name="T9" fmla="*/ 25753 h 589"/>
                <a:gd name="T10" fmla="*/ 494738 w 1016"/>
                <a:gd name="T11" fmla="*/ 23651 h 589"/>
                <a:gd name="T12" fmla="*/ 493694 w 1016"/>
                <a:gd name="T13" fmla="*/ 23125 h 589"/>
                <a:gd name="T14" fmla="*/ 489519 w 1016"/>
                <a:gd name="T15" fmla="*/ 20497 h 589"/>
                <a:gd name="T16" fmla="*/ 488997 w 1016"/>
                <a:gd name="T17" fmla="*/ 19972 h 589"/>
                <a:gd name="T18" fmla="*/ 485344 w 1016"/>
                <a:gd name="T19" fmla="*/ 17344 h 589"/>
                <a:gd name="T20" fmla="*/ 484822 w 1016"/>
                <a:gd name="T21" fmla="*/ 16818 h 589"/>
                <a:gd name="T22" fmla="*/ 478038 w 1016"/>
                <a:gd name="T23" fmla="*/ 9460 h 589"/>
                <a:gd name="T24" fmla="*/ 477516 w 1016"/>
                <a:gd name="T25" fmla="*/ 8935 h 589"/>
                <a:gd name="T26" fmla="*/ 472297 w 1016"/>
                <a:gd name="T27" fmla="*/ 0 h 589"/>
                <a:gd name="T28" fmla="*/ 442028 w 1016"/>
                <a:gd name="T29" fmla="*/ 91450 h 589"/>
                <a:gd name="T30" fmla="*/ 381491 w 1016"/>
                <a:gd name="T31" fmla="*/ 150840 h 589"/>
                <a:gd name="T32" fmla="*/ 326694 w 1016"/>
                <a:gd name="T33" fmla="*/ 179221 h 589"/>
                <a:gd name="T34" fmla="*/ 215013 w 1016"/>
                <a:gd name="T35" fmla="*/ 203923 h 589"/>
                <a:gd name="T36" fmla="*/ 112725 w 1016"/>
                <a:gd name="T37" fmla="*/ 183425 h 589"/>
                <a:gd name="T38" fmla="*/ 14613 w 1016"/>
                <a:gd name="T39" fmla="*/ 120356 h 589"/>
                <a:gd name="T40" fmla="*/ 0 w 1016"/>
                <a:gd name="T41" fmla="*/ 101961 h 589"/>
                <a:gd name="T42" fmla="*/ 0 w 1016"/>
                <a:gd name="T43" fmla="*/ 102487 h 589"/>
                <a:gd name="T44" fmla="*/ 4697 w 1016"/>
                <a:gd name="T45" fmla="*/ 117729 h 589"/>
                <a:gd name="T46" fmla="*/ 5219 w 1016"/>
                <a:gd name="T47" fmla="*/ 118780 h 589"/>
                <a:gd name="T48" fmla="*/ 7306 w 1016"/>
                <a:gd name="T49" fmla="*/ 125087 h 589"/>
                <a:gd name="T50" fmla="*/ 7828 w 1016"/>
                <a:gd name="T51" fmla="*/ 126663 h 589"/>
                <a:gd name="T52" fmla="*/ 10438 w 1016"/>
                <a:gd name="T53" fmla="*/ 133496 h 589"/>
                <a:gd name="T54" fmla="*/ 10438 w 1016"/>
                <a:gd name="T55" fmla="*/ 134021 h 589"/>
                <a:gd name="T56" fmla="*/ 13047 w 1016"/>
                <a:gd name="T57" fmla="*/ 141379 h 589"/>
                <a:gd name="T58" fmla="*/ 14091 w 1016"/>
                <a:gd name="T59" fmla="*/ 142956 h 589"/>
                <a:gd name="T60" fmla="*/ 16178 w 1016"/>
                <a:gd name="T61" fmla="*/ 148212 h 589"/>
                <a:gd name="T62" fmla="*/ 17222 w 1016"/>
                <a:gd name="T63" fmla="*/ 150314 h 589"/>
                <a:gd name="T64" fmla="*/ 19309 w 1016"/>
                <a:gd name="T65" fmla="*/ 155570 h 589"/>
                <a:gd name="T66" fmla="*/ 20353 w 1016"/>
                <a:gd name="T67" fmla="*/ 157672 h 589"/>
                <a:gd name="T68" fmla="*/ 23484 w 1016"/>
                <a:gd name="T69" fmla="*/ 164505 h 589"/>
                <a:gd name="T70" fmla="*/ 44359 w 1016"/>
                <a:gd name="T71" fmla="*/ 172914 h 589"/>
                <a:gd name="T72" fmla="*/ 64191 w 1016"/>
                <a:gd name="T73" fmla="*/ 163979 h 589"/>
                <a:gd name="T74" fmla="*/ 160738 w 1016"/>
                <a:gd name="T75" fmla="*/ 247545 h 589"/>
                <a:gd name="T76" fmla="*/ 181613 w 1016"/>
                <a:gd name="T77" fmla="*/ 273824 h 589"/>
                <a:gd name="T78" fmla="*/ 202488 w 1016"/>
                <a:gd name="T79" fmla="*/ 301679 h 589"/>
                <a:gd name="T80" fmla="*/ 300600 w 1016"/>
                <a:gd name="T81" fmla="*/ 301679 h 589"/>
                <a:gd name="T82" fmla="*/ 320953 w 1016"/>
                <a:gd name="T83" fmla="*/ 265940 h 589"/>
                <a:gd name="T84" fmla="*/ 336088 w 1016"/>
                <a:gd name="T85" fmla="*/ 249122 h 589"/>
                <a:gd name="T86" fmla="*/ 430025 w 1016"/>
                <a:gd name="T87" fmla="*/ 186053 h 589"/>
                <a:gd name="T88" fmla="*/ 459250 w 1016"/>
                <a:gd name="T89" fmla="*/ 170812 h 589"/>
                <a:gd name="T90" fmla="*/ 493172 w 1016"/>
                <a:gd name="T91" fmla="*/ 163453 h 589"/>
                <a:gd name="T92" fmla="*/ 511959 w 1016"/>
                <a:gd name="T93" fmla="*/ 80938 h 58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16" h="589">
                  <a:moveTo>
                    <a:pt x="981" y="154"/>
                  </a:moveTo>
                  <a:cubicBezTo>
                    <a:pt x="971" y="137"/>
                    <a:pt x="971" y="119"/>
                    <a:pt x="984" y="104"/>
                  </a:cubicBezTo>
                  <a:cubicBezTo>
                    <a:pt x="1009" y="76"/>
                    <a:pt x="994" y="63"/>
                    <a:pt x="967" y="54"/>
                  </a:cubicBezTo>
                  <a:cubicBezTo>
                    <a:pt x="964" y="52"/>
                    <a:pt x="960" y="51"/>
                    <a:pt x="957" y="50"/>
                  </a:cubicBezTo>
                  <a:cubicBezTo>
                    <a:pt x="957" y="49"/>
                    <a:pt x="956" y="49"/>
                    <a:pt x="955" y="49"/>
                  </a:cubicBezTo>
                  <a:cubicBezTo>
                    <a:pt x="952" y="47"/>
                    <a:pt x="950" y="46"/>
                    <a:pt x="948" y="45"/>
                  </a:cubicBezTo>
                  <a:cubicBezTo>
                    <a:pt x="947" y="45"/>
                    <a:pt x="946" y="44"/>
                    <a:pt x="946" y="44"/>
                  </a:cubicBezTo>
                  <a:cubicBezTo>
                    <a:pt x="943" y="42"/>
                    <a:pt x="940" y="41"/>
                    <a:pt x="938" y="39"/>
                  </a:cubicBezTo>
                  <a:cubicBezTo>
                    <a:pt x="937" y="39"/>
                    <a:pt x="937" y="38"/>
                    <a:pt x="937" y="38"/>
                  </a:cubicBezTo>
                  <a:cubicBezTo>
                    <a:pt x="934" y="36"/>
                    <a:pt x="932" y="35"/>
                    <a:pt x="930" y="33"/>
                  </a:cubicBezTo>
                  <a:cubicBezTo>
                    <a:pt x="929" y="33"/>
                    <a:pt x="929" y="32"/>
                    <a:pt x="929" y="32"/>
                  </a:cubicBezTo>
                  <a:cubicBezTo>
                    <a:pt x="924" y="28"/>
                    <a:pt x="919" y="23"/>
                    <a:pt x="916" y="18"/>
                  </a:cubicBezTo>
                  <a:cubicBezTo>
                    <a:pt x="915" y="18"/>
                    <a:pt x="915" y="18"/>
                    <a:pt x="915" y="17"/>
                  </a:cubicBezTo>
                  <a:cubicBezTo>
                    <a:pt x="911" y="12"/>
                    <a:pt x="908" y="6"/>
                    <a:pt x="905" y="0"/>
                  </a:cubicBezTo>
                  <a:cubicBezTo>
                    <a:pt x="902" y="62"/>
                    <a:pt x="886" y="122"/>
                    <a:pt x="847" y="174"/>
                  </a:cubicBezTo>
                  <a:cubicBezTo>
                    <a:pt x="813" y="220"/>
                    <a:pt x="778" y="254"/>
                    <a:pt x="731" y="287"/>
                  </a:cubicBezTo>
                  <a:cubicBezTo>
                    <a:pt x="698" y="310"/>
                    <a:pt x="663" y="326"/>
                    <a:pt x="626" y="341"/>
                  </a:cubicBezTo>
                  <a:cubicBezTo>
                    <a:pt x="557" y="370"/>
                    <a:pt x="488" y="391"/>
                    <a:pt x="412" y="388"/>
                  </a:cubicBezTo>
                  <a:cubicBezTo>
                    <a:pt x="346" y="387"/>
                    <a:pt x="278" y="374"/>
                    <a:pt x="216" y="349"/>
                  </a:cubicBezTo>
                  <a:cubicBezTo>
                    <a:pt x="147" y="320"/>
                    <a:pt x="80" y="285"/>
                    <a:pt x="28" y="229"/>
                  </a:cubicBezTo>
                  <a:cubicBezTo>
                    <a:pt x="18" y="218"/>
                    <a:pt x="8" y="206"/>
                    <a:pt x="0" y="194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3" y="204"/>
                    <a:pt x="6" y="214"/>
                    <a:pt x="9" y="224"/>
                  </a:cubicBezTo>
                  <a:cubicBezTo>
                    <a:pt x="9" y="225"/>
                    <a:pt x="9" y="225"/>
                    <a:pt x="10" y="226"/>
                  </a:cubicBezTo>
                  <a:cubicBezTo>
                    <a:pt x="11" y="230"/>
                    <a:pt x="12" y="234"/>
                    <a:pt x="14" y="238"/>
                  </a:cubicBezTo>
                  <a:cubicBezTo>
                    <a:pt x="14" y="239"/>
                    <a:pt x="15" y="240"/>
                    <a:pt x="15" y="241"/>
                  </a:cubicBezTo>
                  <a:cubicBezTo>
                    <a:pt x="16" y="245"/>
                    <a:pt x="18" y="250"/>
                    <a:pt x="20" y="254"/>
                  </a:cubicBezTo>
                  <a:cubicBezTo>
                    <a:pt x="20" y="254"/>
                    <a:pt x="20" y="255"/>
                    <a:pt x="20" y="255"/>
                  </a:cubicBezTo>
                  <a:cubicBezTo>
                    <a:pt x="22" y="260"/>
                    <a:pt x="24" y="264"/>
                    <a:pt x="25" y="269"/>
                  </a:cubicBezTo>
                  <a:cubicBezTo>
                    <a:pt x="26" y="270"/>
                    <a:pt x="26" y="271"/>
                    <a:pt x="27" y="272"/>
                  </a:cubicBezTo>
                  <a:cubicBezTo>
                    <a:pt x="28" y="275"/>
                    <a:pt x="30" y="279"/>
                    <a:pt x="31" y="282"/>
                  </a:cubicBezTo>
                  <a:cubicBezTo>
                    <a:pt x="32" y="284"/>
                    <a:pt x="32" y="285"/>
                    <a:pt x="33" y="286"/>
                  </a:cubicBezTo>
                  <a:cubicBezTo>
                    <a:pt x="34" y="290"/>
                    <a:pt x="36" y="293"/>
                    <a:pt x="37" y="296"/>
                  </a:cubicBezTo>
                  <a:cubicBezTo>
                    <a:pt x="38" y="297"/>
                    <a:pt x="38" y="299"/>
                    <a:pt x="39" y="300"/>
                  </a:cubicBezTo>
                  <a:cubicBezTo>
                    <a:pt x="41" y="304"/>
                    <a:pt x="43" y="309"/>
                    <a:pt x="45" y="313"/>
                  </a:cubicBezTo>
                  <a:cubicBezTo>
                    <a:pt x="54" y="331"/>
                    <a:pt x="68" y="334"/>
                    <a:pt x="85" y="329"/>
                  </a:cubicBezTo>
                  <a:cubicBezTo>
                    <a:pt x="96" y="325"/>
                    <a:pt x="106" y="320"/>
                    <a:pt x="123" y="312"/>
                  </a:cubicBezTo>
                  <a:cubicBezTo>
                    <a:pt x="163" y="396"/>
                    <a:pt x="225" y="448"/>
                    <a:pt x="308" y="471"/>
                  </a:cubicBezTo>
                  <a:cubicBezTo>
                    <a:pt x="339" y="480"/>
                    <a:pt x="354" y="488"/>
                    <a:pt x="348" y="521"/>
                  </a:cubicBezTo>
                  <a:cubicBezTo>
                    <a:pt x="343" y="552"/>
                    <a:pt x="357" y="566"/>
                    <a:pt x="388" y="574"/>
                  </a:cubicBezTo>
                  <a:cubicBezTo>
                    <a:pt x="448" y="589"/>
                    <a:pt x="518" y="583"/>
                    <a:pt x="576" y="574"/>
                  </a:cubicBezTo>
                  <a:cubicBezTo>
                    <a:pt x="609" y="568"/>
                    <a:pt x="618" y="543"/>
                    <a:pt x="615" y="506"/>
                  </a:cubicBezTo>
                  <a:cubicBezTo>
                    <a:pt x="612" y="484"/>
                    <a:pt x="620" y="475"/>
                    <a:pt x="644" y="474"/>
                  </a:cubicBezTo>
                  <a:cubicBezTo>
                    <a:pt x="726" y="469"/>
                    <a:pt x="781" y="417"/>
                    <a:pt x="824" y="354"/>
                  </a:cubicBezTo>
                  <a:cubicBezTo>
                    <a:pt x="840" y="330"/>
                    <a:pt x="853" y="321"/>
                    <a:pt x="880" y="325"/>
                  </a:cubicBezTo>
                  <a:cubicBezTo>
                    <a:pt x="903" y="329"/>
                    <a:pt x="932" y="335"/>
                    <a:pt x="945" y="311"/>
                  </a:cubicBezTo>
                  <a:cubicBezTo>
                    <a:pt x="972" y="263"/>
                    <a:pt x="1016" y="217"/>
                    <a:pt x="981" y="154"/>
                  </a:cubicBezTo>
                  <a:close/>
                </a:path>
              </a:pathLst>
            </a:custGeom>
            <a:solidFill>
              <a:srgbClr val="5E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1" name="Freeform 923">
              <a:extLst>
                <a:ext uri="{FF2B5EF4-FFF2-40B4-BE49-F238E27FC236}">
                  <a16:creationId xmlns:a16="http://schemas.microsoft.com/office/drawing/2014/main" id="{3B0FDF84-2E76-4277-96D8-CDEAFDA5A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3452813"/>
              <a:ext cx="644525" cy="503238"/>
            </a:xfrm>
            <a:custGeom>
              <a:avLst/>
              <a:gdLst>
                <a:gd name="T0" fmla="*/ 554761 w 1235"/>
                <a:gd name="T1" fmla="*/ 316157 h 963"/>
                <a:gd name="T2" fmla="*/ 572505 w 1235"/>
                <a:gd name="T3" fmla="*/ 313544 h 963"/>
                <a:gd name="T4" fmla="*/ 610603 w 1235"/>
                <a:gd name="T5" fmla="*/ 306228 h 963"/>
                <a:gd name="T6" fmla="*/ 638784 w 1235"/>
                <a:gd name="T7" fmla="*/ 201713 h 963"/>
                <a:gd name="T8" fmla="*/ 606428 w 1235"/>
                <a:gd name="T9" fmla="*/ 156772 h 963"/>
                <a:gd name="T10" fmla="*/ 600165 w 1235"/>
                <a:gd name="T11" fmla="*/ 155727 h 963"/>
                <a:gd name="T12" fmla="*/ 584509 w 1235"/>
                <a:gd name="T13" fmla="*/ 137437 h 963"/>
                <a:gd name="T14" fmla="*/ 585030 w 1235"/>
                <a:gd name="T15" fmla="*/ 128553 h 963"/>
                <a:gd name="T16" fmla="*/ 585030 w 1235"/>
                <a:gd name="T17" fmla="*/ 125418 h 963"/>
                <a:gd name="T18" fmla="*/ 585552 w 1235"/>
                <a:gd name="T19" fmla="*/ 119669 h 963"/>
                <a:gd name="T20" fmla="*/ 585552 w 1235"/>
                <a:gd name="T21" fmla="*/ 115489 h 963"/>
                <a:gd name="T22" fmla="*/ 585552 w 1235"/>
                <a:gd name="T23" fmla="*/ 111308 h 963"/>
                <a:gd name="T24" fmla="*/ 585552 w 1235"/>
                <a:gd name="T25" fmla="*/ 106082 h 963"/>
                <a:gd name="T26" fmla="*/ 585552 w 1235"/>
                <a:gd name="T27" fmla="*/ 102424 h 963"/>
                <a:gd name="T28" fmla="*/ 585552 w 1235"/>
                <a:gd name="T29" fmla="*/ 96676 h 963"/>
                <a:gd name="T30" fmla="*/ 585552 w 1235"/>
                <a:gd name="T31" fmla="*/ 93541 h 963"/>
                <a:gd name="T32" fmla="*/ 585552 w 1235"/>
                <a:gd name="T33" fmla="*/ 87792 h 963"/>
                <a:gd name="T34" fmla="*/ 585030 w 1235"/>
                <a:gd name="T35" fmla="*/ 85179 h 963"/>
                <a:gd name="T36" fmla="*/ 584509 w 1235"/>
                <a:gd name="T37" fmla="*/ 78909 h 963"/>
                <a:gd name="T38" fmla="*/ 584509 w 1235"/>
                <a:gd name="T39" fmla="*/ 76296 h 963"/>
                <a:gd name="T40" fmla="*/ 583987 w 1235"/>
                <a:gd name="T41" fmla="*/ 70025 h 963"/>
                <a:gd name="T42" fmla="*/ 583465 w 1235"/>
                <a:gd name="T43" fmla="*/ 67935 h 963"/>
                <a:gd name="T44" fmla="*/ 582943 w 1235"/>
                <a:gd name="T45" fmla="*/ 60618 h 963"/>
                <a:gd name="T46" fmla="*/ 582943 w 1235"/>
                <a:gd name="T47" fmla="*/ 59051 h 963"/>
                <a:gd name="T48" fmla="*/ 581899 w 1235"/>
                <a:gd name="T49" fmla="*/ 52257 h 963"/>
                <a:gd name="T50" fmla="*/ 581377 w 1235"/>
                <a:gd name="T51" fmla="*/ 50690 h 963"/>
                <a:gd name="T52" fmla="*/ 580333 w 1235"/>
                <a:gd name="T53" fmla="*/ 43374 h 963"/>
                <a:gd name="T54" fmla="*/ 580333 w 1235"/>
                <a:gd name="T55" fmla="*/ 42328 h 963"/>
                <a:gd name="T56" fmla="*/ 578768 w 1235"/>
                <a:gd name="T57" fmla="*/ 34490 h 963"/>
                <a:gd name="T58" fmla="*/ 578768 w 1235"/>
                <a:gd name="T59" fmla="*/ 33967 h 963"/>
                <a:gd name="T60" fmla="*/ 577202 w 1235"/>
                <a:gd name="T61" fmla="*/ 25606 h 963"/>
                <a:gd name="T62" fmla="*/ 576680 w 1235"/>
                <a:gd name="T63" fmla="*/ 25084 h 963"/>
                <a:gd name="T64" fmla="*/ 575115 w 1235"/>
                <a:gd name="T65" fmla="*/ 17245 h 963"/>
                <a:gd name="T66" fmla="*/ 575115 w 1235"/>
                <a:gd name="T67" fmla="*/ 16722 h 963"/>
                <a:gd name="T68" fmla="*/ 573027 w 1235"/>
                <a:gd name="T69" fmla="*/ 8361 h 963"/>
                <a:gd name="T70" fmla="*/ 573027 w 1235"/>
                <a:gd name="T71" fmla="*/ 8361 h 963"/>
                <a:gd name="T72" fmla="*/ 570940 w 1235"/>
                <a:gd name="T73" fmla="*/ 0 h 963"/>
                <a:gd name="T74" fmla="*/ 565721 w 1235"/>
                <a:gd name="T75" fmla="*/ 113921 h 963"/>
                <a:gd name="T76" fmla="*/ 513011 w 1235"/>
                <a:gd name="T77" fmla="*/ 244042 h 963"/>
                <a:gd name="T78" fmla="*/ 404981 w 1235"/>
                <a:gd name="T79" fmla="*/ 337582 h 963"/>
                <a:gd name="T80" fmla="*/ 257288 w 1235"/>
                <a:gd name="T81" fmla="*/ 370504 h 963"/>
                <a:gd name="T82" fmla="*/ 183181 w 1235"/>
                <a:gd name="T83" fmla="*/ 365279 h 963"/>
                <a:gd name="T84" fmla="*/ 114814 w 1235"/>
                <a:gd name="T85" fmla="*/ 348034 h 963"/>
                <a:gd name="T86" fmla="*/ 21397 w 1235"/>
                <a:gd name="T87" fmla="*/ 298389 h 963"/>
                <a:gd name="T88" fmla="*/ 17744 w 1235"/>
                <a:gd name="T89" fmla="*/ 307273 h 963"/>
                <a:gd name="T90" fmla="*/ 13569 w 1235"/>
                <a:gd name="T91" fmla="*/ 316157 h 963"/>
                <a:gd name="T92" fmla="*/ 30269 w 1235"/>
                <a:gd name="T93" fmla="*/ 381478 h 963"/>
                <a:gd name="T94" fmla="*/ 74629 w 1235"/>
                <a:gd name="T95" fmla="*/ 414401 h 963"/>
                <a:gd name="T96" fmla="*/ 111683 w 1235"/>
                <a:gd name="T97" fmla="*/ 411788 h 963"/>
                <a:gd name="T98" fmla="*/ 147171 w 1235"/>
                <a:gd name="T99" fmla="*/ 406039 h 963"/>
                <a:gd name="T100" fmla="*/ 280773 w 1235"/>
                <a:gd name="T101" fmla="*/ 443142 h 963"/>
                <a:gd name="T102" fmla="*/ 298517 w 1235"/>
                <a:gd name="T103" fmla="*/ 459864 h 963"/>
                <a:gd name="T104" fmla="*/ 296951 w 1235"/>
                <a:gd name="T105" fmla="*/ 475542 h 963"/>
                <a:gd name="T106" fmla="*/ 324089 w 1235"/>
                <a:gd name="T107" fmla="*/ 499580 h 963"/>
                <a:gd name="T108" fmla="*/ 416462 w 1235"/>
                <a:gd name="T109" fmla="*/ 475019 h 963"/>
                <a:gd name="T110" fmla="*/ 430553 w 1235"/>
                <a:gd name="T111" fmla="*/ 434781 h 963"/>
                <a:gd name="T112" fmla="*/ 435250 w 1235"/>
                <a:gd name="T113" fmla="*/ 413355 h 963"/>
                <a:gd name="T114" fmla="*/ 514576 w 1235"/>
                <a:gd name="T115" fmla="*/ 354827 h 963"/>
                <a:gd name="T116" fmla="*/ 554761 w 1235"/>
                <a:gd name="T117" fmla="*/ 316157 h 9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35" h="963">
                  <a:moveTo>
                    <a:pt x="1063" y="605"/>
                  </a:moveTo>
                  <a:cubicBezTo>
                    <a:pt x="1073" y="595"/>
                    <a:pt x="1082" y="587"/>
                    <a:pt x="1097" y="600"/>
                  </a:cubicBezTo>
                  <a:cubicBezTo>
                    <a:pt x="1136" y="631"/>
                    <a:pt x="1146" y="628"/>
                    <a:pt x="1170" y="586"/>
                  </a:cubicBezTo>
                  <a:cubicBezTo>
                    <a:pt x="1182" y="565"/>
                    <a:pt x="1216" y="430"/>
                    <a:pt x="1224" y="386"/>
                  </a:cubicBezTo>
                  <a:cubicBezTo>
                    <a:pt x="1235" y="325"/>
                    <a:pt x="1221" y="316"/>
                    <a:pt x="1162" y="300"/>
                  </a:cubicBezTo>
                  <a:cubicBezTo>
                    <a:pt x="1158" y="299"/>
                    <a:pt x="1154" y="298"/>
                    <a:pt x="1150" y="298"/>
                  </a:cubicBezTo>
                  <a:cubicBezTo>
                    <a:pt x="1127" y="297"/>
                    <a:pt x="1118" y="284"/>
                    <a:pt x="1120" y="263"/>
                  </a:cubicBezTo>
                  <a:cubicBezTo>
                    <a:pt x="1120" y="257"/>
                    <a:pt x="1121" y="252"/>
                    <a:pt x="1121" y="246"/>
                  </a:cubicBezTo>
                  <a:cubicBezTo>
                    <a:pt x="1121" y="244"/>
                    <a:pt x="1121" y="242"/>
                    <a:pt x="1121" y="240"/>
                  </a:cubicBezTo>
                  <a:cubicBezTo>
                    <a:pt x="1122" y="236"/>
                    <a:pt x="1122" y="233"/>
                    <a:pt x="1122" y="229"/>
                  </a:cubicBezTo>
                  <a:cubicBezTo>
                    <a:pt x="1122" y="227"/>
                    <a:pt x="1122" y="224"/>
                    <a:pt x="1122" y="221"/>
                  </a:cubicBezTo>
                  <a:cubicBezTo>
                    <a:pt x="1122" y="218"/>
                    <a:pt x="1122" y="215"/>
                    <a:pt x="1122" y="213"/>
                  </a:cubicBezTo>
                  <a:cubicBezTo>
                    <a:pt x="1122" y="209"/>
                    <a:pt x="1122" y="206"/>
                    <a:pt x="1122" y="203"/>
                  </a:cubicBezTo>
                  <a:cubicBezTo>
                    <a:pt x="1122" y="201"/>
                    <a:pt x="1122" y="198"/>
                    <a:pt x="1122" y="196"/>
                  </a:cubicBezTo>
                  <a:cubicBezTo>
                    <a:pt x="1122" y="192"/>
                    <a:pt x="1122" y="189"/>
                    <a:pt x="1122" y="185"/>
                  </a:cubicBezTo>
                  <a:cubicBezTo>
                    <a:pt x="1122" y="183"/>
                    <a:pt x="1122" y="181"/>
                    <a:pt x="1122" y="179"/>
                  </a:cubicBezTo>
                  <a:cubicBezTo>
                    <a:pt x="1122" y="175"/>
                    <a:pt x="1122" y="172"/>
                    <a:pt x="1122" y="168"/>
                  </a:cubicBezTo>
                  <a:cubicBezTo>
                    <a:pt x="1121" y="166"/>
                    <a:pt x="1121" y="164"/>
                    <a:pt x="1121" y="163"/>
                  </a:cubicBezTo>
                  <a:cubicBezTo>
                    <a:pt x="1121" y="159"/>
                    <a:pt x="1121" y="155"/>
                    <a:pt x="1120" y="151"/>
                  </a:cubicBezTo>
                  <a:cubicBezTo>
                    <a:pt x="1120" y="149"/>
                    <a:pt x="1120" y="148"/>
                    <a:pt x="1120" y="146"/>
                  </a:cubicBezTo>
                  <a:cubicBezTo>
                    <a:pt x="1120" y="142"/>
                    <a:pt x="1119" y="138"/>
                    <a:pt x="1119" y="134"/>
                  </a:cubicBezTo>
                  <a:cubicBezTo>
                    <a:pt x="1119" y="132"/>
                    <a:pt x="1119" y="131"/>
                    <a:pt x="1118" y="130"/>
                  </a:cubicBezTo>
                  <a:cubicBezTo>
                    <a:pt x="1118" y="125"/>
                    <a:pt x="1117" y="121"/>
                    <a:pt x="1117" y="116"/>
                  </a:cubicBezTo>
                  <a:cubicBezTo>
                    <a:pt x="1117" y="115"/>
                    <a:pt x="1117" y="114"/>
                    <a:pt x="1117" y="113"/>
                  </a:cubicBezTo>
                  <a:cubicBezTo>
                    <a:pt x="1116" y="109"/>
                    <a:pt x="1115" y="104"/>
                    <a:pt x="1115" y="100"/>
                  </a:cubicBezTo>
                  <a:cubicBezTo>
                    <a:pt x="1114" y="99"/>
                    <a:pt x="1114" y="98"/>
                    <a:pt x="1114" y="97"/>
                  </a:cubicBezTo>
                  <a:cubicBezTo>
                    <a:pt x="1114" y="92"/>
                    <a:pt x="1113" y="87"/>
                    <a:pt x="1112" y="83"/>
                  </a:cubicBezTo>
                  <a:cubicBezTo>
                    <a:pt x="1112" y="82"/>
                    <a:pt x="1112" y="81"/>
                    <a:pt x="1112" y="81"/>
                  </a:cubicBezTo>
                  <a:cubicBezTo>
                    <a:pt x="1111" y="76"/>
                    <a:pt x="1110" y="71"/>
                    <a:pt x="1109" y="66"/>
                  </a:cubicBezTo>
                  <a:cubicBezTo>
                    <a:pt x="1109" y="65"/>
                    <a:pt x="1109" y="65"/>
                    <a:pt x="1109" y="65"/>
                  </a:cubicBezTo>
                  <a:cubicBezTo>
                    <a:pt x="1108" y="59"/>
                    <a:pt x="1107" y="54"/>
                    <a:pt x="1106" y="49"/>
                  </a:cubicBezTo>
                  <a:cubicBezTo>
                    <a:pt x="1105" y="49"/>
                    <a:pt x="1105" y="49"/>
                    <a:pt x="1105" y="48"/>
                  </a:cubicBezTo>
                  <a:cubicBezTo>
                    <a:pt x="1104" y="43"/>
                    <a:pt x="1103" y="38"/>
                    <a:pt x="1102" y="33"/>
                  </a:cubicBezTo>
                  <a:cubicBezTo>
                    <a:pt x="1102" y="33"/>
                    <a:pt x="1102" y="32"/>
                    <a:pt x="1102" y="32"/>
                  </a:cubicBezTo>
                  <a:cubicBezTo>
                    <a:pt x="1101" y="27"/>
                    <a:pt x="1099" y="22"/>
                    <a:pt x="1098" y="16"/>
                  </a:cubicBezTo>
                  <a:cubicBezTo>
                    <a:pt x="1098" y="16"/>
                    <a:pt x="1098" y="16"/>
                    <a:pt x="1098" y="16"/>
                  </a:cubicBezTo>
                  <a:cubicBezTo>
                    <a:pt x="1096" y="11"/>
                    <a:pt x="1095" y="5"/>
                    <a:pt x="1094" y="0"/>
                  </a:cubicBezTo>
                  <a:cubicBezTo>
                    <a:pt x="1101" y="73"/>
                    <a:pt x="1098" y="146"/>
                    <a:pt x="1084" y="218"/>
                  </a:cubicBezTo>
                  <a:cubicBezTo>
                    <a:pt x="1068" y="305"/>
                    <a:pt x="1035" y="395"/>
                    <a:pt x="983" y="467"/>
                  </a:cubicBezTo>
                  <a:cubicBezTo>
                    <a:pt x="928" y="541"/>
                    <a:pt x="861" y="607"/>
                    <a:pt x="776" y="646"/>
                  </a:cubicBezTo>
                  <a:cubicBezTo>
                    <a:pt x="686" y="687"/>
                    <a:pt x="593" y="708"/>
                    <a:pt x="493" y="709"/>
                  </a:cubicBezTo>
                  <a:cubicBezTo>
                    <a:pt x="446" y="710"/>
                    <a:pt x="399" y="705"/>
                    <a:pt x="351" y="699"/>
                  </a:cubicBezTo>
                  <a:cubicBezTo>
                    <a:pt x="306" y="693"/>
                    <a:pt x="263" y="684"/>
                    <a:pt x="220" y="666"/>
                  </a:cubicBezTo>
                  <a:cubicBezTo>
                    <a:pt x="156" y="641"/>
                    <a:pt x="96" y="610"/>
                    <a:pt x="41" y="571"/>
                  </a:cubicBezTo>
                  <a:cubicBezTo>
                    <a:pt x="38" y="577"/>
                    <a:pt x="36" y="583"/>
                    <a:pt x="34" y="588"/>
                  </a:cubicBezTo>
                  <a:cubicBezTo>
                    <a:pt x="31" y="594"/>
                    <a:pt x="29" y="600"/>
                    <a:pt x="26" y="605"/>
                  </a:cubicBezTo>
                  <a:cubicBezTo>
                    <a:pt x="0" y="660"/>
                    <a:pt x="8" y="692"/>
                    <a:pt x="58" y="730"/>
                  </a:cubicBezTo>
                  <a:cubicBezTo>
                    <a:pt x="86" y="752"/>
                    <a:pt x="115" y="772"/>
                    <a:pt x="143" y="793"/>
                  </a:cubicBezTo>
                  <a:cubicBezTo>
                    <a:pt x="169" y="812"/>
                    <a:pt x="192" y="818"/>
                    <a:pt x="214" y="788"/>
                  </a:cubicBezTo>
                  <a:cubicBezTo>
                    <a:pt x="233" y="764"/>
                    <a:pt x="254" y="763"/>
                    <a:pt x="282" y="777"/>
                  </a:cubicBezTo>
                  <a:cubicBezTo>
                    <a:pt x="362" y="816"/>
                    <a:pt x="447" y="849"/>
                    <a:pt x="538" y="848"/>
                  </a:cubicBezTo>
                  <a:cubicBezTo>
                    <a:pt x="567" y="847"/>
                    <a:pt x="576" y="853"/>
                    <a:pt x="572" y="880"/>
                  </a:cubicBezTo>
                  <a:cubicBezTo>
                    <a:pt x="571" y="890"/>
                    <a:pt x="570" y="900"/>
                    <a:pt x="569" y="910"/>
                  </a:cubicBezTo>
                  <a:cubicBezTo>
                    <a:pt x="568" y="952"/>
                    <a:pt x="579" y="963"/>
                    <a:pt x="621" y="956"/>
                  </a:cubicBezTo>
                  <a:cubicBezTo>
                    <a:pt x="682" y="947"/>
                    <a:pt x="741" y="933"/>
                    <a:pt x="798" y="909"/>
                  </a:cubicBezTo>
                  <a:cubicBezTo>
                    <a:pt x="849" y="888"/>
                    <a:pt x="857" y="874"/>
                    <a:pt x="825" y="832"/>
                  </a:cubicBezTo>
                  <a:cubicBezTo>
                    <a:pt x="810" y="813"/>
                    <a:pt x="814" y="803"/>
                    <a:pt x="834" y="791"/>
                  </a:cubicBezTo>
                  <a:cubicBezTo>
                    <a:pt x="887" y="757"/>
                    <a:pt x="939" y="721"/>
                    <a:pt x="986" y="679"/>
                  </a:cubicBezTo>
                  <a:cubicBezTo>
                    <a:pt x="1012" y="655"/>
                    <a:pt x="1037" y="629"/>
                    <a:pt x="1063" y="605"/>
                  </a:cubicBezTo>
                  <a:close/>
                </a:path>
              </a:pathLst>
            </a:custGeom>
            <a:solidFill>
              <a:srgbClr val="96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2" name="Freeform 924">
              <a:extLst>
                <a:ext uri="{FF2B5EF4-FFF2-40B4-BE49-F238E27FC236}">
                  <a16:creationId xmlns:a16="http://schemas.microsoft.com/office/drawing/2014/main" id="{86D65699-26AD-48D8-B4A0-45C88B4DB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13" y="3313113"/>
              <a:ext cx="77788" cy="127000"/>
            </a:xfrm>
            <a:custGeom>
              <a:avLst/>
              <a:gdLst>
                <a:gd name="T0" fmla="*/ 26625 w 149"/>
                <a:gd name="T1" fmla="*/ 68705 h 244"/>
                <a:gd name="T2" fmla="*/ 39677 w 149"/>
                <a:gd name="T3" fmla="*/ 127000 h 244"/>
                <a:gd name="T4" fmla="*/ 39677 w 149"/>
                <a:gd name="T5" fmla="*/ 127000 h 244"/>
                <a:gd name="T6" fmla="*/ 40199 w 149"/>
                <a:gd name="T7" fmla="*/ 126480 h 244"/>
                <a:gd name="T8" fmla="*/ 40199 w 149"/>
                <a:gd name="T9" fmla="*/ 126480 h 244"/>
                <a:gd name="T10" fmla="*/ 40721 w 149"/>
                <a:gd name="T11" fmla="*/ 125959 h 244"/>
                <a:gd name="T12" fmla="*/ 40721 w 149"/>
                <a:gd name="T13" fmla="*/ 125959 h 244"/>
                <a:gd name="T14" fmla="*/ 41765 w 149"/>
                <a:gd name="T15" fmla="*/ 125439 h 244"/>
                <a:gd name="T16" fmla="*/ 41765 w 149"/>
                <a:gd name="T17" fmla="*/ 125439 h 244"/>
                <a:gd name="T18" fmla="*/ 42810 w 149"/>
                <a:gd name="T19" fmla="*/ 124918 h 244"/>
                <a:gd name="T20" fmla="*/ 43332 w 149"/>
                <a:gd name="T21" fmla="*/ 124918 h 244"/>
                <a:gd name="T22" fmla="*/ 44376 w 149"/>
                <a:gd name="T23" fmla="*/ 124398 h 244"/>
                <a:gd name="T24" fmla="*/ 44898 w 149"/>
                <a:gd name="T25" fmla="*/ 124398 h 244"/>
                <a:gd name="T26" fmla="*/ 45942 w 149"/>
                <a:gd name="T27" fmla="*/ 124398 h 244"/>
                <a:gd name="T28" fmla="*/ 46986 w 149"/>
                <a:gd name="T29" fmla="*/ 124398 h 244"/>
                <a:gd name="T30" fmla="*/ 48030 w 149"/>
                <a:gd name="T31" fmla="*/ 124398 h 244"/>
                <a:gd name="T32" fmla="*/ 50118 w 149"/>
                <a:gd name="T33" fmla="*/ 124398 h 244"/>
                <a:gd name="T34" fmla="*/ 71001 w 149"/>
                <a:gd name="T35" fmla="*/ 94209 h 244"/>
                <a:gd name="T36" fmla="*/ 67869 w 149"/>
                <a:gd name="T37" fmla="*/ 87443 h 244"/>
                <a:gd name="T38" fmla="*/ 66825 w 149"/>
                <a:gd name="T39" fmla="*/ 85361 h 244"/>
                <a:gd name="T40" fmla="*/ 64736 w 149"/>
                <a:gd name="T41" fmla="*/ 81197 h 244"/>
                <a:gd name="T42" fmla="*/ 63692 w 149"/>
                <a:gd name="T43" fmla="*/ 78594 h 244"/>
                <a:gd name="T44" fmla="*/ 61604 w 149"/>
                <a:gd name="T45" fmla="*/ 74951 h 244"/>
                <a:gd name="T46" fmla="*/ 60038 w 149"/>
                <a:gd name="T47" fmla="*/ 72348 h 244"/>
                <a:gd name="T48" fmla="*/ 57949 w 149"/>
                <a:gd name="T49" fmla="*/ 69225 h 244"/>
                <a:gd name="T50" fmla="*/ 55861 w 149"/>
                <a:gd name="T51" fmla="*/ 66623 h 244"/>
                <a:gd name="T52" fmla="*/ 54295 w 149"/>
                <a:gd name="T53" fmla="*/ 63500 h 244"/>
                <a:gd name="T54" fmla="*/ 52207 w 149"/>
                <a:gd name="T55" fmla="*/ 60898 h 244"/>
                <a:gd name="T56" fmla="*/ 50118 w 149"/>
                <a:gd name="T57" fmla="*/ 57775 h 244"/>
                <a:gd name="T58" fmla="*/ 48030 w 149"/>
                <a:gd name="T59" fmla="*/ 55172 h 244"/>
                <a:gd name="T60" fmla="*/ 45942 w 149"/>
                <a:gd name="T61" fmla="*/ 52049 h 244"/>
                <a:gd name="T62" fmla="*/ 43854 w 149"/>
                <a:gd name="T63" fmla="*/ 49967 h 244"/>
                <a:gd name="T64" fmla="*/ 41243 w 149"/>
                <a:gd name="T65" fmla="*/ 46844 h 244"/>
                <a:gd name="T66" fmla="*/ 39677 w 149"/>
                <a:gd name="T67" fmla="*/ 44242 h 244"/>
                <a:gd name="T68" fmla="*/ 36545 w 149"/>
                <a:gd name="T69" fmla="*/ 41119 h 244"/>
                <a:gd name="T70" fmla="*/ 34978 w 149"/>
                <a:gd name="T71" fmla="*/ 39037 h 244"/>
                <a:gd name="T72" fmla="*/ 31846 w 149"/>
                <a:gd name="T73" fmla="*/ 35393 h 244"/>
                <a:gd name="T74" fmla="*/ 30280 w 149"/>
                <a:gd name="T75" fmla="*/ 33832 h 244"/>
                <a:gd name="T76" fmla="*/ 26625 w 149"/>
                <a:gd name="T77" fmla="*/ 29668 h 244"/>
                <a:gd name="T78" fmla="*/ 25581 w 149"/>
                <a:gd name="T79" fmla="*/ 28627 h 244"/>
                <a:gd name="T80" fmla="*/ 0 w 149"/>
                <a:gd name="T81" fmla="*/ 0 h 244"/>
                <a:gd name="T82" fmla="*/ 0 w 149"/>
                <a:gd name="T83" fmla="*/ 0 h 244"/>
                <a:gd name="T84" fmla="*/ 26625 w 149"/>
                <a:gd name="T85" fmla="*/ 68705 h 2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244">
                  <a:moveTo>
                    <a:pt x="51" y="132"/>
                  </a:moveTo>
                  <a:cubicBezTo>
                    <a:pt x="63" y="169"/>
                    <a:pt x="71" y="206"/>
                    <a:pt x="76" y="244"/>
                  </a:cubicBezTo>
                  <a:cubicBezTo>
                    <a:pt x="76" y="244"/>
                    <a:pt x="76" y="244"/>
                    <a:pt x="76" y="244"/>
                  </a:cubicBezTo>
                  <a:cubicBezTo>
                    <a:pt x="76" y="244"/>
                    <a:pt x="76" y="243"/>
                    <a:pt x="77" y="243"/>
                  </a:cubicBezTo>
                  <a:cubicBezTo>
                    <a:pt x="77" y="243"/>
                    <a:pt x="77" y="243"/>
                    <a:pt x="77" y="243"/>
                  </a:cubicBezTo>
                  <a:cubicBezTo>
                    <a:pt x="77" y="242"/>
                    <a:pt x="78" y="242"/>
                    <a:pt x="78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9" y="241"/>
                    <a:pt x="79" y="241"/>
                    <a:pt x="80" y="241"/>
                  </a:cubicBezTo>
                  <a:cubicBezTo>
                    <a:pt x="80" y="241"/>
                    <a:pt x="80" y="241"/>
                    <a:pt x="80" y="241"/>
                  </a:cubicBezTo>
                  <a:cubicBezTo>
                    <a:pt x="81" y="240"/>
                    <a:pt x="81" y="240"/>
                    <a:pt x="82" y="240"/>
                  </a:cubicBezTo>
                  <a:cubicBezTo>
                    <a:pt x="82" y="240"/>
                    <a:pt x="83" y="240"/>
                    <a:pt x="83" y="240"/>
                  </a:cubicBezTo>
                  <a:cubicBezTo>
                    <a:pt x="83" y="240"/>
                    <a:pt x="84" y="240"/>
                    <a:pt x="85" y="239"/>
                  </a:cubicBezTo>
                  <a:cubicBezTo>
                    <a:pt x="85" y="239"/>
                    <a:pt x="86" y="239"/>
                    <a:pt x="86" y="239"/>
                  </a:cubicBezTo>
                  <a:cubicBezTo>
                    <a:pt x="87" y="239"/>
                    <a:pt x="87" y="239"/>
                    <a:pt x="88" y="239"/>
                  </a:cubicBezTo>
                  <a:cubicBezTo>
                    <a:pt x="89" y="239"/>
                    <a:pt x="89" y="239"/>
                    <a:pt x="90" y="239"/>
                  </a:cubicBezTo>
                  <a:cubicBezTo>
                    <a:pt x="90" y="239"/>
                    <a:pt x="91" y="239"/>
                    <a:pt x="92" y="239"/>
                  </a:cubicBezTo>
                  <a:cubicBezTo>
                    <a:pt x="93" y="239"/>
                    <a:pt x="94" y="239"/>
                    <a:pt x="96" y="239"/>
                  </a:cubicBezTo>
                  <a:cubicBezTo>
                    <a:pt x="129" y="239"/>
                    <a:pt x="149" y="209"/>
                    <a:pt x="136" y="181"/>
                  </a:cubicBezTo>
                  <a:cubicBezTo>
                    <a:pt x="134" y="176"/>
                    <a:pt x="132" y="172"/>
                    <a:pt x="130" y="168"/>
                  </a:cubicBezTo>
                  <a:cubicBezTo>
                    <a:pt x="130" y="167"/>
                    <a:pt x="129" y="165"/>
                    <a:pt x="128" y="164"/>
                  </a:cubicBezTo>
                  <a:cubicBezTo>
                    <a:pt x="127" y="161"/>
                    <a:pt x="126" y="159"/>
                    <a:pt x="124" y="156"/>
                  </a:cubicBezTo>
                  <a:cubicBezTo>
                    <a:pt x="123" y="154"/>
                    <a:pt x="122" y="153"/>
                    <a:pt x="122" y="151"/>
                  </a:cubicBezTo>
                  <a:cubicBezTo>
                    <a:pt x="120" y="149"/>
                    <a:pt x="119" y="147"/>
                    <a:pt x="118" y="144"/>
                  </a:cubicBezTo>
                  <a:cubicBezTo>
                    <a:pt x="117" y="143"/>
                    <a:pt x="116" y="141"/>
                    <a:pt x="115" y="139"/>
                  </a:cubicBezTo>
                  <a:cubicBezTo>
                    <a:pt x="113" y="137"/>
                    <a:pt x="112" y="135"/>
                    <a:pt x="111" y="133"/>
                  </a:cubicBezTo>
                  <a:cubicBezTo>
                    <a:pt x="110" y="131"/>
                    <a:pt x="109" y="130"/>
                    <a:pt x="107" y="128"/>
                  </a:cubicBezTo>
                  <a:cubicBezTo>
                    <a:pt x="106" y="126"/>
                    <a:pt x="105" y="124"/>
                    <a:pt x="104" y="122"/>
                  </a:cubicBezTo>
                  <a:cubicBezTo>
                    <a:pt x="102" y="120"/>
                    <a:pt x="101" y="119"/>
                    <a:pt x="100" y="117"/>
                  </a:cubicBezTo>
                  <a:cubicBezTo>
                    <a:pt x="99" y="115"/>
                    <a:pt x="97" y="113"/>
                    <a:pt x="96" y="111"/>
                  </a:cubicBezTo>
                  <a:cubicBezTo>
                    <a:pt x="95" y="109"/>
                    <a:pt x="93" y="108"/>
                    <a:pt x="92" y="106"/>
                  </a:cubicBezTo>
                  <a:cubicBezTo>
                    <a:pt x="91" y="104"/>
                    <a:pt x="89" y="102"/>
                    <a:pt x="88" y="100"/>
                  </a:cubicBezTo>
                  <a:cubicBezTo>
                    <a:pt x="87" y="99"/>
                    <a:pt x="85" y="97"/>
                    <a:pt x="84" y="96"/>
                  </a:cubicBezTo>
                  <a:cubicBezTo>
                    <a:pt x="83" y="94"/>
                    <a:pt x="81" y="92"/>
                    <a:pt x="79" y="90"/>
                  </a:cubicBezTo>
                  <a:cubicBezTo>
                    <a:pt x="78" y="88"/>
                    <a:pt x="77" y="87"/>
                    <a:pt x="76" y="85"/>
                  </a:cubicBezTo>
                  <a:cubicBezTo>
                    <a:pt x="74" y="83"/>
                    <a:pt x="72" y="81"/>
                    <a:pt x="70" y="79"/>
                  </a:cubicBezTo>
                  <a:cubicBezTo>
                    <a:pt x="69" y="78"/>
                    <a:pt x="68" y="76"/>
                    <a:pt x="67" y="75"/>
                  </a:cubicBezTo>
                  <a:cubicBezTo>
                    <a:pt x="65" y="73"/>
                    <a:pt x="63" y="70"/>
                    <a:pt x="61" y="68"/>
                  </a:cubicBezTo>
                  <a:cubicBezTo>
                    <a:pt x="60" y="67"/>
                    <a:pt x="59" y="66"/>
                    <a:pt x="58" y="65"/>
                  </a:cubicBezTo>
                  <a:cubicBezTo>
                    <a:pt x="56" y="62"/>
                    <a:pt x="53" y="59"/>
                    <a:pt x="51" y="57"/>
                  </a:cubicBezTo>
                  <a:cubicBezTo>
                    <a:pt x="50" y="56"/>
                    <a:pt x="50" y="55"/>
                    <a:pt x="49" y="55"/>
                  </a:cubicBezTo>
                  <a:cubicBezTo>
                    <a:pt x="34" y="38"/>
                    <a:pt x="18" y="2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42"/>
                    <a:pt x="38" y="86"/>
                    <a:pt x="51" y="132"/>
                  </a:cubicBezTo>
                  <a:close/>
                </a:path>
              </a:pathLst>
            </a:custGeom>
            <a:solidFill>
              <a:srgbClr val="96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3" name="Freeform 925">
              <a:extLst>
                <a:ext uri="{FF2B5EF4-FFF2-40B4-BE49-F238E27FC236}">
                  <a16:creationId xmlns:a16="http://schemas.microsoft.com/office/drawing/2014/main" id="{C6D74E34-479B-454F-87FF-0ABD83074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7700" y="3589338"/>
              <a:ext cx="231775" cy="241300"/>
            </a:xfrm>
            <a:custGeom>
              <a:avLst/>
              <a:gdLst>
                <a:gd name="T0" fmla="*/ 192712 w 445"/>
                <a:gd name="T1" fmla="*/ 199426 h 461"/>
                <a:gd name="T2" fmla="*/ 228129 w 445"/>
                <a:gd name="T3" fmla="*/ 116201 h 461"/>
                <a:gd name="T4" fmla="*/ 107814 w 445"/>
                <a:gd name="T5" fmla="*/ 6805 h 461"/>
                <a:gd name="T6" fmla="*/ 8854 w 445"/>
                <a:gd name="T7" fmla="*/ 88983 h 461"/>
                <a:gd name="T8" fmla="*/ 63022 w 445"/>
                <a:gd name="T9" fmla="*/ 206754 h 461"/>
                <a:gd name="T10" fmla="*/ 192712 w 445"/>
                <a:gd name="T11" fmla="*/ 199426 h 4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5" h="461">
                  <a:moveTo>
                    <a:pt x="370" y="381"/>
                  </a:moveTo>
                  <a:cubicBezTo>
                    <a:pt x="413" y="342"/>
                    <a:pt x="445" y="281"/>
                    <a:pt x="438" y="222"/>
                  </a:cubicBezTo>
                  <a:cubicBezTo>
                    <a:pt x="427" y="86"/>
                    <a:pt x="326" y="0"/>
                    <a:pt x="207" y="13"/>
                  </a:cubicBezTo>
                  <a:cubicBezTo>
                    <a:pt x="116" y="19"/>
                    <a:pt x="31" y="86"/>
                    <a:pt x="17" y="170"/>
                  </a:cubicBezTo>
                  <a:cubicBezTo>
                    <a:pt x="0" y="271"/>
                    <a:pt x="34" y="354"/>
                    <a:pt x="121" y="395"/>
                  </a:cubicBezTo>
                  <a:cubicBezTo>
                    <a:pt x="237" y="461"/>
                    <a:pt x="347" y="401"/>
                    <a:pt x="370" y="3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4" name="Freeform 926">
              <a:extLst>
                <a:ext uri="{FF2B5EF4-FFF2-40B4-BE49-F238E27FC236}">
                  <a16:creationId xmlns:a16="http://schemas.microsoft.com/office/drawing/2014/main" id="{82216A34-21A4-4B26-BBEE-89B5A59E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88" y="3817938"/>
              <a:ext cx="430213" cy="593725"/>
            </a:xfrm>
            <a:custGeom>
              <a:avLst/>
              <a:gdLst>
                <a:gd name="T0" fmla="*/ 81349 w 825"/>
                <a:gd name="T1" fmla="*/ 209612 h 1133"/>
                <a:gd name="T2" fmla="*/ 21902 w 825"/>
                <a:gd name="T3" fmla="*/ 221140 h 1133"/>
                <a:gd name="T4" fmla="*/ 1564 w 825"/>
                <a:gd name="T5" fmla="*/ 244198 h 1133"/>
                <a:gd name="T6" fmla="*/ 22945 w 825"/>
                <a:gd name="T7" fmla="*/ 274067 h 1133"/>
                <a:gd name="T8" fmla="*/ 44325 w 825"/>
                <a:gd name="T9" fmla="*/ 274067 h 1133"/>
                <a:gd name="T10" fmla="*/ 169999 w 825"/>
                <a:gd name="T11" fmla="*/ 246818 h 1133"/>
                <a:gd name="T12" fmla="*/ 210674 w 825"/>
                <a:gd name="T13" fmla="*/ 219044 h 1133"/>
                <a:gd name="T14" fmla="*/ 275858 w 825"/>
                <a:gd name="T15" fmla="*/ 132579 h 1133"/>
                <a:gd name="T16" fmla="*/ 287852 w 825"/>
                <a:gd name="T17" fmla="*/ 127863 h 1133"/>
                <a:gd name="T18" fmla="*/ 288373 w 825"/>
                <a:gd name="T19" fmla="*/ 139392 h 1133"/>
                <a:gd name="T20" fmla="*/ 252913 w 825"/>
                <a:gd name="T21" fmla="*/ 186030 h 1133"/>
                <a:gd name="T22" fmla="*/ 231533 w 825"/>
                <a:gd name="T23" fmla="*/ 235813 h 1133"/>
                <a:gd name="T24" fmla="*/ 224754 w 825"/>
                <a:gd name="T25" fmla="*/ 284548 h 1133"/>
                <a:gd name="T26" fmla="*/ 173128 w 825"/>
                <a:gd name="T27" fmla="*/ 522981 h 1133"/>
                <a:gd name="T28" fmla="*/ 188772 w 825"/>
                <a:gd name="T29" fmla="*/ 587437 h 1133"/>
                <a:gd name="T30" fmla="*/ 239876 w 825"/>
                <a:gd name="T31" fmla="*/ 559663 h 1133"/>
                <a:gd name="T32" fmla="*/ 290980 w 825"/>
                <a:gd name="T33" fmla="*/ 343239 h 1133"/>
                <a:gd name="T34" fmla="*/ 330091 w 825"/>
                <a:gd name="T35" fmla="*/ 311797 h 1133"/>
                <a:gd name="T36" fmla="*/ 357729 w 825"/>
                <a:gd name="T37" fmla="*/ 350051 h 1133"/>
                <a:gd name="T38" fmla="*/ 336348 w 825"/>
                <a:gd name="T39" fmla="*/ 552851 h 1133"/>
                <a:gd name="T40" fmla="*/ 355643 w 825"/>
                <a:gd name="T41" fmla="*/ 587961 h 1133"/>
                <a:gd name="T42" fmla="*/ 400489 w 825"/>
                <a:gd name="T43" fmla="*/ 557567 h 1133"/>
                <a:gd name="T44" fmla="*/ 427606 w 825"/>
                <a:gd name="T45" fmla="*/ 278259 h 1133"/>
                <a:gd name="T46" fmla="*/ 417698 w 825"/>
                <a:gd name="T47" fmla="*/ 186554 h 1133"/>
                <a:gd name="T48" fmla="*/ 380152 w 825"/>
                <a:gd name="T49" fmla="*/ 64456 h 1133"/>
                <a:gd name="T50" fmla="*/ 281594 w 825"/>
                <a:gd name="T51" fmla="*/ 5240 h 1133"/>
                <a:gd name="T52" fmla="*/ 244570 w 825"/>
                <a:gd name="T53" fmla="*/ 28822 h 1133"/>
                <a:gd name="T54" fmla="*/ 214846 w 825"/>
                <a:gd name="T55" fmla="*/ 79128 h 1133"/>
                <a:gd name="T56" fmla="*/ 166349 w 825"/>
                <a:gd name="T57" fmla="*/ 158257 h 1133"/>
                <a:gd name="T58" fmla="*/ 81349 w 825"/>
                <a:gd name="T59" fmla="*/ 209612 h 113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25" h="1133">
                  <a:moveTo>
                    <a:pt x="156" y="400"/>
                  </a:moveTo>
                  <a:cubicBezTo>
                    <a:pt x="117" y="408"/>
                    <a:pt x="80" y="410"/>
                    <a:pt x="42" y="422"/>
                  </a:cubicBezTo>
                  <a:cubicBezTo>
                    <a:pt x="25" y="427"/>
                    <a:pt x="0" y="440"/>
                    <a:pt x="3" y="466"/>
                  </a:cubicBezTo>
                  <a:cubicBezTo>
                    <a:pt x="5" y="490"/>
                    <a:pt x="21" y="514"/>
                    <a:pt x="44" y="523"/>
                  </a:cubicBezTo>
                  <a:cubicBezTo>
                    <a:pt x="56" y="528"/>
                    <a:pt x="71" y="523"/>
                    <a:pt x="85" y="523"/>
                  </a:cubicBezTo>
                  <a:cubicBezTo>
                    <a:pt x="169" y="521"/>
                    <a:pt x="248" y="499"/>
                    <a:pt x="326" y="471"/>
                  </a:cubicBezTo>
                  <a:cubicBezTo>
                    <a:pt x="355" y="461"/>
                    <a:pt x="387" y="442"/>
                    <a:pt x="404" y="418"/>
                  </a:cubicBezTo>
                  <a:cubicBezTo>
                    <a:pt x="445" y="361"/>
                    <a:pt x="493" y="315"/>
                    <a:pt x="529" y="253"/>
                  </a:cubicBezTo>
                  <a:cubicBezTo>
                    <a:pt x="534" y="244"/>
                    <a:pt x="542" y="236"/>
                    <a:pt x="552" y="244"/>
                  </a:cubicBezTo>
                  <a:cubicBezTo>
                    <a:pt x="560" y="250"/>
                    <a:pt x="557" y="259"/>
                    <a:pt x="553" y="266"/>
                  </a:cubicBezTo>
                  <a:cubicBezTo>
                    <a:pt x="535" y="299"/>
                    <a:pt x="509" y="327"/>
                    <a:pt x="485" y="355"/>
                  </a:cubicBezTo>
                  <a:cubicBezTo>
                    <a:pt x="461" y="382"/>
                    <a:pt x="443" y="410"/>
                    <a:pt x="444" y="450"/>
                  </a:cubicBezTo>
                  <a:cubicBezTo>
                    <a:pt x="444" y="481"/>
                    <a:pt x="439" y="513"/>
                    <a:pt x="431" y="543"/>
                  </a:cubicBezTo>
                  <a:cubicBezTo>
                    <a:pt x="392" y="693"/>
                    <a:pt x="365" y="846"/>
                    <a:pt x="332" y="998"/>
                  </a:cubicBezTo>
                  <a:cubicBezTo>
                    <a:pt x="327" y="1023"/>
                    <a:pt x="312" y="1120"/>
                    <a:pt x="362" y="1121"/>
                  </a:cubicBezTo>
                  <a:cubicBezTo>
                    <a:pt x="431" y="1128"/>
                    <a:pt x="446" y="1099"/>
                    <a:pt x="460" y="1068"/>
                  </a:cubicBezTo>
                  <a:cubicBezTo>
                    <a:pt x="484" y="1017"/>
                    <a:pt x="535" y="738"/>
                    <a:pt x="558" y="655"/>
                  </a:cubicBezTo>
                  <a:cubicBezTo>
                    <a:pt x="569" y="615"/>
                    <a:pt x="599" y="591"/>
                    <a:pt x="633" y="595"/>
                  </a:cubicBezTo>
                  <a:cubicBezTo>
                    <a:pt x="665" y="598"/>
                    <a:pt x="686" y="626"/>
                    <a:pt x="686" y="668"/>
                  </a:cubicBezTo>
                  <a:cubicBezTo>
                    <a:pt x="686" y="741"/>
                    <a:pt x="652" y="999"/>
                    <a:pt x="645" y="1055"/>
                  </a:cubicBezTo>
                  <a:cubicBezTo>
                    <a:pt x="643" y="1071"/>
                    <a:pt x="643" y="1124"/>
                    <a:pt x="682" y="1122"/>
                  </a:cubicBezTo>
                  <a:cubicBezTo>
                    <a:pt x="754" y="1133"/>
                    <a:pt x="755" y="1100"/>
                    <a:pt x="768" y="1064"/>
                  </a:cubicBezTo>
                  <a:cubicBezTo>
                    <a:pt x="792" y="993"/>
                    <a:pt x="825" y="719"/>
                    <a:pt x="820" y="531"/>
                  </a:cubicBezTo>
                  <a:cubicBezTo>
                    <a:pt x="821" y="482"/>
                    <a:pt x="811" y="405"/>
                    <a:pt x="801" y="356"/>
                  </a:cubicBezTo>
                  <a:cubicBezTo>
                    <a:pt x="783" y="268"/>
                    <a:pt x="768" y="207"/>
                    <a:pt x="729" y="123"/>
                  </a:cubicBezTo>
                  <a:cubicBezTo>
                    <a:pt x="685" y="28"/>
                    <a:pt x="641" y="0"/>
                    <a:pt x="540" y="10"/>
                  </a:cubicBezTo>
                  <a:cubicBezTo>
                    <a:pt x="508" y="13"/>
                    <a:pt x="484" y="26"/>
                    <a:pt x="469" y="55"/>
                  </a:cubicBezTo>
                  <a:cubicBezTo>
                    <a:pt x="453" y="88"/>
                    <a:pt x="429" y="117"/>
                    <a:pt x="412" y="151"/>
                  </a:cubicBezTo>
                  <a:cubicBezTo>
                    <a:pt x="385" y="204"/>
                    <a:pt x="358" y="256"/>
                    <a:pt x="319" y="302"/>
                  </a:cubicBezTo>
                  <a:cubicBezTo>
                    <a:pt x="276" y="354"/>
                    <a:pt x="219" y="386"/>
                    <a:pt x="156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5" name="Freeform 927">
              <a:extLst>
                <a:ext uri="{FF2B5EF4-FFF2-40B4-BE49-F238E27FC236}">
                  <a16:creationId xmlns:a16="http://schemas.microsoft.com/office/drawing/2014/main" id="{C05B272F-0D80-4366-91A7-3DA46A334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902076"/>
              <a:ext cx="234950" cy="106363"/>
            </a:xfrm>
            <a:custGeom>
              <a:avLst/>
              <a:gdLst>
                <a:gd name="T0" fmla="*/ 38551 w 451"/>
                <a:gd name="T1" fmla="*/ 65695 h 204"/>
                <a:gd name="T2" fmla="*/ 136490 w 451"/>
                <a:gd name="T3" fmla="*/ 102713 h 204"/>
                <a:gd name="T4" fmla="*/ 151076 w 451"/>
                <a:gd name="T5" fmla="*/ 104277 h 204"/>
                <a:gd name="T6" fmla="*/ 234950 w 451"/>
                <a:gd name="T7" fmla="*/ 30240 h 204"/>
                <a:gd name="T8" fmla="*/ 193274 w 451"/>
                <a:gd name="T9" fmla="*/ 49010 h 204"/>
                <a:gd name="T10" fmla="*/ 138053 w 451"/>
                <a:gd name="T11" fmla="*/ 47446 h 204"/>
                <a:gd name="T12" fmla="*/ 63035 w 451"/>
                <a:gd name="T13" fmla="*/ 11471 h 204"/>
                <a:gd name="T14" fmla="*/ 21359 w 451"/>
                <a:gd name="T15" fmla="*/ 1043 h 204"/>
                <a:gd name="T16" fmla="*/ 3647 w 451"/>
                <a:gd name="T17" fmla="*/ 17727 h 204"/>
                <a:gd name="T18" fmla="*/ 38551 w 451"/>
                <a:gd name="T19" fmla="*/ 65695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51" h="204">
                  <a:moveTo>
                    <a:pt x="74" y="126"/>
                  </a:moveTo>
                  <a:cubicBezTo>
                    <a:pt x="137" y="148"/>
                    <a:pt x="199" y="173"/>
                    <a:pt x="262" y="197"/>
                  </a:cubicBezTo>
                  <a:cubicBezTo>
                    <a:pt x="271" y="201"/>
                    <a:pt x="280" y="204"/>
                    <a:pt x="290" y="200"/>
                  </a:cubicBezTo>
                  <a:cubicBezTo>
                    <a:pt x="364" y="178"/>
                    <a:pt x="425" y="139"/>
                    <a:pt x="451" y="58"/>
                  </a:cubicBezTo>
                  <a:cubicBezTo>
                    <a:pt x="424" y="70"/>
                    <a:pt x="397" y="81"/>
                    <a:pt x="371" y="94"/>
                  </a:cubicBezTo>
                  <a:cubicBezTo>
                    <a:pt x="335" y="113"/>
                    <a:pt x="301" y="111"/>
                    <a:pt x="265" y="91"/>
                  </a:cubicBezTo>
                  <a:cubicBezTo>
                    <a:pt x="218" y="66"/>
                    <a:pt x="169" y="46"/>
                    <a:pt x="121" y="22"/>
                  </a:cubicBezTo>
                  <a:cubicBezTo>
                    <a:pt x="96" y="10"/>
                    <a:pt x="69" y="5"/>
                    <a:pt x="41" y="2"/>
                  </a:cubicBezTo>
                  <a:cubicBezTo>
                    <a:pt x="15" y="0"/>
                    <a:pt x="0" y="13"/>
                    <a:pt x="7" y="34"/>
                  </a:cubicBezTo>
                  <a:cubicBezTo>
                    <a:pt x="21" y="71"/>
                    <a:pt x="30" y="110"/>
                    <a:pt x="74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6" name="Freeform 928">
              <a:extLst>
                <a:ext uri="{FF2B5EF4-FFF2-40B4-BE49-F238E27FC236}">
                  <a16:creationId xmlns:a16="http://schemas.microsoft.com/office/drawing/2014/main" id="{5C629757-8BBE-442A-8E3D-BAAD8030B4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5125" y="3211513"/>
              <a:ext cx="1860550" cy="1225550"/>
            </a:xfrm>
            <a:custGeom>
              <a:avLst/>
              <a:gdLst>
                <a:gd name="T0" fmla="*/ 1577446 w 3562"/>
                <a:gd name="T1" fmla="*/ 1102734 h 2345"/>
                <a:gd name="T2" fmla="*/ 1743025 w 3562"/>
                <a:gd name="T3" fmla="*/ 940721 h 2345"/>
                <a:gd name="T4" fmla="*/ 1834433 w 3562"/>
                <a:gd name="T5" fmla="*/ 726968 h 2345"/>
                <a:gd name="T6" fmla="*/ 1644826 w 3562"/>
                <a:gd name="T7" fmla="*/ 628715 h 2345"/>
                <a:gd name="T8" fmla="*/ 1337172 w 3562"/>
                <a:gd name="T9" fmla="*/ 677319 h 2345"/>
                <a:gd name="T10" fmla="*/ 1067126 w 3562"/>
                <a:gd name="T11" fmla="*/ 575407 h 2345"/>
                <a:gd name="T12" fmla="*/ 1050934 w 3562"/>
                <a:gd name="T13" fmla="*/ 239361 h 2345"/>
                <a:gd name="T14" fmla="*/ 744847 w 3562"/>
                <a:gd name="T15" fmla="*/ 30312 h 2345"/>
                <a:gd name="T16" fmla="*/ 488904 w 3562"/>
                <a:gd name="T17" fmla="*/ 163581 h 2345"/>
                <a:gd name="T18" fmla="*/ 248108 w 3562"/>
                <a:gd name="T19" fmla="*/ 314619 h 2345"/>
                <a:gd name="T20" fmla="*/ 68426 w 3562"/>
                <a:gd name="T21" fmla="*/ 659550 h 2345"/>
                <a:gd name="T22" fmla="*/ 121704 w 3562"/>
                <a:gd name="T23" fmla="*/ 1093326 h 2345"/>
                <a:gd name="T24" fmla="*/ 264823 w 3562"/>
                <a:gd name="T25" fmla="*/ 1219279 h 2345"/>
                <a:gd name="T26" fmla="*/ 450251 w 3562"/>
                <a:gd name="T27" fmla="*/ 622966 h 2345"/>
                <a:gd name="T28" fmla="*/ 727087 w 3562"/>
                <a:gd name="T29" fmla="*/ 733240 h 2345"/>
                <a:gd name="T30" fmla="*/ 906770 w 3562"/>
                <a:gd name="T31" fmla="*/ 664776 h 2345"/>
                <a:gd name="T32" fmla="*/ 901547 w 3562"/>
                <a:gd name="T33" fmla="*/ 961103 h 2345"/>
                <a:gd name="T34" fmla="*/ 1200843 w 3562"/>
                <a:gd name="T35" fmla="*/ 1091236 h 2345"/>
                <a:gd name="T36" fmla="*/ 1415522 w 3562"/>
                <a:gd name="T37" fmla="*/ 799090 h 2345"/>
                <a:gd name="T38" fmla="*/ 1660496 w 3562"/>
                <a:gd name="T39" fmla="*/ 385695 h 2345"/>
                <a:gd name="T40" fmla="*/ 1697060 w 3562"/>
                <a:gd name="T41" fmla="*/ 612514 h 2345"/>
                <a:gd name="T42" fmla="*/ 1751905 w 3562"/>
                <a:gd name="T43" fmla="*/ 1158654 h 2345"/>
                <a:gd name="T44" fmla="*/ 1588415 w 3562"/>
                <a:gd name="T45" fmla="*/ 1128865 h 2345"/>
                <a:gd name="T46" fmla="*/ 1691314 w 3562"/>
                <a:gd name="T47" fmla="*/ 739511 h 2345"/>
                <a:gd name="T48" fmla="*/ 1436938 w 3562"/>
                <a:gd name="T49" fmla="*/ 827834 h 2345"/>
                <a:gd name="T50" fmla="*/ 1487604 w 3562"/>
                <a:gd name="T51" fmla="*/ 737943 h 2345"/>
                <a:gd name="T52" fmla="*/ 1352842 w 3562"/>
                <a:gd name="T53" fmla="*/ 708154 h 2345"/>
                <a:gd name="T54" fmla="*/ 363544 w 3562"/>
                <a:gd name="T55" fmla="*/ 501718 h 2345"/>
                <a:gd name="T56" fmla="*/ 353097 w 3562"/>
                <a:gd name="T57" fmla="*/ 366358 h 2345"/>
                <a:gd name="T58" fmla="*/ 238184 w 3562"/>
                <a:gd name="T59" fmla="*/ 351202 h 2345"/>
                <a:gd name="T60" fmla="*/ 419956 w 3562"/>
                <a:gd name="T61" fmla="*/ 597358 h 2345"/>
                <a:gd name="T62" fmla="*/ 212067 w 3562"/>
                <a:gd name="T63" fmla="*/ 1156564 h 2345"/>
                <a:gd name="T64" fmla="*/ 62680 w 3562"/>
                <a:gd name="T65" fmla="*/ 1202555 h 2345"/>
                <a:gd name="T66" fmla="*/ 160356 w 3562"/>
                <a:gd name="T67" fmla="*/ 604674 h 2345"/>
                <a:gd name="T68" fmla="*/ 470100 w 3562"/>
                <a:gd name="T69" fmla="*/ 478200 h 2345"/>
                <a:gd name="T70" fmla="*/ 745891 w 3562"/>
                <a:gd name="T71" fmla="*/ 717561 h 2345"/>
                <a:gd name="T72" fmla="*/ 478979 w 3562"/>
                <a:gd name="T73" fmla="*/ 623489 h 2345"/>
                <a:gd name="T74" fmla="*/ 415777 w 3562"/>
                <a:gd name="T75" fmla="*/ 405555 h 2345"/>
                <a:gd name="T76" fmla="*/ 391750 w 3562"/>
                <a:gd name="T77" fmla="*/ 205913 h 2345"/>
                <a:gd name="T78" fmla="*/ 583968 w 3562"/>
                <a:gd name="T79" fmla="*/ 53308 h 2345"/>
                <a:gd name="T80" fmla="*/ 976763 w 3562"/>
                <a:gd name="T81" fmla="*/ 99298 h 2345"/>
                <a:gd name="T82" fmla="*/ 1013848 w 3562"/>
                <a:gd name="T83" fmla="*/ 140585 h 2345"/>
                <a:gd name="T84" fmla="*/ 1026907 w 3562"/>
                <a:gd name="T85" fmla="*/ 156787 h 2345"/>
                <a:gd name="T86" fmla="*/ 1038920 w 3562"/>
                <a:gd name="T87" fmla="*/ 174033 h 2345"/>
                <a:gd name="T88" fmla="*/ 1049889 w 3562"/>
                <a:gd name="T89" fmla="*/ 195983 h 2345"/>
                <a:gd name="T90" fmla="*/ 1023250 w 3562"/>
                <a:gd name="T91" fmla="*/ 226296 h 2345"/>
                <a:gd name="T92" fmla="*/ 1019594 w 3562"/>
                <a:gd name="T93" fmla="*/ 227863 h 2345"/>
                <a:gd name="T94" fmla="*/ 1022206 w 3562"/>
                <a:gd name="T95" fmla="*/ 250336 h 2345"/>
                <a:gd name="T96" fmla="*/ 1027951 w 3562"/>
                <a:gd name="T97" fmla="*/ 276467 h 2345"/>
                <a:gd name="T98" fmla="*/ 1032130 w 3562"/>
                <a:gd name="T99" fmla="*/ 302598 h 2345"/>
                <a:gd name="T100" fmla="*/ 1034742 w 3562"/>
                <a:gd name="T101" fmla="*/ 329775 h 2345"/>
                <a:gd name="T102" fmla="*/ 1034742 w 3562"/>
                <a:gd name="T103" fmla="*/ 357474 h 2345"/>
                <a:gd name="T104" fmla="*/ 1055635 w 3562"/>
                <a:gd name="T105" fmla="*/ 398761 h 2345"/>
                <a:gd name="T106" fmla="*/ 884310 w 3562"/>
                <a:gd name="T107" fmla="*/ 655369 h 2345"/>
                <a:gd name="T108" fmla="*/ 1089064 w 3562"/>
                <a:gd name="T109" fmla="*/ 1077125 h 2345"/>
                <a:gd name="T110" fmla="*/ 906770 w 3562"/>
                <a:gd name="T111" fmla="*/ 933927 h 2345"/>
                <a:gd name="T112" fmla="*/ 896846 w 3562"/>
                <a:gd name="T113" fmla="*/ 910409 h 2345"/>
                <a:gd name="T114" fmla="*/ 886399 w 3562"/>
                <a:gd name="T115" fmla="*/ 879051 h 2345"/>
                <a:gd name="T116" fmla="*/ 933409 w 3562"/>
                <a:gd name="T117" fmla="*/ 648575 h 2345"/>
                <a:gd name="T118" fmla="*/ 1235317 w 3562"/>
                <a:gd name="T119" fmla="*/ 580111 h 2345"/>
                <a:gd name="T120" fmla="*/ 1364334 w 3562"/>
                <a:gd name="T121" fmla="*/ 786024 h 2345"/>
                <a:gd name="T122" fmla="*/ 1380526 w 3562"/>
                <a:gd name="T123" fmla="*/ 800135 h 2345"/>
                <a:gd name="T124" fmla="*/ 1398808 w 3562"/>
                <a:gd name="T125" fmla="*/ 857624 h 23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562" h="2345">
                  <a:moveTo>
                    <a:pt x="2672" y="1810"/>
                  </a:moveTo>
                  <a:cubicBezTo>
                    <a:pt x="2685" y="1784"/>
                    <a:pt x="2700" y="1758"/>
                    <a:pt x="2711" y="1731"/>
                  </a:cubicBezTo>
                  <a:cubicBezTo>
                    <a:pt x="2719" y="1710"/>
                    <a:pt x="2731" y="1714"/>
                    <a:pt x="2752" y="1717"/>
                  </a:cubicBezTo>
                  <a:cubicBezTo>
                    <a:pt x="2904" y="1713"/>
                    <a:pt x="2982" y="1703"/>
                    <a:pt x="3085" y="1641"/>
                  </a:cubicBezTo>
                  <a:cubicBezTo>
                    <a:pt x="3094" y="1636"/>
                    <a:pt x="3103" y="1625"/>
                    <a:pt x="3118" y="1637"/>
                  </a:cubicBezTo>
                  <a:cubicBezTo>
                    <a:pt x="3095" y="1796"/>
                    <a:pt x="3055" y="1952"/>
                    <a:pt x="3020" y="2110"/>
                  </a:cubicBezTo>
                  <a:cubicBezTo>
                    <a:pt x="3009" y="2156"/>
                    <a:pt x="3002" y="2190"/>
                    <a:pt x="2998" y="2237"/>
                  </a:cubicBezTo>
                  <a:cubicBezTo>
                    <a:pt x="2994" y="2283"/>
                    <a:pt x="3030" y="2317"/>
                    <a:pt x="3125" y="2315"/>
                  </a:cubicBezTo>
                  <a:cubicBezTo>
                    <a:pt x="3165" y="2314"/>
                    <a:pt x="3192" y="2280"/>
                    <a:pt x="3203" y="2244"/>
                  </a:cubicBezTo>
                  <a:cubicBezTo>
                    <a:pt x="3222" y="2186"/>
                    <a:pt x="3236" y="2127"/>
                    <a:pt x="3248" y="2067"/>
                  </a:cubicBezTo>
                  <a:cubicBezTo>
                    <a:pt x="3263" y="1994"/>
                    <a:pt x="3273" y="1919"/>
                    <a:pt x="3295" y="1847"/>
                  </a:cubicBezTo>
                  <a:cubicBezTo>
                    <a:pt x="3301" y="1824"/>
                    <a:pt x="3306" y="1796"/>
                    <a:pt x="3337" y="1800"/>
                  </a:cubicBezTo>
                  <a:cubicBezTo>
                    <a:pt x="3370" y="1804"/>
                    <a:pt x="3362" y="1836"/>
                    <a:pt x="3362" y="1857"/>
                  </a:cubicBezTo>
                  <a:cubicBezTo>
                    <a:pt x="3362" y="1909"/>
                    <a:pt x="3318" y="2161"/>
                    <a:pt x="3317" y="2238"/>
                  </a:cubicBezTo>
                  <a:cubicBezTo>
                    <a:pt x="3317" y="2285"/>
                    <a:pt x="3328" y="2312"/>
                    <a:pt x="3404" y="2321"/>
                  </a:cubicBezTo>
                  <a:cubicBezTo>
                    <a:pt x="3468" y="2322"/>
                    <a:pt x="3488" y="2301"/>
                    <a:pt x="3494" y="2284"/>
                  </a:cubicBezTo>
                  <a:cubicBezTo>
                    <a:pt x="3545" y="2141"/>
                    <a:pt x="3561" y="1864"/>
                    <a:pt x="3561" y="1759"/>
                  </a:cubicBezTo>
                  <a:cubicBezTo>
                    <a:pt x="3562" y="1635"/>
                    <a:pt x="3545" y="1511"/>
                    <a:pt x="3512" y="1391"/>
                  </a:cubicBezTo>
                  <a:cubicBezTo>
                    <a:pt x="3486" y="1295"/>
                    <a:pt x="3449" y="1200"/>
                    <a:pt x="3358" y="1135"/>
                  </a:cubicBezTo>
                  <a:cubicBezTo>
                    <a:pt x="3429" y="1088"/>
                    <a:pt x="3449" y="1021"/>
                    <a:pt x="3447" y="941"/>
                  </a:cubicBezTo>
                  <a:cubicBezTo>
                    <a:pt x="3444" y="857"/>
                    <a:pt x="3389" y="733"/>
                    <a:pt x="3265" y="707"/>
                  </a:cubicBezTo>
                  <a:cubicBezTo>
                    <a:pt x="3128" y="681"/>
                    <a:pt x="2988" y="755"/>
                    <a:pt x="2961" y="851"/>
                  </a:cubicBezTo>
                  <a:cubicBezTo>
                    <a:pt x="2931" y="956"/>
                    <a:pt x="2948" y="1141"/>
                    <a:pt x="3131" y="1168"/>
                  </a:cubicBezTo>
                  <a:cubicBezTo>
                    <a:pt x="3161" y="1178"/>
                    <a:pt x="3163" y="1175"/>
                    <a:pt x="3149" y="1203"/>
                  </a:cubicBezTo>
                  <a:cubicBezTo>
                    <a:pt x="3107" y="1289"/>
                    <a:pt x="3040" y="1347"/>
                    <a:pt x="2952" y="1381"/>
                  </a:cubicBezTo>
                  <a:cubicBezTo>
                    <a:pt x="2917" y="1395"/>
                    <a:pt x="2885" y="1398"/>
                    <a:pt x="2850" y="1379"/>
                  </a:cubicBezTo>
                  <a:cubicBezTo>
                    <a:pt x="2803" y="1354"/>
                    <a:pt x="2755" y="1332"/>
                    <a:pt x="2705" y="1313"/>
                  </a:cubicBezTo>
                  <a:cubicBezTo>
                    <a:pt x="2663" y="1297"/>
                    <a:pt x="2618" y="1270"/>
                    <a:pt x="2577" y="1318"/>
                  </a:cubicBezTo>
                  <a:cubicBezTo>
                    <a:pt x="2572" y="1324"/>
                    <a:pt x="2563" y="1327"/>
                    <a:pt x="2556" y="1321"/>
                  </a:cubicBezTo>
                  <a:cubicBezTo>
                    <a:pt x="2545" y="1311"/>
                    <a:pt x="2553" y="1301"/>
                    <a:pt x="2560" y="1296"/>
                  </a:cubicBezTo>
                  <a:cubicBezTo>
                    <a:pt x="2588" y="1275"/>
                    <a:pt x="2578" y="1256"/>
                    <a:pt x="2566" y="1230"/>
                  </a:cubicBezTo>
                  <a:cubicBezTo>
                    <a:pt x="2530" y="1146"/>
                    <a:pt x="2453" y="1114"/>
                    <a:pt x="2379" y="1077"/>
                  </a:cubicBezTo>
                  <a:cubicBezTo>
                    <a:pt x="2352" y="1064"/>
                    <a:pt x="2329" y="1062"/>
                    <a:pt x="2313" y="1091"/>
                  </a:cubicBezTo>
                  <a:cubicBezTo>
                    <a:pt x="2302" y="1108"/>
                    <a:pt x="2288" y="1117"/>
                    <a:pt x="2268" y="1111"/>
                  </a:cubicBezTo>
                  <a:cubicBezTo>
                    <a:pt x="2212" y="1092"/>
                    <a:pt x="2155" y="1110"/>
                    <a:pt x="2098" y="1106"/>
                  </a:cubicBezTo>
                  <a:cubicBezTo>
                    <a:pt x="2081" y="1104"/>
                    <a:pt x="2064" y="1117"/>
                    <a:pt x="2043" y="1101"/>
                  </a:cubicBezTo>
                  <a:cubicBezTo>
                    <a:pt x="2079" y="1046"/>
                    <a:pt x="2083" y="981"/>
                    <a:pt x="2098" y="918"/>
                  </a:cubicBezTo>
                  <a:cubicBezTo>
                    <a:pt x="2104" y="893"/>
                    <a:pt x="2106" y="867"/>
                    <a:pt x="2113" y="843"/>
                  </a:cubicBezTo>
                  <a:cubicBezTo>
                    <a:pt x="2131" y="783"/>
                    <a:pt x="2123" y="760"/>
                    <a:pt x="2063" y="738"/>
                  </a:cubicBezTo>
                  <a:cubicBezTo>
                    <a:pt x="2032" y="727"/>
                    <a:pt x="2024" y="709"/>
                    <a:pt x="2021" y="682"/>
                  </a:cubicBezTo>
                  <a:cubicBezTo>
                    <a:pt x="2014" y="617"/>
                    <a:pt x="2007" y="553"/>
                    <a:pt x="2000" y="488"/>
                  </a:cubicBezTo>
                  <a:cubicBezTo>
                    <a:pt x="1998" y="475"/>
                    <a:pt x="2000" y="464"/>
                    <a:pt x="2012" y="458"/>
                  </a:cubicBezTo>
                  <a:cubicBezTo>
                    <a:pt x="2064" y="433"/>
                    <a:pt x="2062" y="390"/>
                    <a:pt x="2035" y="340"/>
                  </a:cubicBezTo>
                  <a:cubicBezTo>
                    <a:pt x="2018" y="307"/>
                    <a:pt x="1914" y="180"/>
                    <a:pt x="1860" y="133"/>
                  </a:cubicBezTo>
                  <a:cubicBezTo>
                    <a:pt x="1820" y="118"/>
                    <a:pt x="1777" y="138"/>
                    <a:pt x="1747" y="165"/>
                  </a:cubicBezTo>
                  <a:cubicBezTo>
                    <a:pt x="1728" y="182"/>
                    <a:pt x="1716" y="181"/>
                    <a:pt x="1697" y="167"/>
                  </a:cubicBezTo>
                  <a:cubicBezTo>
                    <a:pt x="1618" y="111"/>
                    <a:pt x="1525" y="96"/>
                    <a:pt x="1431" y="86"/>
                  </a:cubicBezTo>
                  <a:cubicBezTo>
                    <a:pt x="1424" y="77"/>
                    <a:pt x="1427" y="67"/>
                    <a:pt x="1426" y="58"/>
                  </a:cubicBezTo>
                  <a:cubicBezTo>
                    <a:pt x="1422" y="18"/>
                    <a:pt x="1415" y="0"/>
                    <a:pt x="1374" y="0"/>
                  </a:cubicBezTo>
                  <a:cubicBezTo>
                    <a:pt x="1364" y="0"/>
                    <a:pt x="1354" y="3"/>
                    <a:pt x="1345" y="5"/>
                  </a:cubicBezTo>
                  <a:cubicBezTo>
                    <a:pt x="1262" y="21"/>
                    <a:pt x="1178" y="52"/>
                    <a:pt x="1096" y="70"/>
                  </a:cubicBezTo>
                  <a:cubicBezTo>
                    <a:pt x="1016" y="88"/>
                    <a:pt x="1013" y="87"/>
                    <a:pt x="1036" y="166"/>
                  </a:cubicBezTo>
                  <a:cubicBezTo>
                    <a:pt x="1042" y="187"/>
                    <a:pt x="1044" y="206"/>
                    <a:pt x="1026" y="219"/>
                  </a:cubicBezTo>
                  <a:cubicBezTo>
                    <a:pt x="991" y="245"/>
                    <a:pt x="964" y="280"/>
                    <a:pt x="936" y="313"/>
                  </a:cubicBezTo>
                  <a:cubicBezTo>
                    <a:pt x="926" y="326"/>
                    <a:pt x="913" y="334"/>
                    <a:pt x="895" y="323"/>
                  </a:cubicBezTo>
                  <a:cubicBezTo>
                    <a:pt x="885" y="318"/>
                    <a:pt x="874" y="314"/>
                    <a:pt x="862" y="311"/>
                  </a:cubicBezTo>
                  <a:cubicBezTo>
                    <a:pt x="786" y="291"/>
                    <a:pt x="749" y="310"/>
                    <a:pt x="720" y="383"/>
                  </a:cubicBezTo>
                  <a:cubicBezTo>
                    <a:pt x="695" y="445"/>
                    <a:pt x="666" y="505"/>
                    <a:pt x="647" y="569"/>
                  </a:cubicBezTo>
                  <a:cubicBezTo>
                    <a:pt x="629" y="574"/>
                    <a:pt x="615" y="565"/>
                    <a:pt x="599" y="563"/>
                  </a:cubicBezTo>
                  <a:cubicBezTo>
                    <a:pt x="552" y="557"/>
                    <a:pt x="509" y="568"/>
                    <a:pt x="475" y="602"/>
                  </a:cubicBezTo>
                  <a:cubicBezTo>
                    <a:pt x="461" y="616"/>
                    <a:pt x="445" y="629"/>
                    <a:pt x="434" y="645"/>
                  </a:cubicBezTo>
                  <a:cubicBezTo>
                    <a:pt x="418" y="668"/>
                    <a:pt x="401" y="672"/>
                    <a:pt x="373" y="667"/>
                  </a:cubicBezTo>
                  <a:cubicBezTo>
                    <a:pt x="266" y="646"/>
                    <a:pt x="156" y="703"/>
                    <a:pt x="115" y="783"/>
                  </a:cubicBezTo>
                  <a:cubicBezTo>
                    <a:pt x="60" y="893"/>
                    <a:pt x="76" y="1033"/>
                    <a:pt x="198" y="1115"/>
                  </a:cubicBezTo>
                  <a:cubicBezTo>
                    <a:pt x="207" y="1121"/>
                    <a:pt x="221" y="1124"/>
                    <a:pt x="220" y="1143"/>
                  </a:cubicBezTo>
                  <a:cubicBezTo>
                    <a:pt x="178" y="1171"/>
                    <a:pt x="149" y="1214"/>
                    <a:pt x="131" y="1262"/>
                  </a:cubicBezTo>
                  <a:cubicBezTo>
                    <a:pt x="91" y="1366"/>
                    <a:pt x="66" y="1473"/>
                    <a:pt x="53" y="1583"/>
                  </a:cubicBezTo>
                  <a:cubicBezTo>
                    <a:pt x="35" y="1732"/>
                    <a:pt x="21" y="1881"/>
                    <a:pt x="9" y="2030"/>
                  </a:cubicBezTo>
                  <a:cubicBezTo>
                    <a:pt x="3" y="2103"/>
                    <a:pt x="0" y="2176"/>
                    <a:pt x="8" y="2249"/>
                  </a:cubicBezTo>
                  <a:cubicBezTo>
                    <a:pt x="14" y="2298"/>
                    <a:pt x="40" y="2340"/>
                    <a:pt x="135" y="2334"/>
                  </a:cubicBezTo>
                  <a:cubicBezTo>
                    <a:pt x="178" y="2328"/>
                    <a:pt x="212" y="2300"/>
                    <a:pt x="216" y="2257"/>
                  </a:cubicBezTo>
                  <a:cubicBezTo>
                    <a:pt x="222" y="2202"/>
                    <a:pt x="232" y="2148"/>
                    <a:pt x="233" y="2092"/>
                  </a:cubicBezTo>
                  <a:cubicBezTo>
                    <a:pt x="235" y="1996"/>
                    <a:pt x="239" y="1899"/>
                    <a:pt x="264" y="1805"/>
                  </a:cubicBezTo>
                  <a:cubicBezTo>
                    <a:pt x="272" y="1778"/>
                    <a:pt x="281" y="1763"/>
                    <a:pt x="312" y="1764"/>
                  </a:cubicBezTo>
                  <a:cubicBezTo>
                    <a:pt x="344" y="1765"/>
                    <a:pt x="348" y="1786"/>
                    <a:pt x="353" y="1811"/>
                  </a:cubicBezTo>
                  <a:cubicBezTo>
                    <a:pt x="365" y="1885"/>
                    <a:pt x="360" y="1960"/>
                    <a:pt x="361" y="2035"/>
                  </a:cubicBezTo>
                  <a:cubicBezTo>
                    <a:pt x="362" y="2112"/>
                    <a:pt x="358" y="2189"/>
                    <a:pt x="373" y="2265"/>
                  </a:cubicBezTo>
                  <a:cubicBezTo>
                    <a:pt x="384" y="2321"/>
                    <a:pt x="412" y="2345"/>
                    <a:pt x="507" y="2333"/>
                  </a:cubicBezTo>
                  <a:cubicBezTo>
                    <a:pt x="547" y="2329"/>
                    <a:pt x="572" y="2276"/>
                    <a:pt x="574" y="2246"/>
                  </a:cubicBezTo>
                  <a:cubicBezTo>
                    <a:pt x="586" y="2100"/>
                    <a:pt x="575" y="1962"/>
                    <a:pt x="575" y="1821"/>
                  </a:cubicBezTo>
                  <a:cubicBezTo>
                    <a:pt x="575" y="1685"/>
                    <a:pt x="576" y="1549"/>
                    <a:pt x="586" y="1413"/>
                  </a:cubicBezTo>
                  <a:cubicBezTo>
                    <a:pt x="588" y="1384"/>
                    <a:pt x="601" y="1366"/>
                    <a:pt x="618" y="1346"/>
                  </a:cubicBezTo>
                  <a:cubicBezTo>
                    <a:pt x="676" y="1276"/>
                    <a:pt x="759" y="1240"/>
                    <a:pt x="828" y="1184"/>
                  </a:cubicBezTo>
                  <a:cubicBezTo>
                    <a:pt x="844" y="1170"/>
                    <a:pt x="853" y="1182"/>
                    <a:pt x="862" y="1192"/>
                  </a:cubicBezTo>
                  <a:cubicBezTo>
                    <a:pt x="904" y="1237"/>
                    <a:pt x="956" y="1269"/>
                    <a:pt x="1007" y="1303"/>
                  </a:cubicBezTo>
                  <a:cubicBezTo>
                    <a:pt x="1035" y="1321"/>
                    <a:pt x="1058" y="1322"/>
                    <a:pt x="1080" y="1297"/>
                  </a:cubicBezTo>
                  <a:cubicBezTo>
                    <a:pt x="1099" y="1275"/>
                    <a:pt x="1119" y="1277"/>
                    <a:pt x="1143" y="1287"/>
                  </a:cubicBezTo>
                  <a:cubicBezTo>
                    <a:pt x="1213" y="1317"/>
                    <a:pt x="1284" y="1337"/>
                    <a:pt x="1360" y="1341"/>
                  </a:cubicBezTo>
                  <a:cubicBezTo>
                    <a:pt x="1383" y="1342"/>
                    <a:pt x="1393" y="1351"/>
                    <a:pt x="1391" y="1374"/>
                  </a:cubicBezTo>
                  <a:cubicBezTo>
                    <a:pt x="1391" y="1383"/>
                    <a:pt x="1391" y="1393"/>
                    <a:pt x="1392" y="1403"/>
                  </a:cubicBezTo>
                  <a:cubicBezTo>
                    <a:pt x="1395" y="1451"/>
                    <a:pt x="1427" y="1476"/>
                    <a:pt x="1471" y="1462"/>
                  </a:cubicBezTo>
                  <a:cubicBezTo>
                    <a:pt x="1500" y="1453"/>
                    <a:pt x="1529" y="1450"/>
                    <a:pt x="1557" y="1443"/>
                  </a:cubicBezTo>
                  <a:cubicBezTo>
                    <a:pt x="1614" y="1428"/>
                    <a:pt x="1671" y="1410"/>
                    <a:pt x="1722" y="1379"/>
                  </a:cubicBezTo>
                  <a:cubicBezTo>
                    <a:pt x="1749" y="1362"/>
                    <a:pt x="1755" y="1342"/>
                    <a:pt x="1743" y="1315"/>
                  </a:cubicBezTo>
                  <a:cubicBezTo>
                    <a:pt x="1740" y="1307"/>
                    <a:pt x="1737" y="1300"/>
                    <a:pt x="1733" y="1293"/>
                  </a:cubicBezTo>
                  <a:cubicBezTo>
                    <a:pt x="1729" y="1285"/>
                    <a:pt x="1730" y="1277"/>
                    <a:pt x="1736" y="1272"/>
                  </a:cubicBezTo>
                  <a:cubicBezTo>
                    <a:pt x="1743" y="1267"/>
                    <a:pt x="1750" y="1265"/>
                    <a:pt x="1759" y="1268"/>
                  </a:cubicBezTo>
                  <a:cubicBezTo>
                    <a:pt x="1793" y="1280"/>
                    <a:pt x="1802" y="1309"/>
                    <a:pt x="1781" y="1340"/>
                  </a:cubicBezTo>
                  <a:cubicBezTo>
                    <a:pt x="1749" y="1390"/>
                    <a:pt x="1715" y="1439"/>
                    <a:pt x="1704" y="1499"/>
                  </a:cubicBezTo>
                  <a:cubicBezTo>
                    <a:pt x="1700" y="1522"/>
                    <a:pt x="1683" y="1535"/>
                    <a:pt x="1661" y="1541"/>
                  </a:cubicBezTo>
                  <a:cubicBezTo>
                    <a:pt x="1638" y="1547"/>
                    <a:pt x="1629" y="1559"/>
                    <a:pt x="1634" y="1585"/>
                  </a:cubicBezTo>
                  <a:cubicBezTo>
                    <a:pt x="1655" y="1673"/>
                    <a:pt x="1683" y="1759"/>
                    <a:pt x="1726" y="1839"/>
                  </a:cubicBezTo>
                  <a:cubicBezTo>
                    <a:pt x="1737" y="1858"/>
                    <a:pt x="1750" y="1866"/>
                    <a:pt x="1769" y="1853"/>
                  </a:cubicBezTo>
                  <a:cubicBezTo>
                    <a:pt x="1796" y="1836"/>
                    <a:pt x="1809" y="1847"/>
                    <a:pt x="1825" y="1870"/>
                  </a:cubicBezTo>
                  <a:cubicBezTo>
                    <a:pt x="1862" y="1923"/>
                    <a:pt x="1912" y="1963"/>
                    <a:pt x="1976" y="1978"/>
                  </a:cubicBezTo>
                  <a:cubicBezTo>
                    <a:pt x="2003" y="1984"/>
                    <a:pt x="2009" y="1994"/>
                    <a:pt x="2010" y="2020"/>
                  </a:cubicBezTo>
                  <a:cubicBezTo>
                    <a:pt x="2012" y="2073"/>
                    <a:pt x="2019" y="2075"/>
                    <a:pt x="2072" y="2090"/>
                  </a:cubicBezTo>
                  <a:cubicBezTo>
                    <a:pt x="2150" y="2111"/>
                    <a:pt x="2224" y="2106"/>
                    <a:pt x="2299" y="2088"/>
                  </a:cubicBezTo>
                  <a:cubicBezTo>
                    <a:pt x="2326" y="2081"/>
                    <a:pt x="2341" y="2055"/>
                    <a:pt x="2340" y="2027"/>
                  </a:cubicBezTo>
                  <a:cubicBezTo>
                    <a:pt x="2340" y="2009"/>
                    <a:pt x="2346" y="1995"/>
                    <a:pt x="2364" y="1991"/>
                  </a:cubicBezTo>
                  <a:cubicBezTo>
                    <a:pt x="2437" y="1977"/>
                    <a:pt x="2485" y="1927"/>
                    <a:pt x="2534" y="1879"/>
                  </a:cubicBezTo>
                  <a:cubicBezTo>
                    <a:pt x="2556" y="1858"/>
                    <a:pt x="2577" y="1843"/>
                    <a:pt x="2607" y="1848"/>
                  </a:cubicBezTo>
                  <a:cubicBezTo>
                    <a:pt x="2640" y="1854"/>
                    <a:pt x="2659" y="1837"/>
                    <a:pt x="2672" y="1810"/>
                  </a:cubicBezTo>
                  <a:close/>
                  <a:moveTo>
                    <a:pt x="2710" y="1529"/>
                  </a:moveTo>
                  <a:cubicBezTo>
                    <a:pt x="2702" y="1512"/>
                    <a:pt x="2671" y="1513"/>
                    <a:pt x="2654" y="1484"/>
                  </a:cubicBezTo>
                  <a:cubicBezTo>
                    <a:pt x="2705" y="1498"/>
                    <a:pt x="2767" y="1523"/>
                    <a:pt x="2819" y="1539"/>
                  </a:cubicBezTo>
                  <a:cubicBezTo>
                    <a:pt x="2784" y="1552"/>
                    <a:pt x="2732" y="1572"/>
                    <a:pt x="2710" y="1529"/>
                  </a:cubicBezTo>
                  <a:close/>
                  <a:moveTo>
                    <a:pt x="3093" y="1120"/>
                  </a:moveTo>
                  <a:cubicBezTo>
                    <a:pt x="3006" y="1079"/>
                    <a:pt x="2972" y="996"/>
                    <a:pt x="2989" y="895"/>
                  </a:cubicBezTo>
                  <a:cubicBezTo>
                    <a:pt x="3003" y="811"/>
                    <a:pt x="3088" y="744"/>
                    <a:pt x="3179" y="738"/>
                  </a:cubicBezTo>
                  <a:cubicBezTo>
                    <a:pt x="3298" y="725"/>
                    <a:pt x="3399" y="811"/>
                    <a:pt x="3410" y="947"/>
                  </a:cubicBezTo>
                  <a:cubicBezTo>
                    <a:pt x="3417" y="1006"/>
                    <a:pt x="3385" y="1067"/>
                    <a:pt x="3342" y="1106"/>
                  </a:cubicBezTo>
                  <a:cubicBezTo>
                    <a:pt x="3319" y="1126"/>
                    <a:pt x="3209" y="1186"/>
                    <a:pt x="3093" y="1120"/>
                  </a:cubicBezTo>
                  <a:close/>
                  <a:moveTo>
                    <a:pt x="3121" y="1313"/>
                  </a:moveTo>
                  <a:cubicBezTo>
                    <a:pt x="3138" y="1279"/>
                    <a:pt x="3162" y="1250"/>
                    <a:pt x="3178" y="1217"/>
                  </a:cubicBezTo>
                  <a:cubicBezTo>
                    <a:pt x="3193" y="1188"/>
                    <a:pt x="3217" y="1175"/>
                    <a:pt x="3249" y="1172"/>
                  </a:cubicBezTo>
                  <a:cubicBezTo>
                    <a:pt x="3350" y="1162"/>
                    <a:pt x="3394" y="1190"/>
                    <a:pt x="3438" y="1285"/>
                  </a:cubicBezTo>
                  <a:cubicBezTo>
                    <a:pt x="3477" y="1369"/>
                    <a:pt x="3492" y="1430"/>
                    <a:pt x="3510" y="1518"/>
                  </a:cubicBezTo>
                  <a:cubicBezTo>
                    <a:pt x="3520" y="1567"/>
                    <a:pt x="3530" y="1644"/>
                    <a:pt x="3529" y="1693"/>
                  </a:cubicBezTo>
                  <a:cubicBezTo>
                    <a:pt x="3534" y="1881"/>
                    <a:pt x="3501" y="2155"/>
                    <a:pt x="3477" y="2226"/>
                  </a:cubicBezTo>
                  <a:cubicBezTo>
                    <a:pt x="3464" y="2262"/>
                    <a:pt x="3463" y="2295"/>
                    <a:pt x="3391" y="2284"/>
                  </a:cubicBezTo>
                  <a:cubicBezTo>
                    <a:pt x="3352" y="2286"/>
                    <a:pt x="3352" y="2233"/>
                    <a:pt x="3354" y="2217"/>
                  </a:cubicBezTo>
                  <a:cubicBezTo>
                    <a:pt x="3361" y="2161"/>
                    <a:pt x="3395" y="1903"/>
                    <a:pt x="3395" y="1830"/>
                  </a:cubicBezTo>
                  <a:cubicBezTo>
                    <a:pt x="3395" y="1788"/>
                    <a:pt x="3374" y="1760"/>
                    <a:pt x="3342" y="1757"/>
                  </a:cubicBezTo>
                  <a:cubicBezTo>
                    <a:pt x="3308" y="1753"/>
                    <a:pt x="3278" y="1777"/>
                    <a:pt x="3267" y="1817"/>
                  </a:cubicBezTo>
                  <a:cubicBezTo>
                    <a:pt x="3244" y="1900"/>
                    <a:pt x="3193" y="2179"/>
                    <a:pt x="3169" y="2230"/>
                  </a:cubicBezTo>
                  <a:cubicBezTo>
                    <a:pt x="3155" y="2261"/>
                    <a:pt x="3140" y="2290"/>
                    <a:pt x="3071" y="2283"/>
                  </a:cubicBezTo>
                  <a:cubicBezTo>
                    <a:pt x="3021" y="2282"/>
                    <a:pt x="3036" y="2185"/>
                    <a:pt x="3041" y="2160"/>
                  </a:cubicBezTo>
                  <a:cubicBezTo>
                    <a:pt x="3074" y="2008"/>
                    <a:pt x="3101" y="1855"/>
                    <a:pt x="3140" y="1705"/>
                  </a:cubicBezTo>
                  <a:cubicBezTo>
                    <a:pt x="3148" y="1675"/>
                    <a:pt x="3153" y="1643"/>
                    <a:pt x="3153" y="1612"/>
                  </a:cubicBezTo>
                  <a:cubicBezTo>
                    <a:pt x="3152" y="1572"/>
                    <a:pt x="3170" y="1544"/>
                    <a:pt x="3194" y="1517"/>
                  </a:cubicBezTo>
                  <a:cubicBezTo>
                    <a:pt x="3218" y="1489"/>
                    <a:pt x="3244" y="1461"/>
                    <a:pt x="3262" y="1428"/>
                  </a:cubicBezTo>
                  <a:cubicBezTo>
                    <a:pt x="3266" y="1421"/>
                    <a:pt x="3269" y="1412"/>
                    <a:pt x="3261" y="1406"/>
                  </a:cubicBezTo>
                  <a:cubicBezTo>
                    <a:pt x="3251" y="1398"/>
                    <a:pt x="3243" y="1406"/>
                    <a:pt x="3238" y="1415"/>
                  </a:cubicBezTo>
                  <a:cubicBezTo>
                    <a:pt x="3202" y="1477"/>
                    <a:pt x="3154" y="1523"/>
                    <a:pt x="3113" y="1580"/>
                  </a:cubicBezTo>
                  <a:cubicBezTo>
                    <a:pt x="3096" y="1604"/>
                    <a:pt x="3064" y="1623"/>
                    <a:pt x="3035" y="1633"/>
                  </a:cubicBezTo>
                  <a:cubicBezTo>
                    <a:pt x="2957" y="1661"/>
                    <a:pt x="2878" y="1683"/>
                    <a:pt x="2794" y="1685"/>
                  </a:cubicBezTo>
                  <a:cubicBezTo>
                    <a:pt x="2780" y="1685"/>
                    <a:pt x="2765" y="1690"/>
                    <a:pt x="2753" y="1685"/>
                  </a:cubicBezTo>
                  <a:cubicBezTo>
                    <a:pt x="2730" y="1676"/>
                    <a:pt x="2714" y="1652"/>
                    <a:pt x="2712" y="1628"/>
                  </a:cubicBezTo>
                  <a:cubicBezTo>
                    <a:pt x="2709" y="1602"/>
                    <a:pt x="2734" y="1589"/>
                    <a:pt x="2751" y="1584"/>
                  </a:cubicBezTo>
                  <a:cubicBezTo>
                    <a:pt x="2789" y="1572"/>
                    <a:pt x="2826" y="1570"/>
                    <a:pt x="2865" y="1562"/>
                  </a:cubicBezTo>
                  <a:cubicBezTo>
                    <a:pt x="2928" y="1548"/>
                    <a:pt x="2985" y="1516"/>
                    <a:pt x="3028" y="1464"/>
                  </a:cubicBezTo>
                  <a:cubicBezTo>
                    <a:pt x="3067" y="1418"/>
                    <a:pt x="3094" y="1366"/>
                    <a:pt x="3121" y="1313"/>
                  </a:cubicBezTo>
                  <a:close/>
                  <a:moveTo>
                    <a:pt x="2624" y="1323"/>
                  </a:moveTo>
                  <a:cubicBezTo>
                    <a:pt x="2652" y="1326"/>
                    <a:pt x="2679" y="1331"/>
                    <a:pt x="2704" y="1343"/>
                  </a:cubicBezTo>
                  <a:cubicBezTo>
                    <a:pt x="2752" y="1367"/>
                    <a:pt x="2801" y="1387"/>
                    <a:pt x="2848" y="1412"/>
                  </a:cubicBezTo>
                  <a:cubicBezTo>
                    <a:pt x="2884" y="1432"/>
                    <a:pt x="2918" y="1434"/>
                    <a:pt x="2954" y="1415"/>
                  </a:cubicBezTo>
                  <a:cubicBezTo>
                    <a:pt x="2980" y="1402"/>
                    <a:pt x="3007" y="1391"/>
                    <a:pt x="3034" y="1379"/>
                  </a:cubicBezTo>
                  <a:cubicBezTo>
                    <a:pt x="3008" y="1460"/>
                    <a:pt x="2947" y="1499"/>
                    <a:pt x="2873" y="1521"/>
                  </a:cubicBezTo>
                  <a:cubicBezTo>
                    <a:pt x="2863" y="1525"/>
                    <a:pt x="2854" y="1522"/>
                    <a:pt x="2845" y="1518"/>
                  </a:cubicBezTo>
                  <a:cubicBezTo>
                    <a:pt x="2782" y="1494"/>
                    <a:pt x="2720" y="1469"/>
                    <a:pt x="2657" y="1447"/>
                  </a:cubicBezTo>
                  <a:cubicBezTo>
                    <a:pt x="2613" y="1431"/>
                    <a:pt x="2604" y="1392"/>
                    <a:pt x="2590" y="1355"/>
                  </a:cubicBezTo>
                  <a:cubicBezTo>
                    <a:pt x="2583" y="1334"/>
                    <a:pt x="2598" y="1321"/>
                    <a:pt x="2624" y="1323"/>
                  </a:cubicBezTo>
                  <a:close/>
                  <a:moveTo>
                    <a:pt x="676" y="701"/>
                  </a:moveTo>
                  <a:cubicBezTo>
                    <a:pt x="705" y="711"/>
                    <a:pt x="725" y="724"/>
                    <a:pt x="725" y="757"/>
                  </a:cubicBezTo>
                  <a:cubicBezTo>
                    <a:pt x="725" y="763"/>
                    <a:pt x="744" y="834"/>
                    <a:pt x="747" y="838"/>
                  </a:cubicBezTo>
                  <a:cubicBezTo>
                    <a:pt x="747" y="838"/>
                    <a:pt x="733" y="879"/>
                    <a:pt x="711" y="928"/>
                  </a:cubicBezTo>
                  <a:cubicBezTo>
                    <a:pt x="706" y="939"/>
                    <a:pt x="699" y="949"/>
                    <a:pt x="696" y="960"/>
                  </a:cubicBezTo>
                  <a:cubicBezTo>
                    <a:pt x="674" y="1051"/>
                    <a:pt x="591" y="1064"/>
                    <a:pt x="523" y="1097"/>
                  </a:cubicBezTo>
                  <a:cubicBezTo>
                    <a:pt x="548" y="1051"/>
                    <a:pt x="579" y="1011"/>
                    <a:pt x="584" y="959"/>
                  </a:cubicBezTo>
                  <a:cubicBezTo>
                    <a:pt x="589" y="911"/>
                    <a:pt x="595" y="864"/>
                    <a:pt x="575" y="819"/>
                  </a:cubicBezTo>
                  <a:cubicBezTo>
                    <a:pt x="563" y="792"/>
                    <a:pt x="569" y="771"/>
                    <a:pt x="589" y="751"/>
                  </a:cubicBezTo>
                  <a:cubicBezTo>
                    <a:pt x="597" y="743"/>
                    <a:pt x="606" y="734"/>
                    <a:pt x="612" y="725"/>
                  </a:cubicBezTo>
                  <a:cubicBezTo>
                    <a:pt x="628" y="700"/>
                    <a:pt x="645" y="690"/>
                    <a:pt x="676" y="701"/>
                  </a:cubicBezTo>
                  <a:close/>
                  <a:moveTo>
                    <a:pt x="456" y="672"/>
                  </a:moveTo>
                  <a:cubicBezTo>
                    <a:pt x="478" y="629"/>
                    <a:pt x="546" y="582"/>
                    <a:pt x="589" y="591"/>
                  </a:cubicBezTo>
                  <a:cubicBezTo>
                    <a:pt x="631" y="599"/>
                    <a:pt x="644" y="624"/>
                    <a:pt x="621" y="659"/>
                  </a:cubicBezTo>
                  <a:cubicBezTo>
                    <a:pt x="599" y="692"/>
                    <a:pt x="571" y="723"/>
                    <a:pt x="546" y="755"/>
                  </a:cubicBezTo>
                  <a:cubicBezTo>
                    <a:pt x="512" y="740"/>
                    <a:pt x="489" y="715"/>
                    <a:pt x="462" y="697"/>
                  </a:cubicBezTo>
                  <a:cubicBezTo>
                    <a:pt x="453" y="691"/>
                    <a:pt x="450" y="683"/>
                    <a:pt x="456" y="672"/>
                  </a:cubicBezTo>
                  <a:close/>
                  <a:moveTo>
                    <a:pt x="130" y="978"/>
                  </a:moveTo>
                  <a:cubicBezTo>
                    <a:pt x="87" y="862"/>
                    <a:pt x="161" y="685"/>
                    <a:pt x="351" y="698"/>
                  </a:cubicBezTo>
                  <a:cubicBezTo>
                    <a:pt x="411" y="702"/>
                    <a:pt x="547" y="734"/>
                    <a:pt x="556" y="904"/>
                  </a:cubicBezTo>
                  <a:cubicBezTo>
                    <a:pt x="562" y="1038"/>
                    <a:pt x="440" y="1164"/>
                    <a:pt x="276" y="1112"/>
                  </a:cubicBezTo>
                  <a:cubicBezTo>
                    <a:pt x="210" y="1087"/>
                    <a:pt x="157" y="1051"/>
                    <a:pt x="130" y="978"/>
                  </a:cubicBezTo>
                  <a:close/>
                  <a:moveTo>
                    <a:pt x="804" y="1143"/>
                  </a:moveTo>
                  <a:cubicBezTo>
                    <a:pt x="793" y="1162"/>
                    <a:pt x="777" y="1177"/>
                    <a:pt x="757" y="1188"/>
                  </a:cubicBezTo>
                  <a:cubicBezTo>
                    <a:pt x="695" y="1222"/>
                    <a:pt x="642" y="1270"/>
                    <a:pt x="589" y="1316"/>
                  </a:cubicBezTo>
                  <a:cubicBezTo>
                    <a:pt x="564" y="1337"/>
                    <a:pt x="551" y="1366"/>
                    <a:pt x="549" y="1399"/>
                  </a:cubicBezTo>
                  <a:cubicBezTo>
                    <a:pt x="537" y="1545"/>
                    <a:pt x="540" y="1690"/>
                    <a:pt x="535" y="1836"/>
                  </a:cubicBezTo>
                  <a:cubicBezTo>
                    <a:pt x="531" y="1947"/>
                    <a:pt x="578" y="2301"/>
                    <a:pt x="492" y="2300"/>
                  </a:cubicBezTo>
                  <a:cubicBezTo>
                    <a:pt x="440" y="2299"/>
                    <a:pt x="417" y="2296"/>
                    <a:pt x="406" y="2213"/>
                  </a:cubicBezTo>
                  <a:cubicBezTo>
                    <a:pt x="395" y="2135"/>
                    <a:pt x="399" y="1884"/>
                    <a:pt x="391" y="1827"/>
                  </a:cubicBezTo>
                  <a:cubicBezTo>
                    <a:pt x="389" y="1817"/>
                    <a:pt x="388" y="1807"/>
                    <a:pt x="386" y="1798"/>
                  </a:cubicBezTo>
                  <a:cubicBezTo>
                    <a:pt x="376" y="1749"/>
                    <a:pt x="356" y="1721"/>
                    <a:pt x="305" y="1720"/>
                  </a:cubicBezTo>
                  <a:cubicBezTo>
                    <a:pt x="273" y="1719"/>
                    <a:pt x="240" y="1740"/>
                    <a:pt x="229" y="1795"/>
                  </a:cubicBezTo>
                  <a:cubicBezTo>
                    <a:pt x="209" y="1896"/>
                    <a:pt x="187" y="2198"/>
                    <a:pt x="180" y="2247"/>
                  </a:cubicBezTo>
                  <a:cubicBezTo>
                    <a:pt x="175" y="2283"/>
                    <a:pt x="154" y="2299"/>
                    <a:pt x="120" y="2301"/>
                  </a:cubicBezTo>
                  <a:cubicBezTo>
                    <a:pt x="80" y="2303"/>
                    <a:pt x="56" y="2283"/>
                    <a:pt x="47" y="2244"/>
                  </a:cubicBezTo>
                  <a:cubicBezTo>
                    <a:pt x="29" y="2170"/>
                    <a:pt x="39" y="2103"/>
                    <a:pt x="46" y="2028"/>
                  </a:cubicBezTo>
                  <a:cubicBezTo>
                    <a:pt x="58" y="1883"/>
                    <a:pt x="73" y="1738"/>
                    <a:pt x="89" y="1593"/>
                  </a:cubicBezTo>
                  <a:cubicBezTo>
                    <a:pt x="100" y="1487"/>
                    <a:pt x="126" y="1384"/>
                    <a:pt x="159" y="1282"/>
                  </a:cubicBezTo>
                  <a:cubicBezTo>
                    <a:pt x="170" y="1247"/>
                    <a:pt x="192" y="1216"/>
                    <a:pt x="218" y="1188"/>
                  </a:cubicBezTo>
                  <a:cubicBezTo>
                    <a:pt x="242" y="1162"/>
                    <a:pt x="268" y="1155"/>
                    <a:pt x="307" y="1157"/>
                  </a:cubicBezTo>
                  <a:cubicBezTo>
                    <a:pt x="428" y="1163"/>
                    <a:pt x="546" y="1146"/>
                    <a:pt x="653" y="1082"/>
                  </a:cubicBezTo>
                  <a:cubicBezTo>
                    <a:pt x="694" y="1057"/>
                    <a:pt x="715" y="1018"/>
                    <a:pt x="732" y="975"/>
                  </a:cubicBezTo>
                  <a:cubicBezTo>
                    <a:pt x="746" y="939"/>
                    <a:pt x="762" y="903"/>
                    <a:pt x="779" y="867"/>
                  </a:cubicBezTo>
                  <a:cubicBezTo>
                    <a:pt x="787" y="849"/>
                    <a:pt x="797" y="832"/>
                    <a:pt x="812" y="818"/>
                  </a:cubicBezTo>
                  <a:cubicBezTo>
                    <a:pt x="837" y="795"/>
                    <a:pt x="878" y="801"/>
                    <a:pt x="897" y="830"/>
                  </a:cubicBezTo>
                  <a:cubicBezTo>
                    <a:pt x="915" y="857"/>
                    <a:pt x="908" y="881"/>
                    <a:pt x="900" y="915"/>
                  </a:cubicBezTo>
                  <a:cubicBezTo>
                    <a:pt x="879" y="996"/>
                    <a:pt x="844" y="1071"/>
                    <a:pt x="804" y="1143"/>
                  </a:cubicBezTo>
                  <a:close/>
                  <a:moveTo>
                    <a:pt x="1693" y="1254"/>
                  </a:moveTo>
                  <a:cubicBezTo>
                    <a:pt x="1673" y="1266"/>
                    <a:pt x="1669" y="1276"/>
                    <a:pt x="1684" y="1295"/>
                  </a:cubicBezTo>
                  <a:cubicBezTo>
                    <a:pt x="1716" y="1337"/>
                    <a:pt x="1708" y="1351"/>
                    <a:pt x="1657" y="1372"/>
                  </a:cubicBezTo>
                  <a:cubicBezTo>
                    <a:pt x="1600" y="1396"/>
                    <a:pt x="1541" y="1410"/>
                    <a:pt x="1480" y="1419"/>
                  </a:cubicBezTo>
                  <a:cubicBezTo>
                    <a:pt x="1438" y="1426"/>
                    <a:pt x="1427" y="1415"/>
                    <a:pt x="1428" y="1373"/>
                  </a:cubicBezTo>
                  <a:cubicBezTo>
                    <a:pt x="1429" y="1363"/>
                    <a:pt x="1430" y="1353"/>
                    <a:pt x="1431" y="1343"/>
                  </a:cubicBezTo>
                  <a:cubicBezTo>
                    <a:pt x="1435" y="1316"/>
                    <a:pt x="1426" y="1310"/>
                    <a:pt x="1397" y="1311"/>
                  </a:cubicBezTo>
                  <a:cubicBezTo>
                    <a:pt x="1306" y="1312"/>
                    <a:pt x="1221" y="1279"/>
                    <a:pt x="1141" y="1240"/>
                  </a:cubicBezTo>
                  <a:cubicBezTo>
                    <a:pt x="1113" y="1226"/>
                    <a:pt x="1092" y="1227"/>
                    <a:pt x="1073" y="1251"/>
                  </a:cubicBezTo>
                  <a:cubicBezTo>
                    <a:pt x="1051" y="1281"/>
                    <a:pt x="1028" y="1275"/>
                    <a:pt x="1002" y="1256"/>
                  </a:cubicBezTo>
                  <a:cubicBezTo>
                    <a:pt x="974" y="1235"/>
                    <a:pt x="945" y="1215"/>
                    <a:pt x="917" y="1193"/>
                  </a:cubicBezTo>
                  <a:cubicBezTo>
                    <a:pt x="867" y="1155"/>
                    <a:pt x="859" y="1123"/>
                    <a:pt x="885" y="1068"/>
                  </a:cubicBezTo>
                  <a:cubicBezTo>
                    <a:pt x="888" y="1063"/>
                    <a:pt x="890" y="1057"/>
                    <a:pt x="893" y="1051"/>
                  </a:cubicBezTo>
                  <a:cubicBezTo>
                    <a:pt x="895" y="1046"/>
                    <a:pt x="897" y="1040"/>
                    <a:pt x="900" y="1034"/>
                  </a:cubicBezTo>
                  <a:cubicBezTo>
                    <a:pt x="915" y="997"/>
                    <a:pt x="928" y="958"/>
                    <a:pt x="937" y="918"/>
                  </a:cubicBezTo>
                  <a:cubicBezTo>
                    <a:pt x="948" y="869"/>
                    <a:pt x="954" y="832"/>
                    <a:pt x="920" y="797"/>
                  </a:cubicBezTo>
                  <a:cubicBezTo>
                    <a:pt x="886" y="761"/>
                    <a:pt x="842" y="753"/>
                    <a:pt x="796" y="776"/>
                  </a:cubicBezTo>
                  <a:cubicBezTo>
                    <a:pt x="787" y="780"/>
                    <a:pt x="779" y="786"/>
                    <a:pt x="768" y="784"/>
                  </a:cubicBezTo>
                  <a:cubicBezTo>
                    <a:pt x="760" y="770"/>
                    <a:pt x="760" y="754"/>
                    <a:pt x="759" y="739"/>
                  </a:cubicBezTo>
                  <a:cubicBezTo>
                    <a:pt x="756" y="702"/>
                    <a:pt x="748" y="673"/>
                    <a:pt x="702" y="672"/>
                  </a:cubicBezTo>
                  <a:cubicBezTo>
                    <a:pt x="680" y="671"/>
                    <a:pt x="674" y="653"/>
                    <a:pt x="675" y="633"/>
                  </a:cubicBezTo>
                  <a:cubicBezTo>
                    <a:pt x="677" y="600"/>
                    <a:pt x="677" y="567"/>
                    <a:pt x="691" y="535"/>
                  </a:cubicBezTo>
                  <a:cubicBezTo>
                    <a:pt x="711" y="488"/>
                    <a:pt x="730" y="441"/>
                    <a:pt x="750" y="394"/>
                  </a:cubicBezTo>
                  <a:cubicBezTo>
                    <a:pt x="772" y="344"/>
                    <a:pt x="795" y="332"/>
                    <a:pt x="847" y="346"/>
                  </a:cubicBezTo>
                  <a:cubicBezTo>
                    <a:pt x="858" y="349"/>
                    <a:pt x="869" y="354"/>
                    <a:pt x="880" y="358"/>
                  </a:cubicBezTo>
                  <a:cubicBezTo>
                    <a:pt x="926" y="373"/>
                    <a:pt x="939" y="371"/>
                    <a:pt x="965" y="332"/>
                  </a:cubicBezTo>
                  <a:cubicBezTo>
                    <a:pt x="989" y="295"/>
                    <a:pt x="1018" y="263"/>
                    <a:pt x="1055" y="240"/>
                  </a:cubicBezTo>
                  <a:cubicBezTo>
                    <a:pt x="1082" y="223"/>
                    <a:pt x="1088" y="203"/>
                    <a:pt x="1074" y="170"/>
                  </a:cubicBezTo>
                  <a:cubicBezTo>
                    <a:pt x="1052" y="120"/>
                    <a:pt x="1064" y="115"/>
                    <a:pt x="1118" y="102"/>
                  </a:cubicBezTo>
                  <a:cubicBezTo>
                    <a:pt x="1191" y="83"/>
                    <a:pt x="1266" y="62"/>
                    <a:pt x="1338" y="41"/>
                  </a:cubicBezTo>
                  <a:cubicBezTo>
                    <a:pt x="1377" y="30"/>
                    <a:pt x="1386" y="47"/>
                    <a:pt x="1388" y="88"/>
                  </a:cubicBezTo>
                  <a:cubicBezTo>
                    <a:pt x="1389" y="128"/>
                    <a:pt x="1389" y="125"/>
                    <a:pt x="1431" y="128"/>
                  </a:cubicBezTo>
                  <a:cubicBezTo>
                    <a:pt x="1525" y="134"/>
                    <a:pt x="1620" y="144"/>
                    <a:pt x="1693" y="216"/>
                  </a:cubicBezTo>
                  <a:cubicBezTo>
                    <a:pt x="1712" y="234"/>
                    <a:pt x="1729" y="224"/>
                    <a:pt x="1745" y="211"/>
                  </a:cubicBezTo>
                  <a:cubicBezTo>
                    <a:pt x="1804" y="166"/>
                    <a:pt x="1829" y="154"/>
                    <a:pt x="1870" y="190"/>
                  </a:cubicBezTo>
                  <a:cubicBezTo>
                    <a:pt x="1871" y="191"/>
                    <a:pt x="1873" y="193"/>
                    <a:pt x="1874" y="194"/>
                  </a:cubicBezTo>
                  <a:cubicBezTo>
                    <a:pt x="1892" y="214"/>
                    <a:pt x="1908" y="232"/>
                    <a:pt x="1923" y="249"/>
                  </a:cubicBezTo>
                  <a:cubicBezTo>
                    <a:pt x="1924" y="249"/>
                    <a:pt x="1924" y="250"/>
                    <a:pt x="1925" y="251"/>
                  </a:cubicBezTo>
                  <a:cubicBezTo>
                    <a:pt x="1927" y="253"/>
                    <a:pt x="1930" y="256"/>
                    <a:pt x="1932" y="259"/>
                  </a:cubicBezTo>
                  <a:cubicBezTo>
                    <a:pt x="1933" y="260"/>
                    <a:pt x="1934" y="261"/>
                    <a:pt x="1935" y="262"/>
                  </a:cubicBezTo>
                  <a:cubicBezTo>
                    <a:pt x="1937" y="264"/>
                    <a:pt x="1939" y="267"/>
                    <a:pt x="1941" y="269"/>
                  </a:cubicBezTo>
                  <a:cubicBezTo>
                    <a:pt x="1942" y="270"/>
                    <a:pt x="1943" y="272"/>
                    <a:pt x="1944" y="273"/>
                  </a:cubicBezTo>
                  <a:cubicBezTo>
                    <a:pt x="1946" y="275"/>
                    <a:pt x="1948" y="277"/>
                    <a:pt x="1950" y="279"/>
                  </a:cubicBezTo>
                  <a:cubicBezTo>
                    <a:pt x="1951" y="281"/>
                    <a:pt x="1952" y="282"/>
                    <a:pt x="1953" y="284"/>
                  </a:cubicBezTo>
                  <a:cubicBezTo>
                    <a:pt x="1955" y="286"/>
                    <a:pt x="1957" y="288"/>
                    <a:pt x="1958" y="290"/>
                  </a:cubicBezTo>
                  <a:cubicBezTo>
                    <a:pt x="1959" y="291"/>
                    <a:pt x="1961" y="293"/>
                    <a:pt x="1962" y="294"/>
                  </a:cubicBezTo>
                  <a:cubicBezTo>
                    <a:pt x="1963" y="296"/>
                    <a:pt x="1965" y="298"/>
                    <a:pt x="1966" y="300"/>
                  </a:cubicBezTo>
                  <a:cubicBezTo>
                    <a:pt x="1967" y="302"/>
                    <a:pt x="1969" y="303"/>
                    <a:pt x="1970" y="305"/>
                  </a:cubicBezTo>
                  <a:cubicBezTo>
                    <a:pt x="1971" y="307"/>
                    <a:pt x="1973" y="309"/>
                    <a:pt x="1974" y="311"/>
                  </a:cubicBezTo>
                  <a:cubicBezTo>
                    <a:pt x="1975" y="313"/>
                    <a:pt x="1976" y="314"/>
                    <a:pt x="1978" y="316"/>
                  </a:cubicBezTo>
                  <a:cubicBezTo>
                    <a:pt x="1979" y="318"/>
                    <a:pt x="1980" y="320"/>
                    <a:pt x="1981" y="322"/>
                  </a:cubicBezTo>
                  <a:cubicBezTo>
                    <a:pt x="1983" y="324"/>
                    <a:pt x="1984" y="325"/>
                    <a:pt x="1985" y="327"/>
                  </a:cubicBezTo>
                  <a:cubicBezTo>
                    <a:pt x="1986" y="329"/>
                    <a:pt x="1987" y="331"/>
                    <a:pt x="1989" y="333"/>
                  </a:cubicBezTo>
                  <a:cubicBezTo>
                    <a:pt x="1990" y="335"/>
                    <a:pt x="1991" y="337"/>
                    <a:pt x="1992" y="338"/>
                  </a:cubicBezTo>
                  <a:cubicBezTo>
                    <a:pt x="1993" y="341"/>
                    <a:pt x="1994" y="343"/>
                    <a:pt x="1996" y="345"/>
                  </a:cubicBezTo>
                  <a:cubicBezTo>
                    <a:pt x="1996" y="347"/>
                    <a:pt x="1997" y="348"/>
                    <a:pt x="1998" y="350"/>
                  </a:cubicBezTo>
                  <a:cubicBezTo>
                    <a:pt x="2000" y="353"/>
                    <a:pt x="2001" y="355"/>
                    <a:pt x="2002" y="358"/>
                  </a:cubicBezTo>
                  <a:cubicBezTo>
                    <a:pt x="2003" y="359"/>
                    <a:pt x="2004" y="361"/>
                    <a:pt x="2004" y="362"/>
                  </a:cubicBezTo>
                  <a:cubicBezTo>
                    <a:pt x="2006" y="366"/>
                    <a:pt x="2008" y="370"/>
                    <a:pt x="2010" y="375"/>
                  </a:cubicBezTo>
                  <a:cubicBezTo>
                    <a:pt x="2023" y="403"/>
                    <a:pt x="2003" y="433"/>
                    <a:pt x="1970" y="433"/>
                  </a:cubicBezTo>
                  <a:cubicBezTo>
                    <a:pt x="1968" y="433"/>
                    <a:pt x="1967" y="433"/>
                    <a:pt x="1966" y="433"/>
                  </a:cubicBezTo>
                  <a:cubicBezTo>
                    <a:pt x="1965" y="433"/>
                    <a:pt x="1964" y="433"/>
                    <a:pt x="1964" y="433"/>
                  </a:cubicBezTo>
                  <a:cubicBezTo>
                    <a:pt x="1963" y="433"/>
                    <a:pt x="1963" y="433"/>
                    <a:pt x="1962" y="433"/>
                  </a:cubicBezTo>
                  <a:cubicBezTo>
                    <a:pt x="1961" y="433"/>
                    <a:pt x="1961" y="433"/>
                    <a:pt x="1960" y="433"/>
                  </a:cubicBezTo>
                  <a:cubicBezTo>
                    <a:pt x="1960" y="433"/>
                    <a:pt x="1959" y="433"/>
                    <a:pt x="1959" y="433"/>
                  </a:cubicBezTo>
                  <a:cubicBezTo>
                    <a:pt x="1958" y="434"/>
                    <a:pt x="1957" y="434"/>
                    <a:pt x="1957" y="434"/>
                  </a:cubicBezTo>
                  <a:cubicBezTo>
                    <a:pt x="1957" y="434"/>
                    <a:pt x="1956" y="434"/>
                    <a:pt x="1956" y="434"/>
                  </a:cubicBezTo>
                  <a:cubicBezTo>
                    <a:pt x="1955" y="434"/>
                    <a:pt x="1955" y="434"/>
                    <a:pt x="1954" y="435"/>
                  </a:cubicBezTo>
                  <a:cubicBezTo>
                    <a:pt x="1954" y="435"/>
                    <a:pt x="1954" y="435"/>
                    <a:pt x="1954" y="435"/>
                  </a:cubicBezTo>
                  <a:cubicBezTo>
                    <a:pt x="1953" y="435"/>
                    <a:pt x="1953" y="435"/>
                    <a:pt x="1952" y="436"/>
                  </a:cubicBezTo>
                  <a:cubicBezTo>
                    <a:pt x="1952" y="436"/>
                    <a:pt x="1952" y="436"/>
                    <a:pt x="1952" y="436"/>
                  </a:cubicBezTo>
                  <a:cubicBezTo>
                    <a:pt x="1952" y="436"/>
                    <a:pt x="1951" y="436"/>
                    <a:pt x="1951" y="437"/>
                  </a:cubicBezTo>
                  <a:cubicBezTo>
                    <a:pt x="1951" y="437"/>
                    <a:pt x="1951" y="437"/>
                    <a:pt x="1951" y="437"/>
                  </a:cubicBezTo>
                  <a:cubicBezTo>
                    <a:pt x="1950" y="437"/>
                    <a:pt x="1950" y="438"/>
                    <a:pt x="1950" y="438"/>
                  </a:cubicBezTo>
                  <a:cubicBezTo>
                    <a:pt x="1947" y="442"/>
                    <a:pt x="1949" y="449"/>
                    <a:pt x="1951" y="457"/>
                  </a:cubicBezTo>
                  <a:cubicBezTo>
                    <a:pt x="1953" y="465"/>
                    <a:pt x="1955" y="472"/>
                    <a:pt x="1957" y="479"/>
                  </a:cubicBezTo>
                  <a:cubicBezTo>
                    <a:pt x="1957" y="479"/>
                    <a:pt x="1957" y="479"/>
                    <a:pt x="1957" y="479"/>
                  </a:cubicBezTo>
                  <a:cubicBezTo>
                    <a:pt x="1958" y="485"/>
                    <a:pt x="1960" y="490"/>
                    <a:pt x="1961" y="495"/>
                  </a:cubicBezTo>
                  <a:cubicBezTo>
                    <a:pt x="1961" y="495"/>
                    <a:pt x="1961" y="496"/>
                    <a:pt x="1961" y="496"/>
                  </a:cubicBezTo>
                  <a:cubicBezTo>
                    <a:pt x="1962" y="501"/>
                    <a:pt x="1963" y="506"/>
                    <a:pt x="1964" y="511"/>
                  </a:cubicBezTo>
                  <a:cubicBezTo>
                    <a:pt x="1964" y="512"/>
                    <a:pt x="1964" y="512"/>
                    <a:pt x="1965" y="512"/>
                  </a:cubicBezTo>
                  <a:cubicBezTo>
                    <a:pt x="1966" y="517"/>
                    <a:pt x="1967" y="522"/>
                    <a:pt x="1968" y="528"/>
                  </a:cubicBezTo>
                  <a:cubicBezTo>
                    <a:pt x="1968" y="528"/>
                    <a:pt x="1968" y="528"/>
                    <a:pt x="1968" y="529"/>
                  </a:cubicBezTo>
                  <a:cubicBezTo>
                    <a:pt x="1969" y="534"/>
                    <a:pt x="1970" y="539"/>
                    <a:pt x="1971" y="544"/>
                  </a:cubicBezTo>
                  <a:cubicBezTo>
                    <a:pt x="1971" y="544"/>
                    <a:pt x="1971" y="545"/>
                    <a:pt x="1971" y="546"/>
                  </a:cubicBezTo>
                  <a:cubicBezTo>
                    <a:pt x="1972" y="550"/>
                    <a:pt x="1973" y="555"/>
                    <a:pt x="1973" y="560"/>
                  </a:cubicBezTo>
                  <a:cubicBezTo>
                    <a:pt x="1973" y="561"/>
                    <a:pt x="1973" y="562"/>
                    <a:pt x="1974" y="563"/>
                  </a:cubicBezTo>
                  <a:cubicBezTo>
                    <a:pt x="1974" y="567"/>
                    <a:pt x="1975" y="572"/>
                    <a:pt x="1976" y="576"/>
                  </a:cubicBezTo>
                  <a:cubicBezTo>
                    <a:pt x="1976" y="577"/>
                    <a:pt x="1976" y="578"/>
                    <a:pt x="1976" y="579"/>
                  </a:cubicBezTo>
                  <a:cubicBezTo>
                    <a:pt x="1976" y="584"/>
                    <a:pt x="1977" y="588"/>
                    <a:pt x="1977" y="593"/>
                  </a:cubicBezTo>
                  <a:cubicBezTo>
                    <a:pt x="1978" y="594"/>
                    <a:pt x="1978" y="595"/>
                    <a:pt x="1978" y="597"/>
                  </a:cubicBezTo>
                  <a:cubicBezTo>
                    <a:pt x="1978" y="601"/>
                    <a:pt x="1979" y="605"/>
                    <a:pt x="1979" y="609"/>
                  </a:cubicBezTo>
                  <a:cubicBezTo>
                    <a:pt x="1979" y="611"/>
                    <a:pt x="1979" y="612"/>
                    <a:pt x="1979" y="614"/>
                  </a:cubicBezTo>
                  <a:cubicBezTo>
                    <a:pt x="1980" y="618"/>
                    <a:pt x="1980" y="622"/>
                    <a:pt x="1980" y="626"/>
                  </a:cubicBezTo>
                  <a:cubicBezTo>
                    <a:pt x="1980" y="627"/>
                    <a:pt x="1980" y="629"/>
                    <a:pt x="1981" y="631"/>
                  </a:cubicBezTo>
                  <a:cubicBezTo>
                    <a:pt x="1981" y="635"/>
                    <a:pt x="1981" y="638"/>
                    <a:pt x="1981" y="642"/>
                  </a:cubicBezTo>
                  <a:cubicBezTo>
                    <a:pt x="1981" y="644"/>
                    <a:pt x="1981" y="646"/>
                    <a:pt x="1981" y="648"/>
                  </a:cubicBezTo>
                  <a:cubicBezTo>
                    <a:pt x="1981" y="652"/>
                    <a:pt x="1981" y="655"/>
                    <a:pt x="1981" y="659"/>
                  </a:cubicBezTo>
                  <a:cubicBezTo>
                    <a:pt x="1981" y="661"/>
                    <a:pt x="1981" y="664"/>
                    <a:pt x="1981" y="666"/>
                  </a:cubicBezTo>
                  <a:cubicBezTo>
                    <a:pt x="1981" y="669"/>
                    <a:pt x="1981" y="672"/>
                    <a:pt x="1981" y="676"/>
                  </a:cubicBezTo>
                  <a:cubicBezTo>
                    <a:pt x="1981" y="678"/>
                    <a:pt x="1981" y="681"/>
                    <a:pt x="1981" y="684"/>
                  </a:cubicBezTo>
                  <a:cubicBezTo>
                    <a:pt x="1981" y="687"/>
                    <a:pt x="1981" y="690"/>
                    <a:pt x="1981" y="692"/>
                  </a:cubicBezTo>
                  <a:cubicBezTo>
                    <a:pt x="1981" y="696"/>
                    <a:pt x="1981" y="699"/>
                    <a:pt x="1980" y="703"/>
                  </a:cubicBezTo>
                  <a:cubicBezTo>
                    <a:pt x="1980" y="705"/>
                    <a:pt x="1980" y="707"/>
                    <a:pt x="1980" y="709"/>
                  </a:cubicBezTo>
                  <a:cubicBezTo>
                    <a:pt x="1980" y="715"/>
                    <a:pt x="1979" y="720"/>
                    <a:pt x="1979" y="726"/>
                  </a:cubicBezTo>
                  <a:cubicBezTo>
                    <a:pt x="1977" y="747"/>
                    <a:pt x="1986" y="760"/>
                    <a:pt x="2009" y="761"/>
                  </a:cubicBezTo>
                  <a:cubicBezTo>
                    <a:pt x="2013" y="761"/>
                    <a:pt x="2017" y="762"/>
                    <a:pt x="2021" y="763"/>
                  </a:cubicBezTo>
                  <a:cubicBezTo>
                    <a:pt x="2080" y="779"/>
                    <a:pt x="2094" y="788"/>
                    <a:pt x="2083" y="849"/>
                  </a:cubicBezTo>
                  <a:cubicBezTo>
                    <a:pt x="2075" y="893"/>
                    <a:pt x="2041" y="1028"/>
                    <a:pt x="2029" y="1049"/>
                  </a:cubicBezTo>
                  <a:cubicBezTo>
                    <a:pt x="2005" y="1091"/>
                    <a:pt x="1995" y="1094"/>
                    <a:pt x="1956" y="1063"/>
                  </a:cubicBezTo>
                  <a:cubicBezTo>
                    <a:pt x="1941" y="1050"/>
                    <a:pt x="1932" y="1058"/>
                    <a:pt x="1922" y="1068"/>
                  </a:cubicBezTo>
                  <a:cubicBezTo>
                    <a:pt x="1896" y="1092"/>
                    <a:pt x="1871" y="1118"/>
                    <a:pt x="1845" y="1142"/>
                  </a:cubicBezTo>
                  <a:cubicBezTo>
                    <a:pt x="1798" y="1184"/>
                    <a:pt x="1746" y="1220"/>
                    <a:pt x="1693" y="1254"/>
                  </a:cubicBezTo>
                  <a:close/>
                  <a:moveTo>
                    <a:pt x="2577" y="1812"/>
                  </a:moveTo>
                  <a:cubicBezTo>
                    <a:pt x="2550" y="1808"/>
                    <a:pt x="2537" y="1817"/>
                    <a:pt x="2521" y="1841"/>
                  </a:cubicBezTo>
                  <a:cubicBezTo>
                    <a:pt x="2478" y="1904"/>
                    <a:pt x="2423" y="1956"/>
                    <a:pt x="2341" y="1961"/>
                  </a:cubicBezTo>
                  <a:cubicBezTo>
                    <a:pt x="2317" y="1962"/>
                    <a:pt x="2309" y="1971"/>
                    <a:pt x="2312" y="1993"/>
                  </a:cubicBezTo>
                  <a:cubicBezTo>
                    <a:pt x="2315" y="2030"/>
                    <a:pt x="2306" y="2055"/>
                    <a:pt x="2273" y="2061"/>
                  </a:cubicBezTo>
                  <a:cubicBezTo>
                    <a:pt x="2215" y="2070"/>
                    <a:pt x="2145" y="2076"/>
                    <a:pt x="2085" y="2061"/>
                  </a:cubicBezTo>
                  <a:cubicBezTo>
                    <a:pt x="2054" y="2053"/>
                    <a:pt x="2040" y="2039"/>
                    <a:pt x="2045" y="2008"/>
                  </a:cubicBezTo>
                  <a:cubicBezTo>
                    <a:pt x="2051" y="1975"/>
                    <a:pt x="2036" y="1967"/>
                    <a:pt x="2005" y="1958"/>
                  </a:cubicBezTo>
                  <a:cubicBezTo>
                    <a:pt x="1922" y="1935"/>
                    <a:pt x="1860" y="1883"/>
                    <a:pt x="1820" y="1799"/>
                  </a:cubicBezTo>
                  <a:cubicBezTo>
                    <a:pt x="1803" y="1807"/>
                    <a:pt x="1793" y="1812"/>
                    <a:pt x="1782" y="1816"/>
                  </a:cubicBezTo>
                  <a:cubicBezTo>
                    <a:pt x="1765" y="1821"/>
                    <a:pt x="1751" y="1818"/>
                    <a:pt x="1742" y="1800"/>
                  </a:cubicBezTo>
                  <a:cubicBezTo>
                    <a:pt x="1740" y="1796"/>
                    <a:pt x="1738" y="1791"/>
                    <a:pt x="1736" y="1787"/>
                  </a:cubicBezTo>
                  <a:cubicBezTo>
                    <a:pt x="1735" y="1786"/>
                    <a:pt x="1735" y="1784"/>
                    <a:pt x="1734" y="1783"/>
                  </a:cubicBezTo>
                  <a:cubicBezTo>
                    <a:pt x="1733" y="1780"/>
                    <a:pt x="1731" y="1777"/>
                    <a:pt x="1730" y="1773"/>
                  </a:cubicBezTo>
                  <a:cubicBezTo>
                    <a:pt x="1729" y="1772"/>
                    <a:pt x="1729" y="1771"/>
                    <a:pt x="1728" y="1769"/>
                  </a:cubicBezTo>
                  <a:cubicBezTo>
                    <a:pt x="1727" y="1766"/>
                    <a:pt x="1725" y="1762"/>
                    <a:pt x="1724" y="1759"/>
                  </a:cubicBezTo>
                  <a:cubicBezTo>
                    <a:pt x="1723" y="1758"/>
                    <a:pt x="1723" y="1757"/>
                    <a:pt x="1722" y="1756"/>
                  </a:cubicBezTo>
                  <a:cubicBezTo>
                    <a:pt x="1721" y="1751"/>
                    <a:pt x="1719" y="1747"/>
                    <a:pt x="1717" y="1742"/>
                  </a:cubicBezTo>
                  <a:cubicBezTo>
                    <a:pt x="1717" y="1742"/>
                    <a:pt x="1717" y="1741"/>
                    <a:pt x="1717" y="1741"/>
                  </a:cubicBezTo>
                  <a:cubicBezTo>
                    <a:pt x="1715" y="1737"/>
                    <a:pt x="1713" y="1732"/>
                    <a:pt x="1712" y="1728"/>
                  </a:cubicBezTo>
                  <a:cubicBezTo>
                    <a:pt x="1712" y="1727"/>
                    <a:pt x="1711" y="1726"/>
                    <a:pt x="1711" y="1725"/>
                  </a:cubicBezTo>
                  <a:cubicBezTo>
                    <a:pt x="1709" y="1721"/>
                    <a:pt x="1708" y="1717"/>
                    <a:pt x="1707" y="1713"/>
                  </a:cubicBezTo>
                  <a:cubicBezTo>
                    <a:pt x="1706" y="1712"/>
                    <a:pt x="1706" y="1712"/>
                    <a:pt x="1706" y="1711"/>
                  </a:cubicBezTo>
                  <a:cubicBezTo>
                    <a:pt x="1703" y="1701"/>
                    <a:pt x="1700" y="1691"/>
                    <a:pt x="1697" y="1682"/>
                  </a:cubicBezTo>
                  <a:cubicBezTo>
                    <a:pt x="1697" y="1681"/>
                    <a:pt x="1697" y="1681"/>
                    <a:pt x="1697" y="1681"/>
                  </a:cubicBezTo>
                  <a:cubicBezTo>
                    <a:pt x="1690" y="1658"/>
                    <a:pt x="1683" y="1635"/>
                    <a:pt x="1678" y="1611"/>
                  </a:cubicBezTo>
                  <a:cubicBezTo>
                    <a:pt x="1671" y="1586"/>
                    <a:pt x="1684" y="1570"/>
                    <a:pt x="1709" y="1563"/>
                  </a:cubicBezTo>
                  <a:cubicBezTo>
                    <a:pt x="1732" y="1557"/>
                    <a:pt x="1743" y="1546"/>
                    <a:pt x="1741" y="1517"/>
                  </a:cubicBezTo>
                  <a:cubicBezTo>
                    <a:pt x="1737" y="1469"/>
                    <a:pt x="1806" y="1341"/>
                    <a:pt x="1833" y="1315"/>
                  </a:cubicBezTo>
                  <a:cubicBezTo>
                    <a:pt x="1843" y="1302"/>
                    <a:pt x="1803" y="1269"/>
                    <a:pt x="1787" y="1241"/>
                  </a:cubicBezTo>
                  <a:cubicBezTo>
                    <a:pt x="1832" y="1202"/>
                    <a:pt x="1878" y="1169"/>
                    <a:pt x="1917" y="1128"/>
                  </a:cubicBezTo>
                  <a:cubicBezTo>
                    <a:pt x="1943" y="1100"/>
                    <a:pt x="1973" y="1120"/>
                    <a:pt x="1993" y="1132"/>
                  </a:cubicBezTo>
                  <a:cubicBezTo>
                    <a:pt x="2022" y="1149"/>
                    <a:pt x="2046" y="1147"/>
                    <a:pt x="2076" y="1142"/>
                  </a:cubicBezTo>
                  <a:cubicBezTo>
                    <a:pt x="2142" y="1133"/>
                    <a:pt x="2209" y="1126"/>
                    <a:pt x="2275" y="1142"/>
                  </a:cubicBezTo>
                  <a:cubicBezTo>
                    <a:pt x="2298" y="1148"/>
                    <a:pt x="2314" y="1146"/>
                    <a:pt x="2325" y="1125"/>
                  </a:cubicBezTo>
                  <a:cubicBezTo>
                    <a:pt x="2334" y="1109"/>
                    <a:pt x="2347" y="1103"/>
                    <a:pt x="2365" y="1110"/>
                  </a:cubicBezTo>
                  <a:cubicBezTo>
                    <a:pt x="2427" y="1134"/>
                    <a:pt x="2487" y="1162"/>
                    <a:pt x="2525" y="1222"/>
                  </a:cubicBezTo>
                  <a:cubicBezTo>
                    <a:pt x="2544" y="1252"/>
                    <a:pt x="2540" y="1272"/>
                    <a:pt x="2515" y="1294"/>
                  </a:cubicBezTo>
                  <a:cubicBezTo>
                    <a:pt x="2494" y="1313"/>
                    <a:pt x="2497" y="1329"/>
                    <a:pt x="2524" y="1344"/>
                  </a:cubicBezTo>
                  <a:cubicBezTo>
                    <a:pt x="2564" y="1367"/>
                    <a:pt x="2586" y="1406"/>
                    <a:pt x="2591" y="1450"/>
                  </a:cubicBezTo>
                  <a:cubicBezTo>
                    <a:pt x="2593" y="1464"/>
                    <a:pt x="2597" y="1476"/>
                    <a:pt x="2602" y="1487"/>
                  </a:cubicBezTo>
                  <a:cubicBezTo>
                    <a:pt x="2605" y="1493"/>
                    <a:pt x="2608" y="1499"/>
                    <a:pt x="2612" y="1504"/>
                  </a:cubicBezTo>
                  <a:cubicBezTo>
                    <a:pt x="2612" y="1505"/>
                    <a:pt x="2612" y="1505"/>
                    <a:pt x="2613" y="1505"/>
                  </a:cubicBezTo>
                  <a:cubicBezTo>
                    <a:pt x="2616" y="1510"/>
                    <a:pt x="2621" y="1515"/>
                    <a:pt x="2626" y="1519"/>
                  </a:cubicBezTo>
                  <a:cubicBezTo>
                    <a:pt x="2626" y="1519"/>
                    <a:pt x="2626" y="1520"/>
                    <a:pt x="2627" y="1520"/>
                  </a:cubicBezTo>
                  <a:cubicBezTo>
                    <a:pt x="2629" y="1522"/>
                    <a:pt x="2631" y="1523"/>
                    <a:pt x="2634" y="1525"/>
                  </a:cubicBezTo>
                  <a:cubicBezTo>
                    <a:pt x="2634" y="1525"/>
                    <a:pt x="2634" y="1526"/>
                    <a:pt x="2635" y="1526"/>
                  </a:cubicBezTo>
                  <a:cubicBezTo>
                    <a:pt x="2637" y="1528"/>
                    <a:pt x="2640" y="1529"/>
                    <a:pt x="2643" y="1531"/>
                  </a:cubicBezTo>
                  <a:cubicBezTo>
                    <a:pt x="2643" y="1531"/>
                    <a:pt x="2644" y="1532"/>
                    <a:pt x="2645" y="1532"/>
                  </a:cubicBezTo>
                  <a:cubicBezTo>
                    <a:pt x="2647" y="1533"/>
                    <a:pt x="2649" y="1534"/>
                    <a:pt x="2652" y="1536"/>
                  </a:cubicBezTo>
                  <a:cubicBezTo>
                    <a:pt x="2653" y="1536"/>
                    <a:pt x="2654" y="1536"/>
                    <a:pt x="2654" y="1537"/>
                  </a:cubicBezTo>
                  <a:cubicBezTo>
                    <a:pt x="2657" y="1538"/>
                    <a:pt x="2661" y="1539"/>
                    <a:pt x="2664" y="1541"/>
                  </a:cubicBezTo>
                  <a:cubicBezTo>
                    <a:pt x="2691" y="1550"/>
                    <a:pt x="2706" y="1563"/>
                    <a:pt x="2681" y="1591"/>
                  </a:cubicBezTo>
                  <a:cubicBezTo>
                    <a:pt x="2668" y="1606"/>
                    <a:pt x="2668" y="1624"/>
                    <a:pt x="2678" y="1641"/>
                  </a:cubicBezTo>
                  <a:cubicBezTo>
                    <a:pt x="2713" y="1704"/>
                    <a:pt x="2669" y="1750"/>
                    <a:pt x="2642" y="1798"/>
                  </a:cubicBezTo>
                  <a:cubicBezTo>
                    <a:pt x="2629" y="1822"/>
                    <a:pt x="2600" y="1816"/>
                    <a:pt x="2577" y="18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7" name="Freeform 929">
              <a:extLst>
                <a:ext uri="{FF2B5EF4-FFF2-40B4-BE49-F238E27FC236}">
                  <a16:creationId xmlns:a16="http://schemas.microsoft.com/office/drawing/2014/main" id="{5BC9FA74-99CB-4478-9DAE-595FCA39D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3790951"/>
              <a:ext cx="74613" cy="161925"/>
            </a:xfrm>
            <a:custGeom>
              <a:avLst/>
              <a:gdLst>
                <a:gd name="T0" fmla="*/ 48003 w 143"/>
                <a:gd name="T1" fmla="*/ 150956 h 310"/>
                <a:gd name="T2" fmla="*/ 52177 w 143"/>
                <a:gd name="T3" fmla="*/ 160880 h 310"/>
                <a:gd name="T4" fmla="*/ 54786 w 143"/>
                <a:gd name="T5" fmla="*/ 161403 h 310"/>
                <a:gd name="T6" fmla="*/ 66786 w 143"/>
                <a:gd name="T7" fmla="*/ 88275 h 310"/>
                <a:gd name="T8" fmla="*/ 15131 w 143"/>
                <a:gd name="T9" fmla="*/ 5223 h 310"/>
                <a:gd name="T10" fmla="*/ 522 w 143"/>
                <a:gd name="T11" fmla="*/ 14103 h 310"/>
                <a:gd name="T12" fmla="*/ 13044 w 143"/>
                <a:gd name="T13" fmla="*/ 38131 h 310"/>
                <a:gd name="T14" fmla="*/ 48003 w 143"/>
                <a:gd name="T15" fmla="*/ 150956 h 3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310">
                  <a:moveTo>
                    <a:pt x="92" y="289"/>
                  </a:moveTo>
                  <a:cubicBezTo>
                    <a:pt x="91" y="296"/>
                    <a:pt x="90" y="305"/>
                    <a:pt x="100" y="308"/>
                  </a:cubicBezTo>
                  <a:cubicBezTo>
                    <a:pt x="101" y="309"/>
                    <a:pt x="105" y="310"/>
                    <a:pt x="105" y="309"/>
                  </a:cubicBezTo>
                  <a:cubicBezTo>
                    <a:pt x="133" y="266"/>
                    <a:pt x="143" y="218"/>
                    <a:pt x="128" y="169"/>
                  </a:cubicBezTo>
                  <a:cubicBezTo>
                    <a:pt x="109" y="108"/>
                    <a:pt x="74" y="55"/>
                    <a:pt x="29" y="10"/>
                  </a:cubicBezTo>
                  <a:cubicBezTo>
                    <a:pt x="19" y="0"/>
                    <a:pt x="0" y="12"/>
                    <a:pt x="1" y="27"/>
                  </a:cubicBezTo>
                  <a:cubicBezTo>
                    <a:pt x="1" y="46"/>
                    <a:pt x="13" y="59"/>
                    <a:pt x="25" y="73"/>
                  </a:cubicBezTo>
                  <a:cubicBezTo>
                    <a:pt x="79" y="135"/>
                    <a:pt x="111" y="204"/>
                    <a:pt x="92" y="2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8" name="Freeform 930">
              <a:extLst>
                <a:ext uri="{FF2B5EF4-FFF2-40B4-BE49-F238E27FC236}">
                  <a16:creationId xmlns:a16="http://schemas.microsoft.com/office/drawing/2014/main" id="{7FA975DD-DC32-4249-98FF-CFF2599AC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275" y="4402138"/>
              <a:ext cx="160338" cy="31750"/>
            </a:xfrm>
            <a:custGeom>
              <a:avLst/>
              <a:gdLst>
                <a:gd name="T0" fmla="*/ 12972 w 309"/>
                <a:gd name="T1" fmla="*/ 25831 h 59"/>
                <a:gd name="T2" fmla="*/ 132318 w 309"/>
                <a:gd name="T3" fmla="*/ 29059 h 59"/>
                <a:gd name="T4" fmla="*/ 160338 w 309"/>
                <a:gd name="T5" fmla="*/ 17758 h 59"/>
                <a:gd name="T6" fmla="*/ 115713 w 309"/>
                <a:gd name="T7" fmla="*/ 11301 h 59"/>
                <a:gd name="T8" fmla="*/ 15048 w 309"/>
                <a:gd name="T9" fmla="*/ 1076 h 59"/>
                <a:gd name="T10" fmla="*/ 1038 w 309"/>
                <a:gd name="T11" fmla="*/ 12377 h 59"/>
                <a:gd name="T12" fmla="*/ 12972 w 309"/>
                <a:gd name="T13" fmla="*/ 25831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9" h="59">
                  <a:moveTo>
                    <a:pt x="25" y="48"/>
                  </a:moveTo>
                  <a:cubicBezTo>
                    <a:pt x="102" y="45"/>
                    <a:pt x="178" y="59"/>
                    <a:pt x="255" y="54"/>
                  </a:cubicBezTo>
                  <a:cubicBezTo>
                    <a:pt x="272" y="52"/>
                    <a:pt x="290" y="58"/>
                    <a:pt x="309" y="33"/>
                  </a:cubicBezTo>
                  <a:cubicBezTo>
                    <a:pt x="276" y="32"/>
                    <a:pt x="250" y="24"/>
                    <a:pt x="223" y="21"/>
                  </a:cubicBezTo>
                  <a:cubicBezTo>
                    <a:pt x="159" y="13"/>
                    <a:pt x="94" y="9"/>
                    <a:pt x="29" y="2"/>
                  </a:cubicBezTo>
                  <a:cubicBezTo>
                    <a:pt x="12" y="0"/>
                    <a:pt x="4" y="6"/>
                    <a:pt x="2" y="23"/>
                  </a:cubicBezTo>
                  <a:cubicBezTo>
                    <a:pt x="0" y="41"/>
                    <a:pt x="7" y="49"/>
                    <a:pt x="25" y="4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49" name="Freeform 931">
              <a:extLst>
                <a:ext uri="{FF2B5EF4-FFF2-40B4-BE49-F238E27FC236}">
                  <a16:creationId xmlns:a16="http://schemas.microsoft.com/office/drawing/2014/main" id="{0CC703DE-61DC-4E4A-BA0A-34ABEDA9C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648076"/>
              <a:ext cx="55563" cy="177800"/>
            </a:xfrm>
            <a:custGeom>
              <a:avLst/>
              <a:gdLst>
                <a:gd name="T0" fmla="*/ 28041 w 107"/>
                <a:gd name="T1" fmla="*/ 61184 h 340"/>
                <a:gd name="T2" fmla="*/ 43100 w 107"/>
                <a:gd name="T3" fmla="*/ 17780 h 340"/>
                <a:gd name="T4" fmla="*/ 42581 w 107"/>
                <a:gd name="T5" fmla="*/ 2615 h 340"/>
                <a:gd name="T6" fmla="*/ 27522 w 107"/>
                <a:gd name="T7" fmla="*/ 9936 h 340"/>
                <a:gd name="T8" fmla="*/ 7789 w 107"/>
                <a:gd name="T9" fmla="*/ 67982 h 340"/>
                <a:gd name="T10" fmla="*/ 55044 w 107"/>
                <a:gd name="T11" fmla="*/ 177800 h 340"/>
                <a:gd name="T12" fmla="*/ 43100 w 107"/>
                <a:gd name="T13" fmla="*/ 146424 h 340"/>
                <a:gd name="T14" fmla="*/ 28041 w 107"/>
                <a:gd name="T15" fmla="*/ 61184 h 3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7" h="340">
                  <a:moveTo>
                    <a:pt x="54" y="117"/>
                  </a:moveTo>
                  <a:cubicBezTo>
                    <a:pt x="61" y="89"/>
                    <a:pt x="67" y="60"/>
                    <a:pt x="83" y="34"/>
                  </a:cubicBezTo>
                  <a:cubicBezTo>
                    <a:pt x="89" y="25"/>
                    <a:pt x="99" y="12"/>
                    <a:pt x="82" y="5"/>
                  </a:cubicBezTo>
                  <a:cubicBezTo>
                    <a:pt x="69" y="0"/>
                    <a:pt x="59" y="7"/>
                    <a:pt x="53" y="19"/>
                  </a:cubicBezTo>
                  <a:cubicBezTo>
                    <a:pt x="35" y="54"/>
                    <a:pt x="22" y="91"/>
                    <a:pt x="15" y="130"/>
                  </a:cubicBezTo>
                  <a:cubicBezTo>
                    <a:pt x="0" y="216"/>
                    <a:pt x="38" y="277"/>
                    <a:pt x="106" y="340"/>
                  </a:cubicBezTo>
                  <a:cubicBezTo>
                    <a:pt x="107" y="306"/>
                    <a:pt x="93" y="293"/>
                    <a:pt x="83" y="280"/>
                  </a:cubicBezTo>
                  <a:cubicBezTo>
                    <a:pt x="44" y="230"/>
                    <a:pt x="42" y="175"/>
                    <a:pt x="54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50" name="Freeform 932">
              <a:extLst>
                <a:ext uri="{FF2B5EF4-FFF2-40B4-BE49-F238E27FC236}">
                  <a16:creationId xmlns:a16="http://schemas.microsoft.com/office/drawing/2014/main" id="{7D3899D2-6613-4C9D-8563-B5D8B64F8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9425" y="4392613"/>
              <a:ext cx="173038" cy="30163"/>
            </a:xfrm>
            <a:custGeom>
              <a:avLst/>
              <a:gdLst>
                <a:gd name="T0" fmla="*/ 173038 w 333"/>
                <a:gd name="T1" fmla="*/ 16122 h 58"/>
                <a:gd name="T2" fmla="*/ 137183 w 333"/>
                <a:gd name="T3" fmla="*/ 8321 h 58"/>
                <a:gd name="T4" fmla="*/ 15069 w 333"/>
                <a:gd name="T5" fmla="*/ 1560 h 58"/>
                <a:gd name="T6" fmla="*/ 1039 w 333"/>
                <a:gd name="T7" fmla="*/ 12481 h 58"/>
                <a:gd name="T8" fmla="*/ 15069 w 333"/>
                <a:gd name="T9" fmla="*/ 20802 h 58"/>
                <a:gd name="T10" fmla="*/ 173038 w 333"/>
                <a:gd name="T11" fmla="*/ 16122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3" h="58">
                  <a:moveTo>
                    <a:pt x="333" y="31"/>
                  </a:moveTo>
                  <a:cubicBezTo>
                    <a:pt x="308" y="15"/>
                    <a:pt x="285" y="19"/>
                    <a:pt x="264" y="16"/>
                  </a:cubicBezTo>
                  <a:cubicBezTo>
                    <a:pt x="186" y="6"/>
                    <a:pt x="108" y="0"/>
                    <a:pt x="29" y="3"/>
                  </a:cubicBezTo>
                  <a:cubicBezTo>
                    <a:pt x="14" y="3"/>
                    <a:pt x="0" y="6"/>
                    <a:pt x="2" y="24"/>
                  </a:cubicBezTo>
                  <a:cubicBezTo>
                    <a:pt x="3" y="40"/>
                    <a:pt x="17" y="40"/>
                    <a:pt x="29" y="40"/>
                  </a:cubicBezTo>
                  <a:cubicBezTo>
                    <a:pt x="128" y="35"/>
                    <a:pt x="228" y="58"/>
                    <a:pt x="333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51" name="Freeform 933">
              <a:extLst>
                <a:ext uri="{FF2B5EF4-FFF2-40B4-BE49-F238E27FC236}">
                  <a16:creationId xmlns:a16="http://schemas.microsoft.com/office/drawing/2014/main" id="{A598E484-0A73-4E22-96C3-51722C367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6850" y="4402138"/>
              <a:ext cx="155575" cy="28575"/>
            </a:xfrm>
            <a:custGeom>
              <a:avLst/>
              <a:gdLst>
                <a:gd name="T0" fmla="*/ 9366 w 299"/>
                <a:gd name="T1" fmla="*/ 1588 h 54"/>
                <a:gd name="T2" fmla="*/ 520 w 299"/>
                <a:gd name="T3" fmla="*/ 8467 h 54"/>
                <a:gd name="T4" fmla="*/ 5203 w 299"/>
                <a:gd name="T5" fmla="*/ 19050 h 54"/>
                <a:gd name="T6" fmla="*/ 19772 w 299"/>
                <a:gd name="T7" fmla="*/ 23813 h 54"/>
                <a:gd name="T8" fmla="*/ 155575 w 299"/>
                <a:gd name="T9" fmla="*/ 18521 h 54"/>
                <a:gd name="T10" fmla="*/ 109787 w 299"/>
                <a:gd name="T11" fmla="*/ 3175 h 54"/>
                <a:gd name="T12" fmla="*/ 9366 w 299"/>
                <a:gd name="T13" fmla="*/ 1588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9" h="54">
                  <a:moveTo>
                    <a:pt x="18" y="3"/>
                  </a:moveTo>
                  <a:cubicBezTo>
                    <a:pt x="10" y="2"/>
                    <a:pt x="3" y="7"/>
                    <a:pt x="1" y="16"/>
                  </a:cubicBezTo>
                  <a:cubicBezTo>
                    <a:pt x="0" y="25"/>
                    <a:pt x="3" y="32"/>
                    <a:pt x="10" y="36"/>
                  </a:cubicBezTo>
                  <a:cubicBezTo>
                    <a:pt x="19" y="40"/>
                    <a:pt x="28" y="44"/>
                    <a:pt x="38" y="45"/>
                  </a:cubicBezTo>
                  <a:cubicBezTo>
                    <a:pt x="125" y="54"/>
                    <a:pt x="211" y="34"/>
                    <a:pt x="299" y="35"/>
                  </a:cubicBezTo>
                  <a:cubicBezTo>
                    <a:pt x="272" y="13"/>
                    <a:pt x="241" y="9"/>
                    <a:pt x="211" y="6"/>
                  </a:cubicBezTo>
                  <a:cubicBezTo>
                    <a:pt x="146" y="0"/>
                    <a:pt x="82" y="19"/>
                    <a:pt x="1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52" name="Freeform 934">
              <a:extLst>
                <a:ext uri="{FF2B5EF4-FFF2-40B4-BE49-F238E27FC236}">
                  <a16:creationId xmlns:a16="http://schemas.microsoft.com/office/drawing/2014/main" id="{ECF448BE-D026-4704-9A0A-59AA94F83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683001"/>
              <a:ext cx="119063" cy="73025"/>
            </a:xfrm>
            <a:custGeom>
              <a:avLst/>
              <a:gdLst>
                <a:gd name="T0" fmla="*/ 10537 w 226"/>
                <a:gd name="T1" fmla="*/ 3175 h 138"/>
                <a:gd name="T2" fmla="*/ 1054 w 226"/>
                <a:gd name="T3" fmla="*/ 9525 h 138"/>
                <a:gd name="T4" fmla="*/ 5795 w 226"/>
                <a:gd name="T5" fmla="*/ 20108 h 138"/>
                <a:gd name="T6" fmla="*/ 16858 w 226"/>
                <a:gd name="T7" fmla="*/ 25400 h 138"/>
                <a:gd name="T8" fmla="*/ 113268 w 226"/>
                <a:gd name="T9" fmla="*/ 73025 h 138"/>
                <a:gd name="T10" fmla="*/ 116429 w 226"/>
                <a:gd name="T11" fmla="*/ 58208 h 138"/>
                <a:gd name="T12" fmla="*/ 10537 w 226"/>
                <a:gd name="T13" fmla="*/ 3175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138">
                  <a:moveTo>
                    <a:pt x="20" y="6"/>
                  </a:moveTo>
                  <a:cubicBezTo>
                    <a:pt x="12" y="7"/>
                    <a:pt x="4" y="9"/>
                    <a:pt x="2" y="18"/>
                  </a:cubicBezTo>
                  <a:cubicBezTo>
                    <a:pt x="0" y="27"/>
                    <a:pt x="5" y="34"/>
                    <a:pt x="11" y="38"/>
                  </a:cubicBezTo>
                  <a:cubicBezTo>
                    <a:pt x="18" y="43"/>
                    <a:pt x="25" y="46"/>
                    <a:pt x="32" y="48"/>
                  </a:cubicBezTo>
                  <a:cubicBezTo>
                    <a:pt x="99" y="66"/>
                    <a:pt x="160" y="95"/>
                    <a:pt x="215" y="138"/>
                  </a:cubicBezTo>
                  <a:cubicBezTo>
                    <a:pt x="226" y="125"/>
                    <a:pt x="225" y="118"/>
                    <a:pt x="221" y="110"/>
                  </a:cubicBezTo>
                  <a:cubicBezTo>
                    <a:pt x="197" y="66"/>
                    <a:pt x="70" y="0"/>
                    <a:pt x="2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53" name="Freeform 935">
              <a:extLst>
                <a:ext uri="{FF2B5EF4-FFF2-40B4-BE49-F238E27FC236}">
                  <a16:creationId xmlns:a16="http://schemas.microsoft.com/office/drawing/2014/main" id="{72AF85E2-3575-4EDB-B16A-D6DBF3C45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625" y="4395788"/>
              <a:ext cx="87313" cy="26988"/>
            </a:xfrm>
            <a:custGeom>
              <a:avLst/>
              <a:gdLst>
                <a:gd name="T0" fmla="*/ 9411 w 167"/>
                <a:gd name="T1" fmla="*/ 4763 h 51"/>
                <a:gd name="T2" fmla="*/ 0 w 167"/>
                <a:gd name="T3" fmla="*/ 14817 h 51"/>
                <a:gd name="T4" fmla="*/ 10457 w 167"/>
                <a:gd name="T5" fmla="*/ 23284 h 51"/>
                <a:gd name="T6" fmla="*/ 87313 w 167"/>
                <a:gd name="T7" fmla="*/ 12700 h 51"/>
                <a:gd name="T8" fmla="*/ 9411 w 167"/>
                <a:gd name="T9" fmla="*/ 4763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51">
                  <a:moveTo>
                    <a:pt x="18" y="9"/>
                  </a:moveTo>
                  <a:cubicBezTo>
                    <a:pt x="8" y="10"/>
                    <a:pt x="0" y="17"/>
                    <a:pt x="0" y="28"/>
                  </a:cubicBezTo>
                  <a:cubicBezTo>
                    <a:pt x="0" y="41"/>
                    <a:pt x="11" y="44"/>
                    <a:pt x="20" y="44"/>
                  </a:cubicBezTo>
                  <a:cubicBezTo>
                    <a:pt x="68" y="44"/>
                    <a:pt x="116" y="51"/>
                    <a:pt x="167" y="24"/>
                  </a:cubicBezTo>
                  <a:cubicBezTo>
                    <a:pt x="114" y="0"/>
                    <a:pt x="66" y="7"/>
                    <a:pt x="18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54" name="Freeform 936">
              <a:extLst>
                <a:ext uri="{FF2B5EF4-FFF2-40B4-BE49-F238E27FC236}">
                  <a16:creationId xmlns:a16="http://schemas.microsoft.com/office/drawing/2014/main" id="{7D749A68-224F-4314-A63A-70DF50931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5838" y="3449638"/>
              <a:ext cx="233363" cy="249238"/>
            </a:xfrm>
            <a:custGeom>
              <a:avLst/>
              <a:gdLst>
                <a:gd name="T0" fmla="*/ 190032 w 447"/>
                <a:gd name="T1" fmla="*/ 190070 h 476"/>
                <a:gd name="T2" fmla="*/ 222400 w 447"/>
                <a:gd name="T3" fmla="*/ 145040 h 476"/>
                <a:gd name="T4" fmla="*/ 151399 w 447"/>
                <a:gd name="T5" fmla="*/ 23039 h 476"/>
                <a:gd name="T6" fmla="*/ 1044 w 447"/>
                <a:gd name="T7" fmla="*/ 126190 h 476"/>
                <a:gd name="T8" fmla="*/ 5743 w 447"/>
                <a:gd name="T9" fmla="*/ 158130 h 476"/>
                <a:gd name="T10" fmla="*/ 190032 w 447"/>
                <a:gd name="T11" fmla="*/ 190070 h 476"/>
                <a:gd name="T12" fmla="*/ 26625 w 447"/>
                <a:gd name="T13" fmla="*/ 101057 h 476"/>
                <a:gd name="T14" fmla="*/ 131560 w 447"/>
                <a:gd name="T15" fmla="*/ 36653 h 476"/>
                <a:gd name="T16" fmla="*/ 205694 w 447"/>
                <a:gd name="T17" fmla="*/ 130902 h 476"/>
                <a:gd name="T18" fmla="*/ 160274 w 447"/>
                <a:gd name="T19" fmla="*/ 190070 h 476"/>
                <a:gd name="T20" fmla="*/ 27669 w 447"/>
                <a:gd name="T21" fmla="*/ 154988 h 476"/>
                <a:gd name="T22" fmla="*/ 26625 w 447"/>
                <a:gd name="T23" fmla="*/ 101057 h 47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7" h="476">
                  <a:moveTo>
                    <a:pt x="364" y="363"/>
                  </a:moveTo>
                  <a:cubicBezTo>
                    <a:pt x="389" y="338"/>
                    <a:pt x="418" y="314"/>
                    <a:pt x="426" y="277"/>
                  </a:cubicBezTo>
                  <a:cubicBezTo>
                    <a:pt x="447" y="179"/>
                    <a:pt x="387" y="75"/>
                    <a:pt x="290" y="44"/>
                  </a:cubicBezTo>
                  <a:cubicBezTo>
                    <a:pt x="154" y="0"/>
                    <a:pt x="3" y="102"/>
                    <a:pt x="2" y="241"/>
                  </a:cubicBezTo>
                  <a:cubicBezTo>
                    <a:pt x="3" y="260"/>
                    <a:pt x="0" y="281"/>
                    <a:pt x="11" y="302"/>
                  </a:cubicBezTo>
                  <a:cubicBezTo>
                    <a:pt x="76" y="430"/>
                    <a:pt x="249" y="476"/>
                    <a:pt x="364" y="363"/>
                  </a:cubicBezTo>
                  <a:close/>
                  <a:moveTo>
                    <a:pt x="51" y="193"/>
                  </a:moveTo>
                  <a:cubicBezTo>
                    <a:pt x="72" y="119"/>
                    <a:pt x="176" y="58"/>
                    <a:pt x="252" y="70"/>
                  </a:cubicBezTo>
                  <a:cubicBezTo>
                    <a:pt x="354" y="87"/>
                    <a:pt x="389" y="156"/>
                    <a:pt x="394" y="250"/>
                  </a:cubicBezTo>
                  <a:cubicBezTo>
                    <a:pt x="392" y="294"/>
                    <a:pt x="355" y="335"/>
                    <a:pt x="307" y="363"/>
                  </a:cubicBezTo>
                  <a:cubicBezTo>
                    <a:pt x="207" y="421"/>
                    <a:pt x="99" y="365"/>
                    <a:pt x="53" y="296"/>
                  </a:cubicBezTo>
                  <a:cubicBezTo>
                    <a:pt x="32" y="263"/>
                    <a:pt x="41" y="227"/>
                    <a:pt x="51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7655" name="Freeform 937">
              <a:extLst>
                <a:ext uri="{FF2B5EF4-FFF2-40B4-BE49-F238E27FC236}">
                  <a16:creationId xmlns:a16="http://schemas.microsoft.com/office/drawing/2014/main" id="{609136F5-03F8-4FDE-A2CC-7EE05B430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5738" y="3968751"/>
              <a:ext cx="117475" cy="109538"/>
            </a:xfrm>
            <a:custGeom>
              <a:avLst/>
              <a:gdLst>
                <a:gd name="T0" fmla="*/ 53206 w 223"/>
                <a:gd name="T1" fmla="*/ 106930 h 210"/>
                <a:gd name="T2" fmla="*/ 115368 w 223"/>
                <a:gd name="T3" fmla="*/ 54769 h 210"/>
                <a:gd name="T4" fmla="*/ 56894 w 223"/>
                <a:gd name="T5" fmla="*/ 1565 h 210"/>
                <a:gd name="T6" fmla="*/ 527 w 223"/>
                <a:gd name="T7" fmla="*/ 56334 h 210"/>
                <a:gd name="T8" fmla="*/ 53206 w 223"/>
                <a:gd name="T9" fmla="*/ 106930 h 210"/>
                <a:gd name="T10" fmla="*/ 52153 w 223"/>
                <a:gd name="T11" fmla="*/ 17213 h 210"/>
                <a:gd name="T12" fmla="*/ 99037 w 223"/>
                <a:gd name="T13" fmla="*/ 48510 h 210"/>
                <a:gd name="T14" fmla="*/ 60054 w 223"/>
                <a:gd name="T15" fmla="*/ 92846 h 210"/>
                <a:gd name="T16" fmla="*/ 19491 w 223"/>
                <a:gd name="T17" fmla="*/ 61028 h 210"/>
                <a:gd name="T18" fmla="*/ 52153 w 223"/>
                <a:gd name="T19" fmla="*/ 17213 h 2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3" h="210">
                  <a:moveTo>
                    <a:pt x="101" y="205"/>
                  </a:moveTo>
                  <a:cubicBezTo>
                    <a:pt x="159" y="210"/>
                    <a:pt x="214" y="162"/>
                    <a:pt x="219" y="105"/>
                  </a:cubicBezTo>
                  <a:cubicBezTo>
                    <a:pt x="223" y="47"/>
                    <a:pt x="195" y="8"/>
                    <a:pt x="108" y="3"/>
                  </a:cubicBezTo>
                  <a:cubicBezTo>
                    <a:pt x="57" y="0"/>
                    <a:pt x="3" y="47"/>
                    <a:pt x="1" y="108"/>
                  </a:cubicBezTo>
                  <a:cubicBezTo>
                    <a:pt x="0" y="155"/>
                    <a:pt x="47" y="201"/>
                    <a:pt x="101" y="205"/>
                  </a:cubicBezTo>
                  <a:close/>
                  <a:moveTo>
                    <a:pt x="99" y="33"/>
                  </a:moveTo>
                  <a:cubicBezTo>
                    <a:pt x="166" y="33"/>
                    <a:pt x="185" y="59"/>
                    <a:pt x="188" y="93"/>
                  </a:cubicBezTo>
                  <a:cubicBezTo>
                    <a:pt x="190" y="134"/>
                    <a:pt x="153" y="176"/>
                    <a:pt x="114" y="178"/>
                  </a:cubicBezTo>
                  <a:cubicBezTo>
                    <a:pt x="76" y="179"/>
                    <a:pt x="39" y="148"/>
                    <a:pt x="37" y="117"/>
                  </a:cubicBezTo>
                  <a:cubicBezTo>
                    <a:pt x="35" y="76"/>
                    <a:pt x="66" y="36"/>
                    <a:pt x="99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4F9D2194-BA3C-42A9-9FCB-1AF03784DF52}"/>
              </a:ext>
            </a:extLst>
          </p:cNvPr>
          <p:cNvSpPr txBox="1"/>
          <p:nvPr/>
        </p:nvSpPr>
        <p:spPr>
          <a:xfrm>
            <a:off x="833438" y="333375"/>
            <a:ext cx="948531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EJERCITANDO NUESTRO APRENDIZAJE: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74E195AE-B6E1-4DA1-8CDF-86693964D57F}"/>
              </a:ext>
            </a:extLst>
          </p:cNvPr>
          <p:cNvSpPr txBox="1"/>
          <p:nvPr/>
        </p:nvSpPr>
        <p:spPr>
          <a:xfrm>
            <a:off x="8053388" y="5032375"/>
            <a:ext cx="1568450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97">
            <a:extLst>
              <a:ext uri="{FF2B5EF4-FFF2-40B4-BE49-F238E27FC236}">
                <a16:creationId xmlns:a16="http://schemas.microsoft.com/office/drawing/2014/main" id="{1B421130-17B6-4734-9510-4A5E575B3CAF}"/>
              </a:ext>
            </a:extLst>
          </p:cNvPr>
          <p:cNvGrpSpPr>
            <a:grpSpLocks/>
          </p:cNvGrpSpPr>
          <p:nvPr/>
        </p:nvGrpSpPr>
        <p:grpSpPr bwMode="auto">
          <a:xfrm>
            <a:off x="6353175" y="1562100"/>
            <a:ext cx="4867275" cy="3733800"/>
            <a:chOff x="8339138" y="5129213"/>
            <a:chExt cx="798512" cy="612775"/>
          </a:xfrm>
        </p:grpSpPr>
        <p:sp>
          <p:nvSpPr>
            <p:cNvPr id="68614" name="Freeform 1374">
              <a:extLst>
                <a:ext uri="{FF2B5EF4-FFF2-40B4-BE49-F238E27FC236}">
                  <a16:creationId xmlns:a16="http://schemas.microsoft.com/office/drawing/2014/main" id="{D90C0065-427A-433B-8BEB-B520EE050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475" y="5503863"/>
              <a:ext cx="0" cy="1587"/>
            </a:xfrm>
            <a:custGeom>
              <a:avLst/>
              <a:gdLst>
                <a:gd name="T0" fmla="*/ 0 h 1"/>
                <a:gd name="T1" fmla="*/ 1587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15" name="Freeform 1375">
              <a:extLst>
                <a:ext uri="{FF2B5EF4-FFF2-40B4-BE49-F238E27FC236}">
                  <a16:creationId xmlns:a16="http://schemas.microsoft.com/office/drawing/2014/main" id="{EE8E825A-CF3C-4F3A-AFF1-B33685FDB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8" y="5151438"/>
              <a:ext cx="1588" cy="1587"/>
            </a:xfrm>
            <a:custGeom>
              <a:avLst/>
              <a:gdLst>
                <a:gd name="T0" fmla="*/ 0 w 5"/>
                <a:gd name="T1" fmla="*/ 0 h 3"/>
                <a:gd name="T2" fmla="*/ 1588 w 5"/>
                <a:gd name="T3" fmla="*/ 1587 h 3"/>
                <a:gd name="T4" fmla="*/ 0 w 5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2" y="1"/>
                    <a:pt x="4" y="2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16" name="Freeform 1376">
              <a:extLst>
                <a:ext uri="{FF2B5EF4-FFF2-40B4-BE49-F238E27FC236}">
                  <a16:creationId xmlns:a16="http://schemas.microsoft.com/office/drawing/2014/main" id="{B132741C-790C-4481-BB5B-F96B7006A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539273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17" name="Freeform 1377">
              <a:extLst>
                <a:ext uri="{FF2B5EF4-FFF2-40B4-BE49-F238E27FC236}">
                  <a16:creationId xmlns:a16="http://schemas.microsoft.com/office/drawing/2014/main" id="{3E02AC3C-7415-446D-AC45-2F681FD1A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9025" y="5149850"/>
              <a:ext cx="1588" cy="0"/>
            </a:xfrm>
            <a:custGeom>
              <a:avLst/>
              <a:gdLst>
                <a:gd name="T0" fmla="*/ 0 w 5"/>
                <a:gd name="T1" fmla="*/ 0 h 2"/>
                <a:gd name="T2" fmla="*/ 1588 w 5"/>
                <a:gd name="T3" fmla="*/ 1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1" y="0"/>
                    <a:pt x="3" y="1"/>
                    <a:pt x="5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18" name="Freeform 1378">
              <a:extLst>
                <a:ext uri="{FF2B5EF4-FFF2-40B4-BE49-F238E27FC236}">
                  <a16:creationId xmlns:a16="http://schemas.microsoft.com/office/drawing/2014/main" id="{D26D2ECA-5A7B-4552-BC73-FF7B2E30E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38" y="5148263"/>
              <a:ext cx="7938" cy="0"/>
            </a:xfrm>
            <a:custGeom>
              <a:avLst/>
              <a:gdLst>
                <a:gd name="T0" fmla="*/ 7938 w 19"/>
                <a:gd name="T1" fmla="*/ 0 h 1"/>
                <a:gd name="T2" fmla="*/ 0 w 19"/>
                <a:gd name="T3" fmla="*/ 1 h 1"/>
                <a:gd name="T4" fmla="*/ 7938 w 19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1">
                  <a:moveTo>
                    <a:pt x="19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6" y="0"/>
                    <a:pt x="12" y="0"/>
                    <a:pt x="19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19" name="Freeform 1379">
              <a:extLst>
                <a:ext uri="{FF2B5EF4-FFF2-40B4-BE49-F238E27FC236}">
                  <a16:creationId xmlns:a16="http://schemas.microsoft.com/office/drawing/2014/main" id="{ABE89698-8190-469C-877A-1BEDE0DD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850" y="5148263"/>
              <a:ext cx="3175" cy="1587"/>
            </a:xfrm>
            <a:custGeom>
              <a:avLst/>
              <a:gdLst>
                <a:gd name="T0" fmla="*/ 0 w 6"/>
                <a:gd name="T1" fmla="*/ 0 h 2"/>
                <a:gd name="T2" fmla="*/ 3175 w 6"/>
                <a:gd name="T3" fmla="*/ 1587 h 2"/>
                <a:gd name="T4" fmla="*/ 0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2" y="1"/>
                    <a:pt x="4" y="1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0" name="Freeform 1380">
              <a:extLst>
                <a:ext uri="{FF2B5EF4-FFF2-40B4-BE49-F238E27FC236}">
                  <a16:creationId xmlns:a16="http://schemas.microsoft.com/office/drawing/2014/main" id="{76A70D7B-1302-4CD7-BB59-55434E3D1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5502275"/>
              <a:ext cx="0" cy="1587"/>
            </a:xfrm>
            <a:custGeom>
              <a:avLst/>
              <a:gdLst>
                <a:gd name="T0" fmla="*/ 0 w 1"/>
                <a:gd name="T1" fmla="*/ 1587 h 1"/>
                <a:gd name="T2" fmla="*/ 1 w 1"/>
                <a:gd name="T3" fmla="*/ 0 h 1"/>
                <a:gd name="T4" fmla="*/ 0 w 1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1" name="Freeform 1381">
              <a:extLst>
                <a:ext uri="{FF2B5EF4-FFF2-40B4-BE49-F238E27FC236}">
                  <a16:creationId xmlns:a16="http://schemas.microsoft.com/office/drawing/2014/main" id="{5085EA17-9A67-4694-8E80-5BA75CAE0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75" y="5148263"/>
              <a:ext cx="3175" cy="0"/>
            </a:xfrm>
            <a:custGeom>
              <a:avLst/>
              <a:gdLst>
                <a:gd name="T0" fmla="*/ 0 w 6"/>
                <a:gd name="T1" fmla="*/ 0 h 1"/>
                <a:gd name="T2" fmla="*/ 3175 w 6"/>
                <a:gd name="T3" fmla="*/ 1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2" y="1"/>
                    <a:pt x="4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2" name="Freeform 1382">
              <a:extLst>
                <a:ext uri="{FF2B5EF4-FFF2-40B4-BE49-F238E27FC236}">
                  <a16:creationId xmlns:a16="http://schemas.microsoft.com/office/drawing/2014/main" id="{06002F4E-D9AF-48EE-9B88-55EF6D882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0" y="5149850"/>
              <a:ext cx="1588" cy="1587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587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3" name="Freeform 1383">
              <a:extLst>
                <a:ext uri="{FF2B5EF4-FFF2-40B4-BE49-F238E27FC236}">
                  <a16:creationId xmlns:a16="http://schemas.microsoft.com/office/drawing/2014/main" id="{5114BF50-380A-45B1-BA83-577D52F3B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54991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4" name="Freeform 1384">
              <a:extLst>
                <a:ext uri="{FF2B5EF4-FFF2-40B4-BE49-F238E27FC236}">
                  <a16:creationId xmlns:a16="http://schemas.microsoft.com/office/drawing/2014/main" id="{A1B1B210-338D-4A52-96AA-60B7331A6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6663" y="5378450"/>
              <a:ext cx="1588" cy="1587"/>
            </a:xfrm>
            <a:custGeom>
              <a:avLst/>
              <a:gdLst>
                <a:gd name="T0" fmla="*/ 0 w 2"/>
                <a:gd name="T1" fmla="*/ 1587 h 2"/>
                <a:gd name="T2" fmla="*/ 1588 w 2"/>
                <a:gd name="T3" fmla="*/ 0 h 2"/>
                <a:gd name="T4" fmla="*/ 0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5" name="Freeform 1385">
              <a:extLst>
                <a:ext uri="{FF2B5EF4-FFF2-40B4-BE49-F238E27FC236}">
                  <a16:creationId xmlns:a16="http://schemas.microsoft.com/office/drawing/2014/main" id="{A8C2D26E-F798-49F2-8743-38765B382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25" y="5499100"/>
              <a:ext cx="0" cy="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1 w 3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6" name="Freeform 1386">
              <a:extLst>
                <a:ext uri="{FF2B5EF4-FFF2-40B4-BE49-F238E27FC236}">
                  <a16:creationId xmlns:a16="http://schemas.microsoft.com/office/drawing/2014/main" id="{11EA5CA7-3BA1-4864-8341-90147812B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2000" y="5148263"/>
              <a:ext cx="496888" cy="503237"/>
            </a:xfrm>
            <a:custGeom>
              <a:avLst/>
              <a:gdLst>
                <a:gd name="T0" fmla="*/ 17542 w 1133"/>
                <a:gd name="T1" fmla="*/ 251399 h 1145"/>
                <a:gd name="T2" fmla="*/ 109201 w 1133"/>
                <a:gd name="T3" fmla="*/ 356881 h 1145"/>
                <a:gd name="T4" fmla="*/ 116657 w 1133"/>
                <a:gd name="T5" fmla="*/ 380175 h 1145"/>
                <a:gd name="T6" fmla="*/ 99992 w 1133"/>
                <a:gd name="T7" fmla="*/ 468955 h 1145"/>
                <a:gd name="T8" fmla="*/ 99992 w 1133"/>
                <a:gd name="T9" fmla="*/ 468955 h 1145"/>
                <a:gd name="T10" fmla="*/ 120604 w 1133"/>
                <a:gd name="T11" fmla="*/ 488733 h 1145"/>
                <a:gd name="T12" fmla="*/ 194720 w 1133"/>
                <a:gd name="T13" fmla="*/ 494447 h 1145"/>
                <a:gd name="T14" fmla="*/ 252610 w 1133"/>
                <a:gd name="T15" fmla="*/ 465000 h 1145"/>
                <a:gd name="T16" fmla="*/ 287257 w 1133"/>
                <a:gd name="T17" fmla="*/ 445222 h 1145"/>
                <a:gd name="T18" fmla="*/ 288134 w 1133"/>
                <a:gd name="T19" fmla="*/ 444782 h 1145"/>
                <a:gd name="T20" fmla="*/ 295589 w 1133"/>
                <a:gd name="T21" fmla="*/ 442145 h 1145"/>
                <a:gd name="T22" fmla="*/ 308307 w 1133"/>
                <a:gd name="T23" fmla="*/ 438629 h 1145"/>
                <a:gd name="T24" fmla="*/ 324973 w 1133"/>
                <a:gd name="T25" fmla="*/ 439069 h 1145"/>
                <a:gd name="T26" fmla="*/ 381108 w 1133"/>
                <a:gd name="T27" fmla="*/ 456210 h 1145"/>
                <a:gd name="T28" fmla="*/ 454786 w 1133"/>
                <a:gd name="T29" fmla="*/ 450936 h 1145"/>
                <a:gd name="T30" fmla="*/ 493380 w 1133"/>
                <a:gd name="T31" fmla="*/ 393360 h 1145"/>
                <a:gd name="T32" fmla="*/ 489432 w 1133"/>
                <a:gd name="T33" fmla="*/ 377538 h 1145"/>
                <a:gd name="T34" fmla="*/ 496888 w 1133"/>
                <a:gd name="T35" fmla="*/ 357320 h 1145"/>
                <a:gd name="T36" fmla="*/ 496888 w 1133"/>
                <a:gd name="T37" fmla="*/ 357320 h 1145"/>
                <a:gd name="T38" fmla="*/ 486363 w 1133"/>
                <a:gd name="T39" fmla="*/ 298426 h 1145"/>
                <a:gd name="T40" fmla="*/ 463119 w 1133"/>
                <a:gd name="T41" fmla="*/ 250959 h 1145"/>
                <a:gd name="T42" fmla="*/ 449085 w 1133"/>
                <a:gd name="T43" fmla="*/ 269858 h 1145"/>
                <a:gd name="T44" fmla="*/ 409176 w 1133"/>
                <a:gd name="T45" fmla="*/ 276011 h 1145"/>
                <a:gd name="T46" fmla="*/ 398651 w 1133"/>
                <a:gd name="T47" fmla="*/ 246564 h 1145"/>
                <a:gd name="T48" fmla="*/ 410492 w 1133"/>
                <a:gd name="T49" fmla="*/ 202613 h 1145"/>
                <a:gd name="T50" fmla="*/ 407860 w 1133"/>
                <a:gd name="T51" fmla="*/ 210085 h 1145"/>
                <a:gd name="T52" fmla="*/ 394704 w 1133"/>
                <a:gd name="T53" fmla="*/ 190747 h 1145"/>
                <a:gd name="T54" fmla="*/ 381108 w 1133"/>
                <a:gd name="T55" fmla="*/ 166134 h 1145"/>
                <a:gd name="T56" fmla="*/ 378038 w 1133"/>
                <a:gd name="T57" fmla="*/ 159981 h 1145"/>
                <a:gd name="T58" fmla="*/ 375407 w 1133"/>
                <a:gd name="T59" fmla="*/ 153828 h 1145"/>
                <a:gd name="T60" fmla="*/ 373214 w 1133"/>
                <a:gd name="T61" fmla="*/ 147235 h 1145"/>
                <a:gd name="T62" fmla="*/ 327604 w 1133"/>
                <a:gd name="T63" fmla="*/ 24173 h 1145"/>
                <a:gd name="T64" fmla="*/ 312254 w 1133"/>
                <a:gd name="T65" fmla="*/ 0 h 1145"/>
                <a:gd name="T66" fmla="*/ 301729 w 1133"/>
                <a:gd name="T67" fmla="*/ 5274 h 1145"/>
                <a:gd name="T68" fmla="*/ 213579 w 1133"/>
                <a:gd name="T69" fmla="*/ 162179 h 1145"/>
                <a:gd name="T70" fmla="*/ 166214 w 1133"/>
                <a:gd name="T71" fmla="*/ 196021 h 1145"/>
                <a:gd name="T72" fmla="*/ 11841 w 1133"/>
                <a:gd name="T73" fmla="*/ 217117 h 1145"/>
                <a:gd name="T74" fmla="*/ 3508 w 1133"/>
                <a:gd name="T75" fmla="*/ 231621 h 1145"/>
                <a:gd name="T76" fmla="*/ 17542 w 1133"/>
                <a:gd name="T77" fmla="*/ 251399 h 1145"/>
                <a:gd name="T78" fmla="*/ 236384 w 1133"/>
                <a:gd name="T79" fmla="*/ 163058 h 1145"/>
                <a:gd name="T80" fmla="*/ 292519 w 1133"/>
                <a:gd name="T81" fmla="*/ 47906 h 1145"/>
                <a:gd name="T82" fmla="*/ 281117 w 1133"/>
                <a:gd name="T83" fmla="*/ 90099 h 1145"/>
                <a:gd name="T84" fmla="*/ 251295 w 1133"/>
                <a:gd name="T85" fmla="*/ 168771 h 1145"/>
                <a:gd name="T86" fmla="*/ 236384 w 1133"/>
                <a:gd name="T87" fmla="*/ 163058 h 1145"/>
                <a:gd name="T88" fmla="*/ 41663 w 1133"/>
                <a:gd name="T89" fmla="*/ 227665 h 1145"/>
                <a:gd name="T90" fmla="*/ 79379 w 1133"/>
                <a:gd name="T91" fmla="*/ 227665 h 1145"/>
                <a:gd name="T92" fmla="*/ 80256 w 1133"/>
                <a:gd name="T93" fmla="*/ 267661 h 1145"/>
                <a:gd name="T94" fmla="*/ 104816 w 1133"/>
                <a:gd name="T95" fmla="*/ 316006 h 1145"/>
                <a:gd name="T96" fmla="*/ 41663 w 1133"/>
                <a:gd name="T97" fmla="*/ 227665 h 11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133" h="1145">
                  <a:moveTo>
                    <a:pt x="40" y="572"/>
                  </a:moveTo>
                  <a:cubicBezTo>
                    <a:pt x="111" y="653"/>
                    <a:pt x="178" y="731"/>
                    <a:pt x="249" y="812"/>
                  </a:cubicBezTo>
                  <a:cubicBezTo>
                    <a:pt x="262" y="827"/>
                    <a:pt x="269" y="845"/>
                    <a:pt x="266" y="865"/>
                  </a:cubicBezTo>
                  <a:cubicBezTo>
                    <a:pt x="252" y="932"/>
                    <a:pt x="240" y="1000"/>
                    <a:pt x="228" y="1067"/>
                  </a:cubicBezTo>
                  <a:cubicBezTo>
                    <a:pt x="228" y="1067"/>
                    <a:pt x="228" y="1067"/>
                    <a:pt x="228" y="1067"/>
                  </a:cubicBezTo>
                  <a:cubicBezTo>
                    <a:pt x="240" y="1084"/>
                    <a:pt x="256" y="1100"/>
                    <a:pt x="275" y="1112"/>
                  </a:cubicBezTo>
                  <a:cubicBezTo>
                    <a:pt x="324" y="1145"/>
                    <a:pt x="390" y="1143"/>
                    <a:pt x="444" y="1125"/>
                  </a:cubicBezTo>
                  <a:cubicBezTo>
                    <a:pt x="491" y="1108"/>
                    <a:pt x="534" y="1084"/>
                    <a:pt x="576" y="1058"/>
                  </a:cubicBezTo>
                  <a:cubicBezTo>
                    <a:pt x="601" y="1042"/>
                    <a:pt x="627" y="1026"/>
                    <a:pt x="655" y="1013"/>
                  </a:cubicBezTo>
                  <a:cubicBezTo>
                    <a:pt x="655" y="1013"/>
                    <a:pt x="656" y="1012"/>
                    <a:pt x="657" y="1012"/>
                  </a:cubicBezTo>
                  <a:cubicBezTo>
                    <a:pt x="663" y="1010"/>
                    <a:pt x="669" y="1008"/>
                    <a:pt x="674" y="1006"/>
                  </a:cubicBezTo>
                  <a:cubicBezTo>
                    <a:pt x="684" y="1003"/>
                    <a:pt x="693" y="1000"/>
                    <a:pt x="703" y="998"/>
                  </a:cubicBezTo>
                  <a:cubicBezTo>
                    <a:pt x="716" y="998"/>
                    <a:pt x="728" y="998"/>
                    <a:pt x="741" y="999"/>
                  </a:cubicBezTo>
                  <a:cubicBezTo>
                    <a:pt x="785" y="1007"/>
                    <a:pt x="826" y="1025"/>
                    <a:pt x="869" y="1038"/>
                  </a:cubicBezTo>
                  <a:cubicBezTo>
                    <a:pt x="923" y="1053"/>
                    <a:pt x="987" y="1058"/>
                    <a:pt x="1037" y="1026"/>
                  </a:cubicBezTo>
                  <a:cubicBezTo>
                    <a:pt x="1085" y="995"/>
                    <a:pt x="1113" y="947"/>
                    <a:pt x="1125" y="895"/>
                  </a:cubicBezTo>
                  <a:cubicBezTo>
                    <a:pt x="1122" y="883"/>
                    <a:pt x="1118" y="871"/>
                    <a:pt x="1116" y="859"/>
                  </a:cubicBezTo>
                  <a:cubicBezTo>
                    <a:pt x="1115" y="846"/>
                    <a:pt x="1122" y="828"/>
                    <a:pt x="1133" y="813"/>
                  </a:cubicBezTo>
                  <a:cubicBezTo>
                    <a:pt x="1133" y="813"/>
                    <a:pt x="1133" y="813"/>
                    <a:pt x="1133" y="813"/>
                  </a:cubicBezTo>
                  <a:cubicBezTo>
                    <a:pt x="1132" y="767"/>
                    <a:pt x="1123" y="720"/>
                    <a:pt x="1109" y="679"/>
                  </a:cubicBezTo>
                  <a:cubicBezTo>
                    <a:pt x="1095" y="641"/>
                    <a:pt x="1078" y="604"/>
                    <a:pt x="1056" y="571"/>
                  </a:cubicBezTo>
                  <a:cubicBezTo>
                    <a:pt x="1046" y="586"/>
                    <a:pt x="1036" y="600"/>
                    <a:pt x="1024" y="614"/>
                  </a:cubicBezTo>
                  <a:cubicBezTo>
                    <a:pt x="997" y="644"/>
                    <a:pt x="964" y="641"/>
                    <a:pt x="933" y="628"/>
                  </a:cubicBezTo>
                  <a:cubicBezTo>
                    <a:pt x="910" y="618"/>
                    <a:pt x="903" y="598"/>
                    <a:pt x="909" y="561"/>
                  </a:cubicBezTo>
                  <a:cubicBezTo>
                    <a:pt x="914" y="526"/>
                    <a:pt x="926" y="494"/>
                    <a:pt x="936" y="461"/>
                  </a:cubicBezTo>
                  <a:cubicBezTo>
                    <a:pt x="934" y="467"/>
                    <a:pt x="932" y="472"/>
                    <a:pt x="930" y="478"/>
                  </a:cubicBezTo>
                  <a:cubicBezTo>
                    <a:pt x="920" y="464"/>
                    <a:pt x="910" y="449"/>
                    <a:pt x="900" y="434"/>
                  </a:cubicBezTo>
                  <a:cubicBezTo>
                    <a:pt x="889" y="416"/>
                    <a:pt x="878" y="397"/>
                    <a:pt x="869" y="378"/>
                  </a:cubicBezTo>
                  <a:cubicBezTo>
                    <a:pt x="867" y="374"/>
                    <a:pt x="864" y="369"/>
                    <a:pt x="862" y="364"/>
                  </a:cubicBezTo>
                  <a:cubicBezTo>
                    <a:pt x="861" y="362"/>
                    <a:pt x="858" y="352"/>
                    <a:pt x="856" y="350"/>
                  </a:cubicBezTo>
                  <a:cubicBezTo>
                    <a:pt x="854" y="345"/>
                    <a:pt x="852" y="340"/>
                    <a:pt x="851" y="335"/>
                  </a:cubicBezTo>
                  <a:cubicBezTo>
                    <a:pt x="816" y="241"/>
                    <a:pt x="796" y="144"/>
                    <a:pt x="747" y="55"/>
                  </a:cubicBezTo>
                  <a:cubicBezTo>
                    <a:pt x="736" y="36"/>
                    <a:pt x="725" y="18"/>
                    <a:pt x="712" y="0"/>
                  </a:cubicBezTo>
                  <a:cubicBezTo>
                    <a:pt x="703" y="2"/>
                    <a:pt x="695" y="6"/>
                    <a:pt x="688" y="12"/>
                  </a:cubicBezTo>
                  <a:cubicBezTo>
                    <a:pt x="670" y="29"/>
                    <a:pt x="532" y="263"/>
                    <a:pt x="487" y="369"/>
                  </a:cubicBezTo>
                  <a:cubicBezTo>
                    <a:pt x="468" y="414"/>
                    <a:pt x="431" y="443"/>
                    <a:pt x="379" y="446"/>
                  </a:cubicBezTo>
                  <a:cubicBezTo>
                    <a:pt x="341" y="449"/>
                    <a:pt x="66" y="480"/>
                    <a:pt x="27" y="494"/>
                  </a:cubicBezTo>
                  <a:cubicBezTo>
                    <a:pt x="5" y="501"/>
                    <a:pt x="0" y="507"/>
                    <a:pt x="8" y="527"/>
                  </a:cubicBezTo>
                  <a:cubicBezTo>
                    <a:pt x="15" y="544"/>
                    <a:pt x="28" y="558"/>
                    <a:pt x="40" y="572"/>
                  </a:cubicBezTo>
                  <a:close/>
                  <a:moveTo>
                    <a:pt x="539" y="371"/>
                  </a:moveTo>
                  <a:cubicBezTo>
                    <a:pt x="552" y="293"/>
                    <a:pt x="660" y="133"/>
                    <a:pt x="667" y="109"/>
                  </a:cubicBezTo>
                  <a:cubicBezTo>
                    <a:pt x="672" y="89"/>
                    <a:pt x="686" y="81"/>
                    <a:pt x="641" y="205"/>
                  </a:cubicBezTo>
                  <a:cubicBezTo>
                    <a:pt x="632" y="231"/>
                    <a:pt x="588" y="361"/>
                    <a:pt x="573" y="384"/>
                  </a:cubicBezTo>
                  <a:cubicBezTo>
                    <a:pt x="562" y="401"/>
                    <a:pt x="536" y="391"/>
                    <a:pt x="539" y="371"/>
                  </a:cubicBezTo>
                  <a:close/>
                  <a:moveTo>
                    <a:pt x="95" y="518"/>
                  </a:moveTo>
                  <a:cubicBezTo>
                    <a:pt x="105" y="501"/>
                    <a:pt x="199" y="509"/>
                    <a:pt x="181" y="518"/>
                  </a:cubicBezTo>
                  <a:cubicBezTo>
                    <a:pt x="154" y="531"/>
                    <a:pt x="177" y="598"/>
                    <a:pt x="183" y="609"/>
                  </a:cubicBezTo>
                  <a:cubicBezTo>
                    <a:pt x="224" y="680"/>
                    <a:pt x="254" y="733"/>
                    <a:pt x="239" y="719"/>
                  </a:cubicBezTo>
                  <a:cubicBezTo>
                    <a:pt x="220" y="701"/>
                    <a:pt x="81" y="540"/>
                    <a:pt x="95" y="518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7" name="Freeform 1387">
              <a:extLst>
                <a:ext uri="{FF2B5EF4-FFF2-40B4-BE49-F238E27FC236}">
                  <a16:creationId xmlns:a16="http://schemas.microsoft.com/office/drawing/2014/main" id="{409BF405-B0C0-4A49-A07F-BAF1A828D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650" y="5500688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8" name="Freeform 1388">
              <a:extLst>
                <a:ext uri="{FF2B5EF4-FFF2-40B4-BE49-F238E27FC236}">
                  <a16:creationId xmlns:a16="http://schemas.microsoft.com/office/drawing/2014/main" id="{71ADE834-34E3-4BD8-9B19-A7FF30A5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488" y="5386388"/>
              <a:ext cx="0" cy="0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29" name="Freeform 1389">
              <a:extLst>
                <a:ext uri="{FF2B5EF4-FFF2-40B4-BE49-F238E27FC236}">
                  <a16:creationId xmlns:a16="http://schemas.microsoft.com/office/drawing/2014/main" id="{E17FE200-8FAC-4E76-B934-C29D7DDE9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88" y="5316538"/>
              <a:ext cx="242888" cy="168275"/>
            </a:xfrm>
            <a:custGeom>
              <a:avLst/>
              <a:gdLst>
                <a:gd name="T0" fmla="*/ 9207 w 554"/>
                <a:gd name="T1" fmla="*/ 99654 h 385"/>
                <a:gd name="T2" fmla="*/ 31567 w 554"/>
                <a:gd name="T3" fmla="*/ 98343 h 385"/>
                <a:gd name="T4" fmla="*/ 40774 w 554"/>
                <a:gd name="T5" fmla="*/ 87416 h 385"/>
                <a:gd name="T6" fmla="*/ 66202 w 554"/>
                <a:gd name="T7" fmla="*/ 41959 h 385"/>
                <a:gd name="T8" fmla="*/ 94700 w 554"/>
                <a:gd name="T9" fmla="*/ 28847 h 385"/>
                <a:gd name="T10" fmla="*/ 130651 w 554"/>
                <a:gd name="T11" fmla="*/ 40648 h 385"/>
                <a:gd name="T12" fmla="*/ 187646 w 554"/>
                <a:gd name="T13" fmla="*/ 64250 h 385"/>
                <a:gd name="T14" fmla="*/ 188962 w 554"/>
                <a:gd name="T15" fmla="*/ 106210 h 385"/>
                <a:gd name="T16" fmla="*/ 174055 w 554"/>
                <a:gd name="T17" fmla="*/ 112766 h 385"/>
                <a:gd name="T18" fmla="*/ 126705 w 554"/>
                <a:gd name="T19" fmla="*/ 131123 h 385"/>
                <a:gd name="T20" fmla="*/ 108291 w 554"/>
                <a:gd name="T21" fmla="*/ 149918 h 385"/>
                <a:gd name="T22" fmla="*/ 124075 w 554"/>
                <a:gd name="T23" fmla="*/ 166090 h 385"/>
                <a:gd name="T24" fmla="*/ 212198 w 554"/>
                <a:gd name="T25" fmla="*/ 138991 h 385"/>
                <a:gd name="T26" fmla="*/ 238942 w 554"/>
                <a:gd name="T27" fmla="*/ 90475 h 385"/>
                <a:gd name="T28" fmla="*/ 218336 w 554"/>
                <a:gd name="T29" fmla="*/ 47204 h 385"/>
                <a:gd name="T30" fmla="*/ 205183 w 554"/>
                <a:gd name="T31" fmla="*/ 41085 h 385"/>
                <a:gd name="T32" fmla="*/ 115306 w 554"/>
                <a:gd name="T33" fmla="*/ 13986 h 385"/>
                <a:gd name="T34" fmla="*/ 96454 w 554"/>
                <a:gd name="T35" fmla="*/ 1748 h 385"/>
                <a:gd name="T36" fmla="*/ 42966 w 554"/>
                <a:gd name="T37" fmla="*/ 6556 h 385"/>
                <a:gd name="T38" fmla="*/ 17537 w 554"/>
                <a:gd name="T39" fmla="*/ 24476 h 385"/>
                <a:gd name="T40" fmla="*/ 877 w 554"/>
                <a:gd name="T41" fmla="*/ 83045 h 385"/>
                <a:gd name="T42" fmla="*/ 9207 w 554"/>
                <a:gd name="T43" fmla="*/ 99654 h 3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4" h="385">
                  <a:moveTo>
                    <a:pt x="21" y="228"/>
                  </a:moveTo>
                  <a:cubicBezTo>
                    <a:pt x="39" y="237"/>
                    <a:pt x="56" y="237"/>
                    <a:pt x="72" y="225"/>
                  </a:cubicBezTo>
                  <a:cubicBezTo>
                    <a:pt x="80" y="219"/>
                    <a:pt x="88" y="210"/>
                    <a:pt x="93" y="200"/>
                  </a:cubicBezTo>
                  <a:cubicBezTo>
                    <a:pt x="114" y="166"/>
                    <a:pt x="135" y="132"/>
                    <a:pt x="151" y="96"/>
                  </a:cubicBezTo>
                  <a:cubicBezTo>
                    <a:pt x="168" y="59"/>
                    <a:pt x="175" y="55"/>
                    <a:pt x="216" y="66"/>
                  </a:cubicBezTo>
                  <a:cubicBezTo>
                    <a:pt x="244" y="74"/>
                    <a:pt x="271" y="83"/>
                    <a:pt x="298" y="93"/>
                  </a:cubicBezTo>
                  <a:cubicBezTo>
                    <a:pt x="342" y="109"/>
                    <a:pt x="388" y="122"/>
                    <a:pt x="428" y="147"/>
                  </a:cubicBezTo>
                  <a:cubicBezTo>
                    <a:pt x="481" y="180"/>
                    <a:pt x="480" y="211"/>
                    <a:pt x="431" y="243"/>
                  </a:cubicBezTo>
                  <a:cubicBezTo>
                    <a:pt x="420" y="249"/>
                    <a:pt x="408" y="253"/>
                    <a:pt x="397" y="258"/>
                  </a:cubicBezTo>
                  <a:cubicBezTo>
                    <a:pt x="361" y="272"/>
                    <a:pt x="325" y="286"/>
                    <a:pt x="289" y="300"/>
                  </a:cubicBezTo>
                  <a:cubicBezTo>
                    <a:pt x="267" y="309"/>
                    <a:pt x="250" y="318"/>
                    <a:pt x="247" y="343"/>
                  </a:cubicBezTo>
                  <a:cubicBezTo>
                    <a:pt x="244" y="369"/>
                    <a:pt x="257" y="385"/>
                    <a:pt x="283" y="380"/>
                  </a:cubicBezTo>
                  <a:cubicBezTo>
                    <a:pt x="353" y="368"/>
                    <a:pt x="420" y="349"/>
                    <a:pt x="484" y="318"/>
                  </a:cubicBezTo>
                  <a:cubicBezTo>
                    <a:pt x="527" y="296"/>
                    <a:pt x="554" y="255"/>
                    <a:pt x="545" y="207"/>
                  </a:cubicBezTo>
                  <a:cubicBezTo>
                    <a:pt x="538" y="168"/>
                    <a:pt x="519" y="140"/>
                    <a:pt x="498" y="108"/>
                  </a:cubicBezTo>
                  <a:cubicBezTo>
                    <a:pt x="493" y="99"/>
                    <a:pt x="479" y="88"/>
                    <a:pt x="468" y="94"/>
                  </a:cubicBezTo>
                  <a:cubicBezTo>
                    <a:pt x="370" y="115"/>
                    <a:pt x="284" y="68"/>
                    <a:pt x="263" y="32"/>
                  </a:cubicBezTo>
                  <a:cubicBezTo>
                    <a:pt x="251" y="11"/>
                    <a:pt x="237" y="0"/>
                    <a:pt x="220" y="4"/>
                  </a:cubicBezTo>
                  <a:cubicBezTo>
                    <a:pt x="175" y="8"/>
                    <a:pt x="136" y="11"/>
                    <a:pt x="98" y="15"/>
                  </a:cubicBezTo>
                  <a:cubicBezTo>
                    <a:pt x="71" y="18"/>
                    <a:pt x="51" y="31"/>
                    <a:pt x="40" y="56"/>
                  </a:cubicBezTo>
                  <a:cubicBezTo>
                    <a:pt x="20" y="99"/>
                    <a:pt x="9" y="144"/>
                    <a:pt x="2" y="190"/>
                  </a:cubicBezTo>
                  <a:cubicBezTo>
                    <a:pt x="0" y="206"/>
                    <a:pt x="5" y="220"/>
                    <a:pt x="21" y="2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0" name="Freeform 1390">
              <a:extLst>
                <a:ext uri="{FF2B5EF4-FFF2-40B4-BE49-F238E27FC236}">
                  <a16:creationId xmlns:a16="http://schemas.microsoft.com/office/drawing/2014/main" id="{5923FBDA-C740-4C4E-AB05-21543ED90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38" y="5148263"/>
              <a:ext cx="103188" cy="209550"/>
            </a:xfrm>
            <a:custGeom>
              <a:avLst/>
              <a:gdLst>
                <a:gd name="T0" fmla="*/ 60776 w 236"/>
                <a:gd name="T1" fmla="*/ 146991 h 479"/>
                <a:gd name="T2" fmla="*/ 62962 w 236"/>
                <a:gd name="T3" fmla="*/ 153553 h 479"/>
                <a:gd name="T4" fmla="*/ 65586 w 236"/>
                <a:gd name="T5" fmla="*/ 159678 h 479"/>
                <a:gd name="T6" fmla="*/ 68646 w 236"/>
                <a:gd name="T7" fmla="*/ 165803 h 479"/>
                <a:gd name="T8" fmla="*/ 82201 w 236"/>
                <a:gd name="T9" fmla="*/ 190301 h 479"/>
                <a:gd name="T10" fmla="*/ 95318 w 236"/>
                <a:gd name="T11" fmla="*/ 209550 h 479"/>
                <a:gd name="T12" fmla="*/ 97941 w 236"/>
                <a:gd name="T13" fmla="*/ 202113 h 479"/>
                <a:gd name="T14" fmla="*/ 98816 w 236"/>
                <a:gd name="T15" fmla="*/ 161428 h 479"/>
                <a:gd name="T16" fmla="*/ 38914 w 236"/>
                <a:gd name="T17" fmla="*/ 30186 h 479"/>
                <a:gd name="T18" fmla="*/ 20987 w 236"/>
                <a:gd name="T19" fmla="*/ 4812 h 479"/>
                <a:gd name="T20" fmla="*/ 18801 w 236"/>
                <a:gd name="T21" fmla="*/ 3500 h 479"/>
                <a:gd name="T22" fmla="*/ 18364 w 236"/>
                <a:gd name="T23" fmla="*/ 3062 h 479"/>
                <a:gd name="T24" fmla="*/ 16615 w 236"/>
                <a:gd name="T25" fmla="*/ 2625 h 479"/>
                <a:gd name="T26" fmla="*/ 16178 w 236"/>
                <a:gd name="T27" fmla="*/ 2187 h 479"/>
                <a:gd name="T28" fmla="*/ 13992 w 236"/>
                <a:gd name="T29" fmla="*/ 1312 h 479"/>
                <a:gd name="T30" fmla="*/ 13554 w 236"/>
                <a:gd name="T31" fmla="*/ 1312 h 479"/>
                <a:gd name="T32" fmla="*/ 10931 w 236"/>
                <a:gd name="T33" fmla="*/ 437 h 479"/>
                <a:gd name="T34" fmla="*/ 10931 w 236"/>
                <a:gd name="T35" fmla="*/ 437 h 479"/>
                <a:gd name="T36" fmla="*/ 8308 w 236"/>
                <a:gd name="T37" fmla="*/ 0 h 479"/>
                <a:gd name="T38" fmla="*/ 8308 w 236"/>
                <a:gd name="T39" fmla="*/ 0 h 479"/>
                <a:gd name="T40" fmla="*/ 0 w 236"/>
                <a:gd name="T41" fmla="*/ 437 h 479"/>
                <a:gd name="T42" fmla="*/ 0 w 236"/>
                <a:gd name="T43" fmla="*/ 437 h 479"/>
                <a:gd name="T44" fmla="*/ 15303 w 236"/>
                <a:gd name="T45" fmla="*/ 24499 h 479"/>
                <a:gd name="T46" fmla="*/ 60776 w 236"/>
                <a:gd name="T47" fmla="*/ 146991 h 47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36" h="479">
                  <a:moveTo>
                    <a:pt x="139" y="336"/>
                  </a:moveTo>
                  <a:cubicBezTo>
                    <a:pt x="140" y="341"/>
                    <a:pt x="142" y="346"/>
                    <a:pt x="144" y="351"/>
                  </a:cubicBezTo>
                  <a:cubicBezTo>
                    <a:pt x="146" y="353"/>
                    <a:pt x="149" y="363"/>
                    <a:pt x="150" y="365"/>
                  </a:cubicBezTo>
                  <a:cubicBezTo>
                    <a:pt x="152" y="370"/>
                    <a:pt x="155" y="375"/>
                    <a:pt x="157" y="379"/>
                  </a:cubicBezTo>
                  <a:cubicBezTo>
                    <a:pt x="166" y="398"/>
                    <a:pt x="177" y="417"/>
                    <a:pt x="188" y="435"/>
                  </a:cubicBezTo>
                  <a:cubicBezTo>
                    <a:pt x="198" y="450"/>
                    <a:pt x="208" y="465"/>
                    <a:pt x="218" y="479"/>
                  </a:cubicBezTo>
                  <a:cubicBezTo>
                    <a:pt x="220" y="473"/>
                    <a:pt x="222" y="468"/>
                    <a:pt x="224" y="462"/>
                  </a:cubicBezTo>
                  <a:cubicBezTo>
                    <a:pt x="233" y="431"/>
                    <a:pt x="236" y="404"/>
                    <a:pt x="226" y="369"/>
                  </a:cubicBezTo>
                  <a:cubicBezTo>
                    <a:pt x="193" y="263"/>
                    <a:pt x="141" y="166"/>
                    <a:pt x="89" y="69"/>
                  </a:cubicBezTo>
                  <a:cubicBezTo>
                    <a:pt x="77" y="47"/>
                    <a:pt x="68" y="27"/>
                    <a:pt x="48" y="11"/>
                  </a:cubicBezTo>
                  <a:cubicBezTo>
                    <a:pt x="47" y="10"/>
                    <a:pt x="45" y="9"/>
                    <a:pt x="43" y="8"/>
                  </a:cubicBezTo>
                  <a:cubicBezTo>
                    <a:pt x="43" y="8"/>
                    <a:pt x="42" y="8"/>
                    <a:pt x="42" y="7"/>
                  </a:cubicBezTo>
                  <a:cubicBezTo>
                    <a:pt x="41" y="7"/>
                    <a:pt x="39" y="6"/>
                    <a:pt x="38" y="6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5" y="4"/>
                    <a:pt x="33" y="3"/>
                    <a:pt x="32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2"/>
                    <a:pt x="27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1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6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3" y="19"/>
                    <a:pt x="24" y="37"/>
                    <a:pt x="35" y="56"/>
                  </a:cubicBezTo>
                  <a:cubicBezTo>
                    <a:pt x="84" y="145"/>
                    <a:pt x="104" y="242"/>
                    <a:pt x="139" y="336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1" name="Freeform 1391">
              <a:extLst>
                <a:ext uri="{FF2B5EF4-FFF2-40B4-BE49-F238E27FC236}">
                  <a16:creationId xmlns:a16="http://schemas.microsoft.com/office/drawing/2014/main" id="{0D10C1D3-92E7-4DC0-B509-899ACB323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5" y="5541963"/>
              <a:ext cx="457200" cy="184150"/>
            </a:xfrm>
            <a:custGeom>
              <a:avLst/>
              <a:gdLst>
                <a:gd name="T0" fmla="*/ 369614 w 1044"/>
                <a:gd name="T1" fmla="*/ 57437 h 420"/>
                <a:gd name="T2" fmla="*/ 296041 w 1044"/>
                <a:gd name="T3" fmla="*/ 62699 h 420"/>
                <a:gd name="T4" fmla="*/ 239986 w 1044"/>
                <a:gd name="T5" fmla="*/ 45599 h 420"/>
                <a:gd name="T6" fmla="*/ 223345 w 1044"/>
                <a:gd name="T7" fmla="*/ 45161 h 420"/>
                <a:gd name="T8" fmla="*/ 210645 w 1044"/>
                <a:gd name="T9" fmla="*/ 48668 h 420"/>
                <a:gd name="T10" fmla="*/ 203200 w 1044"/>
                <a:gd name="T11" fmla="*/ 51299 h 420"/>
                <a:gd name="T12" fmla="*/ 202324 w 1044"/>
                <a:gd name="T13" fmla="*/ 51737 h 420"/>
                <a:gd name="T14" fmla="*/ 167728 w 1044"/>
                <a:gd name="T15" fmla="*/ 71468 h 420"/>
                <a:gd name="T16" fmla="*/ 109921 w 1044"/>
                <a:gd name="T17" fmla="*/ 100844 h 420"/>
                <a:gd name="T18" fmla="*/ 35910 w 1044"/>
                <a:gd name="T19" fmla="*/ 95144 h 420"/>
                <a:gd name="T20" fmla="*/ 15328 w 1044"/>
                <a:gd name="T21" fmla="*/ 75414 h 420"/>
                <a:gd name="T22" fmla="*/ 15328 w 1044"/>
                <a:gd name="T23" fmla="*/ 75414 h 420"/>
                <a:gd name="T24" fmla="*/ 10948 w 1044"/>
                <a:gd name="T25" fmla="*/ 97336 h 420"/>
                <a:gd name="T26" fmla="*/ 0 w 1044"/>
                <a:gd name="T27" fmla="*/ 154774 h 420"/>
                <a:gd name="T28" fmla="*/ 21021 w 1044"/>
                <a:gd name="T29" fmla="*/ 174504 h 420"/>
                <a:gd name="T30" fmla="*/ 51676 w 1044"/>
                <a:gd name="T31" fmla="*/ 164858 h 420"/>
                <a:gd name="T32" fmla="*/ 210207 w 1044"/>
                <a:gd name="T33" fmla="*/ 78921 h 420"/>
                <a:gd name="T34" fmla="*/ 289472 w 1044"/>
                <a:gd name="T35" fmla="*/ 94267 h 420"/>
                <a:gd name="T36" fmla="*/ 436179 w 1044"/>
                <a:gd name="T37" fmla="*/ 179765 h 420"/>
                <a:gd name="T38" fmla="*/ 457200 w 1044"/>
                <a:gd name="T39" fmla="*/ 165297 h 420"/>
                <a:gd name="T40" fmla="*/ 451507 w 1044"/>
                <a:gd name="T41" fmla="*/ 138551 h 420"/>
                <a:gd name="T42" fmla="*/ 408152 w 1044"/>
                <a:gd name="T43" fmla="*/ 0 h 420"/>
                <a:gd name="T44" fmla="*/ 408152 w 1044"/>
                <a:gd name="T45" fmla="*/ 0 h 420"/>
                <a:gd name="T46" fmla="*/ 369614 w 1044"/>
                <a:gd name="T47" fmla="*/ 57437 h 4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44" h="420">
                  <a:moveTo>
                    <a:pt x="844" y="131"/>
                  </a:moveTo>
                  <a:cubicBezTo>
                    <a:pt x="794" y="163"/>
                    <a:pt x="730" y="158"/>
                    <a:pt x="676" y="143"/>
                  </a:cubicBezTo>
                  <a:cubicBezTo>
                    <a:pt x="633" y="130"/>
                    <a:pt x="592" y="112"/>
                    <a:pt x="548" y="104"/>
                  </a:cubicBezTo>
                  <a:cubicBezTo>
                    <a:pt x="535" y="103"/>
                    <a:pt x="523" y="103"/>
                    <a:pt x="510" y="103"/>
                  </a:cubicBezTo>
                  <a:cubicBezTo>
                    <a:pt x="500" y="105"/>
                    <a:pt x="491" y="108"/>
                    <a:pt x="481" y="111"/>
                  </a:cubicBezTo>
                  <a:cubicBezTo>
                    <a:pt x="476" y="113"/>
                    <a:pt x="470" y="115"/>
                    <a:pt x="464" y="117"/>
                  </a:cubicBezTo>
                  <a:cubicBezTo>
                    <a:pt x="463" y="117"/>
                    <a:pt x="462" y="118"/>
                    <a:pt x="462" y="118"/>
                  </a:cubicBezTo>
                  <a:cubicBezTo>
                    <a:pt x="434" y="131"/>
                    <a:pt x="408" y="147"/>
                    <a:pt x="383" y="163"/>
                  </a:cubicBezTo>
                  <a:cubicBezTo>
                    <a:pt x="341" y="189"/>
                    <a:pt x="298" y="213"/>
                    <a:pt x="251" y="230"/>
                  </a:cubicBezTo>
                  <a:cubicBezTo>
                    <a:pt x="197" y="248"/>
                    <a:pt x="131" y="250"/>
                    <a:pt x="82" y="217"/>
                  </a:cubicBezTo>
                  <a:cubicBezTo>
                    <a:pt x="63" y="205"/>
                    <a:pt x="47" y="189"/>
                    <a:pt x="35" y="172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2" y="189"/>
                    <a:pt x="29" y="206"/>
                    <a:pt x="25" y="222"/>
                  </a:cubicBezTo>
                  <a:cubicBezTo>
                    <a:pt x="17" y="267"/>
                    <a:pt x="4" y="311"/>
                    <a:pt x="0" y="353"/>
                  </a:cubicBezTo>
                  <a:cubicBezTo>
                    <a:pt x="0" y="393"/>
                    <a:pt x="11" y="403"/>
                    <a:pt x="48" y="398"/>
                  </a:cubicBezTo>
                  <a:cubicBezTo>
                    <a:pt x="73" y="394"/>
                    <a:pt x="96" y="388"/>
                    <a:pt x="118" y="376"/>
                  </a:cubicBezTo>
                  <a:cubicBezTo>
                    <a:pt x="161" y="353"/>
                    <a:pt x="408" y="223"/>
                    <a:pt x="480" y="180"/>
                  </a:cubicBezTo>
                  <a:cubicBezTo>
                    <a:pt x="548" y="152"/>
                    <a:pt x="619" y="192"/>
                    <a:pt x="661" y="215"/>
                  </a:cubicBezTo>
                  <a:cubicBezTo>
                    <a:pt x="761" y="271"/>
                    <a:pt x="981" y="406"/>
                    <a:pt x="996" y="410"/>
                  </a:cubicBezTo>
                  <a:cubicBezTo>
                    <a:pt x="1025" y="420"/>
                    <a:pt x="1044" y="407"/>
                    <a:pt x="1044" y="377"/>
                  </a:cubicBezTo>
                  <a:cubicBezTo>
                    <a:pt x="1044" y="356"/>
                    <a:pt x="1038" y="336"/>
                    <a:pt x="1031" y="316"/>
                  </a:cubicBezTo>
                  <a:cubicBezTo>
                    <a:pt x="996" y="212"/>
                    <a:pt x="958" y="107"/>
                    <a:pt x="932" y="0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920" y="52"/>
                    <a:pt x="892" y="100"/>
                    <a:pt x="844" y="131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2" name="Freeform 1392">
              <a:extLst>
                <a:ext uri="{FF2B5EF4-FFF2-40B4-BE49-F238E27FC236}">
                  <a16:creationId xmlns:a16="http://schemas.microsoft.com/office/drawing/2014/main" id="{2C102300-3700-465D-BDD1-A2D012A78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0" y="5353050"/>
              <a:ext cx="136525" cy="152400"/>
            </a:xfrm>
            <a:custGeom>
              <a:avLst/>
              <a:gdLst>
                <a:gd name="T0" fmla="*/ 33694 w 312"/>
                <a:gd name="T1" fmla="*/ 152400 h 348"/>
                <a:gd name="T2" fmla="*/ 33694 w 312"/>
                <a:gd name="T3" fmla="*/ 152400 h 348"/>
                <a:gd name="T4" fmla="*/ 34569 w 312"/>
                <a:gd name="T5" fmla="*/ 151524 h 348"/>
                <a:gd name="T6" fmla="*/ 35006 w 312"/>
                <a:gd name="T7" fmla="*/ 151086 h 348"/>
                <a:gd name="T8" fmla="*/ 36319 w 312"/>
                <a:gd name="T9" fmla="*/ 149772 h 348"/>
                <a:gd name="T10" fmla="*/ 36757 w 312"/>
                <a:gd name="T11" fmla="*/ 149334 h 348"/>
                <a:gd name="T12" fmla="*/ 37632 w 312"/>
                <a:gd name="T13" fmla="*/ 148459 h 348"/>
                <a:gd name="T14" fmla="*/ 38507 w 312"/>
                <a:gd name="T15" fmla="*/ 147583 h 348"/>
                <a:gd name="T16" fmla="*/ 38945 w 312"/>
                <a:gd name="T17" fmla="*/ 147145 h 348"/>
                <a:gd name="T18" fmla="*/ 39820 w 312"/>
                <a:gd name="T19" fmla="*/ 146269 h 348"/>
                <a:gd name="T20" fmla="*/ 40257 w 312"/>
                <a:gd name="T21" fmla="*/ 146269 h 348"/>
                <a:gd name="T22" fmla="*/ 41570 w 312"/>
                <a:gd name="T23" fmla="*/ 145393 h 348"/>
                <a:gd name="T24" fmla="*/ 43758 w 312"/>
                <a:gd name="T25" fmla="*/ 128314 h 348"/>
                <a:gd name="T26" fmla="*/ 60386 w 312"/>
                <a:gd name="T27" fmla="*/ 85834 h 348"/>
                <a:gd name="T28" fmla="*/ 78764 w 312"/>
                <a:gd name="T29" fmla="*/ 77952 h 348"/>
                <a:gd name="T30" fmla="*/ 124710 w 312"/>
                <a:gd name="T31" fmla="*/ 61748 h 348"/>
                <a:gd name="T32" fmla="*/ 136087 w 312"/>
                <a:gd name="T33" fmla="*/ 49048 h 348"/>
                <a:gd name="T34" fmla="*/ 124710 w 312"/>
                <a:gd name="T35" fmla="*/ 38976 h 348"/>
                <a:gd name="T36" fmla="*/ 42445 w 312"/>
                <a:gd name="T37" fmla="*/ 5693 h 348"/>
                <a:gd name="T38" fmla="*/ 14878 w 312"/>
                <a:gd name="T39" fmla="*/ 19269 h 348"/>
                <a:gd name="T40" fmla="*/ 11815 w 312"/>
                <a:gd name="T41" fmla="*/ 26276 h 348"/>
                <a:gd name="T42" fmla="*/ 10940 w 312"/>
                <a:gd name="T43" fmla="*/ 27152 h 348"/>
                <a:gd name="T44" fmla="*/ 8314 w 312"/>
                <a:gd name="T45" fmla="*/ 32845 h 348"/>
                <a:gd name="T46" fmla="*/ 7876 w 312"/>
                <a:gd name="T47" fmla="*/ 33721 h 348"/>
                <a:gd name="T48" fmla="*/ 4376 w 312"/>
                <a:gd name="T49" fmla="*/ 39852 h 348"/>
                <a:gd name="T50" fmla="*/ 3938 w 312"/>
                <a:gd name="T51" fmla="*/ 39852 h 348"/>
                <a:gd name="T52" fmla="*/ 0 w 312"/>
                <a:gd name="T53" fmla="*/ 46421 h 348"/>
                <a:gd name="T54" fmla="*/ 23192 w 312"/>
                <a:gd name="T55" fmla="*/ 93717 h 348"/>
                <a:gd name="T56" fmla="*/ 33694 w 312"/>
                <a:gd name="T57" fmla="*/ 152400 h 3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2" h="348">
                  <a:moveTo>
                    <a:pt x="77" y="348"/>
                  </a:moveTo>
                  <a:cubicBezTo>
                    <a:pt x="77" y="348"/>
                    <a:pt x="77" y="348"/>
                    <a:pt x="77" y="348"/>
                  </a:cubicBezTo>
                  <a:cubicBezTo>
                    <a:pt x="78" y="348"/>
                    <a:pt x="79" y="347"/>
                    <a:pt x="79" y="346"/>
                  </a:cubicBezTo>
                  <a:cubicBezTo>
                    <a:pt x="80" y="345"/>
                    <a:pt x="80" y="345"/>
                    <a:pt x="80" y="345"/>
                  </a:cubicBezTo>
                  <a:cubicBezTo>
                    <a:pt x="81" y="344"/>
                    <a:pt x="82" y="343"/>
                    <a:pt x="83" y="342"/>
                  </a:cubicBezTo>
                  <a:cubicBezTo>
                    <a:pt x="83" y="341"/>
                    <a:pt x="84" y="341"/>
                    <a:pt x="84" y="341"/>
                  </a:cubicBezTo>
                  <a:cubicBezTo>
                    <a:pt x="85" y="340"/>
                    <a:pt x="85" y="340"/>
                    <a:pt x="86" y="339"/>
                  </a:cubicBezTo>
                  <a:cubicBezTo>
                    <a:pt x="86" y="339"/>
                    <a:pt x="87" y="338"/>
                    <a:pt x="88" y="337"/>
                  </a:cubicBezTo>
                  <a:cubicBezTo>
                    <a:pt x="88" y="337"/>
                    <a:pt x="88" y="337"/>
                    <a:pt x="89" y="336"/>
                  </a:cubicBezTo>
                  <a:cubicBezTo>
                    <a:pt x="90" y="336"/>
                    <a:pt x="90" y="335"/>
                    <a:pt x="91" y="334"/>
                  </a:cubicBezTo>
                  <a:cubicBezTo>
                    <a:pt x="92" y="334"/>
                    <a:pt x="92" y="334"/>
                    <a:pt x="92" y="334"/>
                  </a:cubicBezTo>
                  <a:cubicBezTo>
                    <a:pt x="93" y="333"/>
                    <a:pt x="94" y="332"/>
                    <a:pt x="95" y="332"/>
                  </a:cubicBezTo>
                  <a:cubicBezTo>
                    <a:pt x="106" y="325"/>
                    <a:pt x="111" y="320"/>
                    <a:pt x="100" y="293"/>
                  </a:cubicBezTo>
                  <a:cubicBezTo>
                    <a:pt x="84" y="253"/>
                    <a:pt x="101" y="219"/>
                    <a:pt x="138" y="196"/>
                  </a:cubicBezTo>
                  <a:cubicBezTo>
                    <a:pt x="151" y="187"/>
                    <a:pt x="166" y="183"/>
                    <a:pt x="180" y="178"/>
                  </a:cubicBezTo>
                  <a:cubicBezTo>
                    <a:pt x="215" y="166"/>
                    <a:pt x="250" y="154"/>
                    <a:pt x="285" y="141"/>
                  </a:cubicBezTo>
                  <a:cubicBezTo>
                    <a:pt x="297" y="136"/>
                    <a:pt x="312" y="129"/>
                    <a:pt x="311" y="112"/>
                  </a:cubicBezTo>
                  <a:cubicBezTo>
                    <a:pt x="311" y="98"/>
                    <a:pt x="296" y="95"/>
                    <a:pt x="285" y="89"/>
                  </a:cubicBezTo>
                  <a:cubicBezTo>
                    <a:pt x="226" y="55"/>
                    <a:pt x="160" y="37"/>
                    <a:pt x="97" y="13"/>
                  </a:cubicBezTo>
                  <a:cubicBezTo>
                    <a:pt x="63" y="0"/>
                    <a:pt x="50" y="8"/>
                    <a:pt x="34" y="44"/>
                  </a:cubicBezTo>
                  <a:cubicBezTo>
                    <a:pt x="32" y="49"/>
                    <a:pt x="29" y="54"/>
                    <a:pt x="27" y="60"/>
                  </a:cubicBezTo>
                  <a:cubicBezTo>
                    <a:pt x="26" y="60"/>
                    <a:pt x="26" y="61"/>
                    <a:pt x="25" y="62"/>
                  </a:cubicBezTo>
                  <a:cubicBezTo>
                    <a:pt x="23" y="67"/>
                    <a:pt x="21" y="71"/>
                    <a:pt x="19" y="75"/>
                  </a:cubicBezTo>
                  <a:cubicBezTo>
                    <a:pt x="18" y="76"/>
                    <a:pt x="18" y="76"/>
                    <a:pt x="18" y="77"/>
                  </a:cubicBezTo>
                  <a:cubicBezTo>
                    <a:pt x="15" y="82"/>
                    <a:pt x="12" y="86"/>
                    <a:pt x="10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6" y="96"/>
                    <a:pt x="3" y="101"/>
                    <a:pt x="0" y="106"/>
                  </a:cubicBezTo>
                  <a:cubicBezTo>
                    <a:pt x="22" y="139"/>
                    <a:pt x="39" y="176"/>
                    <a:pt x="53" y="214"/>
                  </a:cubicBezTo>
                  <a:cubicBezTo>
                    <a:pt x="67" y="255"/>
                    <a:pt x="76" y="302"/>
                    <a:pt x="77" y="348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3" name="Freeform 1393">
              <a:extLst>
                <a:ext uri="{FF2B5EF4-FFF2-40B4-BE49-F238E27FC236}">
                  <a16:creationId xmlns:a16="http://schemas.microsoft.com/office/drawing/2014/main" id="{F8F2F335-907D-42B0-8549-1CAAD4C66E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5472113"/>
              <a:ext cx="133350" cy="249237"/>
            </a:xfrm>
            <a:custGeom>
              <a:avLst/>
              <a:gdLst>
                <a:gd name="T0" fmla="*/ 93258 w 306"/>
                <a:gd name="T1" fmla="*/ 3963 h 566"/>
                <a:gd name="T2" fmla="*/ 34427 w 306"/>
                <a:gd name="T3" fmla="*/ 20696 h 566"/>
                <a:gd name="T4" fmla="*/ 3486 w 306"/>
                <a:gd name="T5" fmla="*/ 41393 h 566"/>
                <a:gd name="T6" fmla="*/ 872 w 306"/>
                <a:gd name="T7" fmla="*/ 56365 h 566"/>
                <a:gd name="T8" fmla="*/ 15252 w 306"/>
                <a:gd name="T9" fmla="*/ 102601 h 566"/>
                <a:gd name="T10" fmla="*/ 32684 w 306"/>
                <a:gd name="T11" fmla="*/ 82785 h 566"/>
                <a:gd name="T12" fmla="*/ 72340 w 306"/>
                <a:gd name="T13" fmla="*/ 87189 h 566"/>
                <a:gd name="T14" fmla="*/ 79313 w 306"/>
                <a:gd name="T15" fmla="*/ 107885 h 566"/>
                <a:gd name="T16" fmla="*/ 95437 w 306"/>
                <a:gd name="T17" fmla="*/ 236027 h 566"/>
                <a:gd name="T18" fmla="*/ 108946 w 306"/>
                <a:gd name="T19" fmla="*/ 248356 h 566"/>
                <a:gd name="T20" fmla="*/ 129864 w 306"/>
                <a:gd name="T21" fmla="*/ 198157 h 566"/>
                <a:gd name="T22" fmla="*/ 111125 w 306"/>
                <a:gd name="T23" fmla="*/ 11889 h 566"/>
                <a:gd name="T24" fmla="*/ 93258 w 306"/>
                <a:gd name="T25" fmla="*/ 3963 h 5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6" h="566">
                  <a:moveTo>
                    <a:pt x="214" y="9"/>
                  </a:moveTo>
                  <a:cubicBezTo>
                    <a:pt x="170" y="26"/>
                    <a:pt x="127" y="41"/>
                    <a:pt x="79" y="47"/>
                  </a:cubicBezTo>
                  <a:cubicBezTo>
                    <a:pt x="48" y="52"/>
                    <a:pt x="28" y="72"/>
                    <a:pt x="8" y="94"/>
                  </a:cubicBezTo>
                  <a:cubicBezTo>
                    <a:pt x="1" y="102"/>
                    <a:pt x="0" y="118"/>
                    <a:pt x="2" y="128"/>
                  </a:cubicBezTo>
                  <a:cubicBezTo>
                    <a:pt x="9" y="163"/>
                    <a:pt x="17" y="197"/>
                    <a:pt x="35" y="233"/>
                  </a:cubicBezTo>
                  <a:cubicBezTo>
                    <a:pt x="50" y="216"/>
                    <a:pt x="62" y="201"/>
                    <a:pt x="75" y="188"/>
                  </a:cubicBezTo>
                  <a:cubicBezTo>
                    <a:pt x="104" y="158"/>
                    <a:pt x="143" y="163"/>
                    <a:pt x="166" y="198"/>
                  </a:cubicBezTo>
                  <a:cubicBezTo>
                    <a:pt x="176" y="212"/>
                    <a:pt x="179" y="228"/>
                    <a:pt x="182" y="245"/>
                  </a:cubicBezTo>
                  <a:cubicBezTo>
                    <a:pt x="197" y="316"/>
                    <a:pt x="217" y="511"/>
                    <a:pt x="219" y="536"/>
                  </a:cubicBezTo>
                  <a:cubicBezTo>
                    <a:pt x="221" y="555"/>
                    <a:pt x="232" y="566"/>
                    <a:pt x="250" y="564"/>
                  </a:cubicBezTo>
                  <a:cubicBezTo>
                    <a:pt x="306" y="559"/>
                    <a:pt x="298" y="476"/>
                    <a:pt x="298" y="450"/>
                  </a:cubicBezTo>
                  <a:cubicBezTo>
                    <a:pt x="299" y="349"/>
                    <a:pt x="287" y="108"/>
                    <a:pt x="255" y="27"/>
                  </a:cubicBezTo>
                  <a:cubicBezTo>
                    <a:pt x="243" y="1"/>
                    <a:pt x="241" y="0"/>
                    <a:pt x="2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4" name="Freeform 1394">
              <a:extLst>
                <a:ext uri="{FF2B5EF4-FFF2-40B4-BE49-F238E27FC236}">
                  <a16:creationId xmlns:a16="http://schemas.microsoft.com/office/drawing/2014/main" id="{6F8936F3-8362-4265-8196-E85E2C9BE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2700" y="5227638"/>
              <a:ext cx="133350" cy="125412"/>
            </a:xfrm>
            <a:custGeom>
              <a:avLst/>
              <a:gdLst>
                <a:gd name="T0" fmla="*/ 64695 w 303"/>
                <a:gd name="T1" fmla="*/ 121424 h 283"/>
                <a:gd name="T2" fmla="*/ 123228 w 303"/>
                <a:gd name="T3" fmla="*/ 75779 h 283"/>
                <a:gd name="T4" fmla="*/ 69096 w 303"/>
                <a:gd name="T5" fmla="*/ 1773 h 283"/>
                <a:gd name="T6" fmla="*/ 5721 w 303"/>
                <a:gd name="T7" fmla="*/ 48747 h 283"/>
                <a:gd name="T8" fmla="*/ 19364 w 303"/>
                <a:gd name="T9" fmla="*/ 105027 h 283"/>
                <a:gd name="T10" fmla="*/ 64695 w 303"/>
                <a:gd name="T11" fmla="*/ 121424 h 2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3" h="283">
                  <a:moveTo>
                    <a:pt x="147" y="274"/>
                  </a:moveTo>
                  <a:cubicBezTo>
                    <a:pt x="238" y="283"/>
                    <a:pt x="274" y="216"/>
                    <a:pt x="280" y="171"/>
                  </a:cubicBezTo>
                  <a:cubicBezTo>
                    <a:pt x="303" y="61"/>
                    <a:pt x="239" y="0"/>
                    <a:pt x="157" y="4"/>
                  </a:cubicBezTo>
                  <a:cubicBezTo>
                    <a:pt x="51" y="4"/>
                    <a:pt x="25" y="68"/>
                    <a:pt x="13" y="110"/>
                  </a:cubicBezTo>
                  <a:cubicBezTo>
                    <a:pt x="0" y="154"/>
                    <a:pt x="7" y="202"/>
                    <a:pt x="44" y="237"/>
                  </a:cubicBezTo>
                  <a:cubicBezTo>
                    <a:pt x="74" y="265"/>
                    <a:pt x="110" y="269"/>
                    <a:pt x="147" y="2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5" name="Freeform 1395">
              <a:extLst>
                <a:ext uri="{FF2B5EF4-FFF2-40B4-BE49-F238E27FC236}">
                  <a16:creationId xmlns:a16="http://schemas.microsoft.com/office/drawing/2014/main" id="{CB23FE81-0C49-4171-832A-E8F4C5AA7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00" y="5695950"/>
              <a:ext cx="33338" cy="28575"/>
            </a:xfrm>
            <a:custGeom>
              <a:avLst/>
              <a:gdLst>
                <a:gd name="T0" fmla="*/ 24892 w 75"/>
                <a:gd name="T1" fmla="*/ 8825 h 68"/>
                <a:gd name="T2" fmla="*/ 2667 w 75"/>
                <a:gd name="T3" fmla="*/ 0 h 68"/>
                <a:gd name="T4" fmla="*/ 3556 w 75"/>
                <a:gd name="T5" fmla="*/ 20591 h 68"/>
                <a:gd name="T6" fmla="*/ 15113 w 75"/>
                <a:gd name="T7" fmla="*/ 28575 h 68"/>
                <a:gd name="T8" fmla="*/ 30671 w 75"/>
                <a:gd name="T9" fmla="*/ 18069 h 68"/>
                <a:gd name="T10" fmla="*/ 24892 w 75"/>
                <a:gd name="T11" fmla="*/ 8825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5" h="68">
                  <a:moveTo>
                    <a:pt x="56" y="21"/>
                  </a:moveTo>
                  <a:cubicBezTo>
                    <a:pt x="43" y="14"/>
                    <a:pt x="25" y="0"/>
                    <a:pt x="6" y="0"/>
                  </a:cubicBezTo>
                  <a:cubicBezTo>
                    <a:pt x="0" y="17"/>
                    <a:pt x="4" y="35"/>
                    <a:pt x="8" y="49"/>
                  </a:cubicBezTo>
                  <a:cubicBezTo>
                    <a:pt x="10" y="62"/>
                    <a:pt x="21" y="68"/>
                    <a:pt x="34" y="68"/>
                  </a:cubicBezTo>
                  <a:cubicBezTo>
                    <a:pt x="52" y="67"/>
                    <a:pt x="62" y="57"/>
                    <a:pt x="69" y="43"/>
                  </a:cubicBezTo>
                  <a:cubicBezTo>
                    <a:pt x="75" y="31"/>
                    <a:pt x="64" y="26"/>
                    <a:pt x="5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6" name="Freeform 1396">
              <a:extLst>
                <a:ext uri="{FF2B5EF4-FFF2-40B4-BE49-F238E27FC236}">
                  <a16:creationId xmlns:a16="http://schemas.microsoft.com/office/drawing/2014/main" id="{D699F581-20B8-4CDB-96C8-4711C26E2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513" y="5368925"/>
              <a:ext cx="74613" cy="101600"/>
            </a:xfrm>
            <a:custGeom>
              <a:avLst/>
              <a:gdLst>
                <a:gd name="T0" fmla="*/ 68144 w 173"/>
                <a:gd name="T1" fmla="*/ 95469 h 232"/>
                <a:gd name="T2" fmla="*/ 43991 w 173"/>
                <a:gd name="T3" fmla="*/ 47297 h 232"/>
                <a:gd name="T4" fmla="*/ 43129 w 173"/>
                <a:gd name="T5" fmla="*/ 7445 h 232"/>
                <a:gd name="T6" fmla="*/ 6038 w 173"/>
                <a:gd name="T7" fmla="*/ 7445 h 232"/>
                <a:gd name="T8" fmla="*/ 68144 w 173"/>
                <a:gd name="T9" fmla="*/ 95469 h 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" h="232">
                  <a:moveTo>
                    <a:pt x="158" y="218"/>
                  </a:moveTo>
                  <a:cubicBezTo>
                    <a:pt x="173" y="232"/>
                    <a:pt x="143" y="179"/>
                    <a:pt x="102" y="108"/>
                  </a:cubicBezTo>
                  <a:cubicBezTo>
                    <a:pt x="96" y="97"/>
                    <a:pt x="73" y="30"/>
                    <a:pt x="100" y="17"/>
                  </a:cubicBezTo>
                  <a:cubicBezTo>
                    <a:pt x="118" y="8"/>
                    <a:pt x="24" y="0"/>
                    <a:pt x="14" y="17"/>
                  </a:cubicBezTo>
                  <a:cubicBezTo>
                    <a:pt x="0" y="39"/>
                    <a:pt x="139" y="200"/>
                    <a:pt x="158" y="218"/>
                  </a:cubicBezTo>
                  <a:close/>
                </a:path>
              </a:pathLst>
            </a:custGeom>
            <a:solidFill>
              <a:srgbClr val="FF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7" name="Freeform 1397">
              <a:extLst>
                <a:ext uri="{FF2B5EF4-FFF2-40B4-BE49-F238E27FC236}">
                  <a16:creationId xmlns:a16="http://schemas.microsoft.com/office/drawing/2014/main" id="{760259C5-D2C1-4BD7-B28B-623AAC657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0" y="5184775"/>
              <a:ext cx="66675" cy="139700"/>
            </a:xfrm>
            <a:custGeom>
              <a:avLst/>
              <a:gdLst>
                <a:gd name="T0" fmla="*/ 16447 w 150"/>
                <a:gd name="T1" fmla="*/ 132278 h 320"/>
                <a:gd name="T2" fmla="*/ 46673 w 150"/>
                <a:gd name="T3" fmla="*/ 54134 h 320"/>
                <a:gd name="T4" fmla="*/ 58230 w 150"/>
                <a:gd name="T5" fmla="*/ 12224 h 320"/>
                <a:gd name="T6" fmla="*/ 1334 w 150"/>
                <a:gd name="T7" fmla="*/ 126603 h 320"/>
                <a:gd name="T8" fmla="*/ 16447 w 150"/>
                <a:gd name="T9" fmla="*/ 132278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20">
                  <a:moveTo>
                    <a:pt x="37" y="303"/>
                  </a:moveTo>
                  <a:cubicBezTo>
                    <a:pt x="52" y="280"/>
                    <a:pt x="96" y="150"/>
                    <a:pt x="105" y="124"/>
                  </a:cubicBezTo>
                  <a:cubicBezTo>
                    <a:pt x="150" y="0"/>
                    <a:pt x="136" y="8"/>
                    <a:pt x="131" y="28"/>
                  </a:cubicBezTo>
                  <a:cubicBezTo>
                    <a:pt x="124" y="52"/>
                    <a:pt x="16" y="212"/>
                    <a:pt x="3" y="290"/>
                  </a:cubicBezTo>
                  <a:cubicBezTo>
                    <a:pt x="0" y="310"/>
                    <a:pt x="26" y="320"/>
                    <a:pt x="37" y="303"/>
                  </a:cubicBezTo>
                  <a:close/>
                </a:path>
              </a:pathLst>
            </a:custGeom>
            <a:solidFill>
              <a:srgbClr val="FF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8" name="Freeform 1398">
              <a:extLst>
                <a:ext uri="{FF2B5EF4-FFF2-40B4-BE49-F238E27FC236}">
                  <a16:creationId xmlns:a16="http://schemas.microsoft.com/office/drawing/2014/main" id="{86E3164B-6DF4-4420-8CBC-302E731613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125" y="5129213"/>
              <a:ext cx="679450" cy="612775"/>
            </a:xfrm>
            <a:custGeom>
              <a:avLst/>
              <a:gdLst>
                <a:gd name="T0" fmla="*/ 115436 w 1548"/>
                <a:gd name="T1" fmla="*/ 433555 h 1395"/>
                <a:gd name="T2" fmla="*/ 143527 w 1548"/>
                <a:gd name="T3" fmla="*/ 596083 h 1395"/>
                <a:gd name="T4" fmla="*/ 429704 w 1548"/>
                <a:gd name="T5" fmla="*/ 542053 h 1395"/>
                <a:gd name="T6" fmla="*/ 499492 w 1548"/>
                <a:gd name="T7" fmla="*/ 590812 h 1395"/>
                <a:gd name="T8" fmla="*/ 569720 w 1548"/>
                <a:gd name="T9" fmla="*/ 569288 h 1395"/>
                <a:gd name="T10" fmla="*/ 561819 w 1548"/>
                <a:gd name="T11" fmla="*/ 432237 h 1395"/>
                <a:gd name="T12" fmla="*/ 600005 w 1548"/>
                <a:gd name="T13" fmla="*/ 540736 h 1395"/>
                <a:gd name="T14" fmla="*/ 649603 w 1548"/>
                <a:gd name="T15" fmla="*/ 594326 h 1395"/>
                <a:gd name="T16" fmla="*/ 643897 w 1548"/>
                <a:gd name="T17" fmla="*/ 334281 h 1395"/>
                <a:gd name="T18" fmla="*/ 652676 w 1548"/>
                <a:gd name="T19" fmla="*/ 213922 h 1395"/>
                <a:gd name="T20" fmla="*/ 586838 w 1548"/>
                <a:gd name="T21" fmla="*/ 91806 h 1395"/>
                <a:gd name="T22" fmla="*/ 468768 w 1548"/>
                <a:gd name="T23" fmla="*/ 184052 h 1395"/>
                <a:gd name="T24" fmla="*/ 387567 w 1548"/>
                <a:gd name="T25" fmla="*/ 57983 h 1395"/>
                <a:gd name="T26" fmla="*/ 287054 w 1548"/>
                <a:gd name="T27" fmla="*/ 50955 h 1395"/>
                <a:gd name="T28" fmla="*/ 31602 w 1548"/>
                <a:gd name="T29" fmla="*/ 223147 h 1395"/>
                <a:gd name="T30" fmla="*/ 491153 w 1548"/>
                <a:gd name="T31" fmla="*/ 585101 h 1395"/>
                <a:gd name="T32" fmla="*/ 463501 w 1548"/>
                <a:gd name="T33" fmla="*/ 566213 h 1395"/>
                <a:gd name="T34" fmla="*/ 649603 w 1548"/>
                <a:gd name="T35" fmla="*/ 540736 h 1395"/>
                <a:gd name="T36" fmla="*/ 598689 w 1548"/>
                <a:gd name="T37" fmla="*/ 450686 h 1395"/>
                <a:gd name="T38" fmla="*/ 534167 w 1548"/>
                <a:gd name="T39" fmla="*/ 445415 h 1395"/>
                <a:gd name="T40" fmla="*/ 553480 w 1548"/>
                <a:gd name="T41" fmla="*/ 363712 h 1395"/>
                <a:gd name="T42" fmla="*/ 649603 w 1548"/>
                <a:gd name="T43" fmla="*/ 540736 h 1395"/>
                <a:gd name="T44" fmla="*/ 660137 w 1548"/>
                <a:gd name="T45" fmla="*/ 174388 h 1395"/>
                <a:gd name="T46" fmla="*/ 542946 w 1548"/>
                <a:gd name="T47" fmla="*/ 147593 h 1395"/>
                <a:gd name="T48" fmla="*/ 520561 w 1548"/>
                <a:gd name="T49" fmla="*/ 188884 h 1395"/>
                <a:gd name="T50" fmla="*/ 642581 w 1548"/>
                <a:gd name="T51" fmla="*/ 234568 h 1395"/>
                <a:gd name="T52" fmla="*/ 548213 w 1548"/>
                <a:gd name="T53" fmla="*/ 354048 h 1395"/>
                <a:gd name="T54" fmla="*/ 598250 w 1548"/>
                <a:gd name="T55" fmla="*/ 300457 h 1395"/>
                <a:gd name="T56" fmla="*/ 554796 w 1548"/>
                <a:gd name="T57" fmla="*/ 227979 h 1395"/>
                <a:gd name="T58" fmla="*/ 464818 w 1548"/>
                <a:gd name="T59" fmla="*/ 274980 h 1395"/>
                <a:gd name="T60" fmla="*/ 424876 w 1548"/>
                <a:gd name="T61" fmla="*/ 270587 h 1395"/>
                <a:gd name="T62" fmla="*/ 182591 w 1548"/>
                <a:gd name="T63" fmla="*/ 215679 h 1395"/>
                <a:gd name="T64" fmla="*/ 328752 w 1548"/>
                <a:gd name="T65" fmla="*/ 19767 h 1395"/>
                <a:gd name="T66" fmla="*/ 337091 w 1548"/>
                <a:gd name="T67" fmla="*/ 19328 h 1395"/>
                <a:gd name="T68" fmla="*/ 342359 w 1548"/>
                <a:gd name="T69" fmla="*/ 20645 h 1395"/>
                <a:gd name="T70" fmla="*/ 345431 w 1548"/>
                <a:gd name="T71" fmla="*/ 21963 h 1395"/>
                <a:gd name="T72" fmla="*/ 349820 w 1548"/>
                <a:gd name="T73" fmla="*/ 24160 h 1395"/>
                <a:gd name="T74" fmla="*/ 427070 w 1548"/>
                <a:gd name="T75" fmla="*/ 222268 h 1395"/>
                <a:gd name="T76" fmla="*/ 465695 w 1548"/>
                <a:gd name="T77" fmla="*/ 289476 h 1395"/>
                <a:gd name="T78" fmla="*/ 484130 w 1548"/>
                <a:gd name="T79" fmla="*/ 263998 h 1395"/>
                <a:gd name="T80" fmla="*/ 490714 w 1548"/>
                <a:gd name="T81" fmla="*/ 251260 h 1395"/>
                <a:gd name="T82" fmla="*/ 522316 w 1548"/>
                <a:gd name="T83" fmla="*/ 229736 h 1395"/>
                <a:gd name="T84" fmla="*/ 604833 w 1548"/>
                <a:gd name="T85" fmla="*/ 285962 h 1395"/>
                <a:gd name="T86" fmla="*/ 523633 w 1548"/>
                <a:gd name="T87" fmla="*/ 352730 h 1395"/>
                <a:gd name="T88" fmla="*/ 519683 w 1548"/>
                <a:gd name="T89" fmla="*/ 370740 h 1395"/>
                <a:gd name="T90" fmla="*/ 517488 w 1548"/>
                <a:gd name="T91" fmla="*/ 372936 h 1395"/>
                <a:gd name="T92" fmla="*/ 514855 w 1548"/>
                <a:gd name="T93" fmla="*/ 375572 h 1395"/>
                <a:gd name="T94" fmla="*/ 506076 w 1548"/>
                <a:gd name="T95" fmla="*/ 397096 h 1395"/>
                <a:gd name="T96" fmla="*/ 553480 w 1548"/>
                <a:gd name="T97" fmla="*/ 551717 h 1395"/>
                <a:gd name="T98" fmla="*/ 391079 w 1548"/>
                <a:gd name="T99" fmla="*/ 507351 h 1395"/>
                <a:gd name="T100" fmla="*/ 122020 w 1548"/>
                <a:gd name="T101" fmla="*/ 587737 h 1395"/>
                <a:gd name="T102" fmla="*/ 116314 w 1548"/>
                <a:gd name="T103" fmla="*/ 488463 h 1395"/>
                <a:gd name="T104" fmla="*/ 33797 w 1548"/>
                <a:gd name="T105" fmla="*/ 271027 h 139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48" h="1395">
                  <a:moveTo>
                    <a:pt x="50" y="628"/>
                  </a:moveTo>
                  <a:cubicBezTo>
                    <a:pt x="107" y="692"/>
                    <a:pt x="165" y="755"/>
                    <a:pt x="219" y="821"/>
                  </a:cubicBezTo>
                  <a:cubicBezTo>
                    <a:pt x="288" y="905"/>
                    <a:pt x="285" y="878"/>
                    <a:pt x="263" y="987"/>
                  </a:cubicBezTo>
                  <a:cubicBezTo>
                    <a:pt x="245" y="1081"/>
                    <a:pt x="224" y="1173"/>
                    <a:pt x="205" y="1267"/>
                  </a:cubicBezTo>
                  <a:cubicBezTo>
                    <a:pt x="188" y="1355"/>
                    <a:pt x="213" y="1381"/>
                    <a:pt x="300" y="1367"/>
                  </a:cubicBezTo>
                  <a:cubicBezTo>
                    <a:pt x="310" y="1366"/>
                    <a:pt x="318" y="1362"/>
                    <a:pt x="327" y="1357"/>
                  </a:cubicBezTo>
                  <a:cubicBezTo>
                    <a:pt x="442" y="1294"/>
                    <a:pt x="563" y="1242"/>
                    <a:pt x="673" y="1170"/>
                  </a:cubicBezTo>
                  <a:cubicBezTo>
                    <a:pt x="724" y="1137"/>
                    <a:pt x="770" y="1136"/>
                    <a:pt x="825" y="1155"/>
                  </a:cubicBezTo>
                  <a:cubicBezTo>
                    <a:pt x="881" y="1174"/>
                    <a:pt x="927" y="1209"/>
                    <a:pt x="979" y="1234"/>
                  </a:cubicBezTo>
                  <a:cubicBezTo>
                    <a:pt x="1021" y="1254"/>
                    <a:pt x="1032" y="1270"/>
                    <a:pt x="1031" y="1276"/>
                  </a:cubicBezTo>
                  <a:cubicBezTo>
                    <a:pt x="1025" y="1309"/>
                    <a:pt x="1025" y="1381"/>
                    <a:pt x="1082" y="1380"/>
                  </a:cubicBezTo>
                  <a:cubicBezTo>
                    <a:pt x="1094" y="1378"/>
                    <a:pt x="1121" y="1380"/>
                    <a:pt x="1138" y="1345"/>
                  </a:cubicBezTo>
                  <a:cubicBezTo>
                    <a:pt x="1146" y="1334"/>
                    <a:pt x="1163" y="1352"/>
                    <a:pt x="1186" y="1368"/>
                  </a:cubicBezTo>
                  <a:cubicBezTo>
                    <a:pt x="1192" y="1371"/>
                    <a:pt x="1198" y="1374"/>
                    <a:pt x="1205" y="1377"/>
                  </a:cubicBezTo>
                  <a:cubicBezTo>
                    <a:pt x="1260" y="1395"/>
                    <a:pt x="1309" y="1354"/>
                    <a:pt x="1298" y="1296"/>
                  </a:cubicBezTo>
                  <a:cubicBezTo>
                    <a:pt x="1296" y="1280"/>
                    <a:pt x="1293" y="1264"/>
                    <a:pt x="1287" y="1248"/>
                  </a:cubicBezTo>
                  <a:cubicBezTo>
                    <a:pt x="1270" y="1200"/>
                    <a:pt x="1253" y="1152"/>
                    <a:pt x="1237" y="1103"/>
                  </a:cubicBezTo>
                  <a:cubicBezTo>
                    <a:pt x="1222" y="1056"/>
                    <a:pt x="1238" y="1010"/>
                    <a:pt x="1280" y="984"/>
                  </a:cubicBezTo>
                  <a:cubicBezTo>
                    <a:pt x="1297" y="972"/>
                    <a:pt x="1313" y="980"/>
                    <a:pt x="1327" y="993"/>
                  </a:cubicBezTo>
                  <a:cubicBezTo>
                    <a:pt x="1335" y="1001"/>
                    <a:pt x="1338" y="1011"/>
                    <a:pt x="1340" y="1022"/>
                  </a:cubicBezTo>
                  <a:cubicBezTo>
                    <a:pt x="1354" y="1091"/>
                    <a:pt x="1365" y="1161"/>
                    <a:pt x="1367" y="1231"/>
                  </a:cubicBezTo>
                  <a:cubicBezTo>
                    <a:pt x="1368" y="1266"/>
                    <a:pt x="1374" y="1300"/>
                    <a:pt x="1380" y="1334"/>
                  </a:cubicBezTo>
                  <a:cubicBezTo>
                    <a:pt x="1384" y="1362"/>
                    <a:pt x="1405" y="1372"/>
                    <a:pt x="1432" y="1372"/>
                  </a:cubicBezTo>
                  <a:cubicBezTo>
                    <a:pt x="1450" y="1371"/>
                    <a:pt x="1466" y="1366"/>
                    <a:pt x="1480" y="1353"/>
                  </a:cubicBezTo>
                  <a:cubicBezTo>
                    <a:pt x="1504" y="1331"/>
                    <a:pt x="1506" y="1303"/>
                    <a:pt x="1506" y="1274"/>
                  </a:cubicBezTo>
                  <a:cubicBezTo>
                    <a:pt x="1505" y="1111"/>
                    <a:pt x="1498" y="948"/>
                    <a:pt x="1460" y="788"/>
                  </a:cubicBezTo>
                  <a:cubicBezTo>
                    <a:pt x="1457" y="776"/>
                    <a:pt x="1456" y="769"/>
                    <a:pt x="1467" y="761"/>
                  </a:cubicBezTo>
                  <a:cubicBezTo>
                    <a:pt x="1533" y="711"/>
                    <a:pt x="1548" y="651"/>
                    <a:pt x="1512" y="576"/>
                  </a:cubicBezTo>
                  <a:cubicBezTo>
                    <a:pt x="1503" y="559"/>
                    <a:pt x="1496" y="540"/>
                    <a:pt x="1483" y="526"/>
                  </a:cubicBezTo>
                  <a:cubicBezTo>
                    <a:pt x="1466" y="505"/>
                    <a:pt x="1471" y="504"/>
                    <a:pt x="1487" y="487"/>
                  </a:cubicBezTo>
                  <a:cubicBezTo>
                    <a:pt x="1498" y="475"/>
                    <a:pt x="1510" y="454"/>
                    <a:pt x="1517" y="439"/>
                  </a:cubicBezTo>
                  <a:cubicBezTo>
                    <a:pt x="1540" y="389"/>
                    <a:pt x="1546" y="320"/>
                    <a:pt x="1513" y="270"/>
                  </a:cubicBezTo>
                  <a:cubicBezTo>
                    <a:pt x="1475" y="212"/>
                    <a:pt x="1403" y="194"/>
                    <a:pt x="1337" y="209"/>
                  </a:cubicBezTo>
                  <a:cubicBezTo>
                    <a:pt x="1245" y="230"/>
                    <a:pt x="1230" y="265"/>
                    <a:pt x="1209" y="353"/>
                  </a:cubicBezTo>
                  <a:cubicBezTo>
                    <a:pt x="1205" y="370"/>
                    <a:pt x="1211" y="389"/>
                    <a:pt x="1203" y="406"/>
                  </a:cubicBezTo>
                  <a:cubicBezTo>
                    <a:pt x="1158" y="404"/>
                    <a:pt x="1113" y="417"/>
                    <a:pt x="1068" y="419"/>
                  </a:cubicBezTo>
                  <a:cubicBezTo>
                    <a:pt x="1050" y="420"/>
                    <a:pt x="1030" y="430"/>
                    <a:pt x="1016" y="424"/>
                  </a:cubicBezTo>
                  <a:cubicBezTo>
                    <a:pt x="998" y="416"/>
                    <a:pt x="999" y="391"/>
                    <a:pt x="993" y="373"/>
                  </a:cubicBezTo>
                  <a:cubicBezTo>
                    <a:pt x="962" y="290"/>
                    <a:pt x="918" y="213"/>
                    <a:pt x="883" y="132"/>
                  </a:cubicBezTo>
                  <a:cubicBezTo>
                    <a:pt x="870" y="101"/>
                    <a:pt x="849" y="75"/>
                    <a:pt x="828" y="49"/>
                  </a:cubicBezTo>
                  <a:cubicBezTo>
                    <a:pt x="786" y="0"/>
                    <a:pt x="740" y="2"/>
                    <a:pt x="700" y="52"/>
                  </a:cubicBezTo>
                  <a:cubicBezTo>
                    <a:pt x="683" y="73"/>
                    <a:pt x="668" y="94"/>
                    <a:pt x="654" y="116"/>
                  </a:cubicBezTo>
                  <a:cubicBezTo>
                    <a:pt x="604" y="199"/>
                    <a:pt x="556" y="283"/>
                    <a:pt x="516" y="371"/>
                  </a:cubicBezTo>
                  <a:cubicBezTo>
                    <a:pt x="492" y="421"/>
                    <a:pt x="458" y="460"/>
                    <a:pt x="396" y="467"/>
                  </a:cubicBezTo>
                  <a:cubicBezTo>
                    <a:pt x="330" y="474"/>
                    <a:pt x="115" y="504"/>
                    <a:pt x="72" y="508"/>
                  </a:cubicBezTo>
                  <a:cubicBezTo>
                    <a:pt x="18" y="513"/>
                    <a:pt x="0" y="547"/>
                    <a:pt x="26" y="594"/>
                  </a:cubicBezTo>
                  <a:cubicBezTo>
                    <a:pt x="33" y="606"/>
                    <a:pt x="41" y="617"/>
                    <a:pt x="50" y="628"/>
                  </a:cubicBezTo>
                  <a:close/>
                  <a:moveTo>
                    <a:pt x="1119" y="1332"/>
                  </a:moveTo>
                  <a:cubicBezTo>
                    <a:pt x="1112" y="1346"/>
                    <a:pt x="1102" y="1356"/>
                    <a:pt x="1084" y="1357"/>
                  </a:cubicBezTo>
                  <a:cubicBezTo>
                    <a:pt x="1071" y="1357"/>
                    <a:pt x="1060" y="1351"/>
                    <a:pt x="1058" y="1338"/>
                  </a:cubicBezTo>
                  <a:cubicBezTo>
                    <a:pt x="1054" y="1324"/>
                    <a:pt x="1050" y="1306"/>
                    <a:pt x="1056" y="1289"/>
                  </a:cubicBezTo>
                  <a:cubicBezTo>
                    <a:pt x="1075" y="1289"/>
                    <a:pt x="1093" y="1303"/>
                    <a:pt x="1106" y="1310"/>
                  </a:cubicBezTo>
                  <a:cubicBezTo>
                    <a:pt x="1114" y="1315"/>
                    <a:pt x="1125" y="1320"/>
                    <a:pt x="1119" y="1332"/>
                  </a:cubicBezTo>
                  <a:close/>
                  <a:moveTo>
                    <a:pt x="1480" y="1231"/>
                  </a:moveTo>
                  <a:cubicBezTo>
                    <a:pt x="1480" y="1257"/>
                    <a:pt x="1488" y="1340"/>
                    <a:pt x="1432" y="1345"/>
                  </a:cubicBezTo>
                  <a:cubicBezTo>
                    <a:pt x="1414" y="1347"/>
                    <a:pt x="1403" y="1336"/>
                    <a:pt x="1401" y="1317"/>
                  </a:cubicBezTo>
                  <a:cubicBezTo>
                    <a:pt x="1399" y="1292"/>
                    <a:pt x="1379" y="1097"/>
                    <a:pt x="1364" y="1026"/>
                  </a:cubicBezTo>
                  <a:cubicBezTo>
                    <a:pt x="1361" y="1009"/>
                    <a:pt x="1358" y="993"/>
                    <a:pt x="1348" y="979"/>
                  </a:cubicBezTo>
                  <a:cubicBezTo>
                    <a:pt x="1325" y="944"/>
                    <a:pt x="1286" y="939"/>
                    <a:pt x="1257" y="969"/>
                  </a:cubicBezTo>
                  <a:cubicBezTo>
                    <a:pt x="1244" y="982"/>
                    <a:pt x="1232" y="997"/>
                    <a:pt x="1217" y="1014"/>
                  </a:cubicBezTo>
                  <a:cubicBezTo>
                    <a:pt x="1199" y="978"/>
                    <a:pt x="1191" y="944"/>
                    <a:pt x="1184" y="909"/>
                  </a:cubicBezTo>
                  <a:cubicBezTo>
                    <a:pt x="1182" y="899"/>
                    <a:pt x="1183" y="883"/>
                    <a:pt x="1190" y="875"/>
                  </a:cubicBezTo>
                  <a:cubicBezTo>
                    <a:pt x="1210" y="853"/>
                    <a:pt x="1230" y="833"/>
                    <a:pt x="1261" y="828"/>
                  </a:cubicBezTo>
                  <a:cubicBezTo>
                    <a:pt x="1309" y="822"/>
                    <a:pt x="1352" y="807"/>
                    <a:pt x="1396" y="790"/>
                  </a:cubicBezTo>
                  <a:cubicBezTo>
                    <a:pt x="1423" y="781"/>
                    <a:pt x="1425" y="782"/>
                    <a:pt x="1437" y="808"/>
                  </a:cubicBezTo>
                  <a:cubicBezTo>
                    <a:pt x="1469" y="889"/>
                    <a:pt x="1481" y="1130"/>
                    <a:pt x="1480" y="1231"/>
                  </a:cubicBezTo>
                  <a:close/>
                  <a:moveTo>
                    <a:pt x="1237" y="336"/>
                  </a:moveTo>
                  <a:cubicBezTo>
                    <a:pt x="1249" y="294"/>
                    <a:pt x="1275" y="230"/>
                    <a:pt x="1381" y="230"/>
                  </a:cubicBezTo>
                  <a:cubicBezTo>
                    <a:pt x="1463" y="226"/>
                    <a:pt x="1527" y="287"/>
                    <a:pt x="1504" y="397"/>
                  </a:cubicBezTo>
                  <a:cubicBezTo>
                    <a:pt x="1498" y="442"/>
                    <a:pt x="1462" y="509"/>
                    <a:pt x="1371" y="500"/>
                  </a:cubicBezTo>
                  <a:cubicBezTo>
                    <a:pt x="1334" y="495"/>
                    <a:pt x="1298" y="491"/>
                    <a:pt x="1268" y="463"/>
                  </a:cubicBezTo>
                  <a:cubicBezTo>
                    <a:pt x="1231" y="428"/>
                    <a:pt x="1224" y="380"/>
                    <a:pt x="1237" y="336"/>
                  </a:cubicBezTo>
                  <a:close/>
                  <a:moveTo>
                    <a:pt x="1006" y="482"/>
                  </a:moveTo>
                  <a:cubicBezTo>
                    <a:pt x="1017" y="457"/>
                    <a:pt x="1037" y="444"/>
                    <a:pt x="1064" y="441"/>
                  </a:cubicBezTo>
                  <a:cubicBezTo>
                    <a:pt x="1102" y="437"/>
                    <a:pt x="1141" y="434"/>
                    <a:pt x="1186" y="430"/>
                  </a:cubicBezTo>
                  <a:cubicBezTo>
                    <a:pt x="1203" y="426"/>
                    <a:pt x="1217" y="437"/>
                    <a:pt x="1229" y="458"/>
                  </a:cubicBezTo>
                  <a:cubicBezTo>
                    <a:pt x="1250" y="494"/>
                    <a:pt x="1336" y="541"/>
                    <a:pt x="1434" y="520"/>
                  </a:cubicBezTo>
                  <a:cubicBezTo>
                    <a:pt x="1445" y="514"/>
                    <a:pt x="1459" y="525"/>
                    <a:pt x="1464" y="534"/>
                  </a:cubicBezTo>
                  <a:cubicBezTo>
                    <a:pt x="1485" y="566"/>
                    <a:pt x="1504" y="594"/>
                    <a:pt x="1511" y="633"/>
                  </a:cubicBezTo>
                  <a:cubicBezTo>
                    <a:pt x="1520" y="681"/>
                    <a:pt x="1493" y="722"/>
                    <a:pt x="1450" y="744"/>
                  </a:cubicBezTo>
                  <a:cubicBezTo>
                    <a:pt x="1386" y="775"/>
                    <a:pt x="1319" y="794"/>
                    <a:pt x="1249" y="806"/>
                  </a:cubicBezTo>
                  <a:cubicBezTo>
                    <a:pt x="1223" y="811"/>
                    <a:pt x="1210" y="795"/>
                    <a:pt x="1213" y="769"/>
                  </a:cubicBezTo>
                  <a:cubicBezTo>
                    <a:pt x="1216" y="744"/>
                    <a:pt x="1233" y="735"/>
                    <a:pt x="1255" y="726"/>
                  </a:cubicBezTo>
                  <a:cubicBezTo>
                    <a:pt x="1291" y="712"/>
                    <a:pt x="1327" y="698"/>
                    <a:pt x="1363" y="684"/>
                  </a:cubicBezTo>
                  <a:cubicBezTo>
                    <a:pt x="1374" y="679"/>
                    <a:pt x="1386" y="675"/>
                    <a:pt x="1397" y="669"/>
                  </a:cubicBezTo>
                  <a:cubicBezTo>
                    <a:pt x="1446" y="637"/>
                    <a:pt x="1447" y="606"/>
                    <a:pt x="1394" y="573"/>
                  </a:cubicBezTo>
                  <a:cubicBezTo>
                    <a:pt x="1354" y="548"/>
                    <a:pt x="1308" y="535"/>
                    <a:pt x="1264" y="519"/>
                  </a:cubicBezTo>
                  <a:cubicBezTo>
                    <a:pt x="1237" y="509"/>
                    <a:pt x="1210" y="500"/>
                    <a:pt x="1182" y="492"/>
                  </a:cubicBezTo>
                  <a:cubicBezTo>
                    <a:pt x="1141" y="481"/>
                    <a:pt x="1134" y="485"/>
                    <a:pt x="1117" y="522"/>
                  </a:cubicBezTo>
                  <a:cubicBezTo>
                    <a:pt x="1101" y="558"/>
                    <a:pt x="1080" y="592"/>
                    <a:pt x="1059" y="626"/>
                  </a:cubicBezTo>
                  <a:cubicBezTo>
                    <a:pt x="1054" y="636"/>
                    <a:pt x="1046" y="645"/>
                    <a:pt x="1038" y="651"/>
                  </a:cubicBezTo>
                  <a:cubicBezTo>
                    <a:pt x="1022" y="663"/>
                    <a:pt x="1005" y="663"/>
                    <a:pt x="987" y="654"/>
                  </a:cubicBezTo>
                  <a:cubicBezTo>
                    <a:pt x="971" y="646"/>
                    <a:pt x="966" y="632"/>
                    <a:pt x="968" y="616"/>
                  </a:cubicBezTo>
                  <a:cubicBezTo>
                    <a:pt x="975" y="570"/>
                    <a:pt x="986" y="525"/>
                    <a:pt x="1006" y="482"/>
                  </a:cubicBezTo>
                  <a:close/>
                  <a:moveTo>
                    <a:pt x="64" y="539"/>
                  </a:moveTo>
                  <a:cubicBezTo>
                    <a:pt x="103" y="525"/>
                    <a:pt x="378" y="494"/>
                    <a:pt x="416" y="491"/>
                  </a:cubicBezTo>
                  <a:cubicBezTo>
                    <a:pt x="468" y="488"/>
                    <a:pt x="505" y="459"/>
                    <a:pt x="524" y="414"/>
                  </a:cubicBezTo>
                  <a:cubicBezTo>
                    <a:pt x="569" y="308"/>
                    <a:pt x="707" y="74"/>
                    <a:pt x="725" y="57"/>
                  </a:cubicBezTo>
                  <a:cubicBezTo>
                    <a:pt x="732" y="51"/>
                    <a:pt x="740" y="47"/>
                    <a:pt x="749" y="45"/>
                  </a:cubicBezTo>
                  <a:cubicBezTo>
                    <a:pt x="749" y="45"/>
                    <a:pt x="749" y="45"/>
                    <a:pt x="749" y="45"/>
                  </a:cubicBezTo>
                  <a:cubicBezTo>
                    <a:pt x="755" y="44"/>
                    <a:pt x="761" y="44"/>
                    <a:pt x="768" y="44"/>
                  </a:cubicBezTo>
                  <a:cubicBezTo>
                    <a:pt x="768" y="44"/>
                    <a:pt x="768" y="44"/>
                    <a:pt x="768" y="44"/>
                  </a:cubicBezTo>
                  <a:cubicBezTo>
                    <a:pt x="770" y="45"/>
                    <a:pt x="772" y="45"/>
                    <a:pt x="774" y="45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6" y="46"/>
                    <a:pt x="778" y="46"/>
                    <a:pt x="780" y="47"/>
                  </a:cubicBezTo>
                  <a:cubicBezTo>
                    <a:pt x="781" y="47"/>
                    <a:pt x="781" y="47"/>
                    <a:pt x="781" y="47"/>
                  </a:cubicBezTo>
                  <a:cubicBezTo>
                    <a:pt x="782" y="47"/>
                    <a:pt x="784" y="48"/>
                    <a:pt x="786" y="49"/>
                  </a:cubicBezTo>
                  <a:cubicBezTo>
                    <a:pt x="786" y="49"/>
                    <a:pt x="787" y="49"/>
                    <a:pt x="787" y="50"/>
                  </a:cubicBezTo>
                  <a:cubicBezTo>
                    <a:pt x="788" y="50"/>
                    <a:pt x="790" y="51"/>
                    <a:pt x="791" y="51"/>
                  </a:cubicBezTo>
                  <a:cubicBezTo>
                    <a:pt x="791" y="52"/>
                    <a:pt x="792" y="52"/>
                    <a:pt x="792" y="52"/>
                  </a:cubicBezTo>
                  <a:cubicBezTo>
                    <a:pt x="794" y="53"/>
                    <a:pt x="796" y="54"/>
                    <a:pt x="797" y="55"/>
                  </a:cubicBezTo>
                  <a:cubicBezTo>
                    <a:pt x="817" y="71"/>
                    <a:pt x="826" y="91"/>
                    <a:pt x="838" y="113"/>
                  </a:cubicBezTo>
                  <a:cubicBezTo>
                    <a:pt x="890" y="210"/>
                    <a:pt x="942" y="307"/>
                    <a:pt x="975" y="413"/>
                  </a:cubicBezTo>
                  <a:cubicBezTo>
                    <a:pt x="985" y="448"/>
                    <a:pt x="982" y="475"/>
                    <a:pt x="973" y="506"/>
                  </a:cubicBezTo>
                  <a:cubicBezTo>
                    <a:pt x="963" y="539"/>
                    <a:pt x="951" y="571"/>
                    <a:pt x="946" y="606"/>
                  </a:cubicBezTo>
                  <a:cubicBezTo>
                    <a:pt x="940" y="643"/>
                    <a:pt x="947" y="663"/>
                    <a:pt x="970" y="673"/>
                  </a:cubicBezTo>
                  <a:cubicBezTo>
                    <a:pt x="1001" y="686"/>
                    <a:pt x="1034" y="689"/>
                    <a:pt x="1061" y="659"/>
                  </a:cubicBezTo>
                  <a:cubicBezTo>
                    <a:pt x="1073" y="645"/>
                    <a:pt x="1083" y="631"/>
                    <a:pt x="1093" y="616"/>
                  </a:cubicBezTo>
                  <a:cubicBezTo>
                    <a:pt x="1096" y="611"/>
                    <a:pt x="1099" y="606"/>
                    <a:pt x="1102" y="601"/>
                  </a:cubicBezTo>
                  <a:cubicBezTo>
                    <a:pt x="1103" y="601"/>
                    <a:pt x="1103" y="601"/>
                    <a:pt x="1103" y="601"/>
                  </a:cubicBezTo>
                  <a:cubicBezTo>
                    <a:pt x="1105" y="596"/>
                    <a:pt x="1108" y="592"/>
                    <a:pt x="1111" y="587"/>
                  </a:cubicBezTo>
                  <a:cubicBezTo>
                    <a:pt x="1111" y="586"/>
                    <a:pt x="1111" y="586"/>
                    <a:pt x="1112" y="585"/>
                  </a:cubicBezTo>
                  <a:cubicBezTo>
                    <a:pt x="1114" y="581"/>
                    <a:pt x="1116" y="577"/>
                    <a:pt x="1118" y="572"/>
                  </a:cubicBezTo>
                  <a:cubicBezTo>
                    <a:pt x="1119" y="571"/>
                    <a:pt x="1119" y="570"/>
                    <a:pt x="1120" y="570"/>
                  </a:cubicBezTo>
                  <a:cubicBezTo>
                    <a:pt x="1122" y="564"/>
                    <a:pt x="1125" y="559"/>
                    <a:pt x="1127" y="554"/>
                  </a:cubicBezTo>
                  <a:cubicBezTo>
                    <a:pt x="1143" y="518"/>
                    <a:pt x="1156" y="510"/>
                    <a:pt x="1190" y="523"/>
                  </a:cubicBezTo>
                  <a:cubicBezTo>
                    <a:pt x="1253" y="547"/>
                    <a:pt x="1319" y="565"/>
                    <a:pt x="1378" y="599"/>
                  </a:cubicBezTo>
                  <a:cubicBezTo>
                    <a:pt x="1389" y="605"/>
                    <a:pt x="1404" y="608"/>
                    <a:pt x="1404" y="622"/>
                  </a:cubicBezTo>
                  <a:cubicBezTo>
                    <a:pt x="1405" y="639"/>
                    <a:pt x="1390" y="646"/>
                    <a:pt x="1378" y="651"/>
                  </a:cubicBezTo>
                  <a:cubicBezTo>
                    <a:pt x="1343" y="664"/>
                    <a:pt x="1308" y="676"/>
                    <a:pt x="1273" y="688"/>
                  </a:cubicBezTo>
                  <a:cubicBezTo>
                    <a:pt x="1259" y="693"/>
                    <a:pt x="1244" y="697"/>
                    <a:pt x="1231" y="706"/>
                  </a:cubicBezTo>
                  <a:cubicBezTo>
                    <a:pt x="1194" y="729"/>
                    <a:pt x="1177" y="763"/>
                    <a:pt x="1193" y="803"/>
                  </a:cubicBezTo>
                  <a:cubicBezTo>
                    <a:pt x="1204" y="830"/>
                    <a:pt x="1199" y="835"/>
                    <a:pt x="1188" y="842"/>
                  </a:cubicBezTo>
                  <a:cubicBezTo>
                    <a:pt x="1187" y="842"/>
                    <a:pt x="1186" y="843"/>
                    <a:pt x="1185" y="844"/>
                  </a:cubicBezTo>
                  <a:cubicBezTo>
                    <a:pt x="1184" y="844"/>
                    <a:pt x="1184" y="844"/>
                    <a:pt x="1184" y="844"/>
                  </a:cubicBezTo>
                  <a:cubicBezTo>
                    <a:pt x="1183" y="845"/>
                    <a:pt x="1183" y="846"/>
                    <a:pt x="1182" y="846"/>
                  </a:cubicBezTo>
                  <a:cubicBezTo>
                    <a:pt x="1181" y="847"/>
                    <a:pt x="1181" y="847"/>
                    <a:pt x="1181" y="847"/>
                  </a:cubicBezTo>
                  <a:cubicBezTo>
                    <a:pt x="1180" y="848"/>
                    <a:pt x="1179" y="849"/>
                    <a:pt x="1179" y="849"/>
                  </a:cubicBezTo>
                  <a:cubicBezTo>
                    <a:pt x="1178" y="850"/>
                    <a:pt x="1178" y="850"/>
                    <a:pt x="1177" y="851"/>
                  </a:cubicBezTo>
                  <a:cubicBezTo>
                    <a:pt x="1177" y="851"/>
                    <a:pt x="1176" y="851"/>
                    <a:pt x="1176" y="852"/>
                  </a:cubicBezTo>
                  <a:cubicBezTo>
                    <a:pt x="1175" y="853"/>
                    <a:pt x="1174" y="854"/>
                    <a:pt x="1173" y="855"/>
                  </a:cubicBezTo>
                  <a:cubicBezTo>
                    <a:pt x="1172" y="856"/>
                    <a:pt x="1172" y="856"/>
                    <a:pt x="1172" y="856"/>
                  </a:cubicBezTo>
                  <a:cubicBezTo>
                    <a:pt x="1172" y="857"/>
                    <a:pt x="1171" y="858"/>
                    <a:pt x="1170" y="858"/>
                  </a:cubicBezTo>
                  <a:cubicBezTo>
                    <a:pt x="1159" y="873"/>
                    <a:pt x="1152" y="891"/>
                    <a:pt x="1153" y="904"/>
                  </a:cubicBezTo>
                  <a:cubicBezTo>
                    <a:pt x="1155" y="916"/>
                    <a:pt x="1159" y="928"/>
                    <a:pt x="1162" y="940"/>
                  </a:cubicBezTo>
                  <a:cubicBezTo>
                    <a:pt x="1162" y="940"/>
                    <a:pt x="1162" y="940"/>
                    <a:pt x="1162" y="940"/>
                  </a:cubicBezTo>
                  <a:cubicBezTo>
                    <a:pt x="1188" y="1047"/>
                    <a:pt x="1226" y="1152"/>
                    <a:pt x="1261" y="1256"/>
                  </a:cubicBezTo>
                  <a:cubicBezTo>
                    <a:pt x="1268" y="1276"/>
                    <a:pt x="1274" y="1296"/>
                    <a:pt x="1274" y="1317"/>
                  </a:cubicBezTo>
                  <a:cubicBezTo>
                    <a:pt x="1274" y="1347"/>
                    <a:pt x="1255" y="1360"/>
                    <a:pt x="1226" y="1350"/>
                  </a:cubicBezTo>
                  <a:cubicBezTo>
                    <a:pt x="1211" y="1346"/>
                    <a:pt x="991" y="1211"/>
                    <a:pt x="891" y="1155"/>
                  </a:cubicBezTo>
                  <a:cubicBezTo>
                    <a:pt x="849" y="1132"/>
                    <a:pt x="778" y="1092"/>
                    <a:pt x="710" y="1120"/>
                  </a:cubicBezTo>
                  <a:cubicBezTo>
                    <a:pt x="638" y="1163"/>
                    <a:pt x="391" y="1293"/>
                    <a:pt x="348" y="1316"/>
                  </a:cubicBezTo>
                  <a:cubicBezTo>
                    <a:pt x="326" y="1328"/>
                    <a:pt x="303" y="1334"/>
                    <a:pt x="278" y="1338"/>
                  </a:cubicBezTo>
                  <a:cubicBezTo>
                    <a:pt x="241" y="1343"/>
                    <a:pt x="230" y="1333"/>
                    <a:pt x="230" y="1293"/>
                  </a:cubicBezTo>
                  <a:cubicBezTo>
                    <a:pt x="234" y="1251"/>
                    <a:pt x="247" y="1207"/>
                    <a:pt x="255" y="1162"/>
                  </a:cubicBezTo>
                  <a:cubicBezTo>
                    <a:pt x="259" y="1146"/>
                    <a:pt x="262" y="1129"/>
                    <a:pt x="265" y="1112"/>
                  </a:cubicBezTo>
                  <a:cubicBezTo>
                    <a:pt x="277" y="1045"/>
                    <a:pt x="289" y="977"/>
                    <a:pt x="303" y="910"/>
                  </a:cubicBezTo>
                  <a:cubicBezTo>
                    <a:pt x="306" y="890"/>
                    <a:pt x="299" y="872"/>
                    <a:pt x="286" y="857"/>
                  </a:cubicBezTo>
                  <a:cubicBezTo>
                    <a:pt x="215" y="776"/>
                    <a:pt x="148" y="698"/>
                    <a:pt x="77" y="617"/>
                  </a:cubicBezTo>
                  <a:cubicBezTo>
                    <a:pt x="65" y="603"/>
                    <a:pt x="52" y="589"/>
                    <a:pt x="45" y="572"/>
                  </a:cubicBezTo>
                  <a:cubicBezTo>
                    <a:pt x="37" y="552"/>
                    <a:pt x="42" y="546"/>
                    <a:pt x="64" y="5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39" name="Freeform 1399">
              <a:extLst>
                <a:ext uri="{FF2B5EF4-FFF2-40B4-BE49-F238E27FC236}">
                  <a16:creationId xmlns:a16="http://schemas.microsoft.com/office/drawing/2014/main" id="{6DA0B537-2463-493B-9B15-EE8222638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5" y="5716588"/>
              <a:ext cx="104775" cy="17462"/>
            </a:xfrm>
            <a:custGeom>
              <a:avLst/>
              <a:gdLst>
                <a:gd name="T0" fmla="*/ 76835 w 240"/>
                <a:gd name="T1" fmla="*/ 4248 h 37"/>
                <a:gd name="T2" fmla="*/ 24448 w 240"/>
                <a:gd name="T3" fmla="*/ 944 h 37"/>
                <a:gd name="T4" fmla="*/ 3056 w 240"/>
                <a:gd name="T5" fmla="*/ 2832 h 37"/>
                <a:gd name="T6" fmla="*/ 0 w 240"/>
                <a:gd name="T7" fmla="*/ 7079 h 37"/>
                <a:gd name="T8" fmla="*/ 3056 w 240"/>
                <a:gd name="T9" fmla="*/ 11327 h 37"/>
                <a:gd name="T10" fmla="*/ 10041 w 240"/>
                <a:gd name="T11" fmla="*/ 12743 h 37"/>
                <a:gd name="T12" fmla="*/ 104775 w 240"/>
                <a:gd name="T13" fmla="*/ 13214 h 37"/>
                <a:gd name="T14" fmla="*/ 76835 w 240"/>
                <a:gd name="T15" fmla="*/ 4248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0" h="37">
                  <a:moveTo>
                    <a:pt x="176" y="9"/>
                  </a:moveTo>
                  <a:cubicBezTo>
                    <a:pt x="122" y="6"/>
                    <a:pt x="96" y="7"/>
                    <a:pt x="56" y="2"/>
                  </a:cubicBezTo>
                  <a:cubicBezTo>
                    <a:pt x="40" y="0"/>
                    <a:pt x="23" y="0"/>
                    <a:pt x="7" y="6"/>
                  </a:cubicBezTo>
                  <a:cubicBezTo>
                    <a:pt x="4" y="7"/>
                    <a:pt x="0" y="12"/>
                    <a:pt x="0" y="15"/>
                  </a:cubicBezTo>
                  <a:cubicBezTo>
                    <a:pt x="0" y="18"/>
                    <a:pt x="4" y="23"/>
                    <a:pt x="7" y="24"/>
                  </a:cubicBezTo>
                  <a:cubicBezTo>
                    <a:pt x="12" y="26"/>
                    <a:pt x="17" y="27"/>
                    <a:pt x="23" y="27"/>
                  </a:cubicBezTo>
                  <a:cubicBezTo>
                    <a:pt x="93" y="31"/>
                    <a:pt x="150" y="37"/>
                    <a:pt x="240" y="28"/>
                  </a:cubicBezTo>
                  <a:cubicBezTo>
                    <a:pt x="216" y="11"/>
                    <a:pt x="195" y="6"/>
                    <a:pt x="176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40" name="Freeform 1400">
              <a:extLst>
                <a:ext uri="{FF2B5EF4-FFF2-40B4-BE49-F238E27FC236}">
                  <a16:creationId xmlns:a16="http://schemas.microsoft.com/office/drawing/2014/main" id="{FCBD0DF4-43A0-47B4-B1CF-86BC5EDCF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5376863"/>
              <a:ext cx="49213" cy="79375"/>
            </a:xfrm>
            <a:custGeom>
              <a:avLst/>
              <a:gdLst>
                <a:gd name="T0" fmla="*/ 45698 w 112"/>
                <a:gd name="T1" fmla="*/ 79375 h 183"/>
                <a:gd name="T2" fmla="*/ 49213 w 112"/>
                <a:gd name="T3" fmla="*/ 76339 h 183"/>
                <a:gd name="T4" fmla="*/ 44380 w 112"/>
                <a:gd name="T5" fmla="*/ 71134 h 183"/>
                <a:gd name="T6" fmla="*/ 13182 w 112"/>
                <a:gd name="T7" fmla="*/ 5205 h 183"/>
                <a:gd name="T8" fmla="*/ 10106 w 112"/>
                <a:gd name="T9" fmla="*/ 0 h 183"/>
                <a:gd name="T10" fmla="*/ 4833 w 112"/>
                <a:gd name="T11" fmla="*/ 4337 h 183"/>
                <a:gd name="T12" fmla="*/ 7909 w 112"/>
                <a:gd name="T13" fmla="*/ 33832 h 183"/>
                <a:gd name="T14" fmla="*/ 45698 w 112"/>
                <a:gd name="T15" fmla="*/ 79375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2" h="183">
                  <a:moveTo>
                    <a:pt x="104" y="183"/>
                  </a:moveTo>
                  <a:cubicBezTo>
                    <a:pt x="107" y="181"/>
                    <a:pt x="109" y="178"/>
                    <a:pt x="112" y="176"/>
                  </a:cubicBezTo>
                  <a:cubicBezTo>
                    <a:pt x="108" y="172"/>
                    <a:pt x="105" y="168"/>
                    <a:pt x="101" y="164"/>
                  </a:cubicBezTo>
                  <a:cubicBezTo>
                    <a:pt x="60" y="121"/>
                    <a:pt x="26" y="76"/>
                    <a:pt x="30" y="12"/>
                  </a:cubicBezTo>
                  <a:cubicBezTo>
                    <a:pt x="31" y="7"/>
                    <a:pt x="30" y="1"/>
                    <a:pt x="23" y="0"/>
                  </a:cubicBezTo>
                  <a:cubicBezTo>
                    <a:pt x="16" y="0"/>
                    <a:pt x="13" y="5"/>
                    <a:pt x="11" y="10"/>
                  </a:cubicBezTo>
                  <a:cubicBezTo>
                    <a:pt x="0" y="34"/>
                    <a:pt x="11" y="56"/>
                    <a:pt x="18" y="78"/>
                  </a:cubicBezTo>
                  <a:cubicBezTo>
                    <a:pt x="33" y="125"/>
                    <a:pt x="58" y="163"/>
                    <a:pt x="104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41" name="Freeform 1401">
              <a:extLst>
                <a:ext uri="{FF2B5EF4-FFF2-40B4-BE49-F238E27FC236}">
                  <a16:creationId xmlns:a16="http://schemas.microsoft.com/office/drawing/2014/main" id="{7EF0059E-8CD1-47EF-A39A-7EB5C111A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5100" y="5368925"/>
              <a:ext cx="25400" cy="90487"/>
            </a:xfrm>
            <a:custGeom>
              <a:avLst/>
              <a:gdLst>
                <a:gd name="T0" fmla="*/ 6888 w 59"/>
                <a:gd name="T1" fmla="*/ 90487 h 206"/>
                <a:gd name="T2" fmla="*/ 24539 w 59"/>
                <a:gd name="T3" fmla="*/ 38655 h 206"/>
                <a:gd name="T4" fmla="*/ 13346 w 59"/>
                <a:gd name="T5" fmla="*/ 7028 h 206"/>
                <a:gd name="T6" fmla="*/ 3444 w 59"/>
                <a:gd name="T7" fmla="*/ 3953 h 206"/>
                <a:gd name="T8" fmla="*/ 3444 w 59"/>
                <a:gd name="T9" fmla="*/ 13617 h 206"/>
                <a:gd name="T10" fmla="*/ 13346 w 59"/>
                <a:gd name="T11" fmla="*/ 64571 h 206"/>
                <a:gd name="T12" fmla="*/ 6888 w 59"/>
                <a:gd name="T13" fmla="*/ 90487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206">
                  <a:moveTo>
                    <a:pt x="16" y="206"/>
                  </a:moveTo>
                  <a:cubicBezTo>
                    <a:pt x="44" y="183"/>
                    <a:pt x="59" y="137"/>
                    <a:pt x="57" y="88"/>
                  </a:cubicBezTo>
                  <a:cubicBezTo>
                    <a:pt x="57" y="61"/>
                    <a:pt x="47" y="37"/>
                    <a:pt x="31" y="16"/>
                  </a:cubicBezTo>
                  <a:cubicBezTo>
                    <a:pt x="25" y="8"/>
                    <a:pt x="18" y="0"/>
                    <a:pt x="8" y="9"/>
                  </a:cubicBezTo>
                  <a:cubicBezTo>
                    <a:pt x="0" y="16"/>
                    <a:pt x="1" y="25"/>
                    <a:pt x="8" y="31"/>
                  </a:cubicBezTo>
                  <a:cubicBezTo>
                    <a:pt x="42" y="64"/>
                    <a:pt x="37" y="105"/>
                    <a:pt x="31" y="147"/>
                  </a:cubicBezTo>
                  <a:cubicBezTo>
                    <a:pt x="28" y="167"/>
                    <a:pt x="19" y="185"/>
                    <a:pt x="16" y="2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42" name="Freeform 1402">
              <a:extLst>
                <a:ext uri="{FF2B5EF4-FFF2-40B4-BE49-F238E27FC236}">
                  <a16:creationId xmlns:a16="http://schemas.microsoft.com/office/drawing/2014/main" id="{693974DE-4EC4-4813-B14B-4C8CE0FEB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0138" y="5716588"/>
              <a:ext cx="79375" cy="15875"/>
            </a:xfrm>
            <a:custGeom>
              <a:avLst/>
              <a:gdLst>
                <a:gd name="T0" fmla="*/ 0 w 181"/>
                <a:gd name="T1" fmla="*/ 4536 h 35"/>
                <a:gd name="T2" fmla="*/ 79375 w 181"/>
                <a:gd name="T3" fmla="*/ 6804 h 35"/>
                <a:gd name="T4" fmla="*/ 0 w 181"/>
                <a:gd name="T5" fmla="*/ 453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1" h="35">
                  <a:moveTo>
                    <a:pt x="0" y="10"/>
                  </a:moveTo>
                  <a:cubicBezTo>
                    <a:pt x="34" y="32"/>
                    <a:pt x="117" y="35"/>
                    <a:pt x="181" y="15"/>
                  </a:cubicBezTo>
                  <a:cubicBezTo>
                    <a:pt x="132" y="2"/>
                    <a:pt x="28" y="0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8643" name="Freeform 1403">
              <a:extLst>
                <a:ext uri="{FF2B5EF4-FFF2-40B4-BE49-F238E27FC236}">
                  <a16:creationId xmlns:a16="http://schemas.microsoft.com/office/drawing/2014/main" id="{33D0661B-352E-447C-941B-116E4BB3A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9300" y="5715000"/>
              <a:ext cx="49213" cy="14287"/>
            </a:xfrm>
            <a:custGeom>
              <a:avLst/>
              <a:gdLst>
                <a:gd name="T0" fmla="*/ 443 w 111"/>
                <a:gd name="T1" fmla="*/ 3572 h 32"/>
                <a:gd name="T2" fmla="*/ 3104 w 111"/>
                <a:gd name="T3" fmla="*/ 8036 h 32"/>
                <a:gd name="T4" fmla="*/ 49213 w 111"/>
                <a:gd name="T5" fmla="*/ 5804 h 32"/>
                <a:gd name="T6" fmla="*/ 3990 w 111"/>
                <a:gd name="T7" fmla="*/ 446 h 32"/>
                <a:gd name="T8" fmla="*/ 443 w 111"/>
                <a:gd name="T9" fmla="*/ 357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" h="32">
                  <a:moveTo>
                    <a:pt x="1" y="8"/>
                  </a:moveTo>
                  <a:cubicBezTo>
                    <a:pt x="0" y="13"/>
                    <a:pt x="3" y="17"/>
                    <a:pt x="7" y="18"/>
                  </a:cubicBezTo>
                  <a:cubicBezTo>
                    <a:pt x="42" y="27"/>
                    <a:pt x="77" y="32"/>
                    <a:pt x="111" y="13"/>
                  </a:cubicBezTo>
                  <a:cubicBezTo>
                    <a:pt x="78" y="1"/>
                    <a:pt x="42" y="9"/>
                    <a:pt x="9" y="1"/>
                  </a:cubicBezTo>
                  <a:cubicBezTo>
                    <a:pt x="6" y="0"/>
                    <a:pt x="2" y="3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CF6B0835-EA04-4881-A91A-FAE62E74817B}"/>
              </a:ext>
            </a:extLst>
          </p:cNvPr>
          <p:cNvSpPr txBox="1"/>
          <p:nvPr/>
        </p:nvSpPr>
        <p:spPr>
          <a:xfrm>
            <a:off x="1343025" y="765175"/>
            <a:ext cx="7285038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1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GRACIAS…. </a:t>
            </a:r>
          </a:p>
        </p:txBody>
      </p:sp>
      <p:pic>
        <p:nvPicPr>
          <p:cNvPr id="38" name="Picture 5">
            <a:extLst>
              <a:ext uri="{FF2B5EF4-FFF2-40B4-BE49-F238E27FC236}">
                <a16:creationId xmlns:a16="http://schemas.microsoft.com/office/drawing/2014/main" id="{357005D8-288E-49A8-9906-003AE5772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5520" y="2329133"/>
            <a:ext cx="5063265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8613" name="Imagen 6" descr="Imagen que contiene reloj&#10;&#10;Descripción generada automáticamente">
            <a:extLst>
              <a:ext uri="{FF2B5EF4-FFF2-40B4-BE49-F238E27FC236}">
                <a16:creationId xmlns:a16="http://schemas.microsoft.com/office/drawing/2014/main" id="{797A698E-ED9F-4A16-890A-9D0CA6678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2116138"/>
            <a:ext cx="222567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84">
            <a:extLst>
              <a:ext uri="{FF2B5EF4-FFF2-40B4-BE49-F238E27FC236}">
                <a16:creationId xmlns:a16="http://schemas.microsoft.com/office/drawing/2014/main" id="{F958FEC3-7535-4DB1-8DBE-52E8372B7805}"/>
              </a:ext>
            </a:extLst>
          </p:cNvPr>
          <p:cNvGrpSpPr>
            <a:grpSpLocks/>
          </p:cNvGrpSpPr>
          <p:nvPr/>
        </p:nvGrpSpPr>
        <p:grpSpPr bwMode="auto">
          <a:xfrm>
            <a:off x="728663" y="0"/>
            <a:ext cx="4792662" cy="6616700"/>
            <a:chOff x="728436" y="0"/>
            <a:chExt cx="4793604" cy="6616702"/>
          </a:xfrm>
        </p:grpSpPr>
        <p:sp>
          <p:nvSpPr>
            <p:cNvPr id="69641" name="Oval 13">
              <a:extLst>
                <a:ext uri="{FF2B5EF4-FFF2-40B4-BE49-F238E27FC236}">
                  <a16:creationId xmlns:a16="http://schemas.microsoft.com/office/drawing/2014/main" id="{7D167BB6-3426-4D3F-9F70-849EDEF04D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8436" y="6321225"/>
              <a:ext cx="4793604" cy="123355"/>
            </a:xfrm>
            <a:prstGeom prst="ellipse">
              <a:avLst/>
            </a:prstGeom>
            <a:solidFill>
              <a:srgbClr val="79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sp>
          <p:nvSpPr>
            <p:cNvPr id="69642" name="Freeform 29">
              <a:extLst>
                <a:ext uri="{FF2B5EF4-FFF2-40B4-BE49-F238E27FC236}">
                  <a16:creationId xmlns:a16="http://schemas.microsoft.com/office/drawing/2014/main" id="{ACE3B2CE-19DA-48D0-A65D-750C5137DB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8938" y="4545496"/>
              <a:ext cx="157780" cy="51637"/>
            </a:xfrm>
            <a:custGeom>
              <a:avLst/>
              <a:gdLst>
                <a:gd name="T0" fmla="*/ 0 w 262"/>
                <a:gd name="T1" fmla="*/ 51637 h 84"/>
                <a:gd name="T2" fmla="*/ 78890 w 262"/>
                <a:gd name="T3" fmla="*/ 0 h 84"/>
                <a:gd name="T4" fmla="*/ 157780 w 262"/>
                <a:gd name="T5" fmla="*/ 51637 h 84"/>
                <a:gd name="T6" fmla="*/ 0 w 262"/>
                <a:gd name="T7" fmla="*/ 51637 h 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2" h="84">
                  <a:moveTo>
                    <a:pt x="0" y="84"/>
                  </a:moveTo>
                  <a:cubicBezTo>
                    <a:pt x="0" y="37"/>
                    <a:pt x="59" y="0"/>
                    <a:pt x="131" y="0"/>
                  </a:cubicBezTo>
                  <a:cubicBezTo>
                    <a:pt x="203" y="0"/>
                    <a:pt x="262" y="37"/>
                    <a:pt x="262" y="84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69643" name="Group 282">
              <a:extLst>
                <a:ext uri="{FF2B5EF4-FFF2-40B4-BE49-F238E27FC236}">
                  <a16:creationId xmlns:a16="http://schemas.microsoft.com/office/drawing/2014/main" id="{6F962D28-1CC9-4649-8507-50E38372DD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394" y="3825453"/>
              <a:ext cx="493417" cy="765945"/>
              <a:chOff x="4050394" y="3825453"/>
              <a:chExt cx="493417" cy="765945"/>
            </a:xfrm>
          </p:grpSpPr>
          <p:sp>
            <p:nvSpPr>
              <p:cNvPr id="69886" name="Freeform 20">
                <a:extLst>
                  <a:ext uri="{FF2B5EF4-FFF2-40B4-BE49-F238E27FC236}">
                    <a16:creationId xmlns:a16="http://schemas.microsoft.com/office/drawing/2014/main" id="{ABC4DA5E-BA8E-47FF-A114-E7BDA9EA62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64737" y="3839795"/>
                <a:ext cx="464730" cy="737258"/>
              </a:xfrm>
              <a:custGeom>
                <a:avLst/>
                <a:gdLst>
                  <a:gd name="T0" fmla="*/ 20494 w 771"/>
                  <a:gd name="T1" fmla="*/ 718494 h 1218"/>
                  <a:gd name="T2" fmla="*/ 39782 w 771"/>
                  <a:gd name="T3" fmla="*/ 737258 h 1218"/>
                  <a:gd name="T4" fmla="*/ 422537 w 771"/>
                  <a:gd name="T5" fmla="*/ 737258 h 1218"/>
                  <a:gd name="T6" fmla="*/ 441825 w 771"/>
                  <a:gd name="T7" fmla="*/ 718494 h 1218"/>
                  <a:gd name="T8" fmla="*/ 464730 w 771"/>
                  <a:gd name="T9" fmla="*/ 34502 h 1218"/>
                  <a:gd name="T10" fmla="*/ 446044 w 771"/>
                  <a:gd name="T11" fmla="*/ 15133 h 1218"/>
                  <a:gd name="T12" fmla="*/ 19288 w 771"/>
                  <a:gd name="T13" fmla="*/ 0 h 1218"/>
                  <a:gd name="T14" fmla="*/ 0 w 771"/>
                  <a:gd name="T15" fmla="*/ 18764 h 1218"/>
                  <a:gd name="T16" fmla="*/ 20494 w 771"/>
                  <a:gd name="T17" fmla="*/ 718494 h 12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71" h="1218">
                    <a:moveTo>
                      <a:pt x="34" y="1187"/>
                    </a:moveTo>
                    <a:cubicBezTo>
                      <a:pt x="34" y="1204"/>
                      <a:pt x="49" y="1218"/>
                      <a:pt x="66" y="1218"/>
                    </a:cubicBezTo>
                    <a:cubicBezTo>
                      <a:pt x="701" y="1218"/>
                      <a:pt x="701" y="1218"/>
                      <a:pt x="701" y="1218"/>
                    </a:cubicBezTo>
                    <a:cubicBezTo>
                      <a:pt x="719" y="1218"/>
                      <a:pt x="733" y="1204"/>
                      <a:pt x="733" y="1187"/>
                    </a:cubicBezTo>
                    <a:cubicBezTo>
                      <a:pt x="771" y="57"/>
                      <a:pt x="771" y="57"/>
                      <a:pt x="771" y="57"/>
                    </a:cubicBezTo>
                    <a:cubicBezTo>
                      <a:pt x="771" y="39"/>
                      <a:pt x="757" y="25"/>
                      <a:pt x="740" y="2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1"/>
                    </a:cubicBezTo>
                    <a:lnTo>
                      <a:pt x="34" y="1187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87" name="Freeform 21">
                <a:extLst>
                  <a:ext uri="{FF2B5EF4-FFF2-40B4-BE49-F238E27FC236}">
                    <a16:creationId xmlns:a16="http://schemas.microsoft.com/office/drawing/2014/main" id="{F3E28C39-D0C9-44A5-A4DB-588B1F7FAB7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050394" y="3825453"/>
                <a:ext cx="493417" cy="765945"/>
              </a:xfrm>
              <a:custGeom>
                <a:avLst/>
                <a:gdLst>
                  <a:gd name="T0" fmla="*/ 20559 w 816"/>
                  <a:gd name="T1" fmla="*/ 733223 h 1264"/>
                  <a:gd name="T2" fmla="*/ 0 w 816"/>
                  <a:gd name="T3" fmla="*/ 32722 h 1264"/>
                  <a:gd name="T4" fmla="*/ 32653 w 816"/>
                  <a:gd name="T5" fmla="*/ 0 h 1264"/>
                  <a:gd name="T6" fmla="*/ 460764 w 816"/>
                  <a:gd name="T7" fmla="*/ 15755 h 1264"/>
                  <a:gd name="T8" fmla="*/ 493417 w 816"/>
                  <a:gd name="T9" fmla="*/ 48478 h 1264"/>
                  <a:gd name="T10" fmla="*/ 470439 w 816"/>
                  <a:gd name="T11" fmla="*/ 733223 h 1264"/>
                  <a:gd name="T12" fmla="*/ 437182 w 816"/>
                  <a:gd name="T13" fmla="*/ 765945 h 1264"/>
                  <a:gd name="T14" fmla="*/ 53212 w 816"/>
                  <a:gd name="T15" fmla="*/ 765945 h 1264"/>
                  <a:gd name="T16" fmla="*/ 20559 w 816"/>
                  <a:gd name="T17" fmla="*/ 733223 h 1264"/>
                  <a:gd name="T18" fmla="*/ 32653 w 816"/>
                  <a:gd name="T19" fmla="*/ 27269 h 1264"/>
                  <a:gd name="T20" fmla="*/ 27210 w 816"/>
                  <a:gd name="T21" fmla="*/ 32722 h 1264"/>
                  <a:gd name="T22" fmla="*/ 47770 w 816"/>
                  <a:gd name="T23" fmla="*/ 733223 h 1264"/>
                  <a:gd name="T24" fmla="*/ 53212 w 816"/>
                  <a:gd name="T25" fmla="*/ 738676 h 1264"/>
                  <a:gd name="T26" fmla="*/ 437182 w 816"/>
                  <a:gd name="T27" fmla="*/ 738676 h 1264"/>
                  <a:gd name="T28" fmla="*/ 443229 w 816"/>
                  <a:gd name="T29" fmla="*/ 733223 h 1264"/>
                  <a:gd name="T30" fmla="*/ 466207 w 816"/>
                  <a:gd name="T31" fmla="*/ 48478 h 1264"/>
                  <a:gd name="T32" fmla="*/ 460764 w 816"/>
                  <a:gd name="T33" fmla="*/ 42418 h 1264"/>
                  <a:gd name="T34" fmla="*/ 32653 w 816"/>
                  <a:gd name="T35" fmla="*/ 27269 h 12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16" h="1264">
                    <a:moveTo>
                      <a:pt x="34" y="121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25"/>
                      <a:pt x="24" y="0"/>
                      <a:pt x="54" y="0"/>
                    </a:cubicBezTo>
                    <a:cubicBezTo>
                      <a:pt x="762" y="26"/>
                      <a:pt x="762" y="26"/>
                      <a:pt x="762" y="26"/>
                    </a:cubicBezTo>
                    <a:cubicBezTo>
                      <a:pt x="791" y="26"/>
                      <a:pt x="816" y="50"/>
                      <a:pt x="816" y="80"/>
                    </a:cubicBezTo>
                    <a:cubicBezTo>
                      <a:pt x="778" y="1210"/>
                      <a:pt x="778" y="1210"/>
                      <a:pt x="778" y="1210"/>
                    </a:cubicBezTo>
                    <a:cubicBezTo>
                      <a:pt x="778" y="1239"/>
                      <a:pt x="753" y="1264"/>
                      <a:pt x="723" y="1264"/>
                    </a:cubicBezTo>
                    <a:cubicBezTo>
                      <a:pt x="88" y="1264"/>
                      <a:pt x="88" y="1264"/>
                      <a:pt x="88" y="1264"/>
                    </a:cubicBezTo>
                    <a:cubicBezTo>
                      <a:pt x="58" y="1264"/>
                      <a:pt x="34" y="1239"/>
                      <a:pt x="34" y="1210"/>
                    </a:cubicBezTo>
                    <a:close/>
                    <a:moveTo>
                      <a:pt x="54" y="45"/>
                    </a:moveTo>
                    <a:cubicBezTo>
                      <a:pt x="49" y="45"/>
                      <a:pt x="45" y="49"/>
                      <a:pt x="45" y="54"/>
                    </a:cubicBezTo>
                    <a:cubicBezTo>
                      <a:pt x="79" y="1210"/>
                      <a:pt x="79" y="1210"/>
                      <a:pt x="79" y="1210"/>
                    </a:cubicBezTo>
                    <a:cubicBezTo>
                      <a:pt x="79" y="1215"/>
                      <a:pt x="83" y="1219"/>
                      <a:pt x="88" y="1219"/>
                    </a:cubicBezTo>
                    <a:cubicBezTo>
                      <a:pt x="723" y="1219"/>
                      <a:pt x="723" y="1219"/>
                      <a:pt x="723" y="1219"/>
                    </a:cubicBezTo>
                    <a:cubicBezTo>
                      <a:pt x="729" y="1219"/>
                      <a:pt x="733" y="1215"/>
                      <a:pt x="733" y="1210"/>
                    </a:cubicBezTo>
                    <a:cubicBezTo>
                      <a:pt x="771" y="80"/>
                      <a:pt x="771" y="80"/>
                      <a:pt x="771" y="80"/>
                    </a:cubicBezTo>
                    <a:cubicBezTo>
                      <a:pt x="771" y="74"/>
                      <a:pt x="767" y="70"/>
                      <a:pt x="762" y="70"/>
                    </a:cubicBezTo>
                    <a:lnTo>
                      <a:pt x="54" y="45"/>
                    </a:lnTo>
                    <a:close/>
                  </a:path>
                </a:pathLst>
              </a:cu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88" name="Oval 43">
                <a:extLst>
                  <a:ext uri="{FF2B5EF4-FFF2-40B4-BE49-F238E27FC236}">
                    <a16:creationId xmlns:a16="http://schemas.microsoft.com/office/drawing/2014/main" id="{B84556AF-6879-4853-9D53-F3F4B3F172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150798" y="3922989"/>
                <a:ext cx="281133" cy="3499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89" name="Oval 44">
                <a:extLst>
                  <a:ext uri="{FF2B5EF4-FFF2-40B4-BE49-F238E27FC236}">
                    <a16:creationId xmlns:a16="http://schemas.microsoft.com/office/drawing/2014/main" id="{E3F9DAC4-4F53-40F2-9469-3372B1ADDB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176617" y="3960281"/>
                <a:ext cx="218021" cy="275396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90" name="Oval 45">
                <a:extLst>
                  <a:ext uri="{FF2B5EF4-FFF2-40B4-BE49-F238E27FC236}">
                    <a16:creationId xmlns:a16="http://schemas.microsoft.com/office/drawing/2014/main" id="{F733AA62-5E8D-4B8A-86E1-7F1D69DD41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62678" y="4069292"/>
                <a:ext cx="54506" cy="71718"/>
              </a:xfrm>
              <a:prstGeom prst="ellipse">
                <a:avLst/>
              </a:pr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</p:grpSp>
        <p:grpSp>
          <p:nvGrpSpPr>
            <p:cNvPr id="69644" name="Group 277">
              <a:extLst>
                <a:ext uri="{FF2B5EF4-FFF2-40B4-BE49-F238E27FC236}">
                  <a16:creationId xmlns:a16="http://schemas.microsoft.com/office/drawing/2014/main" id="{701EFA19-9B53-4675-B6C6-1D5E51579F7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17219" y="2910336"/>
              <a:ext cx="725783" cy="708570"/>
              <a:chOff x="3617219" y="2910336"/>
              <a:chExt cx="725783" cy="708570"/>
            </a:xfrm>
          </p:grpSpPr>
          <p:sp>
            <p:nvSpPr>
              <p:cNvPr id="69882" name="Freeform 30">
                <a:extLst>
                  <a:ext uri="{FF2B5EF4-FFF2-40B4-BE49-F238E27FC236}">
                    <a16:creationId xmlns:a16="http://schemas.microsoft.com/office/drawing/2014/main" id="{7DECF3D5-37D3-499D-BAE7-50FC9565F7E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1564" y="2927548"/>
                <a:ext cx="628247" cy="619640"/>
              </a:xfrm>
              <a:custGeom>
                <a:avLst/>
                <a:gdLst>
                  <a:gd name="T0" fmla="*/ 0 w 219"/>
                  <a:gd name="T1" fmla="*/ 619640 h 216"/>
                  <a:gd name="T2" fmla="*/ 628247 w 219"/>
                  <a:gd name="T3" fmla="*/ 613903 h 216"/>
                  <a:gd name="T4" fmla="*/ 628247 w 219"/>
                  <a:gd name="T5" fmla="*/ 0 h 216"/>
                  <a:gd name="T6" fmla="*/ 17212 w 219"/>
                  <a:gd name="T7" fmla="*/ 0 h 216"/>
                  <a:gd name="T8" fmla="*/ 0 w 219"/>
                  <a:gd name="T9" fmla="*/ 61964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9" h="216">
                    <a:moveTo>
                      <a:pt x="0" y="216"/>
                    </a:moveTo>
                    <a:lnTo>
                      <a:pt x="219" y="214"/>
                    </a:lnTo>
                    <a:lnTo>
                      <a:pt x="219" y="0"/>
                    </a:lnTo>
                    <a:lnTo>
                      <a:pt x="6" y="0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83" name="Freeform 31">
                <a:extLst>
                  <a:ext uri="{FF2B5EF4-FFF2-40B4-BE49-F238E27FC236}">
                    <a16:creationId xmlns:a16="http://schemas.microsoft.com/office/drawing/2014/main" id="{44FB3FB0-2DA8-4A68-956D-FC5980FA0FF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17219" y="2910336"/>
                <a:ext cx="674146" cy="651197"/>
              </a:xfrm>
              <a:custGeom>
                <a:avLst/>
                <a:gdLst>
                  <a:gd name="T0" fmla="*/ 8606 w 235"/>
                  <a:gd name="T1" fmla="*/ 0 h 227"/>
                  <a:gd name="T2" fmla="*/ 659802 w 235"/>
                  <a:gd name="T3" fmla="*/ 0 h 227"/>
                  <a:gd name="T4" fmla="*/ 674146 w 235"/>
                  <a:gd name="T5" fmla="*/ 645460 h 227"/>
                  <a:gd name="T6" fmla="*/ 0 w 235"/>
                  <a:gd name="T7" fmla="*/ 651197 h 227"/>
                  <a:gd name="T8" fmla="*/ 8606 w 235"/>
                  <a:gd name="T9" fmla="*/ 0 h 227"/>
                  <a:gd name="T10" fmla="*/ 628247 w 235"/>
                  <a:gd name="T11" fmla="*/ 31556 h 227"/>
                  <a:gd name="T12" fmla="*/ 45899 w 235"/>
                  <a:gd name="T13" fmla="*/ 31556 h 227"/>
                  <a:gd name="T14" fmla="*/ 40162 w 235"/>
                  <a:gd name="T15" fmla="*/ 619641 h 227"/>
                  <a:gd name="T16" fmla="*/ 628247 w 235"/>
                  <a:gd name="T17" fmla="*/ 613904 h 227"/>
                  <a:gd name="T18" fmla="*/ 628247 w 235"/>
                  <a:gd name="T19" fmla="*/ 31556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5" h="227">
                    <a:moveTo>
                      <a:pt x="3" y="0"/>
                    </a:moveTo>
                    <a:lnTo>
                      <a:pt x="230" y="0"/>
                    </a:lnTo>
                    <a:lnTo>
                      <a:pt x="235" y="225"/>
                    </a:lnTo>
                    <a:lnTo>
                      <a:pt x="0" y="227"/>
                    </a:lnTo>
                    <a:lnTo>
                      <a:pt x="3" y="0"/>
                    </a:lnTo>
                    <a:close/>
                    <a:moveTo>
                      <a:pt x="219" y="11"/>
                    </a:moveTo>
                    <a:lnTo>
                      <a:pt x="16" y="11"/>
                    </a:lnTo>
                    <a:lnTo>
                      <a:pt x="14" y="216"/>
                    </a:lnTo>
                    <a:lnTo>
                      <a:pt x="219" y="214"/>
                    </a:lnTo>
                    <a:lnTo>
                      <a:pt x="219" y="11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84" name="Freeform 32">
                <a:extLst>
                  <a:ext uri="{FF2B5EF4-FFF2-40B4-BE49-F238E27FC236}">
                    <a16:creationId xmlns:a16="http://schemas.microsoft.com/office/drawing/2014/main" id="{379B827E-4D06-4B74-8A4F-5C4CBD8901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66392" y="3027953"/>
                <a:ext cx="393013" cy="395881"/>
              </a:xfrm>
              <a:custGeom>
                <a:avLst/>
                <a:gdLst>
                  <a:gd name="T0" fmla="*/ 0 w 137"/>
                  <a:gd name="T1" fmla="*/ 395881 h 138"/>
                  <a:gd name="T2" fmla="*/ 393013 w 137"/>
                  <a:gd name="T3" fmla="*/ 395881 h 138"/>
                  <a:gd name="T4" fmla="*/ 375801 w 137"/>
                  <a:gd name="T5" fmla="*/ 17212 h 138"/>
                  <a:gd name="T6" fmla="*/ 2869 w 137"/>
                  <a:gd name="T7" fmla="*/ 0 h 138"/>
                  <a:gd name="T8" fmla="*/ 0 w 137"/>
                  <a:gd name="T9" fmla="*/ 39588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138">
                    <a:moveTo>
                      <a:pt x="0" y="138"/>
                    </a:moveTo>
                    <a:lnTo>
                      <a:pt x="137" y="138"/>
                    </a:lnTo>
                    <a:lnTo>
                      <a:pt x="131" y="6"/>
                    </a:lnTo>
                    <a:lnTo>
                      <a:pt x="1" y="0"/>
                    </a:lnTo>
                    <a:lnTo>
                      <a:pt x="0" y="1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85" name="Freeform 69">
                <a:extLst>
                  <a:ext uri="{FF2B5EF4-FFF2-40B4-BE49-F238E27FC236}">
                    <a16:creationId xmlns:a16="http://schemas.microsoft.com/office/drawing/2014/main" id="{A973438B-D858-4244-B4E5-31658FAFC93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1564" y="2936155"/>
                <a:ext cx="711438" cy="682751"/>
              </a:xfrm>
              <a:custGeom>
                <a:avLst/>
                <a:gdLst>
                  <a:gd name="T0" fmla="*/ 645458 w 248"/>
                  <a:gd name="T1" fmla="*/ 0 h 238"/>
                  <a:gd name="T2" fmla="*/ 711438 w 248"/>
                  <a:gd name="T3" fmla="*/ 682751 h 238"/>
                  <a:gd name="T4" fmla="*/ 20081 w 248"/>
                  <a:gd name="T5" fmla="*/ 656933 h 238"/>
                  <a:gd name="T6" fmla="*/ 0 w 248"/>
                  <a:gd name="T7" fmla="*/ 625377 h 238"/>
                  <a:gd name="T8" fmla="*/ 659801 w 248"/>
                  <a:gd name="T9" fmla="*/ 619640 h 238"/>
                  <a:gd name="T10" fmla="*/ 645458 w 248"/>
                  <a:gd name="T11" fmla="*/ 0 h 2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8" h="238">
                    <a:moveTo>
                      <a:pt x="225" y="0"/>
                    </a:moveTo>
                    <a:lnTo>
                      <a:pt x="248" y="238"/>
                    </a:lnTo>
                    <a:lnTo>
                      <a:pt x="7" y="229"/>
                    </a:lnTo>
                    <a:lnTo>
                      <a:pt x="0" y="218"/>
                    </a:lnTo>
                    <a:lnTo>
                      <a:pt x="230" y="216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45" name="Group 267">
              <a:extLst>
                <a:ext uri="{FF2B5EF4-FFF2-40B4-BE49-F238E27FC236}">
                  <a16:creationId xmlns:a16="http://schemas.microsoft.com/office/drawing/2014/main" id="{7841A546-EAB4-4F90-A919-AFD0F963D6D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7796" y="4089374"/>
              <a:ext cx="315557" cy="507759"/>
              <a:chOff x="1987796" y="4089374"/>
              <a:chExt cx="315557" cy="507759"/>
            </a:xfrm>
          </p:grpSpPr>
          <p:sp>
            <p:nvSpPr>
              <p:cNvPr id="69880" name="Freeform 70">
                <a:extLst>
                  <a:ext uri="{FF2B5EF4-FFF2-40B4-BE49-F238E27FC236}">
                    <a16:creationId xmlns:a16="http://schemas.microsoft.com/office/drawing/2014/main" id="{58690B56-A448-48F7-8FDB-81B650AA8D5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987796" y="4344687"/>
                <a:ext cx="298345" cy="252446"/>
              </a:xfrm>
              <a:custGeom>
                <a:avLst/>
                <a:gdLst>
                  <a:gd name="T0" fmla="*/ 0 w 499"/>
                  <a:gd name="T1" fmla="*/ 80516 h 417"/>
                  <a:gd name="T2" fmla="*/ 48429 w 499"/>
                  <a:gd name="T3" fmla="*/ 137423 h 417"/>
                  <a:gd name="T4" fmla="*/ 86693 w 499"/>
                  <a:gd name="T5" fmla="*/ 120472 h 417"/>
                  <a:gd name="T6" fmla="*/ 81910 w 499"/>
                  <a:gd name="T7" fmla="*/ 252446 h 417"/>
                  <a:gd name="T8" fmla="*/ 298345 w 499"/>
                  <a:gd name="T9" fmla="*/ 252446 h 417"/>
                  <a:gd name="T10" fmla="*/ 272636 w 499"/>
                  <a:gd name="T11" fmla="*/ 0 h 417"/>
                  <a:gd name="T12" fmla="*/ 86693 w 499"/>
                  <a:gd name="T13" fmla="*/ 0 h 417"/>
                  <a:gd name="T14" fmla="*/ 86693 w 499"/>
                  <a:gd name="T15" fmla="*/ 39955 h 417"/>
                  <a:gd name="T16" fmla="*/ 48429 w 499"/>
                  <a:gd name="T17" fmla="*/ 23005 h 417"/>
                  <a:gd name="T18" fmla="*/ 0 w 499"/>
                  <a:gd name="T19" fmla="*/ 80516 h 417"/>
                  <a:gd name="T20" fmla="*/ 22122 w 499"/>
                  <a:gd name="T21" fmla="*/ 80516 h 417"/>
                  <a:gd name="T22" fmla="*/ 48429 w 499"/>
                  <a:gd name="T23" fmla="*/ 46009 h 417"/>
                  <a:gd name="T24" fmla="*/ 80715 w 499"/>
                  <a:gd name="T25" fmla="*/ 80516 h 417"/>
                  <a:gd name="T26" fmla="*/ 48429 w 499"/>
                  <a:gd name="T27" fmla="*/ 114418 h 417"/>
                  <a:gd name="T28" fmla="*/ 22122 w 499"/>
                  <a:gd name="T29" fmla="*/ 80516 h 4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99" h="417">
                    <a:moveTo>
                      <a:pt x="0" y="133"/>
                    </a:moveTo>
                    <a:cubicBezTo>
                      <a:pt x="0" y="185"/>
                      <a:pt x="32" y="227"/>
                      <a:pt x="81" y="227"/>
                    </a:cubicBezTo>
                    <a:cubicBezTo>
                      <a:pt x="106" y="227"/>
                      <a:pt x="129" y="216"/>
                      <a:pt x="145" y="199"/>
                    </a:cubicBezTo>
                    <a:cubicBezTo>
                      <a:pt x="137" y="417"/>
                      <a:pt x="137" y="417"/>
                      <a:pt x="137" y="417"/>
                    </a:cubicBezTo>
                    <a:cubicBezTo>
                      <a:pt x="499" y="417"/>
                      <a:pt x="499" y="417"/>
                      <a:pt x="499" y="417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66"/>
                      <a:pt x="145" y="66"/>
                      <a:pt x="145" y="66"/>
                    </a:cubicBezTo>
                    <a:cubicBezTo>
                      <a:pt x="129" y="49"/>
                      <a:pt x="106" y="38"/>
                      <a:pt x="81" y="38"/>
                    </a:cubicBezTo>
                    <a:cubicBezTo>
                      <a:pt x="32" y="38"/>
                      <a:pt x="0" y="80"/>
                      <a:pt x="0" y="133"/>
                    </a:cubicBezTo>
                    <a:close/>
                    <a:moveTo>
                      <a:pt x="37" y="133"/>
                    </a:moveTo>
                    <a:cubicBezTo>
                      <a:pt x="37" y="101"/>
                      <a:pt x="52" y="76"/>
                      <a:pt x="81" y="76"/>
                    </a:cubicBezTo>
                    <a:cubicBezTo>
                      <a:pt x="111" y="76"/>
                      <a:pt x="135" y="101"/>
                      <a:pt x="135" y="133"/>
                    </a:cubicBezTo>
                    <a:cubicBezTo>
                      <a:pt x="135" y="164"/>
                      <a:pt x="111" y="189"/>
                      <a:pt x="81" y="189"/>
                    </a:cubicBezTo>
                    <a:cubicBezTo>
                      <a:pt x="52" y="189"/>
                      <a:pt x="37" y="164"/>
                      <a:pt x="37" y="1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81" name="Freeform 71">
                <a:extLst>
                  <a:ext uri="{FF2B5EF4-FFF2-40B4-BE49-F238E27FC236}">
                    <a16:creationId xmlns:a16="http://schemas.microsoft.com/office/drawing/2014/main" id="{B2588046-DFD1-4B04-AEDB-F8C421CC05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79594" y="4089374"/>
                <a:ext cx="223759" cy="240971"/>
              </a:xfrm>
              <a:custGeom>
                <a:avLst/>
                <a:gdLst>
                  <a:gd name="T0" fmla="*/ 83834 w 371"/>
                  <a:gd name="T1" fmla="*/ 240971 h 400"/>
                  <a:gd name="T2" fmla="*/ 111578 w 371"/>
                  <a:gd name="T3" fmla="*/ 192777 h 400"/>
                  <a:gd name="T4" fmla="*/ 111578 w 371"/>
                  <a:gd name="T5" fmla="*/ 109039 h 400"/>
                  <a:gd name="T6" fmla="*/ 34981 w 371"/>
                  <a:gd name="T7" fmla="*/ 59640 h 400"/>
                  <a:gd name="T8" fmla="*/ 103737 w 371"/>
                  <a:gd name="T9" fmla="*/ 0 h 400"/>
                  <a:gd name="T10" fmla="*/ 57900 w 371"/>
                  <a:gd name="T11" fmla="*/ 72894 h 400"/>
                  <a:gd name="T12" fmla="*/ 208078 w 371"/>
                  <a:gd name="T13" fmla="*/ 127715 h 400"/>
                  <a:gd name="T14" fmla="*/ 107356 w 371"/>
                  <a:gd name="T15" fmla="*/ 206030 h 400"/>
                  <a:gd name="T16" fmla="*/ 83834 w 371"/>
                  <a:gd name="T17" fmla="*/ 240971 h 4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1" h="400">
                    <a:moveTo>
                      <a:pt x="139" y="400"/>
                    </a:moveTo>
                    <a:cubicBezTo>
                      <a:pt x="139" y="400"/>
                      <a:pt x="109" y="331"/>
                      <a:pt x="185" y="320"/>
                    </a:cubicBezTo>
                    <a:cubicBezTo>
                      <a:pt x="260" y="309"/>
                      <a:pt x="318" y="200"/>
                      <a:pt x="185" y="181"/>
                    </a:cubicBezTo>
                    <a:cubicBezTo>
                      <a:pt x="88" y="167"/>
                      <a:pt x="0" y="160"/>
                      <a:pt x="58" y="99"/>
                    </a:cubicBezTo>
                    <a:cubicBezTo>
                      <a:pt x="117" y="37"/>
                      <a:pt x="185" y="78"/>
                      <a:pt x="172" y="0"/>
                    </a:cubicBezTo>
                    <a:cubicBezTo>
                      <a:pt x="240" y="56"/>
                      <a:pt x="91" y="87"/>
                      <a:pt x="96" y="121"/>
                    </a:cubicBezTo>
                    <a:cubicBezTo>
                      <a:pt x="106" y="190"/>
                      <a:pt x="325" y="136"/>
                      <a:pt x="345" y="212"/>
                    </a:cubicBezTo>
                    <a:cubicBezTo>
                      <a:pt x="371" y="306"/>
                      <a:pt x="289" y="350"/>
                      <a:pt x="178" y="342"/>
                    </a:cubicBezTo>
                    <a:cubicBezTo>
                      <a:pt x="142" y="339"/>
                      <a:pt x="139" y="400"/>
                      <a:pt x="139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46" name="Group 269">
              <a:extLst>
                <a:ext uri="{FF2B5EF4-FFF2-40B4-BE49-F238E27FC236}">
                  <a16:creationId xmlns:a16="http://schemas.microsoft.com/office/drawing/2014/main" id="{83A9DBBF-7438-4D48-96C6-4C282BCCB79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704459" y="4060686"/>
              <a:ext cx="358589" cy="536449"/>
              <a:chOff x="4704459" y="4060686"/>
              <a:chExt cx="358589" cy="536449"/>
            </a:xfrm>
          </p:grpSpPr>
          <p:sp>
            <p:nvSpPr>
              <p:cNvPr id="69865" name="Oval 76">
                <a:extLst>
                  <a:ext uri="{FF2B5EF4-FFF2-40B4-BE49-F238E27FC236}">
                    <a16:creationId xmlns:a16="http://schemas.microsoft.com/office/drawing/2014/main" id="{3ED5A86D-734F-4AB5-85D1-6F3D9A195C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73308" y="4092241"/>
                <a:ext cx="220891" cy="387276"/>
              </a:xfrm>
              <a:prstGeom prst="ellipse">
                <a:avLst/>
              </a:pr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66" name="Freeform 77">
                <a:extLst>
                  <a:ext uri="{FF2B5EF4-FFF2-40B4-BE49-F238E27FC236}">
                    <a16:creationId xmlns:a16="http://schemas.microsoft.com/office/drawing/2014/main" id="{9C8BA77A-0625-48F6-994A-EE204F6E1FD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04459" y="4318870"/>
                <a:ext cx="358589" cy="278265"/>
              </a:xfrm>
              <a:custGeom>
                <a:avLst/>
                <a:gdLst>
                  <a:gd name="T0" fmla="*/ 0 w 597"/>
                  <a:gd name="T1" fmla="*/ 0 h 464"/>
                  <a:gd name="T2" fmla="*/ 179595 w 597"/>
                  <a:gd name="T3" fmla="*/ 278265 h 464"/>
                  <a:gd name="T4" fmla="*/ 358589 w 597"/>
                  <a:gd name="T5" fmla="*/ 0 h 464"/>
                  <a:gd name="T6" fmla="*/ 0 w 597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97" h="464">
                    <a:moveTo>
                      <a:pt x="0" y="0"/>
                    </a:moveTo>
                    <a:cubicBezTo>
                      <a:pt x="8" y="258"/>
                      <a:pt x="138" y="464"/>
                      <a:pt x="299" y="464"/>
                    </a:cubicBezTo>
                    <a:cubicBezTo>
                      <a:pt x="459" y="464"/>
                      <a:pt x="589" y="258"/>
                      <a:pt x="59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7" name="Freeform 78">
                <a:extLst>
                  <a:ext uri="{FF2B5EF4-FFF2-40B4-BE49-F238E27FC236}">
                    <a16:creationId xmlns:a16="http://schemas.microsoft.com/office/drawing/2014/main" id="{31BBA617-21AA-4CDD-BCB3-99E47CBDB01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65510" y="4172565"/>
                <a:ext cx="40162" cy="37294"/>
              </a:xfrm>
              <a:custGeom>
                <a:avLst/>
                <a:gdLst>
                  <a:gd name="T0" fmla="*/ 2869 w 14"/>
                  <a:gd name="T1" fmla="*/ 37294 h 13"/>
                  <a:gd name="T2" fmla="*/ 0 w 14"/>
                  <a:gd name="T3" fmla="*/ 31556 h 13"/>
                  <a:gd name="T4" fmla="*/ 34425 w 14"/>
                  <a:gd name="T5" fmla="*/ 0 h 13"/>
                  <a:gd name="T6" fmla="*/ 40162 w 14"/>
                  <a:gd name="T7" fmla="*/ 2869 h 13"/>
                  <a:gd name="T8" fmla="*/ 2869 w 14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" y="13"/>
                    </a:moveTo>
                    <a:lnTo>
                      <a:pt x="0" y="11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8" name="Freeform 79">
                <a:extLst>
                  <a:ext uri="{FF2B5EF4-FFF2-40B4-BE49-F238E27FC236}">
                    <a16:creationId xmlns:a16="http://schemas.microsoft.com/office/drawing/2014/main" id="{53A8C80E-2F3C-4F3B-B9DD-D32AEF7684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9692" y="4129535"/>
                <a:ext cx="57374" cy="25819"/>
              </a:xfrm>
              <a:custGeom>
                <a:avLst/>
                <a:gdLst>
                  <a:gd name="T0" fmla="*/ 3624 w 95"/>
                  <a:gd name="T1" fmla="*/ 25819 h 43"/>
                  <a:gd name="T2" fmla="*/ 3020 w 95"/>
                  <a:gd name="T3" fmla="*/ 24618 h 43"/>
                  <a:gd name="T4" fmla="*/ 0 w 95"/>
                  <a:gd name="T5" fmla="*/ 22216 h 43"/>
                  <a:gd name="T6" fmla="*/ 55562 w 95"/>
                  <a:gd name="T7" fmla="*/ 0 h 43"/>
                  <a:gd name="T8" fmla="*/ 57374 w 95"/>
                  <a:gd name="T9" fmla="*/ 4804 h 43"/>
                  <a:gd name="T10" fmla="*/ 3624 w 95"/>
                  <a:gd name="T11" fmla="*/ 25819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5" h="43">
                    <a:moveTo>
                      <a:pt x="6" y="43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34"/>
                      <a:pt x="52" y="15"/>
                      <a:pt x="92" y="0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63" y="20"/>
                      <a:pt x="10" y="40"/>
                      <a:pt x="6" y="43"/>
                    </a:cubicBez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9" name="Freeform 80">
                <a:extLst>
                  <a:ext uri="{FF2B5EF4-FFF2-40B4-BE49-F238E27FC236}">
                    <a16:creationId xmlns:a16="http://schemas.microsoft.com/office/drawing/2014/main" id="{3414200D-FD0D-4B2A-B67E-2B1A7E2BC4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27408" y="4209859"/>
                <a:ext cx="60244" cy="25819"/>
              </a:xfrm>
              <a:custGeom>
                <a:avLst/>
                <a:gdLst>
                  <a:gd name="T0" fmla="*/ 60244 w 21"/>
                  <a:gd name="T1" fmla="*/ 25819 h 9"/>
                  <a:gd name="T2" fmla="*/ 0 w 21"/>
                  <a:gd name="T3" fmla="*/ 5738 h 9"/>
                  <a:gd name="T4" fmla="*/ 0 w 21"/>
                  <a:gd name="T5" fmla="*/ 0 h 9"/>
                  <a:gd name="T6" fmla="*/ 60244 w 21"/>
                  <a:gd name="T7" fmla="*/ 22950 h 9"/>
                  <a:gd name="T8" fmla="*/ 60244 w 21"/>
                  <a:gd name="T9" fmla="*/ 2581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1" y="9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1" y="8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0" name="Freeform 81">
                <a:extLst>
                  <a:ext uri="{FF2B5EF4-FFF2-40B4-BE49-F238E27FC236}">
                    <a16:creationId xmlns:a16="http://schemas.microsoft.com/office/drawing/2014/main" id="{BBF332DC-3790-45E5-8DF1-EE20108465B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6337" y="4143878"/>
                <a:ext cx="28687" cy="31557"/>
              </a:xfrm>
              <a:custGeom>
                <a:avLst/>
                <a:gdLst>
                  <a:gd name="T0" fmla="*/ 25818 w 10"/>
                  <a:gd name="T1" fmla="*/ 31557 h 11"/>
                  <a:gd name="T2" fmla="*/ 0 w 10"/>
                  <a:gd name="T3" fmla="*/ 2869 h 11"/>
                  <a:gd name="T4" fmla="*/ 5737 w 10"/>
                  <a:gd name="T5" fmla="*/ 0 h 11"/>
                  <a:gd name="T6" fmla="*/ 28687 w 10"/>
                  <a:gd name="T7" fmla="*/ 28688 h 11"/>
                  <a:gd name="T8" fmla="*/ 25818 w 10"/>
                  <a:gd name="T9" fmla="*/ 31557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10" y="10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1" name="Freeform 82">
                <a:extLst>
                  <a:ext uri="{FF2B5EF4-FFF2-40B4-BE49-F238E27FC236}">
                    <a16:creationId xmlns:a16="http://schemas.microsoft.com/office/drawing/2014/main" id="{90FA93C1-08D5-4A5D-98CB-B89CF9713F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3226" y="4281576"/>
                <a:ext cx="71718" cy="20082"/>
              </a:xfrm>
              <a:custGeom>
                <a:avLst/>
                <a:gdLst>
                  <a:gd name="T0" fmla="*/ 0 w 25"/>
                  <a:gd name="T1" fmla="*/ 20082 h 7"/>
                  <a:gd name="T2" fmla="*/ 0 w 25"/>
                  <a:gd name="T3" fmla="*/ 14344 h 7"/>
                  <a:gd name="T4" fmla="*/ 71718 w 25"/>
                  <a:gd name="T5" fmla="*/ 0 h 7"/>
                  <a:gd name="T6" fmla="*/ 71718 w 25"/>
                  <a:gd name="T7" fmla="*/ 5738 h 7"/>
                  <a:gd name="T8" fmla="*/ 0 w 25"/>
                  <a:gd name="T9" fmla="*/ 2008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7">
                    <a:moveTo>
                      <a:pt x="0" y="7"/>
                    </a:moveTo>
                    <a:lnTo>
                      <a:pt x="0" y="5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2" name="Freeform 83">
                <a:extLst>
                  <a:ext uri="{FF2B5EF4-FFF2-40B4-BE49-F238E27FC236}">
                    <a16:creationId xmlns:a16="http://schemas.microsoft.com/office/drawing/2014/main" id="{F3A44DA6-2DE3-4749-BA87-23E1BEC5889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6095" y="4149615"/>
                <a:ext cx="48769" cy="25819"/>
              </a:xfrm>
              <a:custGeom>
                <a:avLst/>
                <a:gdLst>
                  <a:gd name="T0" fmla="*/ 45900 w 17"/>
                  <a:gd name="T1" fmla="*/ 25819 h 9"/>
                  <a:gd name="T2" fmla="*/ 0 w 17"/>
                  <a:gd name="T3" fmla="*/ 5738 h 9"/>
                  <a:gd name="T4" fmla="*/ 2869 w 17"/>
                  <a:gd name="T5" fmla="*/ 0 h 9"/>
                  <a:gd name="T6" fmla="*/ 48769 w 17"/>
                  <a:gd name="T7" fmla="*/ 22950 h 9"/>
                  <a:gd name="T8" fmla="*/ 45900 w 17"/>
                  <a:gd name="T9" fmla="*/ 2581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6" y="9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7" y="8"/>
                    </a:ln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3" name="Freeform 84">
                <a:extLst>
                  <a:ext uri="{FF2B5EF4-FFF2-40B4-BE49-F238E27FC236}">
                    <a16:creationId xmlns:a16="http://schemas.microsoft.com/office/drawing/2014/main" id="{59F08087-2623-4DDC-AD00-47FCF721ED8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36419" y="4060686"/>
                <a:ext cx="25819" cy="54506"/>
              </a:xfrm>
              <a:custGeom>
                <a:avLst/>
                <a:gdLst>
                  <a:gd name="T0" fmla="*/ 20081 w 9"/>
                  <a:gd name="T1" fmla="*/ 54506 h 19"/>
                  <a:gd name="T2" fmla="*/ 0 w 9"/>
                  <a:gd name="T3" fmla="*/ 0 h 19"/>
                  <a:gd name="T4" fmla="*/ 2869 w 9"/>
                  <a:gd name="T5" fmla="*/ 0 h 19"/>
                  <a:gd name="T6" fmla="*/ 25819 w 9"/>
                  <a:gd name="T7" fmla="*/ 51637 h 19"/>
                  <a:gd name="T8" fmla="*/ 20081 w 9"/>
                  <a:gd name="T9" fmla="*/ 5450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7" y="19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9" y="18"/>
                    </a:lnTo>
                    <a:lnTo>
                      <a:pt x="7" y="1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4" name="Freeform 85">
                <a:extLst>
                  <a:ext uri="{FF2B5EF4-FFF2-40B4-BE49-F238E27FC236}">
                    <a16:creationId xmlns:a16="http://schemas.microsoft.com/office/drawing/2014/main" id="{D09F08EE-BA27-491E-AA52-5DEBDD9517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11005" y="4063554"/>
                <a:ext cx="25819" cy="51637"/>
              </a:xfrm>
              <a:custGeom>
                <a:avLst/>
                <a:gdLst>
                  <a:gd name="T0" fmla="*/ 2869 w 9"/>
                  <a:gd name="T1" fmla="*/ 51637 h 18"/>
                  <a:gd name="T2" fmla="*/ 0 w 9"/>
                  <a:gd name="T3" fmla="*/ 48768 h 18"/>
                  <a:gd name="T4" fmla="*/ 20081 w 9"/>
                  <a:gd name="T5" fmla="*/ 0 h 18"/>
                  <a:gd name="T6" fmla="*/ 25819 w 9"/>
                  <a:gd name="T7" fmla="*/ 2869 h 18"/>
                  <a:gd name="T8" fmla="*/ 2869 w 9"/>
                  <a:gd name="T9" fmla="*/ 5163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1" y="18"/>
                    </a:moveTo>
                    <a:lnTo>
                      <a:pt x="0" y="17"/>
                    </a:lnTo>
                    <a:lnTo>
                      <a:pt x="7" y="0"/>
                    </a:lnTo>
                    <a:lnTo>
                      <a:pt x="9" y="1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5" name="Rectangle 86">
                <a:extLst>
                  <a:ext uri="{FF2B5EF4-FFF2-40B4-BE49-F238E27FC236}">
                    <a16:creationId xmlns:a16="http://schemas.microsoft.com/office/drawing/2014/main" id="{2A48B299-7700-49DB-9E46-68BE85A46F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982722" y="4267233"/>
                <a:ext cx="28687" cy="5737"/>
              </a:xfrm>
              <a:prstGeom prst="rect">
                <a:avLst/>
              </a:pr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76" name="Freeform 87">
                <a:extLst>
                  <a:ext uri="{FF2B5EF4-FFF2-40B4-BE49-F238E27FC236}">
                    <a16:creationId xmlns:a16="http://schemas.microsoft.com/office/drawing/2014/main" id="{FFDFFA92-F8FA-4BDE-B7E3-2941E548946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3955" y="4264364"/>
                <a:ext cx="51637" cy="28687"/>
              </a:xfrm>
              <a:custGeom>
                <a:avLst/>
                <a:gdLst>
                  <a:gd name="T0" fmla="*/ 48768 w 18"/>
                  <a:gd name="T1" fmla="*/ 28687 h 10"/>
                  <a:gd name="T2" fmla="*/ 0 w 18"/>
                  <a:gd name="T3" fmla="*/ 5737 h 10"/>
                  <a:gd name="T4" fmla="*/ 2869 w 18"/>
                  <a:gd name="T5" fmla="*/ 0 h 10"/>
                  <a:gd name="T6" fmla="*/ 51637 w 18"/>
                  <a:gd name="T7" fmla="*/ 25818 h 10"/>
                  <a:gd name="T8" fmla="*/ 48768 w 18"/>
                  <a:gd name="T9" fmla="*/ 2868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7" y="1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8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7" name="Freeform 88">
                <a:extLst>
                  <a:ext uri="{FF2B5EF4-FFF2-40B4-BE49-F238E27FC236}">
                    <a16:creationId xmlns:a16="http://schemas.microsoft.com/office/drawing/2014/main" id="{65E20715-9804-493A-86A0-D9EC6D39CC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11005" y="4290183"/>
                <a:ext cx="25819" cy="22950"/>
              </a:xfrm>
              <a:custGeom>
                <a:avLst/>
                <a:gdLst>
                  <a:gd name="T0" fmla="*/ 2869 w 9"/>
                  <a:gd name="T1" fmla="*/ 22950 h 8"/>
                  <a:gd name="T2" fmla="*/ 0 w 9"/>
                  <a:gd name="T3" fmla="*/ 20081 h 8"/>
                  <a:gd name="T4" fmla="*/ 22950 w 9"/>
                  <a:gd name="T5" fmla="*/ 0 h 8"/>
                  <a:gd name="T6" fmla="*/ 25819 w 9"/>
                  <a:gd name="T7" fmla="*/ 2869 h 8"/>
                  <a:gd name="T8" fmla="*/ 2869 w 9"/>
                  <a:gd name="T9" fmla="*/ 2295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1" y="8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8" name="Freeform 89">
                <a:extLst>
                  <a:ext uri="{FF2B5EF4-FFF2-40B4-BE49-F238E27FC236}">
                    <a16:creationId xmlns:a16="http://schemas.microsoft.com/office/drawing/2014/main" id="{20DEEF75-A1EB-4CB4-83B0-57E7910D21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9207" y="4227071"/>
                <a:ext cx="43031" cy="34424"/>
              </a:xfrm>
              <a:custGeom>
                <a:avLst/>
                <a:gdLst>
                  <a:gd name="T0" fmla="*/ 40162 w 15"/>
                  <a:gd name="T1" fmla="*/ 34424 h 12"/>
                  <a:gd name="T2" fmla="*/ 0 w 15"/>
                  <a:gd name="T3" fmla="*/ 5737 h 12"/>
                  <a:gd name="T4" fmla="*/ 2869 w 15"/>
                  <a:gd name="T5" fmla="*/ 0 h 12"/>
                  <a:gd name="T6" fmla="*/ 43031 w 15"/>
                  <a:gd name="T7" fmla="*/ 28687 h 12"/>
                  <a:gd name="T8" fmla="*/ 40162 w 15"/>
                  <a:gd name="T9" fmla="*/ 344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4" y="12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5" y="10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79" name="Freeform 90">
                <a:extLst>
                  <a:ext uri="{FF2B5EF4-FFF2-40B4-BE49-F238E27FC236}">
                    <a16:creationId xmlns:a16="http://schemas.microsoft.com/office/drawing/2014/main" id="{8BF7229D-FC39-406F-B456-9695427253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99530" y="4161090"/>
                <a:ext cx="37294" cy="37294"/>
              </a:xfrm>
              <a:custGeom>
                <a:avLst/>
                <a:gdLst>
                  <a:gd name="T0" fmla="*/ 2869 w 13"/>
                  <a:gd name="T1" fmla="*/ 37294 h 13"/>
                  <a:gd name="T2" fmla="*/ 0 w 13"/>
                  <a:gd name="T3" fmla="*/ 34425 h 13"/>
                  <a:gd name="T4" fmla="*/ 34425 w 13"/>
                  <a:gd name="T5" fmla="*/ 0 h 13"/>
                  <a:gd name="T6" fmla="*/ 37294 w 13"/>
                  <a:gd name="T7" fmla="*/ 2869 h 13"/>
                  <a:gd name="T8" fmla="*/ 2869 w 13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" y="13"/>
                    </a:moveTo>
                    <a:lnTo>
                      <a:pt x="0" y="12"/>
                    </a:lnTo>
                    <a:lnTo>
                      <a:pt x="12" y="0"/>
                    </a:lnTo>
                    <a:lnTo>
                      <a:pt x="13" y="1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47" name="Group 245">
              <a:extLst>
                <a:ext uri="{FF2B5EF4-FFF2-40B4-BE49-F238E27FC236}">
                  <a16:creationId xmlns:a16="http://schemas.microsoft.com/office/drawing/2014/main" id="{9EE33F4C-C163-4D13-ADE2-0935F6E1CA8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92357" y="2514454"/>
              <a:ext cx="831924" cy="803237"/>
              <a:chOff x="992357" y="2514454"/>
              <a:chExt cx="831924" cy="803237"/>
            </a:xfrm>
          </p:grpSpPr>
          <p:sp>
            <p:nvSpPr>
              <p:cNvPr id="69855" name="Freeform 91">
                <a:extLst>
                  <a:ext uri="{FF2B5EF4-FFF2-40B4-BE49-F238E27FC236}">
                    <a16:creationId xmlns:a16="http://schemas.microsoft.com/office/drawing/2014/main" id="{61E759D5-E663-41F4-9309-7CD6CC1D3B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92357" y="2514454"/>
                <a:ext cx="831924" cy="803237"/>
              </a:xfrm>
              <a:custGeom>
                <a:avLst/>
                <a:gdLst>
                  <a:gd name="T0" fmla="*/ 819858 w 1379"/>
                  <a:gd name="T1" fmla="*/ 420369 h 1328"/>
                  <a:gd name="T2" fmla="*/ 394546 w 1379"/>
                  <a:gd name="T3" fmla="*/ 792955 h 1328"/>
                  <a:gd name="T4" fmla="*/ 12066 w 1379"/>
                  <a:gd name="T5" fmla="*/ 383473 h 1328"/>
                  <a:gd name="T6" fmla="*/ 437378 w 1379"/>
                  <a:gd name="T7" fmla="*/ 10282 h 1328"/>
                  <a:gd name="T8" fmla="*/ 819858 w 1379"/>
                  <a:gd name="T9" fmla="*/ 420369 h 13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9" h="1328">
                    <a:moveTo>
                      <a:pt x="1359" y="695"/>
                    </a:moveTo>
                    <a:cubicBezTo>
                      <a:pt x="1339" y="1052"/>
                      <a:pt x="1023" y="1328"/>
                      <a:pt x="654" y="1311"/>
                    </a:cubicBezTo>
                    <a:cubicBezTo>
                      <a:pt x="284" y="1295"/>
                      <a:pt x="0" y="991"/>
                      <a:pt x="20" y="634"/>
                    </a:cubicBezTo>
                    <a:cubicBezTo>
                      <a:pt x="40" y="276"/>
                      <a:pt x="356" y="0"/>
                      <a:pt x="725" y="17"/>
                    </a:cubicBezTo>
                    <a:cubicBezTo>
                      <a:pt x="1095" y="34"/>
                      <a:pt x="1379" y="337"/>
                      <a:pt x="1359" y="695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6" name="Freeform 92">
                <a:extLst>
                  <a:ext uri="{FF2B5EF4-FFF2-40B4-BE49-F238E27FC236}">
                    <a16:creationId xmlns:a16="http://schemas.microsoft.com/office/drawing/2014/main" id="{0C0453D9-003C-4313-95D1-B92806BAF8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6861" y="2560354"/>
                <a:ext cx="737258" cy="714308"/>
              </a:xfrm>
              <a:custGeom>
                <a:avLst/>
                <a:gdLst>
                  <a:gd name="T0" fmla="*/ 726416 w 1224"/>
                  <a:gd name="T1" fmla="*/ 373498 h 1180"/>
                  <a:gd name="T2" fmla="*/ 349354 w 1224"/>
                  <a:gd name="T3" fmla="*/ 705228 h 1180"/>
                  <a:gd name="T4" fmla="*/ 10240 w 1224"/>
                  <a:gd name="T5" fmla="*/ 340810 h 1180"/>
                  <a:gd name="T6" fmla="*/ 387904 w 1224"/>
                  <a:gd name="T7" fmla="*/ 9080 h 1180"/>
                  <a:gd name="T8" fmla="*/ 726416 w 1224"/>
                  <a:gd name="T9" fmla="*/ 373498 h 1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4" h="1180">
                    <a:moveTo>
                      <a:pt x="1206" y="617"/>
                    </a:moveTo>
                    <a:cubicBezTo>
                      <a:pt x="1189" y="934"/>
                      <a:pt x="908" y="1180"/>
                      <a:pt x="580" y="1165"/>
                    </a:cubicBezTo>
                    <a:cubicBezTo>
                      <a:pt x="252" y="1150"/>
                      <a:pt x="0" y="880"/>
                      <a:pt x="17" y="563"/>
                    </a:cubicBezTo>
                    <a:cubicBezTo>
                      <a:pt x="35" y="245"/>
                      <a:pt x="315" y="0"/>
                      <a:pt x="644" y="15"/>
                    </a:cubicBezTo>
                    <a:cubicBezTo>
                      <a:pt x="972" y="30"/>
                      <a:pt x="1224" y="299"/>
                      <a:pt x="1206" y="6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7" name="Freeform 93">
                <a:extLst>
                  <a:ext uri="{FF2B5EF4-FFF2-40B4-BE49-F238E27FC236}">
                    <a16:creationId xmlns:a16="http://schemas.microsoft.com/office/drawing/2014/main" id="{AD5C94B0-F555-44C1-8521-88BBD4F886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71026" y="2878781"/>
                <a:ext cx="83193" cy="83193"/>
              </a:xfrm>
              <a:custGeom>
                <a:avLst/>
                <a:gdLst>
                  <a:gd name="T0" fmla="*/ 82021 w 142"/>
                  <a:gd name="T1" fmla="*/ 43405 h 138"/>
                  <a:gd name="T2" fmla="*/ 39253 w 142"/>
                  <a:gd name="T3" fmla="*/ 81987 h 138"/>
                  <a:gd name="T4" fmla="*/ 1172 w 142"/>
                  <a:gd name="T5" fmla="*/ 39788 h 138"/>
                  <a:gd name="T6" fmla="*/ 43940 w 142"/>
                  <a:gd name="T7" fmla="*/ 1206 h 138"/>
                  <a:gd name="T8" fmla="*/ 82021 w 142"/>
                  <a:gd name="T9" fmla="*/ 43405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138">
                    <a:moveTo>
                      <a:pt x="140" y="72"/>
                    </a:moveTo>
                    <a:cubicBezTo>
                      <a:pt x="138" y="109"/>
                      <a:pt x="106" y="138"/>
                      <a:pt x="67" y="136"/>
                    </a:cubicBezTo>
                    <a:cubicBezTo>
                      <a:pt x="29" y="135"/>
                      <a:pt x="0" y="103"/>
                      <a:pt x="2" y="66"/>
                    </a:cubicBezTo>
                    <a:cubicBezTo>
                      <a:pt x="4" y="29"/>
                      <a:pt x="36" y="0"/>
                      <a:pt x="75" y="2"/>
                    </a:cubicBezTo>
                    <a:cubicBezTo>
                      <a:pt x="113" y="4"/>
                      <a:pt x="142" y="35"/>
                      <a:pt x="140" y="72"/>
                    </a:cubicBez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8" name="Freeform 94">
                <a:extLst>
                  <a:ext uri="{FF2B5EF4-FFF2-40B4-BE49-F238E27FC236}">
                    <a16:creationId xmlns:a16="http://schemas.microsoft.com/office/drawing/2014/main" id="{0BE67037-D7A5-4A76-86E4-FE4890E06E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095" y="2772638"/>
                <a:ext cx="338507" cy="240971"/>
              </a:xfrm>
              <a:custGeom>
                <a:avLst/>
                <a:gdLst>
                  <a:gd name="T0" fmla="*/ 0 w 118"/>
                  <a:gd name="T1" fmla="*/ 206547 h 84"/>
                  <a:gd name="T2" fmla="*/ 324163 w 118"/>
                  <a:gd name="T3" fmla="*/ 0 h 84"/>
                  <a:gd name="T4" fmla="*/ 338507 w 118"/>
                  <a:gd name="T5" fmla="*/ 2869 h 84"/>
                  <a:gd name="T6" fmla="*/ 338507 w 118"/>
                  <a:gd name="T7" fmla="*/ 20081 h 84"/>
                  <a:gd name="T8" fmla="*/ 11475 w 118"/>
                  <a:gd name="T9" fmla="*/ 240971 h 84"/>
                  <a:gd name="T10" fmla="*/ 0 w 118"/>
                  <a:gd name="T11" fmla="*/ 206547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8" h="84">
                    <a:moveTo>
                      <a:pt x="0" y="72"/>
                    </a:moveTo>
                    <a:lnTo>
                      <a:pt x="113" y="0"/>
                    </a:lnTo>
                    <a:lnTo>
                      <a:pt x="118" y="1"/>
                    </a:lnTo>
                    <a:lnTo>
                      <a:pt x="118" y="7"/>
                    </a:lnTo>
                    <a:lnTo>
                      <a:pt x="4" y="84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9" name="Freeform 95">
                <a:extLst>
                  <a:ext uri="{FF2B5EF4-FFF2-40B4-BE49-F238E27FC236}">
                    <a16:creationId xmlns:a16="http://schemas.microsoft.com/office/drawing/2014/main" id="{F071B80C-BE6B-46DC-A736-71E933940A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90296" y="2729608"/>
                <a:ext cx="352851" cy="298345"/>
              </a:xfrm>
              <a:custGeom>
                <a:avLst/>
                <a:gdLst>
                  <a:gd name="T0" fmla="*/ 318427 w 123"/>
                  <a:gd name="T1" fmla="*/ 298345 h 104"/>
                  <a:gd name="T2" fmla="*/ 2869 w 123"/>
                  <a:gd name="T3" fmla="*/ 17212 h 104"/>
                  <a:gd name="T4" fmla="*/ 0 w 123"/>
                  <a:gd name="T5" fmla="*/ 2869 h 104"/>
                  <a:gd name="T6" fmla="*/ 20081 w 123"/>
                  <a:gd name="T7" fmla="*/ 0 h 104"/>
                  <a:gd name="T8" fmla="*/ 352851 w 123"/>
                  <a:gd name="T9" fmla="*/ 275395 h 104"/>
                  <a:gd name="T10" fmla="*/ 318427 w 123"/>
                  <a:gd name="T11" fmla="*/ 298345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3" h="104">
                    <a:moveTo>
                      <a:pt x="111" y="104"/>
                    </a:moveTo>
                    <a:lnTo>
                      <a:pt x="1" y="6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123" y="96"/>
                    </a:lnTo>
                    <a:lnTo>
                      <a:pt x="111" y="104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0" name="Freeform 96">
                <a:extLst>
                  <a:ext uri="{FF2B5EF4-FFF2-40B4-BE49-F238E27FC236}">
                    <a16:creationId xmlns:a16="http://schemas.microsoft.com/office/drawing/2014/main" id="{A22388B0-9FC3-4F74-B760-CABB9DE7AF5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9713" y="2594778"/>
                <a:ext cx="34424" cy="74586"/>
              </a:xfrm>
              <a:custGeom>
                <a:avLst/>
                <a:gdLst>
                  <a:gd name="T0" fmla="*/ 2869 w 12"/>
                  <a:gd name="T1" fmla="*/ 2869 h 26"/>
                  <a:gd name="T2" fmla="*/ 34424 w 12"/>
                  <a:gd name="T3" fmla="*/ 0 h 26"/>
                  <a:gd name="T4" fmla="*/ 34424 w 12"/>
                  <a:gd name="T5" fmla="*/ 74586 h 26"/>
                  <a:gd name="T6" fmla="*/ 0 w 12"/>
                  <a:gd name="T7" fmla="*/ 68849 h 26"/>
                  <a:gd name="T8" fmla="*/ 2869 w 12"/>
                  <a:gd name="T9" fmla="*/ 2869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1" y="1"/>
                    </a:moveTo>
                    <a:lnTo>
                      <a:pt x="12" y="0"/>
                    </a:lnTo>
                    <a:lnTo>
                      <a:pt x="12" y="26"/>
                    </a:lnTo>
                    <a:lnTo>
                      <a:pt x="0" y="2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1" name="Freeform 97">
                <a:extLst>
                  <a:ext uri="{FF2B5EF4-FFF2-40B4-BE49-F238E27FC236}">
                    <a16:creationId xmlns:a16="http://schemas.microsoft.com/office/drawing/2014/main" id="{2D96FCD9-24CB-4D83-84E7-6DCAC4CAA3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76763" y="3168519"/>
                <a:ext cx="43031" cy="60244"/>
              </a:xfrm>
              <a:custGeom>
                <a:avLst/>
                <a:gdLst>
                  <a:gd name="T0" fmla="*/ 5737 w 15"/>
                  <a:gd name="T1" fmla="*/ 0 h 21"/>
                  <a:gd name="T2" fmla="*/ 43031 w 15"/>
                  <a:gd name="T3" fmla="*/ 5738 h 21"/>
                  <a:gd name="T4" fmla="*/ 37294 w 15"/>
                  <a:gd name="T5" fmla="*/ 60244 h 21"/>
                  <a:gd name="T6" fmla="*/ 0 w 15"/>
                  <a:gd name="T7" fmla="*/ 54506 h 21"/>
                  <a:gd name="T8" fmla="*/ 5737 w 15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2" y="0"/>
                    </a:moveTo>
                    <a:lnTo>
                      <a:pt x="15" y="2"/>
                    </a:lnTo>
                    <a:lnTo>
                      <a:pt x="13" y="21"/>
                    </a:lnTo>
                    <a:lnTo>
                      <a:pt x="0" y="1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2" name="Freeform 98">
                <a:extLst>
                  <a:ext uri="{FF2B5EF4-FFF2-40B4-BE49-F238E27FC236}">
                    <a16:creationId xmlns:a16="http://schemas.microsoft.com/office/drawing/2014/main" id="{245F787F-7E2C-4D6C-9D45-82493641EF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5188" y="2890256"/>
                <a:ext cx="60244" cy="22950"/>
              </a:xfrm>
              <a:custGeom>
                <a:avLst/>
                <a:gdLst>
                  <a:gd name="T0" fmla="*/ 2869 w 21"/>
                  <a:gd name="T1" fmla="*/ 2869 h 8"/>
                  <a:gd name="T2" fmla="*/ 57375 w 21"/>
                  <a:gd name="T3" fmla="*/ 0 h 8"/>
                  <a:gd name="T4" fmla="*/ 60244 w 21"/>
                  <a:gd name="T5" fmla="*/ 22950 h 8"/>
                  <a:gd name="T6" fmla="*/ 0 w 21"/>
                  <a:gd name="T7" fmla="*/ 20081 h 8"/>
                  <a:gd name="T8" fmla="*/ 2869 w 21"/>
                  <a:gd name="T9" fmla="*/ 2869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1" y="1"/>
                    </a:moveTo>
                    <a:lnTo>
                      <a:pt x="20" y="0"/>
                    </a:lnTo>
                    <a:lnTo>
                      <a:pt x="21" y="8"/>
                    </a:lnTo>
                    <a:lnTo>
                      <a:pt x="0" y="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3" name="Freeform 99">
                <a:extLst>
                  <a:ext uri="{FF2B5EF4-FFF2-40B4-BE49-F238E27FC236}">
                    <a16:creationId xmlns:a16="http://schemas.microsoft.com/office/drawing/2014/main" id="{C4BA4789-576E-4CB5-9048-226CCEDF001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84155" y="2873043"/>
                <a:ext cx="60244" cy="22950"/>
              </a:xfrm>
              <a:custGeom>
                <a:avLst/>
                <a:gdLst>
                  <a:gd name="T0" fmla="*/ 60244 w 21"/>
                  <a:gd name="T1" fmla="*/ 0 h 8"/>
                  <a:gd name="T2" fmla="*/ 2869 w 21"/>
                  <a:gd name="T3" fmla="*/ 0 h 8"/>
                  <a:gd name="T4" fmla="*/ 0 w 21"/>
                  <a:gd name="T5" fmla="*/ 22950 h 8"/>
                  <a:gd name="T6" fmla="*/ 60244 w 21"/>
                  <a:gd name="T7" fmla="*/ 22950 h 8"/>
                  <a:gd name="T8" fmla="*/ 60244 w 21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21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64" name="Freeform 100">
                <a:extLst>
                  <a:ext uri="{FF2B5EF4-FFF2-40B4-BE49-F238E27FC236}">
                    <a16:creationId xmlns:a16="http://schemas.microsoft.com/office/drawing/2014/main" id="{379E0E4E-781B-49BC-94CF-A75FE5BC16C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1106" y="2890256"/>
                <a:ext cx="45899" cy="45899"/>
              </a:xfrm>
              <a:custGeom>
                <a:avLst/>
                <a:gdLst>
                  <a:gd name="T0" fmla="*/ 45311 w 78"/>
                  <a:gd name="T1" fmla="*/ 23867 h 75"/>
                  <a:gd name="T2" fmla="*/ 21773 w 78"/>
                  <a:gd name="T3" fmla="*/ 45287 h 75"/>
                  <a:gd name="T4" fmla="*/ 588 w 78"/>
                  <a:gd name="T5" fmla="*/ 22032 h 75"/>
                  <a:gd name="T6" fmla="*/ 24126 w 78"/>
                  <a:gd name="T7" fmla="*/ 612 h 75"/>
                  <a:gd name="T8" fmla="*/ 45311 w 78"/>
                  <a:gd name="T9" fmla="*/ 2386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75">
                    <a:moveTo>
                      <a:pt x="77" y="39"/>
                    </a:moveTo>
                    <a:cubicBezTo>
                      <a:pt x="75" y="59"/>
                      <a:pt x="58" y="75"/>
                      <a:pt x="37" y="74"/>
                    </a:cubicBezTo>
                    <a:cubicBezTo>
                      <a:pt x="16" y="73"/>
                      <a:pt x="0" y="56"/>
                      <a:pt x="1" y="36"/>
                    </a:cubicBezTo>
                    <a:cubicBezTo>
                      <a:pt x="2" y="15"/>
                      <a:pt x="20" y="0"/>
                      <a:pt x="41" y="1"/>
                    </a:cubicBezTo>
                    <a:cubicBezTo>
                      <a:pt x="62" y="2"/>
                      <a:pt x="78" y="19"/>
                      <a:pt x="77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48" name="Group 270">
              <a:extLst>
                <a:ext uri="{FF2B5EF4-FFF2-40B4-BE49-F238E27FC236}">
                  <a16:creationId xmlns:a16="http://schemas.microsoft.com/office/drawing/2014/main" id="{4260ABD6-1111-48BF-B9FC-9A7758384C8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446275" y="3007871"/>
              <a:ext cx="803238" cy="659804"/>
              <a:chOff x="4446275" y="3007871"/>
              <a:chExt cx="803238" cy="659804"/>
            </a:xfrm>
          </p:grpSpPr>
          <p:sp>
            <p:nvSpPr>
              <p:cNvPr id="69845" name="Freeform 101">
                <a:extLst>
                  <a:ext uri="{FF2B5EF4-FFF2-40B4-BE49-F238E27FC236}">
                    <a16:creationId xmlns:a16="http://schemas.microsoft.com/office/drawing/2014/main" id="{D7F458BE-50EC-4224-B2E7-2BBB0EF05D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46275" y="3624644"/>
                <a:ext cx="788894" cy="43031"/>
              </a:xfrm>
              <a:custGeom>
                <a:avLst/>
                <a:gdLst>
                  <a:gd name="T0" fmla="*/ 0 w 275"/>
                  <a:gd name="T1" fmla="*/ 43031 h 15"/>
                  <a:gd name="T2" fmla="*/ 788894 w 275"/>
                  <a:gd name="T3" fmla="*/ 34425 h 15"/>
                  <a:gd name="T4" fmla="*/ 788894 w 275"/>
                  <a:gd name="T5" fmla="*/ 2869 h 15"/>
                  <a:gd name="T6" fmla="*/ 2869 w 275"/>
                  <a:gd name="T7" fmla="*/ 0 h 15"/>
                  <a:gd name="T8" fmla="*/ 0 w 275"/>
                  <a:gd name="T9" fmla="*/ 4303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5" h="15">
                    <a:moveTo>
                      <a:pt x="0" y="15"/>
                    </a:moveTo>
                    <a:lnTo>
                      <a:pt x="275" y="12"/>
                    </a:lnTo>
                    <a:lnTo>
                      <a:pt x="275" y="1"/>
                    </a:lnTo>
                    <a:lnTo>
                      <a:pt x="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46" name="Freeform 102">
                <a:extLst>
                  <a:ext uri="{FF2B5EF4-FFF2-40B4-BE49-F238E27FC236}">
                    <a16:creationId xmlns:a16="http://schemas.microsoft.com/office/drawing/2014/main" id="{F80E34C1-47FA-4F99-81F5-733F3801F2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20862" y="3050903"/>
                <a:ext cx="160647" cy="550791"/>
              </a:xfrm>
              <a:custGeom>
                <a:avLst/>
                <a:gdLst>
                  <a:gd name="T0" fmla="*/ 17212 w 56"/>
                  <a:gd name="T1" fmla="*/ 550791 h 192"/>
                  <a:gd name="T2" fmla="*/ 0 w 56"/>
                  <a:gd name="T3" fmla="*/ 0 h 192"/>
                  <a:gd name="T4" fmla="*/ 114748 w 56"/>
                  <a:gd name="T5" fmla="*/ 0 h 192"/>
                  <a:gd name="T6" fmla="*/ 160647 w 56"/>
                  <a:gd name="T7" fmla="*/ 550791 h 192"/>
                  <a:gd name="T8" fmla="*/ 17212 w 56"/>
                  <a:gd name="T9" fmla="*/ 55079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92">
                    <a:moveTo>
                      <a:pt x="6" y="192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56" y="192"/>
                    </a:lnTo>
                    <a:lnTo>
                      <a:pt x="6" y="192"/>
                    </a:lnTo>
                    <a:close/>
                  </a:path>
                </a:pathLst>
              </a:cu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47" name="Freeform 103">
                <a:extLst>
                  <a:ext uri="{FF2B5EF4-FFF2-40B4-BE49-F238E27FC236}">
                    <a16:creationId xmlns:a16="http://schemas.microsoft.com/office/drawing/2014/main" id="{87A0CD45-7BC2-40E4-9019-F016342A97F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24944" y="3053771"/>
                <a:ext cx="109011" cy="553661"/>
              </a:xfrm>
              <a:custGeom>
                <a:avLst/>
                <a:gdLst>
                  <a:gd name="T0" fmla="*/ 11475 w 38"/>
                  <a:gd name="T1" fmla="*/ 553661 h 193"/>
                  <a:gd name="T2" fmla="*/ 0 w 38"/>
                  <a:gd name="T3" fmla="*/ 0 h 193"/>
                  <a:gd name="T4" fmla="*/ 77455 w 38"/>
                  <a:gd name="T5" fmla="*/ 0 h 193"/>
                  <a:gd name="T6" fmla="*/ 109011 w 38"/>
                  <a:gd name="T7" fmla="*/ 553661 h 193"/>
                  <a:gd name="T8" fmla="*/ 11475 w 38"/>
                  <a:gd name="T9" fmla="*/ 553661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93">
                    <a:moveTo>
                      <a:pt x="4" y="193"/>
                    </a:moveTo>
                    <a:lnTo>
                      <a:pt x="0" y="0"/>
                    </a:lnTo>
                    <a:lnTo>
                      <a:pt x="27" y="0"/>
                    </a:lnTo>
                    <a:lnTo>
                      <a:pt x="38" y="193"/>
                    </a:lnTo>
                    <a:lnTo>
                      <a:pt x="4" y="193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48" name="Freeform 104">
                <a:extLst>
                  <a:ext uri="{FF2B5EF4-FFF2-40B4-BE49-F238E27FC236}">
                    <a16:creationId xmlns:a16="http://schemas.microsoft.com/office/drawing/2014/main" id="{9F0A04A4-8F1D-4BB3-B6C3-238AC979EB1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41347" y="3093933"/>
                <a:ext cx="197941" cy="507761"/>
              </a:xfrm>
              <a:custGeom>
                <a:avLst/>
                <a:gdLst>
                  <a:gd name="T0" fmla="*/ 40162 w 69"/>
                  <a:gd name="T1" fmla="*/ 507761 h 177"/>
                  <a:gd name="T2" fmla="*/ 0 w 69"/>
                  <a:gd name="T3" fmla="*/ 25818 h 177"/>
                  <a:gd name="T4" fmla="*/ 140567 w 69"/>
                  <a:gd name="T5" fmla="*/ 0 h 177"/>
                  <a:gd name="T6" fmla="*/ 197941 w 69"/>
                  <a:gd name="T7" fmla="*/ 507761 h 177"/>
                  <a:gd name="T8" fmla="*/ 40162 w 69"/>
                  <a:gd name="T9" fmla="*/ 507761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9" h="177">
                    <a:moveTo>
                      <a:pt x="14" y="177"/>
                    </a:moveTo>
                    <a:lnTo>
                      <a:pt x="0" y="9"/>
                    </a:lnTo>
                    <a:lnTo>
                      <a:pt x="49" y="0"/>
                    </a:lnTo>
                    <a:lnTo>
                      <a:pt x="69" y="177"/>
                    </a:lnTo>
                    <a:lnTo>
                      <a:pt x="14" y="177"/>
                    </a:lnTo>
                    <a:close/>
                  </a:path>
                </a:pathLst>
              </a:custGeom>
              <a:solidFill>
                <a:srgbClr val="0097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49" name="Freeform 105">
                <a:extLst>
                  <a:ext uri="{FF2B5EF4-FFF2-40B4-BE49-F238E27FC236}">
                    <a16:creationId xmlns:a16="http://schemas.microsoft.com/office/drawing/2014/main" id="{8422DE6E-91B7-42CF-BD55-AA13797343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58559" y="3114014"/>
                <a:ext cx="134830" cy="490549"/>
              </a:xfrm>
              <a:custGeom>
                <a:avLst/>
                <a:gdLst>
                  <a:gd name="T0" fmla="*/ 0 w 47"/>
                  <a:gd name="T1" fmla="*/ 20081 h 171"/>
                  <a:gd name="T2" fmla="*/ 91799 w 47"/>
                  <a:gd name="T3" fmla="*/ 0 h 171"/>
                  <a:gd name="T4" fmla="*/ 134830 w 47"/>
                  <a:gd name="T5" fmla="*/ 487680 h 171"/>
                  <a:gd name="T6" fmla="*/ 45900 w 47"/>
                  <a:gd name="T7" fmla="*/ 490549 h 171"/>
                  <a:gd name="T8" fmla="*/ 0 w 47"/>
                  <a:gd name="T9" fmla="*/ 2008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" h="171">
                    <a:moveTo>
                      <a:pt x="0" y="7"/>
                    </a:moveTo>
                    <a:lnTo>
                      <a:pt x="32" y="0"/>
                    </a:lnTo>
                    <a:lnTo>
                      <a:pt x="47" y="170"/>
                    </a:lnTo>
                    <a:lnTo>
                      <a:pt x="16" y="17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0" name="Oval 106">
                <a:extLst>
                  <a:ext uri="{FF2B5EF4-FFF2-40B4-BE49-F238E27FC236}">
                    <a16:creationId xmlns:a16="http://schemas.microsoft.com/office/drawing/2014/main" id="{EE1AF7D1-432E-4E79-8C2C-9C9B921FED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46679" y="3114014"/>
                <a:ext cx="65981" cy="631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51" name="Freeform 107">
                <a:extLst>
                  <a:ext uri="{FF2B5EF4-FFF2-40B4-BE49-F238E27FC236}">
                    <a16:creationId xmlns:a16="http://schemas.microsoft.com/office/drawing/2014/main" id="{A33593DE-954B-40CD-9D36-5B59D40442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24944" y="3145569"/>
                <a:ext cx="83193" cy="74586"/>
              </a:xfrm>
              <a:custGeom>
                <a:avLst/>
                <a:gdLst>
                  <a:gd name="T0" fmla="*/ 0 w 29"/>
                  <a:gd name="T1" fmla="*/ 0 h 26"/>
                  <a:gd name="T2" fmla="*/ 83193 w 29"/>
                  <a:gd name="T3" fmla="*/ 0 h 26"/>
                  <a:gd name="T4" fmla="*/ 83193 w 29"/>
                  <a:gd name="T5" fmla="*/ 74586 h 26"/>
                  <a:gd name="T6" fmla="*/ 2869 w 29"/>
                  <a:gd name="T7" fmla="*/ 74586 h 26"/>
                  <a:gd name="T8" fmla="*/ 0 w 29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26">
                    <a:moveTo>
                      <a:pt x="0" y="0"/>
                    </a:moveTo>
                    <a:lnTo>
                      <a:pt x="29" y="0"/>
                    </a:lnTo>
                    <a:lnTo>
                      <a:pt x="29" y="26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2" name="Freeform 108">
                <a:extLst>
                  <a:ext uri="{FF2B5EF4-FFF2-40B4-BE49-F238E27FC236}">
                    <a16:creationId xmlns:a16="http://schemas.microsoft.com/office/drawing/2014/main" id="{902395AD-227A-47C7-B42D-AF340C7807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63488" y="3601694"/>
                <a:ext cx="786025" cy="43031"/>
              </a:xfrm>
              <a:custGeom>
                <a:avLst/>
                <a:gdLst>
                  <a:gd name="T0" fmla="*/ 0 w 274"/>
                  <a:gd name="T1" fmla="*/ 43031 h 15"/>
                  <a:gd name="T2" fmla="*/ 786025 w 274"/>
                  <a:gd name="T3" fmla="*/ 34425 h 15"/>
                  <a:gd name="T4" fmla="*/ 786025 w 274"/>
                  <a:gd name="T5" fmla="*/ 5737 h 15"/>
                  <a:gd name="T6" fmla="*/ 0 w 274"/>
                  <a:gd name="T7" fmla="*/ 0 h 15"/>
                  <a:gd name="T8" fmla="*/ 0 w 274"/>
                  <a:gd name="T9" fmla="*/ 4303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4" h="15">
                    <a:moveTo>
                      <a:pt x="0" y="15"/>
                    </a:moveTo>
                    <a:lnTo>
                      <a:pt x="274" y="12"/>
                    </a:lnTo>
                    <a:lnTo>
                      <a:pt x="274" y="2"/>
                    </a:lnTo>
                    <a:lnTo>
                      <a:pt x="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3" name="Freeform 109">
                <a:extLst>
                  <a:ext uri="{FF2B5EF4-FFF2-40B4-BE49-F238E27FC236}">
                    <a16:creationId xmlns:a16="http://schemas.microsoft.com/office/drawing/2014/main" id="{1A8C1CDE-A65B-4AC7-B261-D5771DC5FF5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56905" y="3007871"/>
                <a:ext cx="183597" cy="596690"/>
              </a:xfrm>
              <a:custGeom>
                <a:avLst/>
                <a:gdLst>
                  <a:gd name="T0" fmla="*/ 14344 w 64"/>
                  <a:gd name="T1" fmla="*/ 596690 h 208"/>
                  <a:gd name="T2" fmla="*/ 0 w 64"/>
                  <a:gd name="T3" fmla="*/ 0 h 208"/>
                  <a:gd name="T4" fmla="*/ 111879 w 64"/>
                  <a:gd name="T5" fmla="*/ 0 h 208"/>
                  <a:gd name="T6" fmla="*/ 183597 w 64"/>
                  <a:gd name="T7" fmla="*/ 593821 h 208"/>
                  <a:gd name="T8" fmla="*/ 14344 w 64"/>
                  <a:gd name="T9" fmla="*/ 59669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" h="208">
                    <a:moveTo>
                      <a:pt x="5" y="208"/>
                    </a:moveTo>
                    <a:lnTo>
                      <a:pt x="0" y="0"/>
                    </a:lnTo>
                    <a:lnTo>
                      <a:pt x="39" y="0"/>
                    </a:lnTo>
                    <a:lnTo>
                      <a:pt x="64" y="207"/>
                    </a:lnTo>
                    <a:lnTo>
                      <a:pt x="5" y="208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54" name="Freeform 110">
                <a:extLst>
                  <a:ext uri="{FF2B5EF4-FFF2-40B4-BE49-F238E27FC236}">
                    <a16:creationId xmlns:a16="http://schemas.microsoft.com/office/drawing/2014/main" id="{49D4274C-BA7C-4142-83A2-863E785582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99934" y="3093933"/>
                <a:ext cx="97536" cy="473337"/>
              </a:xfrm>
              <a:custGeom>
                <a:avLst/>
                <a:gdLst>
                  <a:gd name="T0" fmla="*/ 20081 w 34"/>
                  <a:gd name="T1" fmla="*/ 473337 h 165"/>
                  <a:gd name="T2" fmla="*/ 0 w 34"/>
                  <a:gd name="T3" fmla="*/ 0 h 165"/>
                  <a:gd name="T4" fmla="*/ 48768 w 34"/>
                  <a:gd name="T5" fmla="*/ 0 h 165"/>
                  <a:gd name="T6" fmla="*/ 97536 w 34"/>
                  <a:gd name="T7" fmla="*/ 473337 h 165"/>
                  <a:gd name="T8" fmla="*/ 20081 w 34"/>
                  <a:gd name="T9" fmla="*/ 473337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165">
                    <a:moveTo>
                      <a:pt x="7" y="165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34" y="165"/>
                    </a:lnTo>
                    <a:lnTo>
                      <a:pt x="7" y="16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49" name="Group 266">
              <a:extLst>
                <a:ext uri="{FF2B5EF4-FFF2-40B4-BE49-F238E27FC236}">
                  <a16:creationId xmlns:a16="http://schemas.microsoft.com/office/drawing/2014/main" id="{6B228EF8-64DE-4AC0-8173-31099980B44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12437" y="4422143"/>
              <a:ext cx="860611" cy="174992"/>
              <a:chOff x="1012437" y="4422143"/>
              <a:chExt cx="860611" cy="174992"/>
            </a:xfrm>
          </p:grpSpPr>
          <p:sp>
            <p:nvSpPr>
              <p:cNvPr id="69842" name="Freeform 111">
                <a:extLst>
                  <a:ext uri="{FF2B5EF4-FFF2-40B4-BE49-F238E27FC236}">
                    <a16:creationId xmlns:a16="http://schemas.microsoft.com/office/drawing/2014/main" id="{FF76E25F-6860-4D96-AE4E-76D4CA4BEF2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12437" y="4422143"/>
                <a:ext cx="860611" cy="174992"/>
              </a:xfrm>
              <a:custGeom>
                <a:avLst/>
                <a:gdLst>
                  <a:gd name="T0" fmla="*/ 860611 w 300"/>
                  <a:gd name="T1" fmla="*/ 174992 h 61"/>
                  <a:gd name="T2" fmla="*/ 852005 w 300"/>
                  <a:gd name="T3" fmla="*/ 43031 h 61"/>
                  <a:gd name="T4" fmla="*/ 40162 w 300"/>
                  <a:gd name="T5" fmla="*/ 0 h 61"/>
                  <a:gd name="T6" fmla="*/ 0 w 300"/>
                  <a:gd name="T7" fmla="*/ 174992 h 61"/>
                  <a:gd name="T8" fmla="*/ 860611 w 300"/>
                  <a:gd name="T9" fmla="*/ 17499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0" h="61">
                    <a:moveTo>
                      <a:pt x="300" y="61"/>
                    </a:moveTo>
                    <a:lnTo>
                      <a:pt x="297" y="15"/>
                    </a:lnTo>
                    <a:lnTo>
                      <a:pt x="14" y="0"/>
                    </a:lnTo>
                    <a:lnTo>
                      <a:pt x="0" y="61"/>
                    </a:lnTo>
                    <a:lnTo>
                      <a:pt x="300" y="6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43" name="Oval 115">
                <a:extLst>
                  <a:ext uri="{FF2B5EF4-FFF2-40B4-BE49-F238E27FC236}">
                    <a16:creationId xmlns:a16="http://schemas.microsoft.com/office/drawing/2014/main" id="{BC4815EE-9EFD-4189-AEB4-70A000BAF5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21007" y="4502467"/>
                <a:ext cx="60244" cy="57374"/>
              </a:xfrm>
              <a:prstGeom prst="ellipse">
                <a:avLst/>
              </a:pr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44" name="Freeform 116">
                <a:extLst>
                  <a:ext uri="{FF2B5EF4-FFF2-40B4-BE49-F238E27FC236}">
                    <a16:creationId xmlns:a16="http://schemas.microsoft.com/office/drawing/2014/main" id="{467FA109-E494-46CF-ADBE-78CCA4C548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91915" y="4459435"/>
                <a:ext cx="80324" cy="120486"/>
              </a:xfrm>
              <a:custGeom>
                <a:avLst/>
                <a:gdLst>
                  <a:gd name="T0" fmla="*/ 80324 w 28"/>
                  <a:gd name="T1" fmla="*/ 11475 h 42"/>
                  <a:gd name="T2" fmla="*/ 8606 w 28"/>
                  <a:gd name="T3" fmla="*/ 0 h 42"/>
                  <a:gd name="T4" fmla="*/ 0 w 28"/>
                  <a:gd name="T5" fmla="*/ 120486 h 42"/>
                  <a:gd name="T6" fmla="*/ 80324 w 28"/>
                  <a:gd name="T7" fmla="*/ 120486 h 42"/>
                  <a:gd name="T8" fmla="*/ 80324 w 28"/>
                  <a:gd name="T9" fmla="*/ 11475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42">
                    <a:moveTo>
                      <a:pt x="28" y="4"/>
                    </a:moveTo>
                    <a:lnTo>
                      <a:pt x="3" y="0"/>
                    </a:lnTo>
                    <a:lnTo>
                      <a:pt x="0" y="42"/>
                    </a:lnTo>
                    <a:lnTo>
                      <a:pt x="28" y="42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50" name="Group 265">
              <a:extLst>
                <a:ext uri="{FF2B5EF4-FFF2-40B4-BE49-F238E27FC236}">
                  <a16:creationId xmlns:a16="http://schemas.microsoft.com/office/drawing/2014/main" id="{37397D7B-7E74-4F71-A640-3FC5EC11592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8580" y="4330345"/>
              <a:ext cx="685621" cy="129093"/>
              <a:chOff x="1118580" y="4330345"/>
              <a:chExt cx="685621" cy="129093"/>
            </a:xfrm>
          </p:grpSpPr>
          <p:sp>
            <p:nvSpPr>
              <p:cNvPr id="69840" name="Freeform 113">
                <a:extLst>
                  <a:ext uri="{FF2B5EF4-FFF2-40B4-BE49-F238E27FC236}">
                    <a16:creationId xmlns:a16="http://schemas.microsoft.com/office/drawing/2014/main" id="{7CA50E90-974B-4A99-8B41-5176E06479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8580" y="4330345"/>
                <a:ext cx="685621" cy="129093"/>
              </a:xfrm>
              <a:custGeom>
                <a:avLst/>
                <a:gdLst>
                  <a:gd name="T0" fmla="*/ 668409 w 239"/>
                  <a:gd name="T1" fmla="*/ 129093 h 45"/>
                  <a:gd name="T2" fmla="*/ 685621 w 239"/>
                  <a:gd name="T3" fmla="*/ 0 h 45"/>
                  <a:gd name="T4" fmla="*/ 8606 w 239"/>
                  <a:gd name="T5" fmla="*/ 25819 h 45"/>
                  <a:gd name="T6" fmla="*/ 0 w 239"/>
                  <a:gd name="T7" fmla="*/ 94668 h 45"/>
                  <a:gd name="T8" fmla="*/ 668409 w 239"/>
                  <a:gd name="T9" fmla="*/ 129093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9" h="45">
                    <a:moveTo>
                      <a:pt x="233" y="45"/>
                    </a:moveTo>
                    <a:lnTo>
                      <a:pt x="239" y="0"/>
                    </a:lnTo>
                    <a:lnTo>
                      <a:pt x="3" y="9"/>
                    </a:lnTo>
                    <a:lnTo>
                      <a:pt x="0" y="33"/>
                    </a:lnTo>
                    <a:lnTo>
                      <a:pt x="233" y="45"/>
                    </a:lnTo>
                    <a:close/>
                  </a:path>
                </a:pathLst>
              </a:cu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41" name="Freeform 117">
                <a:extLst>
                  <a:ext uri="{FF2B5EF4-FFF2-40B4-BE49-F238E27FC236}">
                    <a16:creationId xmlns:a16="http://schemas.microsoft.com/office/drawing/2014/main" id="{F3B82AC3-B2DD-491D-BE55-D73C4676CA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8580" y="4407799"/>
                <a:ext cx="671277" cy="51637"/>
              </a:xfrm>
              <a:custGeom>
                <a:avLst/>
                <a:gdLst>
                  <a:gd name="T0" fmla="*/ 668408 w 234"/>
                  <a:gd name="T1" fmla="*/ 51637 h 18"/>
                  <a:gd name="T2" fmla="*/ 671277 w 234"/>
                  <a:gd name="T3" fmla="*/ 25819 h 18"/>
                  <a:gd name="T4" fmla="*/ 2869 w 234"/>
                  <a:gd name="T5" fmla="*/ 0 h 18"/>
                  <a:gd name="T6" fmla="*/ 0 w 234"/>
                  <a:gd name="T7" fmla="*/ 17212 h 18"/>
                  <a:gd name="T8" fmla="*/ 668408 w 234"/>
                  <a:gd name="T9" fmla="*/ 5163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4" h="18">
                    <a:moveTo>
                      <a:pt x="233" y="18"/>
                    </a:moveTo>
                    <a:lnTo>
                      <a:pt x="234" y="9"/>
                    </a:lnTo>
                    <a:lnTo>
                      <a:pt x="1" y="0"/>
                    </a:lnTo>
                    <a:lnTo>
                      <a:pt x="0" y="6"/>
                    </a:lnTo>
                    <a:lnTo>
                      <a:pt x="233" y="18"/>
                    </a:lnTo>
                    <a:close/>
                  </a:path>
                </a:pathLst>
              </a:cu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51" name="Group 280">
              <a:extLst>
                <a:ext uri="{FF2B5EF4-FFF2-40B4-BE49-F238E27FC236}">
                  <a16:creationId xmlns:a16="http://schemas.microsoft.com/office/drawing/2014/main" id="{22A3132E-9B26-4AD4-A78E-AF63A5F0F33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415233" y="3573007"/>
              <a:ext cx="1187644" cy="1024126"/>
              <a:chOff x="2415233" y="3573007"/>
              <a:chExt cx="1187644" cy="1024126"/>
            </a:xfrm>
          </p:grpSpPr>
          <p:sp>
            <p:nvSpPr>
              <p:cNvPr id="69814" name="Oval 18">
                <a:extLst>
                  <a:ext uri="{FF2B5EF4-FFF2-40B4-BE49-F238E27FC236}">
                    <a16:creationId xmlns:a16="http://schemas.microsoft.com/office/drawing/2014/main" id="{4BB14690-2CF3-4F37-BFEF-4703DAAC42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205" y="3664805"/>
                <a:ext cx="17212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15" name="Oval 19">
                <a:extLst>
                  <a:ext uri="{FF2B5EF4-FFF2-40B4-BE49-F238E27FC236}">
                    <a16:creationId xmlns:a16="http://schemas.microsoft.com/office/drawing/2014/main" id="{00E230C5-41F3-4487-86DC-03F888F9BC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74630" y="3664805"/>
                <a:ext cx="17212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16" name="Freeform 46">
                <a:extLst>
                  <a:ext uri="{FF2B5EF4-FFF2-40B4-BE49-F238E27FC236}">
                    <a16:creationId xmlns:a16="http://schemas.microsoft.com/office/drawing/2014/main" id="{F3EDB16D-F666-44C6-AD0E-2170068C636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05781" y="4413536"/>
                <a:ext cx="212284" cy="152042"/>
              </a:xfrm>
              <a:custGeom>
                <a:avLst/>
                <a:gdLst>
                  <a:gd name="T0" fmla="*/ 0 w 74"/>
                  <a:gd name="T1" fmla="*/ 152042 h 53"/>
                  <a:gd name="T2" fmla="*/ 212284 w 74"/>
                  <a:gd name="T3" fmla="*/ 152042 h 53"/>
                  <a:gd name="T4" fmla="*/ 206547 w 74"/>
                  <a:gd name="T5" fmla="*/ 0 h 53"/>
                  <a:gd name="T6" fmla="*/ 5737 w 74"/>
                  <a:gd name="T7" fmla="*/ 0 h 53"/>
                  <a:gd name="T8" fmla="*/ 0 w 74"/>
                  <a:gd name="T9" fmla="*/ 152042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4" h="53">
                    <a:moveTo>
                      <a:pt x="0" y="53"/>
                    </a:moveTo>
                    <a:lnTo>
                      <a:pt x="74" y="53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17" name="Freeform 47">
                <a:extLst>
                  <a:ext uri="{FF2B5EF4-FFF2-40B4-BE49-F238E27FC236}">
                    <a16:creationId xmlns:a16="http://schemas.microsoft.com/office/drawing/2014/main" id="{C42E7C0B-F92E-490C-8616-8DAC07088B1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0971" y="3593087"/>
                <a:ext cx="1181906" cy="837661"/>
              </a:xfrm>
              <a:custGeom>
                <a:avLst/>
                <a:gdLst>
                  <a:gd name="T0" fmla="*/ 10241 w 1962"/>
                  <a:gd name="T1" fmla="*/ 809820 h 1384"/>
                  <a:gd name="T2" fmla="*/ 37951 w 1962"/>
                  <a:gd name="T3" fmla="*/ 837661 h 1384"/>
                  <a:gd name="T4" fmla="*/ 1154196 w 1962"/>
                  <a:gd name="T5" fmla="*/ 827372 h 1384"/>
                  <a:gd name="T6" fmla="*/ 1181906 w 1962"/>
                  <a:gd name="T7" fmla="*/ 799530 h 1384"/>
                  <a:gd name="T8" fmla="*/ 1181906 w 1962"/>
                  <a:gd name="T9" fmla="*/ 27841 h 1384"/>
                  <a:gd name="T10" fmla="*/ 1154196 w 1962"/>
                  <a:gd name="T11" fmla="*/ 0 h 1384"/>
                  <a:gd name="T12" fmla="*/ 27710 w 1962"/>
                  <a:gd name="T13" fmla="*/ 0 h 1384"/>
                  <a:gd name="T14" fmla="*/ 0 w 1962"/>
                  <a:gd name="T15" fmla="*/ 27841 h 1384"/>
                  <a:gd name="T16" fmla="*/ 10241 w 1962"/>
                  <a:gd name="T17" fmla="*/ 809820 h 13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62" h="1384">
                    <a:moveTo>
                      <a:pt x="17" y="1338"/>
                    </a:moveTo>
                    <a:cubicBezTo>
                      <a:pt x="17" y="1364"/>
                      <a:pt x="37" y="1384"/>
                      <a:pt x="63" y="1384"/>
                    </a:cubicBezTo>
                    <a:cubicBezTo>
                      <a:pt x="1916" y="1367"/>
                      <a:pt x="1916" y="1367"/>
                      <a:pt x="1916" y="1367"/>
                    </a:cubicBezTo>
                    <a:cubicBezTo>
                      <a:pt x="1941" y="1367"/>
                      <a:pt x="1962" y="1347"/>
                      <a:pt x="1962" y="1321"/>
                    </a:cubicBezTo>
                    <a:cubicBezTo>
                      <a:pt x="1962" y="46"/>
                      <a:pt x="1962" y="46"/>
                      <a:pt x="1962" y="46"/>
                    </a:cubicBezTo>
                    <a:cubicBezTo>
                      <a:pt x="1962" y="21"/>
                      <a:pt x="1941" y="0"/>
                      <a:pt x="191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lnTo>
                      <a:pt x="17" y="1338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18" name="Freeform 48">
                <a:extLst>
                  <a:ext uri="{FF2B5EF4-FFF2-40B4-BE49-F238E27FC236}">
                    <a16:creationId xmlns:a16="http://schemas.microsoft.com/office/drawing/2014/main" id="{E2FEDB3E-AA88-4744-827B-46D091EBD0E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15233" y="3573007"/>
                <a:ext cx="1187643" cy="742995"/>
              </a:xfrm>
              <a:custGeom>
                <a:avLst/>
                <a:gdLst>
                  <a:gd name="T0" fmla="*/ 27718 w 1971"/>
                  <a:gd name="T1" fmla="*/ 0 h 1228"/>
                  <a:gd name="T2" fmla="*/ 1159925 w 1971"/>
                  <a:gd name="T3" fmla="*/ 20572 h 1228"/>
                  <a:gd name="T4" fmla="*/ 1187643 w 1971"/>
                  <a:gd name="T5" fmla="*/ 48404 h 1228"/>
                  <a:gd name="T6" fmla="*/ 1187643 w 1971"/>
                  <a:gd name="T7" fmla="*/ 738155 h 1228"/>
                  <a:gd name="T8" fmla="*/ 14461 w 1971"/>
                  <a:gd name="T9" fmla="*/ 742995 h 1228"/>
                  <a:gd name="T10" fmla="*/ 0 w 1971"/>
                  <a:gd name="T11" fmla="*/ 27832 h 1228"/>
                  <a:gd name="T12" fmla="*/ 27718 w 1971"/>
                  <a:gd name="T13" fmla="*/ 0 h 1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71" h="1228">
                    <a:moveTo>
                      <a:pt x="46" y="0"/>
                    </a:moveTo>
                    <a:cubicBezTo>
                      <a:pt x="1925" y="34"/>
                      <a:pt x="1925" y="34"/>
                      <a:pt x="1925" y="34"/>
                    </a:cubicBezTo>
                    <a:cubicBezTo>
                      <a:pt x="1950" y="34"/>
                      <a:pt x="1971" y="55"/>
                      <a:pt x="1971" y="80"/>
                    </a:cubicBezTo>
                    <a:cubicBezTo>
                      <a:pt x="1971" y="1220"/>
                      <a:pt x="1971" y="1220"/>
                      <a:pt x="1971" y="1220"/>
                    </a:cubicBezTo>
                    <a:cubicBezTo>
                      <a:pt x="24" y="1228"/>
                      <a:pt x="24" y="1228"/>
                      <a:pt x="24" y="122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1"/>
                      <a:pt x="21" y="0"/>
                      <a:pt x="46" y="0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19" name="Freeform 49">
                <a:extLst>
                  <a:ext uri="{FF2B5EF4-FFF2-40B4-BE49-F238E27FC236}">
                    <a16:creationId xmlns:a16="http://schemas.microsoft.com/office/drawing/2014/main" id="{B43578CC-B0E8-4445-9BD0-4AC12890AD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1051" y="3618906"/>
                <a:ext cx="1141744" cy="774550"/>
              </a:xfrm>
              <a:custGeom>
                <a:avLst/>
                <a:gdLst>
                  <a:gd name="T0" fmla="*/ 22950 w 398"/>
                  <a:gd name="T1" fmla="*/ 774550 h 270"/>
                  <a:gd name="T2" fmla="*/ 1141744 w 398"/>
                  <a:gd name="T3" fmla="*/ 774550 h 270"/>
                  <a:gd name="T4" fmla="*/ 1127400 w 398"/>
                  <a:gd name="T5" fmla="*/ 0 h 270"/>
                  <a:gd name="T6" fmla="*/ 0 w 398"/>
                  <a:gd name="T7" fmla="*/ 0 h 270"/>
                  <a:gd name="T8" fmla="*/ 22950 w 398"/>
                  <a:gd name="T9" fmla="*/ 774550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8" h="270">
                    <a:moveTo>
                      <a:pt x="8" y="270"/>
                    </a:moveTo>
                    <a:lnTo>
                      <a:pt x="398" y="270"/>
                    </a:lnTo>
                    <a:lnTo>
                      <a:pt x="393" y="0"/>
                    </a:lnTo>
                    <a:lnTo>
                      <a:pt x="0" y="0"/>
                    </a:lnTo>
                    <a:lnTo>
                      <a:pt x="8" y="2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0" name="Freeform 50">
                <a:extLst>
                  <a:ext uri="{FF2B5EF4-FFF2-40B4-BE49-F238E27FC236}">
                    <a16:creationId xmlns:a16="http://schemas.microsoft.com/office/drawing/2014/main" id="{767030F0-E0D3-4533-89D9-B9455A7BDD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2993" y="3656198"/>
                <a:ext cx="613902" cy="699964"/>
              </a:xfrm>
              <a:custGeom>
                <a:avLst/>
                <a:gdLst>
                  <a:gd name="T0" fmla="*/ 11475 w 214"/>
                  <a:gd name="T1" fmla="*/ 699964 h 244"/>
                  <a:gd name="T2" fmla="*/ 605296 w 214"/>
                  <a:gd name="T3" fmla="*/ 688489 h 244"/>
                  <a:gd name="T4" fmla="*/ 613902 w 214"/>
                  <a:gd name="T5" fmla="*/ 0 h 244"/>
                  <a:gd name="T6" fmla="*/ 0 w 214"/>
                  <a:gd name="T7" fmla="*/ 0 h 244"/>
                  <a:gd name="T8" fmla="*/ 11475 w 214"/>
                  <a:gd name="T9" fmla="*/ 699964 h 2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4" h="244">
                    <a:moveTo>
                      <a:pt x="4" y="244"/>
                    </a:moveTo>
                    <a:lnTo>
                      <a:pt x="211" y="240"/>
                    </a:lnTo>
                    <a:lnTo>
                      <a:pt x="214" y="0"/>
                    </a:lnTo>
                    <a:lnTo>
                      <a:pt x="0" y="0"/>
                    </a:ln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1" name="Freeform 51">
                <a:extLst>
                  <a:ext uri="{FF2B5EF4-FFF2-40B4-BE49-F238E27FC236}">
                    <a16:creationId xmlns:a16="http://schemas.microsoft.com/office/drawing/2014/main" id="{BDBB623F-51DB-456A-821B-10C0581D506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81213" y="3650461"/>
                <a:ext cx="421700" cy="679884"/>
              </a:xfrm>
              <a:custGeom>
                <a:avLst/>
                <a:gdLst>
                  <a:gd name="T0" fmla="*/ 0 w 147"/>
                  <a:gd name="T1" fmla="*/ 679884 h 237"/>
                  <a:gd name="T2" fmla="*/ 421700 w 147"/>
                  <a:gd name="T3" fmla="*/ 668409 h 237"/>
                  <a:gd name="T4" fmla="*/ 421700 w 147"/>
                  <a:gd name="T5" fmla="*/ 0 h 237"/>
                  <a:gd name="T6" fmla="*/ 5737 w 147"/>
                  <a:gd name="T7" fmla="*/ 5737 h 237"/>
                  <a:gd name="T8" fmla="*/ 0 w 147"/>
                  <a:gd name="T9" fmla="*/ 679884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237">
                    <a:moveTo>
                      <a:pt x="0" y="237"/>
                    </a:moveTo>
                    <a:lnTo>
                      <a:pt x="147" y="233"/>
                    </a:lnTo>
                    <a:lnTo>
                      <a:pt x="147" y="0"/>
                    </a:lnTo>
                    <a:lnTo>
                      <a:pt x="2" y="2"/>
                    </a:lnTo>
                    <a:lnTo>
                      <a:pt x="0" y="237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2" name="Freeform 52">
                <a:extLst>
                  <a:ext uri="{FF2B5EF4-FFF2-40B4-BE49-F238E27FC236}">
                    <a16:creationId xmlns:a16="http://schemas.microsoft.com/office/drawing/2014/main" id="{06661826-F52D-469F-BD70-3AC2D47668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7032" y="3704967"/>
                <a:ext cx="229496" cy="309820"/>
              </a:xfrm>
              <a:custGeom>
                <a:avLst/>
                <a:gdLst>
                  <a:gd name="T0" fmla="*/ 8606 w 80"/>
                  <a:gd name="T1" fmla="*/ 309820 h 108"/>
                  <a:gd name="T2" fmla="*/ 229496 w 80"/>
                  <a:gd name="T3" fmla="*/ 304083 h 108"/>
                  <a:gd name="T4" fmla="*/ 229496 w 80"/>
                  <a:gd name="T5" fmla="*/ 0 h 108"/>
                  <a:gd name="T6" fmla="*/ 0 w 80"/>
                  <a:gd name="T7" fmla="*/ 0 h 108"/>
                  <a:gd name="T8" fmla="*/ 8606 w 80"/>
                  <a:gd name="T9" fmla="*/ 309820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" h="108">
                    <a:moveTo>
                      <a:pt x="3" y="108"/>
                    </a:moveTo>
                    <a:lnTo>
                      <a:pt x="80" y="106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" y="1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3" name="Freeform 53">
                <a:extLst>
                  <a:ext uri="{FF2B5EF4-FFF2-40B4-BE49-F238E27FC236}">
                    <a16:creationId xmlns:a16="http://schemas.microsoft.com/office/drawing/2014/main" id="{C478421B-04A4-41BF-B091-8BBBC76C13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4162" y="4060686"/>
                <a:ext cx="367194" cy="220891"/>
              </a:xfrm>
              <a:custGeom>
                <a:avLst/>
                <a:gdLst>
                  <a:gd name="T0" fmla="*/ 17212 w 128"/>
                  <a:gd name="T1" fmla="*/ 220891 h 77"/>
                  <a:gd name="T2" fmla="*/ 367194 w 128"/>
                  <a:gd name="T3" fmla="*/ 218022 h 77"/>
                  <a:gd name="T4" fmla="*/ 367194 w 128"/>
                  <a:gd name="T5" fmla="*/ 0 h 77"/>
                  <a:gd name="T6" fmla="*/ 0 w 128"/>
                  <a:gd name="T7" fmla="*/ 0 h 77"/>
                  <a:gd name="T8" fmla="*/ 17212 w 128"/>
                  <a:gd name="T9" fmla="*/ 22089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77">
                    <a:moveTo>
                      <a:pt x="6" y="77"/>
                    </a:moveTo>
                    <a:lnTo>
                      <a:pt x="128" y="76"/>
                    </a:lnTo>
                    <a:lnTo>
                      <a:pt x="128" y="0"/>
                    </a:lnTo>
                    <a:lnTo>
                      <a:pt x="0" y="0"/>
                    </a:lnTo>
                    <a:lnTo>
                      <a:pt x="6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4" name="Freeform 54">
                <a:extLst>
                  <a:ext uri="{FF2B5EF4-FFF2-40B4-BE49-F238E27FC236}">
                    <a16:creationId xmlns:a16="http://schemas.microsoft.com/office/drawing/2014/main" id="{41D203B0-7348-4BA5-877D-264C2186A0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29982" y="4077899"/>
                <a:ext cx="321295" cy="183597"/>
              </a:xfrm>
              <a:custGeom>
                <a:avLst/>
                <a:gdLst>
                  <a:gd name="T0" fmla="*/ 2869 w 112"/>
                  <a:gd name="T1" fmla="*/ 183597 h 64"/>
                  <a:gd name="T2" fmla="*/ 321295 w 112"/>
                  <a:gd name="T3" fmla="*/ 169253 h 64"/>
                  <a:gd name="T4" fmla="*/ 318426 w 112"/>
                  <a:gd name="T5" fmla="*/ 0 h 64"/>
                  <a:gd name="T6" fmla="*/ 0 w 112"/>
                  <a:gd name="T7" fmla="*/ 0 h 64"/>
                  <a:gd name="T8" fmla="*/ 2869 w 112"/>
                  <a:gd name="T9" fmla="*/ 183597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64">
                    <a:moveTo>
                      <a:pt x="1" y="64"/>
                    </a:moveTo>
                    <a:lnTo>
                      <a:pt x="112" y="5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5" name="Freeform 55">
                <a:extLst>
                  <a:ext uri="{FF2B5EF4-FFF2-40B4-BE49-F238E27FC236}">
                    <a16:creationId xmlns:a16="http://schemas.microsoft.com/office/drawing/2014/main" id="{866CD6EE-A4F3-44BE-9A2C-5EE7C49BB65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4046" y="3716442"/>
                <a:ext cx="332770" cy="318427"/>
              </a:xfrm>
              <a:custGeom>
                <a:avLst/>
                <a:gdLst>
                  <a:gd name="T0" fmla="*/ 17212 w 116"/>
                  <a:gd name="T1" fmla="*/ 318427 h 111"/>
                  <a:gd name="T2" fmla="*/ 332770 w 116"/>
                  <a:gd name="T3" fmla="*/ 318427 h 111"/>
                  <a:gd name="T4" fmla="*/ 332770 w 116"/>
                  <a:gd name="T5" fmla="*/ 0 h 111"/>
                  <a:gd name="T6" fmla="*/ 0 w 116"/>
                  <a:gd name="T7" fmla="*/ 0 h 111"/>
                  <a:gd name="T8" fmla="*/ 17212 w 116"/>
                  <a:gd name="T9" fmla="*/ 318427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" h="111">
                    <a:moveTo>
                      <a:pt x="6" y="111"/>
                    </a:moveTo>
                    <a:lnTo>
                      <a:pt x="116" y="111"/>
                    </a:lnTo>
                    <a:lnTo>
                      <a:pt x="116" y="0"/>
                    </a:lnTo>
                    <a:lnTo>
                      <a:pt x="0" y="0"/>
                    </a:lnTo>
                    <a:lnTo>
                      <a:pt x="6" y="1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6" name="Freeform 56">
                <a:extLst>
                  <a:ext uri="{FF2B5EF4-FFF2-40B4-BE49-F238E27FC236}">
                    <a16:creationId xmlns:a16="http://schemas.microsoft.com/office/drawing/2014/main" id="{E2A81C11-DD75-4F35-9979-9B78F38E9D3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68892" y="4129535"/>
                <a:ext cx="533579" cy="189334"/>
              </a:xfrm>
              <a:custGeom>
                <a:avLst/>
                <a:gdLst>
                  <a:gd name="T0" fmla="*/ 5737 w 186"/>
                  <a:gd name="T1" fmla="*/ 180728 h 66"/>
                  <a:gd name="T2" fmla="*/ 533579 w 186"/>
                  <a:gd name="T3" fmla="*/ 189334 h 66"/>
                  <a:gd name="T4" fmla="*/ 533579 w 186"/>
                  <a:gd name="T5" fmla="*/ 0 h 66"/>
                  <a:gd name="T6" fmla="*/ 0 w 186"/>
                  <a:gd name="T7" fmla="*/ 0 h 66"/>
                  <a:gd name="T8" fmla="*/ 5737 w 186"/>
                  <a:gd name="T9" fmla="*/ 180728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6" h="66">
                    <a:moveTo>
                      <a:pt x="2" y="63"/>
                    </a:moveTo>
                    <a:lnTo>
                      <a:pt x="186" y="66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2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7" name="Freeform 57">
                <a:extLst>
                  <a:ext uri="{FF2B5EF4-FFF2-40B4-BE49-F238E27FC236}">
                    <a16:creationId xmlns:a16="http://schemas.microsoft.com/office/drawing/2014/main" id="{1A2913AE-C9D0-4A40-9BCD-81D272B3D5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97579" y="4143878"/>
                <a:ext cx="436043" cy="157780"/>
              </a:xfrm>
              <a:custGeom>
                <a:avLst/>
                <a:gdLst>
                  <a:gd name="T0" fmla="*/ 0 w 152"/>
                  <a:gd name="T1" fmla="*/ 149174 h 55"/>
                  <a:gd name="T2" fmla="*/ 436043 w 152"/>
                  <a:gd name="T3" fmla="*/ 157780 h 55"/>
                  <a:gd name="T4" fmla="*/ 436043 w 152"/>
                  <a:gd name="T5" fmla="*/ 0 h 55"/>
                  <a:gd name="T6" fmla="*/ 8606 w 152"/>
                  <a:gd name="T7" fmla="*/ 2869 h 55"/>
                  <a:gd name="T8" fmla="*/ 0 w 152"/>
                  <a:gd name="T9" fmla="*/ 149174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55">
                    <a:moveTo>
                      <a:pt x="0" y="52"/>
                    </a:moveTo>
                    <a:lnTo>
                      <a:pt x="152" y="55"/>
                    </a:lnTo>
                    <a:lnTo>
                      <a:pt x="152" y="0"/>
                    </a:lnTo>
                    <a:lnTo>
                      <a:pt x="3" y="1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8" name="Freeform 58">
                <a:extLst>
                  <a:ext uri="{FF2B5EF4-FFF2-40B4-BE49-F238E27FC236}">
                    <a16:creationId xmlns:a16="http://schemas.microsoft.com/office/drawing/2014/main" id="{EA462D5C-7D51-4422-8AD4-335073A23B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58632" y="3730785"/>
                <a:ext cx="243841" cy="235234"/>
              </a:xfrm>
              <a:custGeom>
                <a:avLst/>
                <a:gdLst>
                  <a:gd name="T0" fmla="*/ 14344 w 85"/>
                  <a:gd name="T1" fmla="*/ 235234 h 82"/>
                  <a:gd name="T2" fmla="*/ 243841 w 85"/>
                  <a:gd name="T3" fmla="*/ 235234 h 82"/>
                  <a:gd name="T4" fmla="*/ 243841 w 85"/>
                  <a:gd name="T5" fmla="*/ 0 h 82"/>
                  <a:gd name="T6" fmla="*/ 0 w 85"/>
                  <a:gd name="T7" fmla="*/ 5737 h 82"/>
                  <a:gd name="T8" fmla="*/ 14344 w 85"/>
                  <a:gd name="T9" fmla="*/ 235234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2">
                    <a:moveTo>
                      <a:pt x="5" y="82"/>
                    </a:moveTo>
                    <a:lnTo>
                      <a:pt x="85" y="82"/>
                    </a:lnTo>
                    <a:lnTo>
                      <a:pt x="85" y="0"/>
                    </a:lnTo>
                    <a:lnTo>
                      <a:pt x="0" y="2"/>
                    </a:lnTo>
                    <a:lnTo>
                      <a:pt x="5" y="82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29" name="Freeform 59">
                <a:extLst>
                  <a:ext uri="{FF2B5EF4-FFF2-40B4-BE49-F238E27FC236}">
                    <a16:creationId xmlns:a16="http://schemas.microsoft.com/office/drawing/2014/main" id="{573154AF-19DC-4584-84E1-D8233CDCEC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550" y="3716442"/>
                <a:ext cx="209416" cy="54506"/>
              </a:xfrm>
              <a:custGeom>
                <a:avLst/>
                <a:gdLst>
                  <a:gd name="T0" fmla="*/ 0 w 73"/>
                  <a:gd name="T1" fmla="*/ 54506 h 19"/>
                  <a:gd name="T2" fmla="*/ 209416 w 73"/>
                  <a:gd name="T3" fmla="*/ 43031 h 19"/>
                  <a:gd name="T4" fmla="*/ 209416 w 73"/>
                  <a:gd name="T5" fmla="*/ 0 h 19"/>
                  <a:gd name="T6" fmla="*/ 0 w 73"/>
                  <a:gd name="T7" fmla="*/ 0 h 19"/>
                  <a:gd name="T8" fmla="*/ 0 w 73"/>
                  <a:gd name="T9" fmla="*/ 5450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19">
                    <a:moveTo>
                      <a:pt x="0" y="19"/>
                    </a:moveTo>
                    <a:lnTo>
                      <a:pt x="73" y="15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30" name="Freeform 60">
                <a:extLst>
                  <a:ext uri="{FF2B5EF4-FFF2-40B4-BE49-F238E27FC236}">
                    <a16:creationId xmlns:a16="http://schemas.microsoft.com/office/drawing/2014/main" id="{6E18F2B6-1D29-4FA0-A69D-8431E57DF3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550" y="3793896"/>
                <a:ext cx="209416" cy="65981"/>
              </a:xfrm>
              <a:custGeom>
                <a:avLst/>
                <a:gdLst>
                  <a:gd name="T0" fmla="*/ 0 w 73"/>
                  <a:gd name="T1" fmla="*/ 54506 h 23"/>
                  <a:gd name="T2" fmla="*/ 209416 w 73"/>
                  <a:gd name="T3" fmla="*/ 65981 h 23"/>
                  <a:gd name="T4" fmla="*/ 209416 w 73"/>
                  <a:gd name="T5" fmla="*/ 0 h 23"/>
                  <a:gd name="T6" fmla="*/ 0 w 73"/>
                  <a:gd name="T7" fmla="*/ 0 h 23"/>
                  <a:gd name="T8" fmla="*/ 0 w 73"/>
                  <a:gd name="T9" fmla="*/ 5450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23">
                    <a:moveTo>
                      <a:pt x="0" y="19"/>
                    </a:moveTo>
                    <a:lnTo>
                      <a:pt x="73" y="23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31" name="Freeform 61">
                <a:extLst>
                  <a:ext uri="{FF2B5EF4-FFF2-40B4-BE49-F238E27FC236}">
                    <a16:creationId xmlns:a16="http://schemas.microsoft.com/office/drawing/2014/main" id="{11373CC6-7BB0-4823-AA70-F91193AA16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37741" y="3871352"/>
                <a:ext cx="126223" cy="57374"/>
              </a:xfrm>
              <a:custGeom>
                <a:avLst/>
                <a:gdLst>
                  <a:gd name="T0" fmla="*/ 0 w 44"/>
                  <a:gd name="T1" fmla="*/ 54505 h 20"/>
                  <a:gd name="T2" fmla="*/ 126223 w 44"/>
                  <a:gd name="T3" fmla="*/ 57374 h 20"/>
                  <a:gd name="T4" fmla="*/ 126223 w 44"/>
                  <a:gd name="T5" fmla="*/ 0 h 20"/>
                  <a:gd name="T6" fmla="*/ 0 w 44"/>
                  <a:gd name="T7" fmla="*/ 2869 h 20"/>
                  <a:gd name="T8" fmla="*/ 0 w 44"/>
                  <a:gd name="T9" fmla="*/ 54505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20">
                    <a:moveTo>
                      <a:pt x="0" y="19"/>
                    </a:moveTo>
                    <a:lnTo>
                      <a:pt x="44" y="20"/>
                    </a:lnTo>
                    <a:lnTo>
                      <a:pt x="44" y="0"/>
                    </a:lnTo>
                    <a:lnTo>
                      <a:pt x="0" y="1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32" name="Freeform 62">
                <a:extLst>
                  <a:ext uri="{FF2B5EF4-FFF2-40B4-BE49-F238E27FC236}">
                    <a16:creationId xmlns:a16="http://schemas.microsoft.com/office/drawing/2014/main" id="{F26C801B-6B20-4B18-BFF7-E5427FC8A4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4046" y="4054949"/>
                <a:ext cx="332770" cy="37294"/>
              </a:xfrm>
              <a:custGeom>
                <a:avLst/>
                <a:gdLst>
                  <a:gd name="T0" fmla="*/ 0 w 116"/>
                  <a:gd name="T1" fmla="*/ 37294 h 13"/>
                  <a:gd name="T2" fmla="*/ 332770 w 116"/>
                  <a:gd name="T3" fmla="*/ 37294 h 13"/>
                  <a:gd name="T4" fmla="*/ 332770 w 116"/>
                  <a:gd name="T5" fmla="*/ 11475 h 13"/>
                  <a:gd name="T6" fmla="*/ 0 w 116"/>
                  <a:gd name="T7" fmla="*/ 0 h 13"/>
                  <a:gd name="T8" fmla="*/ 0 w 116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" h="13">
                    <a:moveTo>
                      <a:pt x="0" y="13"/>
                    </a:moveTo>
                    <a:lnTo>
                      <a:pt x="116" y="13"/>
                    </a:lnTo>
                    <a:lnTo>
                      <a:pt x="116" y="4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33" name="Freeform 63">
                <a:extLst>
                  <a:ext uri="{FF2B5EF4-FFF2-40B4-BE49-F238E27FC236}">
                    <a16:creationId xmlns:a16="http://schemas.microsoft.com/office/drawing/2014/main" id="{CB999146-5A2B-4D82-9BC1-3E75561E9C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2993" y="3644724"/>
                <a:ext cx="613902" cy="45899"/>
              </a:xfrm>
              <a:custGeom>
                <a:avLst/>
                <a:gdLst>
                  <a:gd name="T0" fmla="*/ 0 w 214"/>
                  <a:gd name="T1" fmla="*/ 45899 h 16"/>
                  <a:gd name="T2" fmla="*/ 613902 w 214"/>
                  <a:gd name="T3" fmla="*/ 45899 h 16"/>
                  <a:gd name="T4" fmla="*/ 613902 w 214"/>
                  <a:gd name="T5" fmla="*/ 0 h 16"/>
                  <a:gd name="T6" fmla="*/ 0 w 214"/>
                  <a:gd name="T7" fmla="*/ 11475 h 16"/>
                  <a:gd name="T8" fmla="*/ 0 w 214"/>
                  <a:gd name="T9" fmla="*/ 45899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4" h="16">
                    <a:moveTo>
                      <a:pt x="0" y="16"/>
                    </a:moveTo>
                    <a:lnTo>
                      <a:pt x="214" y="16"/>
                    </a:lnTo>
                    <a:lnTo>
                      <a:pt x="214" y="0"/>
                    </a:lnTo>
                    <a:lnTo>
                      <a:pt x="0" y="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34" name="Rectangle 64">
                <a:extLst>
                  <a:ext uri="{FF2B5EF4-FFF2-40B4-BE49-F238E27FC236}">
                    <a16:creationId xmlns:a16="http://schemas.microsoft.com/office/drawing/2014/main" id="{935BACE8-B9CA-4597-AD18-69E8197515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08209" y="3664805"/>
                <a:ext cx="2008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35" name="Rectangle 65">
                <a:extLst>
                  <a:ext uri="{FF2B5EF4-FFF2-40B4-BE49-F238E27FC236}">
                    <a16:creationId xmlns:a16="http://schemas.microsoft.com/office/drawing/2014/main" id="{35CEBB36-8413-4162-B05D-F1AC93A0B9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68047" y="3664805"/>
                <a:ext cx="1721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36" name="Rectangle 66">
                <a:extLst>
                  <a:ext uri="{FF2B5EF4-FFF2-40B4-BE49-F238E27FC236}">
                    <a16:creationId xmlns:a16="http://schemas.microsoft.com/office/drawing/2014/main" id="{425B6153-6E7B-407C-8241-6725E1EAB4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25017" y="3664805"/>
                <a:ext cx="2008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37" name="Oval 67">
                <a:extLst>
                  <a:ext uri="{FF2B5EF4-FFF2-40B4-BE49-F238E27FC236}">
                    <a16:creationId xmlns:a16="http://schemas.microsoft.com/office/drawing/2014/main" id="{D49E6A76-4FF5-4B84-897C-C8BEDB8DE8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664805"/>
                <a:ext cx="14344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838" name="Freeform 68">
                <a:extLst>
                  <a:ext uri="{FF2B5EF4-FFF2-40B4-BE49-F238E27FC236}">
                    <a16:creationId xmlns:a16="http://schemas.microsoft.com/office/drawing/2014/main" id="{CD76E8AE-8970-40B4-B2B5-775E6EC4AE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79558" y="4551234"/>
                <a:ext cx="458993" cy="45899"/>
              </a:xfrm>
              <a:custGeom>
                <a:avLst/>
                <a:gdLst>
                  <a:gd name="T0" fmla="*/ 0 w 160"/>
                  <a:gd name="T1" fmla="*/ 14343 h 16"/>
                  <a:gd name="T2" fmla="*/ 453256 w 160"/>
                  <a:gd name="T3" fmla="*/ 0 h 16"/>
                  <a:gd name="T4" fmla="*/ 458993 w 160"/>
                  <a:gd name="T5" fmla="*/ 45899 h 16"/>
                  <a:gd name="T6" fmla="*/ 0 w 160"/>
                  <a:gd name="T7" fmla="*/ 45899 h 16"/>
                  <a:gd name="T8" fmla="*/ 0 w 160"/>
                  <a:gd name="T9" fmla="*/ 14343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0" h="16">
                    <a:moveTo>
                      <a:pt x="0" y="5"/>
                    </a:moveTo>
                    <a:lnTo>
                      <a:pt x="158" y="0"/>
                    </a:lnTo>
                    <a:lnTo>
                      <a:pt x="160" y="16"/>
                    </a:lnTo>
                    <a:lnTo>
                      <a:pt x="0" y="16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839" name="Freeform 124">
                <a:extLst>
                  <a:ext uri="{FF2B5EF4-FFF2-40B4-BE49-F238E27FC236}">
                    <a16:creationId xmlns:a16="http://schemas.microsoft.com/office/drawing/2014/main" id="{698E9E1D-1329-4CC6-BA47-0B6469723B2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24244" y="3730785"/>
                <a:ext cx="200809" cy="235234"/>
              </a:xfrm>
              <a:custGeom>
                <a:avLst/>
                <a:gdLst>
                  <a:gd name="T0" fmla="*/ 0 w 70"/>
                  <a:gd name="T1" fmla="*/ 0 h 82"/>
                  <a:gd name="T2" fmla="*/ 192203 w 70"/>
                  <a:gd name="T3" fmla="*/ 0 h 82"/>
                  <a:gd name="T4" fmla="*/ 200809 w 70"/>
                  <a:gd name="T5" fmla="*/ 235234 h 82"/>
                  <a:gd name="T6" fmla="*/ 8606 w 70"/>
                  <a:gd name="T7" fmla="*/ 235234 h 82"/>
                  <a:gd name="T8" fmla="*/ 0 w 70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0" y="0"/>
                    </a:moveTo>
                    <a:lnTo>
                      <a:pt x="67" y="0"/>
                    </a:lnTo>
                    <a:lnTo>
                      <a:pt x="70" y="82"/>
                    </a:lnTo>
                    <a:lnTo>
                      <a:pt x="3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52" name="Group 283">
              <a:extLst>
                <a:ext uri="{FF2B5EF4-FFF2-40B4-BE49-F238E27FC236}">
                  <a16:creationId xmlns:a16="http://schemas.microsoft.com/office/drawing/2014/main" id="{4B0164BF-6B1D-463D-A915-CC36D37947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8470" y="2262009"/>
              <a:ext cx="1858920" cy="613902"/>
              <a:chOff x="3218470" y="2262009"/>
              <a:chExt cx="1858920" cy="613902"/>
            </a:xfrm>
          </p:grpSpPr>
          <p:sp>
            <p:nvSpPr>
              <p:cNvPr id="69738" name="Freeform 24">
                <a:extLst>
                  <a:ext uri="{FF2B5EF4-FFF2-40B4-BE49-F238E27FC236}">
                    <a16:creationId xmlns:a16="http://schemas.microsoft.com/office/drawing/2014/main" id="{BFCF1E81-AC2B-4C8F-9F53-41C9BD23E69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21338" y="2761163"/>
                <a:ext cx="1856052" cy="71718"/>
              </a:xfrm>
              <a:custGeom>
                <a:avLst/>
                <a:gdLst>
                  <a:gd name="T0" fmla="*/ 0 w 647"/>
                  <a:gd name="T1" fmla="*/ 71718 h 25"/>
                  <a:gd name="T2" fmla="*/ 1856052 w 647"/>
                  <a:gd name="T3" fmla="*/ 45900 h 25"/>
                  <a:gd name="T4" fmla="*/ 1856052 w 647"/>
                  <a:gd name="T5" fmla="*/ 0 h 25"/>
                  <a:gd name="T6" fmla="*/ 0 w 647"/>
                  <a:gd name="T7" fmla="*/ 0 h 25"/>
                  <a:gd name="T8" fmla="*/ 0 w 647"/>
                  <a:gd name="T9" fmla="*/ 7171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7" h="25">
                    <a:moveTo>
                      <a:pt x="0" y="25"/>
                    </a:moveTo>
                    <a:lnTo>
                      <a:pt x="647" y="16"/>
                    </a:lnTo>
                    <a:lnTo>
                      <a:pt x="647" y="0"/>
                    </a:lnTo>
                    <a:lnTo>
                      <a:pt x="0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69739" name="Group 275">
                <a:extLst>
                  <a:ext uri="{FF2B5EF4-FFF2-40B4-BE49-F238E27FC236}">
                    <a16:creationId xmlns:a16="http://schemas.microsoft.com/office/drawing/2014/main" id="{B4398D0E-F132-46E0-B7B2-8A4D54F26CC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79118" y="2262009"/>
                <a:ext cx="324164" cy="499156"/>
                <a:chOff x="3379118" y="2262009"/>
                <a:chExt cx="324164" cy="499156"/>
              </a:xfrm>
            </p:grpSpPr>
            <p:sp>
              <p:nvSpPr>
                <p:cNvPr id="69811" name="Freeform 26">
                  <a:extLst>
                    <a:ext uri="{FF2B5EF4-FFF2-40B4-BE49-F238E27FC236}">
                      <a16:creationId xmlns:a16="http://schemas.microsoft.com/office/drawing/2014/main" id="{30220DB7-56EA-4983-913E-F365492D7C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79927" y="2262009"/>
                  <a:ext cx="71718" cy="390144"/>
                </a:xfrm>
                <a:custGeom>
                  <a:avLst/>
                  <a:gdLst>
                    <a:gd name="T0" fmla="*/ 0 w 25"/>
                    <a:gd name="T1" fmla="*/ 390144 h 136"/>
                    <a:gd name="T2" fmla="*/ 71718 w 25"/>
                    <a:gd name="T3" fmla="*/ 390144 h 136"/>
                    <a:gd name="T4" fmla="*/ 71718 w 25"/>
                    <a:gd name="T5" fmla="*/ 0 h 136"/>
                    <a:gd name="T6" fmla="*/ 0 w 25"/>
                    <a:gd name="T7" fmla="*/ 5737 h 136"/>
                    <a:gd name="T8" fmla="*/ 0 w 25"/>
                    <a:gd name="T9" fmla="*/ 390144 h 1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136">
                      <a:moveTo>
                        <a:pt x="0" y="136"/>
                      </a:moveTo>
                      <a:lnTo>
                        <a:pt x="25" y="136"/>
                      </a:lnTo>
                      <a:lnTo>
                        <a:pt x="25" y="0"/>
                      </a:lnTo>
                      <a:lnTo>
                        <a:pt x="0" y="2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12" name="Freeform 27">
                  <a:extLst>
                    <a:ext uri="{FF2B5EF4-FFF2-40B4-BE49-F238E27FC236}">
                      <a16:creationId xmlns:a16="http://schemas.microsoft.com/office/drawing/2014/main" id="{D27C4674-2D1C-490E-B504-E19CDE68C4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9118" y="2322252"/>
                  <a:ext cx="324164" cy="438913"/>
                </a:xfrm>
                <a:custGeom>
                  <a:avLst/>
                  <a:gdLst>
                    <a:gd name="T0" fmla="*/ 0 w 113"/>
                    <a:gd name="T1" fmla="*/ 438913 h 153"/>
                    <a:gd name="T2" fmla="*/ 324164 w 113"/>
                    <a:gd name="T3" fmla="*/ 438913 h 153"/>
                    <a:gd name="T4" fmla="*/ 309820 w 113"/>
                    <a:gd name="T5" fmla="*/ 0 h 153"/>
                    <a:gd name="T6" fmla="*/ 14344 w 113"/>
                    <a:gd name="T7" fmla="*/ 0 h 153"/>
                    <a:gd name="T8" fmla="*/ 0 w 113"/>
                    <a:gd name="T9" fmla="*/ 438913 h 1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3" h="153">
                      <a:moveTo>
                        <a:pt x="0" y="153"/>
                      </a:moveTo>
                      <a:lnTo>
                        <a:pt x="113" y="153"/>
                      </a:lnTo>
                      <a:lnTo>
                        <a:pt x="108" y="0"/>
                      </a:lnTo>
                      <a:lnTo>
                        <a:pt x="5" y="0"/>
                      </a:lnTo>
                      <a:lnTo>
                        <a:pt x="0" y="153"/>
                      </a:lnTo>
                      <a:close/>
                    </a:path>
                  </a:pathLst>
                </a:custGeom>
                <a:solidFill>
                  <a:srgbClr val="F299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13" name="Freeform 28">
                  <a:extLst>
                    <a:ext uri="{FF2B5EF4-FFF2-40B4-BE49-F238E27FC236}">
                      <a16:creationId xmlns:a16="http://schemas.microsoft.com/office/drawing/2014/main" id="{B0EFA6F1-FDA9-4BF5-90F8-AFA7FC79DE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56572" y="2376757"/>
                  <a:ext cx="166385" cy="111880"/>
                </a:xfrm>
                <a:custGeom>
                  <a:avLst/>
                  <a:gdLst>
                    <a:gd name="T0" fmla="*/ 0 w 58"/>
                    <a:gd name="T1" fmla="*/ 111880 h 39"/>
                    <a:gd name="T2" fmla="*/ 166385 w 58"/>
                    <a:gd name="T3" fmla="*/ 106143 h 39"/>
                    <a:gd name="T4" fmla="*/ 152041 w 58"/>
                    <a:gd name="T5" fmla="*/ 0 h 39"/>
                    <a:gd name="T6" fmla="*/ 2869 w 58"/>
                    <a:gd name="T7" fmla="*/ 0 h 39"/>
                    <a:gd name="T8" fmla="*/ 0 w 58"/>
                    <a:gd name="T9" fmla="*/ 111880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8" h="39">
                      <a:moveTo>
                        <a:pt x="0" y="39"/>
                      </a:moveTo>
                      <a:lnTo>
                        <a:pt x="58" y="37"/>
                      </a:lnTo>
                      <a:lnTo>
                        <a:pt x="53" y="0"/>
                      </a:lnTo>
                      <a:lnTo>
                        <a:pt x="1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69740" name="Group 273">
                <a:extLst>
                  <a:ext uri="{FF2B5EF4-FFF2-40B4-BE49-F238E27FC236}">
                    <a16:creationId xmlns:a16="http://schemas.microsoft.com/office/drawing/2014/main" id="{EBE3D588-493A-4D32-97B0-0BE2259D800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984413" y="2359545"/>
                <a:ext cx="177861" cy="398750"/>
                <a:chOff x="3984413" y="2359545"/>
                <a:chExt cx="177861" cy="398750"/>
              </a:xfrm>
            </p:grpSpPr>
            <p:sp>
              <p:nvSpPr>
                <p:cNvPr id="69806" name="Freeform 118">
                  <a:extLst>
                    <a:ext uri="{FF2B5EF4-FFF2-40B4-BE49-F238E27FC236}">
                      <a16:creationId xmlns:a16="http://schemas.microsoft.com/office/drawing/2014/main" id="{7662AFB2-A327-4483-AD24-2A0C7B1244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84413" y="2368152"/>
                  <a:ext cx="34424" cy="160647"/>
                </a:xfrm>
                <a:custGeom>
                  <a:avLst/>
                  <a:gdLst>
                    <a:gd name="T0" fmla="*/ 17212 w 12"/>
                    <a:gd name="T1" fmla="*/ 160647 h 56"/>
                    <a:gd name="T2" fmla="*/ 0 w 12"/>
                    <a:gd name="T3" fmla="*/ 5737 h 56"/>
                    <a:gd name="T4" fmla="*/ 22949 w 12"/>
                    <a:gd name="T5" fmla="*/ 0 h 56"/>
                    <a:gd name="T6" fmla="*/ 34424 w 12"/>
                    <a:gd name="T7" fmla="*/ 160647 h 56"/>
                    <a:gd name="T8" fmla="*/ 17212 w 12"/>
                    <a:gd name="T9" fmla="*/ 160647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56">
                      <a:moveTo>
                        <a:pt x="6" y="56"/>
                      </a:move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2" y="56"/>
                      </a:lnTo>
                      <a:lnTo>
                        <a:pt x="6" y="5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07" name="Freeform 119">
                  <a:extLst>
                    <a:ext uri="{FF2B5EF4-FFF2-40B4-BE49-F238E27FC236}">
                      <a16:creationId xmlns:a16="http://schemas.microsoft.com/office/drawing/2014/main" id="{D79CEE18-BFD0-42FE-B980-9A5F4E1CE8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24575" y="2393969"/>
                  <a:ext cx="20082" cy="157780"/>
                </a:xfrm>
                <a:custGeom>
                  <a:avLst/>
                  <a:gdLst>
                    <a:gd name="T0" fmla="*/ 2869 w 7"/>
                    <a:gd name="T1" fmla="*/ 154911 h 55"/>
                    <a:gd name="T2" fmla="*/ 0 w 7"/>
                    <a:gd name="T3" fmla="*/ 0 h 55"/>
                    <a:gd name="T4" fmla="*/ 11475 w 7"/>
                    <a:gd name="T5" fmla="*/ 0 h 55"/>
                    <a:gd name="T6" fmla="*/ 20082 w 7"/>
                    <a:gd name="T7" fmla="*/ 157780 h 55"/>
                    <a:gd name="T8" fmla="*/ 2869 w 7"/>
                    <a:gd name="T9" fmla="*/ 154911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" h="55">
                      <a:moveTo>
                        <a:pt x="1" y="54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7" y="55"/>
                      </a:lnTo>
                      <a:lnTo>
                        <a:pt x="1" y="54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08" name="Freeform 120">
                  <a:extLst>
                    <a:ext uri="{FF2B5EF4-FFF2-40B4-BE49-F238E27FC236}">
                      <a16:creationId xmlns:a16="http://schemas.microsoft.com/office/drawing/2014/main" id="{8DF7DF7B-F7C2-41F2-9482-07E5555018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73344" y="2359545"/>
                  <a:ext cx="28687" cy="218021"/>
                </a:xfrm>
                <a:custGeom>
                  <a:avLst/>
                  <a:gdLst>
                    <a:gd name="T0" fmla="*/ 0 w 10"/>
                    <a:gd name="T1" fmla="*/ 215152 h 76"/>
                    <a:gd name="T2" fmla="*/ 2869 w 10"/>
                    <a:gd name="T3" fmla="*/ 0 h 76"/>
                    <a:gd name="T4" fmla="*/ 28687 w 10"/>
                    <a:gd name="T5" fmla="*/ 2869 h 76"/>
                    <a:gd name="T6" fmla="*/ 22950 w 10"/>
                    <a:gd name="T7" fmla="*/ 218021 h 76"/>
                    <a:gd name="T8" fmla="*/ 0 w 10"/>
                    <a:gd name="T9" fmla="*/ 215152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" h="76">
                      <a:moveTo>
                        <a:pt x="0" y="75"/>
                      </a:moveTo>
                      <a:lnTo>
                        <a:pt x="1" y="0"/>
                      </a:lnTo>
                      <a:lnTo>
                        <a:pt x="10" y="1"/>
                      </a:lnTo>
                      <a:lnTo>
                        <a:pt x="8" y="76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09" name="Freeform 121">
                  <a:extLst>
                    <a:ext uri="{FF2B5EF4-FFF2-40B4-BE49-F238E27FC236}">
                      <a16:creationId xmlns:a16="http://schemas.microsoft.com/office/drawing/2014/main" id="{105148AF-F6F0-4CA6-B4F5-4B2048928F9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90556" y="2376757"/>
                  <a:ext cx="71718" cy="209416"/>
                </a:xfrm>
                <a:custGeom>
                  <a:avLst/>
                  <a:gdLst>
                    <a:gd name="T0" fmla="*/ 0 w 25"/>
                    <a:gd name="T1" fmla="*/ 203679 h 73"/>
                    <a:gd name="T2" fmla="*/ 65981 w 25"/>
                    <a:gd name="T3" fmla="*/ 0 h 73"/>
                    <a:gd name="T4" fmla="*/ 71718 w 25"/>
                    <a:gd name="T5" fmla="*/ 2869 h 73"/>
                    <a:gd name="T6" fmla="*/ 17212 w 25"/>
                    <a:gd name="T7" fmla="*/ 209416 h 73"/>
                    <a:gd name="T8" fmla="*/ 0 w 25"/>
                    <a:gd name="T9" fmla="*/ 203679 h 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73">
                      <a:moveTo>
                        <a:pt x="0" y="71"/>
                      </a:moveTo>
                      <a:lnTo>
                        <a:pt x="23" y="0"/>
                      </a:lnTo>
                      <a:lnTo>
                        <a:pt x="25" y="1"/>
                      </a:lnTo>
                      <a:lnTo>
                        <a:pt x="6" y="73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10" name="Freeform 122">
                  <a:extLst>
                    <a:ext uri="{FF2B5EF4-FFF2-40B4-BE49-F238E27FC236}">
                      <a16:creationId xmlns:a16="http://schemas.microsoft.com/office/drawing/2014/main" id="{F1FE772B-4BF7-4323-A776-5DFE04AB553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84413" y="2528799"/>
                  <a:ext cx="154910" cy="229496"/>
                </a:xfrm>
                <a:custGeom>
                  <a:avLst/>
                  <a:gdLst>
                    <a:gd name="T0" fmla="*/ 0 w 54"/>
                    <a:gd name="T1" fmla="*/ 0 h 80"/>
                    <a:gd name="T2" fmla="*/ 154910 w 54"/>
                    <a:gd name="T3" fmla="*/ 0 h 80"/>
                    <a:gd name="T4" fmla="*/ 140566 w 54"/>
                    <a:gd name="T5" fmla="*/ 229496 h 80"/>
                    <a:gd name="T6" fmla="*/ 11475 w 54"/>
                    <a:gd name="T7" fmla="*/ 229496 h 80"/>
                    <a:gd name="T8" fmla="*/ 0 w 54"/>
                    <a:gd name="T9" fmla="*/ 0 h 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" h="80">
                      <a:moveTo>
                        <a:pt x="0" y="0"/>
                      </a:moveTo>
                      <a:lnTo>
                        <a:pt x="54" y="0"/>
                      </a:lnTo>
                      <a:lnTo>
                        <a:pt x="49" y="80"/>
                      </a:lnTo>
                      <a:lnTo>
                        <a:pt x="4" y="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74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sp>
            <p:nvSpPr>
              <p:cNvPr id="69741" name="Freeform 123">
                <a:extLst>
                  <a:ext uri="{FF2B5EF4-FFF2-40B4-BE49-F238E27FC236}">
                    <a16:creationId xmlns:a16="http://schemas.microsoft.com/office/drawing/2014/main" id="{A0F73BB7-F1A8-4F2A-9CC5-06DB48F08B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8470" y="2807062"/>
                <a:ext cx="1858920" cy="68849"/>
              </a:xfrm>
              <a:custGeom>
                <a:avLst/>
                <a:gdLst>
                  <a:gd name="T0" fmla="*/ 0 w 648"/>
                  <a:gd name="T1" fmla="*/ 25818 h 24"/>
                  <a:gd name="T2" fmla="*/ 1858920 w 648"/>
                  <a:gd name="T3" fmla="*/ 0 h 24"/>
                  <a:gd name="T4" fmla="*/ 1853183 w 648"/>
                  <a:gd name="T5" fmla="*/ 31556 h 24"/>
                  <a:gd name="T6" fmla="*/ 11475 w 648"/>
                  <a:gd name="T7" fmla="*/ 68849 h 24"/>
                  <a:gd name="T8" fmla="*/ 0 w 648"/>
                  <a:gd name="T9" fmla="*/ 2581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8" h="24">
                    <a:moveTo>
                      <a:pt x="0" y="9"/>
                    </a:moveTo>
                    <a:lnTo>
                      <a:pt x="648" y="0"/>
                    </a:lnTo>
                    <a:lnTo>
                      <a:pt x="646" y="11"/>
                    </a:lnTo>
                    <a:lnTo>
                      <a:pt x="4" y="24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69742" name="Group 271">
                <a:extLst>
                  <a:ext uri="{FF2B5EF4-FFF2-40B4-BE49-F238E27FC236}">
                    <a16:creationId xmlns:a16="http://schemas.microsoft.com/office/drawing/2014/main" id="{AF7B083F-3F41-4E33-A049-C2E3EF8FB40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24135" y="2528799"/>
                <a:ext cx="370064" cy="232365"/>
                <a:chOff x="4624135" y="2528799"/>
                <a:chExt cx="370064" cy="232365"/>
              </a:xfrm>
            </p:grpSpPr>
            <p:sp>
              <p:nvSpPr>
                <p:cNvPr id="69785" name="Freeform 125">
                  <a:extLst>
                    <a:ext uri="{FF2B5EF4-FFF2-40B4-BE49-F238E27FC236}">
                      <a16:creationId xmlns:a16="http://schemas.microsoft.com/office/drawing/2014/main" id="{AF13AF61-6880-426C-9E05-0362C43D2F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563223"/>
                  <a:ext cx="370064" cy="197941"/>
                </a:xfrm>
                <a:custGeom>
                  <a:avLst/>
                  <a:gdLst>
                    <a:gd name="T0" fmla="*/ 370064 w 618"/>
                    <a:gd name="T1" fmla="*/ 187587 h 325"/>
                    <a:gd name="T2" fmla="*/ 359884 w 618"/>
                    <a:gd name="T3" fmla="*/ 197941 h 325"/>
                    <a:gd name="T4" fmla="*/ 10180 w 618"/>
                    <a:gd name="T5" fmla="*/ 194287 h 325"/>
                    <a:gd name="T6" fmla="*/ 0 w 618"/>
                    <a:gd name="T7" fmla="*/ 183933 h 325"/>
                    <a:gd name="T8" fmla="*/ 4790 w 618"/>
                    <a:gd name="T9" fmla="*/ 15226 h 325"/>
                    <a:gd name="T10" fmla="*/ 14970 w 618"/>
                    <a:gd name="T11" fmla="*/ 4872 h 325"/>
                    <a:gd name="T12" fmla="*/ 352699 w 618"/>
                    <a:gd name="T13" fmla="*/ 0 h 325"/>
                    <a:gd name="T14" fmla="*/ 362878 w 618"/>
                    <a:gd name="T15" fmla="*/ 10354 h 325"/>
                    <a:gd name="T16" fmla="*/ 370064 w 618"/>
                    <a:gd name="T17" fmla="*/ 187587 h 3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18" h="325">
                      <a:moveTo>
                        <a:pt x="618" y="308"/>
                      </a:moveTo>
                      <a:cubicBezTo>
                        <a:pt x="618" y="317"/>
                        <a:pt x="610" y="325"/>
                        <a:pt x="601" y="325"/>
                      </a:cubicBezTo>
                      <a:cubicBezTo>
                        <a:pt x="17" y="319"/>
                        <a:pt x="17" y="319"/>
                        <a:pt x="17" y="319"/>
                      </a:cubicBezTo>
                      <a:cubicBezTo>
                        <a:pt x="8" y="319"/>
                        <a:pt x="0" y="311"/>
                        <a:pt x="0" y="302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16"/>
                        <a:pt x="16" y="8"/>
                        <a:pt x="25" y="8"/>
                      </a:cubicBezTo>
                      <a:cubicBezTo>
                        <a:pt x="589" y="0"/>
                        <a:pt x="589" y="0"/>
                        <a:pt x="589" y="0"/>
                      </a:cubicBezTo>
                      <a:cubicBezTo>
                        <a:pt x="599" y="0"/>
                        <a:pt x="606" y="8"/>
                        <a:pt x="606" y="17"/>
                      </a:cubicBezTo>
                      <a:cubicBezTo>
                        <a:pt x="618" y="308"/>
                        <a:pt x="618" y="308"/>
                        <a:pt x="618" y="308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6" name="Freeform 126">
                  <a:extLst>
                    <a:ext uri="{FF2B5EF4-FFF2-40B4-BE49-F238E27FC236}">
                      <a16:creationId xmlns:a16="http://schemas.microsoft.com/office/drawing/2014/main" id="{33AD9A6C-58A8-489B-A19B-A7EEDC8D70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00516"/>
                  <a:ext cx="370064" cy="152042"/>
                </a:xfrm>
                <a:custGeom>
                  <a:avLst/>
                  <a:gdLst>
                    <a:gd name="T0" fmla="*/ 370064 w 129"/>
                    <a:gd name="T1" fmla="*/ 152042 h 53"/>
                    <a:gd name="T2" fmla="*/ 0 w 129"/>
                    <a:gd name="T3" fmla="*/ 146305 h 53"/>
                    <a:gd name="T4" fmla="*/ 2869 w 129"/>
                    <a:gd name="T5" fmla="*/ 5737 h 53"/>
                    <a:gd name="T6" fmla="*/ 364327 w 129"/>
                    <a:gd name="T7" fmla="*/ 0 h 53"/>
                    <a:gd name="T8" fmla="*/ 370064 w 129"/>
                    <a:gd name="T9" fmla="*/ 152042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53">
                      <a:moveTo>
                        <a:pt x="129" y="53"/>
                      </a:moveTo>
                      <a:lnTo>
                        <a:pt x="0" y="51"/>
                      </a:lnTo>
                      <a:lnTo>
                        <a:pt x="1" y="2"/>
                      </a:lnTo>
                      <a:lnTo>
                        <a:pt x="127" y="0"/>
                      </a:lnTo>
                      <a:lnTo>
                        <a:pt x="129" y="53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7" name="Freeform 127">
                  <a:extLst>
                    <a:ext uri="{FF2B5EF4-FFF2-40B4-BE49-F238E27FC236}">
                      <a16:creationId xmlns:a16="http://schemas.microsoft.com/office/drawing/2014/main" id="{8809CE83-FEE5-4399-BE67-546DDEC2BB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00516"/>
                  <a:ext cx="370064" cy="152042"/>
                </a:xfrm>
                <a:custGeom>
                  <a:avLst/>
                  <a:gdLst>
                    <a:gd name="T0" fmla="*/ 370064 w 129"/>
                    <a:gd name="T1" fmla="*/ 152042 h 53"/>
                    <a:gd name="T2" fmla="*/ 0 w 129"/>
                    <a:gd name="T3" fmla="*/ 146305 h 53"/>
                    <a:gd name="T4" fmla="*/ 2869 w 129"/>
                    <a:gd name="T5" fmla="*/ 5737 h 53"/>
                    <a:gd name="T6" fmla="*/ 364327 w 129"/>
                    <a:gd name="T7" fmla="*/ 0 h 53"/>
                    <a:gd name="T8" fmla="*/ 370064 w 129"/>
                    <a:gd name="T9" fmla="*/ 152042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53">
                      <a:moveTo>
                        <a:pt x="129" y="53"/>
                      </a:moveTo>
                      <a:lnTo>
                        <a:pt x="0" y="51"/>
                      </a:lnTo>
                      <a:lnTo>
                        <a:pt x="1" y="2"/>
                      </a:lnTo>
                      <a:lnTo>
                        <a:pt x="127" y="0"/>
                      </a:lnTo>
                      <a:lnTo>
                        <a:pt x="129" y="5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8" name="Freeform 128">
                  <a:extLst>
                    <a:ext uri="{FF2B5EF4-FFF2-40B4-BE49-F238E27FC236}">
                      <a16:creationId xmlns:a16="http://schemas.microsoft.com/office/drawing/2014/main" id="{184E47DF-0DEF-4CC4-90AD-5F899CF072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14860"/>
                  <a:ext cx="370064" cy="123355"/>
                </a:xfrm>
                <a:custGeom>
                  <a:avLst/>
                  <a:gdLst>
                    <a:gd name="T0" fmla="*/ 370064 w 129"/>
                    <a:gd name="T1" fmla="*/ 123355 h 43"/>
                    <a:gd name="T2" fmla="*/ 0 w 129"/>
                    <a:gd name="T3" fmla="*/ 117618 h 43"/>
                    <a:gd name="T4" fmla="*/ 2869 w 129"/>
                    <a:gd name="T5" fmla="*/ 2869 h 43"/>
                    <a:gd name="T6" fmla="*/ 364327 w 129"/>
                    <a:gd name="T7" fmla="*/ 0 h 43"/>
                    <a:gd name="T8" fmla="*/ 370064 w 129"/>
                    <a:gd name="T9" fmla="*/ 123355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43">
                      <a:moveTo>
                        <a:pt x="129" y="43"/>
                      </a:moveTo>
                      <a:lnTo>
                        <a:pt x="0" y="41"/>
                      </a:lnTo>
                      <a:lnTo>
                        <a:pt x="1" y="1"/>
                      </a:lnTo>
                      <a:lnTo>
                        <a:pt x="127" y="0"/>
                      </a:lnTo>
                      <a:lnTo>
                        <a:pt x="129" y="43"/>
                      </a:lnTo>
                      <a:close/>
                    </a:path>
                  </a:pathLst>
                </a:custGeom>
                <a:solidFill>
                  <a:srgbClr val="F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9" name="Freeform 129">
                  <a:extLst>
                    <a:ext uri="{FF2B5EF4-FFF2-40B4-BE49-F238E27FC236}">
                      <a16:creationId xmlns:a16="http://schemas.microsoft.com/office/drawing/2014/main" id="{8BCB9360-70D9-4C5D-AB5D-B25C665893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14860"/>
                  <a:ext cx="370064" cy="123355"/>
                </a:xfrm>
                <a:custGeom>
                  <a:avLst/>
                  <a:gdLst>
                    <a:gd name="T0" fmla="*/ 370064 w 129"/>
                    <a:gd name="T1" fmla="*/ 123355 h 43"/>
                    <a:gd name="T2" fmla="*/ 0 w 129"/>
                    <a:gd name="T3" fmla="*/ 117618 h 43"/>
                    <a:gd name="T4" fmla="*/ 2869 w 129"/>
                    <a:gd name="T5" fmla="*/ 2869 h 43"/>
                    <a:gd name="T6" fmla="*/ 364327 w 129"/>
                    <a:gd name="T7" fmla="*/ 0 h 43"/>
                    <a:gd name="T8" fmla="*/ 370064 w 129"/>
                    <a:gd name="T9" fmla="*/ 123355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43">
                      <a:moveTo>
                        <a:pt x="129" y="43"/>
                      </a:moveTo>
                      <a:lnTo>
                        <a:pt x="0" y="41"/>
                      </a:lnTo>
                      <a:lnTo>
                        <a:pt x="1" y="1"/>
                      </a:lnTo>
                      <a:lnTo>
                        <a:pt x="127" y="0"/>
                      </a:lnTo>
                      <a:lnTo>
                        <a:pt x="129" y="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0" name="Freeform 130">
                  <a:extLst>
                    <a:ext uri="{FF2B5EF4-FFF2-40B4-BE49-F238E27FC236}">
                      <a16:creationId xmlns:a16="http://schemas.microsoft.com/office/drawing/2014/main" id="{846CC502-5436-4D02-9C86-ADA28FC1D1A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98721" y="2540274"/>
                  <a:ext cx="249578" cy="65981"/>
                </a:xfrm>
                <a:custGeom>
                  <a:avLst/>
                  <a:gdLst>
                    <a:gd name="T0" fmla="*/ 249578 w 415"/>
                    <a:gd name="T1" fmla="*/ 55690 h 109"/>
                    <a:gd name="T2" fmla="*/ 239354 w 415"/>
                    <a:gd name="T3" fmla="*/ 65981 h 109"/>
                    <a:gd name="T4" fmla="*/ 10825 w 415"/>
                    <a:gd name="T5" fmla="*/ 65981 h 109"/>
                    <a:gd name="T6" fmla="*/ 0 w 415"/>
                    <a:gd name="T7" fmla="*/ 55690 h 109"/>
                    <a:gd name="T8" fmla="*/ 0 w 415"/>
                    <a:gd name="T9" fmla="*/ 10291 h 109"/>
                    <a:gd name="T10" fmla="*/ 10825 w 415"/>
                    <a:gd name="T11" fmla="*/ 0 h 109"/>
                    <a:gd name="T12" fmla="*/ 239354 w 415"/>
                    <a:gd name="T13" fmla="*/ 3027 h 109"/>
                    <a:gd name="T14" fmla="*/ 249578 w 415"/>
                    <a:gd name="T15" fmla="*/ 13923 h 109"/>
                    <a:gd name="T16" fmla="*/ 249578 w 415"/>
                    <a:gd name="T17" fmla="*/ 55690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15" h="109">
                      <a:moveTo>
                        <a:pt x="415" y="92"/>
                      </a:moveTo>
                      <a:cubicBezTo>
                        <a:pt x="415" y="101"/>
                        <a:pt x="407" y="109"/>
                        <a:pt x="398" y="109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8" y="109"/>
                        <a:pt x="0" y="101"/>
                        <a:pt x="0" y="92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7"/>
                        <a:pt x="8" y="0"/>
                        <a:pt x="18" y="0"/>
                      </a:cubicBezTo>
                      <a:cubicBezTo>
                        <a:pt x="398" y="5"/>
                        <a:pt x="398" y="5"/>
                        <a:pt x="398" y="5"/>
                      </a:cubicBezTo>
                      <a:cubicBezTo>
                        <a:pt x="407" y="5"/>
                        <a:pt x="415" y="13"/>
                        <a:pt x="415" y="23"/>
                      </a:cubicBezTo>
                      <a:cubicBezTo>
                        <a:pt x="415" y="92"/>
                        <a:pt x="415" y="92"/>
                        <a:pt x="415" y="9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1" name="Rectangle 131">
                  <a:extLst>
                    <a:ext uri="{FF2B5EF4-FFF2-40B4-BE49-F238E27FC236}">
                      <a16:creationId xmlns:a16="http://schemas.microsoft.com/office/drawing/2014/main" id="{35481658-A17D-4D94-B9F8-B2CF2B25CC9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47085" y="2537404"/>
                  <a:ext cx="37294" cy="31557"/>
                </a:xfrm>
                <a:prstGeom prst="rect">
                  <a:avLst/>
                </a:pr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792" name="Rectangle 132">
                  <a:extLst>
                    <a:ext uri="{FF2B5EF4-FFF2-40B4-BE49-F238E27FC236}">
                      <a16:creationId xmlns:a16="http://schemas.microsoft.com/office/drawing/2014/main" id="{FBEC3715-4FC9-4F4F-9068-112FFDA1D60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47085" y="2537404"/>
                  <a:ext cx="37294" cy="315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793" name="Freeform 133">
                  <a:extLst>
                    <a:ext uri="{FF2B5EF4-FFF2-40B4-BE49-F238E27FC236}">
                      <a16:creationId xmlns:a16="http://schemas.microsoft.com/office/drawing/2014/main" id="{881FCA0E-46F5-459D-AE86-33F2D9AFF5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41347" y="2528799"/>
                  <a:ext cx="51637" cy="17212"/>
                </a:xfrm>
                <a:custGeom>
                  <a:avLst/>
                  <a:gdLst>
                    <a:gd name="T0" fmla="*/ 51637 w 86"/>
                    <a:gd name="T1" fmla="*/ 8606 h 28"/>
                    <a:gd name="T2" fmla="*/ 43231 w 86"/>
                    <a:gd name="T3" fmla="*/ 17212 h 28"/>
                    <a:gd name="T4" fmla="*/ 8406 w 86"/>
                    <a:gd name="T5" fmla="*/ 17212 h 28"/>
                    <a:gd name="T6" fmla="*/ 0 w 86"/>
                    <a:gd name="T7" fmla="*/ 8606 h 28"/>
                    <a:gd name="T8" fmla="*/ 8406 w 86"/>
                    <a:gd name="T9" fmla="*/ 0 h 28"/>
                    <a:gd name="T10" fmla="*/ 43231 w 86"/>
                    <a:gd name="T11" fmla="*/ 0 h 28"/>
                    <a:gd name="T12" fmla="*/ 51637 w 86"/>
                    <a:gd name="T13" fmla="*/ 8606 h 2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6" h="28">
                      <a:moveTo>
                        <a:pt x="86" y="14"/>
                      </a:moveTo>
                      <a:cubicBezTo>
                        <a:pt x="86" y="22"/>
                        <a:pt x="80" y="28"/>
                        <a:pt x="72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7" y="28"/>
                        <a:pt x="0" y="22"/>
                        <a:pt x="0" y="14"/>
                      </a:cubicBezTo>
                      <a:cubicBezTo>
                        <a:pt x="0" y="6"/>
                        <a:pt x="7" y="0"/>
                        <a:pt x="14" y="0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80" y="0"/>
                        <a:pt x="86" y="6"/>
                        <a:pt x="86" y="1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4" name="Freeform 134">
                  <a:extLst>
                    <a:ext uri="{FF2B5EF4-FFF2-40B4-BE49-F238E27FC236}">
                      <a16:creationId xmlns:a16="http://schemas.microsoft.com/office/drawing/2014/main" id="{A5803B6C-5C46-44A0-B8AE-CFC2D334D7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76581" y="2548879"/>
                  <a:ext cx="65981" cy="34424"/>
                </a:xfrm>
                <a:custGeom>
                  <a:avLst/>
                  <a:gdLst>
                    <a:gd name="T0" fmla="*/ 65981 w 110"/>
                    <a:gd name="T1" fmla="*/ 30121 h 56"/>
                    <a:gd name="T2" fmla="*/ 61782 w 110"/>
                    <a:gd name="T3" fmla="*/ 34424 h 56"/>
                    <a:gd name="T4" fmla="*/ 4799 w 110"/>
                    <a:gd name="T5" fmla="*/ 34424 h 56"/>
                    <a:gd name="T6" fmla="*/ 0 w 110"/>
                    <a:gd name="T7" fmla="*/ 30121 h 56"/>
                    <a:gd name="T8" fmla="*/ 0 w 110"/>
                    <a:gd name="T9" fmla="*/ 4303 h 56"/>
                    <a:gd name="T10" fmla="*/ 4799 w 110"/>
                    <a:gd name="T11" fmla="*/ 0 h 56"/>
                    <a:gd name="T12" fmla="*/ 61782 w 110"/>
                    <a:gd name="T13" fmla="*/ 0 h 56"/>
                    <a:gd name="T14" fmla="*/ 65981 w 110"/>
                    <a:gd name="T15" fmla="*/ 4303 h 56"/>
                    <a:gd name="T16" fmla="*/ 65981 w 110"/>
                    <a:gd name="T17" fmla="*/ 30121 h 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0" h="56">
                      <a:moveTo>
                        <a:pt x="110" y="49"/>
                      </a:moveTo>
                      <a:cubicBezTo>
                        <a:pt x="110" y="53"/>
                        <a:pt x="107" y="56"/>
                        <a:pt x="10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4" y="56"/>
                        <a:pt x="0" y="53"/>
                        <a:pt x="0" y="49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7" y="0"/>
                        <a:pt x="110" y="3"/>
                        <a:pt x="110" y="7"/>
                      </a:cubicBezTo>
                      <a:cubicBezTo>
                        <a:pt x="110" y="49"/>
                        <a:pt x="110" y="49"/>
                        <a:pt x="110" y="49"/>
                      </a:cubicBezTo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5" name="Freeform 135">
                  <a:extLst>
                    <a:ext uri="{FF2B5EF4-FFF2-40B4-BE49-F238E27FC236}">
                      <a16:creationId xmlns:a16="http://schemas.microsoft.com/office/drawing/2014/main" id="{65B9AEAA-01C5-4A96-9F5D-816336F607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7003" y="2586173"/>
                  <a:ext cx="361457" cy="5737"/>
                </a:xfrm>
                <a:custGeom>
                  <a:avLst/>
                  <a:gdLst>
                    <a:gd name="T0" fmla="*/ 361457 w 126"/>
                    <a:gd name="T1" fmla="*/ 0 h 2"/>
                    <a:gd name="T2" fmla="*/ 0 w 126"/>
                    <a:gd name="T3" fmla="*/ 5737 h 2"/>
                    <a:gd name="T4" fmla="*/ 0 w 126"/>
                    <a:gd name="T5" fmla="*/ 5737 h 2"/>
                    <a:gd name="T6" fmla="*/ 361457 w 126"/>
                    <a:gd name="T7" fmla="*/ 0 h 2"/>
                    <a:gd name="T8" fmla="*/ 361457 w 126"/>
                    <a:gd name="T9" fmla="*/ 0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6" h="2">
                      <a:moveTo>
                        <a:pt x="126" y="0"/>
                      </a:moveTo>
                      <a:lnTo>
                        <a:pt x="0" y="2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3030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6" name="Freeform 136">
                  <a:extLst>
                    <a:ext uri="{FF2B5EF4-FFF2-40B4-BE49-F238E27FC236}">
                      <a16:creationId xmlns:a16="http://schemas.microsoft.com/office/drawing/2014/main" id="{07F6186A-DB74-4007-B031-84F7C06A50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59369" y="2749688"/>
                  <a:ext cx="34424" cy="2870"/>
                </a:xfrm>
                <a:custGeom>
                  <a:avLst/>
                  <a:gdLst>
                    <a:gd name="T0" fmla="*/ 0 w 59"/>
                    <a:gd name="T1" fmla="*/ 0 h 5"/>
                    <a:gd name="T2" fmla="*/ 17504 w 59"/>
                    <a:gd name="T3" fmla="*/ 2870 h 5"/>
                    <a:gd name="T4" fmla="*/ 34424 w 59"/>
                    <a:gd name="T5" fmla="*/ 574 h 5"/>
                    <a:gd name="T6" fmla="*/ 0 w 59"/>
                    <a:gd name="T7" fmla="*/ 0 h 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59" h="5">
                      <a:moveTo>
                        <a:pt x="0" y="0"/>
                      </a:moveTo>
                      <a:cubicBezTo>
                        <a:pt x="9" y="3"/>
                        <a:pt x="20" y="5"/>
                        <a:pt x="30" y="5"/>
                      </a:cubicBezTo>
                      <a:cubicBezTo>
                        <a:pt x="40" y="5"/>
                        <a:pt x="50" y="3"/>
                        <a:pt x="59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2C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7" name="Freeform 137">
                  <a:extLst>
                    <a:ext uri="{FF2B5EF4-FFF2-40B4-BE49-F238E27FC236}">
                      <a16:creationId xmlns:a16="http://schemas.microsoft.com/office/drawing/2014/main" id="{DCB3F0C7-EEA3-4A55-B829-521CE8008BE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30682" y="2735346"/>
                  <a:ext cx="88931" cy="14344"/>
                </a:xfrm>
                <a:custGeom>
                  <a:avLst/>
                  <a:gdLst>
                    <a:gd name="T0" fmla="*/ 0 w 145"/>
                    <a:gd name="T1" fmla="*/ 0 h 23"/>
                    <a:gd name="T2" fmla="*/ 26373 w 145"/>
                    <a:gd name="T3" fmla="*/ 13720 h 23"/>
                    <a:gd name="T4" fmla="*/ 62558 w 145"/>
                    <a:gd name="T5" fmla="*/ 14344 h 23"/>
                    <a:gd name="T6" fmla="*/ 88931 w 145"/>
                    <a:gd name="T7" fmla="*/ 624 h 23"/>
                    <a:gd name="T8" fmla="*/ 0 w 145"/>
                    <a:gd name="T9" fmla="*/ 0 h 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5" h="23">
                      <a:moveTo>
                        <a:pt x="0" y="0"/>
                      </a:moveTo>
                      <a:cubicBezTo>
                        <a:pt x="12" y="10"/>
                        <a:pt x="27" y="18"/>
                        <a:pt x="43" y="22"/>
                      </a:cubicBezTo>
                      <a:cubicBezTo>
                        <a:pt x="102" y="23"/>
                        <a:pt x="102" y="23"/>
                        <a:pt x="102" y="23"/>
                      </a:cubicBezTo>
                      <a:cubicBezTo>
                        <a:pt x="118" y="19"/>
                        <a:pt x="133" y="11"/>
                        <a:pt x="145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A34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8" name="Freeform 138">
                  <a:extLst>
                    <a:ext uri="{FF2B5EF4-FFF2-40B4-BE49-F238E27FC236}">
                      <a16:creationId xmlns:a16="http://schemas.microsoft.com/office/drawing/2014/main" id="{90F8F1DF-E2AA-4DDC-8D60-17E791D1EE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24944" y="2620597"/>
                  <a:ext cx="120486" cy="117618"/>
                </a:xfrm>
                <a:custGeom>
                  <a:avLst/>
                  <a:gdLst>
                    <a:gd name="T0" fmla="*/ 79521 w 200"/>
                    <a:gd name="T1" fmla="*/ 0 h 193"/>
                    <a:gd name="T2" fmla="*/ 96389 w 200"/>
                    <a:gd name="T3" fmla="*/ 46316 h 193"/>
                    <a:gd name="T4" fmla="*/ 27712 w 200"/>
                    <a:gd name="T5" fmla="*/ 115790 h 193"/>
                    <a:gd name="T6" fmla="*/ 0 w 200"/>
                    <a:gd name="T7" fmla="*/ 109696 h 193"/>
                    <a:gd name="T8" fmla="*/ 7229 w 200"/>
                    <a:gd name="T9" fmla="*/ 117009 h 193"/>
                    <a:gd name="T10" fmla="*/ 94582 w 200"/>
                    <a:gd name="T11" fmla="*/ 117618 h 193"/>
                    <a:gd name="T12" fmla="*/ 120486 w 200"/>
                    <a:gd name="T13" fmla="*/ 63380 h 193"/>
                    <a:gd name="T14" fmla="*/ 79521 w 200"/>
                    <a:gd name="T15" fmla="*/ 0 h 19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0" h="193">
                      <a:moveTo>
                        <a:pt x="132" y="0"/>
                      </a:moveTo>
                      <a:cubicBezTo>
                        <a:pt x="149" y="20"/>
                        <a:pt x="160" y="47"/>
                        <a:pt x="160" y="76"/>
                      </a:cubicBezTo>
                      <a:cubicBezTo>
                        <a:pt x="160" y="139"/>
                        <a:pt x="109" y="190"/>
                        <a:pt x="46" y="190"/>
                      </a:cubicBezTo>
                      <a:cubicBezTo>
                        <a:pt x="30" y="190"/>
                        <a:pt x="14" y="186"/>
                        <a:pt x="0" y="180"/>
                      </a:cubicBezTo>
                      <a:cubicBezTo>
                        <a:pt x="4" y="184"/>
                        <a:pt x="8" y="188"/>
                        <a:pt x="12" y="192"/>
                      </a:cubicBezTo>
                      <a:cubicBezTo>
                        <a:pt x="157" y="193"/>
                        <a:pt x="157" y="193"/>
                        <a:pt x="157" y="193"/>
                      </a:cubicBezTo>
                      <a:cubicBezTo>
                        <a:pt x="183" y="172"/>
                        <a:pt x="200" y="140"/>
                        <a:pt x="200" y="104"/>
                      </a:cubicBezTo>
                      <a:cubicBezTo>
                        <a:pt x="200" y="58"/>
                        <a:pt x="172" y="18"/>
                        <a:pt x="132" y="0"/>
                      </a:cubicBezTo>
                    </a:path>
                  </a:pathLst>
                </a:custGeom>
                <a:solidFill>
                  <a:srgbClr val="C25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99" name="Oval 139">
                  <a:extLst>
                    <a:ext uri="{FF2B5EF4-FFF2-40B4-BE49-F238E27FC236}">
                      <a16:creationId xmlns:a16="http://schemas.microsoft.com/office/drawing/2014/main" id="{77CC3EDC-95F8-4BCA-A4F3-55D26B1558D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84782" y="2597648"/>
                  <a:ext cx="137698" cy="137698"/>
                </a:xfrm>
                <a:prstGeom prst="ellipse">
                  <a:avLst/>
                </a:prstGeom>
                <a:solidFill>
                  <a:srgbClr val="D2D5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800" name="Oval 140">
                  <a:extLst>
                    <a:ext uri="{FF2B5EF4-FFF2-40B4-BE49-F238E27FC236}">
                      <a16:creationId xmlns:a16="http://schemas.microsoft.com/office/drawing/2014/main" id="{47A55357-33B7-4190-9D03-DCF1BC059B2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90520" y="2603385"/>
                  <a:ext cx="123355" cy="126223"/>
                </a:xfrm>
                <a:prstGeom prst="ellipse">
                  <a:avLst/>
                </a:pr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801" name="Oval 141">
                  <a:extLst>
                    <a:ext uri="{FF2B5EF4-FFF2-40B4-BE49-F238E27FC236}">
                      <a16:creationId xmlns:a16="http://schemas.microsoft.com/office/drawing/2014/main" id="{FE230CCB-7B89-4223-8E80-FDF90B29663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13469" y="2626335"/>
                  <a:ext cx="80324" cy="80324"/>
                </a:xfrm>
                <a:prstGeom prst="ellipse">
                  <a:avLst/>
                </a:prstGeom>
                <a:solidFill>
                  <a:srgbClr val="FFCC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802" name="Oval 142">
                  <a:extLst>
                    <a:ext uri="{FF2B5EF4-FFF2-40B4-BE49-F238E27FC236}">
                      <a16:creationId xmlns:a16="http://schemas.microsoft.com/office/drawing/2014/main" id="{C24DAF4A-B884-4322-9986-688226574B77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45024" y="2657890"/>
                  <a:ext cx="17212" cy="17212"/>
                </a:xfrm>
                <a:prstGeom prst="ellipse">
                  <a:avLst/>
                </a:prstGeom>
                <a:solidFill>
                  <a:srgbClr val="3432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803" name="Freeform 143">
                  <a:extLst>
                    <a:ext uri="{FF2B5EF4-FFF2-40B4-BE49-F238E27FC236}">
                      <a16:creationId xmlns:a16="http://schemas.microsoft.com/office/drawing/2014/main" id="{4EF38402-555D-4DA4-91E4-28091EA1C8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59369" y="2637810"/>
                  <a:ext cx="25819" cy="20082"/>
                </a:xfrm>
                <a:custGeom>
                  <a:avLst/>
                  <a:gdLst>
                    <a:gd name="T0" fmla="*/ 6297 w 41"/>
                    <a:gd name="T1" fmla="*/ 0 h 31"/>
                    <a:gd name="T2" fmla="*/ 1889 w 41"/>
                    <a:gd name="T3" fmla="*/ 1943 h 31"/>
                    <a:gd name="T4" fmla="*/ 8816 w 41"/>
                    <a:gd name="T5" fmla="*/ 15547 h 31"/>
                    <a:gd name="T6" fmla="*/ 19522 w 41"/>
                    <a:gd name="T7" fmla="*/ 20082 h 31"/>
                    <a:gd name="T8" fmla="*/ 23300 w 41"/>
                    <a:gd name="T9" fmla="*/ 18139 h 31"/>
                    <a:gd name="T10" fmla="*/ 17003 w 41"/>
                    <a:gd name="T11" fmla="*/ 4535 h 31"/>
                    <a:gd name="T12" fmla="*/ 6297 w 41"/>
                    <a:gd name="T13" fmla="*/ 0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1" h="31">
                      <a:moveTo>
                        <a:pt x="10" y="0"/>
                      </a:moveTo>
                      <a:cubicBezTo>
                        <a:pt x="7" y="0"/>
                        <a:pt x="5" y="1"/>
                        <a:pt x="3" y="3"/>
                      </a:cubicBezTo>
                      <a:cubicBezTo>
                        <a:pt x="0" y="7"/>
                        <a:pt x="4" y="17"/>
                        <a:pt x="14" y="24"/>
                      </a:cubicBezTo>
                      <a:cubicBezTo>
                        <a:pt x="19" y="29"/>
                        <a:pt x="26" y="31"/>
                        <a:pt x="31" y="31"/>
                      </a:cubicBezTo>
                      <a:cubicBezTo>
                        <a:pt x="33" y="31"/>
                        <a:pt x="36" y="30"/>
                        <a:pt x="37" y="28"/>
                      </a:cubicBezTo>
                      <a:cubicBezTo>
                        <a:pt x="41" y="24"/>
                        <a:pt x="36" y="14"/>
                        <a:pt x="27" y="7"/>
                      </a:cubicBezTo>
                      <a:cubicBezTo>
                        <a:pt x="21" y="2"/>
                        <a:pt x="15" y="0"/>
                        <a:pt x="10" y="0"/>
                      </a:cubicBezTo>
                    </a:path>
                  </a:pathLst>
                </a:custGeom>
                <a:solidFill>
                  <a:srgbClr val="FFE0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04" name="Freeform 144">
                  <a:extLst>
                    <a:ext uri="{FF2B5EF4-FFF2-40B4-BE49-F238E27FC236}">
                      <a16:creationId xmlns:a16="http://schemas.microsoft.com/office/drawing/2014/main" id="{D1CAD965-75F2-43F3-B18E-17313EF6CC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82318" y="2551749"/>
                  <a:ext cx="57374" cy="25819"/>
                </a:xfrm>
                <a:custGeom>
                  <a:avLst/>
                  <a:gdLst>
                    <a:gd name="T0" fmla="*/ 56764 w 94"/>
                    <a:gd name="T1" fmla="*/ 0 h 41"/>
                    <a:gd name="T2" fmla="*/ 0 w 94"/>
                    <a:gd name="T3" fmla="*/ 0 h 41"/>
                    <a:gd name="T4" fmla="*/ 1831 w 94"/>
                    <a:gd name="T5" fmla="*/ 25819 h 41"/>
                    <a:gd name="T6" fmla="*/ 45777 w 94"/>
                    <a:gd name="T7" fmla="*/ 17632 h 41"/>
                    <a:gd name="T8" fmla="*/ 56764 w 94"/>
                    <a:gd name="T9" fmla="*/ 0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4" h="41">
                      <a:moveTo>
                        <a:pt x="9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41"/>
                        <a:pt x="3" y="41"/>
                        <a:pt x="3" y="41"/>
                      </a:cubicBezTo>
                      <a:cubicBezTo>
                        <a:pt x="3" y="41"/>
                        <a:pt x="56" y="37"/>
                        <a:pt x="75" y="28"/>
                      </a:cubicBezTo>
                      <a:cubicBezTo>
                        <a:pt x="94" y="20"/>
                        <a:pt x="93" y="0"/>
                        <a:pt x="93" y="0"/>
                      </a:cubicBezTo>
                    </a:path>
                  </a:pathLst>
                </a:custGeom>
                <a:solidFill>
                  <a:srgbClr val="635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805" name="Freeform 145">
                  <a:extLst>
                    <a:ext uri="{FF2B5EF4-FFF2-40B4-BE49-F238E27FC236}">
                      <a16:creationId xmlns:a16="http://schemas.microsoft.com/office/drawing/2014/main" id="{AAD96FD7-CA70-495F-810D-1F9468AB784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49952" y="2548879"/>
                  <a:ext cx="8607" cy="17212"/>
                </a:xfrm>
                <a:custGeom>
                  <a:avLst/>
                  <a:gdLst>
                    <a:gd name="T0" fmla="*/ 8607 w 12"/>
                    <a:gd name="T1" fmla="*/ 0 h 31"/>
                    <a:gd name="T2" fmla="*/ 717 w 12"/>
                    <a:gd name="T3" fmla="*/ 0 h 31"/>
                    <a:gd name="T4" fmla="*/ 0 w 12"/>
                    <a:gd name="T5" fmla="*/ 17212 h 31"/>
                    <a:gd name="T6" fmla="*/ 6455 w 12"/>
                    <a:gd name="T7" fmla="*/ 17212 h 31"/>
                    <a:gd name="T8" fmla="*/ 8607 w 12"/>
                    <a:gd name="T9" fmla="*/ 0 h 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31">
                      <a:moveTo>
                        <a:pt x="12" y="0"/>
                      </a:moveTo>
                      <a:cubicBezTo>
                        <a:pt x="12" y="0"/>
                        <a:pt x="2" y="0"/>
                        <a:pt x="1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9" y="31"/>
                        <a:pt x="9" y="31"/>
                        <a:pt x="9" y="31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solidFill>
                  <a:srgbClr val="635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69743" name="Group 272">
                <a:extLst>
                  <a:ext uri="{FF2B5EF4-FFF2-40B4-BE49-F238E27FC236}">
                    <a16:creationId xmlns:a16="http://schemas.microsoft.com/office/drawing/2014/main" id="{17DB04BC-63B9-4C73-A547-DC9BD71E02D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219647" y="2485767"/>
                <a:ext cx="304083" cy="301215"/>
                <a:chOff x="4219647" y="2485767"/>
                <a:chExt cx="304083" cy="301215"/>
              </a:xfrm>
            </p:grpSpPr>
            <p:sp>
              <p:nvSpPr>
                <p:cNvPr id="69751" name="Freeform 146">
                  <a:extLst>
                    <a:ext uri="{FF2B5EF4-FFF2-40B4-BE49-F238E27FC236}">
                      <a16:creationId xmlns:a16="http://schemas.microsoft.com/office/drawing/2014/main" id="{89AC428C-40FD-40B1-91BE-63F223EBA73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19647" y="2485767"/>
                  <a:ext cx="304083" cy="301215"/>
                </a:xfrm>
                <a:custGeom>
                  <a:avLst/>
                  <a:gdLst>
                    <a:gd name="T0" fmla="*/ 290261 w 506"/>
                    <a:gd name="T1" fmla="*/ 97789 h 499"/>
                    <a:gd name="T2" fmla="*/ 189301 w 506"/>
                    <a:gd name="T3" fmla="*/ 98997 h 499"/>
                    <a:gd name="T4" fmla="*/ 189301 w 506"/>
                    <a:gd name="T5" fmla="*/ 98393 h 499"/>
                    <a:gd name="T6" fmla="*/ 152042 w 506"/>
                    <a:gd name="T7" fmla="*/ 0 h 499"/>
                    <a:gd name="T8" fmla="*/ 123797 w 506"/>
                    <a:gd name="T9" fmla="*/ 112277 h 499"/>
                    <a:gd name="T10" fmla="*/ 124398 w 506"/>
                    <a:gd name="T11" fmla="*/ 112277 h 499"/>
                    <a:gd name="T12" fmla="*/ 123797 w 506"/>
                    <a:gd name="T13" fmla="*/ 112277 h 499"/>
                    <a:gd name="T14" fmla="*/ 123797 w 506"/>
                    <a:gd name="T15" fmla="*/ 112277 h 499"/>
                    <a:gd name="T16" fmla="*/ 14423 w 506"/>
                    <a:gd name="T17" fmla="*/ 97789 h 499"/>
                    <a:gd name="T18" fmla="*/ 99158 w 506"/>
                    <a:gd name="T19" fmla="*/ 166000 h 499"/>
                    <a:gd name="T20" fmla="*/ 99158 w 506"/>
                    <a:gd name="T21" fmla="*/ 166000 h 499"/>
                    <a:gd name="T22" fmla="*/ 48677 w 506"/>
                    <a:gd name="T23" fmla="*/ 266808 h 499"/>
                    <a:gd name="T24" fmla="*/ 152042 w 506"/>
                    <a:gd name="T25" fmla="*/ 202822 h 499"/>
                    <a:gd name="T26" fmla="*/ 152042 w 506"/>
                    <a:gd name="T27" fmla="*/ 202822 h 499"/>
                    <a:gd name="T28" fmla="*/ 152642 w 506"/>
                    <a:gd name="T29" fmla="*/ 202822 h 499"/>
                    <a:gd name="T30" fmla="*/ 152042 w 506"/>
                    <a:gd name="T31" fmla="*/ 202822 h 499"/>
                    <a:gd name="T32" fmla="*/ 255406 w 506"/>
                    <a:gd name="T33" fmla="*/ 266808 h 499"/>
                    <a:gd name="T34" fmla="*/ 196512 w 506"/>
                    <a:gd name="T35" fmla="*/ 167811 h 499"/>
                    <a:gd name="T36" fmla="*/ 196512 w 506"/>
                    <a:gd name="T37" fmla="*/ 167811 h 499"/>
                    <a:gd name="T38" fmla="*/ 290261 w 506"/>
                    <a:gd name="T39" fmla="*/ 97789 h 49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06" h="499">
                      <a:moveTo>
                        <a:pt x="483" y="162"/>
                      </a:moveTo>
                      <a:cubicBezTo>
                        <a:pt x="470" y="123"/>
                        <a:pt x="315" y="164"/>
                        <a:pt x="315" y="164"/>
                      </a:cubicBezTo>
                      <a:cubicBezTo>
                        <a:pt x="315" y="163"/>
                        <a:pt x="315" y="163"/>
                        <a:pt x="315" y="163"/>
                      </a:cubicBezTo>
                      <a:cubicBezTo>
                        <a:pt x="315" y="163"/>
                        <a:pt x="295" y="0"/>
                        <a:pt x="253" y="0"/>
                      </a:cubicBezTo>
                      <a:cubicBezTo>
                        <a:pt x="186" y="0"/>
                        <a:pt x="206" y="186"/>
                        <a:pt x="206" y="186"/>
                      </a:cubicBezTo>
                      <a:cubicBezTo>
                        <a:pt x="207" y="186"/>
                        <a:pt x="207" y="186"/>
                        <a:pt x="207" y="186"/>
                      </a:cubicBezTo>
                      <a:cubicBezTo>
                        <a:pt x="206" y="186"/>
                        <a:pt x="206" y="186"/>
                        <a:pt x="206" y="186"/>
                      </a:cubicBezTo>
                      <a:cubicBezTo>
                        <a:pt x="206" y="186"/>
                        <a:pt x="206" y="186"/>
                        <a:pt x="206" y="186"/>
                      </a:cubicBezTo>
                      <a:cubicBezTo>
                        <a:pt x="206" y="186"/>
                        <a:pt x="41" y="116"/>
                        <a:pt x="24" y="162"/>
                      </a:cubicBezTo>
                      <a:cubicBezTo>
                        <a:pt x="0" y="225"/>
                        <a:pt x="165" y="275"/>
                        <a:pt x="165" y="275"/>
                      </a:cubicBezTo>
                      <a:cubicBezTo>
                        <a:pt x="165" y="275"/>
                        <a:pt x="165" y="275"/>
                        <a:pt x="165" y="275"/>
                      </a:cubicBezTo>
                      <a:cubicBezTo>
                        <a:pt x="165" y="275"/>
                        <a:pt x="37" y="399"/>
                        <a:pt x="81" y="442"/>
                      </a:cubicBezTo>
                      <a:cubicBezTo>
                        <a:pt x="141" y="499"/>
                        <a:pt x="253" y="336"/>
                        <a:pt x="253" y="336"/>
                      </a:cubicBezTo>
                      <a:cubicBezTo>
                        <a:pt x="253" y="336"/>
                        <a:pt x="253" y="336"/>
                        <a:pt x="253" y="336"/>
                      </a:cubicBezTo>
                      <a:cubicBezTo>
                        <a:pt x="254" y="336"/>
                        <a:pt x="254" y="336"/>
                        <a:pt x="254" y="336"/>
                      </a:cubicBezTo>
                      <a:cubicBezTo>
                        <a:pt x="253" y="336"/>
                        <a:pt x="253" y="336"/>
                        <a:pt x="253" y="336"/>
                      </a:cubicBezTo>
                      <a:cubicBezTo>
                        <a:pt x="253" y="336"/>
                        <a:pt x="385" y="486"/>
                        <a:pt x="425" y="442"/>
                      </a:cubicBezTo>
                      <a:cubicBezTo>
                        <a:pt x="478" y="383"/>
                        <a:pt x="327" y="278"/>
                        <a:pt x="327" y="278"/>
                      </a:cubicBezTo>
                      <a:cubicBezTo>
                        <a:pt x="327" y="278"/>
                        <a:pt x="327" y="278"/>
                        <a:pt x="327" y="278"/>
                      </a:cubicBezTo>
                      <a:cubicBezTo>
                        <a:pt x="327" y="278"/>
                        <a:pt x="506" y="234"/>
                        <a:pt x="483" y="162"/>
                      </a:cubicBezTo>
                    </a:path>
                  </a:pathLst>
                </a:custGeom>
                <a:solidFill>
                  <a:srgbClr val="F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2" name="Freeform 147">
                  <a:extLst>
                    <a:ext uri="{FF2B5EF4-FFF2-40B4-BE49-F238E27FC236}">
                      <a16:creationId xmlns:a16="http://schemas.microsoft.com/office/drawing/2014/main" id="{9F6E4C75-D50A-41CB-B757-D56B1CBEEE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59809" y="2511587"/>
                  <a:ext cx="229496" cy="229496"/>
                </a:xfrm>
                <a:custGeom>
                  <a:avLst/>
                  <a:gdLst>
                    <a:gd name="T0" fmla="*/ 112640 w 381"/>
                    <a:gd name="T1" fmla="*/ 0 h 378"/>
                    <a:gd name="T2" fmla="*/ 94569 w 381"/>
                    <a:gd name="T3" fmla="*/ 18214 h 378"/>
                    <a:gd name="T4" fmla="*/ 89148 w 381"/>
                    <a:gd name="T5" fmla="*/ 94106 h 378"/>
                    <a:gd name="T6" fmla="*/ 89148 w 381"/>
                    <a:gd name="T7" fmla="*/ 94106 h 378"/>
                    <a:gd name="T8" fmla="*/ 89148 w 381"/>
                    <a:gd name="T9" fmla="*/ 94713 h 378"/>
                    <a:gd name="T10" fmla="*/ 89148 w 381"/>
                    <a:gd name="T11" fmla="*/ 94106 h 378"/>
                    <a:gd name="T12" fmla="*/ 53609 w 381"/>
                    <a:gd name="T13" fmla="*/ 82570 h 378"/>
                    <a:gd name="T14" fmla="*/ 81920 w 381"/>
                    <a:gd name="T15" fmla="*/ 96534 h 378"/>
                    <a:gd name="T16" fmla="*/ 69873 w 381"/>
                    <a:gd name="T17" fmla="*/ 106855 h 378"/>
                    <a:gd name="T18" fmla="*/ 69270 w 381"/>
                    <a:gd name="T19" fmla="*/ 109284 h 378"/>
                    <a:gd name="T20" fmla="*/ 56621 w 381"/>
                    <a:gd name="T21" fmla="*/ 117784 h 378"/>
                    <a:gd name="T22" fmla="*/ 51802 w 381"/>
                    <a:gd name="T23" fmla="*/ 117177 h 378"/>
                    <a:gd name="T24" fmla="*/ 51200 w 381"/>
                    <a:gd name="T25" fmla="*/ 117177 h 378"/>
                    <a:gd name="T26" fmla="*/ 45176 w 381"/>
                    <a:gd name="T27" fmla="*/ 117784 h 378"/>
                    <a:gd name="T28" fmla="*/ 43369 w 381"/>
                    <a:gd name="T29" fmla="*/ 118391 h 378"/>
                    <a:gd name="T30" fmla="*/ 0 w 381"/>
                    <a:gd name="T31" fmla="*/ 100784 h 378"/>
                    <a:gd name="T32" fmla="*/ 7228 w 381"/>
                    <a:gd name="T33" fmla="*/ 106248 h 378"/>
                    <a:gd name="T34" fmla="*/ 66861 w 381"/>
                    <a:gd name="T35" fmla="*/ 139033 h 378"/>
                    <a:gd name="T36" fmla="*/ 66861 w 381"/>
                    <a:gd name="T37" fmla="*/ 139640 h 378"/>
                    <a:gd name="T38" fmla="*/ 36141 w 381"/>
                    <a:gd name="T39" fmla="*/ 183961 h 378"/>
                    <a:gd name="T40" fmla="*/ 70475 w 381"/>
                    <a:gd name="T41" fmla="*/ 151176 h 378"/>
                    <a:gd name="T42" fmla="*/ 83125 w 381"/>
                    <a:gd name="T43" fmla="*/ 176675 h 378"/>
                    <a:gd name="T44" fmla="*/ 83727 w 381"/>
                    <a:gd name="T45" fmla="*/ 179711 h 378"/>
                    <a:gd name="T46" fmla="*/ 83727 w 381"/>
                    <a:gd name="T47" fmla="*/ 188211 h 378"/>
                    <a:gd name="T48" fmla="*/ 33732 w 381"/>
                    <a:gd name="T49" fmla="*/ 228282 h 378"/>
                    <a:gd name="T50" fmla="*/ 39153 w 381"/>
                    <a:gd name="T51" fmla="*/ 229496 h 378"/>
                    <a:gd name="T52" fmla="*/ 51802 w 381"/>
                    <a:gd name="T53" fmla="*/ 224032 h 378"/>
                    <a:gd name="T54" fmla="*/ 112640 w 381"/>
                    <a:gd name="T55" fmla="*/ 170604 h 378"/>
                    <a:gd name="T56" fmla="*/ 112640 w 381"/>
                    <a:gd name="T57" fmla="*/ 170604 h 378"/>
                    <a:gd name="T58" fmla="*/ 113242 w 381"/>
                    <a:gd name="T59" fmla="*/ 170604 h 378"/>
                    <a:gd name="T60" fmla="*/ 112640 w 381"/>
                    <a:gd name="T61" fmla="*/ 170604 h 378"/>
                    <a:gd name="T62" fmla="*/ 173477 w 381"/>
                    <a:gd name="T63" fmla="*/ 224032 h 378"/>
                    <a:gd name="T64" fmla="*/ 186729 w 381"/>
                    <a:gd name="T65" fmla="*/ 229496 h 378"/>
                    <a:gd name="T66" fmla="*/ 199378 w 381"/>
                    <a:gd name="T67" fmla="*/ 224032 h 378"/>
                    <a:gd name="T68" fmla="*/ 199378 w 381"/>
                    <a:gd name="T69" fmla="*/ 197925 h 378"/>
                    <a:gd name="T70" fmla="*/ 149383 w 381"/>
                    <a:gd name="T71" fmla="*/ 140855 h 378"/>
                    <a:gd name="T72" fmla="*/ 149986 w 381"/>
                    <a:gd name="T73" fmla="*/ 140855 h 378"/>
                    <a:gd name="T74" fmla="*/ 218654 w 381"/>
                    <a:gd name="T75" fmla="*/ 106248 h 378"/>
                    <a:gd name="T76" fmla="*/ 229496 w 381"/>
                    <a:gd name="T77" fmla="*/ 89248 h 378"/>
                    <a:gd name="T78" fmla="*/ 227689 w 381"/>
                    <a:gd name="T79" fmla="*/ 89856 h 378"/>
                    <a:gd name="T80" fmla="*/ 226484 w 381"/>
                    <a:gd name="T81" fmla="*/ 89856 h 378"/>
                    <a:gd name="T82" fmla="*/ 188536 w 381"/>
                    <a:gd name="T83" fmla="*/ 112319 h 378"/>
                    <a:gd name="T84" fmla="*/ 187934 w 381"/>
                    <a:gd name="T85" fmla="*/ 112319 h 378"/>
                    <a:gd name="T86" fmla="*/ 181308 w 381"/>
                    <a:gd name="T87" fmla="*/ 111105 h 378"/>
                    <a:gd name="T88" fmla="*/ 174080 w 381"/>
                    <a:gd name="T89" fmla="*/ 117177 h 378"/>
                    <a:gd name="T90" fmla="*/ 169261 w 381"/>
                    <a:gd name="T91" fmla="*/ 117784 h 378"/>
                    <a:gd name="T92" fmla="*/ 156611 w 381"/>
                    <a:gd name="T93" fmla="*/ 109284 h 378"/>
                    <a:gd name="T94" fmla="*/ 156009 w 381"/>
                    <a:gd name="T95" fmla="*/ 99570 h 378"/>
                    <a:gd name="T96" fmla="*/ 145769 w 381"/>
                    <a:gd name="T97" fmla="*/ 92284 h 378"/>
                    <a:gd name="T98" fmla="*/ 185524 w 381"/>
                    <a:gd name="T99" fmla="*/ 75284 h 378"/>
                    <a:gd name="T100" fmla="*/ 145167 w 381"/>
                    <a:gd name="T101" fmla="*/ 80749 h 378"/>
                    <a:gd name="T102" fmla="*/ 145167 w 381"/>
                    <a:gd name="T103" fmla="*/ 80749 h 378"/>
                    <a:gd name="T104" fmla="*/ 130710 w 381"/>
                    <a:gd name="T105" fmla="*/ 18214 h 378"/>
                    <a:gd name="T106" fmla="*/ 112640 w 381"/>
                    <a:gd name="T107" fmla="*/ 0 h 378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381" h="378">
                      <a:moveTo>
                        <a:pt x="187" y="0"/>
                      </a:moveTo>
                      <a:cubicBezTo>
                        <a:pt x="171" y="0"/>
                        <a:pt x="157" y="13"/>
                        <a:pt x="157" y="30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148" y="156"/>
                        <a:pt x="148" y="156"/>
                        <a:pt x="148" y="156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89" y="136"/>
                        <a:pt x="89" y="136"/>
                        <a:pt x="89" y="136"/>
                      </a:cubicBezTo>
                      <a:cubicBezTo>
                        <a:pt x="115" y="148"/>
                        <a:pt x="136" y="159"/>
                        <a:pt x="136" y="159"/>
                      </a:cubicBezTo>
                      <a:cubicBezTo>
                        <a:pt x="136" y="159"/>
                        <a:pt x="128" y="167"/>
                        <a:pt x="116" y="176"/>
                      </a:cubicBezTo>
                      <a:cubicBezTo>
                        <a:pt x="116" y="177"/>
                        <a:pt x="116" y="178"/>
                        <a:pt x="115" y="180"/>
                      </a:cubicBezTo>
                      <a:cubicBezTo>
                        <a:pt x="112" y="189"/>
                        <a:pt x="103" y="194"/>
                        <a:pt x="94" y="194"/>
                      </a:cubicBezTo>
                      <a:cubicBezTo>
                        <a:pt x="91" y="194"/>
                        <a:pt x="88" y="194"/>
                        <a:pt x="86" y="193"/>
                      </a:cubicBezTo>
                      <a:cubicBezTo>
                        <a:pt x="85" y="193"/>
                        <a:pt x="85" y="193"/>
                        <a:pt x="85" y="193"/>
                      </a:cubicBezTo>
                      <a:cubicBezTo>
                        <a:pt x="82" y="193"/>
                        <a:pt x="78" y="194"/>
                        <a:pt x="75" y="194"/>
                      </a:cubicBezTo>
                      <a:cubicBezTo>
                        <a:pt x="74" y="195"/>
                        <a:pt x="73" y="195"/>
                        <a:pt x="72" y="195"/>
                      </a:cubicBezTo>
                      <a:cubicBezTo>
                        <a:pt x="54" y="195"/>
                        <a:pt x="23" y="183"/>
                        <a:pt x="0" y="166"/>
                      </a:cubicBezTo>
                      <a:cubicBezTo>
                        <a:pt x="3" y="170"/>
                        <a:pt x="7" y="173"/>
                        <a:pt x="12" y="175"/>
                      </a:cubicBezTo>
                      <a:cubicBezTo>
                        <a:pt x="111" y="229"/>
                        <a:pt x="111" y="229"/>
                        <a:pt x="111" y="229"/>
                      </a:cubicBezTo>
                      <a:cubicBezTo>
                        <a:pt x="111" y="230"/>
                        <a:pt x="111" y="230"/>
                        <a:pt x="111" y="230"/>
                      </a:cubicBezTo>
                      <a:cubicBezTo>
                        <a:pt x="60" y="303"/>
                        <a:pt x="60" y="303"/>
                        <a:pt x="60" y="303"/>
                      </a:cubicBezTo>
                      <a:cubicBezTo>
                        <a:pt x="86" y="274"/>
                        <a:pt x="117" y="249"/>
                        <a:pt x="117" y="249"/>
                      </a:cubicBezTo>
                      <a:cubicBezTo>
                        <a:pt x="117" y="249"/>
                        <a:pt x="133" y="269"/>
                        <a:pt x="138" y="291"/>
                      </a:cubicBezTo>
                      <a:cubicBezTo>
                        <a:pt x="138" y="293"/>
                        <a:pt x="138" y="294"/>
                        <a:pt x="139" y="296"/>
                      </a:cubicBezTo>
                      <a:cubicBezTo>
                        <a:pt x="139" y="300"/>
                        <a:pt x="139" y="305"/>
                        <a:pt x="139" y="310"/>
                      </a:cubicBezTo>
                      <a:cubicBezTo>
                        <a:pt x="136" y="328"/>
                        <a:pt x="90" y="365"/>
                        <a:pt x="56" y="376"/>
                      </a:cubicBezTo>
                      <a:cubicBezTo>
                        <a:pt x="59" y="377"/>
                        <a:pt x="62" y="378"/>
                        <a:pt x="65" y="378"/>
                      </a:cubicBezTo>
                      <a:cubicBezTo>
                        <a:pt x="73" y="378"/>
                        <a:pt x="80" y="375"/>
                        <a:pt x="86" y="369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188" y="281"/>
                        <a:pt x="188" y="281"/>
                        <a:pt x="188" y="281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288" y="369"/>
                        <a:pt x="288" y="369"/>
                        <a:pt x="288" y="369"/>
                      </a:cubicBezTo>
                      <a:cubicBezTo>
                        <a:pt x="294" y="375"/>
                        <a:pt x="302" y="378"/>
                        <a:pt x="310" y="378"/>
                      </a:cubicBezTo>
                      <a:cubicBezTo>
                        <a:pt x="317" y="378"/>
                        <a:pt x="325" y="375"/>
                        <a:pt x="331" y="369"/>
                      </a:cubicBezTo>
                      <a:cubicBezTo>
                        <a:pt x="343" y="357"/>
                        <a:pt x="343" y="338"/>
                        <a:pt x="331" y="326"/>
                      </a:cubicBezTo>
                      <a:cubicBezTo>
                        <a:pt x="248" y="232"/>
                        <a:pt x="248" y="232"/>
                        <a:pt x="248" y="232"/>
                      </a:cubicBezTo>
                      <a:cubicBezTo>
                        <a:pt x="249" y="232"/>
                        <a:pt x="249" y="232"/>
                        <a:pt x="249" y="232"/>
                      </a:cubicBezTo>
                      <a:cubicBezTo>
                        <a:pt x="363" y="175"/>
                        <a:pt x="363" y="175"/>
                        <a:pt x="363" y="175"/>
                      </a:cubicBezTo>
                      <a:cubicBezTo>
                        <a:pt x="374" y="170"/>
                        <a:pt x="381" y="159"/>
                        <a:pt x="381" y="147"/>
                      </a:cubicBezTo>
                      <a:cubicBezTo>
                        <a:pt x="380" y="148"/>
                        <a:pt x="379" y="148"/>
                        <a:pt x="378" y="148"/>
                      </a:cubicBezTo>
                      <a:cubicBezTo>
                        <a:pt x="378" y="148"/>
                        <a:pt x="377" y="148"/>
                        <a:pt x="376" y="148"/>
                      </a:cubicBezTo>
                      <a:cubicBezTo>
                        <a:pt x="359" y="167"/>
                        <a:pt x="330" y="185"/>
                        <a:pt x="313" y="185"/>
                      </a:cubicBezTo>
                      <a:cubicBezTo>
                        <a:pt x="312" y="185"/>
                        <a:pt x="312" y="185"/>
                        <a:pt x="312" y="185"/>
                      </a:cubicBezTo>
                      <a:cubicBezTo>
                        <a:pt x="308" y="184"/>
                        <a:pt x="305" y="184"/>
                        <a:pt x="301" y="183"/>
                      </a:cubicBezTo>
                      <a:cubicBezTo>
                        <a:pt x="298" y="187"/>
                        <a:pt x="294" y="191"/>
                        <a:pt x="289" y="193"/>
                      </a:cubicBezTo>
                      <a:cubicBezTo>
                        <a:pt x="287" y="194"/>
                        <a:pt x="284" y="194"/>
                        <a:pt x="281" y="194"/>
                      </a:cubicBezTo>
                      <a:cubicBezTo>
                        <a:pt x="272" y="194"/>
                        <a:pt x="263" y="189"/>
                        <a:pt x="260" y="180"/>
                      </a:cubicBezTo>
                      <a:cubicBezTo>
                        <a:pt x="258" y="174"/>
                        <a:pt x="258" y="169"/>
                        <a:pt x="259" y="164"/>
                      </a:cubicBezTo>
                      <a:cubicBezTo>
                        <a:pt x="249" y="158"/>
                        <a:pt x="242" y="152"/>
                        <a:pt x="242" y="152"/>
                      </a:cubicBezTo>
                      <a:cubicBezTo>
                        <a:pt x="242" y="152"/>
                        <a:pt x="273" y="137"/>
                        <a:pt x="308" y="124"/>
                      </a:cubicBezTo>
                      <a:cubicBezTo>
                        <a:pt x="241" y="133"/>
                        <a:pt x="241" y="133"/>
                        <a:pt x="241" y="133"/>
                      </a:cubicBezTo>
                      <a:cubicBezTo>
                        <a:pt x="241" y="133"/>
                        <a:pt x="241" y="133"/>
                        <a:pt x="241" y="133"/>
                      </a:cubicBezTo>
                      <a:cubicBezTo>
                        <a:pt x="217" y="30"/>
                        <a:pt x="217" y="30"/>
                        <a:pt x="217" y="30"/>
                      </a:cubicBezTo>
                      <a:cubicBezTo>
                        <a:pt x="217" y="13"/>
                        <a:pt x="204" y="0"/>
                        <a:pt x="187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3" name="Freeform 148">
                  <a:extLst>
                    <a:ext uri="{FF2B5EF4-FFF2-40B4-BE49-F238E27FC236}">
                      <a16:creationId xmlns:a16="http://schemas.microsoft.com/office/drawing/2014/main" id="{FC117104-9730-4D94-931C-5978F15E93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77830" y="2586173"/>
                  <a:ext cx="17212" cy="17212"/>
                </a:xfrm>
                <a:custGeom>
                  <a:avLst/>
                  <a:gdLst>
                    <a:gd name="T0" fmla="*/ 15983 w 28"/>
                    <a:gd name="T1" fmla="*/ 5737 h 27"/>
                    <a:gd name="T2" fmla="*/ 11065 w 28"/>
                    <a:gd name="T3" fmla="*/ 15937 h 27"/>
                    <a:gd name="T4" fmla="*/ 1844 w 28"/>
                    <a:gd name="T5" fmla="*/ 11475 h 27"/>
                    <a:gd name="T6" fmla="*/ 6147 w 28"/>
                    <a:gd name="T7" fmla="*/ 1275 h 27"/>
                    <a:gd name="T8" fmla="*/ 15983 w 28"/>
                    <a:gd name="T9" fmla="*/ 5737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26" y="9"/>
                      </a:moveTo>
                      <a:cubicBezTo>
                        <a:pt x="28" y="16"/>
                        <a:pt x="25" y="23"/>
                        <a:pt x="18" y="25"/>
                      </a:cubicBezTo>
                      <a:cubicBezTo>
                        <a:pt x="12" y="27"/>
                        <a:pt x="5" y="24"/>
                        <a:pt x="3" y="18"/>
                      </a:cubicBezTo>
                      <a:cubicBezTo>
                        <a:pt x="0" y="11"/>
                        <a:pt x="3" y="4"/>
                        <a:pt x="10" y="2"/>
                      </a:cubicBezTo>
                      <a:cubicBezTo>
                        <a:pt x="16" y="0"/>
                        <a:pt x="23" y="3"/>
                        <a:pt x="26" y="9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4" name="Freeform 149">
                  <a:extLst>
                    <a:ext uri="{FF2B5EF4-FFF2-40B4-BE49-F238E27FC236}">
                      <a16:creationId xmlns:a16="http://schemas.microsoft.com/office/drawing/2014/main" id="{B9962FD4-EAEE-4D19-A9B6-39F8C8DA8C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591910"/>
                  <a:ext cx="25819" cy="22950"/>
                </a:xfrm>
                <a:custGeom>
                  <a:avLst/>
                  <a:gdLst>
                    <a:gd name="T0" fmla="*/ 23883 w 40"/>
                    <a:gd name="T1" fmla="*/ 7837 h 41"/>
                    <a:gd name="T2" fmla="*/ 16782 w 40"/>
                    <a:gd name="T3" fmla="*/ 20711 h 41"/>
                    <a:gd name="T4" fmla="*/ 1936 w 40"/>
                    <a:gd name="T5" fmla="*/ 15113 h 41"/>
                    <a:gd name="T6" fmla="*/ 9037 w 40"/>
                    <a:gd name="T7" fmla="*/ 2239 h 41"/>
                    <a:gd name="T8" fmla="*/ 23883 w 40"/>
                    <a:gd name="T9" fmla="*/ 7837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0" h="41">
                      <a:moveTo>
                        <a:pt x="37" y="14"/>
                      </a:moveTo>
                      <a:cubicBezTo>
                        <a:pt x="40" y="24"/>
                        <a:pt x="36" y="34"/>
                        <a:pt x="26" y="37"/>
                      </a:cubicBezTo>
                      <a:cubicBezTo>
                        <a:pt x="17" y="41"/>
                        <a:pt x="7" y="36"/>
                        <a:pt x="3" y="27"/>
                      </a:cubicBezTo>
                      <a:cubicBezTo>
                        <a:pt x="0" y="18"/>
                        <a:pt x="4" y="7"/>
                        <a:pt x="14" y="4"/>
                      </a:cubicBezTo>
                      <a:cubicBezTo>
                        <a:pt x="23" y="0"/>
                        <a:pt x="33" y="5"/>
                        <a:pt x="37" y="14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5" name="Freeform 150">
                  <a:extLst>
                    <a:ext uri="{FF2B5EF4-FFF2-40B4-BE49-F238E27FC236}">
                      <a16:creationId xmlns:a16="http://schemas.microsoft.com/office/drawing/2014/main" id="{2DB5BF0C-05AE-44EE-BE2D-A8C8123CF1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1851" y="2600516"/>
                  <a:ext cx="31557" cy="31557"/>
                </a:xfrm>
                <a:custGeom>
                  <a:avLst/>
                  <a:gdLst>
                    <a:gd name="T0" fmla="*/ 29130 w 52"/>
                    <a:gd name="T1" fmla="*/ 11138 h 51"/>
                    <a:gd name="T2" fmla="*/ 20633 w 52"/>
                    <a:gd name="T3" fmla="*/ 29082 h 51"/>
                    <a:gd name="T4" fmla="*/ 3034 w 52"/>
                    <a:gd name="T5" fmla="*/ 21038 h 51"/>
                    <a:gd name="T6" fmla="*/ 10924 w 52"/>
                    <a:gd name="T7" fmla="*/ 2475 h 51"/>
                    <a:gd name="T8" fmla="*/ 29130 w 52"/>
                    <a:gd name="T9" fmla="*/ 1113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2" h="51">
                      <a:moveTo>
                        <a:pt x="48" y="18"/>
                      </a:moveTo>
                      <a:cubicBezTo>
                        <a:pt x="52" y="29"/>
                        <a:pt x="46" y="43"/>
                        <a:pt x="34" y="47"/>
                      </a:cubicBezTo>
                      <a:cubicBezTo>
                        <a:pt x="22" y="51"/>
                        <a:pt x="9" y="45"/>
                        <a:pt x="5" y="34"/>
                      </a:cubicBezTo>
                      <a:cubicBezTo>
                        <a:pt x="0" y="22"/>
                        <a:pt x="6" y="9"/>
                        <a:pt x="18" y="4"/>
                      </a:cubicBezTo>
                      <a:cubicBezTo>
                        <a:pt x="30" y="0"/>
                        <a:pt x="43" y="6"/>
                        <a:pt x="48" y="18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6" name="Freeform 151">
                  <a:extLst>
                    <a:ext uri="{FF2B5EF4-FFF2-40B4-BE49-F238E27FC236}">
                      <a16:creationId xmlns:a16="http://schemas.microsoft.com/office/drawing/2014/main" id="{9B6E6C42-57D3-4CAC-9C0F-28A60431DC2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8334" y="2586173"/>
                  <a:ext cx="17212" cy="17212"/>
                </a:xfrm>
                <a:custGeom>
                  <a:avLst/>
                  <a:gdLst>
                    <a:gd name="T0" fmla="*/ 1229 w 28"/>
                    <a:gd name="T1" fmla="*/ 5737 h 27"/>
                    <a:gd name="T2" fmla="*/ 6147 w 28"/>
                    <a:gd name="T3" fmla="*/ 15937 h 27"/>
                    <a:gd name="T4" fmla="*/ 15368 w 28"/>
                    <a:gd name="T5" fmla="*/ 11475 h 27"/>
                    <a:gd name="T6" fmla="*/ 11065 w 28"/>
                    <a:gd name="T7" fmla="*/ 1275 h 27"/>
                    <a:gd name="T8" fmla="*/ 1229 w 28"/>
                    <a:gd name="T9" fmla="*/ 5737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2" y="9"/>
                      </a:moveTo>
                      <a:cubicBezTo>
                        <a:pt x="0" y="16"/>
                        <a:pt x="3" y="23"/>
                        <a:pt x="10" y="25"/>
                      </a:cubicBezTo>
                      <a:cubicBezTo>
                        <a:pt x="16" y="27"/>
                        <a:pt x="23" y="24"/>
                        <a:pt x="25" y="18"/>
                      </a:cubicBezTo>
                      <a:cubicBezTo>
                        <a:pt x="28" y="11"/>
                        <a:pt x="24" y="4"/>
                        <a:pt x="18" y="2"/>
                      </a:cubicBezTo>
                      <a:cubicBezTo>
                        <a:pt x="12" y="0"/>
                        <a:pt x="5" y="3"/>
                        <a:pt x="2" y="9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7" name="Freeform 152">
                  <a:extLst>
                    <a:ext uri="{FF2B5EF4-FFF2-40B4-BE49-F238E27FC236}">
                      <a16:creationId xmlns:a16="http://schemas.microsoft.com/office/drawing/2014/main" id="{73EA1C79-4D0F-4854-BF20-BA5B03640E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1284" y="2591910"/>
                  <a:ext cx="25819" cy="22950"/>
                </a:xfrm>
                <a:custGeom>
                  <a:avLst/>
                  <a:gdLst>
                    <a:gd name="T0" fmla="*/ 2519 w 41"/>
                    <a:gd name="T1" fmla="*/ 7837 h 41"/>
                    <a:gd name="T2" fmla="*/ 9446 w 41"/>
                    <a:gd name="T3" fmla="*/ 20711 h 41"/>
                    <a:gd name="T4" fmla="*/ 23930 w 41"/>
                    <a:gd name="T5" fmla="*/ 15113 h 41"/>
                    <a:gd name="T6" fmla="*/ 17003 w 41"/>
                    <a:gd name="T7" fmla="*/ 2239 h 41"/>
                    <a:gd name="T8" fmla="*/ 2519 w 41"/>
                    <a:gd name="T9" fmla="*/ 7837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4" y="14"/>
                      </a:moveTo>
                      <a:cubicBezTo>
                        <a:pt x="0" y="24"/>
                        <a:pt x="5" y="34"/>
                        <a:pt x="15" y="37"/>
                      </a:cubicBezTo>
                      <a:cubicBezTo>
                        <a:pt x="24" y="41"/>
                        <a:pt x="34" y="36"/>
                        <a:pt x="38" y="27"/>
                      </a:cubicBezTo>
                      <a:cubicBezTo>
                        <a:pt x="41" y="18"/>
                        <a:pt x="36" y="7"/>
                        <a:pt x="27" y="4"/>
                      </a:cubicBezTo>
                      <a:cubicBezTo>
                        <a:pt x="18" y="0"/>
                        <a:pt x="7" y="5"/>
                        <a:pt x="4" y="14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8" name="Freeform 153">
                  <a:extLst>
                    <a:ext uri="{FF2B5EF4-FFF2-40B4-BE49-F238E27FC236}">
                      <a16:creationId xmlns:a16="http://schemas.microsoft.com/office/drawing/2014/main" id="{2BF84E9B-65B8-493F-8A69-944557751EC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9971" y="2600516"/>
                  <a:ext cx="31557" cy="31557"/>
                </a:xfrm>
                <a:custGeom>
                  <a:avLst/>
                  <a:gdLst>
                    <a:gd name="T0" fmla="*/ 2427 w 52"/>
                    <a:gd name="T1" fmla="*/ 11138 h 51"/>
                    <a:gd name="T2" fmla="*/ 10924 w 52"/>
                    <a:gd name="T3" fmla="*/ 29082 h 51"/>
                    <a:gd name="T4" fmla="*/ 28523 w 52"/>
                    <a:gd name="T5" fmla="*/ 21038 h 51"/>
                    <a:gd name="T6" fmla="*/ 20633 w 52"/>
                    <a:gd name="T7" fmla="*/ 2475 h 51"/>
                    <a:gd name="T8" fmla="*/ 2427 w 52"/>
                    <a:gd name="T9" fmla="*/ 1113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2" h="51">
                      <a:moveTo>
                        <a:pt x="4" y="18"/>
                      </a:moveTo>
                      <a:cubicBezTo>
                        <a:pt x="0" y="29"/>
                        <a:pt x="6" y="43"/>
                        <a:pt x="18" y="47"/>
                      </a:cubicBezTo>
                      <a:cubicBezTo>
                        <a:pt x="30" y="51"/>
                        <a:pt x="43" y="45"/>
                        <a:pt x="47" y="34"/>
                      </a:cubicBezTo>
                      <a:cubicBezTo>
                        <a:pt x="52" y="22"/>
                        <a:pt x="45" y="9"/>
                        <a:pt x="34" y="4"/>
                      </a:cubicBezTo>
                      <a:cubicBezTo>
                        <a:pt x="22" y="0"/>
                        <a:pt x="9" y="6"/>
                        <a:pt x="4" y="18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9" name="Freeform 154">
                  <a:extLst>
                    <a:ext uri="{FF2B5EF4-FFF2-40B4-BE49-F238E27FC236}">
                      <a16:creationId xmlns:a16="http://schemas.microsoft.com/office/drawing/2014/main" id="{AAAF330C-BD50-4614-9028-FA35A3E20DF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7021" y="2726739"/>
                  <a:ext cx="17212" cy="17212"/>
                </a:xfrm>
                <a:custGeom>
                  <a:avLst/>
                  <a:gdLst>
                    <a:gd name="T0" fmla="*/ 3187 w 27"/>
                    <a:gd name="T1" fmla="*/ 14662 h 27"/>
                    <a:gd name="T2" fmla="*/ 3187 w 27"/>
                    <a:gd name="T3" fmla="*/ 3187 h 27"/>
                    <a:gd name="T4" fmla="*/ 14662 w 27"/>
                    <a:gd name="T5" fmla="*/ 3187 h 27"/>
                    <a:gd name="T6" fmla="*/ 14662 w 27"/>
                    <a:gd name="T7" fmla="*/ 14662 h 27"/>
                    <a:gd name="T8" fmla="*/ 3187 w 27"/>
                    <a:gd name="T9" fmla="*/ 1466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5" y="23"/>
                      </a:moveTo>
                      <a:cubicBezTo>
                        <a:pt x="0" y="18"/>
                        <a:pt x="0" y="10"/>
                        <a:pt x="5" y="5"/>
                      </a:cubicBezTo>
                      <a:cubicBezTo>
                        <a:pt x="10" y="0"/>
                        <a:pt x="18" y="0"/>
                        <a:pt x="23" y="5"/>
                      </a:cubicBezTo>
                      <a:cubicBezTo>
                        <a:pt x="27" y="10"/>
                        <a:pt x="27" y="18"/>
                        <a:pt x="23" y="23"/>
                      </a:cubicBezTo>
                      <a:cubicBezTo>
                        <a:pt x="18" y="27"/>
                        <a:pt x="10" y="27"/>
                        <a:pt x="5" y="23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0" name="Freeform 155">
                  <a:extLst>
                    <a:ext uri="{FF2B5EF4-FFF2-40B4-BE49-F238E27FC236}">
                      <a16:creationId xmlns:a16="http://schemas.microsoft.com/office/drawing/2014/main" id="{6616615F-29AD-4BCE-AE1B-10C2E706731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4233" y="2703789"/>
                  <a:ext cx="22950" cy="25819"/>
                </a:xfrm>
                <a:custGeom>
                  <a:avLst/>
                  <a:gdLst>
                    <a:gd name="T0" fmla="*/ 4119 w 39"/>
                    <a:gd name="T1" fmla="*/ 21185 h 39"/>
                    <a:gd name="T2" fmla="*/ 4119 w 39"/>
                    <a:gd name="T3" fmla="*/ 4634 h 39"/>
                    <a:gd name="T4" fmla="*/ 18831 w 39"/>
                    <a:gd name="T5" fmla="*/ 4634 h 39"/>
                    <a:gd name="T6" fmla="*/ 18831 w 39"/>
                    <a:gd name="T7" fmla="*/ 21185 h 39"/>
                    <a:gd name="T8" fmla="*/ 4119 w 39"/>
                    <a:gd name="T9" fmla="*/ 21185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7" y="32"/>
                      </a:moveTo>
                      <a:cubicBezTo>
                        <a:pt x="0" y="25"/>
                        <a:pt x="0" y="14"/>
                        <a:pt x="7" y="7"/>
                      </a:cubicBezTo>
                      <a:cubicBezTo>
                        <a:pt x="14" y="0"/>
                        <a:pt x="25" y="0"/>
                        <a:pt x="32" y="7"/>
                      </a:cubicBezTo>
                      <a:cubicBezTo>
                        <a:pt x="39" y="14"/>
                        <a:pt x="39" y="25"/>
                        <a:pt x="32" y="32"/>
                      </a:cubicBezTo>
                      <a:cubicBezTo>
                        <a:pt x="25" y="39"/>
                        <a:pt x="14" y="39"/>
                        <a:pt x="7" y="32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1" name="Freeform 156">
                  <a:extLst>
                    <a:ext uri="{FF2B5EF4-FFF2-40B4-BE49-F238E27FC236}">
                      <a16:creationId xmlns:a16="http://schemas.microsoft.com/office/drawing/2014/main" id="{AED2862D-B977-472A-BBB5-7C51D66590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4315" y="2675102"/>
                  <a:ext cx="31557" cy="31557"/>
                </a:xfrm>
                <a:custGeom>
                  <a:avLst/>
                  <a:gdLst>
                    <a:gd name="T0" fmla="*/ 5680 w 50"/>
                    <a:gd name="T1" fmla="*/ 25988 h 51"/>
                    <a:gd name="T2" fmla="*/ 5680 w 50"/>
                    <a:gd name="T3" fmla="*/ 5569 h 51"/>
                    <a:gd name="T4" fmla="*/ 25877 w 50"/>
                    <a:gd name="T5" fmla="*/ 5569 h 51"/>
                    <a:gd name="T6" fmla="*/ 25877 w 50"/>
                    <a:gd name="T7" fmla="*/ 25988 h 51"/>
                    <a:gd name="T8" fmla="*/ 5680 w 50"/>
                    <a:gd name="T9" fmla="*/ 2598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0" h="51">
                      <a:moveTo>
                        <a:pt x="9" y="42"/>
                      </a:moveTo>
                      <a:cubicBezTo>
                        <a:pt x="0" y="33"/>
                        <a:pt x="0" y="18"/>
                        <a:pt x="9" y="9"/>
                      </a:cubicBezTo>
                      <a:cubicBezTo>
                        <a:pt x="18" y="1"/>
                        <a:pt x="32" y="0"/>
                        <a:pt x="41" y="9"/>
                      </a:cubicBezTo>
                      <a:cubicBezTo>
                        <a:pt x="50" y="18"/>
                        <a:pt x="50" y="33"/>
                        <a:pt x="41" y="42"/>
                      </a:cubicBezTo>
                      <a:cubicBezTo>
                        <a:pt x="32" y="51"/>
                        <a:pt x="18" y="51"/>
                        <a:pt x="9" y="42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2" name="Freeform 157">
                  <a:extLst>
                    <a:ext uri="{FF2B5EF4-FFF2-40B4-BE49-F238E27FC236}">
                      <a16:creationId xmlns:a16="http://schemas.microsoft.com/office/drawing/2014/main" id="{1FE953E3-EFC4-4EC6-9516-E92AD06F48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726739"/>
                  <a:ext cx="17212" cy="17212"/>
                </a:xfrm>
                <a:custGeom>
                  <a:avLst/>
                  <a:gdLst>
                    <a:gd name="T0" fmla="*/ 14025 w 27"/>
                    <a:gd name="T1" fmla="*/ 14662 h 27"/>
                    <a:gd name="T2" fmla="*/ 14025 w 27"/>
                    <a:gd name="T3" fmla="*/ 3187 h 27"/>
                    <a:gd name="T4" fmla="*/ 2550 w 27"/>
                    <a:gd name="T5" fmla="*/ 3187 h 27"/>
                    <a:gd name="T6" fmla="*/ 2550 w 27"/>
                    <a:gd name="T7" fmla="*/ 14662 h 27"/>
                    <a:gd name="T8" fmla="*/ 14025 w 27"/>
                    <a:gd name="T9" fmla="*/ 1466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2" y="23"/>
                      </a:moveTo>
                      <a:cubicBezTo>
                        <a:pt x="27" y="18"/>
                        <a:pt x="27" y="10"/>
                        <a:pt x="22" y="5"/>
                      </a:cubicBezTo>
                      <a:cubicBezTo>
                        <a:pt x="17" y="0"/>
                        <a:pt x="9" y="0"/>
                        <a:pt x="4" y="5"/>
                      </a:cubicBezTo>
                      <a:cubicBezTo>
                        <a:pt x="0" y="10"/>
                        <a:pt x="0" y="18"/>
                        <a:pt x="4" y="23"/>
                      </a:cubicBezTo>
                      <a:cubicBezTo>
                        <a:pt x="9" y="27"/>
                        <a:pt x="17" y="27"/>
                        <a:pt x="22" y="23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3" name="Freeform 158">
                  <a:extLst>
                    <a:ext uri="{FF2B5EF4-FFF2-40B4-BE49-F238E27FC236}">
                      <a16:creationId xmlns:a16="http://schemas.microsoft.com/office/drawing/2014/main" id="{D1065E97-6C15-4D7F-BCD7-08A5AE6A3CE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26194" y="2703789"/>
                  <a:ext cx="22950" cy="25819"/>
                </a:xfrm>
                <a:custGeom>
                  <a:avLst/>
                  <a:gdLst>
                    <a:gd name="T0" fmla="*/ 18831 w 39"/>
                    <a:gd name="T1" fmla="*/ 21185 h 39"/>
                    <a:gd name="T2" fmla="*/ 18831 w 39"/>
                    <a:gd name="T3" fmla="*/ 4634 h 39"/>
                    <a:gd name="T4" fmla="*/ 4119 w 39"/>
                    <a:gd name="T5" fmla="*/ 4634 h 39"/>
                    <a:gd name="T6" fmla="*/ 4119 w 39"/>
                    <a:gd name="T7" fmla="*/ 21185 h 39"/>
                    <a:gd name="T8" fmla="*/ 18831 w 39"/>
                    <a:gd name="T9" fmla="*/ 21185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2" y="32"/>
                      </a:moveTo>
                      <a:cubicBezTo>
                        <a:pt x="39" y="25"/>
                        <a:pt x="39" y="14"/>
                        <a:pt x="32" y="7"/>
                      </a:cubicBezTo>
                      <a:cubicBezTo>
                        <a:pt x="25" y="0"/>
                        <a:pt x="14" y="0"/>
                        <a:pt x="7" y="7"/>
                      </a:cubicBezTo>
                      <a:cubicBezTo>
                        <a:pt x="0" y="14"/>
                        <a:pt x="0" y="25"/>
                        <a:pt x="7" y="32"/>
                      </a:cubicBezTo>
                      <a:cubicBezTo>
                        <a:pt x="14" y="39"/>
                        <a:pt x="25" y="39"/>
                        <a:pt x="32" y="32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4" name="Freeform 159">
                  <a:extLst>
                    <a:ext uri="{FF2B5EF4-FFF2-40B4-BE49-F238E27FC236}">
                      <a16:creationId xmlns:a16="http://schemas.microsoft.com/office/drawing/2014/main" id="{72DD613F-97DF-4B6C-90B0-AA5235F85B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97507" y="2675102"/>
                  <a:ext cx="31557" cy="31557"/>
                </a:xfrm>
                <a:custGeom>
                  <a:avLst/>
                  <a:gdLst>
                    <a:gd name="T0" fmla="*/ 25877 w 50"/>
                    <a:gd name="T1" fmla="*/ 25988 h 51"/>
                    <a:gd name="T2" fmla="*/ 25877 w 50"/>
                    <a:gd name="T3" fmla="*/ 5569 h 51"/>
                    <a:gd name="T4" fmla="*/ 5680 w 50"/>
                    <a:gd name="T5" fmla="*/ 5569 h 51"/>
                    <a:gd name="T6" fmla="*/ 5680 w 50"/>
                    <a:gd name="T7" fmla="*/ 25988 h 51"/>
                    <a:gd name="T8" fmla="*/ 25877 w 50"/>
                    <a:gd name="T9" fmla="*/ 2598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0" h="51">
                      <a:moveTo>
                        <a:pt x="41" y="42"/>
                      </a:moveTo>
                      <a:cubicBezTo>
                        <a:pt x="50" y="33"/>
                        <a:pt x="50" y="18"/>
                        <a:pt x="41" y="9"/>
                      </a:cubicBezTo>
                      <a:cubicBezTo>
                        <a:pt x="33" y="1"/>
                        <a:pt x="18" y="0"/>
                        <a:pt x="9" y="9"/>
                      </a:cubicBezTo>
                      <a:cubicBezTo>
                        <a:pt x="0" y="18"/>
                        <a:pt x="0" y="33"/>
                        <a:pt x="9" y="42"/>
                      </a:cubicBezTo>
                      <a:cubicBezTo>
                        <a:pt x="18" y="51"/>
                        <a:pt x="32" y="51"/>
                        <a:pt x="41" y="42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5" name="Oval 160">
                  <a:extLst>
                    <a:ext uri="{FF2B5EF4-FFF2-40B4-BE49-F238E27FC236}">
                      <a16:creationId xmlns:a16="http://schemas.microsoft.com/office/drawing/2014/main" id="{47B5F0D0-8D98-460D-9FAC-575179DB559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65952" y="2505849"/>
                  <a:ext cx="14344" cy="14344"/>
                </a:xfrm>
                <a:prstGeom prst="ellipse">
                  <a:avLst/>
                </a:pr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766" name="Oval 161">
                  <a:extLst>
                    <a:ext uri="{FF2B5EF4-FFF2-40B4-BE49-F238E27FC236}">
                      <a16:creationId xmlns:a16="http://schemas.microsoft.com/office/drawing/2014/main" id="{6C0787E4-54D5-45C5-A53C-CE84ED634F3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60214" y="2531667"/>
                  <a:ext cx="22950" cy="20082"/>
                </a:xfrm>
                <a:prstGeom prst="ellipse">
                  <a:avLst/>
                </a:pr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69767" name="Freeform 162">
                  <a:extLst>
                    <a:ext uri="{FF2B5EF4-FFF2-40B4-BE49-F238E27FC236}">
                      <a16:creationId xmlns:a16="http://schemas.microsoft.com/office/drawing/2014/main" id="{B2EA1606-4E0F-46E0-BFF9-03AC7650D6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57345" y="2563223"/>
                  <a:ext cx="28687" cy="25819"/>
                </a:xfrm>
                <a:custGeom>
                  <a:avLst/>
                  <a:gdLst>
                    <a:gd name="T0" fmla="*/ 14344 w 46"/>
                    <a:gd name="T1" fmla="*/ 0 h 46"/>
                    <a:gd name="T2" fmla="*/ 28687 w 46"/>
                    <a:gd name="T3" fmla="*/ 12909 h 46"/>
                    <a:gd name="T4" fmla="*/ 14344 w 46"/>
                    <a:gd name="T5" fmla="*/ 25819 h 46"/>
                    <a:gd name="T6" fmla="*/ 0 w 46"/>
                    <a:gd name="T7" fmla="*/ 12909 h 46"/>
                    <a:gd name="T8" fmla="*/ 14344 w 46"/>
                    <a:gd name="T9" fmla="*/ 0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36" y="0"/>
                        <a:pt x="46" y="11"/>
                        <a:pt x="46" y="23"/>
                      </a:cubicBezTo>
                      <a:cubicBezTo>
                        <a:pt x="46" y="36"/>
                        <a:pt x="35" y="46"/>
                        <a:pt x="23" y="46"/>
                      </a:cubicBezTo>
                      <a:cubicBezTo>
                        <a:pt x="10" y="46"/>
                        <a:pt x="0" y="36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8" name="Freeform 163">
                  <a:extLst>
                    <a:ext uri="{FF2B5EF4-FFF2-40B4-BE49-F238E27FC236}">
                      <a16:creationId xmlns:a16="http://schemas.microsoft.com/office/drawing/2014/main" id="{D3D90004-7255-452D-B861-BC9A9E983BE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0132" y="2603385"/>
                  <a:ext cx="63111" cy="68849"/>
                </a:xfrm>
                <a:custGeom>
                  <a:avLst/>
                  <a:gdLst>
                    <a:gd name="T0" fmla="*/ 57596 w 103"/>
                    <a:gd name="T1" fmla="*/ 25969 h 114"/>
                    <a:gd name="T2" fmla="*/ 41666 w 103"/>
                    <a:gd name="T3" fmla="*/ 64017 h 114"/>
                    <a:gd name="T4" fmla="*/ 5515 w 103"/>
                    <a:gd name="T5" fmla="*/ 42880 h 114"/>
                    <a:gd name="T6" fmla="*/ 21445 w 103"/>
                    <a:gd name="T7" fmla="*/ 4832 h 114"/>
                    <a:gd name="T8" fmla="*/ 57596 w 103"/>
                    <a:gd name="T9" fmla="*/ 25969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3" h="114">
                      <a:moveTo>
                        <a:pt x="94" y="43"/>
                      </a:moveTo>
                      <a:cubicBezTo>
                        <a:pt x="103" y="70"/>
                        <a:pt x="92" y="98"/>
                        <a:pt x="68" y="106"/>
                      </a:cubicBezTo>
                      <a:cubicBezTo>
                        <a:pt x="45" y="114"/>
                        <a:pt x="18" y="98"/>
                        <a:pt x="9" y="71"/>
                      </a:cubicBezTo>
                      <a:cubicBezTo>
                        <a:pt x="0" y="44"/>
                        <a:pt x="12" y="16"/>
                        <a:pt x="35" y="8"/>
                      </a:cubicBezTo>
                      <a:cubicBezTo>
                        <a:pt x="58" y="0"/>
                        <a:pt x="85" y="16"/>
                        <a:pt x="94" y="43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69" name="Freeform 164">
                  <a:extLst>
                    <a:ext uri="{FF2B5EF4-FFF2-40B4-BE49-F238E27FC236}">
                      <a16:creationId xmlns:a16="http://schemas.microsoft.com/office/drawing/2014/main" id="{A8A3795A-ADB2-4965-A5C9-A3A34AB668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8739" y="2611990"/>
                  <a:ext cx="45899" cy="51637"/>
                </a:xfrm>
                <a:custGeom>
                  <a:avLst/>
                  <a:gdLst>
                    <a:gd name="T0" fmla="*/ 41671 w 76"/>
                    <a:gd name="T1" fmla="*/ 19057 h 84"/>
                    <a:gd name="T2" fmla="*/ 30197 w 76"/>
                    <a:gd name="T3" fmla="*/ 47949 h 84"/>
                    <a:gd name="T4" fmla="*/ 3624 w 76"/>
                    <a:gd name="T5" fmla="*/ 32580 h 84"/>
                    <a:gd name="T6" fmla="*/ 15702 w 76"/>
                    <a:gd name="T7" fmla="*/ 3688 h 84"/>
                    <a:gd name="T8" fmla="*/ 41671 w 76"/>
                    <a:gd name="T9" fmla="*/ 19057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6" h="84">
                      <a:moveTo>
                        <a:pt x="69" y="31"/>
                      </a:moveTo>
                      <a:cubicBezTo>
                        <a:pt x="76" y="51"/>
                        <a:pt x="68" y="72"/>
                        <a:pt x="50" y="78"/>
                      </a:cubicBezTo>
                      <a:cubicBezTo>
                        <a:pt x="33" y="84"/>
                        <a:pt x="13" y="73"/>
                        <a:pt x="6" y="53"/>
                      </a:cubicBezTo>
                      <a:cubicBezTo>
                        <a:pt x="0" y="33"/>
                        <a:pt x="8" y="12"/>
                        <a:pt x="26" y="6"/>
                      </a:cubicBezTo>
                      <a:cubicBezTo>
                        <a:pt x="43" y="0"/>
                        <a:pt x="63" y="11"/>
                        <a:pt x="69" y="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0" name="Freeform 165">
                  <a:extLst>
                    <a:ext uri="{FF2B5EF4-FFF2-40B4-BE49-F238E27FC236}">
                      <a16:creationId xmlns:a16="http://schemas.microsoft.com/office/drawing/2014/main" id="{377D7968-00CF-40E4-8FC8-7BA08F6F63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2597" y="2577566"/>
                  <a:ext cx="71718" cy="34424"/>
                </a:xfrm>
                <a:custGeom>
                  <a:avLst/>
                  <a:gdLst>
                    <a:gd name="T0" fmla="*/ 17477 w 119"/>
                    <a:gd name="T1" fmla="*/ 0 h 56"/>
                    <a:gd name="T2" fmla="*/ 4219 w 119"/>
                    <a:gd name="T3" fmla="*/ 6147 h 56"/>
                    <a:gd name="T4" fmla="*/ 18080 w 119"/>
                    <a:gd name="T5" fmla="*/ 34424 h 56"/>
                    <a:gd name="T6" fmla="*/ 13861 w 119"/>
                    <a:gd name="T7" fmla="*/ 22744 h 56"/>
                    <a:gd name="T8" fmla="*/ 13861 w 119"/>
                    <a:gd name="T9" fmla="*/ 22744 h 56"/>
                    <a:gd name="T10" fmla="*/ 9040 w 119"/>
                    <a:gd name="T11" fmla="*/ 12909 h 56"/>
                    <a:gd name="T12" fmla="*/ 16272 w 119"/>
                    <a:gd name="T13" fmla="*/ 7991 h 56"/>
                    <a:gd name="T14" fmla="*/ 18683 w 119"/>
                    <a:gd name="T15" fmla="*/ 8606 h 56"/>
                    <a:gd name="T16" fmla="*/ 19888 w 119"/>
                    <a:gd name="T17" fmla="*/ 9221 h 56"/>
                    <a:gd name="T18" fmla="*/ 31942 w 119"/>
                    <a:gd name="T19" fmla="*/ 4303 h 56"/>
                    <a:gd name="T20" fmla="*/ 39174 w 119"/>
                    <a:gd name="T21" fmla="*/ 5532 h 56"/>
                    <a:gd name="T22" fmla="*/ 71718 w 119"/>
                    <a:gd name="T23" fmla="*/ 15983 h 56"/>
                    <a:gd name="T24" fmla="*/ 17477 w 119"/>
                    <a:gd name="T25" fmla="*/ 0 h 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19" h="56">
                      <a:moveTo>
                        <a:pt x="29" y="0"/>
                      </a:moveTo>
                      <a:cubicBezTo>
                        <a:pt x="18" y="0"/>
                        <a:pt x="10" y="3"/>
                        <a:pt x="7" y="10"/>
                      </a:cubicBezTo>
                      <a:cubicBezTo>
                        <a:pt x="0" y="26"/>
                        <a:pt x="12" y="43"/>
                        <a:pt x="30" y="56"/>
                      </a:cubicBezTo>
                      <a:cubicBezTo>
                        <a:pt x="26" y="51"/>
                        <a:pt x="23" y="44"/>
                        <a:pt x="23" y="37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16" y="35"/>
                        <a:pt x="13" y="28"/>
                        <a:pt x="15" y="21"/>
                      </a:cubicBezTo>
                      <a:cubicBezTo>
                        <a:pt x="17" y="16"/>
                        <a:pt x="22" y="13"/>
                        <a:pt x="27" y="13"/>
                      </a:cubicBezTo>
                      <a:cubicBezTo>
                        <a:pt x="28" y="13"/>
                        <a:pt x="30" y="14"/>
                        <a:pt x="31" y="14"/>
                      </a:cubicBezTo>
                      <a:cubicBezTo>
                        <a:pt x="32" y="14"/>
                        <a:pt x="32" y="15"/>
                        <a:pt x="33" y="15"/>
                      </a:cubicBezTo>
                      <a:cubicBezTo>
                        <a:pt x="38" y="10"/>
                        <a:pt x="46" y="7"/>
                        <a:pt x="53" y="7"/>
                      </a:cubicBezTo>
                      <a:cubicBezTo>
                        <a:pt x="57" y="7"/>
                        <a:pt x="61" y="7"/>
                        <a:pt x="65" y="9"/>
                      </a:cubicBezTo>
                      <a:cubicBezTo>
                        <a:pt x="119" y="26"/>
                        <a:pt x="119" y="26"/>
                        <a:pt x="119" y="26"/>
                      </a:cubicBezTo>
                      <a:cubicBezTo>
                        <a:pt x="89" y="14"/>
                        <a:pt x="52" y="0"/>
                        <a:pt x="29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1" name="Freeform 166">
                  <a:extLst>
                    <a:ext uri="{FF2B5EF4-FFF2-40B4-BE49-F238E27FC236}">
                      <a16:creationId xmlns:a16="http://schemas.microsoft.com/office/drawing/2014/main" id="{B0BE6FCD-F068-4282-9309-EC2381E52DE3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54071" y="2583303"/>
                  <a:ext cx="86061" cy="45899"/>
                </a:xfrm>
                <a:custGeom>
                  <a:avLst/>
                  <a:gdLst>
                    <a:gd name="T0" fmla="*/ 28286 w 143"/>
                    <a:gd name="T1" fmla="*/ 31188 h 78"/>
                    <a:gd name="T2" fmla="*/ 24675 w 143"/>
                    <a:gd name="T3" fmla="*/ 30011 h 78"/>
                    <a:gd name="T4" fmla="*/ 18055 w 143"/>
                    <a:gd name="T5" fmla="*/ 16477 h 78"/>
                    <a:gd name="T6" fmla="*/ 28286 w 143"/>
                    <a:gd name="T7" fmla="*/ 10004 h 78"/>
                    <a:gd name="T8" fmla="*/ 31897 w 143"/>
                    <a:gd name="T9" fmla="*/ 10592 h 78"/>
                    <a:gd name="T10" fmla="*/ 38517 w 143"/>
                    <a:gd name="T11" fmla="*/ 24126 h 78"/>
                    <a:gd name="T12" fmla="*/ 28286 w 143"/>
                    <a:gd name="T13" fmla="*/ 31188 h 78"/>
                    <a:gd name="T14" fmla="*/ 18055 w 143"/>
                    <a:gd name="T15" fmla="*/ 0 h 78"/>
                    <a:gd name="T16" fmla="*/ 6018 w 143"/>
                    <a:gd name="T17" fmla="*/ 4708 h 78"/>
                    <a:gd name="T18" fmla="*/ 9027 w 143"/>
                    <a:gd name="T19" fmla="*/ 13534 h 78"/>
                    <a:gd name="T20" fmla="*/ 2407 w 143"/>
                    <a:gd name="T21" fmla="*/ 18242 h 78"/>
                    <a:gd name="T22" fmla="*/ 0 w 143"/>
                    <a:gd name="T23" fmla="*/ 17653 h 78"/>
                    <a:gd name="T24" fmla="*/ 4213 w 143"/>
                    <a:gd name="T25" fmla="*/ 28834 h 78"/>
                    <a:gd name="T26" fmla="*/ 47544 w 143"/>
                    <a:gd name="T27" fmla="*/ 45899 h 78"/>
                    <a:gd name="T28" fmla="*/ 49350 w 143"/>
                    <a:gd name="T29" fmla="*/ 45311 h 78"/>
                    <a:gd name="T30" fmla="*/ 55368 w 143"/>
                    <a:gd name="T31" fmla="*/ 44722 h 78"/>
                    <a:gd name="T32" fmla="*/ 47544 w 143"/>
                    <a:gd name="T33" fmla="*/ 27657 h 78"/>
                    <a:gd name="T34" fmla="*/ 60784 w 143"/>
                    <a:gd name="T35" fmla="*/ 18830 h 78"/>
                    <a:gd name="T36" fmla="*/ 65599 w 143"/>
                    <a:gd name="T37" fmla="*/ 19419 h 78"/>
                    <a:gd name="T38" fmla="*/ 74024 w 143"/>
                    <a:gd name="T39" fmla="*/ 34718 h 78"/>
                    <a:gd name="T40" fmla="*/ 86061 w 143"/>
                    <a:gd name="T41" fmla="*/ 24715 h 78"/>
                    <a:gd name="T42" fmla="*/ 57775 w 143"/>
                    <a:gd name="T43" fmla="*/ 11181 h 78"/>
                    <a:gd name="T44" fmla="*/ 25277 w 143"/>
                    <a:gd name="T45" fmla="*/ 1177 h 78"/>
                    <a:gd name="T46" fmla="*/ 18055 w 143"/>
                    <a:gd name="T47" fmla="*/ 0 h 7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43" h="78">
                      <a:moveTo>
                        <a:pt x="47" y="53"/>
                      </a:moveTo>
                      <a:cubicBezTo>
                        <a:pt x="45" y="53"/>
                        <a:pt x="43" y="52"/>
                        <a:pt x="41" y="51"/>
                      </a:cubicBezTo>
                      <a:cubicBezTo>
                        <a:pt x="31" y="48"/>
                        <a:pt x="26" y="38"/>
                        <a:pt x="30" y="28"/>
                      </a:cubicBezTo>
                      <a:cubicBezTo>
                        <a:pt x="33" y="21"/>
                        <a:pt x="40" y="17"/>
                        <a:pt x="47" y="17"/>
                      </a:cubicBezTo>
                      <a:cubicBezTo>
                        <a:pt x="49" y="17"/>
                        <a:pt x="51" y="17"/>
                        <a:pt x="53" y="18"/>
                      </a:cubicBezTo>
                      <a:cubicBezTo>
                        <a:pt x="62" y="21"/>
                        <a:pt x="67" y="32"/>
                        <a:pt x="64" y="41"/>
                      </a:cubicBezTo>
                      <a:cubicBezTo>
                        <a:pt x="61" y="48"/>
                        <a:pt x="54" y="53"/>
                        <a:pt x="47" y="53"/>
                      </a:cubicBezTo>
                      <a:moveTo>
                        <a:pt x="30" y="0"/>
                      </a:moveTo>
                      <a:cubicBezTo>
                        <a:pt x="23" y="0"/>
                        <a:pt x="15" y="3"/>
                        <a:pt x="10" y="8"/>
                      </a:cubicBezTo>
                      <a:cubicBezTo>
                        <a:pt x="15" y="11"/>
                        <a:pt x="17" y="17"/>
                        <a:pt x="15" y="23"/>
                      </a:cubicBezTo>
                      <a:cubicBezTo>
                        <a:pt x="13" y="28"/>
                        <a:pt x="9" y="31"/>
                        <a:pt x="4" y="31"/>
                      </a:cubicBezTo>
                      <a:cubicBezTo>
                        <a:pt x="3" y="31"/>
                        <a:pt x="1" y="31"/>
                        <a:pt x="0" y="30"/>
                      </a:cubicBezTo>
                      <a:cubicBezTo>
                        <a:pt x="0" y="37"/>
                        <a:pt x="3" y="44"/>
                        <a:pt x="7" y="49"/>
                      </a:cubicBezTo>
                      <a:cubicBezTo>
                        <a:pt x="30" y="66"/>
                        <a:pt x="61" y="78"/>
                        <a:pt x="79" y="78"/>
                      </a:cubicBezTo>
                      <a:cubicBezTo>
                        <a:pt x="80" y="78"/>
                        <a:pt x="81" y="78"/>
                        <a:pt x="82" y="77"/>
                      </a:cubicBezTo>
                      <a:cubicBezTo>
                        <a:pt x="85" y="77"/>
                        <a:pt x="89" y="76"/>
                        <a:pt x="92" y="76"/>
                      </a:cubicBezTo>
                      <a:cubicBezTo>
                        <a:pt x="80" y="71"/>
                        <a:pt x="75" y="58"/>
                        <a:pt x="79" y="47"/>
                      </a:cubicBezTo>
                      <a:cubicBezTo>
                        <a:pt x="83" y="37"/>
                        <a:pt x="91" y="32"/>
                        <a:pt x="101" y="32"/>
                      </a:cubicBezTo>
                      <a:cubicBezTo>
                        <a:pt x="103" y="32"/>
                        <a:pt x="106" y="32"/>
                        <a:pt x="109" y="33"/>
                      </a:cubicBezTo>
                      <a:cubicBezTo>
                        <a:pt x="119" y="37"/>
                        <a:pt x="125" y="48"/>
                        <a:pt x="123" y="59"/>
                      </a:cubicBezTo>
                      <a:cubicBezTo>
                        <a:pt x="135" y="50"/>
                        <a:pt x="143" y="42"/>
                        <a:pt x="143" y="42"/>
                      </a:cubicBezTo>
                      <a:cubicBezTo>
                        <a:pt x="143" y="42"/>
                        <a:pt x="122" y="31"/>
                        <a:pt x="96" y="19"/>
                      </a:cubicBezTo>
                      <a:cubicBezTo>
                        <a:pt x="42" y="2"/>
                        <a:pt x="42" y="2"/>
                        <a:pt x="42" y="2"/>
                      </a:cubicBezTo>
                      <a:cubicBezTo>
                        <a:pt x="38" y="0"/>
                        <a:pt x="34" y="0"/>
                        <a:pt x="30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2" name="Freeform 167">
                  <a:extLst>
                    <a:ext uri="{FF2B5EF4-FFF2-40B4-BE49-F238E27FC236}">
                      <a16:creationId xmlns:a16="http://schemas.microsoft.com/office/drawing/2014/main" id="{976E8782-489A-496D-86C1-924BE6F5785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8334" y="2586173"/>
                  <a:ext cx="17212" cy="14344"/>
                </a:xfrm>
                <a:custGeom>
                  <a:avLst/>
                  <a:gdLst>
                    <a:gd name="T0" fmla="*/ 8925 w 27"/>
                    <a:gd name="T1" fmla="*/ 0 h 25"/>
                    <a:gd name="T2" fmla="*/ 1275 w 27"/>
                    <a:gd name="T3" fmla="*/ 4590 h 25"/>
                    <a:gd name="T4" fmla="*/ 6375 w 27"/>
                    <a:gd name="T5" fmla="*/ 13770 h 25"/>
                    <a:gd name="T6" fmla="*/ 6375 w 27"/>
                    <a:gd name="T7" fmla="*/ 13770 h 25"/>
                    <a:gd name="T8" fmla="*/ 8925 w 27"/>
                    <a:gd name="T9" fmla="*/ 14344 h 25"/>
                    <a:gd name="T10" fmla="*/ 15937 w 27"/>
                    <a:gd name="T11" fmla="*/ 9754 h 25"/>
                    <a:gd name="T12" fmla="*/ 12750 w 27"/>
                    <a:gd name="T13" fmla="*/ 1148 h 25"/>
                    <a:gd name="T14" fmla="*/ 11475 w 27"/>
                    <a:gd name="T15" fmla="*/ 574 h 25"/>
                    <a:gd name="T16" fmla="*/ 8925 w 27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" h="25">
                      <a:moveTo>
                        <a:pt x="14" y="0"/>
                      </a:moveTo>
                      <a:cubicBezTo>
                        <a:pt x="9" y="0"/>
                        <a:pt x="4" y="3"/>
                        <a:pt x="2" y="8"/>
                      </a:cubicBezTo>
                      <a:cubicBezTo>
                        <a:pt x="0" y="15"/>
                        <a:pt x="3" y="22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1" y="25"/>
                        <a:pt x="13" y="25"/>
                        <a:pt x="14" y="25"/>
                      </a:cubicBezTo>
                      <a:cubicBezTo>
                        <a:pt x="19" y="25"/>
                        <a:pt x="23" y="22"/>
                        <a:pt x="25" y="17"/>
                      </a:cubicBezTo>
                      <a:cubicBezTo>
                        <a:pt x="27" y="11"/>
                        <a:pt x="25" y="5"/>
                        <a:pt x="20" y="2"/>
                      </a:cubicBezTo>
                      <a:cubicBezTo>
                        <a:pt x="19" y="2"/>
                        <a:pt x="19" y="1"/>
                        <a:pt x="18" y="1"/>
                      </a:cubicBezTo>
                      <a:cubicBezTo>
                        <a:pt x="17" y="1"/>
                        <a:pt x="15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3" name="Freeform 168">
                  <a:extLst>
                    <a:ext uri="{FF2B5EF4-FFF2-40B4-BE49-F238E27FC236}">
                      <a16:creationId xmlns:a16="http://schemas.microsoft.com/office/drawing/2014/main" id="{FAE7AE8B-0DA0-4F7B-80AD-AC213CC02DA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1284" y="2591910"/>
                  <a:ext cx="25819" cy="22950"/>
                </a:xfrm>
                <a:custGeom>
                  <a:avLst/>
                  <a:gdLst>
                    <a:gd name="T0" fmla="*/ 13224 w 41"/>
                    <a:gd name="T1" fmla="*/ 0 h 36"/>
                    <a:gd name="T2" fmla="*/ 2519 w 41"/>
                    <a:gd name="T3" fmla="*/ 7013 h 36"/>
                    <a:gd name="T4" fmla="*/ 9446 w 41"/>
                    <a:gd name="T5" fmla="*/ 21675 h 36"/>
                    <a:gd name="T6" fmla="*/ 13224 w 41"/>
                    <a:gd name="T7" fmla="*/ 22950 h 36"/>
                    <a:gd name="T8" fmla="*/ 23930 w 41"/>
                    <a:gd name="T9" fmla="*/ 15300 h 36"/>
                    <a:gd name="T10" fmla="*/ 17003 w 41"/>
                    <a:gd name="T11" fmla="*/ 638 h 36"/>
                    <a:gd name="T12" fmla="*/ 13224 w 41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1" h="36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1"/>
                        <a:pt x="15" y="34"/>
                      </a:cubicBezTo>
                      <a:cubicBezTo>
                        <a:pt x="17" y="35"/>
                        <a:pt x="19" y="36"/>
                        <a:pt x="21" y="36"/>
                      </a:cubicBezTo>
                      <a:cubicBezTo>
                        <a:pt x="28" y="36"/>
                        <a:pt x="35" y="31"/>
                        <a:pt x="38" y="24"/>
                      </a:cubicBezTo>
                      <a:cubicBezTo>
                        <a:pt x="41" y="15"/>
                        <a:pt x="36" y="4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4" name="Freeform 169">
                  <a:extLst>
                    <a:ext uri="{FF2B5EF4-FFF2-40B4-BE49-F238E27FC236}">
                      <a16:creationId xmlns:a16="http://schemas.microsoft.com/office/drawing/2014/main" id="{D01ABD77-1094-436C-841A-EC7D02652B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9971" y="2603385"/>
                  <a:ext cx="31557" cy="25819"/>
                </a:xfrm>
                <a:custGeom>
                  <a:avLst/>
                  <a:gdLst>
                    <a:gd name="T0" fmla="*/ 16410 w 50"/>
                    <a:gd name="T1" fmla="*/ 0 h 44"/>
                    <a:gd name="T2" fmla="*/ 2525 w 50"/>
                    <a:gd name="T3" fmla="*/ 8802 h 44"/>
                    <a:gd name="T4" fmla="*/ 10729 w 50"/>
                    <a:gd name="T5" fmla="*/ 25819 h 44"/>
                    <a:gd name="T6" fmla="*/ 30295 w 50"/>
                    <a:gd name="T7" fmla="*/ 15843 h 44"/>
                    <a:gd name="T8" fmla="*/ 21459 w 50"/>
                    <a:gd name="T9" fmla="*/ 587 h 44"/>
                    <a:gd name="T10" fmla="*/ 16410 w 50"/>
                    <a:gd name="T11" fmla="*/ 0 h 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0" h="44">
                      <a:moveTo>
                        <a:pt x="26" y="0"/>
                      </a:moveTo>
                      <a:cubicBezTo>
                        <a:pt x="16" y="0"/>
                        <a:pt x="8" y="5"/>
                        <a:pt x="4" y="15"/>
                      </a:cubicBezTo>
                      <a:cubicBezTo>
                        <a:pt x="0" y="26"/>
                        <a:pt x="5" y="39"/>
                        <a:pt x="17" y="44"/>
                      </a:cubicBezTo>
                      <a:cubicBezTo>
                        <a:pt x="28" y="40"/>
                        <a:pt x="39" y="33"/>
                        <a:pt x="48" y="27"/>
                      </a:cubicBezTo>
                      <a:cubicBezTo>
                        <a:pt x="50" y="16"/>
                        <a:pt x="44" y="5"/>
                        <a:pt x="34" y="1"/>
                      </a:cubicBezTo>
                      <a:cubicBezTo>
                        <a:pt x="31" y="0"/>
                        <a:pt x="28" y="0"/>
                        <a:pt x="26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5" name="Freeform 170">
                  <a:extLst>
                    <a:ext uri="{FF2B5EF4-FFF2-40B4-BE49-F238E27FC236}">
                      <a16:creationId xmlns:a16="http://schemas.microsoft.com/office/drawing/2014/main" id="{ECD32C0D-91E2-4561-AC66-554464A0F825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68416" y="2695184"/>
                  <a:ext cx="28687" cy="45899"/>
                </a:xfrm>
                <a:custGeom>
                  <a:avLst/>
                  <a:gdLst>
                    <a:gd name="T0" fmla="*/ 24684 w 43"/>
                    <a:gd name="T1" fmla="*/ 44087 h 76"/>
                    <a:gd name="T2" fmla="*/ 24017 w 43"/>
                    <a:gd name="T3" fmla="*/ 44691 h 76"/>
                    <a:gd name="T4" fmla="*/ 26018 w 43"/>
                    <a:gd name="T5" fmla="*/ 44087 h 76"/>
                    <a:gd name="T6" fmla="*/ 24684 w 43"/>
                    <a:gd name="T7" fmla="*/ 44087 h 76"/>
                    <a:gd name="T8" fmla="*/ 28687 w 43"/>
                    <a:gd name="T9" fmla="*/ 0 h 76"/>
                    <a:gd name="T10" fmla="*/ 4003 w 43"/>
                    <a:gd name="T11" fmla="*/ 41068 h 76"/>
                    <a:gd name="T12" fmla="*/ 11341 w 43"/>
                    <a:gd name="T13" fmla="*/ 45899 h 76"/>
                    <a:gd name="T14" fmla="*/ 11341 w 43"/>
                    <a:gd name="T15" fmla="*/ 35632 h 76"/>
                    <a:gd name="T16" fmla="*/ 13343 w 43"/>
                    <a:gd name="T17" fmla="*/ 34424 h 76"/>
                    <a:gd name="T18" fmla="*/ 18013 w 43"/>
                    <a:gd name="T19" fmla="*/ 13890 h 76"/>
                    <a:gd name="T20" fmla="*/ 28687 w 43"/>
                    <a:gd name="T21" fmla="*/ 0 h 7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3" h="76">
                      <a:moveTo>
                        <a:pt x="37" y="73"/>
                      </a:moveTo>
                      <a:cubicBezTo>
                        <a:pt x="37" y="73"/>
                        <a:pt x="37" y="74"/>
                        <a:pt x="36" y="74"/>
                      </a:cubicBezTo>
                      <a:cubicBezTo>
                        <a:pt x="37" y="74"/>
                        <a:pt x="38" y="74"/>
                        <a:pt x="39" y="73"/>
                      </a:cubicBezTo>
                      <a:cubicBezTo>
                        <a:pt x="39" y="73"/>
                        <a:pt x="38" y="73"/>
                        <a:pt x="37" y="73"/>
                      </a:cubicBezTo>
                      <a:moveTo>
                        <a:pt x="43" y="0"/>
                      </a:moveTo>
                      <a:cubicBezTo>
                        <a:pt x="20" y="25"/>
                        <a:pt x="0" y="53"/>
                        <a:pt x="6" y="68"/>
                      </a:cubicBezTo>
                      <a:cubicBezTo>
                        <a:pt x="8" y="73"/>
                        <a:pt x="12" y="75"/>
                        <a:pt x="17" y="76"/>
                      </a:cubicBezTo>
                      <a:cubicBezTo>
                        <a:pt x="12" y="72"/>
                        <a:pt x="12" y="64"/>
                        <a:pt x="17" y="59"/>
                      </a:cubicBezTo>
                      <a:cubicBezTo>
                        <a:pt x="18" y="58"/>
                        <a:pt x="19" y="57"/>
                        <a:pt x="20" y="57"/>
                      </a:cubicBezTo>
                      <a:cubicBezTo>
                        <a:pt x="16" y="46"/>
                        <a:pt x="18" y="32"/>
                        <a:pt x="27" y="23"/>
                      </a:cubicBezTo>
                      <a:cubicBezTo>
                        <a:pt x="43" y="0"/>
                        <a:pt x="43" y="0"/>
                        <a:pt x="43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6" name="Freeform 171">
                  <a:extLst>
                    <a:ext uri="{FF2B5EF4-FFF2-40B4-BE49-F238E27FC236}">
                      <a16:creationId xmlns:a16="http://schemas.microsoft.com/office/drawing/2014/main" id="{BCAEFD3A-707C-450C-8E27-15AE21F1835E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79891" y="2663627"/>
                  <a:ext cx="63111" cy="74586"/>
                </a:xfrm>
                <a:custGeom>
                  <a:avLst/>
                  <a:gdLst>
                    <a:gd name="T0" fmla="*/ 25006 w 106"/>
                    <a:gd name="T1" fmla="*/ 62840 h 127"/>
                    <a:gd name="T2" fmla="*/ 17862 w 106"/>
                    <a:gd name="T3" fmla="*/ 59904 h 127"/>
                    <a:gd name="T4" fmla="*/ 17862 w 106"/>
                    <a:gd name="T5" fmla="*/ 45221 h 127"/>
                    <a:gd name="T6" fmla="*/ 25006 w 106"/>
                    <a:gd name="T7" fmla="*/ 41698 h 127"/>
                    <a:gd name="T8" fmla="*/ 32746 w 106"/>
                    <a:gd name="T9" fmla="*/ 45221 h 127"/>
                    <a:gd name="T10" fmla="*/ 32746 w 106"/>
                    <a:gd name="T11" fmla="*/ 59904 h 127"/>
                    <a:gd name="T12" fmla="*/ 25006 w 106"/>
                    <a:gd name="T13" fmla="*/ 62840 h 127"/>
                    <a:gd name="T14" fmla="*/ 50012 w 106"/>
                    <a:gd name="T15" fmla="*/ 0 h 127"/>
                    <a:gd name="T16" fmla="*/ 16075 w 106"/>
                    <a:gd name="T17" fmla="*/ 31714 h 127"/>
                    <a:gd name="T18" fmla="*/ 6549 w 106"/>
                    <a:gd name="T19" fmla="*/ 45221 h 127"/>
                    <a:gd name="T20" fmla="*/ 2382 w 106"/>
                    <a:gd name="T21" fmla="*/ 65189 h 127"/>
                    <a:gd name="T22" fmla="*/ 5954 w 106"/>
                    <a:gd name="T23" fmla="*/ 64602 h 127"/>
                    <a:gd name="T24" fmla="*/ 11312 w 106"/>
                    <a:gd name="T25" fmla="*/ 66364 h 127"/>
                    <a:gd name="T26" fmla="*/ 12503 w 106"/>
                    <a:gd name="T27" fmla="*/ 74586 h 127"/>
                    <a:gd name="T28" fmla="*/ 13694 w 106"/>
                    <a:gd name="T29" fmla="*/ 74586 h 127"/>
                    <a:gd name="T30" fmla="*/ 63111 w 106"/>
                    <a:gd name="T31" fmla="*/ 35825 h 127"/>
                    <a:gd name="T32" fmla="*/ 63111 w 106"/>
                    <a:gd name="T33" fmla="*/ 27603 h 127"/>
                    <a:gd name="T34" fmla="*/ 58943 w 106"/>
                    <a:gd name="T35" fmla="*/ 38174 h 127"/>
                    <a:gd name="T36" fmla="*/ 49417 w 106"/>
                    <a:gd name="T37" fmla="*/ 42285 h 127"/>
                    <a:gd name="T38" fmla="*/ 39891 w 106"/>
                    <a:gd name="T39" fmla="*/ 38174 h 127"/>
                    <a:gd name="T40" fmla="*/ 39891 w 106"/>
                    <a:gd name="T41" fmla="*/ 18793 h 127"/>
                    <a:gd name="T42" fmla="*/ 49417 w 106"/>
                    <a:gd name="T43" fmla="*/ 15270 h 127"/>
                    <a:gd name="T44" fmla="*/ 58943 w 106"/>
                    <a:gd name="T45" fmla="*/ 18793 h 127"/>
                    <a:gd name="T46" fmla="*/ 62516 w 106"/>
                    <a:gd name="T47" fmla="*/ 24666 h 127"/>
                    <a:gd name="T48" fmla="*/ 50012 w 106"/>
                    <a:gd name="T49" fmla="*/ 0 h 12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06" h="127">
                      <a:moveTo>
                        <a:pt x="42" y="107"/>
                      </a:moveTo>
                      <a:cubicBezTo>
                        <a:pt x="38" y="107"/>
                        <a:pt x="33" y="106"/>
                        <a:pt x="30" y="102"/>
                      </a:cubicBezTo>
                      <a:cubicBezTo>
                        <a:pt x="23" y="95"/>
                        <a:pt x="23" y="84"/>
                        <a:pt x="30" y="77"/>
                      </a:cubicBezTo>
                      <a:cubicBezTo>
                        <a:pt x="33" y="73"/>
                        <a:pt x="38" y="71"/>
                        <a:pt x="42" y="71"/>
                      </a:cubicBezTo>
                      <a:cubicBezTo>
                        <a:pt x="47" y="71"/>
                        <a:pt x="52" y="73"/>
                        <a:pt x="55" y="77"/>
                      </a:cubicBezTo>
                      <a:cubicBezTo>
                        <a:pt x="62" y="84"/>
                        <a:pt x="62" y="95"/>
                        <a:pt x="55" y="102"/>
                      </a:cubicBezTo>
                      <a:cubicBezTo>
                        <a:pt x="52" y="106"/>
                        <a:pt x="47" y="107"/>
                        <a:pt x="42" y="107"/>
                      </a:cubicBezTo>
                      <a:moveTo>
                        <a:pt x="84" y="0"/>
                      </a:moveTo>
                      <a:cubicBezTo>
                        <a:pt x="84" y="0"/>
                        <a:pt x="53" y="25"/>
                        <a:pt x="27" y="54"/>
                      </a:cubicBez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2" y="86"/>
                        <a:pt x="0" y="100"/>
                        <a:pt x="4" y="111"/>
                      </a:cubicBezTo>
                      <a:cubicBezTo>
                        <a:pt x="6" y="110"/>
                        <a:pt x="8" y="110"/>
                        <a:pt x="10" y="110"/>
                      </a:cubicBezTo>
                      <a:cubicBezTo>
                        <a:pt x="13" y="110"/>
                        <a:pt x="16" y="111"/>
                        <a:pt x="19" y="113"/>
                      </a:cubicBezTo>
                      <a:cubicBezTo>
                        <a:pt x="22" y="117"/>
                        <a:pt x="23" y="122"/>
                        <a:pt x="21" y="127"/>
                      </a:cubicBezTo>
                      <a:cubicBezTo>
                        <a:pt x="22" y="127"/>
                        <a:pt x="23" y="127"/>
                        <a:pt x="23" y="127"/>
                      </a:cubicBezTo>
                      <a:cubicBezTo>
                        <a:pt x="57" y="116"/>
                        <a:pt x="103" y="79"/>
                        <a:pt x="106" y="61"/>
                      </a:cubicBezTo>
                      <a:cubicBezTo>
                        <a:pt x="106" y="56"/>
                        <a:pt x="106" y="51"/>
                        <a:pt x="106" y="47"/>
                      </a:cubicBezTo>
                      <a:cubicBezTo>
                        <a:pt x="106" y="53"/>
                        <a:pt x="104" y="60"/>
                        <a:pt x="99" y="65"/>
                      </a:cubicBezTo>
                      <a:cubicBezTo>
                        <a:pt x="95" y="69"/>
                        <a:pt x="89" y="72"/>
                        <a:pt x="83" y="72"/>
                      </a:cubicBezTo>
                      <a:cubicBezTo>
                        <a:pt x="77" y="72"/>
                        <a:pt x="71" y="69"/>
                        <a:pt x="67" y="65"/>
                      </a:cubicBezTo>
                      <a:cubicBezTo>
                        <a:pt x="58" y="56"/>
                        <a:pt x="58" y="41"/>
                        <a:pt x="67" y="32"/>
                      </a:cubicBezTo>
                      <a:cubicBezTo>
                        <a:pt x="71" y="28"/>
                        <a:pt x="77" y="26"/>
                        <a:pt x="83" y="26"/>
                      </a:cubicBezTo>
                      <a:cubicBezTo>
                        <a:pt x="89" y="26"/>
                        <a:pt x="94" y="28"/>
                        <a:pt x="99" y="32"/>
                      </a:cubicBezTo>
                      <a:cubicBezTo>
                        <a:pt x="102" y="35"/>
                        <a:pt x="104" y="39"/>
                        <a:pt x="105" y="42"/>
                      </a:cubicBezTo>
                      <a:cubicBezTo>
                        <a:pt x="100" y="20"/>
                        <a:pt x="84" y="0"/>
                        <a:pt x="84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7" name="Freeform 172">
                  <a:extLst>
                    <a:ext uri="{FF2B5EF4-FFF2-40B4-BE49-F238E27FC236}">
                      <a16:creationId xmlns:a16="http://schemas.microsoft.com/office/drawing/2014/main" id="{1BA93D3B-5620-4118-992C-B40232B6140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7021" y="2729608"/>
                  <a:ext cx="17212" cy="11475"/>
                </a:xfrm>
                <a:custGeom>
                  <a:avLst/>
                  <a:gdLst>
                    <a:gd name="T0" fmla="*/ 8925 w 27"/>
                    <a:gd name="T1" fmla="*/ 0 h 21"/>
                    <a:gd name="T2" fmla="*/ 5100 w 27"/>
                    <a:gd name="T3" fmla="*/ 546 h 21"/>
                    <a:gd name="T4" fmla="*/ 3187 w 27"/>
                    <a:gd name="T5" fmla="*/ 1639 h 21"/>
                    <a:gd name="T6" fmla="*/ 3187 w 27"/>
                    <a:gd name="T7" fmla="*/ 10929 h 21"/>
                    <a:gd name="T8" fmla="*/ 6375 w 27"/>
                    <a:gd name="T9" fmla="*/ 11475 h 21"/>
                    <a:gd name="T10" fmla="*/ 15300 w 27"/>
                    <a:gd name="T11" fmla="*/ 9836 h 21"/>
                    <a:gd name="T12" fmla="*/ 15937 w 27"/>
                    <a:gd name="T13" fmla="*/ 9289 h 21"/>
                    <a:gd name="T14" fmla="*/ 14662 w 27"/>
                    <a:gd name="T15" fmla="*/ 1639 h 21"/>
                    <a:gd name="T16" fmla="*/ 8925 w 27"/>
                    <a:gd name="T17" fmla="*/ 0 h 2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" h="21">
                      <a:moveTo>
                        <a:pt x="14" y="0"/>
                      </a:moveTo>
                      <a:cubicBezTo>
                        <a:pt x="12" y="0"/>
                        <a:pt x="10" y="0"/>
                        <a:pt x="8" y="1"/>
                      </a:cubicBezTo>
                      <a:cubicBezTo>
                        <a:pt x="7" y="1"/>
                        <a:pt x="6" y="2"/>
                        <a:pt x="5" y="3"/>
                      </a:cubicBezTo>
                      <a:cubicBezTo>
                        <a:pt x="0" y="8"/>
                        <a:pt x="0" y="16"/>
                        <a:pt x="5" y="20"/>
                      </a:cubicBezTo>
                      <a:cubicBezTo>
                        <a:pt x="7" y="21"/>
                        <a:pt x="8" y="21"/>
                        <a:pt x="10" y="21"/>
                      </a:cubicBezTo>
                      <a:cubicBezTo>
                        <a:pt x="14" y="21"/>
                        <a:pt x="19" y="20"/>
                        <a:pt x="24" y="18"/>
                      </a:cubicBezTo>
                      <a:cubicBezTo>
                        <a:pt x="25" y="18"/>
                        <a:pt x="25" y="17"/>
                        <a:pt x="25" y="17"/>
                      </a:cubicBezTo>
                      <a:cubicBezTo>
                        <a:pt x="27" y="12"/>
                        <a:pt x="26" y="7"/>
                        <a:pt x="23" y="3"/>
                      </a:cubicBezTo>
                      <a:cubicBezTo>
                        <a:pt x="20" y="1"/>
                        <a:pt x="17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8" name="Freeform 173">
                  <a:extLst>
                    <a:ext uri="{FF2B5EF4-FFF2-40B4-BE49-F238E27FC236}">
                      <a16:creationId xmlns:a16="http://schemas.microsoft.com/office/drawing/2014/main" id="{8EFE85F8-723E-4EC8-8F4A-CCDE517A23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4233" y="2706659"/>
                  <a:ext cx="22950" cy="20082"/>
                </a:xfrm>
                <a:custGeom>
                  <a:avLst/>
                  <a:gdLst>
                    <a:gd name="T0" fmla="*/ 11181 w 39"/>
                    <a:gd name="T1" fmla="*/ 0 h 36"/>
                    <a:gd name="T2" fmla="*/ 4119 w 39"/>
                    <a:gd name="T3" fmla="*/ 3347 h 36"/>
                    <a:gd name="T4" fmla="*/ 4119 w 39"/>
                    <a:gd name="T5" fmla="*/ 17293 h 36"/>
                    <a:gd name="T6" fmla="*/ 11181 w 39"/>
                    <a:gd name="T7" fmla="*/ 20082 h 36"/>
                    <a:gd name="T8" fmla="*/ 18831 w 39"/>
                    <a:gd name="T9" fmla="*/ 17293 h 36"/>
                    <a:gd name="T10" fmla="*/ 18831 w 39"/>
                    <a:gd name="T11" fmla="*/ 3347 h 36"/>
                    <a:gd name="T12" fmla="*/ 11181 w 39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" h="36">
                      <a:moveTo>
                        <a:pt x="19" y="0"/>
                      </a:moveTo>
                      <a:cubicBezTo>
                        <a:pt x="15" y="0"/>
                        <a:pt x="10" y="2"/>
                        <a:pt x="7" y="6"/>
                      </a:cubicBezTo>
                      <a:cubicBezTo>
                        <a:pt x="0" y="13"/>
                        <a:pt x="0" y="24"/>
                        <a:pt x="7" y="31"/>
                      </a:cubicBezTo>
                      <a:cubicBezTo>
                        <a:pt x="10" y="35"/>
                        <a:pt x="15" y="36"/>
                        <a:pt x="19" y="36"/>
                      </a:cubicBezTo>
                      <a:cubicBezTo>
                        <a:pt x="24" y="36"/>
                        <a:pt x="29" y="35"/>
                        <a:pt x="32" y="31"/>
                      </a:cubicBezTo>
                      <a:cubicBezTo>
                        <a:pt x="39" y="24"/>
                        <a:pt x="39" y="13"/>
                        <a:pt x="32" y="6"/>
                      </a:cubicBezTo>
                      <a:cubicBezTo>
                        <a:pt x="29" y="2"/>
                        <a:pt x="24" y="0"/>
                        <a:pt x="19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79" name="Freeform 174">
                  <a:extLst>
                    <a:ext uri="{FF2B5EF4-FFF2-40B4-BE49-F238E27FC236}">
                      <a16:creationId xmlns:a16="http://schemas.microsoft.com/office/drawing/2014/main" id="{B4941C70-8D77-4E00-8700-4D8651006F3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4315" y="2677971"/>
                  <a:ext cx="28687" cy="28687"/>
                </a:xfrm>
                <a:custGeom>
                  <a:avLst/>
                  <a:gdLst>
                    <a:gd name="T0" fmla="*/ 14941 w 48"/>
                    <a:gd name="T1" fmla="*/ 0 h 46"/>
                    <a:gd name="T2" fmla="*/ 5379 w 48"/>
                    <a:gd name="T3" fmla="*/ 3742 h 46"/>
                    <a:gd name="T4" fmla="*/ 5379 w 48"/>
                    <a:gd name="T5" fmla="*/ 24322 h 46"/>
                    <a:gd name="T6" fmla="*/ 14941 w 48"/>
                    <a:gd name="T7" fmla="*/ 28687 h 46"/>
                    <a:gd name="T8" fmla="*/ 24503 w 48"/>
                    <a:gd name="T9" fmla="*/ 24322 h 46"/>
                    <a:gd name="T10" fmla="*/ 28687 w 48"/>
                    <a:gd name="T11" fmla="*/ 13096 h 46"/>
                    <a:gd name="T12" fmla="*/ 28089 w 48"/>
                    <a:gd name="T13" fmla="*/ 9978 h 46"/>
                    <a:gd name="T14" fmla="*/ 24503 w 48"/>
                    <a:gd name="T15" fmla="*/ 3742 h 46"/>
                    <a:gd name="T16" fmla="*/ 14941 w 48"/>
                    <a:gd name="T17" fmla="*/ 0 h 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8" h="46">
                      <a:moveTo>
                        <a:pt x="25" y="0"/>
                      </a:moveTo>
                      <a:cubicBezTo>
                        <a:pt x="19" y="0"/>
                        <a:pt x="13" y="2"/>
                        <a:pt x="9" y="6"/>
                      </a:cubicBezTo>
                      <a:cubicBezTo>
                        <a:pt x="0" y="15"/>
                        <a:pt x="0" y="30"/>
                        <a:pt x="9" y="39"/>
                      </a:cubicBezTo>
                      <a:cubicBezTo>
                        <a:pt x="13" y="43"/>
                        <a:pt x="19" y="46"/>
                        <a:pt x="25" y="46"/>
                      </a:cubicBezTo>
                      <a:cubicBezTo>
                        <a:pt x="31" y="46"/>
                        <a:pt x="37" y="43"/>
                        <a:pt x="41" y="39"/>
                      </a:cubicBezTo>
                      <a:cubicBezTo>
                        <a:pt x="46" y="34"/>
                        <a:pt x="48" y="27"/>
                        <a:pt x="48" y="21"/>
                      </a:cubicBezTo>
                      <a:cubicBezTo>
                        <a:pt x="47" y="19"/>
                        <a:pt x="47" y="18"/>
                        <a:pt x="47" y="16"/>
                      </a:cubicBezTo>
                      <a:cubicBezTo>
                        <a:pt x="46" y="13"/>
                        <a:pt x="44" y="9"/>
                        <a:pt x="41" y="6"/>
                      </a:cubicBezTo>
                      <a:cubicBezTo>
                        <a:pt x="36" y="2"/>
                        <a:pt x="31" y="0"/>
                        <a:pt x="25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0" name="Freeform 175">
                  <a:extLst>
                    <a:ext uri="{FF2B5EF4-FFF2-40B4-BE49-F238E27FC236}">
                      <a16:creationId xmlns:a16="http://schemas.microsoft.com/office/drawing/2014/main" id="{8B1810CA-60B0-4E79-ABEB-3637FD8DC9E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6275" y="2577566"/>
                  <a:ext cx="51637" cy="14344"/>
                </a:xfrm>
                <a:custGeom>
                  <a:avLst/>
                  <a:gdLst>
                    <a:gd name="T0" fmla="*/ 39628 w 86"/>
                    <a:gd name="T1" fmla="*/ 0 h 23"/>
                    <a:gd name="T2" fmla="*/ 0 w 86"/>
                    <a:gd name="T3" fmla="*/ 10602 h 23"/>
                    <a:gd name="T4" fmla="*/ 19214 w 86"/>
                    <a:gd name="T5" fmla="*/ 7484 h 23"/>
                    <a:gd name="T6" fmla="*/ 25819 w 86"/>
                    <a:gd name="T7" fmla="*/ 6237 h 23"/>
                    <a:gd name="T8" fmla="*/ 38428 w 86"/>
                    <a:gd name="T9" fmla="*/ 11226 h 23"/>
                    <a:gd name="T10" fmla="*/ 39628 w 86"/>
                    <a:gd name="T11" fmla="*/ 10602 h 23"/>
                    <a:gd name="T12" fmla="*/ 42030 w 86"/>
                    <a:gd name="T13" fmla="*/ 9978 h 23"/>
                    <a:gd name="T14" fmla="*/ 48635 w 86"/>
                    <a:gd name="T15" fmla="*/ 14344 h 23"/>
                    <a:gd name="T16" fmla="*/ 47434 w 86"/>
                    <a:gd name="T17" fmla="*/ 1871 h 23"/>
                    <a:gd name="T18" fmla="*/ 39628 w 86"/>
                    <a:gd name="T19" fmla="*/ 0 h 2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6" h="23">
                      <a:moveTo>
                        <a:pt x="66" y="0"/>
                      </a:moveTo>
                      <a:cubicBezTo>
                        <a:pt x="49" y="0"/>
                        <a:pt x="24" y="8"/>
                        <a:pt x="0" y="17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5" y="10"/>
                        <a:pt x="39" y="10"/>
                        <a:pt x="43" y="10"/>
                      </a:cubicBezTo>
                      <a:cubicBezTo>
                        <a:pt x="51" y="10"/>
                        <a:pt x="58" y="13"/>
                        <a:pt x="64" y="18"/>
                      </a:cubicBezTo>
                      <a:cubicBezTo>
                        <a:pt x="64" y="18"/>
                        <a:pt x="65" y="17"/>
                        <a:pt x="66" y="17"/>
                      </a:cubicBezTo>
                      <a:cubicBezTo>
                        <a:pt x="67" y="17"/>
                        <a:pt x="69" y="16"/>
                        <a:pt x="70" y="16"/>
                      </a:cubicBezTo>
                      <a:cubicBezTo>
                        <a:pt x="75" y="16"/>
                        <a:pt x="79" y="19"/>
                        <a:pt x="81" y="23"/>
                      </a:cubicBezTo>
                      <a:cubicBezTo>
                        <a:pt x="85" y="15"/>
                        <a:pt x="86" y="7"/>
                        <a:pt x="79" y="3"/>
                      </a:cubicBezTo>
                      <a:cubicBezTo>
                        <a:pt x="76" y="1"/>
                        <a:pt x="71" y="0"/>
                        <a:pt x="66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1" name="Freeform 176">
                  <a:extLst>
                    <a:ext uri="{FF2B5EF4-FFF2-40B4-BE49-F238E27FC236}">
                      <a16:creationId xmlns:a16="http://schemas.microsoft.com/office/drawing/2014/main" id="{7197A226-40A6-44AE-915C-03BAC26414DD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406114" y="2583303"/>
                  <a:ext cx="80324" cy="40162"/>
                </a:xfrm>
                <a:custGeom>
                  <a:avLst/>
                  <a:gdLst>
                    <a:gd name="T0" fmla="*/ 55747 w 134"/>
                    <a:gd name="T1" fmla="*/ 31303 h 68"/>
                    <a:gd name="T2" fmla="*/ 45557 w 134"/>
                    <a:gd name="T3" fmla="*/ 24215 h 68"/>
                    <a:gd name="T4" fmla="*/ 52151 w 134"/>
                    <a:gd name="T5" fmla="*/ 10631 h 68"/>
                    <a:gd name="T6" fmla="*/ 55747 w 134"/>
                    <a:gd name="T7" fmla="*/ 10041 h 68"/>
                    <a:gd name="T8" fmla="*/ 65938 w 134"/>
                    <a:gd name="T9" fmla="*/ 16537 h 68"/>
                    <a:gd name="T10" fmla="*/ 59344 w 134"/>
                    <a:gd name="T11" fmla="*/ 30122 h 68"/>
                    <a:gd name="T12" fmla="*/ 55747 w 134"/>
                    <a:gd name="T13" fmla="*/ 31303 h 68"/>
                    <a:gd name="T14" fmla="*/ 65338 w 134"/>
                    <a:gd name="T15" fmla="*/ 0 h 68"/>
                    <a:gd name="T16" fmla="*/ 58744 w 134"/>
                    <a:gd name="T17" fmla="*/ 1181 h 68"/>
                    <a:gd name="T18" fmla="*/ 39563 w 134"/>
                    <a:gd name="T19" fmla="*/ 4134 h 68"/>
                    <a:gd name="T20" fmla="*/ 0 w 134"/>
                    <a:gd name="T21" fmla="*/ 20672 h 68"/>
                    <a:gd name="T22" fmla="*/ 10190 w 134"/>
                    <a:gd name="T23" fmla="*/ 27759 h 68"/>
                    <a:gd name="T24" fmla="*/ 18582 w 134"/>
                    <a:gd name="T25" fmla="*/ 19490 h 68"/>
                    <a:gd name="T26" fmla="*/ 23378 w 134"/>
                    <a:gd name="T27" fmla="*/ 18900 h 68"/>
                    <a:gd name="T28" fmla="*/ 36565 w 134"/>
                    <a:gd name="T29" fmla="*/ 27759 h 68"/>
                    <a:gd name="T30" fmla="*/ 35367 w 134"/>
                    <a:gd name="T31" fmla="*/ 38981 h 68"/>
                    <a:gd name="T32" fmla="*/ 41960 w 134"/>
                    <a:gd name="T33" fmla="*/ 40162 h 68"/>
                    <a:gd name="T34" fmla="*/ 42560 w 134"/>
                    <a:gd name="T35" fmla="*/ 40162 h 68"/>
                    <a:gd name="T36" fmla="*/ 80324 w 134"/>
                    <a:gd name="T37" fmla="*/ 18309 h 68"/>
                    <a:gd name="T38" fmla="*/ 74929 w 134"/>
                    <a:gd name="T39" fmla="*/ 13584 h 68"/>
                    <a:gd name="T40" fmla="*/ 77926 w 134"/>
                    <a:gd name="T41" fmla="*/ 4725 h 68"/>
                    <a:gd name="T42" fmla="*/ 65338 w 134"/>
                    <a:gd name="T43" fmla="*/ 0 h 68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34" h="68">
                      <a:moveTo>
                        <a:pt x="93" y="53"/>
                      </a:moveTo>
                      <a:cubicBezTo>
                        <a:pt x="86" y="53"/>
                        <a:pt x="79" y="48"/>
                        <a:pt x="76" y="41"/>
                      </a:cubicBezTo>
                      <a:cubicBezTo>
                        <a:pt x="73" y="32"/>
                        <a:pt x="77" y="21"/>
                        <a:pt x="87" y="18"/>
                      </a:cubicBezTo>
                      <a:cubicBezTo>
                        <a:pt x="89" y="17"/>
                        <a:pt x="91" y="17"/>
                        <a:pt x="93" y="17"/>
                      </a:cubicBezTo>
                      <a:cubicBezTo>
                        <a:pt x="100" y="17"/>
                        <a:pt x="107" y="21"/>
                        <a:pt x="110" y="28"/>
                      </a:cubicBezTo>
                      <a:cubicBezTo>
                        <a:pt x="113" y="38"/>
                        <a:pt x="109" y="48"/>
                        <a:pt x="99" y="51"/>
                      </a:cubicBezTo>
                      <a:cubicBezTo>
                        <a:pt x="97" y="52"/>
                        <a:pt x="95" y="53"/>
                        <a:pt x="93" y="53"/>
                      </a:cubicBezTo>
                      <a:moveTo>
                        <a:pt x="109" y="0"/>
                      </a:moveTo>
                      <a:cubicBezTo>
                        <a:pt x="105" y="0"/>
                        <a:pt x="101" y="0"/>
                        <a:pt x="98" y="2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31" y="20"/>
                        <a:pt x="0" y="35"/>
                        <a:pt x="0" y="35"/>
                      </a:cubicBezTo>
                      <a:cubicBezTo>
                        <a:pt x="0" y="35"/>
                        <a:pt x="7" y="41"/>
                        <a:pt x="17" y="47"/>
                      </a:cubicBezTo>
                      <a:cubicBezTo>
                        <a:pt x="20" y="41"/>
                        <a:pt x="24" y="36"/>
                        <a:pt x="31" y="33"/>
                      </a:cubicBezTo>
                      <a:cubicBezTo>
                        <a:pt x="34" y="32"/>
                        <a:pt x="37" y="32"/>
                        <a:pt x="39" y="32"/>
                      </a:cubicBezTo>
                      <a:cubicBezTo>
                        <a:pt x="48" y="32"/>
                        <a:pt x="57" y="37"/>
                        <a:pt x="61" y="47"/>
                      </a:cubicBezTo>
                      <a:cubicBezTo>
                        <a:pt x="63" y="53"/>
                        <a:pt x="62" y="60"/>
                        <a:pt x="59" y="66"/>
                      </a:cubicBezTo>
                      <a:cubicBezTo>
                        <a:pt x="63" y="67"/>
                        <a:pt x="66" y="67"/>
                        <a:pt x="70" y="68"/>
                      </a:cubicBezTo>
                      <a:cubicBezTo>
                        <a:pt x="70" y="68"/>
                        <a:pt x="70" y="68"/>
                        <a:pt x="71" y="68"/>
                      </a:cubicBezTo>
                      <a:cubicBezTo>
                        <a:pt x="88" y="68"/>
                        <a:pt x="117" y="50"/>
                        <a:pt x="134" y="31"/>
                      </a:cubicBezTo>
                      <a:cubicBezTo>
                        <a:pt x="130" y="30"/>
                        <a:pt x="126" y="27"/>
                        <a:pt x="125" y="23"/>
                      </a:cubicBezTo>
                      <a:cubicBezTo>
                        <a:pt x="122" y="17"/>
                        <a:pt x="125" y="11"/>
                        <a:pt x="130" y="8"/>
                      </a:cubicBezTo>
                      <a:cubicBezTo>
                        <a:pt x="124" y="3"/>
                        <a:pt x="117" y="0"/>
                        <a:pt x="109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2" name="Freeform 177">
                  <a:extLst>
                    <a:ext uri="{FF2B5EF4-FFF2-40B4-BE49-F238E27FC236}">
                      <a16:creationId xmlns:a16="http://schemas.microsoft.com/office/drawing/2014/main" id="{C5D93E43-F08A-4AEF-A191-FF40FF8FA9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77830" y="2586173"/>
                  <a:ext cx="17212" cy="14344"/>
                </a:xfrm>
                <a:custGeom>
                  <a:avLst/>
                  <a:gdLst>
                    <a:gd name="T0" fmla="*/ 9639 w 25"/>
                    <a:gd name="T1" fmla="*/ 0 h 25"/>
                    <a:gd name="T2" fmla="*/ 6885 w 25"/>
                    <a:gd name="T3" fmla="*/ 574 h 25"/>
                    <a:gd name="T4" fmla="*/ 5508 w 25"/>
                    <a:gd name="T5" fmla="*/ 1148 h 25"/>
                    <a:gd name="T6" fmla="*/ 2065 w 25"/>
                    <a:gd name="T7" fmla="*/ 9754 h 25"/>
                    <a:gd name="T8" fmla="*/ 8262 w 25"/>
                    <a:gd name="T9" fmla="*/ 14344 h 25"/>
                    <a:gd name="T10" fmla="*/ 17212 w 25"/>
                    <a:gd name="T11" fmla="*/ 4016 h 25"/>
                    <a:gd name="T12" fmla="*/ 9639 w 25"/>
                    <a:gd name="T13" fmla="*/ 0 h 2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5" h="25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1"/>
                      </a:cubicBezTo>
                      <a:cubicBezTo>
                        <a:pt x="9" y="1"/>
                        <a:pt x="8" y="2"/>
                        <a:pt x="8" y="2"/>
                      </a:cubicBezTo>
                      <a:cubicBezTo>
                        <a:pt x="3" y="5"/>
                        <a:pt x="0" y="11"/>
                        <a:pt x="3" y="17"/>
                      </a:cubicBezTo>
                      <a:cubicBezTo>
                        <a:pt x="4" y="21"/>
                        <a:pt x="8" y="24"/>
                        <a:pt x="12" y="25"/>
                      </a:cubicBezTo>
                      <a:cubicBezTo>
                        <a:pt x="18" y="19"/>
                        <a:pt x="22" y="13"/>
                        <a:pt x="25" y="7"/>
                      </a:cubicBezTo>
                      <a:cubicBezTo>
                        <a:pt x="23" y="3"/>
                        <a:pt x="19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3" name="Freeform 178">
                  <a:extLst>
                    <a:ext uri="{FF2B5EF4-FFF2-40B4-BE49-F238E27FC236}">
                      <a16:creationId xmlns:a16="http://schemas.microsoft.com/office/drawing/2014/main" id="{C72C1D84-CD0E-45A1-A79B-FB14C7E9813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591910"/>
                  <a:ext cx="25819" cy="22950"/>
                </a:xfrm>
                <a:custGeom>
                  <a:avLst/>
                  <a:gdLst>
                    <a:gd name="T0" fmla="*/ 12910 w 40"/>
                    <a:gd name="T1" fmla="*/ 0 h 36"/>
                    <a:gd name="T2" fmla="*/ 9037 w 40"/>
                    <a:gd name="T3" fmla="*/ 638 h 36"/>
                    <a:gd name="T4" fmla="*/ 1936 w 40"/>
                    <a:gd name="T5" fmla="*/ 15300 h 36"/>
                    <a:gd name="T6" fmla="*/ 12910 w 40"/>
                    <a:gd name="T7" fmla="*/ 22950 h 36"/>
                    <a:gd name="T8" fmla="*/ 16782 w 40"/>
                    <a:gd name="T9" fmla="*/ 21675 h 36"/>
                    <a:gd name="T10" fmla="*/ 23883 w 40"/>
                    <a:gd name="T11" fmla="*/ 7013 h 36"/>
                    <a:gd name="T12" fmla="*/ 12910 w 40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" h="36">
                      <a:moveTo>
                        <a:pt x="20" y="0"/>
                      </a:moveTo>
                      <a:cubicBezTo>
                        <a:pt x="18" y="0"/>
                        <a:pt x="16" y="0"/>
                        <a:pt x="14" y="1"/>
                      </a:cubicBezTo>
                      <a:cubicBezTo>
                        <a:pt x="4" y="4"/>
                        <a:pt x="0" y="15"/>
                        <a:pt x="3" y="24"/>
                      </a:cubicBezTo>
                      <a:cubicBezTo>
                        <a:pt x="6" y="31"/>
                        <a:pt x="13" y="36"/>
                        <a:pt x="20" y="36"/>
                      </a:cubicBezTo>
                      <a:cubicBezTo>
                        <a:pt x="22" y="36"/>
                        <a:pt x="24" y="35"/>
                        <a:pt x="26" y="34"/>
                      </a:cubicBezTo>
                      <a:cubicBezTo>
                        <a:pt x="36" y="31"/>
                        <a:pt x="40" y="21"/>
                        <a:pt x="37" y="11"/>
                      </a:cubicBezTo>
                      <a:cubicBezTo>
                        <a:pt x="34" y="4"/>
                        <a:pt x="27" y="0"/>
                        <a:pt x="20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84" name="Freeform 179">
                  <a:extLst>
                    <a:ext uri="{FF2B5EF4-FFF2-40B4-BE49-F238E27FC236}">
                      <a16:creationId xmlns:a16="http://schemas.microsoft.com/office/drawing/2014/main" id="{19C2C0F6-9788-4EFC-B2CB-E7894E2D6BA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4719" y="2603385"/>
                  <a:ext cx="28687" cy="20082"/>
                </a:xfrm>
                <a:custGeom>
                  <a:avLst/>
                  <a:gdLst>
                    <a:gd name="T0" fmla="*/ 13720 w 46"/>
                    <a:gd name="T1" fmla="*/ 0 h 34"/>
                    <a:gd name="T2" fmla="*/ 8731 w 46"/>
                    <a:gd name="T3" fmla="*/ 591 h 34"/>
                    <a:gd name="T4" fmla="*/ 0 w 46"/>
                    <a:gd name="T5" fmla="*/ 8860 h 34"/>
                    <a:gd name="T6" fmla="*/ 26192 w 46"/>
                    <a:gd name="T7" fmla="*/ 20082 h 34"/>
                    <a:gd name="T8" fmla="*/ 27440 w 46"/>
                    <a:gd name="T9" fmla="*/ 8860 h 34"/>
                    <a:gd name="T10" fmla="*/ 13720 w 46"/>
                    <a:gd name="T11" fmla="*/ 0 h 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6" h="34">
                      <a:moveTo>
                        <a:pt x="22" y="0"/>
                      </a:moveTo>
                      <a:cubicBezTo>
                        <a:pt x="20" y="0"/>
                        <a:pt x="17" y="0"/>
                        <a:pt x="14" y="1"/>
                      </a:cubicBezTo>
                      <a:cubicBezTo>
                        <a:pt x="7" y="4"/>
                        <a:pt x="3" y="9"/>
                        <a:pt x="0" y="15"/>
                      </a:cubicBezTo>
                      <a:cubicBezTo>
                        <a:pt x="12" y="22"/>
                        <a:pt x="27" y="31"/>
                        <a:pt x="42" y="34"/>
                      </a:cubicBezTo>
                      <a:cubicBezTo>
                        <a:pt x="45" y="28"/>
                        <a:pt x="46" y="21"/>
                        <a:pt x="44" y="15"/>
                      </a:cubicBezTo>
                      <a:cubicBezTo>
                        <a:pt x="40" y="5"/>
                        <a:pt x="31" y="0"/>
                        <a:pt x="22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69744" name="Group 274">
                <a:extLst>
                  <a:ext uri="{FF2B5EF4-FFF2-40B4-BE49-F238E27FC236}">
                    <a16:creationId xmlns:a16="http://schemas.microsoft.com/office/drawing/2014/main" id="{0A3467F8-F4F7-4D13-8DC5-76A53B8B7B1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752049" y="2396839"/>
                <a:ext cx="189335" cy="361456"/>
                <a:chOff x="3752049" y="2396839"/>
                <a:chExt cx="189335" cy="361456"/>
              </a:xfrm>
            </p:grpSpPr>
            <p:sp>
              <p:nvSpPr>
                <p:cNvPr id="69745" name="Freeform 180">
                  <a:extLst>
                    <a:ext uri="{FF2B5EF4-FFF2-40B4-BE49-F238E27FC236}">
                      <a16:creationId xmlns:a16="http://schemas.microsoft.com/office/drawing/2014/main" id="{DFC0F8A6-2972-42C2-9C74-F46940B87F6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3754917" y="2396839"/>
                  <a:ext cx="180729" cy="347114"/>
                </a:xfrm>
                <a:custGeom>
                  <a:avLst/>
                  <a:gdLst>
                    <a:gd name="T0" fmla="*/ 90364 w 300"/>
                    <a:gd name="T1" fmla="*/ 0 h 577"/>
                    <a:gd name="T2" fmla="*/ 0 w 300"/>
                    <a:gd name="T3" fmla="*/ 347114 h 577"/>
                    <a:gd name="T4" fmla="*/ 30724 w 300"/>
                    <a:gd name="T5" fmla="*/ 347114 h 577"/>
                    <a:gd name="T6" fmla="*/ 86147 w 300"/>
                    <a:gd name="T7" fmla="*/ 292370 h 577"/>
                    <a:gd name="T8" fmla="*/ 150608 w 300"/>
                    <a:gd name="T9" fmla="*/ 347114 h 577"/>
                    <a:gd name="T10" fmla="*/ 180729 w 300"/>
                    <a:gd name="T11" fmla="*/ 347114 h 577"/>
                    <a:gd name="T12" fmla="*/ 90364 w 300"/>
                    <a:gd name="T13" fmla="*/ 0 h 577"/>
                    <a:gd name="T14" fmla="*/ 69279 w 300"/>
                    <a:gd name="T15" fmla="*/ 261087 h 577"/>
                    <a:gd name="T16" fmla="*/ 77713 w 300"/>
                    <a:gd name="T17" fmla="*/ 202132 h 577"/>
                    <a:gd name="T18" fmla="*/ 104220 w 300"/>
                    <a:gd name="T19" fmla="*/ 199124 h 577"/>
                    <a:gd name="T20" fmla="*/ 112052 w 300"/>
                    <a:gd name="T21" fmla="*/ 261087 h 577"/>
                    <a:gd name="T22" fmla="*/ 69279 w 300"/>
                    <a:gd name="T23" fmla="*/ 261087 h 57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00" h="577">
                      <a:moveTo>
                        <a:pt x="150" y="0"/>
                      </a:moveTo>
                      <a:cubicBezTo>
                        <a:pt x="131" y="344"/>
                        <a:pt x="0" y="577"/>
                        <a:pt x="0" y="577"/>
                      </a:cubicBezTo>
                      <a:cubicBezTo>
                        <a:pt x="51" y="577"/>
                        <a:pt x="51" y="577"/>
                        <a:pt x="51" y="577"/>
                      </a:cubicBezTo>
                      <a:cubicBezTo>
                        <a:pt x="51" y="522"/>
                        <a:pt x="88" y="486"/>
                        <a:pt x="143" y="486"/>
                      </a:cubicBezTo>
                      <a:cubicBezTo>
                        <a:pt x="198" y="486"/>
                        <a:pt x="250" y="522"/>
                        <a:pt x="250" y="577"/>
                      </a:cubicBezTo>
                      <a:cubicBezTo>
                        <a:pt x="300" y="577"/>
                        <a:pt x="300" y="577"/>
                        <a:pt x="300" y="577"/>
                      </a:cubicBezTo>
                      <a:cubicBezTo>
                        <a:pt x="300" y="577"/>
                        <a:pt x="169" y="344"/>
                        <a:pt x="150" y="0"/>
                      </a:cubicBezTo>
                      <a:close/>
                      <a:moveTo>
                        <a:pt x="115" y="434"/>
                      </a:moveTo>
                      <a:cubicBezTo>
                        <a:pt x="129" y="336"/>
                        <a:pt x="129" y="336"/>
                        <a:pt x="129" y="336"/>
                      </a:cubicBezTo>
                      <a:cubicBezTo>
                        <a:pt x="173" y="331"/>
                        <a:pt x="173" y="331"/>
                        <a:pt x="173" y="331"/>
                      </a:cubicBezTo>
                      <a:cubicBezTo>
                        <a:pt x="186" y="434"/>
                        <a:pt x="186" y="434"/>
                        <a:pt x="186" y="434"/>
                      </a:cubicBezTo>
                      <a:lnTo>
                        <a:pt x="115" y="434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46" name="Freeform 181">
                  <a:extLst>
                    <a:ext uri="{FF2B5EF4-FFF2-40B4-BE49-F238E27FC236}">
                      <a16:creationId xmlns:a16="http://schemas.microsoft.com/office/drawing/2014/main" id="{D62C90F7-CF0C-4D16-A37D-D2F348C315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83604" y="2660759"/>
                  <a:ext cx="129093" cy="17212"/>
                </a:xfrm>
                <a:custGeom>
                  <a:avLst/>
                  <a:gdLst>
                    <a:gd name="T0" fmla="*/ 129093 w 45"/>
                    <a:gd name="T1" fmla="*/ 17212 h 6"/>
                    <a:gd name="T2" fmla="*/ 0 w 45"/>
                    <a:gd name="T3" fmla="*/ 17212 h 6"/>
                    <a:gd name="T4" fmla="*/ 0 w 45"/>
                    <a:gd name="T5" fmla="*/ 2869 h 6"/>
                    <a:gd name="T6" fmla="*/ 129093 w 45"/>
                    <a:gd name="T7" fmla="*/ 0 h 6"/>
                    <a:gd name="T8" fmla="*/ 129093 w 45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45" y="6"/>
                      </a:move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45" y="0"/>
                      </a:lnTo>
                      <a:lnTo>
                        <a:pt x="45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47" name="Freeform 182">
                  <a:extLst>
                    <a:ext uri="{FF2B5EF4-FFF2-40B4-BE49-F238E27FC236}">
                      <a16:creationId xmlns:a16="http://schemas.microsoft.com/office/drawing/2014/main" id="{7907EE18-F08B-4808-875F-C65B69B3D4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52049" y="2741083"/>
                  <a:ext cx="40162" cy="17212"/>
                </a:xfrm>
                <a:custGeom>
                  <a:avLst/>
                  <a:gdLst>
                    <a:gd name="T0" fmla="*/ 37293 w 14"/>
                    <a:gd name="T1" fmla="*/ 17212 h 6"/>
                    <a:gd name="T2" fmla="*/ 0 w 14"/>
                    <a:gd name="T3" fmla="*/ 17212 h 6"/>
                    <a:gd name="T4" fmla="*/ 0 w 14"/>
                    <a:gd name="T5" fmla="*/ 2869 h 6"/>
                    <a:gd name="T6" fmla="*/ 40162 w 14"/>
                    <a:gd name="T7" fmla="*/ 0 h 6"/>
                    <a:gd name="T8" fmla="*/ 37293 w 14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3" y="6"/>
                      </a:move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14" y="0"/>
                      </a:lnTo>
                      <a:lnTo>
                        <a:pt x="13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48" name="Freeform 183">
                  <a:extLst>
                    <a:ext uri="{FF2B5EF4-FFF2-40B4-BE49-F238E27FC236}">
                      <a16:creationId xmlns:a16="http://schemas.microsoft.com/office/drawing/2014/main" id="{B9540354-2830-4142-B600-788C138B95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01222" y="2741083"/>
                  <a:ext cx="40162" cy="17212"/>
                </a:xfrm>
                <a:custGeom>
                  <a:avLst/>
                  <a:gdLst>
                    <a:gd name="T0" fmla="*/ 40162 w 14"/>
                    <a:gd name="T1" fmla="*/ 17212 h 6"/>
                    <a:gd name="T2" fmla="*/ 2869 w 14"/>
                    <a:gd name="T3" fmla="*/ 17212 h 6"/>
                    <a:gd name="T4" fmla="*/ 0 w 14"/>
                    <a:gd name="T5" fmla="*/ 0 h 6"/>
                    <a:gd name="T6" fmla="*/ 40162 w 14"/>
                    <a:gd name="T7" fmla="*/ 0 h 6"/>
                    <a:gd name="T8" fmla="*/ 40162 w 14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4" y="6"/>
                      </a:moveTo>
                      <a:lnTo>
                        <a:pt x="1" y="6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49" name="Freeform 184">
                  <a:extLst>
                    <a:ext uri="{FF2B5EF4-FFF2-40B4-BE49-F238E27FC236}">
                      <a16:creationId xmlns:a16="http://schemas.microsoft.com/office/drawing/2014/main" id="{B74ACF55-5AF2-4D1C-8EF6-E27516140F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12291" y="2571829"/>
                  <a:ext cx="71718" cy="14344"/>
                </a:xfrm>
                <a:custGeom>
                  <a:avLst/>
                  <a:gdLst>
                    <a:gd name="T0" fmla="*/ 71718 w 25"/>
                    <a:gd name="T1" fmla="*/ 14344 h 5"/>
                    <a:gd name="T2" fmla="*/ 0 w 25"/>
                    <a:gd name="T3" fmla="*/ 11475 h 5"/>
                    <a:gd name="T4" fmla="*/ 0 w 25"/>
                    <a:gd name="T5" fmla="*/ 0 h 5"/>
                    <a:gd name="T6" fmla="*/ 71718 w 25"/>
                    <a:gd name="T7" fmla="*/ 0 h 5"/>
                    <a:gd name="T8" fmla="*/ 71718 w 25"/>
                    <a:gd name="T9" fmla="*/ 14344 h 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25" y="5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5" y="0"/>
                      </a:lnTo>
                      <a:lnTo>
                        <a:pt x="25" y="5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750" name="Freeform 185">
                  <a:extLst>
                    <a:ext uri="{FF2B5EF4-FFF2-40B4-BE49-F238E27FC236}">
                      <a16:creationId xmlns:a16="http://schemas.microsoft.com/office/drawing/2014/main" id="{ED5AE60B-5C09-479E-83CC-866A7CFEBD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29503" y="2477162"/>
                  <a:ext cx="34424" cy="17212"/>
                </a:xfrm>
                <a:custGeom>
                  <a:avLst/>
                  <a:gdLst>
                    <a:gd name="T0" fmla="*/ 34424 w 12"/>
                    <a:gd name="T1" fmla="*/ 17212 h 6"/>
                    <a:gd name="T2" fmla="*/ 0 w 12"/>
                    <a:gd name="T3" fmla="*/ 14343 h 6"/>
                    <a:gd name="T4" fmla="*/ 0 w 12"/>
                    <a:gd name="T5" fmla="*/ 0 h 6"/>
                    <a:gd name="T6" fmla="*/ 34424 w 12"/>
                    <a:gd name="T7" fmla="*/ 0 h 6"/>
                    <a:gd name="T8" fmla="*/ 34424 w 12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2" y="6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</p:grpSp>
        <p:grpSp>
          <p:nvGrpSpPr>
            <p:cNvPr id="69653" name="Group 264">
              <a:extLst>
                <a:ext uri="{FF2B5EF4-FFF2-40B4-BE49-F238E27FC236}">
                  <a16:creationId xmlns:a16="http://schemas.microsoft.com/office/drawing/2014/main" id="{1287186D-905B-45F5-B6DB-530C0503CCE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75548" y="4198384"/>
              <a:ext cx="843399" cy="157780"/>
              <a:chOff x="1075548" y="4198384"/>
              <a:chExt cx="843399" cy="157780"/>
            </a:xfrm>
          </p:grpSpPr>
          <p:sp>
            <p:nvSpPr>
              <p:cNvPr id="69735" name="Freeform 112">
                <a:extLst>
                  <a:ext uri="{FF2B5EF4-FFF2-40B4-BE49-F238E27FC236}">
                    <a16:creationId xmlns:a16="http://schemas.microsoft.com/office/drawing/2014/main" id="{D107F2FE-3736-4B0D-BED5-E8F8D60A0B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75548" y="4198384"/>
                <a:ext cx="843399" cy="157780"/>
              </a:xfrm>
              <a:custGeom>
                <a:avLst/>
                <a:gdLst>
                  <a:gd name="T0" fmla="*/ 843399 w 294"/>
                  <a:gd name="T1" fmla="*/ 131961 h 55"/>
                  <a:gd name="T2" fmla="*/ 837662 w 294"/>
                  <a:gd name="T3" fmla="*/ 0 h 55"/>
                  <a:gd name="T4" fmla="*/ 0 w 294"/>
                  <a:gd name="T5" fmla="*/ 57375 h 55"/>
                  <a:gd name="T6" fmla="*/ 20081 w 294"/>
                  <a:gd name="T7" fmla="*/ 157780 h 55"/>
                  <a:gd name="T8" fmla="*/ 843399 w 294"/>
                  <a:gd name="T9" fmla="*/ 131961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4" h="55">
                    <a:moveTo>
                      <a:pt x="294" y="46"/>
                    </a:moveTo>
                    <a:lnTo>
                      <a:pt x="292" y="0"/>
                    </a:lnTo>
                    <a:lnTo>
                      <a:pt x="0" y="20"/>
                    </a:lnTo>
                    <a:lnTo>
                      <a:pt x="7" y="55"/>
                    </a:lnTo>
                    <a:lnTo>
                      <a:pt x="294" y="46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36" name="Freeform 114">
                <a:extLst>
                  <a:ext uri="{FF2B5EF4-FFF2-40B4-BE49-F238E27FC236}">
                    <a16:creationId xmlns:a16="http://schemas.microsoft.com/office/drawing/2014/main" id="{290E62E1-5454-4A4B-868A-D4E5A4ED24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87023" y="4229939"/>
                <a:ext cx="791762" cy="109011"/>
              </a:xfrm>
              <a:custGeom>
                <a:avLst/>
                <a:gdLst>
                  <a:gd name="T0" fmla="*/ 0 w 276"/>
                  <a:gd name="T1" fmla="*/ 37293 h 38"/>
                  <a:gd name="T2" fmla="*/ 786025 w 276"/>
                  <a:gd name="T3" fmla="*/ 0 h 38"/>
                  <a:gd name="T4" fmla="*/ 791762 w 276"/>
                  <a:gd name="T5" fmla="*/ 80324 h 38"/>
                  <a:gd name="T6" fmla="*/ 11475 w 276"/>
                  <a:gd name="T7" fmla="*/ 109011 h 38"/>
                  <a:gd name="T8" fmla="*/ 0 w 276"/>
                  <a:gd name="T9" fmla="*/ 3729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6" h="38">
                    <a:moveTo>
                      <a:pt x="0" y="13"/>
                    </a:moveTo>
                    <a:lnTo>
                      <a:pt x="274" y="0"/>
                    </a:lnTo>
                    <a:lnTo>
                      <a:pt x="276" y="28"/>
                    </a:lnTo>
                    <a:lnTo>
                      <a:pt x="4" y="38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37" name="Freeform 186">
                <a:extLst>
                  <a:ext uri="{FF2B5EF4-FFF2-40B4-BE49-F238E27FC236}">
                    <a16:creationId xmlns:a16="http://schemas.microsoft.com/office/drawing/2014/main" id="{EC94C710-102B-4044-B867-1F3F35DD50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98498" y="4241414"/>
                <a:ext cx="768812" cy="68849"/>
              </a:xfrm>
              <a:custGeom>
                <a:avLst/>
                <a:gdLst>
                  <a:gd name="T0" fmla="*/ 0 w 268"/>
                  <a:gd name="T1" fmla="*/ 28687 h 24"/>
                  <a:gd name="T2" fmla="*/ 768812 w 268"/>
                  <a:gd name="T3" fmla="*/ 0 h 24"/>
                  <a:gd name="T4" fmla="*/ 2869 w 268"/>
                  <a:gd name="T5" fmla="*/ 68849 h 24"/>
                  <a:gd name="T6" fmla="*/ 0 w 268"/>
                  <a:gd name="T7" fmla="*/ 28687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8" h="24">
                    <a:moveTo>
                      <a:pt x="0" y="10"/>
                    </a:moveTo>
                    <a:lnTo>
                      <a:pt x="268" y="0"/>
                    </a:lnTo>
                    <a:lnTo>
                      <a:pt x="1" y="2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54" name="Group 281">
              <a:extLst>
                <a:ext uri="{FF2B5EF4-FFF2-40B4-BE49-F238E27FC236}">
                  <a16:creationId xmlns:a16="http://schemas.microsoft.com/office/drawing/2014/main" id="{851E4C04-670A-498D-8DF4-2A7BFA9DBBC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09054" y="3042296"/>
              <a:ext cx="421700" cy="344244"/>
              <a:chOff x="3009054" y="3042296"/>
              <a:chExt cx="421700" cy="344244"/>
            </a:xfrm>
          </p:grpSpPr>
          <p:sp>
            <p:nvSpPr>
              <p:cNvPr id="69710" name="Freeform 187">
                <a:extLst>
                  <a:ext uri="{FF2B5EF4-FFF2-40B4-BE49-F238E27FC236}">
                    <a16:creationId xmlns:a16="http://schemas.microsoft.com/office/drawing/2014/main" id="{141F8414-6DC8-48C8-A8A2-71327708D1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054" y="3042296"/>
                <a:ext cx="421700" cy="344244"/>
              </a:xfrm>
              <a:custGeom>
                <a:avLst/>
                <a:gdLst>
                  <a:gd name="T0" fmla="*/ 8606 w 147"/>
                  <a:gd name="T1" fmla="*/ 278264 h 120"/>
                  <a:gd name="T2" fmla="*/ 97536 w 147"/>
                  <a:gd name="T3" fmla="*/ 344244 h 120"/>
                  <a:gd name="T4" fmla="*/ 421700 w 147"/>
                  <a:gd name="T5" fmla="*/ 329901 h 120"/>
                  <a:gd name="T6" fmla="*/ 421700 w 147"/>
                  <a:gd name="T7" fmla="*/ 0 h 120"/>
                  <a:gd name="T8" fmla="*/ 0 w 147"/>
                  <a:gd name="T9" fmla="*/ 0 h 120"/>
                  <a:gd name="T10" fmla="*/ 8606 w 147"/>
                  <a:gd name="T11" fmla="*/ 278264 h 1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20">
                    <a:moveTo>
                      <a:pt x="3" y="97"/>
                    </a:moveTo>
                    <a:lnTo>
                      <a:pt x="34" y="120"/>
                    </a:lnTo>
                    <a:lnTo>
                      <a:pt x="147" y="115"/>
                    </a:lnTo>
                    <a:lnTo>
                      <a:pt x="147" y="0"/>
                    </a:lnTo>
                    <a:lnTo>
                      <a:pt x="0" y="0"/>
                    </a:lnTo>
                    <a:lnTo>
                      <a:pt x="3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11" name="Freeform 188">
                <a:extLst>
                  <a:ext uri="{FF2B5EF4-FFF2-40B4-BE49-F238E27FC236}">
                    <a16:creationId xmlns:a16="http://schemas.microsoft.com/office/drawing/2014/main" id="{D2222F5F-A51E-41EA-A44E-2602F31EC4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054" y="3042296"/>
                <a:ext cx="421700" cy="344244"/>
              </a:xfrm>
              <a:custGeom>
                <a:avLst/>
                <a:gdLst>
                  <a:gd name="T0" fmla="*/ 8606 w 147"/>
                  <a:gd name="T1" fmla="*/ 278264 h 120"/>
                  <a:gd name="T2" fmla="*/ 97536 w 147"/>
                  <a:gd name="T3" fmla="*/ 344244 h 120"/>
                  <a:gd name="T4" fmla="*/ 421700 w 147"/>
                  <a:gd name="T5" fmla="*/ 329901 h 120"/>
                  <a:gd name="T6" fmla="*/ 421700 w 147"/>
                  <a:gd name="T7" fmla="*/ 0 h 120"/>
                  <a:gd name="T8" fmla="*/ 0 w 147"/>
                  <a:gd name="T9" fmla="*/ 0 h 120"/>
                  <a:gd name="T10" fmla="*/ 8606 w 147"/>
                  <a:gd name="T11" fmla="*/ 278264 h 1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20">
                    <a:moveTo>
                      <a:pt x="3" y="97"/>
                    </a:moveTo>
                    <a:lnTo>
                      <a:pt x="34" y="120"/>
                    </a:lnTo>
                    <a:lnTo>
                      <a:pt x="147" y="115"/>
                    </a:lnTo>
                    <a:lnTo>
                      <a:pt x="147" y="0"/>
                    </a:lnTo>
                    <a:lnTo>
                      <a:pt x="0" y="0"/>
                    </a:lnTo>
                    <a:lnTo>
                      <a:pt x="3" y="9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12" name="Rectangle 189">
                <a:extLst>
                  <a:ext uri="{FF2B5EF4-FFF2-40B4-BE49-F238E27FC236}">
                    <a16:creationId xmlns:a16="http://schemas.microsoft.com/office/drawing/2014/main" id="{E5A48543-30E0-4429-8CDC-921D87A92B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042296"/>
                <a:ext cx="421700" cy="77456"/>
              </a:xfrm>
              <a:prstGeom prst="rect">
                <a:avLst/>
              </a:pr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3" name="Rectangle 190">
                <a:extLst>
                  <a:ext uri="{FF2B5EF4-FFF2-40B4-BE49-F238E27FC236}">
                    <a16:creationId xmlns:a16="http://schemas.microsoft.com/office/drawing/2014/main" id="{73D5071D-BAEA-4A6D-ABC4-8363D44874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042296"/>
                <a:ext cx="421700" cy="77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4" name="Rectangle 191">
                <a:extLst>
                  <a:ext uri="{FF2B5EF4-FFF2-40B4-BE49-F238E27FC236}">
                    <a16:creationId xmlns:a16="http://schemas.microsoft.com/office/drawing/2014/main" id="{6809C042-4C5F-4F97-9D69-E29CE258D1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111145"/>
                <a:ext cx="421700" cy="8607"/>
              </a:xfrm>
              <a:prstGeom prst="rect">
                <a:avLst/>
              </a:pr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5" name="Rectangle 192">
                <a:extLst>
                  <a:ext uri="{FF2B5EF4-FFF2-40B4-BE49-F238E27FC236}">
                    <a16:creationId xmlns:a16="http://schemas.microsoft.com/office/drawing/2014/main" id="{2E3DC5C1-1F37-498B-A735-CEE927E256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81986" y="3182863"/>
                <a:ext cx="25819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6" name="Rectangle 193">
                <a:extLst>
                  <a:ext uri="{FF2B5EF4-FFF2-40B4-BE49-F238E27FC236}">
                    <a16:creationId xmlns:a16="http://schemas.microsoft.com/office/drawing/2014/main" id="{BA066F99-DEEA-49C8-9635-E1ADB72D9F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33219" y="3182863"/>
                <a:ext cx="25819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7" name="Rectangle 194">
                <a:extLst>
                  <a:ext uri="{FF2B5EF4-FFF2-40B4-BE49-F238E27FC236}">
                    <a16:creationId xmlns:a16="http://schemas.microsoft.com/office/drawing/2014/main" id="{BA3AEF6D-56DC-47D8-B44A-981830BD1D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84450" y="3182863"/>
                <a:ext cx="28687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8" name="Rectangle 195">
                <a:extLst>
                  <a:ext uri="{FF2B5EF4-FFF2-40B4-BE49-F238E27FC236}">
                    <a16:creationId xmlns:a16="http://schemas.microsoft.com/office/drawing/2014/main" id="{53B8E7C1-25FD-4971-B60A-BDDB165244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35683" y="3182863"/>
                <a:ext cx="28687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19" name="Rectangle 196">
                <a:extLst>
                  <a:ext uri="{FF2B5EF4-FFF2-40B4-BE49-F238E27FC236}">
                    <a16:creationId xmlns:a16="http://schemas.microsoft.com/office/drawing/2014/main" id="{7FA69CA1-4D07-4919-A16B-CD781AE238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79118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0" name="Rectangle 197">
                <a:extLst>
                  <a:ext uri="{FF2B5EF4-FFF2-40B4-BE49-F238E27FC236}">
                    <a16:creationId xmlns:a16="http://schemas.microsoft.com/office/drawing/2014/main" id="{6FD1642F-91DB-4E72-A591-C29F050D16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30349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1" name="Rectangle 198">
                <a:extLst>
                  <a:ext uri="{FF2B5EF4-FFF2-40B4-BE49-F238E27FC236}">
                    <a16:creationId xmlns:a16="http://schemas.microsoft.com/office/drawing/2014/main" id="{7E9D4D33-999D-490D-A8B9-251347823B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81582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2" name="Rectangle 199">
                <a:extLst>
                  <a:ext uri="{FF2B5EF4-FFF2-40B4-BE49-F238E27FC236}">
                    <a16:creationId xmlns:a16="http://schemas.microsoft.com/office/drawing/2014/main" id="{680A5E07-1F79-4110-829D-396F75B779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35683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3" name="Rectangle 200">
                <a:extLst>
                  <a:ext uri="{FF2B5EF4-FFF2-40B4-BE49-F238E27FC236}">
                    <a16:creationId xmlns:a16="http://schemas.microsoft.com/office/drawing/2014/main" id="{A4007205-8041-4A21-BDF9-7BB5F7CFFD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84046" y="3182863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4" name="Rectangle 201">
                <a:extLst>
                  <a:ext uri="{FF2B5EF4-FFF2-40B4-BE49-F238E27FC236}">
                    <a16:creationId xmlns:a16="http://schemas.microsoft.com/office/drawing/2014/main" id="{73D70282-EE02-4238-A728-0C9FCDDBD7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35277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5" name="Rectangle 202">
                <a:extLst>
                  <a:ext uri="{FF2B5EF4-FFF2-40B4-BE49-F238E27FC236}">
                    <a16:creationId xmlns:a16="http://schemas.microsoft.com/office/drawing/2014/main" id="{FF8BA4E0-8D55-4A28-B2DB-4D31323C1D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6510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6" name="Rectangle 203">
                <a:extLst>
                  <a:ext uri="{FF2B5EF4-FFF2-40B4-BE49-F238E27FC236}">
                    <a16:creationId xmlns:a16="http://schemas.microsoft.com/office/drawing/2014/main" id="{D7B1D058-DCA5-4257-87FE-8019758CA7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7741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7" name="Rectangle 204">
                <a:extLst>
                  <a:ext uri="{FF2B5EF4-FFF2-40B4-BE49-F238E27FC236}">
                    <a16:creationId xmlns:a16="http://schemas.microsoft.com/office/drawing/2014/main" id="{E2C96251-4950-4864-90EA-B15C227264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84046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8" name="Rectangle 206">
                <a:extLst>
                  <a:ext uri="{FF2B5EF4-FFF2-40B4-BE49-F238E27FC236}">
                    <a16:creationId xmlns:a16="http://schemas.microsoft.com/office/drawing/2014/main" id="{925F7AF1-51B9-41BE-A026-D03D3F7EDB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35277" y="3231630"/>
                <a:ext cx="25819" cy="28687"/>
              </a:xfrm>
              <a:prstGeom prst="rect">
                <a:avLst/>
              </a:pr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29" name="Rectangle 207">
                <a:extLst>
                  <a:ext uri="{FF2B5EF4-FFF2-40B4-BE49-F238E27FC236}">
                    <a16:creationId xmlns:a16="http://schemas.microsoft.com/office/drawing/2014/main" id="{261F8E06-3C70-49EC-B3E2-19EB1A0B7F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6510" y="3231630"/>
                <a:ext cx="25819" cy="28687"/>
              </a:xfrm>
              <a:prstGeom prst="rect">
                <a:avLst/>
              </a:pr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30" name="Rectangle 208">
                <a:extLst>
                  <a:ext uri="{FF2B5EF4-FFF2-40B4-BE49-F238E27FC236}">
                    <a16:creationId xmlns:a16="http://schemas.microsoft.com/office/drawing/2014/main" id="{93F0F816-378B-4D31-B26C-0D1FBF5DF8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7741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31" name="Freeform 209">
                <a:extLst>
                  <a:ext uri="{FF2B5EF4-FFF2-40B4-BE49-F238E27FC236}">
                    <a16:creationId xmlns:a16="http://schemas.microsoft.com/office/drawing/2014/main" id="{4C691364-B26B-4FCB-84BD-5CE0AD38D76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17661" y="3311954"/>
                <a:ext cx="88931" cy="74586"/>
              </a:xfrm>
              <a:custGeom>
                <a:avLst/>
                <a:gdLst>
                  <a:gd name="T0" fmla="*/ 83194 w 31"/>
                  <a:gd name="T1" fmla="*/ 0 h 26"/>
                  <a:gd name="T2" fmla="*/ 0 w 31"/>
                  <a:gd name="T3" fmla="*/ 8606 h 26"/>
                  <a:gd name="T4" fmla="*/ 88931 w 31"/>
                  <a:gd name="T5" fmla="*/ 74586 h 26"/>
                  <a:gd name="T6" fmla="*/ 83194 w 3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29" y="0"/>
                    </a:moveTo>
                    <a:lnTo>
                      <a:pt x="0" y="3"/>
                    </a:lnTo>
                    <a:lnTo>
                      <a:pt x="31" y="2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32" name="Freeform 210">
                <a:extLst>
                  <a:ext uri="{FF2B5EF4-FFF2-40B4-BE49-F238E27FC236}">
                    <a16:creationId xmlns:a16="http://schemas.microsoft.com/office/drawing/2014/main" id="{9678FEE3-621D-4F64-B2F5-05F864A53CD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17661" y="3311954"/>
                <a:ext cx="88931" cy="74586"/>
              </a:xfrm>
              <a:custGeom>
                <a:avLst/>
                <a:gdLst>
                  <a:gd name="T0" fmla="*/ 83194 w 31"/>
                  <a:gd name="T1" fmla="*/ 0 h 26"/>
                  <a:gd name="T2" fmla="*/ 0 w 31"/>
                  <a:gd name="T3" fmla="*/ 8606 h 26"/>
                  <a:gd name="T4" fmla="*/ 88931 w 31"/>
                  <a:gd name="T5" fmla="*/ 74586 h 26"/>
                  <a:gd name="T6" fmla="*/ 83194 w 3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29" y="0"/>
                    </a:moveTo>
                    <a:lnTo>
                      <a:pt x="0" y="3"/>
                    </a:lnTo>
                    <a:lnTo>
                      <a:pt x="31" y="26"/>
                    </a:lnTo>
                    <a:lnTo>
                      <a:pt x="2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33" name="Freeform 211">
                <a:extLst>
                  <a:ext uri="{FF2B5EF4-FFF2-40B4-BE49-F238E27FC236}">
                    <a16:creationId xmlns:a16="http://schemas.microsoft.com/office/drawing/2014/main" id="{86205612-9655-4CD2-B708-2A521632F2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29136" y="3050903"/>
                <a:ext cx="390144" cy="48769"/>
              </a:xfrm>
              <a:custGeom>
                <a:avLst/>
                <a:gdLst>
                  <a:gd name="T0" fmla="*/ 384407 w 136"/>
                  <a:gd name="T1" fmla="*/ 0 h 17"/>
                  <a:gd name="T2" fmla="*/ 0 w 136"/>
                  <a:gd name="T3" fmla="*/ 0 h 17"/>
                  <a:gd name="T4" fmla="*/ 2869 w 136"/>
                  <a:gd name="T5" fmla="*/ 48769 h 17"/>
                  <a:gd name="T6" fmla="*/ 390144 w 136"/>
                  <a:gd name="T7" fmla="*/ 37294 h 17"/>
                  <a:gd name="T8" fmla="*/ 384407 w 13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6" h="17">
                    <a:moveTo>
                      <a:pt x="134" y="0"/>
                    </a:moveTo>
                    <a:lnTo>
                      <a:pt x="0" y="0"/>
                    </a:lnTo>
                    <a:lnTo>
                      <a:pt x="1" y="17"/>
                    </a:lnTo>
                    <a:lnTo>
                      <a:pt x="136" y="1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85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34" name="Freeform 212">
                <a:extLst>
                  <a:ext uri="{FF2B5EF4-FFF2-40B4-BE49-F238E27FC236}">
                    <a16:creationId xmlns:a16="http://schemas.microsoft.com/office/drawing/2014/main" id="{BA96FE9E-3767-46E2-B014-E780E63DD33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29136" y="3050903"/>
                <a:ext cx="390144" cy="48769"/>
              </a:xfrm>
              <a:custGeom>
                <a:avLst/>
                <a:gdLst>
                  <a:gd name="T0" fmla="*/ 384407 w 136"/>
                  <a:gd name="T1" fmla="*/ 0 h 17"/>
                  <a:gd name="T2" fmla="*/ 0 w 136"/>
                  <a:gd name="T3" fmla="*/ 0 h 17"/>
                  <a:gd name="T4" fmla="*/ 2869 w 136"/>
                  <a:gd name="T5" fmla="*/ 48769 h 17"/>
                  <a:gd name="T6" fmla="*/ 390144 w 136"/>
                  <a:gd name="T7" fmla="*/ 37294 h 17"/>
                  <a:gd name="T8" fmla="*/ 384407 w 13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6" h="17">
                    <a:moveTo>
                      <a:pt x="134" y="0"/>
                    </a:moveTo>
                    <a:lnTo>
                      <a:pt x="0" y="0"/>
                    </a:lnTo>
                    <a:lnTo>
                      <a:pt x="1" y="17"/>
                    </a:lnTo>
                    <a:lnTo>
                      <a:pt x="136" y="13"/>
                    </a:lnTo>
                    <a:lnTo>
                      <a:pt x="1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55" name="Group 268">
              <a:extLst>
                <a:ext uri="{FF2B5EF4-FFF2-40B4-BE49-F238E27FC236}">
                  <a16:creationId xmlns:a16="http://schemas.microsoft.com/office/drawing/2014/main" id="{35FA4740-1E6E-48E4-A047-9CB23B31E9D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05890" y="4588528"/>
              <a:ext cx="4572714" cy="1787201"/>
              <a:chOff x="805890" y="4588528"/>
              <a:chExt cx="4572714" cy="1787201"/>
            </a:xfrm>
          </p:grpSpPr>
          <p:sp>
            <p:nvSpPr>
              <p:cNvPr id="69693" name="Rectangle 22">
                <a:extLst>
                  <a:ext uri="{FF2B5EF4-FFF2-40B4-BE49-F238E27FC236}">
                    <a16:creationId xmlns:a16="http://schemas.microsoft.com/office/drawing/2014/main" id="{3BF29032-9411-4C91-A29C-BB47078BDD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31931" y="4588528"/>
                <a:ext cx="40162" cy="8607"/>
              </a:xfrm>
              <a:prstGeom prst="rect">
                <a:avLst/>
              </a:pr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694" name="Freeform 25">
                <a:extLst>
                  <a:ext uri="{FF2B5EF4-FFF2-40B4-BE49-F238E27FC236}">
                    <a16:creationId xmlns:a16="http://schemas.microsoft.com/office/drawing/2014/main" id="{5420D66C-5643-4436-A029-4C36A9F85F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3102" y="4643032"/>
                <a:ext cx="1331078" cy="1718354"/>
              </a:xfrm>
              <a:custGeom>
                <a:avLst/>
                <a:gdLst>
                  <a:gd name="T0" fmla="*/ 0 w 464"/>
                  <a:gd name="T1" fmla="*/ 1718354 h 599"/>
                  <a:gd name="T2" fmla="*/ 1331078 w 464"/>
                  <a:gd name="T3" fmla="*/ 1718354 h 599"/>
                  <a:gd name="T4" fmla="*/ 1299522 w 464"/>
                  <a:gd name="T5" fmla="*/ 0 h 599"/>
                  <a:gd name="T6" fmla="*/ 25818 w 464"/>
                  <a:gd name="T7" fmla="*/ 0 h 599"/>
                  <a:gd name="T8" fmla="*/ 0 w 464"/>
                  <a:gd name="T9" fmla="*/ 1718354 h 5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4" h="599">
                    <a:moveTo>
                      <a:pt x="0" y="599"/>
                    </a:moveTo>
                    <a:lnTo>
                      <a:pt x="464" y="599"/>
                    </a:lnTo>
                    <a:lnTo>
                      <a:pt x="453" y="0"/>
                    </a:lnTo>
                    <a:lnTo>
                      <a:pt x="9" y="0"/>
                    </a:lnTo>
                    <a:lnTo>
                      <a:pt x="0" y="5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5" name="Freeform 33">
                <a:extLst>
                  <a:ext uri="{FF2B5EF4-FFF2-40B4-BE49-F238E27FC236}">
                    <a16:creationId xmlns:a16="http://schemas.microsoft.com/office/drawing/2014/main" id="{63350336-AA7D-4F14-8AF7-F5FD389E76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95852" y="4671719"/>
                <a:ext cx="289740" cy="126223"/>
              </a:xfrm>
              <a:custGeom>
                <a:avLst/>
                <a:gdLst>
                  <a:gd name="T0" fmla="*/ 0 w 101"/>
                  <a:gd name="T1" fmla="*/ 0 h 44"/>
                  <a:gd name="T2" fmla="*/ 31556 w 101"/>
                  <a:gd name="T3" fmla="*/ 126223 h 44"/>
                  <a:gd name="T4" fmla="*/ 275396 w 101"/>
                  <a:gd name="T5" fmla="*/ 126223 h 44"/>
                  <a:gd name="T6" fmla="*/ 289740 w 101"/>
                  <a:gd name="T7" fmla="*/ 0 h 44"/>
                  <a:gd name="T8" fmla="*/ 0 w 101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44">
                    <a:moveTo>
                      <a:pt x="0" y="0"/>
                    </a:moveTo>
                    <a:lnTo>
                      <a:pt x="11" y="44"/>
                    </a:lnTo>
                    <a:lnTo>
                      <a:pt x="96" y="44"/>
                    </a:lnTo>
                    <a:lnTo>
                      <a:pt x="10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6" name="Freeform 34">
                <a:extLst>
                  <a:ext uri="{FF2B5EF4-FFF2-40B4-BE49-F238E27FC236}">
                    <a16:creationId xmlns:a16="http://schemas.microsoft.com/office/drawing/2014/main" id="{08AADC71-156A-4FC9-89F9-0CD29E3D44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95852" y="4671719"/>
                <a:ext cx="289740" cy="126223"/>
              </a:xfrm>
              <a:custGeom>
                <a:avLst/>
                <a:gdLst>
                  <a:gd name="T0" fmla="*/ 0 w 101"/>
                  <a:gd name="T1" fmla="*/ 0 h 44"/>
                  <a:gd name="T2" fmla="*/ 31556 w 101"/>
                  <a:gd name="T3" fmla="*/ 126223 h 44"/>
                  <a:gd name="T4" fmla="*/ 275396 w 101"/>
                  <a:gd name="T5" fmla="*/ 126223 h 44"/>
                  <a:gd name="T6" fmla="*/ 289740 w 101"/>
                  <a:gd name="T7" fmla="*/ 0 h 44"/>
                  <a:gd name="T8" fmla="*/ 0 w 101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44">
                    <a:moveTo>
                      <a:pt x="0" y="0"/>
                    </a:moveTo>
                    <a:lnTo>
                      <a:pt x="11" y="44"/>
                    </a:lnTo>
                    <a:lnTo>
                      <a:pt x="96" y="44"/>
                    </a:ln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7" name="Freeform 35">
                <a:extLst>
                  <a:ext uri="{FF2B5EF4-FFF2-40B4-BE49-F238E27FC236}">
                    <a16:creationId xmlns:a16="http://schemas.microsoft.com/office/drawing/2014/main" id="{5676D441-9301-49C2-9855-748E590743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60214" y="4797942"/>
                <a:ext cx="481942" cy="1563444"/>
              </a:xfrm>
              <a:custGeom>
                <a:avLst/>
                <a:gdLst>
                  <a:gd name="T0" fmla="*/ 481942 w 168"/>
                  <a:gd name="T1" fmla="*/ 0 h 545"/>
                  <a:gd name="T2" fmla="*/ 57374 w 168"/>
                  <a:gd name="T3" fmla="*/ 1563444 h 545"/>
                  <a:gd name="T4" fmla="*/ 0 w 168"/>
                  <a:gd name="T5" fmla="*/ 1563444 h 545"/>
                  <a:gd name="T6" fmla="*/ 401618 w 168"/>
                  <a:gd name="T7" fmla="*/ 0 h 545"/>
                  <a:gd name="T8" fmla="*/ 481942 w 168"/>
                  <a:gd name="T9" fmla="*/ 0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8" h="545">
                    <a:moveTo>
                      <a:pt x="168" y="0"/>
                    </a:moveTo>
                    <a:lnTo>
                      <a:pt x="20" y="545"/>
                    </a:lnTo>
                    <a:lnTo>
                      <a:pt x="0" y="545"/>
                    </a:lnTo>
                    <a:lnTo>
                      <a:pt x="140" y="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8" name="Freeform 36">
                <a:extLst>
                  <a:ext uri="{FF2B5EF4-FFF2-40B4-BE49-F238E27FC236}">
                    <a16:creationId xmlns:a16="http://schemas.microsoft.com/office/drawing/2014/main" id="{CD4737B2-EB8E-4C55-A5AE-669D995DFE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42156" y="4797942"/>
                <a:ext cx="536448" cy="1577787"/>
              </a:xfrm>
              <a:custGeom>
                <a:avLst/>
                <a:gdLst>
                  <a:gd name="T0" fmla="*/ 0 w 187"/>
                  <a:gd name="T1" fmla="*/ 0 h 550"/>
                  <a:gd name="T2" fmla="*/ 461862 w 187"/>
                  <a:gd name="T3" fmla="*/ 1577787 h 550"/>
                  <a:gd name="T4" fmla="*/ 536448 w 187"/>
                  <a:gd name="T5" fmla="*/ 1563443 h 550"/>
                  <a:gd name="T6" fmla="*/ 71718 w 187"/>
                  <a:gd name="T7" fmla="*/ 0 h 550"/>
                  <a:gd name="T8" fmla="*/ 0 w 187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7" h="550">
                    <a:moveTo>
                      <a:pt x="0" y="0"/>
                    </a:moveTo>
                    <a:lnTo>
                      <a:pt x="161" y="550"/>
                    </a:lnTo>
                    <a:lnTo>
                      <a:pt x="187" y="545"/>
                    </a:lnTo>
                    <a:lnTo>
                      <a:pt x="2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9" name="Freeform 37">
                <a:extLst>
                  <a:ext uri="{FF2B5EF4-FFF2-40B4-BE49-F238E27FC236}">
                    <a16:creationId xmlns:a16="http://schemas.microsoft.com/office/drawing/2014/main" id="{DA2C19B1-68B7-4076-B851-EF7D2E5774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97912" y="5991323"/>
                <a:ext cx="740125" cy="97536"/>
              </a:xfrm>
              <a:custGeom>
                <a:avLst/>
                <a:gdLst>
                  <a:gd name="T0" fmla="*/ 0 w 258"/>
                  <a:gd name="T1" fmla="*/ 74586 h 34"/>
                  <a:gd name="T2" fmla="*/ 740125 w 258"/>
                  <a:gd name="T3" fmla="*/ 97536 h 34"/>
                  <a:gd name="T4" fmla="*/ 708569 w 258"/>
                  <a:gd name="T5" fmla="*/ 0 h 34"/>
                  <a:gd name="T6" fmla="*/ 0 w 258"/>
                  <a:gd name="T7" fmla="*/ 28687 h 34"/>
                  <a:gd name="T8" fmla="*/ 0 w 258"/>
                  <a:gd name="T9" fmla="*/ 7458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8" h="34">
                    <a:moveTo>
                      <a:pt x="0" y="26"/>
                    </a:moveTo>
                    <a:lnTo>
                      <a:pt x="258" y="34"/>
                    </a:lnTo>
                    <a:lnTo>
                      <a:pt x="247" y="0"/>
                    </a:lnTo>
                    <a:lnTo>
                      <a:pt x="0" y="1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00" name="Freeform 38">
                <a:extLst>
                  <a:ext uri="{FF2B5EF4-FFF2-40B4-BE49-F238E27FC236}">
                    <a16:creationId xmlns:a16="http://schemas.microsoft.com/office/drawing/2014/main" id="{CB318647-F636-47B9-B777-2A682F1F2B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5890" y="4597133"/>
                <a:ext cx="4432147" cy="77456"/>
              </a:xfrm>
              <a:custGeom>
                <a:avLst/>
                <a:gdLst>
                  <a:gd name="T0" fmla="*/ 0 w 1545"/>
                  <a:gd name="T1" fmla="*/ 48769 h 27"/>
                  <a:gd name="T2" fmla="*/ 4432147 w 1545"/>
                  <a:gd name="T3" fmla="*/ 77456 h 27"/>
                  <a:gd name="T4" fmla="*/ 4432147 w 1545"/>
                  <a:gd name="T5" fmla="*/ 0 h 27"/>
                  <a:gd name="T6" fmla="*/ 0 w 1545"/>
                  <a:gd name="T7" fmla="*/ 0 h 27"/>
                  <a:gd name="T8" fmla="*/ 0 w 1545"/>
                  <a:gd name="T9" fmla="*/ 48769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45" h="27">
                    <a:moveTo>
                      <a:pt x="0" y="17"/>
                    </a:moveTo>
                    <a:lnTo>
                      <a:pt x="1545" y="27"/>
                    </a:lnTo>
                    <a:lnTo>
                      <a:pt x="1545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01" name="Freeform 39">
                <a:extLst>
                  <a:ext uri="{FF2B5EF4-FFF2-40B4-BE49-F238E27FC236}">
                    <a16:creationId xmlns:a16="http://schemas.microsoft.com/office/drawing/2014/main" id="{CFF35C0B-7CDF-4834-92FE-BC626CDAAD4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5013096"/>
                <a:ext cx="1236412" cy="309820"/>
              </a:xfrm>
              <a:custGeom>
                <a:avLst/>
                <a:gdLst>
                  <a:gd name="T0" fmla="*/ 1236412 w 431"/>
                  <a:gd name="T1" fmla="*/ 309820 h 108"/>
                  <a:gd name="T2" fmla="*/ 0 w 431"/>
                  <a:gd name="T3" fmla="*/ 309820 h 108"/>
                  <a:gd name="T4" fmla="*/ 17212 w 431"/>
                  <a:gd name="T5" fmla="*/ 0 h 108"/>
                  <a:gd name="T6" fmla="*/ 1216331 w 431"/>
                  <a:gd name="T7" fmla="*/ 0 h 108"/>
                  <a:gd name="T8" fmla="*/ 1236412 w 431"/>
                  <a:gd name="T9" fmla="*/ 309820 h 108"/>
                  <a:gd name="T10" fmla="*/ 8606 w 431"/>
                  <a:gd name="T11" fmla="*/ 301214 h 108"/>
                  <a:gd name="T12" fmla="*/ 1227806 w 431"/>
                  <a:gd name="T13" fmla="*/ 301214 h 108"/>
                  <a:gd name="T14" fmla="*/ 1207725 w 431"/>
                  <a:gd name="T15" fmla="*/ 5737 h 108"/>
                  <a:gd name="T16" fmla="*/ 22950 w 431"/>
                  <a:gd name="T17" fmla="*/ 5737 h 108"/>
                  <a:gd name="T18" fmla="*/ 8606 w 431"/>
                  <a:gd name="T19" fmla="*/ 301214 h 1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1" h="108">
                    <a:moveTo>
                      <a:pt x="431" y="108"/>
                    </a:moveTo>
                    <a:lnTo>
                      <a:pt x="0" y="108"/>
                    </a:lnTo>
                    <a:lnTo>
                      <a:pt x="6" y="0"/>
                    </a:lnTo>
                    <a:lnTo>
                      <a:pt x="424" y="0"/>
                    </a:lnTo>
                    <a:lnTo>
                      <a:pt x="431" y="108"/>
                    </a:lnTo>
                    <a:close/>
                    <a:moveTo>
                      <a:pt x="3" y="105"/>
                    </a:moveTo>
                    <a:lnTo>
                      <a:pt x="428" y="105"/>
                    </a:lnTo>
                    <a:lnTo>
                      <a:pt x="421" y="2"/>
                    </a:lnTo>
                    <a:lnTo>
                      <a:pt x="8" y="2"/>
                    </a:lnTo>
                    <a:lnTo>
                      <a:pt x="3" y="105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02" name="Freeform 40">
                <a:extLst>
                  <a:ext uri="{FF2B5EF4-FFF2-40B4-BE49-F238E27FC236}">
                    <a16:creationId xmlns:a16="http://schemas.microsoft.com/office/drawing/2014/main" id="{E2A2034B-12FE-49CB-A91F-3C50030B293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89083" y="5497906"/>
                <a:ext cx="1201988" cy="407356"/>
              </a:xfrm>
              <a:custGeom>
                <a:avLst/>
                <a:gdLst>
                  <a:gd name="T0" fmla="*/ 1201988 w 419"/>
                  <a:gd name="T1" fmla="*/ 407356 h 142"/>
                  <a:gd name="T2" fmla="*/ 0 w 419"/>
                  <a:gd name="T3" fmla="*/ 407356 h 142"/>
                  <a:gd name="T4" fmla="*/ 0 w 419"/>
                  <a:gd name="T5" fmla="*/ 17212 h 142"/>
                  <a:gd name="T6" fmla="*/ 1161826 w 419"/>
                  <a:gd name="T7" fmla="*/ 0 h 142"/>
                  <a:gd name="T8" fmla="*/ 1201988 w 419"/>
                  <a:gd name="T9" fmla="*/ 407356 h 142"/>
                  <a:gd name="T10" fmla="*/ 8606 w 419"/>
                  <a:gd name="T11" fmla="*/ 398750 h 142"/>
                  <a:gd name="T12" fmla="*/ 1193382 w 419"/>
                  <a:gd name="T13" fmla="*/ 398750 h 142"/>
                  <a:gd name="T14" fmla="*/ 1156089 w 419"/>
                  <a:gd name="T15" fmla="*/ 8606 h 142"/>
                  <a:gd name="T16" fmla="*/ 8606 w 419"/>
                  <a:gd name="T17" fmla="*/ 25818 h 142"/>
                  <a:gd name="T18" fmla="*/ 8606 w 419"/>
                  <a:gd name="T19" fmla="*/ 398750 h 1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9" h="142">
                    <a:moveTo>
                      <a:pt x="419" y="142"/>
                    </a:moveTo>
                    <a:lnTo>
                      <a:pt x="0" y="142"/>
                    </a:lnTo>
                    <a:lnTo>
                      <a:pt x="0" y="6"/>
                    </a:lnTo>
                    <a:lnTo>
                      <a:pt x="405" y="0"/>
                    </a:lnTo>
                    <a:lnTo>
                      <a:pt x="419" y="142"/>
                    </a:lnTo>
                    <a:close/>
                    <a:moveTo>
                      <a:pt x="3" y="139"/>
                    </a:moveTo>
                    <a:lnTo>
                      <a:pt x="416" y="139"/>
                    </a:lnTo>
                    <a:lnTo>
                      <a:pt x="403" y="3"/>
                    </a:lnTo>
                    <a:lnTo>
                      <a:pt x="3" y="9"/>
                    </a:lnTo>
                    <a:lnTo>
                      <a:pt x="3" y="139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03" name="Freeform 41">
                <a:extLst>
                  <a:ext uri="{FF2B5EF4-FFF2-40B4-BE49-F238E27FC236}">
                    <a16:creationId xmlns:a16="http://schemas.microsoft.com/office/drawing/2014/main" id="{33532066-C7B5-4F9C-A49E-BC3D971E84C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4688932"/>
                <a:ext cx="1176168" cy="218021"/>
              </a:xfrm>
              <a:custGeom>
                <a:avLst/>
                <a:gdLst>
                  <a:gd name="T0" fmla="*/ 0 w 410"/>
                  <a:gd name="T1" fmla="*/ 218021 h 76"/>
                  <a:gd name="T2" fmla="*/ 17212 w 410"/>
                  <a:gd name="T3" fmla="*/ 0 h 76"/>
                  <a:gd name="T4" fmla="*/ 20081 w 410"/>
                  <a:gd name="T5" fmla="*/ 0 h 76"/>
                  <a:gd name="T6" fmla="*/ 1176168 w 410"/>
                  <a:gd name="T7" fmla="*/ 17212 h 76"/>
                  <a:gd name="T8" fmla="*/ 1176168 w 410"/>
                  <a:gd name="T9" fmla="*/ 172122 h 76"/>
                  <a:gd name="T10" fmla="*/ 0 w 410"/>
                  <a:gd name="T11" fmla="*/ 218021 h 76"/>
                  <a:gd name="T12" fmla="*/ 22950 w 410"/>
                  <a:gd name="T13" fmla="*/ 8606 h 76"/>
                  <a:gd name="T14" fmla="*/ 8606 w 410"/>
                  <a:gd name="T15" fmla="*/ 209415 h 76"/>
                  <a:gd name="T16" fmla="*/ 1170431 w 410"/>
                  <a:gd name="T17" fmla="*/ 166384 h 76"/>
                  <a:gd name="T18" fmla="*/ 1170431 w 410"/>
                  <a:gd name="T19" fmla="*/ 25818 h 76"/>
                  <a:gd name="T20" fmla="*/ 22950 w 410"/>
                  <a:gd name="T21" fmla="*/ 8606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10" h="76">
                    <a:moveTo>
                      <a:pt x="0" y="76"/>
                    </a:moveTo>
                    <a:lnTo>
                      <a:pt x="6" y="0"/>
                    </a:lnTo>
                    <a:lnTo>
                      <a:pt x="7" y="0"/>
                    </a:lnTo>
                    <a:lnTo>
                      <a:pt x="410" y="6"/>
                    </a:lnTo>
                    <a:lnTo>
                      <a:pt x="410" y="60"/>
                    </a:lnTo>
                    <a:lnTo>
                      <a:pt x="0" y="76"/>
                    </a:lnTo>
                    <a:close/>
                    <a:moveTo>
                      <a:pt x="8" y="3"/>
                    </a:moveTo>
                    <a:lnTo>
                      <a:pt x="3" y="73"/>
                    </a:lnTo>
                    <a:lnTo>
                      <a:pt x="408" y="58"/>
                    </a:lnTo>
                    <a:lnTo>
                      <a:pt x="408" y="9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04" name="Freeform 42">
                <a:extLst>
                  <a:ext uri="{FF2B5EF4-FFF2-40B4-BE49-F238E27FC236}">
                    <a16:creationId xmlns:a16="http://schemas.microsoft.com/office/drawing/2014/main" id="{20F59F6A-AA35-4FBC-9BDC-F7FF2144629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6034354"/>
                <a:ext cx="1236412" cy="289740"/>
              </a:xfrm>
              <a:custGeom>
                <a:avLst/>
                <a:gdLst>
                  <a:gd name="T0" fmla="*/ 0 w 431"/>
                  <a:gd name="T1" fmla="*/ 289740 h 101"/>
                  <a:gd name="T2" fmla="*/ 17212 w 431"/>
                  <a:gd name="T3" fmla="*/ 0 h 101"/>
                  <a:gd name="T4" fmla="*/ 1216331 w 431"/>
                  <a:gd name="T5" fmla="*/ 34425 h 101"/>
                  <a:gd name="T6" fmla="*/ 1236412 w 431"/>
                  <a:gd name="T7" fmla="*/ 263922 h 101"/>
                  <a:gd name="T8" fmla="*/ 0 w 431"/>
                  <a:gd name="T9" fmla="*/ 289740 h 101"/>
                  <a:gd name="T10" fmla="*/ 22950 w 431"/>
                  <a:gd name="T11" fmla="*/ 8606 h 101"/>
                  <a:gd name="T12" fmla="*/ 8606 w 431"/>
                  <a:gd name="T13" fmla="*/ 284003 h 101"/>
                  <a:gd name="T14" fmla="*/ 1227806 w 431"/>
                  <a:gd name="T15" fmla="*/ 255315 h 101"/>
                  <a:gd name="T16" fmla="*/ 1207725 w 431"/>
                  <a:gd name="T17" fmla="*/ 43031 h 101"/>
                  <a:gd name="T18" fmla="*/ 22950 w 431"/>
                  <a:gd name="T19" fmla="*/ 8606 h 10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1" h="101">
                    <a:moveTo>
                      <a:pt x="0" y="101"/>
                    </a:moveTo>
                    <a:lnTo>
                      <a:pt x="6" y="0"/>
                    </a:lnTo>
                    <a:lnTo>
                      <a:pt x="424" y="12"/>
                    </a:lnTo>
                    <a:lnTo>
                      <a:pt x="431" y="92"/>
                    </a:lnTo>
                    <a:lnTo>
                      <a:pt x="0" y="101"/>
                    </a:lnTo>
                    <a:close/>
                    <a:moveTo>
                      <a:pt x="8" y="3"/>
                    </a:moveTo>
                    <a:lnTo>
                      <a:pt x="3" y="99"/>
                    </a:lnTo>
                    <a:lnTo>
                      <a:pt x="428" y="89"/>
                    </a:lnTo>
                    <a:lnTo>
                      <a:pt x="421" y="15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705" name="Rectangle 72">
                <a:extLst>
                  <a:ext uri="{FF2B5EF4-FFF2-40B4-BE49-F238E27FC236}">
                    <a16:creationId xmlns:a16="http://schemas.microsoft.com/office/drawing/2014/main" id="{CA973D20-8B0B-4168-A308-E682AFC71D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2177" y="6106071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06" name="Rectangle 73">
                <a:extLst>
                  <a:ext uri="{FF2B5EF4-FFF2-40B4-BE49-F238E27FC236}">
                    <a16:creationId xmlns:a16="http://schemas.microsoft.com/office/drawing/2014/main" id="{FB343419-0CCD-40EE-99DF-C96AF3CD81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6519" y="5606917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07" name="Rectangle 74">
                <a:extLst>
                  <a:ext uri="{FF2B5EF4-FFF2-40B4-BE49-F238E27FC236}">
                    <a16:creationId xmlns:a16="http://schemas.microsoft.com/office/drawing/2014/main" id="{0F6BC854-77A7-4878-82D3-D14FA73668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0782" y="5110632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08" name="Rectangle 75">
                <a:extLst>
                  <a:ext uri="{FF2B5EF4-FFF2-40B4-BE49-F238E27FC236}">
                    <a16:creationId xmlns:a16="http://schemas.microsoft.com/office/drawing/2014/main" id="{D388719B-79E6-4499-B578-3B744999A7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2177" y="4734831"/>
                <a:ext cx="298345" cy="1721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69709" name="Freeform 214">
                <a:extLst>
                  <a:ext uri="{FF2B5EF4-FFF2-40B4-BE49-F238E27FC236}">
                    <a16:creationId xmlns:a16="http://schemas.microsoft.com/office/drawing/2014/main" id="{8392B6D6-8EB7-482D-AA5F-E8DA72D4E0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30276" y="4714751"/>
                <a:ext cx="235234" cy="68849"/>
              </a:xfrm>
              <a:custGeom>
                <a:avLst/>
                <a:gdLst>
                  <a:gd name="T0" fmla="*/ 226628 w 82"/>
                  <a:gd name="T1" fmla="*/ 0 h 24"/>
                  <a:gd name="T2" fmla="*/ 0 w 82"/>
                  <a:gd name="T3" fmla="*/ 14344 h 24"/>
                  <a:gd name="T4" fmla="*/ 5737 w 82"/>
                  <a:gd name="T5" fmla="*/ 68849 h 24"/>
                  <a:gd name="T6" fmla="*/ 235234 w 82"/>
                  <a:gd name="T7" fmla="*/ 65980 h 24"/>
                  <a:gd name="T8" fmla="*/ 226628 w 82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" h="24">
                    <a:moveTo>
                      <a:pt x="79" y="0"/>
                    </a:moveTo>
                    <a:lnTo>
                      <a:pt x="0" y="5"/>
                    </a:lnTo>
                    <a:lnTo>
                      <a:pt x="2" y="24"/>
                    </a:lnTo>
                    <a:lnTo>
                      <a:pt x="82" y="23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69656" name="Freeform 215">
              <a:extLst>
                <a:ext uri="{FF2B5EF4-FFF2-40B4-BE49-F238E27FC236}">
                  <a16:creationId xmlns:a16="http://schemas.microsoft.com/office/drawing/2014/main" id="{3B92B382-3CC4-4163-A0BF-4CA175A0B3E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29503" y="3145569"/>
              <a:ext cx="269658" cy="220891"/>
            </a:xfrm>
            <a:custGeom>
              <a:avLst/>
              <a:gdLst>
                <a:gd name="T0" fmla="*/ 0 w 94"/>
                <a:gd name="T1" fmla="*/ 212285 h 77"/>
                <a:gd name="T2" fmla="*/ 123354 w 94"/>
                <a:gd name="T3" fmla="*/ 0 h 77"/>
                <a:gd name="T4" fmla="*/ 269658 w 94"/>
                <a:gd name="T5" fmla="*/ 220891 h 77"/>
                <a:gd name="T6" fmla="*/ 0 w 94"/>
                <a:gd name="T7" fmla="*/ 212285 h 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77">
                  <a:moveTo>
                    <a:pt x="0" y="74"/>
                  </a:moveTo>
                  <a:lnTo>
                    <a:pt x="43" y="0"/>
                  </a:lnTo>
                  <a:lnTo>
                    <a:pt x="94" y="77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29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9657" name="Freeform 224">
              <a:extLst>
                <a:ext uri="{FF2B5EF4-FFF2-40B4-BE49-F238E27FC236}">
                  <a16:creationId xmlns:a16="http://schemas.microsoft.com/office/drawing/2014/main" id="{71DAC2D2-644F-4E7E-8B6C-CBD000E5D8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5664" y="3461127"/>
              <a:ext cx="97536" cy="126223"/>
            </a:xfrm>
            <a:custGeom>
              <a:avLst/>
              <a:gdLst>
                <a:gd name="T0" fmla="*/ 92151 w 163"/>
                <a:gd name="T1" fmla="*/ 56232 h 211"/>
                <a:gd name="T2" fmla="*/ 58641 w 163"/>
                <a:gd name="T3" fmla="*/ 122634 h 211"/>
                <a:gd name="T4" fmla="*/ 5385 w 163"/>
                <a:gd name="T5" fmla="*/ 69991 h 211"/>
                <a:gd name="T6" fmla="*/ 39493 w 163"/>
                <a:gd name="T7" fmla="*/ 3589 h 211"/>
                <a:gd name="T8" fmla="*/ 92151 w 163"/>
                <a:gd name="T9" fmla="*/ 56232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" h="211">
                  <a:moveTo>
                    <a:pt x="154" y="94"/>
                  </a:moveTo>
                  <a:cubicBezTo>
                    <a:pt x="163" y="149"/>
                    <a:pt x="138" y="199"/>
                    <a:pt x="98" y="205"/>
                  </a:cubicBezTo>
                  <a:cubicBezTo>
                    <a:pt x="58" y="211"/>
                    <a:pt x="18" y="172"/>
                    <a:pt x="9" y="117"/>
                  </a:cubicBezTo>
                  <a:cubicBezTo>
                    <a:pt x="0" y="62"/>
                    <a:pt x="26" y="12"/>
                    <a:pt x="66" y="6"/>
                  </a:cubicBezTo>
                  <a:cubicBezTo>
                    <a:pt x="106" y="0"/>
                    <a:pt x="145" y="39"/>
                    <a:pt x="154" y="94"/>
                  </a:cubicBezTo>
                  <a:close/>
                </a:path>
              </a:pathLst>
            </a:custGeom>
            <a:solidFill>
              <a:srgbClr val="FF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69658" name="Group 278">
              <a:extLst>
                <a:ext uri="{FF2B5EF4-FFF2-40B4-BE49-F238E27FC236}">
                  <a16:creationId xmlns:a16="http://schemas.microsoft.com/office/drawing/2014/main" id="{7351E4C6-3E81-40A5-83C3-FBAAA4F077E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154181" y="3062378"/>
              <a:ext cx="2013831" cy="3405150"/>
              <a:chOff x="2154181" y="3062378"/>
              <a:chExt cx="2013831" cy="3405150"/>
            </a:xfrm>
          </p:grpSpPr>
          <p:sp>
            <p:nvSpPr>
              <p:cNvPr id="69677" name="Freeform 216">
                <a:extLst>
                  <a:ext uri="{FF2B5EF4-FFF2-40B4-BE49-F238E27FC236}">
                    <a16:creationId xmlns:a16="http://schemas.microsoft.com/office/drawing/2014/main" id="{6EF3BFAB-C503-4EAC-A2AB-E1A9724187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996" y="4390586"/>
                <a:ext cx="223759" cy="209416"/>
              </a:xfrm>
              <a:custGeom>
                <a:avLst/>
                <a:gdLst>
                  <a:gd name="T0" fmla="*/ 195072 w 78"/>
                  <a:gd name="T1" fmla="*/ 186466 h 73"/>
                  <a:gd name="T2" fmla="*/ 88930 w 78"/>
                  <a:gd name="T3" fmla="*/ 209416 h 73"/>
                  <a:gd name="T4" fmla="*/ 0 w 78"/>
                  <a:gd name="T5" fmla="*/ 160648 h 73"/>
                  <a:gd name="T6" fmla="*/ 11475 w 78"/>
                  <a:gd name="T7" fmla="*/ 91799 h 73"/>
                  <a:gd name="T8" fmla="*/ 74586 w 78"/>
                  <a:gd name="T9" fmla="*/ 0 h 73"/>
                  <a:gd name="T10" fmla="*/ 117617 w 78"/>
                  <a:gd name="T11" fmla="*/ 11475 h 73"/>
                  <a:gd name="T12" fmla="*/ 160647 w 78"/>
                  <a:gd name="T13" fmla="*/ 65980 h 73"/>
                  <a:gd name="T14" fmla="*/ 223759 w 78"/>
                  <a:gd name="T15" fmla="*/ 109011 h 73"/>
                  <a:gd name="T16" fmla="*/ 195072 w 78"/>
                  <a:gd name="T17" fmla="*/ 186466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3">
                    <a:moveTo>
                      <a:pt x="68" y="65"/>
                    </a:moveTo>
                    <a:lnTo>
                      <a:pt x="31" y="73"/>
                    </a:lnTo>
                    <a:lnTo>
                      <a:pt x="0" y="56"/>
                    </a:lnTo>
                    <a:lnTo>
                      <a:pt x="4" y="32"/>
                    </a:lnTo>
                    <a:lnTo>
                      <a:pt x="26" y="0"/>
                    </a:lnTo>
                    <a:lnTo>
                      <a:pt x="41" y="4"/>
                    </a:lnTo>
                    <a:lnTo>
                      <a:pt x="56" y="23"/>
                    </a:lnTo>
                    <a:lnTo>
                      <a:pt x="78" y="38"/>
                    </a:lnTo>
                    <a:lnTo>
                      <a:pt x="68" y="65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8" name="Freeform 217">
                <a:extLst>
                  <a:ext uri="{FF2B5EF4-FFF2-40B4-BE49-F238E27FC236}">
                    <a16:creationId xmlns:a16="http://schemas.microsoft.com/office/drawing/2014/main" id="{38DFCAAE-FAD2-4C4A-A3BA-1406F0C7E40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53335" y="4381981"/>
                <a:ext cx="223759" cy="220891"/>
              </a:xfrm>
              <a:custGeom>
                <a:avLst/>
                <a:gdLst>
                  <a:gd name="T0" fmla="*/ 163516 w 78"/>
                  <a:gd name="T1" fmla="*/ 220891 h 77"/>
                  <a:gd name="T2" fmla="*/ 57374 w 78"/>
                  <a:gd name="T3" fmla="*/ 195073 h 77"/>
                  <a:gd name="T4" fmla="*/ 0 w 78"/>
                  <a:gd name="T5" fmla="*/ 109011 h 77"/>
                  <a:gd name="T6" fmla="*/ 40162 w 78"/>
                  <a:gd name="T7" fmla="*/ 51637 h 77"/>
                  <a:gd name="T8" fmla="*/ 137698 w 78"/>
                  <a:gd name="T9" fmla="*/ 0 h 77"/>
                  <a:gd name="T10" fmla="*/ 172122 w 78"/>
                  <a:gd name="T11" fmla="*/ 28687 h 77"/>
                  <a:gd name="T12" fmla="*/ 186466 w 78"/>
                  <a:gd name="T13" fmla="*/ 97536 h 77"/>
                  <a:gd name="T14" fmla="*/ 223759 w 78"/>
                  <a:gd name="T15" fmla="*/ 163517 h 77"/>
                  <a:gd name="T16" fmla="*/ 163516 w 78"/>
                  <a:gd name="T17" fmla="*/ 220891 h 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7">
                    <a:moveTo>
                      <a:pt x="57" y="77"/>
                    </a:moveTo>
                    <a:lnTo>
                      <a:pt x="20" y="68"/>
                    </a:lnTo>
                    <a:lnTo>
                      <a:pt x="0" y="38"/>
                    </a:lnTo>
                    <a:lnTo>
                      <a:pt x="14" y="18"/>
                    </a:lnTo>
                    <a:lnTo>
                      <a:pt x="48" y="0"/>
                    </a:lnTo>
                    <a:lnTo>
                      <a:pt x="60" y="10"/>
                    </a:lnTo>
                    <a:lnTo>
                      <a:pt x="65" y="34"/>
                    </a:lnTo>
                    <a:lnTo>
                      <a:pt x="78" y="57"/>
                    </a:lnTo>
                    <a:lnTo>
                      <a:pt x="57" y="77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9" name="Freeform 218">
                <a:extLst>
                  <a:ext uri="{FF2B5EF4-FFF2-40B4-BE49-F238E27FC236}">
                    <a16:creationId xmlns:a16="http://schemas.microsoft.com/office/drawing/2014/main" id="{5839CF47-7752-4943-A2AA-C05324A38B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8532" y="3240237"/>
                <a:ext cx="513499" cy="685621"/>
              </a:xfrm>
              <a:custGeom>
                <a:avLst/>
                <a:gdLst>
                  <a:gd name="T0" fmla="*/ 83565 w 848"/>
                  <a:gd name="T1" fmla="*/ 96737 h 1134"/>
                  <a:gd name="T2" fmla="*/ 223445 w 848"/>
                  <a:gd name="T3" fmla="*/ 685621 h 1134"/>
                  <a:gd name="T4" fmla="*/ 465661 w 848"/>
                  <a:gd name="T5" fmla="*/ 79808 h 1134"/>
                  <a:gd name="T6" fmla="*/ 260988 w 848"/>
                  <a:gd name="T7" fmla="*/ 0 h 1134"/>
                  <a:gd name="T8" fmla="*/ 83565 w 848"/>
                  <a:gd name="T9" fmla="*/ 96737 h 1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8" h="1134">
                    <a:moveTo>
                      <a:pt x="138" y="160"/>
                    </a:moveTo>
                    <a:cubicBezTo>
                      <a:pt x="138" y="160"/>
                      <a:pt x="0" y="997"/>
                      <a:pt x="369" y="1134"/>
                    </a:cubicBezTo>
                    <a:cubicBezTo>
                      <a:pt x="848" y="1097"/>
                      <a:pt x="769" y="132"/>
                      <a:pt x="769" y="132"/>
                    </a:cubicBezTo>
                    <a:cubicBezTo>
                      <a:pt x="431" y="0"/>
                      <a:pt x="431" y="0"/>
                      <a:pt x="431" y="0"/>
                    </a:cubicBezTo>
                    <a:lnTo>
                      <a:pt x="138" y="160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0" name="Freeform 219">
                <a:extLst>
                  <a:ext uri="{FF2B5EF4-FFF2-40B4-BE49-F238E27FC236}">
                    <a16:creationId xmlns:a16="http://schemas.microsoft.com/office/drawing/2014/main" id="{C9A094BE-E28A-44A6-A012-987B3FBB2A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04495" y="3478339"/>
                <a:ext cx="109011" cy="137698"/>
              </a:xfrm>
              <a:custGeom>
                <a:avLst/>
                <a:gdLst>
                  <a:gd name="T0" fmla="*/ 95385 w 184"/>
                  <a:gd name="T1" fmla="*/ 87737 h 226"/>
                  <a:gd name="T2" fmla="*/ 29030 w 184"/>
                  <a:gd name="T3" fmla="*/ 127340 h 226"/>
                  <a:gd name="T4" fmla="*/ 13626 w 184"/>
                  <a:gd name="T5" fmla="*/ 49961 h 226"/>
                  <a:gd name="T6" fmla="*/ 79981 w 184"/>
                  <a:gd name="T7" fmla="*/ 10358 h 226"/>
                  <a:gd name="T8" fmla="*/ 95385 w 184"/>
                  <a:gd name="T9" fmla="*/ 87737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4" h="226">
                    <a:moveTo>
                      <a:pt x="161" y="144"/>
                    </a:moveTo>
                    <a:cubicBezTo>
                      <a:pt x="137" y="197"/>
                      <a:pt x="87" y="226"/>
                      <a:pt x="49" y="209"/>
                    </a:cubicBezTo>
                    <a:cubicBezTo>
                      <a:pt x="11" y="192"/>
                      <a:pt x="0" y="135"/>
                      <a:pt x="23" y="82"/>
                    </a:cubicBezTo>
                    <a:cubicBezTo>
                      <a:pt x="47" y="30"/>
                      <a:pt x="97" y="0"/>
                      <a:pt x="135" y="17"/>
                    </a:cubicBezTo>
                    <a:cubicBezTo>
                      <a:pt x="173" y="34"/>
                      <a:pt x="184" y="91"/>
                      <a:pt x="161" y="144"/>
                    </a:cubicBez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1" name="Freeform 220">
                <a:extLst>
                  <a:ext uri="{FF2B5EF4-FFF2-40B4-BE49-F238E27FC236}">
                    <a16:creationId xmlns:a16="http://schemas.microsoft.com/office/drawing/2014/main" id="{5314F8A0-F692-4215-8BCA-C3D259DB28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11482" y="3062378"/>
                <a:ext cx="484812" cy="309820"/>
              </a:xfrm>
              <a:custGeom>
                <a:avLst/>
                <a:gdLst>
                  <a:gd name="T0" fmla="*/ 59623 w 805"/>
                  <a:gd name="T1" fmla="*/ 309820 h 514"/>
                  <a:gd name="T2" fmla="*/ 27704 w 805"/>
                  <a:gd name="T3" fmla="*/ 214584 h 514"/>
                  <a:gd name="T4" fmla="*/ 264388 w 805"/>
                  <a:gd name="T5" fmla="*/ 20494 h 514"/>
                  <a:gd name="T6" fmla="*/ 442052 w 805"/>
                  <a:gd name="T7" fmla="*/ 274860 h 514"/>
                  <a:gd name="T8" fmla="*/ 59623 w 805"/>
                  <a:gd name="T9" fmla="*/ 309820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5" h="514">
                    <a:moveTo>
                      <a:pt x="99" y="514"/>
                    </a:moveTo>
                    <a:cubicBezTo>
                      <a:pt x="84" y="482"/>
                      <a:pt x="63" y="446"/>
                      <a:pt x="46" y="356"/>
                    </a:cubicBezTo>
                    <a:cubicBezTo>
                      <a:pt x="0" y="115"/>
                      <a:pt x="289" y="0"/>
                      <a:pt x="439" y="34"/>
                    </a:cubicBezTo>
                    <a:cubicBezTo>
                      <a:pt x="805" y="118"/>
                      <a:pt x="734" y="456"/>
                      <a:pt x="734" y="456"/>
                    </a:cubicBezTo>
                    <a:cubicBezTo>
                      <a:pt x="734" y="456"/>
                      <a:pt x="173" y="248"/>
                      <a:pt x="99" y="514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2" name="Freeform 221">
                <a:extLst>
                  <a:ext uri="{FF2B5EF4-FFF2-40B4-BE49-F238E27FC236}">
                    <a16:creationId xmlns:a16="http://schemas.microsoft.com/office/drawing/2014/main" id="{6EB907CD-2A43-4C0A-918B-1C98565ABF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20493" y="3848402"/>
                <a:ext cx="212284" cy="197941"/>
              </a:xfrm>
              <a:custGeom>
                <a:avLst/>
                <a:gdLst>
                  <a:gd name="T0" fmla="*/ 14030 w 348"/>
                  <a:gd name="T1" fmla="*/ 0 h 330"/>
                  <a:gd name="T2" fmla="*/ 212284 w 348"/>
                  <a:gd name="T3" fmla="*/ 19794 h 330"/>
                  <a:gd name="T4" fmla="*/ 207404 w 348"/>
                  <a:gd name="T5" fmla="*/ 161952 h 330"/>
                  <a:gd name="T6" fmla="*/ 86622 w 348"/>
                  <a:gd name="T7" fmla="*/ 197941 h 330"/>
                  <a:gd name="T8" fmla="*/ 0 w 348"/>
                  <a:gd name="T9" fmla="*/ 155954 h 330"/>
                  <a:gd name="T10" fmla="*/ 14030 w 348"/>
                  <a:gd name="T11" fmla="*/ 0 h 3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8" h="330">
                    <a:moveTo>
                      <a:pt x="23" y="0"/>
                    </a:moveTo>
                    <a:cubicBezTo>
                      <a:pt x="62" y="4"/>
                      <a:pt x="348" y="33"/>
                      <a:pt x="348" y="33"/>
                    </a:cubicBezTo>
                    <a:cubicBezTo>
                      <a:pt x="340" y="270"/>
                      <a:pt x="340" y="270"/>
                      <a:pt x="340" y="270"/>
                    </a:cubicBezTo>
                    <a:cubicBezTo>
                      <a:pt x="142" y="330"/>
                      <a:pt x="142" y="330"/>
                      <a:pt x="142" y="330"/>
                    </a:cubicBezTo>
                    <a:cubicBezTo>
                      <a:pt x="0" y="260"/>
                      <a:pt x="0" y="260"/>
                      <a:pt x="0" y="260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3" name="Freeform 222">
                <a:extLst>
                  <a:ext uri="{FF2B5EF4-FFF2-40B4-BE49-F238E27FC236}">
                    <a16:creationId xmlns:a16="http://schemas.microsoft.com/office/drawing/2014/main" id="{73761B5D-558D-49E8-A43C-4B063A8DCB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38920" y="3306217"/>
                <a:ext cx="88931" cy="189334"/>
              </a:xfrm>
              <a:custGeom>
                <a:avLst/>
                <a:gdLst>
                  <a:gd name="T0" fmla="*/ 10285 w 147"/>
                  <a:gd name="T1" fmla="*/ 20436 h 315"/>
                  <a:gd name="T2" fmla="*/ 0 w 147"/>
                  <a:gd name="T3" fmla="*/ 189334 h 315"/>
                  <a:gd name="T4" fmla="*/ 82881 w 147"/>
                  <a:gd name="T5" fmla="*/ 58303 h 315"/>
                  <a:gd name="T6" fmla="*/ 10285 w 147"/>
                  <a:gd name="T7" fmla="*/ 20436 h 3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" h="315">
                    <a:moveTo>
                      <a:pt x="17" y="34"/>
                    </a:moveTo>
                    <a:cubicBezTo>
                      <a:pt x="0" y="315"/>
                      <a:pt x="0" y="315"/>
                      <a:pt x="0" y="315"/>
                    </a:cubicBezTo>
                    <a:cubicBezTo>
                      <a:pt x="0" y="315"/>
                      <a:pt x="147" y="195"/>
                      <a:pt x="137" y="97"/>
                    </a:cubicBezTo>
                    <a:cubicBezTo>
                      <a:pt x="126" y="0"/>
                      <a:pt x="17" y="34"/>
                      <a:pt x="17" y="34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4" name="Freeform 223">
                <a:extLst>
                  <a:ext uri="{FF2B5EF4-FFF2-40B4-BE49-F238E27FC236}">
                    <a16:creationId xmlns:a16="http://schemas.microsoft.com/office/drawing/2014/main" id="{F64B866B-2930-4820-8FA3-E4B4E7A4DB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02877" y="3306217"/>
                <a:ext cx="91799" cy="174992"/>
              </a:xfrm>
              <a:custGeom>
                <a:avLst/>
                <a:gdLst>
                  <a:gd name="T0" fmla="*/ 45900 w 156"/>
                  <a:gd name="T1" fmla="*/ 11386 h 292"/>
                  <a:gd name="T2" fmla="*/ 75911 w 156"/>
                  <a:gd name="T3" fmla="*/ 25170 h 292"/>
                  <a:gd name="T4" fmla="*/ 58257 w 156"/>
                  <a:gd name="T5" fmla="*/ 171396 h 292"/>
                  <a:gd name="T6" fmla="*/ 41192 w 156"/>
                  <a:gd name="T7" fmla="*/ 174992 h 292"/>
                  <a:gd name="T8" fmla="*/ 45900 w 156"/>
                  <a:gd name="T9" fmla="*/ 11386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6" h="292">
                    <a:moveTo>
                      <a:pt x="78" y="19"/>
                    </a:moveTo>
                    <a:cubicBezTo>
                      <a:pt x="156" y="0"/>
                      <a:pt x="129" y="42"/>
                      <a:pt x="129" y="42"/>
                    </a:cubicBezTo>
                    <a:cubicBezTo>
                      <a:pt x="99" y="286"/>
                      <a:pt x="99" y="286"/>
                      <a:pt x="99" y="286"/>
                    </a:cubicBezTo>
                    <a:cubicBezTo>
                      <a:pt x="70" y="292"/>
                      <a:pt x="70" y="292"/>
                      <a:pt x="70" y="292"/>
                    </a:cubicBezTo>
                    <a:cubicBezTo>
                      <a:pt x="70" y="292"/>
                      <a:pt x="0" y="38"/>
                      <a:pt x="78" y="19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5" name="Freeform 225">
                <a:extLst>
                  <a:ext uri="{FF2B5EF4-FFF2-40B4-BE49-F238E27FC236}">
                    <a16:creationId xmlns:a16="http://schemas.microsoft.com/office/drawing/2014/main" id="{9723EADE-D34A-4528-857A-649CB63E8F8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6708" y="5076207"/>
                <a:ext cx="1110189" cy="1290916"/>
              </a:xfrm>
              <a:custGeom>
                <a:avLst/>
                <a:gdLst>
                  <a:gd name="T0" fmla="*/ 1049951 w 1843"/>
                  <a:gd name="T1" fmla="*/ 0 h 2131"/>
                  <a:gd name="T2" fmla="*/ 292757 w 1843"/>
                  <a:gd name="T3" fmla="*/ 54520 h 2131"/>
                  <a:gd name="T4" fmla="*/ 0 w 1843"/>
                  <a:gd name="T5" fmla="*/ 1290916 h 2131"/>
                  <a:gd name="T6" fmla="*/ 98188 w 1843"/>
                  <a:gd name="T7" fmla="*/ 1288493 h 2131"/>
                  <a:gd name="T8" fmla="*/ 389741 w 1843"/>
                  <a:gd name="T9" fmla="*/ 537326 h 2131"/>
                  <a:gd name="T10" fmla="*/ 440943 w 1843"/>
                  <a:gd name="T11" fmla="*/ 379824 h 2131"/>
                  <a:gd name="T12" fmla="*/ 1110189 w 1843"/>
                  <a:gd name="T13" fmla="*/ 302890 h 2131"/>
                  <a:gd name="T14" fmla="*/ 1049951 w 1843"/>
                  <a:gd name="T15" fmla="*/ 0 h 21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43" h="2131">
                    <a:moveTo>
                      <a:pt x="1743" y="0"/>
                    </a:moveTo>
                    <a:cubicBezTo>
                      <a:pt x="1743" y="0"/>
                      <a:pt x="565" y="27"/>
                      <a:pt x="486" y="90"/>
                    </a:cubicBezTo>
                    <a:cubicBezTo>
                      <a:pt x="406" y="153"/>
                      <a:pt x="0" y="2131"/>
                      <a:pt x="0" y="2131"/>
                    </a:cubicBezTo>
                    <a:cubicBezTo>
                      <a:pt x="163" y="2127"/>
                      <a:pt x="163" y="2127"/>
                      <a:pt x="163" y="2127"/>
                    </a:cubicBezTo>
                    <a:cubicBezTo>
                      <a:pt x="647" y="887"/>
                      <a:pt x="647" y="887"/>
                      <a:pt x="647" y="887"/>
                    </a:cubicBezTo>
                    <a:cubicBezTo>
                      <a:pt x="732" y="627"/>
                      <a:pt x="732" y="627"/>
                      <a:pt x="732" y="627"/>
                    </a:cubicBezTo>
                    <a:cubicBezTo>
                      <a:pt x="1843" y="500"/>
                      <a:pt x="1843" y="500"/>
                      <a:pt x="1843" y="500"/>
                    </a:cubicBezTo>
                    <a:lnTo>
                      <a:pt x="1743" y="0"/>
                    </a:lnTo>
                    <a:close/>
                  </a:path>
                </a:pathLst>
              </a:custGeom>
              <a:solidFill>
                <a:srgbClr val="282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6" name="Freeform 226">
                <a:extLst>
                  <a:ext uri="{FF2B5EF4-FFF2-40B4-BE49-F238E27FC236}">
                    <a16:creationId xmlns:a16="http://schemas.microsoft.com/office/drawing/2014/main" id="{7E0218F5-543D-4446-B28B-CE13B9530F6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79963" y="5033176"/>
                <a:ext cx="1161826" cy="1288049"/>
              </a:xfrm>
              <a:custGeom>
                <a:avLst/>
                <a:gdLst>
                  <a:gd name="T0" fmla="*/ 1161826 w 1923"/>
                  <a:gd name="T1" fmla="*/ 207418 h 2130"/>
                  <a:gd name="T2" fmla="*/ 749780 w 1923"/>
                  <a:gd name="T3" fmla="*/ 0 h 2130"/>
                  <a:gd name="T4" fmla="*/ 596924 w 1923"/>
                  <a:gd name="T5" fmla="*/ 45354 h 2130"/>
                  <a:gd name="T6" fmla="*/ 518381 w 1923"/>
                  <a:gd name="T7" fmla="*/ 85870 h 2130"/>
                  <a:gd name="T8" fmla="*/ 351025 w 1923"/>
                  <a:gd name="T9" fmla="*/ 169926 h 2130"/>
                  <a:gd name="T10" fmla="*/ 0 w 1923"/>
                  <a:gd name="T11" fmla="*/ 226769 h 2130"/>
                  <a:gd name="T12" fmla="*/ 65855 w 1923"/>
                  <a:gd name="T13" fmla="*/ 1269907 h 2130"/>
                  <a:gd name="T14" fmla="*/ 178835 w 1923"/>
                  <a:gd name="T15" fmla="*/ 1288049 h 2130"/>
                  <a:gd name="T16" fmla="*/ 239253 w 1923"/>
                  <a:gd name="T17" fmla="*/ 645234 h 2130"/>
                  <a:gd name="T18" fmla="*/ 199981 w 1923"/>
                  <a:gd name="T19" fmla="*/ 440235 h 2130"/>
                  <a:gd name="T20" fmla="*/ 1037366 w 1923"/>
                  <a:gd name="T21" fmla="*/ 438420 h 2130"/>
                  <a:gd name="T22" fmla="*/ 1161826 w 1923"/>
                  <a:gd name="T23" fmla="*/ 207418 h 21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3" h="2130">
                    <a:moveTo>
                      <a:pt x="1923" y="343"/>
                    </a:moveTo>
                    <a:cubicBezTo>
                      <a:pt x="1241" y="0"/>
                      <a:pt x="1241" y="0"/>
                      <a:pt x="1241" y="0"/>
                    </a:cubicBezTo>
                    <a:cubicBezTo>
                      <a:pt x="988" y="75"/>
                      <a:pt x="988" y="75"/>
                      <a:pt x="988" y="75"/>
                    </a:cubicBezTo>
                    <a:cubicBezTo>
                      <a:pt x="858" y="142"/>
                      <a:pt x="858" y="142"/>
                      <a:pt x="858" y="142"/>
                    </a:cubicBezTo>
                    <a:cubicBezTo>
                      <a:pt x="581" y="281"/>
                      <a:pt x="581" y="281"/>
                      <a:pt x="581" y="281"/>
                    </a:cubicBezTo>
                    <a:cubicBezTo>
                      <a:pt x="0" y="375"/>
                      <a:pt x="0" y="375"/>
                      <a:pt x="0" y="375"/>
                    </a:cubicBezTo>
                    <a:cubicBezTo>
                      <a:pt x="109" y="2100"/>
                      <a:pt x="109" y="2100"/>
                      <a:pt x="109" y="2100"/>
                    </a:cubicBezTo>
                    <a:cubicBezTo>
                      <a:pt x="296" y="2130"/>
                      <a:pt x="296" y="2130"/>
                      <a:pt x="296" y="2130"/>
                    </a:cubicBezTo>
                    <a:cubicBezTo>
                      <a:pt x="396" y="1067"/>
                      <a:pt x="396" y="1067"/>
                      <a:pt x="396" y="1067"/>
                    </a:cubicBezTo>
                    <a:cubicBezTo>
                      <a:pt x="331" y="728"/>
                      <a:pt x="331" y="728"/>
                      <a:pt x="331" y="728"/>
                    </a:cubicBezTo>
                    <a:cubicBezTo>
                      <a:pt x="331" y="728"/>
                      <a:pt x="1519" y="756"/>
                      <a:pt x="1717" y="725"/>
                    </a:cubicBezTo>
                    <a:cubicBezTo>
                      <a:pt x="1915" y="695"/>
                      <a:pt x="1923" y="343"/>
                      <a:pt x="1923" y="343"/>
                    </a:cubicBezTo>
                    <a:close/>
                  </a:path>
                </a:pathLst>
              </a:custGeom>
              <a:solidFill>
                <a:srgbClr val="282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7" name="Freeform 227">
                <a:extLst>
                  <a:ext uri="{FF2B5EF4-FFF2-40B4-BE49-F238E27FC236}">
                    <a16:creationId xmlns:a16="http://schemas.microsoft.com/office/drawing/2014/main" id="{7FA318FE-A216-4188-82A6-3F2C6CA371F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9234" y="6283931"/>
                <a:ext cx="401618" cy="183597"/>
              </a:xfrm>
              <a:custGeom>
                <a:avLst/>
                <a:gdLst>
                  <a:gd name="T0" fmla="*/ 379272 w 665"/>
                  <a:gd name="T1" fmla="*/ 0 h 304"/>
                  <a:gd name="T2" fmla="*/ 401618 w 665"/>
                  <a:gd name="T3" fmla="*/ 143737 h 304"/>
                  <a:gd name="T4" fmla="*/ 7851 w 665"/>
                  <a:gd name="T5" fmla="*/ 183597 h 304"/>
                  <a:gd name="T6" fmla="*/ 18118 w 665"/>
                  <a:gd name="T7" fmla="*/ 132262 h 304"/>
                  <a:gd name="T8" fmla="*/ 248822 w 665"/>
                  <a:gd name="T9" fmla="*/ 12079 h 304"/>
                  <a:gd name="T10" fmla="*/ 379272 w 665"/>
                  <a:gd name="T11" fmla="*/ 0 h 3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5" h="304">
                    <a:moveTo>
                      <a:pt x="628" y="0"/>
                    </a:moveTo>
                    <a:cubicBezTo>
                      <a:pt x="665" y="238"/>
                      <a:pt x="665" y="238"/>
                      <a:pt x="665" y="238"/>
                    </a:cubicBezTo>
                    <a:cubicBezTo>
                      <a:pt x="13" y="304"/>
                      <a:pt x="13" y="304"/>
                      <a:pt x="13" y="304"/>
                    </a:cubicBezTo>
                    <a:cubicBezTo>
                      <a:pt x="13" y="304"/>
                      <a:pt x="0" y="262"/>
                      <a:pt x="30" y="219"/>
                    </a:cubicBezTo>
                    <a:cubicBezTo>
                      <a:pt x="272" y="187"/>
                      <a:pt x="412" y="20"/>
                      <a:pt x="412" y="20"/>
                    </a:cubicBezTo>
                    <a:lnTo>
                      <a:pt x="628" y="0"/>
                    </a:lnTo>
                    <a:close/>
                  </a:path>
                </a:pathLst>
              </a:custGeom>
              <a:solidFill>
                <a:srgbClr val="221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8" name="Freeform 228">
                <a:extLst>
                  <a:ext uri="{FF2B5EF4-FFF2-40B4-BE49-F238E27FC236}">
                    <a16:creationId xmlns:a16="http://schemas.microsoft.com/office/drawing/2014/main" id="{C4F26791-A07F-4370-81DC-F4E19F8368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54181" y="6292538"/>
                <a:ext cx="401618" cy="160647"/>
              </a:xfrm>
              <a:custGeom>
                <a:avLst/>
                <a:gdLst>
                  <a:gd name="T0" fmla="*/ 401618 w 668"/>
                  <a:gd name="T1" fmla="*/ 15098 h 266"/>
                  <a:gd name="T2" fmla="*/ 393201 w 668"/>
                  <a:gd name="T3" fmla="*/ 160647 h 266"/>
                  <a:gd name="T4" fmla="*/ 1804 w 668"/>
                  <a:gd name="T5" fmla="*/ 117164 h 266"/>
                  <a:gd name="T6" fmla="*/ 22847 w 668"/>
                  <a:gd name="T7" fmla="*/ 68849 h 266"/>
                  <a:gd name="T8" fmla="*/ 272355 w 668"/>
                  <a:gd name="T9" fmla="*/ 0 h 266"/>
                  <a:gd name="T10" fmla="*/ 401618 w 668"/>
                  <a:gd name="T11" fmla="*/ 15098 h 2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8" h="266">
                    <a:moveTo>
                      <a:pt x="668" y="25"/>
                    </a:moveTo>
                    <a:cubicBezTo>
                      <a:pt x="654" y="266"/>
                      <a:pt x="654" y="266"/>
                      <a:pt x="654" y="266"/>
                    </a:cubicBezTo>
                    <a:cubicBezTo>
                      <a:pt x="3" y="194"/>
                      <a:pt x="3" y="194"/>
                      <a:pt x="3" y="194"/>
                    </a:cubicBezTo>
                    <a:cubicBezTo>
                      <a:pt x="3" y="194"/>
                      <a:pt x="0" y="151"/>
                      <a:pt x="38" y="114"/>
                    </a:cubicBezTo>
                    <a:cubicBezTo>
                      <a:pt x="281" y="133"/>
                      <a:pt x="453" y="0"/>
                      <a:pt x="453" y="0"/>
                    </a:cubicBezTo>
                    <a:lnTo>
                      <a:pt x="668" y="25"/>
                    </a:lnTo>
                    <a:close/>
                  </a:path>
                </a:pathLst>
              </a:custGeom>
              <a:solidFill>
                <a:srgbClr val="221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89" name="Freeform 229">
                <a:extLst>
                  <a:ext uri="{FF2B5EF4-FFF2-40B4-BE49-F238E27FC236}">
                    <a16:creationId xmlns:a16="http://schemas.microsoft.com/office/drawing/2014/main" id="{F7DA0FC8-1A23-4F6D-A7EC-C340DA93D5E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93902" y="3991838"/>
                <a:ext cx="1124532" cy="714308"/>
              </a:xfrm>
              <a:custGeom>
                <a:avLst/>
                <a:gdLst>
                  <a:gd name="T0" fmla="*/ 1024127 w 392"/>
                  <a:gd name="T1" fmla="*/ 324164 h 249"/>
                  <a:gd name="T2" fmla="*/ 628246 w 392"/>
                  <a:gd name="T3" fmla="*/ 714308 h 249"/>
                  <a:gd name="T4" fmla="*/ 507761 w 392"/>
                  <a:gd name="T5" fmla="*/ 708571 h 249"/>
                  <a:gd name="T6" fmla="*/ 0 w 392"/>
                  <a:gd name="T7" fmla="*/ 605297 h 249"/>
                  <a:gd name="T8" fmla="*/ 48768 w 392"/>
                  <a:gd name="T9" fmla="*/ 487680 h 249"/>
                  <a:gd name="T10" fmla="*/ 573741 w 392"/>
                  <a:gd name="T11" fmla="*/ 559398 h 249"/>
                  <a:gd name="T12" fmla="*/ 734388 w 392"/>
                  <a:gd name="T13" fmla="*/ 0 h 249"/>
                  <a:gd name="T14" fmla="*/ 1067158 w 392"/>
                  <a:gd name="T15" fmla="*/ 126223 h 249"/>
                  <a:gd name="T16" fmla="*/ 1124532 w 392"/>
                  <a:gd name="T17" fmla="*/ 209416 h 249"/>
                  <a:gd name="T18" fmla="*/ 1024127 w 392"/>
                  <a:gd name="T19" fmla="*/ 324164 h 2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92" h="249">
                    <a:moveTo>
                      <a:pt x="357" y="113"/>
                    </a:moveTo>
                    <a:lnTo>
                      <a:pt x="219" y="249"/>
                    </a:lnTo>
                    <a:lnTo>
                      <a:pt x="177" y="247"/>
                    </a:lnTo>
                    <a:lnTo>
                      <a:pt x="0" y="211"/>
                    </a:lnTo>
                    <a:lnTo>
                      <a:pt x="17" y="170"/>
                    </a:lnTo>
                    <a:lnTo>
                      <a:pt x="200" y="195"/>
                    </a:lnTo>
                    <a:lnTo>
                      <a:pt x="256" y="0"/>
                    </a:lnTo>
                    <a:lnTo>
                      <a:pt x="372" y="44"/>
                    </a:lnTo>
                    <a:lnTo>
                      <a:pt x="392" y="73"/>
                    </a:lnTo>
                    <a:lnTo>
                      <a:pt x="357" y="113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0" name="Freeform 230">
                <a:extLst>
                  <a:ext uri="{FF2B5EF4-FFF2-40B4-BE49-F238E27FC236}">
                    <a16:creationId xmlns:a16="http://schemas.microsoft.com/office/drawing/2014/main" id="{C261AA32-9702-4660-9D8A-2F18C4599F6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59441" y="3991838"/>
                <a:ext cx="708571" cy="1247887"/>
              </a:xfrm>
              <a:custGeom>
                <a:avLst/>
                <a:gdLst>
                  <a:gd name="T0" fmla="*/ 68849 w 247"/>
                  <a:gd name="T1" fmla="*/ 0 h 435"/>
                  <a:gd name="T2" fmla="*/ 656934 w 247"/>
                  <a:gd name="T3" fmla="*/ 22950 h 435"/>
                  <a:gd name="T4" fmla="*/ 708571 w 247"/>
                  <a:gd name="T5" fmla="*/ 352851 h 435"/>
                  <a:gd name="T6" fmla="*/ 622510 w 247"/>
                  <a:gd name="T7" fmla="*/ 788894 h 435"/>
                  <a:gd name="T8" fmla="*/ 582348 w 247"/>
                  <a:gd name="T9" fmla="*/ 1247887 h 435"/>
                  <a:gd name="T10" fmla="*/ 0 w 247"/>
                  <a:gd name="T11" fmla="*/ 1090108 h 435"/>
                  <a:gd name="T12" fmla="*/ 140567 w 247"/>
                  <a:gd name="T13" fmla="*/ 269658 h 435"/>
                  <a:gd name="T14" fmla="*/ 68849 w 247"/>
                  <a:gd name="T15" fmla="*/ 0 h 4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7" h="435">
                    <a:moveTo>
                      <a:pt x="24" y="0"/>
                    </a:moveTo>
                    <a:lnTo>
                      <a:pt x="229" y="8"/>
                    </a:lnTo>
                    <a:lnTo>
                      <a:pt x="247" y="123"/>
                    </a:lnTo>
                    <a:lnTo>
                      <a:pt x="217" y="275"/>
                    </a:lnTo>
                    <a:lnTo>
                      <a:pt x="203" y="435"/>
                    </a:lnTo>
                    <a:lnTo>
                      <a:pt x="0" y="380"/>
                    </a:lnTo>
                    <a:lnTo>
                      <a:pt x="49" y="9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1" name="Freeform 231">
                <a:extLst>
                  <a:ext uri="{FF2B5EF4-FFF2-40B4-BE49-F238E27FC236}">
                    <a16:creationId xmlns:a16="http://schemas.microsoft.com/office/drawing/2014/main" id="{455677B6-E978-4967-980D-630D36D883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0331" y="3943069"/>
                <a:ext cx="324164" cy="117618"/>
              </a:xfrm>
              <a:custGeom>
                <a:avLst/>
                <a:gdLst>
                  <a:gd name="T0" fmla="*/ 20081 w 113"/>
                  <a:gd name="T1" fmla="*/ 0 h 41"/>
                  <a:gd name="T2" fmla="*/ 0 w 113"/>
                  <a:gd name="T3" fmla="*/ 117618 h 41"/>
                  <a:gd name="T4" fmla="*/ 324164 w 113"/>
                  <a:gd name="T5" fmla="*/ 68850 h 41"/>
                  <a:gd name="T6" fmla="*/ 289740 w 113"/>
                  <a:gd name="T7" fmla="*/ 8606 h 41"/>
                  <a:gd name="T8" fmla="*/ 20081 w 113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41">
                    <a:moveTo>
                      <a:pt x="7" y="0"/>
                    </a:moveTo>
                    <a:lnTo>
                      <a:pt x="0" y="41"/>
                    </a:lnTo>
                    <a:lnTo>
                      <a:pt x="113" y="24"/>
                    </a:lnTo>
                    <a:lnTo>
                      <a:pt x="101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92" name="Freeform 232">
                <a:extLst>
                  <a:ext uri="{FF2B5EF4-FFF2-40B4-BE49-F238E27FC236}">
                    <a16:creationId xmlns:a16="http://schemas.microsoft.com/office/drawing/2014/main" id="{E622E273-66FE-4FE8-9083-9AB22867F0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11482" y="3231630"/>
                <a:ext cx="527841" cy="590953"/>
              </a:xfrm>
              <a:custGeom>
                <a:avLst/>
                <a:gdLst>
                  <a:gd name="T0" fmla="*/ 45794 w 876"/>
                  <a:gd name="T1" fmla="*/ 21775 h 977"/>
                  <a:gd name="T2" fmla="*/ 263921 w 876"/>
                  <a:gd name="T3" fmla="*/ 579461 h 977"/>
                  <a:gd name="T4" fmla="*/ 435650 w 876"/>
                  <a:gd name="T5" fmla="*/ 79237 h 977"/>
                  <a:gd name="T6" fmla="*/ 179562 w 876"/>
                  <a:gd name="T7" fmla="*/ 10283 h 977"/>
                  <a:gd name="T8" fmla="*/ 45794 w 876"/>
                  <a:gd name="T9" fmla="*/ 21775 h 9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76" h="977">
                    <a:moveTo>
                      <a:pt x="76" y="36"/>
                    </a:moveTo>
                    <a:cubicBezTo>
                      <a:pt x="76" y="36"/>
                      <a:pt x="0" y="977"/>
                      <a:pt x="438" y="958"/>
                    </a:cubicBezTo>
                    <a:cubicBezTo>
                      <a:pt x="876" y="939"/>
                      <a:pt x="723" y="131"/>
                      <a:pt x="723" y="131"/>
                    </a:cubicBezTo>
                    <a:cubicBezTo>
                      <a:pt x="723" y="131"/>
                      <a:pt x="440" y="0"/>
                      <a:pt x="298" y="17"/>
                    </a:cubicBezTo>
                    <a:cubicBezTo>
                      <a:pt x="155" y="34"/>
                      <a:pt x="76" y="36"/>
                      <a:pt x="76" y="36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69659" name="Oval 233">
              <a:extLst>
                <a:ext uri="{FF2B5EF4-FFF2-40B4-BE49-F238E27FC236}">
                  <a16:creationId xmlns:a16="http://schemas.microsoft.com/office/drawing/2014/main" id="{2D3B3DFB-2E83-4845-A583-B0768F52AFD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38183" y="6493347"/>
              <a:ext cx="2386761" cy="123355"/>
            </a:xfrm>
            <a:prstGeom prst="ellipse">
              <a:avLst/>
            </a:prstGeom>
            <a:solidFill>
              <a:srgbClr val="79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grpSp>
          <p:nvGrpSpPr>
            <p:cNvPr id="69660" name="Group 279">
              <a:extLst>
                <a:ext uri="{FF2B5EF4-FFF2-40B4-BE49-F238E27FC236}">
                  <a16:creationId xmlns:a16="http://schemas.microsoft.com/office/drawing/2014/main" id="{1D230F2C-4EC3-4974-95EB-DD32399CB73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61536" y="4158222"/>
              <a:ext cx="2243328" cy="2418318"/>
              <a:chOff x="2561536" y="4158222"/>
              <a:chExt cx="2243328" cy="2418318"/>
            </a:xfrm>
          </p:grpSpPr>
          <p:sp>
            <p:nvSpPr>
              <p:cNvPr id="69670" name="Freeform 234">
                <a:extLst>
                  <a:ext uri="{FF2B5EF4-FFF2-40B4-BE49-F238E27FC236}">
                    <a16:creationId xmlns:a16="http://schemas.microsoft.com/office/drawing/2014/main" id="{14841911-D04B-4190-A809-32FBA2AAC7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1536" y="5506513"/>
                <a:ext cx="375801" cy="1038471"/>
              </a:xfrm>
              <a:custGeom>
                <a:avLst/>
                <a:gdLst>
                  <a:gd name="T0" fmla="*/ 298346 w 131"/>
                  <a:gd name="T1" fmla="*/ 0 h 362"/>
                  <a:gd name="T2" fmla="*/ 0 w 131"/>
                  <a:gd name="T3" fmla="*/ 1038471 h 362"/>
                  <a:gd name="T4" fmla="*/ 25818 w 131"/>
                  <a:gd name="T5" fmla="*/ 1038471 h 362"/>
                  <a:gd name="T6" fmla="*/ 375801 w 131"/>
                  <a:gd name="T7" fmla="*/ 2869 h 362"/>
                  <a:gd name="T8" fmla="*/ 298346 w 131"/>
                  <a:gd name="T9" fmla="*/ 0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2">
                    <a:moveTo>
                      <a:pt x="104" y="0"/>
                    </a:moveTo>
                    <a:lnTo>
                      <a:pt x="0" y="362"/>
                    </a:lnTo>
                    <a:lnTo>
                      <a:pt x="9" y="362"/>
                    </a:lnTo>
                    <a:lnTo>
                      <a:pt x="131" y="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1" name="Freeform 235">
                <a:extLst>
                  <a:ext uri="{FF2B5EF4-FFF2-40B4-BE49-F238E27FC236}">
                    <a16:creationId xmlns:a16="http://schemas.microsoft.com/office/drawing/2014/main" id="{3CF18291-A59D-45C7-ADF1-DCBA4DBE43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82391" y="5523725"/>
                <a:ext cx="375801" cy="1035603"/>
              </a:xfrm>
              <a:custGeom>
                <a:avLst/>
                <a:gdLst>
                  <a:gd name="T0" fmla="*/ 77455 w 131"/>
                  <a:gd name="T1" fmla="*/ 0 h 361"/>
                  <a:gd name="T2" fmla="*/ 375801 w 131"/>
                  <a:gd name="T3" fmla="*/ 1035603 h 361"/>
                  <a:gd name="T4" fmla="*/ 347114 w 131"/>
                  <a:gd name="T5" fmla="*/ 1035603 h 361"/>
                  <a:gd name="T6" fmla="*/ 0 w 131"/>
                  <a:gd name="T7" fmla="*/ 2869 h 361"/>
                  <a:gd name="T8" fmla="*/ 77455 w 131"/>
                  <a:gd name="T9" fmla="*/ 0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1">
                    <a:moveTo>
                      <a:pt x="27" y="0"/>
                    </a:moveTo>
                    <a:lnTo>
                      <a:pt x="131" y="361"/>
                    </a:lnTo>
                    <a:lnTo>
                      <a:pt x="121" y="361"/>
                    </a:lnTo>
                    <a:lnTo>
                      <a:pt x="0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2" name="Freeform 236">
                <a:extLst>
                  <a:ext uri="{FF2B5EF4-FFF2-40B4-BE49-F238E27FC236}">
                    <a16:creationId xmlns:a16="http://schemas.microsoft.com/office/drawing/2014/main" id="{1C0DE11A-EF43-4C33-A85B-5113DDB76D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36492" y="5523725"/>
                <a:ext cx="375801" cy="1035603"/>
              </a:xfrm>
              <a:custGeom>
                <a:avLst/>
                <a:gdLst>
                  <a:gd name="T0" fmla="*/ 298346 w 131"/>
                  <a:gd name="T1" fmla="*/ 0 h 361"/>
                  <a:gd name="T2" fmla="*/ 0 w 131"/>
                  <a:gd name="T3" fmla="*/ 1035603 h 361"/>
                  <a:gd name="T4" fmla="*/ 25818 w 131"/>
                  <a:gd name="T5" fmla="*/ 1035603 h 361"/>
                  <a:gd name="T6" fmla="*/ 375801 w 131"/>
                  <a:gd name="T7" fmla="*/ 2869 h 361"/>
                  <a:gd name="T8" fmla="*/ 298346 w 131"/>
                  <a:gd name="T9" fmla="*/ 0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1">
                    <a:moveTo>
                      <a:pt x="104" y="0"/>
                    </a:moveTo>
                    <a:lnTo>
                      <a:pt x="0" y="361"/>
                    </a:lnTo>
                    <a:lnTo>
                      <a:pt x="9" y="361"/>
                    </a:lnTo>
                    <a:lnTo>
                      <a:pt x="131" y="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3" name="Freeform 237">
                <a:extLst>
                  <a:ext uri="{FF2B5EF4-FFF2-40B4-BE49-F238E27FC236}">
                    <a16:creationId xmlns:a16="http://schemas.microsoft.com/office/drawing/2014/main" id="{1FB61F34-6581-4C34-8B26-6EDB3F4E1F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65546" y="5523725"/>
                <a:ext cx="378669" cy="1052815"/>
              </a:xfrm>
              <a:custGeom>
                <a:avLst/>
                <a:gdLst>
                  <a:gd name="T0" fmla="*/ 77455 w 132"/>
                  <a:gd name="T1" fmla="*/ 0 h 367"/>
                  <a:gd name="T2" fmla="*/ 378669 w 132"/>
                  <a:gd name="T3" fmla="*/ 1052815 h 367"/>
                  <a:gd name="T4" fmla="*/ 349982 w 132"/>
                  <a:gd name="T5" fmla="*/ 1052815 h 367"/>
                  <a:gd name="T6" fmla="*/ 0 w 132"/>
                  <a:gd name="T7" fmla="*/ 2869 h 367"/>
                  <a:gd name="T8" fmla="*/ 77455 w 132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367">
                    <a:moveTo>
                      <a:pt x="27" y="0"/>
                    </a:moveTo>
                    <a:lnTo>
                      <a:pt x="132" y="367"/>
                    </a:lnTo>
                    <a:lnTo>
                      <a:pt x="122" y="367"/>
                    </a:lnTo>
                    <a:lnTo>
                      <a:pt x="0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4" name="Freeform 238">
                <a:extLst>
                  <a:ext uri="{FF2B5EF4-FFF2-40B4-BE49-F238E27FC236}">
                    <a16:creationId xmlns:a16="http://schemas.microsoft.com/office/drawing/2014/main" id="{2AE0A2D2-B993-4210-B59D-C4C748CFD55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3417" y="5337259"/>
                <a:ext cx="817581" cy="200809"/>
              </a:xfrm>
              <a:custGeom>
                <a:avLst/>
                <a:gdLst>
                  <a:gd name="T0" fmla="*/ 806106 w 285"/>
                  <a:gd name="T1" fmla="*/ 200809 h 70"/>
                  <a:gd name="T2" fmla="*/ 28687 w 285"/>
                  <a:gd name="T3" fmla="*/ 160647 h 70"/>
                  <a:gd name="T4" fmla="*/ 0 w 285"/>
                  <a:gd name="T5" fmla="*/ 0 h 70"/>
                  <a:gd name="T6" fmla="*/ 817581 w 285"/>
                  <a:gd name="T7" fmla="*/ 51637 h 70"/>
                  <a:gd name="T8" fmla="*/ 806106 w 285"/>
                  <a:gd name="T9" fmla="*/ 200809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" h="70">
                    <a:moveTo>
                      <a:pt x="281" y="70"/>
                    </a:moveTo>
                    <a:lnTo>
                      <a:pt x="10" y="56"/>
                    </a:lnTo>
                    <a:lnTo>
                      <a:pt x="0" y="0"/>
                    </a:lnTo>
                    <a:lnTo>
                      <a:pt x="285" y="18"/>
                    </a:lnTo>
                    <a:lnTo>
                      <a:pt x="281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5" name="Freeform 239">
                <a:extLst>
                  <a:ext uri="{FF2B5EF4-FFF2-40B4-BE49-F238E27FC236}">
                    <a16:creationId xmlns:a16="http://schemas.microsoft.com/office/drawing/2014/main" id="{74E213D6-6C1C-4C1D-917F-6948388609D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13542" y="4158222"/>
                <a:ext cx="1391322" cy="1379847"/>
              </a:xfrm>
              <a:custGeom>
                <a:avLst/>
                <a:gdLst>
                  <a:gd name="T0" fmla="*/ 695359 w 2305"/>
                  <a:gd name="T1" fmla="*/ 10889 h 2281"/>
                  <a:gd name="T2" fmla="*/ 1044246 w 2305"/>
                  <a:gd name="T3" fmla="*/ 1379847 h 2281"/>
                  <a:gd name="T4" fmla="*/ 64586 w 2305"/>
                  <a:gd name="T5" fmla="*/ 1379847 h 2281"/>
                  <a:gd name="T6" fmla="*/ 695359 w 2305"/>
                  <a:gd name="T7" fmla="*/ 10889 h 228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05" h="2281">
                    <a:moveTo>
                      <a:pt x="1152" y="18"/>
                    </a:moveTo>
                    <a:cubicBezTo>
                      <a:pt x="2305" y="35"/>
                      <a:pt x="1730" y="2281"/>
                      <a:pt x="1730" y="2281"/>
                    </a:cubicBezTo>
                    <a:cubicBezTo>
                      <a:pt x="107" y="2281"/>
                      <a:pt x="107" y="2281"/>
                      <a:pt x="107" y="2281"/>
                    </a:cubicBezTo>
                    <a:cubicBezTo>
                      <a:pt x="107" y="2281"/>
                      <a:pt x="0" y="0"/>
                      <a:pt x="115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69676" name="Freeform 240">
                <a:extLst>
                  <a:ext uri="{FF2B5EF4-FFF2-40B4-BE49-F238E27FC236}">
                    <a16:creationId xmlns:a16="http://schemas.microsoft.com/office/drawing/2014/main" id="{E3AEA9D4-120D-418F-B4AD-E0BCAE20F9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59478" y="5962636"/>
                <a:ext cx="1675323" cy="43031"/>
              </a:xfrm>
              <a:custGeom>
                <a:avLst/>
                <a:gdLst>
                  <a:gd name="T0" fmla="*/ 0 w 584"/>
                  <a:gd name="T1" fmla="*/ 0 h 15"/>
                  <a:gd name="T2" fmla="*/ 1663848 w 584"/>
                  <a:gd name="T3" fmla="*/ 0 h 15"/>
                  <a:gd name="T4" fmla="*/ 1675323 w 584"/>
                  <a:gd name="T5" fmla="*/ 43031 h 15"/>
                  <a:gd name="T6" fmla="*/ 0 w 584"/>
                  <a:gd name="T7" fmla="*/ 25819 h 15"/>
                  <a:gd name="T8" fmla="*/ 0 w 584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4" h="15">
                    <a:moveTo>
                      <a:pt x="0" y="0"/>
                    </a:moveTo>
                    <a:lnTo>
                      <a:pt x="580" y="0"/>
                    </a:lnTo>
                    <a:lnTo>
                      <a:pt x="584" y="15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69661" name="Group 244">
              <a:extLst>
                <a:ext uri="{FF2B5EF4-FFF2-40B4-BE49-F238E27FC236}">
                  <a16:creationId xmlns:a16="http://schemas.microsoft.com/office/drawing/2014/main" id="{3C89A1FE-8B32-4415-B474-CD6EF1D73E5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68376" y="0"/>
              <a:ext cx="4093641" cy="2900991"/>
              <a:chOff x="1068376" y="0"/>
              <a:chExt cx="4093641" cy="2900991"/>
            </a:xfrm>
          </p:grpSpPr>
          <p:grpSp>
            <p:nvGrpSpPr>
              <p:cNvPr id="69662" name="Group 242">
                <a:extLst>
                  <a:ext uri="{FF2B5EF4-FFF2-40B4-BE49-F238E27FC236}">
                    <a16:creationId xmlns:a16="http://schemas.microsoft.com/office/drawing/2014/main" id="{9E142355-3051-4861-9D2E-B92B84AD17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9551" y="0"/>
                <a:ext cx="3502688" cy="1095845"/>
                <a:chOff x="1359551" y="-683"/>
                <a:chExt cx="3502688" cy="1095845"/>
              </a:xfrm>
            </p:grpSpPr>
            <p:sp>
              <p:nvSpPr>
                <p:cNvPr id="69666" name="Freeform 14">
                  <a:extLst>
                    <a:ext uri="{FF2B5EF4-FFF2-40B4-BE49-F238E27FC236}">
                      <a16:creationId xmlns:a16="http://schemas.microsoft.com/office/drawing/2014/main" id="{6E0D9DB6-6241-4539-8956-132D26ED64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82904" y="796817"/>
                  <a:ext cx="3158443" cy="131960"/>
                </a:xfrm>
                <a:custGeom>
                  <a:avLst/>
                  <a:gdLst>
                    <a:gd name="T0" fmla="*/ 0 w 1101"/>
                    <a:gd name="T1" fmla="*/ 131960 h 46"/>
                    <a:gd name="T2" fmla="*/ 14344 w 1101"/>
                    <a:gd name="T3" fmla="*/ 25818 h 46"/>
                    <a:gd name="T4" fmla="*/ 3158443 w 1101"/>
                    <a:gd name="T5" fmla="*/ 0 h 46"/>
                    <a:gd name="T6" fmla="*/ 3158443 w 1101"/>
                    <a:gd name="T7" fmla="*/ 88930 h 46"/>
                    <a:gd name="T8" fmla="*/ 0 w 1101"/>
                    <a:gd name="T9" fmla="*/ 131960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01" h="46">
                      <a:moveTo>
                        <a:pt x="0" y="46"/>
                      </a:moveTo>
                      <a:lnTo>
                        <a:pt x="5" y="9"/>
                      </a:lnTo>
                      <a:lnTo>
                        <a:pt x="1101" y="0"/>
                      </a:lnTo>
                      <a:lnTo>
                        <a:pt x="1101" y="3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667" name="Freeform 15">
                  <a:extLst>
                    <a:ext uri="{FF2B5EF4-FFF2-40B4-BE49-F238E27FC236}">
                      <a16:creationId xmlns:a16="http://schemas.microsoft.com/office/drawing/2014/main" id="{B003CE35-FA5B-4DA6-A29C-9205038A08E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59551" y="831241"/>
                  <a:ext cx="3502688" cy="263921"/>
                </a:xfrm>
                <a:custGeom>
                  <a:avLst/>
                  <a:gdLst>
                    <a:gd name="T0" fmla="*/ 48768 w 1221"/>
                    <a:gd name="T1" fmla="*/ 43031 h 92"/>
                    <a:gd name="T2" fmla="*/ 3428102 w 1221"/>
                    <a:gd name="T3" fmla="*/ 0 h 92"/>
                    <a:gd name="T4" fmla="*/ 3502688 w 1221"/>
                    <a:gd name="T5" fmla="*/ 258184 h 92"/>
                    <a:gd name="T6" fmla="*/ 0 w 1221"/>
                    <a:gd name="T7" fmla="*/ 263921 h 92"/>
                    <a:gd name="T8" fmla="*/ 48768 w 1221"/>
                    <a:gd name="T9" fmla="*/ 43031 h 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21" h="92">
                      <a:moveTo>
                        <a:pt x="17" y="15"/>
                      </a:moveTo>
                      <a:lnTo>
                        <a:pt x="1195" y="0"/>
                      </a:lnTo>
                      <a:lnTo>
                        <a:pt x="1221" y="90"/>
                      </a:lnTo>
                      <a:lnTo>
                        <a:pt x="0" y="92"/>
                      </a:lnTo>
                      <a:lnTo>
                        <a:pt x="17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668" name="Freeform 16">
                  <a:extLst>
                    <a:ext uri="{FF2B5EF4-FFF2-40B4-BE49-F238E27FC236}">
                      <a16:creationId xmlns:a16="http://schemas.microsoft.com/office/drawing/2014/main" id="{B63E53D5-A0D7-450F-92C5-A4A68D7DBB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75108" y="-683"/>
                  <a:ext cx="31557" cy="831924"/>
                </a:xfrm>
                <a:custGeom>
                  <a:avLst/>
                  <a:gdLst>
                    <a:gd name="T0" fmla="*/ 0 w 11"/>
                    <a:gd name="T1" fmla="*/ 831924 h 290"/>
                    <a:gd name="T2" fmla="*/ 11475 w 11"/>
                    <a:gd name="T3" fmla="*/ 0 h 290"/>
                    <a:gd name="T4" fmla="*/ 31557 w 11"/>
                    <a:gd name="T5" fmla="*/ 0 h 290"/>
                    <a:gd name="T6" fmla="*/ 31557 w 11"/>
                    <a:gd name="T7" fmla="*/ 820449 h 290"/>
                    <a:gd name="T8" fmla="*/ 0 w 11"/>
                    <a:gd name="T9" fmla="*/ 831924 h 2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" h="290">
                      <a:moveTo>
                        <a:pt x="0" y="290"/>
                      </a:moveTo>
                      <a:lnTo>
                        <a:pt x="4" y="0"/>
                      </a:lnTo>
                      <a:lnTo>
                        <a:pt x="11" y="0"/>
                      </a:lnTo>
                      <a:lnTo>
                        <a:pt x="11" y="286"/>
                      </a:lnTo>
                      <a:lnTo>
                        <a:pt x="0" y="290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69669" name="Freeform 17">
                  <a:extLst>
                    <a:ext uri="{FF2B5EF4-FFF2-40B4-BE49-F238E27FC236}">
                      <a16:creationId xmlns:a16="http://schemas.microsoft.com/office/drawing/2014/main" id="{A56A4D1B-BAB1-48C3-A4F6-F19DFB41FD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95042" y="-683"/>
                  <a:ext cx="34424" cy="831924"/>
                </a:xfrm>
                <a:custGeom>
                  <a:avLst/>
                  <a:gdLst>
                    <a:gd name="T0" fmla="*/ 0 w 12"/>
                    <a:gd name="T1" fmla="*/ 831924 h 290"/>
                    <a:gd name="T2" fmla="*/ 14343 w 12"/>
                    <a:gd name="T3" fmla="*/ 0 h 290"/>
                    <a:gd name="T4" fmla="*/ 34424 w 12"/>
                    <a:gd name="T5" fmla="*/ 0 h 290"/>
                    <a:gd name="T6" fmla="*/ 34424 w 12"/>
                    <a:gd name="T7" fmla="*/ 823318 h 290"/>
                    <a:gd name="T8" fmla="*/ 0 w 12"/>
                    <a:gd name="T9" fmla="*/ 831924 h 2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290">
                      <a:moveTo>
                        <a:pt x="0" y="290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12" y="287"/>
                      </a:lnTo>
                      <a:lnTo>
                        <a:pt x="0" y="290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sp>
            <p:nvSpPr>
              <p:cNvPr id="244" name="Trapezoid 243">
                <a:extLst>
                  <a:ext uri="{FF2B5EF4-FFF2-40B4-BE49-F238E27FC236}">
                    <a16:creationId xmlns:a16="http://schemas.microsoft.com/office/drawing/2014/main" id="{19F044F7-97CA-4601-B31A-E7F5836B88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68376" y="1023390"/>
                <a:ext cx="4093641" cy="1877601"/>
              </a:xfrm>
              <a:prstGeom prst="trapezoid">
                <a:avLst>
                  <a:gd name="adj" fmla="val 17856"/>
                </a:avLst>
              </a:prstGeom>
              <a:gradFill>
                <a:gsLst>
                  <a:gs pos="89000">
                    <a:srgbClr val="FFFFFF">
                      <a:alpha val="20000"/>
                    </a:srgbClr>
                  </a:gs>
                  <a:gs pos="0">
                    <a:schemeClr val="bg1">
                      <a:alpha val="4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N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9635" name="Footer Placeholder 4">
            <a:extLst>
              <a:ext uri="{FF2B5EF4-FFF2-40B4-BE49-F238E27FC236}">
                <a16:creationId xmlns:a16="http://schemas.microsoft.com/office/drawing/2014/main" id="{6AB70736-8D26-4579-86CE-3698F633B2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PE">
                <a:solidFill>
                  <a:srgbClr val="898989"/>
                </a:solidFill>
                <a:latin typeface="Mali"/>
              </a:rPr>
              <a:t>www.inkppt.com</a:t>
            </a:r>
          </a:p>
        </p:txBody>
      </p:sp>
      <p:sp>
        <p:nvSpPr>
          <p:cNvPr id="69636" name="Slide Number Placeholder 5">
            <a:extLst>
              <a:ext uri="{FF2B5EF4-FFF2-40B4-BE49-F238E27FC236}">
                <a16:creationId xmlns:a16="http://schemas.microsoft.com/office/drawing/2014/main" id="{EBDF12EA-4840-4468-9E6F-4041DB45D8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58A9697-ED05-49FE-9077-C752B1BF1DFD}" type="slidenum">
              <a:rPr lang="en-US" altLang="es-PE">
                <a:solidFill>
                  <a:srgbClr val="272342"/>
                </a:solidFill>
                <a:latin typeface="Mali"/>
              </a:rPr>
              <a:pPr eaLnBrk="1" hangingPunct="1"/>
              <a:t>15</a:t>
            </a:fld>
            <a:endParaRPr lang="en-US" altLang="es-PE">
              <a:solidFill>
                <a:srgbClr val="272342"/>
              </a:solidFill>
              <a:latin typeface="Mali"/>
            </a:endParaRPr>
          </a:p>
        </p:txBody>
      </p:sp>
      <p:sp>
        <p:nvSpPr>
          <p:cNvPr id="375" name="3 Rectángulo">
            <a:extLst>
              <a:ext uri="{FF2B5EF4-FFF2-40B4-BE49-F238E27FC236}">
                <a16:creationId xmlns:a16="http://schemas.microsoft.com/office/drawing/2014/main" id="{B589739B-A4B9-4D9C-B8A6-AF6867719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438" y="317500"/>
            <a:ext cx="5768975" cy="58785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COMPETENCIA: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Resuelve problemas de cantidad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CAPACIDAD: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Traduce cantidades a expresiones numéricas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DESTREZA: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Traducir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PROPÓSITO DE APRENDIZAJE: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Traduce situaciones problemáticas de la vida diaria sobre números fraccionarios, que requieren de análisis a través del uso de algoritmos y del lenguaje matemático.</a:t>
            </a:r>
            <a:endParaRPr lang="es-PE" altLang="es-PE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4" name="CuadroTexto 253">
            <a:extLst>
              <a:ext uri="{FF2B5EF4-FFF2-40B4-BE49-F238E27FC236}">
                <a16:creationId xmlns:a16="http://schemas.microsoft.com/office/drawing/2014/main" id="{6F4CD763-B19B-443A-B57B-B6DB15BC6E67}"/>
              </a:ext>
            </a:extLst>
          </p:cNvPr>
          <p:cNvSpPr txBox="1"/>
          <p:nvPr/>
        </p:nvSpPr>
        <p:spPr>
          <a:xfrm>
            <a:off x="2328116" y="1089711"/>
            <a:ext cx="1476623" cy="64633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CLASE 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F9168C-0F2F-44E1-B0A1-A2E63DF75AE5}"/>
              </a:ext>
            </a:extLst>
          </p:cNvPr>
          <p:cNvSpPr/>
          <p:nvPr/>
        </p:nvSpPr>
        <p:spPr>
          <a:xfrm>
            <a:off x="0" y="5300663"/>
            <a:ext cx="12228513" cy="1598612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>
              <a:solidFill>
                <a:prstClr val="white"/>
              </a:solidFill>
            </a:endParaRPr>
          </a:p>
        </p:txBody>
      </p:sp>
      <p:pic>
        <p:nvPicPr>
          <p:cNvPr id="1287" name="Graphic 1286">
            <a:extLst>
              <a:ext uri="{FF2B5EF4-FFF2-40B4-BE49-F238E27FC236}">
                <a16:creationId xmlns:a16="http://schemas.microsoft.com/office/drawing/2014/main" id="{E1DAC6E1-223E-4068-B202-3F5399E03E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875"/>
            <a:ext cx="12192000" cy="5316538"/>
          </a:xfrm>
          <a:prstGeom prst="rect">
            <a:avLst/>
          </a:prstGeom>
        </p:spPr>
      </p:pic>
      <p:grpSp>
        <p:nvGrpSpPr>
          <p:cNvPr id="70660" name="Group 1287">
            <a:extLst>
              <a:ext uri="{FF2B5EF4-FFF2-40B4-BE49-F238E27FC236}">
                <a16:creationId xmlns:a16="http://schemas.microsoft.com/office/drawing/2014/main" id="{1271E09E-FDFA-4795-BCDF-01D33FDA4A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3763" y="0"/>
            <a:ext cx="4564062" cy="6745288"/>
            <a:chOff x="7243535" y="0"/>
            <a:chExt cx="4564063" cy="6745456"/>
          </a:xfrm>
        </p:grpSpPr>
        <p:sp>
          <p:nvSpPr>
            <p:cNvPr id="1286" name="Trapezoid 1285">
              <a:extLst>
                <a:ext uri="{FF2B5EF4-FFF2-40B4-BE49-F238E27FC236}">
                  <a16:creationId xmlns:a16="http://schemas.microsoft.com/office/drawing/2014/main" id="{084CD8B6-2C0F-41C9-9FF4-385D16C31D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67399" y="1808331"/>
              <a:ext cx="1448366" cy="1144588"/>
            </a:xfrm>
            <a:prstGeom prst="trapezoid">
              <a:avLst>
                <a:gd name="adj" fmla="val 30634"/>
              </a:avLst>
            </a:prstGeom>
            <a:gradFill>
              <a:gsLst>
                <a:gs pos="89000">
                  <a:srgbClr val="FFFFFF">
                    <a:alpha val="20000"/>
                  </a:srgbClr>
                </a:gs>
                <a:gs pos="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white"/>
                </a:solidFill>
              </a:endParaRPr>
            </a:p>
          </p:txBody>
        </p:sp>
        <p:sp>
          <p:nvSpPr>
            <p:cNvPr id="70676" name="Oval 339">
              <a:extLst>
                <a:ext uri="{FF2B5EF4-FFF2-40B4-BE49-F238E27FC236}">
                  <a16:creationId xmlns:a16="http://schemas.microsoft.com/office/drawing/2014/main" id="{6ECCFB64-C187-4D8D-AD38-3A385D6750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43535" y="6431131"/>
              <a:ext cx="4564063" cy="130175"/>
            </a:xfrm>
            <a:prstGeom prst="ellipse">
              <a:avLst/>
            </a:prstGeom>
            <a:solidFill>
              <a:srgbClr val="80A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grpSp>
          <p:nvGrpSpPr>
            <p:cNvPr id="70677" name="Group 5598">
              <a:extLst>
                <a:ext uri="{FF2B5EF4-FFF2-40B4-BE49-F238E27FC236}">
                  <a16:creationId xmlns:a16="http://schemas.microsoft.com/office/drawing/2014/main" id="{FEFC6DA5-48BD-4DF1-9242-4711C9781B5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78948" y="4102268"/>
              <a:ext cx="303212" cy="488951"/>
              <a:chOff x="10380663" y="3589338"/>
              <a:chExt cx="303212" cy="488951"/>
            </a:xfrm>
          </p:grpSpPr>
          <p:sp>
            <p:nvSpPr>
              <p:cNvPr id="70850" name="Freeform 341">
                <a:extLst>
                  <a:ext uri="{FF2B5EF4-FFF2-40B4-BE49-F238E27FC236}">
                    <a16:creationId xmlns:a16="http://schemas.microsoft.com/office/drawing/2014/main" id="{6558C16E-B5C1-4524-ADD1-A23BB80F889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380663" y="3835401"/>
                <a:ext cx="287338" cy="242888"/>
              </a:xfrm>
              <a:custGeom>
                <a:avLst/>
                <a:gdLst>
                  <a:gd name="T0" fmla="*/ 0 w 472"/>
                  <a:gd name="T1" fmla="*/ 76863 h 395"/>
                  <a:gd name="T2" fmla="*/ 46875 w 472"/>
                  <a:gd name="T3" fmla="*/ 132205 h 395"/>
                  <a:gd name="T4" fmla="*/ 83401 w 472"/>
                  <a:gd name="T5" fmla="*/ 115602 h 395"/>
                  <a:gd name="T6" fmla="*/ 78531 w 472"/>
                  <a:gd name="T7" fmla="*/ 242888 h 395"/>
                  <a:gd name="T8" fmla="*/ 287338 w 472"/>
                  <a:gd name="T9" fmla="*/ 242888 h 395"/>
                  <a:gd name="T10" fmla="*/ 262987 w 472"/>
                  <a:gd name="T11" fmla="*/ 0 h 395"/>
                  <a:gd name="T12" fmla="*/ 83401 w 472"/>
                  <a:gd name="T13" fmla="*/ 0 h 395"/>
                  <a:gd name="T14" fmla="*/ 83401 w 472"/>
                  <a:gd name="T15" fmla="*/ 38124 h 395"/>
                  <a:gd name="T16" fmla="*/ 46875 w 472"/>
                  <a:gd name="T17" fmla="*/ 22137 h 395"/>
                  <a:gd name="T18" fmla="*/ 0 w 472"/>
                  <a:gd name="T19" fmla="*/ 76863 h 395"/>
                  <a:gd name="T20" fmla="*/ 20698 w 472"/>
                  <a:gd name="T21" fmla="*/ 76863 h 395"/>
                  <a:gd name="T22" fmla="*/ 46875 w 472"/>
                  <a:gd name="T23" fmla="*/ 43658 h 395"/>
                  <a:gd name="T24" fmla="*/ 77313 w 472"/>
                  <a:gd name="T25" fmla="*/ 76863 h 395"/>
                  <a:gd name="T26" fmla="*/ 46875 w 472"/>
                  <a:gd name="T27" fmla="*/ 110068 h 395"/>
                  <a:gd name="T28" fmla="*/ 20698 w 472"/>
                  <a:gd name="T29" fmla="*/ 76863 h 39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2" h="395">
                    <a:moveTo>
                      <a:pt x="0" y="125"/>
                    </a:moveTo>
                    <a:cubicBezTo>
                      <a:pt x="0" y="175"/>
                      <a:pt x="30" y="215"/>
                      <a:pt x="77" y="215"/>
                    </a:cubicBezTo>
                    <a:cubicBezTo>
                      <a:pt x="101" y="215"/>
                      <a:pt x="122" y="204"/>
                      <a:pt x="137" y="188"/>
                    </a:cubicBezTo>
                    <a:cubicBezTo>
                      <a:pt x="129" y="395"/>
                      <a:pt x="129" y="395"/>
                      <a:pt x="129" y="395"/>
                    </a:cubicBezTo>
                    <a:cubicBezTo>
                      <a:pt x="472" y="395"/>
                      <a:pt x="472" y="395"/>
                      <a:pt x="472" y="395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62"/>
                      <a:pt x="137" y="62"/>
                      <a:pt x="137" y="62"/>
                    </a:cubicBezTo>
                    <a:cubicBezTo>
                      <a:pt x="122" y="46"/>
                      <a:pt x="101" y="36"/>
                      <a:pt x="77" y="36"/>
                    </a:cubicBezTo>
                    <a:cubicBezTo>
                      <a:pt x="30" y="36"/>
                      <a:pt x="0" y="76"/>
                      <a:pt x="0" y="125"/>
                    </a:cubicBezTo>
                    <a:close/>
                    <a:moveTo>
                      <a:pt x="34" y="125"/>
                    </a:moveTo>
                    <a:cubicBezTo>
                      <a:pt x="34" y="95"/>
                      <a:pt x="49" y="71"/>
                      <a:pt x="77" y="71"/>
                    </a:cubicBezTo>
                    <a:cubicBezTo>
                      <a:pt x="105" y="71"/>
                      <a:pt x="127" y="95"/>
                      <a:pt x="127" y="125"/>
                    </a:cubicBezTo>
                    <a:cubicBezTo>
                      <a:pt x="127" y="155"/>
                      <a:pt x="105" y="179"/>
                      <a:pt x="77" y="179"/>
                    </a:cubicBezTo>
                    <a:cubicBezTo>
                      <a:pt x="49" y="179"/>
                      <a:pt x="34" y="155"/>
                      <a:pt x="34" y="1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51" name="Freeform 342">
                <a:extLst>
                  <a:ext uri="{FF2B5EF4-FFF2-40B4-BE49-F238E27FC236}">
                    <a16:creationId xmlns:a16="http://schemas.microsoft.com/office/drawing/2014/main" id="{83DD3969-E776-4220-9467-88AB6DD0D2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561638" y="3844926"/>
                <a:ext cx="92075" cy="219075"/>
              </a:xfrm>
              <a:custGeom>
                <a:avLst/>
                <a:gdLst>
                  <a:gd name="T0" fmla="*/ 26988 w 58"/>
                  <a:gd name="T1" fmla="*/ 4763 h 138"/>
                  <a:gd name="T2" fmla="*/ 66675 w 58"/>
                  <a:gd name="T3" fmla="*/ 0 h 138"/>
                  <a:gd name="T4" fmla="*/ 92075 w 58"/>
                  <a:gd name="T5" fmla="*/ 219075 h 138"/>
                  <a:gd name="T6" fmla="*/ 0 w 58"/>
                  <a:gd name="T7" fmla="*/ 219075 h 138"/>
                  <a:gd name="T8" fmla="*/ 26988 w 58"/>
                  <a:gd name="T9" fmla="*/ 476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138">
                    <a:moveTo>
                      <a:pt x="17" y="3"/>
                    </a:moveTo>
                    <a:lnTo>
                      <a:pt x="42" y="0"/>
                    </a:lnTo>
                    <a:lnTo>
                      <a:pt x="58" y="138"/>
                    </a:lnTo>
                    <a:lnTo>
                      <a:pt x="0" y="138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52" name="Freeform 343">
                <a:extLst>
                  <a:ext uri="{FF2B5EF4-FFF2-40B4-BE49-F238E27FC236}">
                    <a16:creationId xmlns:a16="http://schemas.microsoft.com/office/drawing/2014/main" id="{4E0397BB-5E9A-48EE-8982-7C2F9B7629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67975" y="3589338"/>
                <a:ext cx="215900" cy="231775"/>
              </a:xfrm>
              <a:custGeom>
                <a:avLst/>
                <a:gdLst>
                  <a:gd name="T0" fmla="*/ 81576 w 352"/>
                  <a:gd name="T1" fmla="*/ 231775 h 379"/>
                  <a:gd name="T2" fmla="*/ 107950 w 352"/>
                  <a:gd name="T3" fmla="*/ 185298 h 379"/>
                  <a:gd name="T4" fmla="*/ 107950 w 352"/>
                  <a:gd name="T5" fmla="*/ 105185 h 379"/>
                  <a:gd name="T6" fmla="*/ 34348 w 352"/>
                  <a:gd name="T7" fmla="*/ 57485 h 379"/>
                  <a:gd name="T8" fmla="*/ 100590 w 352"/>
                  <a:gd name="T9" fmla="*/ 0 h 379"/>
                  <a:gd name="T10" fmla="*/ 55815 w 352"/>
                  <a:gd name="T11" fmla="*/ 70328 h 379"/>
                  <a:gd name="T12" fmla="*/ 200566 w 352"/>
                  <a:gd name="T13" fmla="*/ 122920 h 379"/>
                  <a:gd name="T14" fmla="*/ 103657 w 352"/>
                  <a:gd name="T15" fmla="*/ 198140 h 379"/>
                  <a:gd name="T16" fmla="*/ 81576 w 352"/>
                  <a:gd name="T17" fmla="*/ 231775 h 3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52" h="379">
                    <a:moveTo>
                      <a:pt x="133" y="379"/>
                    </a:moveTo>
                    <a:cubicBezTo>
                      <a:pt x="133" y="379"/>
                      <a:pt x="104" y="313"/>
                      <a:pt x="176" y="303"/>
                    </a:cubicBezTo>
                    <a:cubicBezTo>
                      <a:pt x="247" y="293"/>
                      <a:pt x="302" y="190"/>
                      <a:pt x="176" y="172"/>
                    </a:cubicBezTo>
                    <a:cubicBezTo>
                      <a:pt x="84" y="158"/>
                      <a:pt x="0" y="152"/>
                      <a:pt x="56" y="94"/>
                    </a:cubicBezTo>
                    <a:cubicBezTo>
                      <a:pt x="111" y="36"/>
                      <a:pt x="176" y="75"/>
                      <a:pt x="164" y="0"/>
                    </a:cubicBezTo>
                    <a:cubicBezTo>
                      <a:pt x="228" y="53"/>
                      <a:pt x="87" y="83"/>
                      <a:pt x="91" y="115"/>
                    </a:cubicBezTo>
                    <a:cubicBezTo>
                      <a:pt x="101" y="180"/>
                      <a:pt x="308" y="129"/>
                      <a:pt x="327" y="201"/>
                    </a:cubicBezTo>
                    <a:cubicBezTo>
                      <a:pt x="352" y="290"/>
                      <a:pt x="274" y="331"/>
                      <a:pt x="169" y="324"/>
                    </a:cubicBezTo>
                    <a:cubicBezTo>
                      <a:pt x="135" y="322"/>
                      <a:pt x="133" y="379"/>
                      <a:pt x="133" y="37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78" name="Group 1283">
              <a:extLst>
                <a:ext uri="{FF2B5EF4-FFF2-40B4-BE49-F238E27FC236}">
                  <a16:creationId xmlns:a16="http://schemas.microsoft.com/office/drawing/2014/main" id="{C1C58493-B84B-4E2C-BEF5-B13C3AA38C5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00698" y="4591218"/>
              <a:ext cx="4249738" cy="1905001"/>
              <a:chOff x="6602413" y="4078288"/>
              <a:chExt cx="4249738" cy="1905001"/>
            </a:xfrm>
          </p:grpSpPr>
          <p:sp>
            <p:nvSpPr>
              <p:cNvPr id="70847" name="Freeform 340">
                <a:extLst>
                  <a:ext uri="{FF2B5EF4-FFF2-40B4-BE49-F238E27FC236}">
                    <a16:creationId xmlns:a16="http://schemas.microsoft.com/office/drawing/2014/main" id="{05D8928F-C204-4B29-8161-E7B3588341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02413" y="4078288"/>
                <a:ext cx="4249738" cy="74613"/>
              </a:xfrm>
              <a:custGeom>
                <a:avLst/>
                <a:gdLst>
                  <a:gd name="T0" fmla="*/ 0 w 2677"/>
                  <a:gd name="T1" fmla="*/ 44450 h 47"/>
                  <a:gd name="T2" fmla="*/ 4249738 w 2677"/>
                  <a:gd name="T3" fmla="*/ 74613 h 47"/>
                  <a:gd name="T4" fmla="*/ 4249738 w 2677"/>
                  <a:gd name="T5" fmla="*/ 0 h 47"/>
                  <a:gd name="T6" fmla="*/ 0 w 2677"/>
                  <a:gd name="T7" fmla="*/ 0 h 47"/>
                  <a:gd name="T8" fmla="*/ 0 w 2677"/>
                  <a:gd name="T9" fmla="*/ 4445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77" h="47">
                    <a:moveTo>
                      <a:pt x="0" y="28"/>
                    </a:moveTo>
                    <a:lnTo>
                      <a:pt x="2677" y="47"/>
                    </a:lnTo>
                    <a:lnTo>
                      <a:pt x="2677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8" name="Rectangle 344">
                <a:extLst>
                  <a:ext uri="{FF2B5EF4-FFF2-40B4-BE49-F238E27FC236}">
                    <a16:creationId xmlns:a16="http://schemas.microsoft.com/office/drawing/2014/main" id="{7D67E316-998B-42D3-BB74-CBC5552295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717213" y="4152901"/>
                <a:ext cx="134938" cy="1830388"/>
              </a:xfrm>
              <a:prstGeom prst="rect">
                <a:avLst/>
              </a:pr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49" name="Rectangle 345">
                <a:extLst>
                  <a:ext uri="{FF2B5EF4-FFF2-40B4-BE49-F238E27FC236}">
                    <a16:creationId xmlns:a16="http://schemas.microsoft.com/office/drawing/2014/main" id="{2F90067B-116A-4174-8570-415BD069E4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602413" y="4122738"/>
                <a:ext cx="134938" cy="1855788"/>
              </a:xfrm>
              <a:prstGeom prst="rect">
                <a:avLst/>
              </a:pr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</p:grpSp>
        <p:grpSp>
          <p:nvGrpSpPr>
            <p:cNvPr id="70679" name="Group 5596">
              <a:extLst>
                <a:ext uri="{FF2B5EF4-FFF2-40B4-BE49-F238E27FC236}">
                  <a16:creationId xmlns:a16="http://schemas.microsoft.com/office/drawing/2014/main" id="{3EBA7E5D-1B97-4E78-B282-CC98E17442B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557860" y="4207043"/>
              <a:ext cx="871538" cy="384176"/>
              <a:chOff x="6759575" y="3694113"/>
              <a:chExt cx="871538" cy="384176"/>
            </a:xfrm>
          </p:grpSpPr>
          <p:sp>
            <p:nvSpPr>
              <p:cNvPr id="70835" name="Freeform 432">
                <a:extLst>
                  <a:ext uri="{FF2B5EF4-FFF2-40B4-BE49-F238E27FC236}">
                    <a16:creationId xmlns:a16="http://schemas.microsoft.com/office/drawing/2014/main" id="{A696763E-E647-4EDE-9271-6209C02F9A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04025" y="3908426"/>
                <a:ext cx="827088" cy="169863"/>
              </a:xfrm>
              <a:custGeom>
                <a:avLst/>
                <a:gdLst>
                  <a:gd name="T0" fmla="*/ 0 w 521"/>
                  <a:gd name="T1" fmla="*/ 168275 h 107"/>
                  <a:gd name="T2" fmla="*/ 9525 w 521"/>
                  <a:gd name="T3" fmla="*/ 41275 h 107"/>
                  <a:gd name="T4" fmla="*/ 787400 w 521"/>
                  <a:gd name="T5" fmla="*/ 0 h 107"/>
                  <a:gd name="T6" fmla="*/ 827088 w 521"/>
                  <a:gd name="T7" fmla="*/ 169863 h 107"/>
                  <a:gd name="T8" fmla="*/ 0 w 521"/>
                  <a:gd name="T9" fmla="*/ 168275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21" h="107">
                    <a:moveTo>
                      <a:pt x="0" y="106"/>
                    </a:moveTo>
                    <a:lnTo>
                      <a:pt x="6" y="26"/>
                    </a:lnTo>
                    <a:lnTo>
                      <a:pt x="496" y="0"/>
                    </a:lnTo>
                    <a:lnTo>
                      <a:pt x="521" y="107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6" name="Freeform 433">
                <a:extLst>
                  <a:ext uri="{FF2B5EF4-FFF2-40B4-BE49-F238E27FC236}">
                    <a16:creationId xmlns:a16="http://schemas.microsoft.com/office/drawing/2014/main" id="{E2FE4ABA-9781-4B9D-B47C-2015B0C4C3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04025" y="3908426"/>
                <a:ext cx="827088" cy="169863"/>
              </a:xfrm>
              <a:custGeom>
                <a:avLst/>
                <a:gdLst>
                  <a:gd name="T0" fmla="*/ 0 w 521"/>
                  <a:gd name="T1" fmla="*/ 168275 h 107"/>
                  <a:gd name="T2" fmla="*/ 9525 w 521"/>
                  <a:gd name="T3" fmla="*/ 41275 h 107"/>
                  <a:gd name="T4" fmla="*/ 787400 w 521"/>
                  <a:gd name="T5" fmla="*/ 0 h 107"/>
                  <a:gd name="T6" fmla="*/ 827088 w 521"/>
                  <a:gd name="T7" fmla="*/ 169863 h 107"/>
                  <a:gd name="T8" fmla="*/ 0 w 521"/>
                  <a:gd name="T9" fmla="*/ 168275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21" h="107">
                    <a:moveTo>
                      <a:pt x="0" y="106"/>
                    </a:moveTo>
                    <a:lnTo>
                      <a:pt x="6" y="26"/>
                    </a:lnTo>
                    <a:lnTo>
                      <a:pt x="496" y="0"/>
                    </a:lnTo>
                    <a:lnTo>
                      <a:pt x="521" y="107"/>
                    </a:lnTo>
                    <a:lnTo>
                      <a:pt x="0" y="10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7" name="Freeform 434">
                <a:extLst>
                  <a:ext uri="{FF2B5EF4-FFF2-40B4-BE49-F238E27FC236}">
                    <a16:creationId xmlns:a16="http://schemas.microsoft.com/office/drawing/2014/main" id="{8CDD0B26-FA98-4745-B7E6-43F1C2B16A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59575" y="3694113"/>
                <a:ext cx="809625" cy="152400"/>
              </a:xfrm>
              <a:custGeom>
                <a:avLst/>
                <a:gdLst>
                  <a:gd name="T0" fmla="*/ 0 w 510"/>
                  <a:gd name="T1" fmla="*/ 125413 h 96"/>
                  <a:gd name="T2" fmla="*/ 7938 w 510"/>
                  <a:gd name="T3" fmla="*/ 0 h 96"/>
                  <a:gd name="T4" fmla="*/ 809625 w 510"/>
                  <a:gd name="T5" fmla="*/ 57150 h 96"/>
                  <a:gd name="T6" fmla="*/ 792163 w 510"/>
                  <a:gd name="T7" fmla="*/ 152400 h 96"/>
                  <a:gd name="T8" fmla="*/ 0 w 510"/>
                  <a:gd name="T9" fmla="*/ 125413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0" h="96">
                    <a:moveTo>
                      <a:pt x="0" y="79"/>
                    </a:moveTo>
                    <a:lnTo>
                      <a:pt x="5" y="0"/>
                    </a:lnTo>
                    <a:lnTo>
                      <a:pt x="510" y="36"/>
                    </a:lnTo>
                    <a:lnTo>
                      <a:pt x="499" y="96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8" name="Freeform 435">
                <a:extLst>
                  <a:ext uri="{FF2B5EF4-FFF2-40B4-BE49-F238E27FC236}">
                    <a16:creationId xmlns:a16="http://schemas.microsoft.com/office/drawing/2014/main" id="{10F5307A-00D3-4258-AE0E-CCEBBDC017A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72288" y="3819526"/>
                <a:ext cx="654050" cy="125413"/>
              </a:xfrm>
              <a:custGeom>
                <a:avLst/>
                <a:gdLst>
                  <a:gd name="T0" fmla="*/ 15875 w 412"/>
                  <a:gd name="T1" fmla="*/ 125413 h 79"/>
                  <a:gd name="T2" fmla="*/ 0 w 412"/>
                  <a:gd name="T3" fmla="*/ 0 h 79"/>
                  <a:gd name="T4" fmla="*/ 646113 w 412"/>
                  <a:gd name="T5" fmla="*/ 26988 h 79"/>
                  <a:gd name="T6" fmla="*/ 654050 w 412"/>
                  <a:gd name="T7" fmla="*/ 92075 h 79"/>
                  <a:gd name="T8" fmla="*/ 15875 w 412"/>
                  <a:gd name="T9" fmla="*/ 125413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2" h="79">
                    <a:moveTo>
                      <a:pt x="10" y="79"/>
                    </a:moveTo>
                    <a:lnTo>
                      <a:pt x="0" y="0"/>
                    </a:lnTo>
                    <a:lnTo>
                      <a:pt x="407" y="17"/>
                    </a:lnTo>
                    <a:lnTo>
                      <a:pt x="412" y="58"/>
                    </a:lnTo>
                    <a:lnTo>
                      <a:pt x="10" y="79"/>
                    </a:lnTo>
                    <a:close/>
                  </a:path>
                </a:pathLst>
              </a:cu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9" name="Freeform 436">
                <a:extLst>
                  <a:ext uri="{FF2B5EF4-FFF2-40B4-BE49-F238E27FC236}">
                    <a16:creationId xmlns:a16="http://schemas.microsoft.com/office/drawing/2014/main" id="{38D86B71-3A19-4ACF-8F05-4B2F0183F9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99263" y="3724276"/>
                <a:ext cx="758825" cy="106363"/>
              </a:xfrm>
              <a:custGeom>
                <a:avLst/>
                <a:gdLst>
                  <a:gd name="T0" fmla="*/ 758825 w 478"/>
                  <a:gd name="T1" fmla="*/ 34925 h 67"/>
                  <a:gd name="T2" fmla="*/ 4763 w 478"/>
                  <a:gd name="T3" fmla="*/ 0 h 67"/>
                  <a:gd name="T4" fmla="*/ 0 w 478"/>
                  <a:gd name="T5" fmla="*/ 76200 h 67"/>
                  <a:gd name="T6" fmla="*/ 749300 w 478"/>
                  <a:gd name="T7" fmla="*/ 106363 h 67"/>
                  <a:gd name="T8" fmla="*/ 758825 w 478"/>
                  <a:gd name="T9" fmla="*/ 34925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8" h="67">
                    <a:moveTo>
                      <a:pt x="478" y="22"/>
                    </a:moveTo>
                    <a:lnTo>
                      <a:pt x="3" y="0"/>
                    </a:lnTo>
                    <a:lnTo>
                      <a:pt x="0" y="48"/>
                    </a:lnTo>
                    <a:lnTo>
                      <a:pt x="472" y="67"/>
                    </a:lnTo>
                    <a:lnTo>
                      <a:pt x="478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0" name="Oval 437">
                <a:extLst>
                  <a:ext uri="{FF2B5EF4-FFF2-40B4-BE49-F238E27FC236}">
                    <a16:creationId xmlns:a16="http://schemas.microsoft.com/office/drawing/2014/main" id="{84B75685-5D37-45D1-9141-F35F5A1469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94513" y="3986213"/>
                <a:ext cx="55563" cy="55563"/>
              </a:xfrm>
              <a:prstGeom prst="ellipse">
                <a:avLst/>
              </a:pr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41" name="Freeform 438">
                <a:extLst>
                  <a:ext uri="{FF2B5EF4-FFF2-40B4-BE49-F238E27FC236}">
                    <a16:creationId xmlns:a16="http://schemas.microsoft.com/office/drawing/2014/main" id="{2DB8E672-65DD-40C4-9C3B-A1BE0CFF896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997700" y="3944938"/>
                <a:ext cx="76200" cy="115888"/>
              </a:xfrm>
              <a:custGeom>
                <a:avLst/>
                <a:gdLst>
                  <a:gd name="T0" fmla="*/ 0 w 48"/>
                  <a:gd name="T1" fmla="*/ 9525 h 73"/>
                  <a:gd name="T2" fmla="*/ 69850 w 48"/>
                  <a:gd name="T3" fmla="*/ 0 h 73"/>
                  <a:gd name="T4" fmla="*/ 76200 w 48"/>
                  <a:gd name="T5" fmla="*/ 115888 h 73"/>
                  <a:gd name="T6" fmla="*/ 0 w 48"/>
                  <a:gd name="T7" fmla="*/ 115888 h 73"/>
                  <a:gd name="T8" fmla="*/ 0 w 48"/>
                  <a:gd name="T9" fmla="*/ 952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73">
                    <a:moveTo>
                      <a:pt x="0" y="6"/>
                    </a:moveTo>
                    <a:lnTo>
                      <a:pt x="44" y="0"/>
                    </a:lnTo>
                    <a:lnTo>
                      <a:pt x="48" y="73"/>
                    </a:lnTo>
                    <a:lnTo>
                      <a:pt x="0" y="7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2" name="Freeform 439">
                <a:extLst>
                  <a:ext uri="{FF2B5EF4-FFF2-40B4-BE49-F238E27FC236}">
                    <a16:creationId xmlns:a16="http://schemas.microsoft.com/office/drawing/2014/main" id="{A85984B8-7097-4FEE-A05C-8516BDC4B7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997700" y="3944938"/>
                <a:ext cx="76200" cy="115888"/>
              </a:xfrm>
              <a:custGeom>
                <a:avLst/>
                <a:gdLst>
                  <a:gd name="T0" fmla="*/ 0 w 48"/>
                  <a:gd name="T1" fmla="*/ 9525 h 73"/>
                  <a:gd name="T2" fmla="*/ 69850 w 48"/>
                  <a:gd name="T3" fmla="*/ 0 h 73"/>
                  <a:gd name="T4" fmla="*/ 76200 w 48"/>
                  <a:gd name="T5" fmla="*/ 115888 h 73"/>
                  <a:gd name="T6" fmla="*/ 0 w 48"/>
                  <a:gd name="T7" fmla="*/ 115888 h 73"/>
                  <a:gd name="T8" fmla="*/ 0 w 48"/>
                  <a:gd name="T9" fmla="*/ 952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73">
                    <a:moveTo>
                      <a:pt x="0" y="6"/>
                    </a:moveTo>
                    <a:lnTo>
                      <a:pt x="44" y="0"/>
                    </a:lnTo>
                    <a:lnTo>
                      <a:pt x="48" y="73"/>
                    </a:lnTo>
                    <a:lnTo>
                      <a:pt x="0" y="73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3" name="Freeform 440">
                <a:extLst>
                  <a:ext uri="{FF2B5EF4-FFF2-40B4-BE49-F238E27FC236}">
                    <a16:creationId xmlns:a16="http://schemas.microsoft.com/office/drawing/2014/main" id="{4A483617-40E2-4DC9-BDBD-A08BB43096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4988" y="3894138"/>
                <a:ext cx="641350" cy="50800"/>
              </a:xfrm>
              <a:custGeom>
                <a:avLst/>
                <a:gdLst>
                  <a:gd name="T0" fmla="*/ 3175 w 404"/>
                  <a:gd name="T1" fmla="*/ 50800 h 32"/>
                  <a:gd name="T2" fmla="*/ 0 w 404"/>
                  <a:gd name="T3" fmla="*/ 25400 h 32"/>
                  <a:gd name="T4" fmla="*/ 639763 w 404"/>
                  <a:gd name="T5" fmla="*/ 0 h 32"/>
                  <a:gd name="T6" fmla="*/ 641350 w 404"/>
                  <a:gd name="T7" fmla="*/ 17463 h 32"/>
                  <a:gd name="T8" fmla="*/ 3175 w 404"/>
                  <a:gd name="T9" fmla="*/ 5080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4" h="32">
                    <a:moveTo>
                      <a:pt x="2" y="32"/>
                    </a:moveTo>
                    <a:lnTo>
                      <a:pt x="0" y="16"/>
                    </a:lnTo>
                    <a:lnTo>
                      <a:pt x="403" y="0"/>
                    </a:lnTo>
                    <a:lnTo>
                      <a:pt x="404" y="11"/>
                    </a:lnTo>
                    <a:lnTo>
                      <a:pt x="2" y="32"/>
                    </a:lnTo>
                    <a:close/>
                  </a:path>
                </a:pathLst>
              </a:cu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4" name="Freeform 441">
                <a:extLst>
                  <a:ext uri="{FF2B5EF4-FFF2-40B4-BE49-F238E27FC236}">
                    <a16:creationId xmlns:a16="http://schemas.microsoft.com/office/drawing/2014/main" id="{3783D930-38D3-4777-809E-1867C78FEFD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835775" y="3919538"/>
                <a:ext cx="758825" cy="106363"/>
              </a:xfrm>
              <a:custGeom>
                <a:avLst/>
                <a:gdLst>
                  <a:gd name="T0" fmla="*/ 192911 w 1243"/>
                  <a:gd name="T1" fmla="*/ 30741 h 173"/>
                  <a:gd name="T2" fmla="*/ 0 w 1243"/>
                  <a:gd name="T3" fmla="*/ 41807 h 173"/>
                  <a:gd name="T4" fmla="*/ 161777 w 1243"/>
                  <a:gd name="T5" fmla="*/ 66400 h 173"/>
                  <a:gd name="T6" fmla="*/ 161777 w 1243"/>
                  <a:gd name="T7" fmla="*/ 35044 h 173"/>
                  <a:gd name="T8" fmla="*/ 192911 w 1243"/>
                  <a:gd name="T9" fmla="*/ 30741 h 173"/>
                  <a:gd name="T10" fmla="*/ 739290 w 1243"/>
                  <a:gd name="T11" fmla="*/ 0 h 173"/>
                  <a:gd name="T12" fmla="*/ 231982 w 1243"/>
                  <a:gd name="T13" fmla="*/ 28281 h 173"/>
                  <a:gd name="T14" fmla="*/ 235645 w 1243"/>
                  <a:gd name="T15" fmla="*/ 76852 h 173"/>
                  <a:gd name="T16" fmla="*/ 565303 w 1243"/>
                  <a:gd name="T17" fmla="*/ 106363 h 173"/>
                  <a:gd name="T18" fmla="*/ 613531 w 1243"/>
                  <a:gd name="T19" fmla="*/ 104519 h 173"/>
                  <a:gd name="T20" fmla="*/ 739290 w 1243"/>
                  <a:gd name="T21" fmla="*/ 0 h 1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243" h="173">
                    <a:moveTo>
                      <a:pt x="316" y="5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113" y="86"/>
                      <a:pt x="265" y="108"/>
                    </a:cubicBezTo>
                    <a:cubicBezTo>
                      <a:pt x="265" y="57"/>
                      <a:pt x="265" y="57"/>
                      <a:pt x="265" y="57"/>
                    </a:cubicBezTo>
                    <a:cubicBezTo>
                      <a:pt x="316" y="50"/>
                      <a:pt x="316" y="50"/>
                      <a:pt x="316" y="50"/>
                    </a:cubicBezTo>
                    <a:moveTo>
                      <a:pt x="1211" y="0"/>
                    </a:moveTo>
                    <a:cubicBezTo>
                      <a:pt x="380" y="46"/>
                      <a:pt x="380" y="46"/>
                      <a:pt x="380" y="46"/>
                    </a:cubicBezTo>
                    <a:cubicBezTo>
                      <a:pt x="386" y="125"/>
                      <a:pt x="386" y="125"/>
                      <a:pt x="386" y="125"/>
                    </a:cubicBezTo>
                    <a:cubicBezTo>
                      <a:pt x="573" y="150"/>
                      <a:pt x="787" y="173"/>
                      <a:pt x="926" y="173"/>
                    </a:cubicBezTo>
                    <a:cubicBezTo>
                      <a:pt x="956" y="173"/>
                      <a:pt x="983" y="172"/>
                      <a:pt x="1005" y="170"/>
                    </a:cubicBezTo>
                    <a:cubicBezTo>
                      <a:pt x="1243" y="144"/>
                      <a:pt x="1211" y="0"/>
                      <a:pt x="1211" y="0"/>
                    </a:cubicBezTo>
                  </a:path>
                </a:pathLst>
              </a:custGeom>
              <a:solidFill>
                <a:srgbClr val="FF85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5" name="Freeform 442">
                <a:extLst>
                  <a:ext uri="{FF2B5EF4-FFF2-40B4-BE49-F238E27FC236}">
                    <a16:creationId xmlns:a16="http://schemas.microsoft.com/office/drawing/2014/main" id="{69F31CBD-1E92-4CEB-AD06-3B1119C2123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997700" y="3948113"/>
                <a:ext cx="73025" cy="47625"/>
              </a:xfrm>
              <a:custGeom>
                <a:avLst/>
                <a:gdLst>
                  <a:gd name="T0" fmla="*/ 69404 w 121"/>
                  <a:gd name="T1" fmla="*/ 0 h 79"/>
                  <a:gd name="T2" fmla="*/ 30779 w 121"/>
                  <a:gd name="T3" fmla="*/ 2411 h 79"/>
                  <a:gd name="T4" fmla="*/ 0 w 121"/>
                  <a:gd name="T5" fmla="*/ 6631 h 79"/>
                  <a:gd name="T6" fmla="*/ 0 w 121"/>
                  <a:gd name="T7" fmla="*/ 37377 h 79"/>
                  <a:gd name="T8" fmla="*/ 73025 w 121"/>
                  <a:gd name="T9" fmla="*/ 47625 h 79"/>
                  <a:gd name="T10" fmla="*/ 69404 w 121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1" h="79">
                    <a:moveTo>
                      <a:pt x="115" y="0"/>
                    </a:moveTo>
                    <a:cubicBezTo>
                      <a:pt x="51" y="4"/>
                      <a:pt x="51" y="4"/>
                      <a:pt x="51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38" y="68"/>
                      <a:pt x="78" y="73"/>
                      <a:pt x="121" y="79"/>
                    </a:cubicBezTo>
                    <a:cubicBezTo>
                      <a:pt x="115" y="0"/>
                      <a:pt x="115" y="0"/>
                      <a:pt x="11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46" name="Freeform 443">
                <a:extLst>
                  <a:ext uri="{FF2B5EF4-FFF2-40B4-BE49-F238E27FC236}">
                    <a16:creationId xmlns:a16="http://schemas.microsoft.com/office/drawing/2014/main" id="{0D751B16-206F-4783-BF84-E64A107273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10375" y="3735388"/>
                <a:ext cx="736600" cy="65088"/>
              </a:xfrm>
              <a:custGeom>
                <a:avLst/>
                <a:gdLst>
                  <a:gd name="T0" fmla="*/ 736600 w 464"/>
                  <a:gd name="T1" fmla="*/ 28575 h 41"/>
                  <a:gd name="T2" fmla="*/ 0 w 464"/>
                  <a:gd name="T3" fmla="*/ 0 h 41"/>
                  <a:gd name="T4" fmla="*/ 733425 w 464"/>
                  <a:gd name="T5" fmla="*/ 65088 h 41"/>
                  <a:gd name="T6" fmla="*/ 736600 w 464"/>
                  <a:gd name="T7" fmla="*/ 28575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64" h="41">
                    <a:moveTo>
                      <a:pt x="464" y="18"/>
                    </a:moveTo>
                    <a:lnTo>
                      <a:pt x="0" y="0"/>
                    </a:lnTo>
                    <a:lnTo>
                      <a:pt x="462" y="41"/>
                    </a:lnTo>
                    <a:lnTo>
                      <a:pt x="464" y="18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80" name="Group 5593">
              <a:extLst>
                <a:ext uri="{FF2B5EF4-FFF2-40B4-BE49-F238E27FC236}">
                  <a16:creationId xmlns:a16="http://schemas.microsoft.com/office/drawing/2014/main" id="{D359641D-5D9B-416A-9D3E-CBFD1520D42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150584" y="0"/>
              <a:ext cx="892175" cy="2078206"/>
              <a:chOff x="8352299" y="-512930"/>
              <a:chExt cx="892175" cy="2078206"/>
            </a:xfrm>
          </p:grpSpPr>
          <p:sp>
            <p:nvSpPr>
              <p:cNvPr id="70830" name="Rectangle 444">
                <a:extLst>
                  <a:ext uri="{FF2B5EF4-FFF2-40B4-BE49-F238E27FC236}">
                    <a16:creationId xmlns:a16="http://schemas.microsoft.com/office/drawing/2014/main" id="{41D6ADE8-4592-4525-836D-4D4D6530C0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85686" y="-512930"/>
                <a:ext cx="25400" cy="1080000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31" name="Freeform 445">
                <a:extLst>
                  <a:ext uri="{FF2B5EF4-FFF2-40B4-BE49-F238E27FC236}">
                    <a16:creationId xmlns:a16="http://schemas.microsoft.com/office/drawing/2014/main" id="{3E0FEE2C-8010-48F1-A280-976E13A3B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7574" y="533401"/>
                <a:ext cx="301625" cy="392113"/>
              </a:xfrm>
              <a:custGeom>
                <a:avLst/>
                <a:gdLst>
                  <a:gd name="T0" fmla="*/ 280988 w 190"/>
                  <a:gd name="T1" fmla="*/ 9525 h 247"/>
                  <a:gd name="T2" fmla="*/ 12700 w 190"/>
                  <a:gd name="T3" fmla="*/ 0 h 247"/>
                  <a:gd name="T4" fmla="*/ 0 w 190"/>
                  <a:gd name="T5" fmla="*/ 392113 h 247"/>
                  <a:gd name="T6" fmla="*/ 301625 w 190"/>
                  <a:gd name="T7" fmla="*/ 392113 h 247"/>
                  <a:gd name="T8" fmla="*/ 280988 w 190"/>
                  <a:gd name="T9" fmla="*/ 9525 h 2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0" h="247">
                    <a:moveTo>
                      <a:pt x="177" y="6"/>
                    </a:moveTo>
                    <a:lnTo>
                      <a:pt x="8" y="0"/>
                    </a:lnTo>
                    <a:lnTo>
                      <a:pt x="0" y="247"/>
                    </a:lnTo>
                    <a:lnTo>
                      <a:pt x="190" y="247"/>
                    </a:lnTo>
                    <a:lnTo>
                      <a:pt x="177" y="6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2" name="Freeform 446">
                <a:extLst>
                  <a:ext uri="{FF2B5EF4-FFF2-40B4-BE49-F238E27FC236}">
                    <a16:creationId xmlns:a16="http://schemas.microsoft.com/office/drawing/2014/main" id="{EDE5CEE3-F2C3-4EA0-94E7-827AAD0AC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4524" y="809626"/>
                <a:ext cx="847725" cy="422275"/>
              </a:xfrm>
              <a:custGeom>
                <a:avLst/>
                <a:gdLst>
                  <a:gd name="T0" fmla="*/ 847725 w 1388"/>
                  <a:gd name="T1" fmla="*/ 422275 h 689"/>
                  <a:gd name="T2" fmla="*/ 423863 w 1388"/>
                  <a:gd name="T3" fmla="*/ 0 h 689"/>
                  <a:gd name="T4" fmla="*/ 0 w 1388"/>
                  <a:gd name="T5" fmla="*/ 422275 h 689"/>
                  <a:gd name="T6" fmla="*/ 847725 w 1388"/>
                  <a:gd name="T7" fmla="*/ 422275 h 68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88" h="689">
                    <a:moveTo>
                      <a:pt x="1388" y="689"/>
                    </a:moveTo>
                    <a:cubicBezTo>
                      <a:pt x="1385" y="308"/>
                      <a:pt x="1075" y="0"/>
                      <a:pt x="694" y="0"/>
                    </a:cubicBezTo>
                    <a:cubicBezTo>
                      <a:pt x="312" y="0"/>
                      <a:pt x="2" y="308"/>
                      <a:pt x="0" y="689"/>
                    </a:cubicBezTo>
                    <a:lnTo>
                      <a:pt x="1388" y="689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3" name="Freeform 447">
                <a:extLst>
                  <a:ext uri="{FF2B5EF4-FFF2-40B4-BE49-F238E27FC236}">
                    <a16:creationId xmlns:a16="http://schemas.microsoft.com/office/drawing/2014/main" id="{561E9BCC-294F-41C0-BE9F-D63A9E755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4524" y="1231901"/>
                <a:ext cx="847725" cy="296863"/>
              </a:xfrm>
              <a:custGeom>
                <a:avLst/>
                <a:gdLst>
                  <a:gd name="T0" fmla="*/ 847725 w 534"/>
                  <a:gd name="T1" fmla="*/ 293688 h 187"/>
                  <a:gd name="T2" fmla="*/ 0 w 534"/>
                  <a:gd name="T3" fmla="*/ 296863 h 187"/>
                  <a:gd name="T4" fmla="*/ 0 w 534"/>
                  <a:gd name="T5" fmla="*/ 0 h 187"/>
                  <a:gd name="T6" fmla="*/ 847725 w 534"/>
                  <a:gd name="T7" fmla="*/ 0 h 187"/>
                  <a:gd name="T8" fmla="*/ 847725 w 534"/>
                  <a:gd name="T9" fmla="*/ 293688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4" h="187">
                    <a:moveTo>
                      <a:pt x="534" y="185"/>
                    </a:moveTo>
                    <a:lnTo>
                      <a:pt x="0" y="187"/>
                    </a:lnTo>
                    <a:lnTo>
                      <a:pt x="0" y="0"/>
                    </a:lnTo>
                    <a:lnTo>
                      <a:pt x="534" y="0"/>
                    </a:lnTo>
                    <a:lnTo>
                      <a:pt x="534" y="185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34" name="Freeform 448">
                <a:extLst>
                  <a:ext uri="{FF2B5EF4-FFF2-40B4-BE49-F238E27FC236}">
                    <a16:creationId xmlns:a16="http://schemas.microsoft.com/office/drawing/2014/main" id="{1B8C867A-A4AC-4ED8-82C3-4C8E954AF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2299" y="1508126"/>
                <a:ext cx="892175" cy="57150"/>
              </a:xfrm>
              <a:custGeom>
                <a:avLst/>
                <a:gdLst>
                  <a:gd name="T0" fmla="*/ 892175 w 562"/>
                  <a:gd name="T1" fmla="*/ 36513 h 36"/>
                  <a:gd name="T2" fmla="*/ 0 w 562"/>
                  <a:gd name="T3" fmla="*/ 57150 h 36"/>
                  <a:gd name="T4" fmla="*/ 0 w 562"/>
                  <a:gd name="T5" fmla="*/ 9525 h 36"/>
                  <a:gd name="T6" fmla="*/ 892175 w 562"/>
                  <a:gd name="T7" fmla="*/ 0 h 36"/>
                  <a:gd name="T8" fmla="*/ 892175 w 562"/>
                  <a:gd name="T9" fmla="*/ 3651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2" h="36">
                    <a:moveTo>
                      <a:pt x="562" y="23"/>
                    </a:moveTo>
                    <a:lnTo>
                      <a:pt x="0" y="36"/>
                    </a:lnTo>
                    <a:lnTo>
                      <a:pt x="0" y="6"/>
                    </a:lnTo>
                    <a:lnTo>
                      <a:pt x="562" y="0"/>
                    </a:lnTo>
                    <a:lnTo>
                      <a:pt x="56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81" name="Group 5591">
              <a:extLst>
                <a:ext uri="{FF2B5EF4-FFF2-40B4-BE49-F238E27FC236}">
                  <a16:creationId xmlns:a16="http://schemas.microsoft.com/office/drawing/2014/main" id="{851709D6-97CB-4096-B515-208E533F657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986946" y="0"/>
              <a:ext cx="801688" cy="1867068"/>
              <a:chOff x="7188661" y="-512930"/>
              <a:chExt cx="801688" cy="1867068"/>
            </a:xfrm>
          </p:grpSpPr>
          <p:sp>
            <p:nvSpPr>
              <p:cNvPr id="70825" name="Rectangle 449">
                <a:extLst>
                  <a:ext uri="{FF2B5EF4-FFF2-40B4-BE49-F238E27FC236}">
                    <a16:creationId xmlns:a16="http://schemas.microsoft.com/office/drawing/2014/main" id="{59B6D5DE-3E08-4ABE-A56B-FDCFB5AD8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4424" y="-512930"/>
                <a:ext cx="25400" cy="1044000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26" name="Freeform 450">
                <a:extLst>
                  <a:ext uri="{FF2B5EF4-FFF2-40B4-BE49-F238E27FC236}">
                    <a16:creationId xmlns:a16="http://schemas.microsoft.com/office/drawing/2014/main" id="{828DB685-FF8F-491A-A866-8AD58B5A6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3774" y="425451"/>
                <a:ext cx="269875" cy="352425"/>
              </a:xfrm>
              <a:custGeom>
                <a:avLst/>
                <a:gdLst>
                  <a:gd name="T0" fmla="*/ 252413 w 170"/>
                  <a:gd name="T1" fmla="*/ 9525 h 222"/>
                  <a:gd name="T2" fmla="*/ 11113 w 170"/>
                  <a:gd name="T3" fmla="*/ 0 h 222"/>
                  <a:gd name="T4" fmla="*/ 0 w 170"/>
                  <a:gd name="T5" fmla="*/ 352425 h 222"/>
                  <a:gd name="T6" fmla="*/ 269875 w 170"/>
                  <a:gd name="T7" fmla="*/ 352425 h 222"/>
                  <a:gd name="T8" fmla="*/ 252413 w 170"/>
                  <a:gd name="T9" fmla="*/ 9525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" h="222">
                    <a:moveTo>
                      <a:pt x="159" y="6"/>
                    </a:moveTo>
                    <a:lnTo>
                      <a:pt x="7" y="0"/>
                    </a:lnTo>
                    <a:lnTo>
                      <a:pt x="0" y="222"/>
                    </a:lnTo>
                    <a:lnTo>
                      <a:pt x="170" y="222"/>
                    </a:lnTo>
                    <a:lnTo>
                      <a:pt x="159" y="6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7" name="Freeform 451">
                <a:extLst>
                  <a:ext uri="{FF2B5EF4-FFF2-40B4-BE49-F238E27FC236}">
                    <a16:creationId xmlns:a16="http://schemas.microsoft.com/office/drawing/2014/main" id="{66706E67-92DE-4A28-8411-B2A21A789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711" y="674688"/>
                <a:ext cx="762000" cy="379413"/>
              </a:xfrm>
              <a:custGeom>
                <a:avLst/>
                <a:gdLst>
                  <a:gd name="T0" fmla="*/ 762000 w 1249"/>
                  <a:gd name="T1" fmla="*/ 379413 h 620"/>
                  <a:gd name="T2" fmla="*/ 381305 w 1249"/>
                  <a:gd name="T3" fmla="*/ 0 h 620"/>
                  <a:gd name="T4" fmla="*/ 0 w 1249"/>
                  <a:gd name="T5" fmla="*/ 379413 h 620"/>
                  <a:gd name="T6" fmla="*/ 762000 w 1249"/>
                  <a:gd name="T7" fmla="*/ 379413 h 6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49" h="620">
                    <a:moveTo>
                      <a:pt x="1249" y="620"/>
                    </a:moveTo>
                    <a:cubicBezTo>
                      <a:pt x="1247" y="277"/>
                      <a:pt x="968" y="0"/>
                      <a:pt x="625" y="0"/>
                    </a:cubicBezTo>
                    <a:cubicBezTo>
                      <a:pt x="281" y="0"/>
                      <a:pt x="3" y="277"/>
                      <a:pt x="0" y="620"/>
                    </a:cubicBezTo>
                    <a:lnTo>
                      <a:pt x="1249" y="620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8" name="Freeform 452">
                <a:extLst>
                  <a:ext uri="{FF2B5EF4-FFF2-40B4-BE49-F238E27FC236}">
                    <a16:creationId xmlns:a16="http://schemas.microsoft.com/office/drawing/2014/main" id="{C919BB8D-D731-4461-859F-A0ED77822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711" y="1054101"/>
                <a:ext cx="762000" cy="266700"/>
              </a:xfrm>
              <a:custGeom>
                <a:avLst/>
                <a:gdLst>
                  <a:gd name="T0" fmla="*/ 762000 w 480"/>
                  <a:gd name="T1" fmla="*/ 265113 h 168"/>
                  <a:gd name="T2" fmla="*/ 0 w 480"/>
                  <a:gd name="T3" fmla="*/ 266700 h 168"/>
                  <a:gd name="T4" fmla="*/ 0 w 480"/>
                  <a:gd name="T5" fmla="*/ 0 h 168"/>
                  <a:gd name="T6" fmla="*/ 762000 w 480"/>
                  <a:gd name="T7" fmla="*/ 0 h 168"/>
                  <a:gd name="T8" fmla="*/ 762000 w 480"/>
                  <a:gd name="T9" fmla="*/ 265113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0" h="168">
                    <a:moveTo>
                      <a:pt x="480" y="167"/>
                    </a:moveTo>
                    <a:lnTo>
                      <a:pt x="0" y="168"/>
                    </a:lnTo>
                    <a:lnTo>
                      <a:pt x="0" y="0"/>
                    </a:lnTo>
                    <a:lnTo>
                      <a:pt x="480" y="0"/>
                    </a:lnTo>
                    <a:lnTo>
                      <a:pt x="480" y="167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9" name="Freeform 453">
                <a:extLst>
                  <a:ext uri="{FF2B5EF4-FFF2-40B4-BE49-F238E27FC236}">
                    <a16:creationId xmlns:a16="http://schemas.microsoft.com/office/drawing/2014/main" id="{C2F5E43A-B1BA-4598-977C-242A9366A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8661" y="1303338"/>
                <a:ext cx="801688" cy="50800"/>
              </a:xfrm>
              <a:custGeom>
                <a:avLst/>
                <a:gdLst>
                  <a:gd name="T0" fmla="*/ 801688 w 505"/>
                  <a:gd name="T1" fmla="*/ 31750 h 32"/>
                  <a:gd name="T2" fmla="*/ 0 w 505"/>
                  <a:gd name="T3" fmla="*/ 50800 h 32"/>
                  <a:gd name="T4" fmla="*/ 0 w 505"/>
                  <a:gd name="T5" fmla="*/ 7938 h 32"/>
                  <a:gd name="T6" fmla="*/ 801688 w 505"/>
                  <a:gd name="T7" fmla="*/ 0 h 32"/>
                  <a:gd name="T8" fmla="*/ 801688 w 505"/>
                  <a:gd name="T9" fmla="*/ 3175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5" h="32">
                    <a:moveTo>
                      <a:pt x="505" y="20"/>
                    </a:moveTo>
                    <a:lnTo>
                      <a:pt x="0" y="32"/>
                    </a:lnTo>
                    <a:lnTo>
                      <a:pt x="0" y="5"/>
                    </a:lnTo>
                    <a:lnTo>
                      <a:pt x="505" y="0"/>
                    </a:lnTo>
                    <a:lnTo>
                      <a:pt x="505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82" name="Group 5594">
              <a:extLst>
                <a:ext uri="{FF2B5EF4-FFF2-40B4-BE49-F238E27FC236}">
                  <a16:creationId xmlns:a16="http://schemas.microsoft.com/office/drawing/2014/main" id="{B5A8E4BC-997A-4E3F-BC8C-9AA8F1888B3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672160" y="3440281"/>
              <a:ext cx="506413" cy="817562"/>
              <a:chOff x="6873875" y="2927351"/>
              <a:chExt cx="506413" cy="817562"/>
            </a:xfrm>
          </p:grpSpPr>
          <p:sp>
            <p:nvSpPr>
              <p:cNvPr id="70809" name="Oval 454">
                <a:extLst>
                  <a:ext uri="{FF2B5EF4-FFF2-40B4-BE49-F238E27FC236}">
                    <a16:creationId xmlns:a16="http://schemas.microsoft.com/office/drawing/2014/main" id="{0386444B-AF17-48F5-90DB-5EAAFE1E0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42138" y="2974976"/>
                <a:ext cx="330200" cy="576263"/>
              </a:xfrm>
              <a:prstGeom prst="ellipse">
                <a:avLst/>
              </a:pr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10" name="Freeform 455">
                <a:extLst>
                  <a:ext uri="{FF2B5EF4-FFF2-40B4-BE49-F238E27FC236}">
                    <a16:creationId xmlns:a16="http://schemas.microsoft.com/office/drawing/2014/main" id="{684B5A10-239F-4C5B-99CA-B46776601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6300" y="3094038"/>
                <a:ext cx="58738" cy="55563"/>
              </a:xfrm>
              <a:custGeom>
                <a:avLst/>
                <a:gdLst>
                  <a:gd name="T0" fmla="*/ 4763 w 37"/>
                  <a:gd name="T1" fmla="*/ 55563 h 35"/>
                  <a:gd name="T2" fmla="*/ 0 w 37"/>
                  <a:gd name="T3" fmla="*/ 49213 h 35"/>
                  <a:gd name="T4" fmla="*/ 53975 w 37"/>
                  <a:gd name="T5" fmla="*/ 0 h 35"/>
                  <a:gd name="T6" fmla="*/ 58738 w 37"/>
                  <a:gd name="T7" fmla="*/ 4763 h 35"/>
                  <a:gd name="T8" fmla="*/ 4763 w 37"/>
                  <a:gd name="T9" fmla="*/ 5556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" y="35"/>
                    </a:moveTo>
                    <a:lnTo>
                      <a:pt x="0" y="31"/>
                    </a:lnTo>
                    <a:lnTo>
                      <a:pt x="34" y="0"/>
                    </a:lnTo>
                    <a:lnTo>
                      <a:pt x="37" y="3"/>
                    </a:lnTo>
                    <a:lnTo>
                      <a:pt x="3" y="35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1" name="Freeform 456">
                <a:extLst>
                  <a:ext uri="{FF2B5EF4-FFF2-40B4-BE49-F238E27FC236}">
                    <a16:creationId xmlns:a16="http://schemas.microsoft.com/office/drawing/2014/main" id="{E67DAE50-6C0E-4E7C-8927-8B8AF7C3A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788" y="3030538"/>
                <a:ext cx="84138" cy="38100"/>
              </a:xfrm>
              <a:custGeom>
                <a:avLst/>
                <a:gdLst>
                  <a:gd name="T0" fmla="*/ 4878 w 138"/>
                  <a:gd name="T1" fmla="*/ 38100 h 63"/>
                  <a:gd name="T2" fmla="*/ 3658 w 138"/>
                  <a:gd name="T3" fmla="*/ 36286 h 63"/>
                  <a:gd name="T4" fmla="*/ 0 w 138"/>
                  <a:gd name="T5" fmla="*/ 32657 h 63"/>
                  <a:gd name="T6" fmla="*/ 81699 w 138"/>
                  <a:gd name="T7" fmla="*/ 0 h 63"/>
                  <a:gd name="T8" fmla="*/ 84138 w 138"/>
                  <a:gd name="T9" fmla="*/ 6652 h 63"/>
                  <a:gd name="T10" fmla="*/ 4878 w 138"/>
                  <a:gd name="T11" fmla="*/ 38100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8" h="63">
                    <a:moveTo>
                      <a:pt x="8" y="63"/>
                    </a:moveTo>
                    <a:cubicBezTo>
                      <a:pt x="6" y="60"/>
                      <a:pt x="6" y="60"/>
                      <a:pt x="6" y="6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4" y="49"/>
                      <a:pt x="75" y="22"/>
                      <a:pt x="134" y="0"/>
                    </a:cubicBezTo>
                    <a:cubicBezTo>
                      <a:pt x="138" y="11"/>
                      <a:pt x="138" y="11"/>
                      <a:pt x="138" y="11"/>
                    </a:cubicBezTo>
                    <a:cubicBezTo>
                      <a:pt x="91" y="29"/>
                      <a:pt x="14" y="59"/>
                      <a:pt x="8" y="63"/>
                    </a:cubicBez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2" name="Freeform 457">
                <a:extLst>
                  <a:ext uri="{FF2B5EF4-FFF2-40B4-BE49-F238E27FC236}">
                    <a16:creationId xmlns:a16="http://schemas.microsoft.com/office/drawing/2014/main" id="{10A2771F-D373-46EC-8157-2D50A4A61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3875" y="3149601"/>
                <a:ext cx="92075" cy="41275"/>
              </a:xfrm>
              <a:custGeom>
                <a:avLst/>
                <a:gdLst>
                  <a:gd name="T0" fmla="*/ 88900 w 58"/>
                  <a:gd name="T1" fmla="*/ 41275 h 26"/>
                  <a:gd name="T2" fmla="*/ 0 w 58"/>
                  <a:gd name="T3" fmla="*/ 7938 h 26"/>
                  <a:gd name="T4" fmla="*/ 3175 w 58"/>
                  <a:gd name="T5" fmla="*/ 0 h 26"/>
                  <a:gd name="T6" fmla="*/ 92075 w 58"/>
                  <a:gd name="T7" fmla="*/ 34925 h 26"/>
                  <a:gd name="T8" fmla="*/ 88900 w 58"/>
                  <a:gd name="T9" fmla="*/ 41275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26">
                    <a:moveTo>
                      <a:pt x="56" y="26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58" y="22"/>
                    </a:lnTo>
                    <a:lnTo>
                      <a:pt x="56" y="26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3" name="Freeform 458">
                <a:extLst>
                  <a:ext uri="{FF2B5EF4-FFF2-40B4-BE49-F238E27FC236}">
                    <a16:creationId xmlns:a16="http://schemas.microsoft.com/office/drawing/2014/main" id="{6C0FDEE9-FC62-4726-A76B-6679ABBB6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8813" y="3054351"/>
                <a:ext cx="41275" cy="44450"/>
              </a:xfrm>
              <a:custGeom>
                <a:avLst/>
                <a:gdLst>
                  <a:gd name="T0" fmla="*/ 36513 w 26"/>
                  <a:gd name="T1" fmla="*/ 44450 h 28"/>
                  <a:gd name="T2" fmla="*/ 0 w 26"/>
                  <a:gd name="T3" fmla="*/ 4763 h 28"/>
                  <a:gd name="T4" fmla="*/ 4763 w 26"/>
                  <a:gd name="T5" fmla="*/ 0 h 28"/>
                  <a:gd name="T6" fmla="*/ 41275 w 26"/>
                  <a:gd name="T7" fmla="*/ 39688 h 28"/>
                  <a:gd name="T8" fmla="*/ 36513 w 26"/>
                  <a:gd name="T9" fmla="*/ 4445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8">
                    <a:moveTo>
                      <a:pt x="23" y="28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26" y="25"/>
                    </a:lnTo>
                    <a:lnTo>
                      <a:pt x="23" y="28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4" name="Freeform 459">
                <a:extLst>
                  <a:ext uri="{FF2B5EF4-FFF2-40B4-BE49-F238E27FC236}">
                    <a16:creationId xmlns:a16="http://schemas.microsoft.com/office/drawing/2014/main" id="{17269C07-0DD6-4679-AB1F-B5DA34E24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863" y="3235326"/>
                <a:ext cx="106363" cy="26988"/>
              </a:xfrm>
              <a:custGeom>
                <a:avLst/>
                <a:gdLst>
                  <a:gd name="T0" fmla="*/ 1588 w 67"/>
                  <a:gd name="T1" fmla="*/ 26988 h 17"/>
                  <a:gd name="T2" fmla="*/ 0 w 67"/>
                  <a:gd name="T3" fmla="*/ 19050 h 17"/>
                  <a:gd name="T4" fmla="*/ 104775 w 67"/>
                  <a:gd name="T5" fmla="*/ 0 h 17"/>
                  <a:gd name="T6" fmla="*/ 106363 w 67"/>
                  <a:gd name="T7" fmla="*/ 7938 h 17"/>
                  <a:gd name="T8" fmla="*/ 1588 w 67"/>
                  <a:gd name="T9" fmla="*/ 2698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17">
                    <a:moveTo>
                      <a:pt x="1" y="17"/>
                    </a:moveTo>
                    <a:lnTo>
                      <a:pt x="0" y="12"/>
                    </a:lnTo>
                    <a:lnTo>
                      <a:pt x="66" y="0"/>
                    </a:lnTo>
                    <a:lnTo>
                      <a:pt x="67" y="5"/>
                    </a:ln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5" name="Freeform 460">
                <a:extLst>
                  <a:ext uri="{FF2B5EF4-FFF2-40B4-BE49-F238E27FC236}">
                    <a16:creationId xmlns:a16="http://schemas.microsoft.com/office/drawing/2014/main" id="{D8C2E7DE-C6C4-4B40-AA1B-A61C3B5EF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325" y="3062288"/>
                <a:ext cx="71438" cy="38100"/>
              </a:xfrm>
              <a:custGeom>
                <a:avLst/>
                <a:gdLst>
                  <a:gd name="T0" fmla="*/ 68263 w 45"/>
                  <a:gd name="T1" fmla="*/ 38100 h 24"/>
                  <a:gd name="T2" fmla="*/ 0 w 45"/>
                  <a:gd name="T3" fmla="*/ 7938 h 24"/>
                  <a:gd name="T4" fmla="*/ 3175 w 45"/>
                  <a:gd name="T5" fmla="*/ 0 h 24"/>
                  <a:gd name="T6" fmla="*/ 71438 w 45"/>
                  <a:gd name="T7" fmla="*/ 30163 h 24"/>
                  <a:gd name="T8" fmla="*/ 68263 w 45"/>
                  <a:gd name="T9" fmla="*/ 3810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24">
                    <a:moveTo>
                      <a:pt x="43" y="24"/>
                    </a:moveTo>
                    <a:lnTo>
                      <a:pt x="0" y="5"/>
                    </a:lnTo>
                    <a:lnTo>
                      <a:pt x="2" y="0"/>
                    </a:lnTo>
                    <a:lnTo>
                      <a:pt x="45" y="19"/>
                    </a:lnTo>
                    <a:lnTo>
                      <a:pt x="43" y="24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6" name="Freeform 461">
                <a:extLst>
                  <a:ext uri="{FF2B5EF4-FFF2-40B4-BE49-F238E27FC236}">
                    <a16:creationId xmlns:a16="http://schemas.microsoft.com/office/drawing/2014/main" id="{378927EC-F4B3-45C6-97C6-5D1B7F81D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213" y="2927351"/>
                <a:ext cx="39688" cy="82550"/>
              </a:xfrm>
              <a:custGeom>
                <a:avLst/>
                <a:gdLst>
                  <a:gd name="T0" fmla="*/ 33338 w 25"/>
                  <a:gd name="T1" fmla="*/ 82550 h 52"/>
                  <a:gd name="T2" fmla="*/ 0 w 25"/>
                  <a:gd name="T3" fmla="*/ 3175 h 52"/>
                  <a:gd name="T4" fmla="*/ 7938 w 25"/>
                  <a:gd name="T5" fmla="*/ 0 h 52"/>
                  <a:gd name="T6" fmla="*/ 39688 w 25"/>
                  <a:gd name="T7" fmla="*/ 79375 h 52"/>
                  <a:gd name="T8" fmla="*/ 33338 w 25"/>
                  <a:gd name="T9" fmla="*/ 8255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52">
                    <a:moveTo>
                      <a:pt x="21" y="52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25" y="50"/>
                    </a:lnTo>
                    <a:lnTo>
                      <a:pt x="21" y="52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7" name="Freeform 462">
                <a:extLst>
                  <a:ext uri="{FF2B5EF4-FFF2-40B4-BE49-F238E27FC236}">
                    <a16:creationId xmlns:a16="http://schemas.microsoft.com/office/drawing/2014/main" id="{20157BF1-5828-4726-BF00-600EA0583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2935288"/>
                <a:ext cx="39688" cy="74613"/>
              </a:xfrm>
              <a:custGeom>
                <a:avLst/>
                <a:gdLst>
                  <a:gd name="T0" fmla="*/ 7938 w 25"/>
                  <a:gd name="T1" fmla="*/ 74613 h 47"/>
                  <a:gd name="T2" fmla="*/ 0 w 25"/>
                  <a:gd name="T3" fmla="*/ 71438 h 47"/>
                  <a:gd name="T4" fmla="*/ 33338 w 25"/>
                  <a:gd name="T5" fmla="*/ 0 h 47"/>
                  <a:gd name="T6" fmla="*/ 39688 w 25"/>
                  <a:gd name="T7" fmla="*/ 3175 h 47"/>
                  <a:gd name="T8" fmla="*/ 7938 w 25"/>
                  <a:gd name="T9" fmla="*/ 74613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47">
                    <a:moveTo>
                      <a:pt x="5" y="47"/>
                    </a:moveTo>
                    <a:lnTo>
                      <a:pt x="0" y="45"/>
                    </a:lnTo>
                    <a:lnTo>
                      <a:pt x="21" y="0"/>
                    </a:lnTo>
                    <a:lnTo>
                      <a:pt x="25" y="2"/>
                    </a:lnTo>
                    <a:lnTo>
                      <a:pt x="5" y="47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18" name="Rectangle 463">
                <a:extLst>
                  <a:ext uri="{FF2B5EF4-FFF2-40B4-BE49-F238E27FC236}">
                    <a16:creationId xmlns:a16="http://schemas.microsoft.com/office/drawing/2014/main" id="{E592ACA5-E714-44F9-8296-AAB55099C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6463" y="3235326"/>
                <a:ext cx="41275" cy="7938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19" name="Freeform 464">
                <a:extLst>
                  <a:ext uri="{FF2B5EF4-FFF2-40B4-BE49-F238E27FC236}">
                    <a16:creationId xmlns:a16="http://schemas.microsoft.com/office/drawing/2014/main" id="{677FC297-BAC7-4DB7-A794-8F045496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263" y="3232151"/>
                <a:ext cx="77788" cy="44450"/>
              </a:xfrm>
              <a:custGeom>
                <a:avLst/>
                <a:gdLst>
                  <a:gd name="T0" fmla="*/ 74613 w 49"/>
                  <a:gd name="T1" fmla="*/ 44450 h 28"/>
                  <a:gd name="T2" fmla="*/ 0 w 49"/>
                  <a:gd name="T3" fmla="*/ 6350 h 28"/>
                  <a:gd name="T4" fmla="*/ 3175 w 49"/>
                  <a:gd name="T5" fmla="*/ 0 h 28"/>
                  <a:gd name="T6" fmla="*/ 77788 w 49"/>
                  <a:gd name="T7" fmla="*/ 38100 h 28"/>
                  <a:gd name="T8" fmla="*/ 74613 w 49"/>
                  <a:gd name="T9" fmla="*/ 4445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9" h="28">
                    <a:moveTo>
                      <a:pt x="47" y="28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49" y="24"/>
                    </a:lnTo>
                    <a:lnTo>
                      <a:pt x="47" y="28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0" name="Freeform 465">
                <a:extLst>
                  <a:ext uri="{FF2B5EF4-FFF2-40B4-BE49-F238E27FC236}">
                    <a16:creationId xmlns:a16="http://schemas.microsoft.com/office/drawing/2014/main" id="{EA0C9374-091E-4EF5-93D2-A2153292D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6925" y="3270251"/>
                <a:ext cx="38100" cy="34925"/>
              </a:xfrm>
              <a:custGeom>
                <a:avLst/>
                <a:gdLst>
                  <a:gd name="T0" fmla="*/ 4763 w 24"/>
                  <a:gd name="T1" fmla="*/ 34925 h 22"/>
                  <a:gd name="T2" fmla="*/ 0 w 24"/>
                  <a:gd name="T3" fmla="*/ 28575 h 22"/>
                  <a:gd name="T4" fmla="*/ 33338 w 24"/>
                  <a:gd name="T5" fmla="*/ 0 h 22"/>
                  <a:gd name="T6" fmla="*/ 38100 w 24"/>
                  <a:gd name="T7" fmla="*/ 6350 h 22"/>
                  <a:gd name="T8" fmla="*/ 4763 w 24"/>
                  <a:gd name="T9" fmla="*/ 34925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3" y="22"/>
                    </a:moveTo>
                    <a:lnTo>
                      <a:pt x="0" y="18"/>
                    </a:lnTo>
                    <a:lnTo>
                      <a:pt x="21" y="0"/>
                    </a:lnTo>
                    <a:lnTo>
                      <a:pt x="24" y="4"/>
                    </a:lnTo>
                    <a:lnTo>
                      <a:pt x="3" y="22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1" name="Freeform 466">
                <a:extLst>
                  <a:ext uri="{FF2B5EF4-FFF2-40B4-BE49-F238E27FC236}">
                    <a16:creationId xmlns:a16="http://schemas.microsoft.com/office/drawing/2014/main" id="{1C2A0F71-1BFE-4405-A931-575CACA0D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8813" y="3176588"/>
                <a:ext cx="63500" cy="49213"/>
              </a:xfrm>
              <a:custGeom>
                <a:avLst/>
                <a:gdLst>
                  <a:gd name="T0" fmla="*/ 60325 w 40"/>
                  <a:gd name="T1" fmla="*/ 49213 h 31"/>
                  <a:gd name="T2" fmla="*/ 0 w 40"/>
                  <a:gd name="T3" fmla="*/ 6350 h 31"/>
                  <a:gd name="T4" fmla="*/ 4763 w 40"/>
                  <a:gd name="T5" fmla="*/ 0 h 31"/>
                  <a:gd name="T6" fmla="*/ 63500 w 40"/>
                  <a:gd name="T7" fmla="*/ 42863 h 31"/>
                  <a:gd name="T8" fmla="*/ 60325 w 40"/>
                  <a:gd name="T9" fmla="*/ 49213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38" y="31"/>
                    </a:moveTo>
                    <a:lnTo>
                      <a:pt x="0" y="4"/>
                    </a:lnTo>
                    <a:lnTo>
                      <a:pt x="3" y="0"/>
                    </a:lnTo>
                    <a:lnTo>
                      <a:pt x="40" y="27"/>
                    </a:lnTo>
                    <a:lnTo>
                      <a:pt x="38" y="31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2" name="Freeform 467">
                <a:extLst>
                  <a:ext uri="{FF2B5EF4-FFF2-40B4-BE49-F238E27FC236}">
                    <a16:creationId xmlns:a16="http://schemas.microsoft.com/office/drawing/2014/main" id="{4A97ACBE-F2C8-4A85-8505-41DE075F0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9463" y="3078163"/>
                <a:ext cx="55563" cy="55563"/>
              </a:xfrm>
              <a:custGeom>
                <a:avLst/>
                <a:gdLst>
                  <a:gd name="T0" fmla="*/ 6350 w 35"/>
                  <a:gd name="T1" fmla="*/ 55563 h 35"/>
                  <a:gd name="T2" fmla="*/ 0 w 35"/>
                  <a:gd name="T3" fmla="*/ 50800 h 35"/>
                  <a:gd name="T4" fmla="*/ 49213 w 35"/>
                  <a:gd name="T5" fmla="*/ 0 h 35"/>
                  <a:gd name="T6" fmla="*/ 55563 w 35"/>
                  <a:gd name="T7" fmla="*/ 6350 h 35"/>
                  <a:gd name="T8" fmla="*/ 6350 w 35"/>
                  <a:gd name="T9" fmla="*/ 5556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4" y="35"/>
                    </a:moveTo>
                    <a:lnTo>
                      <a:pt x="0" y="32"/>
                    </a:lnTo>
                    <a:lnTo>
                      <a:pt x="31" y="0"/>
                    </a:lnTo>
                    <a:lnTo>
                      <a:pt x="35" y="4"/>
                    </a:lnTo>
                    <a:lnTo>
                      <a:pt x="4" y="35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3" name="Freeform 468">
                <a:extLst>
                  <a:ext uri="{FF2B5EF4-FFF2-40B4-BE49-F238E27FC236}">
                    <a16:creationId xmlns:a16="http://schemas.microsoft.com/office/drawing/2014/main" id="{A2D7FBF9-419B-44AF-B0D9-8CCC9412E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8325" y="3268663"/>
                <a:ext cx="461963" cy="476250"/>
              </a:xfrm>
              <a:custGeom>
                <a:avLst/>
                <a:gdLst>
                  <a:gd name="T0" fmla="*/ 0 w 755"/>
                  <a:gd name="T1" fmla="*/ 438248 h 777"/>
                  <a:gd name="T2" fmla="*/ 7342 w 755"/>
                  <a:gd name="T3" fmla="*/ 10420 h 777"/>
                  <a:gd name="T4" fmla="*/ 367735 w 755"/>
                  <a:gd name="T5" fmla="*/ 0 h 777"/>
                  <a:gd name="T6" fmla="*/ 457068 w 755"/>
                  <a:gd name="T7" fmla="*/ 470121 h 777"/>
                  <a:gd name="T8" fmla="*/ 0 w 755"/>
                  <a:gd name="T9" fmla="*/ 438248 h 7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5" h="777">
                    <a:moveTo>
                      <a:pt x="0" y="715"/>
                    </a:moveTo>
                    <a:cubicBezTo>
                      <a:pt x="0" y="706"/>
                      <a:pt x="12" y="17"/>
                      <a:pt x="12" y="17"/>
                    </a:cubicBezTo>
                    <a:cubicBezTo>
                      <a:pt x="601" y="0"/>
                      <a:pt x="601" y="0"/>
                      <a:pt x="601" y="0"/>
                    </a:cubicBezTo>
                    <a:cubicBezTo>
                      <a:pt x="601" y="0"/>
                      <a:pt x="755" y="777"/>
                      <a:pt x="747" y="767"/>
                    </a:cubicBezTo>
                    <a:cubicBezTo>
                      <a:pt x="740" y="757"/>
                      <a:pt x="0" y="715"/>
                      <a:pt x="0" y="7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24" name="Freeform 469">
                <a:extLst>
                  <a:ext uri="{FF2B5EF4-FFF2-40B4-BE49-F238E27FC236}">
                    <a16:creationId xmlns:a16="http://schemas.microsoft.com/office/drawing/2014/main" id="{734AFE86-331B-48FB-8951-7131C07C1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1850" y="3292476"/>
                <a:ext cx="150813" cy="409575"/>
              </a:xfrm>
              <a:custGeom>
                <a:avLst/>
                <a:gdLst>
                  <a:gd name="T0" fmla="*/ 0 w 95"/>
                  <a:gd name="T1" fmla="*/ 0 h 258"/>
                  <a:gd name="T2" fmla="*/ 77788 w 95"/>
                  <a:gd name="T3" fmla="*/ 0 h 258"/>
                  <a:gd name="T4" fmla="*/ 150813 w 95"/>
                  <a:gd name="T5" fmla="*/ 409575 h 258"/>
                  <a:gd name="T6" fmla="*/ 7938 w 95"/>
                  <a:gd name="T7" fmla="*/ 409575 h 258"/>
                  <a:gd name="T8" fmla="*/ 0 w 95"/>
                  <a:gd name="T9" fmla="*/ 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258">
                    <a:moveTo>
                      <a:pt x="0" y="0"/>
                    </a:moveTo>
                    <a:lnTo>
                      <a:pt x="49" y="0"/>
                    </a:lnTo>
                    <a:lnTo>
                      <a:pt x="95" y="258"/>
                    </a:lnTo>
                    <a:lnTo>
                      <a:pt x="5" y="2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83" name="Group 1280">
              <a:extLst>
                <a:ext uri="{FF2B5EF4-FFF2-40B4-BE49-F238E27FC236}">
                  <a16:creationId xmlns:a16="http://schemas.microsoft.com/office/drawing/2014/main" id="{82447E19-CBB7-4831-9820-9EDB636DA1B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535885" y="3313281"/>
              <a:ext cx="1531938" cy="1276350"/>
              <a:chOff x="8737600" y="2800351"/>
              <a:chExt cx="1531938" cy="1276350"/>
            </a:xfrm>
          </p:grpSpPr>
          <p:sp>
            <p:nvSpPr>
              <p:cNvPr id="70735" name="Freeform 358">
                <a:extLst>
                  <a:ext uri="{FF2B5EF4-FFF2-40B4-BE49-F238E27FC236}">
                    <a16:creationId xmlns:a16="http://schemas.microsoft.com/office/drawing/2014/main" id="{2CA0B683-3F79-4EE6-89BA-99E72D9238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789988" y="2800351"/>
                <a:ext cx="1479550" cy="1068388"/>
              </a:xfrm>
              <a:custGeom>
                <a:avLst/>
                <a:gdLst>
                  <a:gd name="T0" fmla="*/ 1445355 w 2423"/>
                  <a:gd name="T1" fmla="*/ 25715 h 1745"/>
                  <a:gd name="T2" fmla="*/ 34195 w 2423"/>
                  <a:gd name="T3" fmla="*/ 0 h 1745"/>
                  <a:gd name="T4" fmla="*/ 0 w 2423"/>
                  <a:gd name="T5" fmla="*/ 34899 h 1745"/>
                  <a:gd name="T6" fmla="*/ 17708 w 2423"/>
                  <a:gd name="T7" fmla="*/ 924508 h 1745"/>
                  <a:gd name="T8" fmla="*/ 17708 w 2423"/>
                  <a:gd name="T9" fmla="*/ 924508 h 1745"/>
                  <a:gd name="T10" fmla="*/ 18929 w 2423"/>
                  <a:gd name="T11" fmla="*/ 1034102 h 1745"/>
                  <a:gd name="T12" fmla="*/ 53735 w 2423"/>
                  <a:gd name="T13" fmla="*/ 1068388 h 1745"/>
                  <a:gd name="T14" fmla="*/ 1445355 w 2423"/>
                  <a:gd name="T15" fmla="*/ 1055531 h 1745"/>
                  <a:gd name="T16" fmla="*/ 1479550 w 2423"/>
                  <a:gd name="T17" fmla="*/ 1021244 h 1745"/>
                  <a:gd name="T18" fmla="*/ 1479550 w 2423"/>
                  <a:gd name="T19" fmla="*/ 918385 h 1745"/>
                  <a:gd name="T20" fmla="*/ 1479550 w 2423"/>
                  <a:gd name="T21" fmla="*/ 61226 h 1745"/>
                  <a:gd name="T22" fmla="*/ 1479550 w 2423"/>
                  <a:gd name="T23" fmla="*/ 60613 h 1745"/>
                  <a:gd name="T24" fmla="*/ 1445355 w 2423"/>
                  <a:gd name="T25" fmla="*/ 25715 h 174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423" h="1745">
                    <a:moveTo>
                      <a:pt x="2367" y="42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6"/>
                      <a:pt x="0" y="57"/>
                    </a:cubicBezTo>
                    <a:cubicBezTo>
                      <a:pt x="29" y="1510"/>
                      <a:pt x="29" y="1510"/>
                      <a:pt x="29" y="1510"/>
                    </a:cubicBezTo>
                    <a:cubicBezTo>
                      <a:pt x="29" y="1510"/>
                      <a:pt x="29" y="1510"/>
                      <a:pt x="29" y="1510"/>
                    </a:cubicBezTo>
                    <a:cubicBezTo>
                      <a:pt x="31" y="1689"/>
                      <a:pt x="31" y="1689"/>
                      <a:pt x="31" y="1689"/>
                    </a:cubicBezTo>
                    <a:cubicBezTo>
                      <a:pt x="31" y="1720"/>
                      <a:pt x="57" y="1745"/>
                      <a:pt x="88" y="1745"/>
                    </a:cubicBezTo>
                    <a:cubicBezTo>
                      <a:pt x="2367" y="1724"/>
                      <a:pt x="2367" y="1724"/>
                      <a:pt x="2367" y="1724"/>
                    </a:cubicBezTo>
                    <a:cubicBezTo>
                      <a:pt x="2398" y="1724"/>
                      <a:pt x="2423" y="1699"/>
                      <a:pt x="2423" y="1668"/>
                    </a:cubicBezTo>
                    <a:cubicBezTo>
                      <a:pt x="2423" y="1500"/>
                      <a:pt x="2423" y="1500"/>
                      <a:pt x="2423" y="1500"/>
                    </a:cubicBezTo>
                    <a:cubicBezTo>
                      <a:pt x="2423" y="100"/>
                      <a:pt x="2423" y="100"/>
                      <a:pt x="2423" y="100"/>
                    </a:cubicBezTo>
                    <a:cubicBezTo>
                      <a:pt x="2423" y="99"/>
                      <a:pt x="2423" y="99"/>
                      <a:pt x="2423" y="99"/>
                    </a:cubicBezTo>
                    <a:cubicBezTo>
                      <a:pt x="2423" y="68"/>
                      <a:pt x="2398" y="42"/>
                      <a:pt x="2367" y="42"/>
                    </a:cubicBezTo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6" name="Oval 359">
                <a:extLst>
                  <a:ext uri="{FF2B5EF4-FFF2-40B4-BE49-F238E27FC236}">
                    <a16:creationId xmlns:a16="http://schemas.microsoft.com/office/drawing/2014/main" id="{7690B958-97FD-44CF-9C97-E703BA4159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391650" y="2914651"/>
                <a:ext cx="19050" cy="190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37" name="Oval 360">
                <a:extLst>
                  <a:ext uri="{FF2B5EF4-FFF2-40B4-BE49-F238E27FC236}">
                    <a16:creationId xmlns:a16="http://schemas.microsoft.com/office/drawing/2014/main" id="{B6BECA04-F9E8-4E9D-A3D2-BF4B459825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432925" y="2914651"/>
                <a:ext cx="20638" cy="190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38" name="Freeform 361">
                <a:extLst>
                  <a:ext uri="{FF2B5EF4-FFF2-40B4-BE49-F238E27FC236}">
                    <a16:creationId xmlns:a16="http://schemas.microsoft.com/office/drawing/2014/main" id="{F031566C-8192-4682-B485-3FAA8F98F9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348788" y="3844926"/>
                <a:ext cx="263525" cy="192088"/>
              </a:xfrm>
              <a:custGeom>
                <a:avLst/>
                <a:gdLst>
                  <a:gd name="T0" fmla="*/ 0 w 166"/>
                  <a:gd name="T1" fmla="*/ 192088 h 121"/>
                  <a:gd name="T2" fmla="*/ 263525 w 166"/>
                  <a:gd name="T3" fmla="*/ 192088 h 121"/>
                  <a:gd name="T4" fmla="*/ 255588 w 166"/>
                  <a:gd name="T5" fmla="*/ 0 h 121"/>
                  <a:gd name="T6" fmla="*/ 6350 w 166"/>
                  <a:gd name="T7" fmla="*/ 0 h 121"/>
                  <a:gd name="T8" fmla="*/ 0 w 166"/>
                  <a:gd name="T9" fmla="*/ 192088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6" h="121">
                    <a:moveTo>
                      <a:pt x="0" y="121"/>
                    </a:moveTo>
                    <a:lnTo>
                      <a:pt x="166" y="121"/>
                    </a:lnTo>
                    <a:lnTo>
                      <a:pt x="161" y="0"/>
                    </a:lnTo>
                    <a:lnTo>
                      <a:pt x="4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9" name="Freeform 362">
                <a:extLst>
                  <a:ext uri="{FF2B5EF4-FFF2-40B4-BE49-F238E27FC236}">
                    <a16:creationId xmlns:a16="http://schemas.microsoft.com/office/drawing/2014/main" id="{EA7E1663-A808-46FF-A1AB-411BB86F2C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737600" y="2800351"/>
                <a:ext cx="1479550" cy="1068388"/>
              </a:xfrm>
              <a:custGeom>
                <a:avLst/>
                <a:gdLst>
                  <a:gd name="T0" fmla="*/ 1444759 w 2424"/>
                  <a:gd name="T1" fmla="*/ 25715 h 1745"/>
                  <a:gd name="T2" fmla="*/ 34791 w 2424"/>
                  <a:gd name="T3" fmla="*/ 0 h 1745"/>
                  <a:gd name="T4" fmla="*/ 0 w 2424"/>
                  <a:gd name="T5" fmla="*/ 34899 h 1745"/>
                  <a:gd name="T6" fmla="*/ 17701 w 2424"/>
                  <a:gd name="T7" fmla="*/ 924508 h 1745"/>
                  <a:gd name="T8" fmla="*/ 19532 w 2424"/>
                  <a:gd name="T9" fmla="*/ 1034102 h 1745"/>
                  <a:gd name="T10" fmla="*/ 53713 w 2424"/>
                  <a:gd name="T11" fmla="*/ 1068388 h 1745"/>
                  <a:gd name="T12" fmla="*/ 1444759 w 2424"/>
                  <a:gd name="T13" fmla="*/ 1055531 h 1745"/>
                  <a:gd name="T14" fmla="*/ 1479550 w 2424"/>
                  <a:gd name="T15" fmla="*/ 1021244 h 1745"/>
                  <a:gd name="T16" fmla="*/ 1479550 w 2424"/>
                  <a:gd name="T17" fmla="*/ 918385 h 1745"/>
                  <a:gd name="T18" fmla="*/ 1479550 w 2424"/>
                  <a:gd name="T19" fmla="*/ 61226 h 1745"/>
                  <a:gd name="T20" fmla="*/ 1479550 w 2424"/>
                  <a:gd name="T21" fmla="*/ 60613 h 1745"/>
                  <a:gd name="T22" fmla="*/ 1444759 w 2424"/>
                  <a:gd name="T23" fmla="*/ 25715 h 174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24" h="1745">
                    <a:moveTo>
                      <a:pt x="2367" y="42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6"/>
                      <a:pt x="0" y="57"/>
                    </a:cubicBezTo>
                    <a:cubicBezTo>
                      <a:pt x="29" y="1510"/>
                      <a:pt x="29" y="1510"/>
                      <a:pt x="29" y="1510"/>
                    </a:cubicBezTo>
                    <a:cubicBezTo>
                      <a:pt x="32" y="1689"/>
                      <a:pt x="32" y="1689"/>
                      <a:pt x="32" y="1689"/>
                    </a:cubicBezTo>
                    <a:cubicBezTo>
                      <a:pt x="32" y="1720"/>
                      <a:pt x="57" y="1745"/>
                      <a:pt x="88" y="1745"/>
                    </a:cubicBezTo>
                    <a:cubicBezTo>
                      <a:pt x="2367" y="1724"/>
                      <a:pt x="2367" y="1724"/>
                      <a:pt x="2367" y="1724"/>
                    </a:cubicBezTo>
                    <a:cubicBezTo>
                      <a:pt x="2398" y="1724"/>
                      <a:pt x="2424" y="1699"/>
                      <a:pt x="2424" y="1668"/>
                    </a:cubicBezTo>
                    <a:cubicBezTo>
                      <a:pt x="2424" y="1500"/>
                      <a:pt x="2424" y="1500"/>
                      <a:pt x="2424" y="1500"/>
                    </a:cubicBezTo>
                    <a:cubicBezTo>
                      <a:pt x="2424" y="100"/>
                      <a:pt x="2424" y="100"/>
                      <a:pt x="2424" y="100"/>
                    </a:cubicBezTo>
                    <a:cubicBezTo>
                      <a:pt x="2424" y="99"/>
                      <a:pt x="2424" y="99"/>
                      <a:pt x="2424" y="99"/>
                    </a:cubicBezTo>
                    <a:cubicBezTo>
                      <a:pt x="2424" y="68"/>
                      <a:pt x="2398" y="42"/>
                      <a:pt x="2367" y="42"/>
                    </a:cubicBezTo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0" name="Freeform 363">
                <a:extLst>
                  <a:ext uri="{FF2B5EF4-FFF2-40B4-BE49-F238E27FC236}">
                    <a16:creationId xmlns:a16="http://schemas.microsoft.com/office/drawing/2014/main" id="{47A38BCD-C374-42CA-90EE-0623C721FF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769350" y="2857501"/>
                <a:ext cx="1420813" cy="965200"/>
              </a:xfrm>
              <a:custGeom>
                <a:avLst/>
                <a:gdLst>
                  <a:gd name="T0" fmla="*/ 25400 w 895"/>
                  <a:gd name="T1" fmla="*/ 965200 h 608"/>
                  <a:gd name="T2" fmla="*/ 1420813 w 895"/>
                  <a:gd name="T3" fmla="*/ 965200 h 608"/>
                  <a:gd name="T4" fmla="*/ 1401763 w 895"/>
                  <a:gd name="T5" fmla="*/ 0 h 608"/>
                  <a:gd name="T6" fmla="*/ 0 w 895"/>
                  <a:gd name="T7" fmla="*/ 0 h 608"/>
                  <a:gd name="T8" fmla="*/ 25400 w 895"/>
                  <a:gd name="T9" fmla="*/ 965200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95" h="608">
                    <a:moveTo>
                      <a:pt x="16" y="608"/>
                    </a:moveTo>
                    <a:lnTo>
                      <a:pt x="895" y="608"/>
                    </a:lnTo>
                    <a:lnTo>
                      <a:pt x="883" y="0"/>
                    </a:lnTo>
                    <a:lnTo>
                      <a:pt x="0" y="0"/>
                    </a:lnTo>
                    <a:lnTo>
                      <a:pt x="16" y="6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1" name="Freeform 364">
                <a:extLst>
                  <a:ext uri="{FF2B5EF4-FFF2-40B4-BE49-F238E27FC236}">
                    <a16:creationId xmlns:a16="http://schemas.microsoft.com/office/drawing/2014/main" id="{AD06C684-EC57-4E73-B407-55F613C3BE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769350" y="2857501"/>
                <a:ext cx="1420813" cy="965200"/>
              </a:xfrm>
              <a:custGeom>
                <a:avLst/>
                <a:gdLst>
                  <a:gd name="T0" fmla="*/ 25400 w 895"/>
                  <a:gd name="T1" fmla="*/ 965200 h 608"/>
                  <a:gd name="T2" fmla="*/ 1420813 w 895"/>
                  <a:gd name="T3" fmla="*/ 965200 h 608"/>
                  <a:gd name="T4" fmla="*/ 1401763 w 895"/>
                  <a:gd name="T5" fmla="*/ 0 h 608"/>
                  <a:gd name="T6" fmla="*/ 0 w 895"/>
                  <a:gd name="T7" fmla="*/ 0 h 608"/>
                  <a:gd name="T8" fmla="*/ 25400 w 895"/>
                  <a:gd name="T9" fmla="*/ 965200 h 6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95" h="608">
                    <a:moveTo>
                      <a:pt x="16" y="608"/>
                    </a:moveTo>
                    <a:lnTo>
                      <a:pt x="895" y="608"/>
                    </a:lnTo>
                    <a:lnTo>
                      <a:pt x="883" y="0"/>
                    </a:lnTo>
                    <a:lnTo>
                      <a:pt x="0" y="0"/>
                    </a:lnTo>
                    <a:lnTo>
                      <a:pt x="16" y="60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2" name="Freeform 365">
                <a:extLst>
                  <a:ext uri="{FF2B5EF4-FFF2-40B4-BE49-F238E27FC236}">
                    <a16:creationId xmlns:a16="http://schemas.microsoft.com/office/drawing/2014/main" id="{3A00431D-117B-4659-9B9E-E219B88CC1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367838" y="2903538"/>
                <a:ext cx="766763" cy="871538"/>
              </a:xfrm>
              <a:custGeom>
                <a:avLst/>
                <a:gdLst>
                  <a:gd name="T0" fmla="*/ 12700 w 483"/>
                  <a:gd name="T1" fmla="*/ 871538 h 549"/>
                  <a:gd name="T2" fmla="*/ 752475 w 483"/>
                  <a:gd name="T3" fmla="*/ 858838 h 549"/>
                  <a:gd name="T4" fmla="*/ 766763 w 483"/>
                  <a:gd name="T5" fmla="*/ 0 h 549"/>
                  <a:gd name="T6" fmla="*/ 0 w 483"/>
                  <a:gd name="T7" fmla="*/ 0 h 549"/>
                  <a:gd name="T8" fmla="*/ 12700 w 483"/>
                  <a:gd name="T9" fmla="*/ 871538 h 5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549">
                    <a:moveTo>
                      <a:pt x="8" y="549"/>
                    </a:moveTo>
                    <a:lnTo>
                      <a:pt x="474" y="541"/>
                    </a:lnTo>
                    <a:lnTo>
                      <a:pt x="483" y="0"/>
                    </a:lnTo>
                    <a:lnTo>
                      <a:pt x="0" y="0"/>
                    </a:lnTo>
                    <a:lnTo>
                      <a:pt x="8" y="549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3" name="Freeform 366">
                <a:extLst>
                  <a:ext uri="{FF2B5EF4-FFF2-40B4-BE49-F238E27FC236}">
                    <a16:creationId xmlns:a16="http://schemas.microsoft.com/office/drawing/2014/main" id="{E8F8CF93-0599-4BFC-91D8-AA74DB8864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367838" y="2903538"/>
                <a:ext cx="766763" cy="871538"/>
              </a:xfrm>
              <a:custGeom>
                <a:avLst/>
                <a:gdLst>
                  <a:gd name="T0" fmla="*/ 12700 w 483"/>
                  <a:gd name="T1" fmla="*/ 871538 h 549"/>
                  <a:gd name="T2" fmla="*/ 752475 w 483"/>
                  <a:gd name="T3" fmla="*/ 858838 h 549"/>
                  <a:gd name="T4" fmla="*/ 766763 w 483"/>
                  <a:gd name="T5" fmla="*/ 0 h 549"/>
                  <a:gd name="T6" fmla="*/ 0 w 483"/>
                  <a:gd name="T7" fmla="*/ 0 h 549"/>
                  <a:gd name="T8" fmla="*/ 12700 w 483"/>
                  <a:gd name="T9" fmla="*/ 871538 h 5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549">
                    <a:moveTo>
                      <a:pt x="8" y="549"/>
                    </a:moveTo>
                    <a:lnTo>
                      <a:pt x="474" y="541"/>
                    </a:lnTo>
                    <a:lnTo>
                      <a:pt x="483" y="0"/>
                    </a:lnTo>
                    <a:lnTo>
                      <a:pt x="0" y="0"/>
                    </a:lnTo>
                    <a:lnTo>
                      <a:pt x="8" y="54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4" name="Freeform 367">
                <a:extLst>
                  <a:ext uri="{FF2B5EF4-FFF2-40B4-BE49-F238E27FC236}">
                    <a16:creationId xmlns:a16="http://schemas.microsoft.com/office/drawing/2014/main" id="{3272B33D-83E9-405D-8D71-292505CC50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18563" y="2897188"/>
                <a:ext cx="525463" cy="844550"/>
              </a:xfrm>
              <a:custGeom>
                <a:avLst/>
                <a:gdLst>
                  <a:gd name="T0" fmla="*/ 0 w 331"/>
                  <a:gd name="T1" fmla="*/ 844550 h 532"/>
                  <a:gd name="T2" fmla="*/ 525463 w 331"/>
                  <a:gd name="T3" fmla="*/ 830263 h 532"/>
                  <a:gd name="T4" fmla="*/ 525463 w 331"/>
                  <a:gd name="T5" fmla="*/ 0 h 532"/>
                  <a:gd name="T6" fmla="*/ 6350 w 331"/>
                  <a:gd name="T7" fmla="*/ 6350 h 532"/>
                  <a:gd name="T8" fmla="*/ 0 w 331"/>
                  <a:gd name="T9" fmla="*/ 844550 h 5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1" h="532">
                    <a:moveTo>
                      <a:pt x="0" y="532"/>
                    </a:moveTo>
                    <a:lnTo>
                      <a:pt x="331" y="523"/>
                    </a:lnTo>
                    <a:lnTo>
                      <a:pt x="331" y="0"/>
                    </a:lnTo>
                    <a:lnTo>
                      <a:pt x="4" y="4"/>
                    </a:lnTo>
                    <a:lnTo>
                      <a:pt x="0" y="532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5" name="Freeform 368">
                <a:extLst>
                  <a:ext uri="{FF2B5EF4-FFF2-40B4-BE49-F238E27FC236}">
                    <a16:creationId xmlns:a16="http://schemas.microsoft.com/office/drawing/2014/main" id="{541AB8FC-70D7-4A6D-A8C8-C5FCA673B8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18563" y="2897188"/>
                <a:ext cx="525463" cy="844550"/>
              </a:xfrm>
              <a:custGeom>
                <a:avLst/>
                <a:gdLst>
                  <a:gd name="T0" fmla="*/ 0 w 331"/>
                  <a:gd name="T1" fmla="*/ 844550 h 532"/>
                  <a:gd name="T2" fmla="*/ 525463 w 331"/>
                  <a:gd name="T3" fmla="*/ 830263 h 532"/>
                  <a:gd name="T4" fmla="*/ 525463 w 331"/>
                  <a:gd name="T5" fmla="*/ 0 h 532"/>
                  <a:gd name="T6" fmla="*/ 6350 w 331"/>
                  <a:gd name="T7" fmla="*/ 6350 h 532"/>
                  <a:gd name="T8" fmla="*/ 0 w 331"/>
                  <a:gd name="T9" fmla="*/ 844550 h 5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1" h="532">
                    <a:moveTo>
                      <a:pt x="0" y="532"/>
                    </a:moveTo>
                    <a:lnTo>
                      <a:pt x="331" y="523"/>
                    </a:lnTo>
                    <a:lnTo>
                      <a:pt x="331" y="0"/>
                    </a:lnTo>
                    <a:lnTo>
                      <a:pt x="4" y="4"/>
                    </a:lnTo>
                    <a:lnTo>
                      <a:pt x="0" y="53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6" name="Freeform 369">
                <a:extLst>
                  <a:ext uri="{FF2B5EF4-FFF2-40B4-BE49-F238E27FC236}">
                    <a16:creationId xmlns:a16="http://schemas.microsoft.com/office/drawing/2014/main" id="{F262E222-413F-42CF-8D87-13FB031C6F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48725" y="2965451"/>
                <a:ext cx="287338" cy="382588"/>
              </a:xfrm>
              <a:custGeom>
                <a:avLst/>
                <a:gdLst>
                  <a:gd name="T0" fmla="*/ 12700 w 181"/>
                  <a:gd name="T1" fmla="*/ 382588 h 241"/>
                  <a:gd name="T2" fmla="*/ 287338 w 181"/>
                  <a:gd name="T3" fmla="*/ 377825 h 241"/>
                  <a:gd name="T4" fmla="*/ 287338 w 181"/>
                  <a:gd name="T5" fmla="*/ 0 h 241"/>
                  <a:gd name="T6" fmla="*/ 0 w 181"/>
                  <a:gd name="T7" fmla="*/ 0 h 241"/>
                  <a:gd name="T8" fmla="*/ 12700 w 181"/>
                  <a:gd name="T9" fmla="*/ 382588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241">
                    <a:moveTo>
                      <a:pt x="8" y="241"/>
                    </a:moveTo>
                    <a:lnTo>
                      <a:pt x="181" y="238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8" y="2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7" name="Freeform 370">
                <a:extLst>
                  <a:ext uri="{FF2B5EF4-FFF2-40B4-BE49-F238E27FC236}">
                    <a16:creationId xmlns:a16="http://schemas.microsoft.com/office/drawing/2014/main" id="{CB7A4475-E699-4510-AF50-9249B3F272A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48725" y="2965451"/>
                <a:ext cx="287338" cy="382588"/>
              </a:xfrm>
              <a:custGeom>
                <a:avLst/>
                <a:gdLst>
                  <a:gd name="T0" fmla="*/ 12700 w 181"/>
                  <a:gd name="T1" fmla="*/ 382588 h 241"/>
                  <a:gd name="T2" fmla="*/ 287338 w 181"/>
                  <a:gd name="T3" fmla="*/ 377825 h 241"/>
                  <a:gd name="T4" fmla="*/ 287338 w 181"/>
                  <a:gd name="T5" fmla="*/ 0 h 241"/>
                  <a:gd name="T6" fmla="*/ 0 w 181"/>
                  <a:gd name="T7" fmla="*/ 0 h 241"/>
                  <a:gd name="T8" fmla="*/ 12700 w 181"/>
                  <a:gd name="T9" fmla="*/ 382588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1" h="241">
                    <a:moveTo>
                      <a:pt x="8" y="241"/>
                    </a:moveTo>
                    <a:lnTo>
                      <a:pt x="181" y="238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8" y="2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8" name="Freeform 371">
                <a:extLst>
                  <a:ext uri="{FF2B5EF4-FFF2-40B4-BE49-F238E27FC236}">
                    <a16:creationId xmlns:a16="http://schemas.microsoft.com/office/drawing/2014/main" id="{53FDE24D-0330-421E-A0F0-43D0DAB71E2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48725" y="3408363"/>
                <a:ext cx="457200" cy="273050"/>
              </a:xfrm>
              <a:custGeom>
                <a:avLst/>
                <a:gdLst>
                  <a:gd name="T0" fmla="*/ 19050 w 288"/>
                  <a:gd name="T1" fmla="*/ 273050 h 172"/>
                  <a:gd name="T2" fmla="*/ 457200 w 288"/>
                  <a:gd name="T3" fmla="*/ 269875 h 172"/>
                  <a:gd name="T4" fmla="*/ 457200 w 288"/>
                  <a:gd name="T5" fmla="*/ 0 h 172"/>
                  <a:gd name="T6" fmla="*/ 0 w 288"/>
                  <a:gd name="T7" fmla="*/ 0 h 172"/>
                  <a:gd name="T8" fmla="*/ 19050 w 288"/>
                  <a:gd name="T9" fmla="*/ 273050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8" h="172">
                    <a:moveTo>
                      <a:pt x="12" y="172"/>
                    </a:moveTo>
                    <a:lnTo>
                      <a:pt x="288" y="170"/>
                    </a:lnTo>
                    <a:lnTo>
                      <a:pt x="288" y="0"/>
                    </a:lnTo>
                    <a:lnTo>
                      <a:pt x="0" y="0"/>
                    </a:lnTo>
                    <a:lnTo>
                      <a:pt x="12" y="1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49" name="Freeform 372">
                <a:extLst>
                  <a:ext uri="{FF2B5EF4-FFF2-40B4-BE49-F238E27FC236}">
                    <a16:creationId xmlns:a16="http://schemas.microsoft.com/office/drawing/2014/main" id="{ADC40EDC-8DFB-4618-8A3F-2461C0844D9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48725" y="3408363"/>
                <a:ext cx="457200" cy="273050"/>
              </a:xfrm>
              <a:custGeom>
                <a:avLst/>
                <a:gdLst>
                  <a:gd name="T0" fmla="*/ 19050 w 288"/>
                  <a:gd name="T1" fmla="*/ 273050 h 172"/>
                  <a:gd name="T2" fmla="*/ 457200 w 288"/>
                  <a:gd name="T3" fmla="*/ 269875 h 172"/>
                  <a:gd name="T4" fmla="*/ 457200 w 288"/>
                  <a:gd name="T5" fmla="*/ 0 h 172"/>
                  <a:gd name="T6" fmla="*/ 0 w 288"/>
                  <a:gd name="T7" fmla="*/ 0 h 172"/>
                  <a:gd name="T8" fmla="*/ 19050 w 288"/>
                  <a:gd name="T9" fmla="*/ 273050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8" h="172">
                    <a:moveTo>
                      <a:pt x="12" y="172"/>
                    </a:moveTo>
                    <a:lnTo>
                      <a:pt x="288" y="170"/>
                    </a:lnTo>
                    <a:lnTo>
                      <a:pt x="288" y="0"/>
                    </a:lnTo>
                    <a:lnTo>
                      <a:pt x="0" y="0"/>
                    </a:lnTo>
                    <a:lnTo>
                      <a:pt x="12" y="17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0" name="Freeform 373">
                <a:extLst>
                  <a:ext uri="{FF2B5EF4-FFF2-40B4-BE49-F238E27FC236}">
                    <a16:creationId xmlns:a16="http://schemas.microsoft.com/office/drawing/2014/main" id="{B9EC0739-E522-4888-A986-FB74A55F9E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7300" y="3429001"/>
                <a:ext cx="403225" cy="228600"/>
              </a:xfrm>
              <a:custGeom>
                <a:avLst/>
                <a:gdLst>
                  <a:gd name="T0" fmla="*/ 4763 w 254"/>
                  <a:gd name="T1" fmla="*/ 228600 h 144"/>
                  <a:gd name="T2" fmla="*/ 403225 w 254"/>
                  <a:gd name="T3" fmla="*/ 209550 h 144"/>
                  <a:gd name="T4" fmla="*/ 396875 w 254"/>
                  <a:gd name="T5" fmla="*/ 0 h 144"/>
                  <a:gd name="T6" fmla="*/ 0 w 254"/>
                  <a:gd name="T7" fmla="*/ 0 h 144"/>
                  <a:gd name="T8" fmla="*/ 4763 w 254"/>
                  <a:gd name="T9" fmla="*/ 22860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4" h="144">
                    <a:moveTo>
                      <a:pt x="3" y="144"/>
                    </a:moveTo>
                    <a:lnTo>
                      <a:pt x="254" y="132"/>
                    </a:lnTo>
                    <a:lnTo>
                      <a:pt x="250" y="0"/>
                    </a:lnTo>
                    <a:lnTo>
                      <a:pt x="0" y="0"/>
                    </a:lnTo>
                    <a:lnTo>
                      <a:pt x="3" y="144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1" name="Freeform 374">
                <a:extLst>
                  <a:ext uri="{FF2B5EF4-FFF2-40B4-BE49-F238E27FC236}">
                    <a16:creationId xmlns:a16="http://schemas.microsoft.com/office/drawing/2014/main" id="{CF28FE8E-D6F9-4E25-9680-556A37AD5F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7300" y="3429001"/>
                <a:ext cx="403225" cy="228600"/>
              </a:xfrm>
              <a:custGeom>
                <a:avLst/>
                <a:gdLst>
                  <a:gd name="T0" fmla="*/ 4763 w 254"/>
                  <a:gd name="T1" fmla="*/ 228600 h 144"/>
                  <a:gd name="T2" fmla="*/ 403225 w 254"/>
                  <a:gd name="T3" fmla="*/ 209550 h 144"/>
                  <a:gd name="T4" fmla="*/ 396875 w 254"/>
                  <a:gd name="T5" fmla="*/ 0 h 144"/>
                  <a:gd name="T6" fmla="*/ 0 w 254"/>
                  <a:gd name="T7" fmla="*/ 0 h 144"/>
                  <a:gd name="T8" fmla="*/ 4763 w 254"/>
                  <a:gd name="T9" fmla="*/ 22860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4" h="144">
                    <a:moveTo>
                      <a:pt x="3" y="144"/>
                    </a:moveTo>
                    <a:lnTo>
                      <a:pt x="254" y="132"/>
                    </a:lnTo>
                    <a:lnTo>
                      <a:pt x="250" y="0"/>
                    </a:lnTo>
                    <a:lnTo>
                      <a:pt x="0" y="0"/>
                    </a:lnTo>
                    <a:lnTo>
                      <a:pt x="3" y="14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2" name="Freeform 375">
                <a:extLst>
                  <a:ext uri="{FF2B5EF4-FFF2-40B4-BE49-F238E27FC236}">
                    <a16:creationId xmlns:a16="http://schemas.microsoft.com/office/drawing/2014/main" id="{083C2242-7A3E-417D-B7B3-6108BFD735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4863" y="2978151"/>
                <a:ext cx="412750" cy="396875"/>
              </a:xfrm>
              <a:custGeom>
                <a:avLst/>
                <a:gdLst>
                  <a:gd name="T0" fmla="*/ 19050 w 260"/>
                  <a:gd name="T1" fmla="*/ 396875 h 250"/>
                  <a:gd name="T2" fmla="*/ 412750 w 260"/>
                  <a:gd name="T3" fmla="*/ 396875 h 250"/>
                  <a:gd name="T4" fmla="*/ 412750 w 260"/>
                  <a:gd name="T5" fmla="*/ 0 h 250"/>
                  <a:gd name="T6" fmla="*/ 0 w 260"/>
                  <a:gd name="T7" fmla="*/ 0 h 250"/>
                  <a:gd name="T8" fmla="*/ 19050 w 260"/>
                  <a:gd name="T9" fmla="*/ 396875 h 2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0" h="250">
                    <a:moveTo>
                      <a:pt x="12" y="250"/>
                    </a:moveTo>
                    <a:lnTo>
                      <a:pt x="260" y="250"/>
                    </a:lnTo>
                    <a:lnTo>
                      <a:pt x="260" y="0"/>
                    </a:lnTo>
                    <a:lnTo>
                      <a:pt x="0" y="0"/>
                    </a:lnTo>
                    <a:lnTo>
                      <a:pt x="12" y="2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3" name="Freeform 376">
                <a:extLst>
                  <a:ext uri="{FF2B5EF4-FFF2-40B4-BE49-F238E27FC236}">
                    <a16:creationId xmlns:a16="http://schemas.microsoft.com/office/drawing/2014/main" id="{9952EDFC-9084-49E8-AB2B-FF0D501FF3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4863" y="2978151"/>
                <a:ext cx="412750" cy="396875"/>
              </a:xfrm>
              <a:custGeom>
                <a:avLst/>
                <a:gdLst>
                  <a:gd name="T0" fmla="*/ 19050 w 260"/>
                  <a:gd name="T1" fmla="*/ 396875 h 250"/>
                  <a:gd name="T2" fmla="*/ 412750 w 260"/>
                  <a:gd name="T3" fmla="*/ 396875 h 250"/>
                  <a:gd name="T4" fmla="*/ 412750 w 260"/>
                  <a:gd name="T5" fmla="*/ 0 h 250"/>
                  <a:gd name="T6" fmla="*/ 0 w 260"/>
                  <a:gd name="T7" fmla="*/ 0 h 250"/>
                  <a:gd name="T8" fmla="*/ 19050 w 260"/>
                  <a:gd name="T9" fmla="*/ 396875 h 2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0" h="250">
                    <a:moveTo>
                      <a:pt x="12" y="250"/>
                    </a:moveTo>
                    <a:lnTo>
                      <a:pt x="260" y="250"/>
                    </a:lnTo>
                    <a:lnTo>
                      <a:pt x="260" y="0"/>
                    </a:lnTo>
                    <a:lnTo>
                      <a:pt x="0" y="0"/>
                    </a:lnTo>
                    <a:lnTo>
                      <a:pt x="12" y="2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4" name="Freeform 377">
                <a:extLst>
                  <a:ext uri="{FF2B5EF4-FFF2-40B4-BE49-F238E27FC236}">
                    <a16:creationId xmlns:a16="http://schemas.microsoft.com/office/drawing/2014/main" id="{1305B59C-6F06-4E41-BD30-3FE42DD68E2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24988" y="3492501"/>
                <a:ext cx="665163" cy="236538"/>
              </a:xfrm>
              <a:custGeom>
                <a:avLst/>
                <a:gdLst>
                  <a:gd name="T0" fmla="*/ 7938 w 419"/>
                  <a:gd name="T1" fmla="*/ 225425 h 149"/>
                  <a:gd name="T2" fmla="*/ 665163 w 419"/>
                  <a:gd name="T3" fmla="*/ 236538 h 149"/>
                  <a:gd name="T4" fmla="*/ 665163 w 419"/>
                  <a:gd name="T5" fmla="*/ 0 h 149"/>
                  <a:gd name="T6" fmla="*/ 0 w 419"/>
                  <a:gd name="T7" fmla="*/ 0 h 149"/>
                  <a:gd name="T8" fmla="*/ 7938 w 419"/>
                  <a:gd name="T9" fmla="*/ 225425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9" h="149">
                    <a:moveTo>
                      <a:pt x="5" y="142"/>
                    </a:moveTo>
                    <a:lnTo>
                      <a:pt x="419" y="149"/>
                    </a:lnTo>
                    <a:lnTo>
                      <a:pt x="419" y="0"/>
                    </a:lnTo>
                    <a:lnTo>
                      <a:pt x="0" y="0"/>
                    </a:lnTo>
                    <a:lnTo>
                      <a:pt x="5" y="1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5" name="Freeform 378">
                <a:extLst>
                  <a:ext uri="{FF2B5EF4-FFF2-40B4-BE49-F238E27FC236}">
                    <a16:creationId xmlns:a16="http://schemas.microsoft.com/office/drawing/2014/main" id="{91338A6D-80F3-4137-95C3-929D7B011AD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24988" y="3492501"/>
                <a:ext cx="665163" cy="236538"/>
              </a:xfrm>
              <a:custGeom>
                <a:avLst/>
                <a:gdLst>
                  <a:gd name="T0" fmla="*/ 7938 w 419"/>
                  <a:gd name="T1" fmla="*/ 225425 h 149"/>
                  <a:gd name="T2" fmla="*/ 665163 w 419"/>
                  <a:gd name="T3" fmla="*/ 236538 h 149"/>
                  <a:gd name="T4" fmla="*/ 665163 w 419"/>
                  <a:gd name="T5" fmla="*/ 0 h 149"/>
                  <a:gd name="T6" fmla="*/ 0 w 419"/>
                  <a:gd name="T7" fmla="*/ 0 h 149"/>
                  <a:gd name="T8" fmla="*/ 7938 w 419"/>
                  <a:gd name="T9" fmla="*/ 225425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9" h="149">
                    <a:moveTo>
                      <a:pt x="5" y="142"/>
                    </a:moveTo>
                    <a:lnTo>
                      <a:pt x="419" y="149"/>
                    </a:lnTo>
                    <a:lnTo>
                      <a:pt x="419" y="0"/>
                    </a:lnTo>
                    <a:lnTo>
                      <a:pt x="0" y="0"/>
                    </a:lnTo>
                    <a:lnTo>
                      <a:pt x="5" y="14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6" name="Freeform 379">
                <a:extLst>
                  <a:ext uri="{FF2B5EF4-FFF2-40B4-BE49-F238E27FC236}">
                    <a16:creationId xmlns:a16="http://schemas.microsoft.com/office/drawing/2014/main" id="{31DE4C5D-6710-453B-958E-9B394521492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61500" y="3511551"/>
                <a:ext cx="544513" cy="198438"/>
              </a:xfrm>
              <a:custGeom>
                <a:avLst/>
                <a:gdLst>
                  <a:gd name="T0" fmla="*/ 0 w 343"/>
                  <a:gd name="T1" fmla="*/ 187325 h 125"/>
                  <a:gd name="T2" fmla="*/ 544513 w 343"/>
                  <a:gd name="T3" fmla="*/ 198438 h 125"/>
                  <a:gd name="T4" fmla="*/ 544513 w 343"/>
                  <a:gd name="T5" fmla="*/ 0 h 125"/>
                  <a:gd name="T6" fmla="*/ 9525 w 343"/>
                  <a:gd name="T7" fmla="*/ 3175 h 125"/>
                  <a:gd name="T8" fmla="*/ 0 w 343"/>
                  <a:gd name="T9" fmla="*/ 187325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3" h="125">
                    <a:moveTo>
                      <a:pt x="0" y="118"/>
                    </a:moveTo>
                    <a:lnTo>
                      <a:pt x="343" y="125"/>
                    </a:lnTo>
                    <a:lnTo>
                      <a:pt x="343" y="0"/>
                    </a:lnTo>
                    <a:lnTo>
                      <a:pt x="6" y="2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7" name="Freeform 380">
                <a:extLst>
                  <a:ext uri="{FF2B5EF4-FFF2-40B4-BE49-F238E27FC236}">
                    <a16:creationId xmlns:a16="http://schemas.microsoft.com/office/drawing/2014/main" id="{668A07CF-A121-47C2-A6BF-C38F8587CA9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61500" y="3511551"/>
                <a:ext cx="544513" cy="198438"/>
              </a:xfrm>
              <a:custGeom>
                <a:avLst/>
                <a:gdLst>
                  <a:gd name="T0" fmla="*/ 0 w 343"/>
                  <a:gd name="T1" fmla="*/ 187325 h 125"/>
                  <a:gd name="T2" fmla="*/ 544513 w 343"/>
                  <a:gd name="T3" fmla="*/ 198438 h 125"/>
                  <a:gd name="T4" fmla="*/ 544513 w 343"/>
                  <a:gd name="T5" fmla="*/ 0 h 125"/>
                  <a:gd name="T6" fmla="*/ 9525 w 343"/>
                  <a:gd name="T7" fmla="*/ 3175 h 125"/>
                  <a:gd name="T8" fmla="*/ 0 w 343"/>
                  <a:gd name="T9" fmla="*/ 187325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3" h="125">
                    <a:moveTo>
                      <a:pt x="0" y="118"/>
                    </a:moveTo>
                    <a:lnTo>
                      <a:pt x="343" y="125"/>
                    </a:lnTo>
                    <a:lnTo>
                      <a:pt x="343" y="0"/>
                    </a:lnTo>
                    <a:lnTo>
                      <a:pt x="6" y="2"/>
                    </a:lnTo>
                    <a:lnTo>
                      <a:pt x="0" y="1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8" name="Freeform 381">
                <a:extLst>
                  <a:ext uri="{FF2B5EF4-FFF2-40B4-BE49-F238E27FC236}">
                    <a16:creationId xmlns:a16="http://schemas.microsoft.com/office/drawing/2014/main" id="{B712E6C7-3841-47C8-BD4C-79D7B87E196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785350" y="2997201"/>
                <a:ext cx="304800" cy="292100"/>
              </a:xfrm>
              <a:custGeom>
                <a:avLst/>
                <a:gdLst>
                  <a:gd name="T0" fmla="*/ 19050 w 192"/>
                  <a:gd name="T1" fmla="*/ 292100 h 184"/>
                  <a:gd name="T2" fmla="*/ 304800 w 192"/>
                  <a:gd name="T3" fmla="*/ 292100 h 184"/>
                  <a:gd name="T4" fmla="*/ 304800 w 192"/>
                  <a:gd name="T5" fmla="*/ 0 h 184"/>
                  <a:gd name="T6" fmla="*/ 0 w 192"/>
                  <a:gd name="T7" fmla="*/ 6350 h 184"/>
                  <a:gd name="T8" fmla="*/ 19050 w 192"/>
                  <a:gd name="T9" fmla="*/ 29210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2" h="184">
                    <a:moveTo>
                      <a:pt x="12" y="184"/>
                    </a:moveTo>
                    <a:lnTo>
                      <a:pt x="192" y="184"/>
                    </a:lnTo>
                    <a:lnTo>
                      <a:pt x="192" y="0"/>
                    </a:lnTo>
                    <a:lnTo>
                      <a:pt x="0" y="4"/>
                    </a:lnTo>
                    <a:lnTo>
                      <a:pt x="12" y="184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59" name="Freeform 382">
                <a:extLst>
                  <a:ext uri="{FF2B5EF4-FFF2-40B4-BE49-F238E27FC236}">
                    <a16:creationId xmlns:a16="http://schemas.microsoft.com/office/drawing/2014/main" id="{4649DEBC-1E91-489C-8837-AD6B41CE7A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785350" y="2997201"/>
                <a:ext cx="304800" cy="292100"/>
              </a:xfrm>
              <a:custGeom>
                <a:avLst/>
                <a:gdLst>
                  <a:gd name="T0" fmla="*/ 19050 w 192"/>
                  <a:gd name="T1" fmla="*/ 292100 h 184"/>
                  <a:gd name="T2" fmla="*/ 304800 w 192"/>
                  <a:gd name="T3" fmla="*/ 292100 h 184"/>
                  <a:gd name="T4" fmla="*/ 304800 w 192"/>
                  <a:gd name="T5" fmla="*/ 0 h 184"/>
                  <a:gd name="T6" fmla="*/ 0 w 192"/>
                  <a:gd name="T7" fmla="*/ 6350 h 184"/>
                  <a:gd name="T8" fmla="*/ 19050 w 192"/>
                  <a:gd name="T9" fmla="*/ 29210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2" h="184">
                    <a:moveTo>
                      <a:pt x="12" y="184"/>
                    </a:moveTo>
                    <a:lnTo>
                      <a:pt x="192" y="184"/>
                    </a:lnTo>
                    <a:lnTo>
                      <a:pt x="192" y="0"/>
                    </a:lnTo>
                    <a:lnTo>
                      <a:pt x="0" y="4"/>
                    </a:lnTo>
                    <a:lnTo>
                      <a:pt x="12" y="18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0" name="Freeform 383">
                <a:extLst>
                  <a:ext uri="{FF2B5EF4-FFF2-40B4-BE49-F238E27FC236}">
                    <a16:creationId xmlns:a16="http://schemas.microsoft.com/office/drawing/2014/main" id="{B9730D4F-8DD3-435F-B612-C5096F547B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2978151"/>
                <a:ext cx="260350" cy="68263"/>
              </a:xfrm>
              <a:custGeom>
                <a:avLst/>
                <a:gdLst>
                  <a:gd name="T0" fmla="*/ 0 w 164"/>
                  <a:gd name="T1" fmla="*/ 68263 h 43"/>
                  <a:gd name="T2" fmla="*/ 260350 w 164"/>
                  <a:gd name="T3" fmla="*/ 55563 h 43"/>
                  <a:gd name="T4" fmla="*/ 260350 w 164"/>
                  <a:gd name="T5" fmla="*/ 0 h 43"/>
                  <a:gd name="T6" fmla="*/ 0 w 164"/>
                  <a:gd name="T7" fmla="*/ 0 h 43"/>
                  <a:gd name="T8" fmla="*/ 0 w 164"/>
                  <a:gd name="T9" fmla="*/ 68263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43">
                    <a:moveTo>
                      <a:pt x="0" y="43"/>
                    </a:moveTo>
                    <a:lnTo>
                      <a:pt x="164" y="35"/>
                    </a:lnTo>
                    <a:lnTo>
                      <a:pt x="164" y="0"/>
                    </a:lnTo>
                    <a:lnTo>
                      <a:pt x="0" y="0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1" name="Freeform 384">
                <a:extLst>
                  <a:ext uri="{FF2B5EF4-FFF2-40B4-BE49-F238E27FC236}">
                    <a16:creationId xmlns:a16="http://schemas.microsoft.com/office/drawing/2014/main" id="{5164D044-E32C-4ED3-9370-5D403AA9F0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2978151"/>
                <a:ext cx="260350" cy="68263"/>
              </a:xfrm>
              <a:custGeom>
                <a:avLst/>
                <a:gdLst>
                  <a:gd name="T0" fmla="*/ 0 w 164"/>
                  <a:gd name="T1" fmla="*/ 68263 h 43"/>
                  <a:gd name="T2" fmla="*/ 260350 w 164"/>
                  <a:gd name="T3" fmla="*/ 55563 h 43"/>
                  <a:gd name="T4" fmla="*/ 260350 w 164"/>
                  <a:gd name="T5" fmla="*/ 0 h 43"/>
                  <a:gd name="T6" fmla="*/ 0 w 164"/>
                  <a:gd name="T7" fmla="*/ 0 h 43"/>
                  <a:gd name="T8" fmla="*/ 0 w 164"/>
                  <a:gd name="T9" fmla="*/ 68263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43">
                    <a:moveTo>
                      <a:pt x="0" y="43"/>
                    </a:moveTo>
                    <a:lnTo>
                      <a:pt x="164" y="35"/>
                    </a:lnTo>
                    <a:lnTo>
                      <a:pt x="164" y="0"/>
                    </a:lnTo>
                    <a:lnTo>
                      <a:pt x="0" y="0"/>
                    </a:lnTo>
                    <a:lnTo>
                      <a:pt x="0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2" name="Freeform 385">
                <a:extLst>
                  <a:ext uri="{FF2B5EF4-FFF2-40B4-BE49-F238E27FC236}">
                    <a16:creationId xmlns:a16="http://schemas.microsoft.com/office/drawing/2014/main" id="{BB7B0115-287A-4AA7-B04B-B7AF6FC190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3074988"/>
                <a:ext cx="260350" cy="80963"/>
              </a:xfrm>
              <a:custGeom>
                <a:avLst/>
                <a:gdLst>
                  <a:gd name="T0" fmla="*/ 0 w 164"/>
                  <a:gd name="T1" fmla="*/ 68263 h 51"/>
                  <a:gd name="T2" fmla="*/ 260350 w 164"/>
                  <a:gd name="T3" fmla="*/ 80963 h 51"/>
                  <a:gd name="T4" fmla="*/ 260350 w 164"/>
                  <a:gd name="T5" fmla="*/ 0 h 51"/>
                  <a:gd name="T6" fmla="*/ 0 w 164"/>
                  <a:gd name="T7" fmla="*/ 0 h 51"/>
                  <a:gd name="T8" fmla="*/ 0 w 164"/>
                  <a:gd name="T9" fmla="*/ 68263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51">
                    <a:moveTo>
                      <a:pt x="0" y="43"/>
                    </a:moveTo>
                    <a:lnTo>
                      <a:pt x="164" y="51"/>
                    </a:lnTo>
                    <a:lnTo>
                      <a:pt x="164" y="0"/>
                    </a:lnTo>
                    <a:lnTo>
                      <a:pt x="0" y="0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3" name="Freeform 386">
                <a:extLst>
                  <a:ext uri="{FF2B5EF4-FFF2-40B4-BE49-F238E27FC236}">
                    <a16:creationId xmlns:a16="http://schemas.microsoft.com/office/drawing/2014/main" id="{34794A8D-12C8-45B4-A73F-36BC15F52E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3074988"/>
                <a:ext cx="260350" cy="80963"/>
              </a:xfrm>
              <a:custGeom>
                <a:avLst/>
                <a:gdLst>
                  <a:gd name="T0" fmla="*/ 0 w 164"/>
                  <a:gd name="T1" fmla="*/ 68263 h 51"/>
                  <a:gd name="T2" fmla="*/ 260350 w 164"/>
                  <a:gd name="T3" fmla="*/ 80963 h 51"/>
                  <a:gd name="T4" fmla="*/ 260350 w 164"/>
                  <a:gd name="T5" fmla="*/ 0 h 51"/>
                  <a:gd name="T6" fmla="*/ 0 w 164"/>
                  <a:gd name="T7" fmla="*/ 0 h 51"/>
                  <a:gd name="T8" fmla="*/ 0 w 164"/>
                  <a:gd name="T9" fmla="*/ 68263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51">
                    <a:moveTo>
                      <a:pt x="0" y="43"/>
                    </a:moveTo>
                    <a:lnTo>
                      <a:pt x="164" y="51"/>
                    </a:lnTo>
                    <a:lnTo>
                      <a:pt x="164" y="0"/>
                    </a:lnTo>
                    <a:lnTo>
                      <a:pt x="0" y="0"/>
                    </a:lnTo>
                    <a:lnTo>
                      <a:pt x="0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4" name="Freeform 387">
                <a:extLst>
                  <a:ext uri="{FF2B5EF4-FFF2-40B4-BE49-F238E27FC236}">
                    <a16:creationId xmlns:a16="http://schemas.microsoft.com/office/drawing/2014/main" id="{BB5B1683-CD5A-4582-9B02-5392EFD6EB6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10713" y="3170238"/>
                <a:ext cx="157163" cy="73025"/>
              </a:xfrm>
              <a:custGeom>
                <a:avLst/>
                <a:gdLst>
                  <a:gd name="T0" fmla="*/ 0 w 99"/>
                  <a:gd name="T1" fmla="*/ 68263 h 46"/>
                  <a:gd name="T2" fmla="*/ 157163 w 99"/>
                  <a:gd name="T3" fmla="*/ 73025 h 46"/>
                  <a:gd name="T4" fmla="*/ 157163 w 99"/>
                  <a:gd name="T5" fmla="*/ 0 h 46"/>
                  <a:gd name="T6" fmla="*/ 0 w 99"/>
                  <a:gd name="T7" fmla="*/ 6350 h 46"/>
                  <a:gd name="T8" fmla="*/ 0 w 99"/>
                  <a:gd name="T9" fmla="*/ 6826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46">
                    <a:moveTo>
                      <a:pt x="0" y="43"/>
                    </a:moveTo>
                    <a:lnTo>
                      <a:pt x="99" y="46"/>
                    </a:lnTo>
                    <a:lnTo>
                      <a:pt x="99" y="0"/>
                    </a:lnTo>
                    <a:lnTo>
                      <a:pt x="0" y="4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5" name="Freeform 388">
                <a:extLst>
                  <a:ext uri="{FF2B5EF4-FFF2-40B4-BE49-F238E27FC236}">
                    <a16:creationId xmlns:a16="http://schemas.microsoft.com/office/drawing/2014/main" id="{F3E39F9E-A8A7-4533-9EAE-99EE4834EB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10713" y="3170238"/>
                <a:ext cx="157163" cy="73025"/>
              </a:xfrm>
              <a:custGeom>
                <a:avLst/>
                <a:gdLst>
                  <a:gd name="T0" fmla="*/ 0 w 99"/>
                  <a:gd name="T1" fmla="*/ 68263 h 46"/>
                  <a:gd name="T2" fmla="*/ 157163 w 99"/>
                  <a:gd name="T3" fmla="*/ 73025 h 46"/>
                  <a:gd name="T4" fmla="*/ 157163 w 99"/>
                  <a:gd name="T5" fmla="*/ 0 h 46"/>
                  <a:gd name="T6" fmla="*/ 0 w 99"/>
                  <a:gd name="T7" fmla="*/ 6350 h 46"/>
                  <a:gd name="T8" fmla="*/ 0 w 99"/>
                  <a:gd name="T9" fmla="*/ 68263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46">
                    <a:moveTo>
                      <a:pt x="0" y="43"/>
                    </a:moveTo>
                    <a:lnTo>
                      <a:pt x="99" y="46"/>
                    </a:lnTo>
                    <a:lnTo>
                      <a:pt x="99" y="0"/>
                    </a:lnTo>
                    <a:lnTo>
                      <a:pt x="0" y="4"/>
                    </a:lnTo>
                    <a:lnTo>
                      <a:pt x="0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6" name="Freeform 389">
                <a:extLst>
                  <a:ext uri="{FF2B5EF4-FFF2-40B4-BE49-F238E27FC236}">
                    <a16:creationId xmlns:a16="http://schemas.microsoft.com/office/drawing/2014/main" id="{9D0EE13E-220D-48AE-9848-47A3B2EC5B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4863" y="3402013"/>
                <a:ext cx="412750" cy="46038"/>
              </a:xfrm>
              <a:custGeom>
                <a:avLst/>
                <a:gdLst>
                  <a:gd name="T0" fmla="*/ 0 w 260"/>
                  <a:gd name="T1" fmla="*/ 46038 h 29"/>
                  <a:gd name="T2" fmla="*/ 412750 w 260"/>
                  <a:gd name="T3" fmla="*/ 46038 h 29"/>
                  <a:gd name="T4" fmla="*/ 412750 w 260"/>
                  <a:gd name="T5" fmla="*/ 12700 h 29"/>
                  <a:gd name="T6" fmla="*/ 0 w 260"/>
                  <a:gd name="T7" fmla="*/ 0 h 29"/>
                  <a:gd name="T8" fmla="*/ 0 w 260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0" h="29">
                    <a:moveTo>
                      <a:pt x="0" y="29"/>
                    </a:moveTo>
                    <a:lnTo>
                      <a:pt x="260" y="29"/>
                    </a:lnTo>
                    <a:lnTo>
                      <a:pt x="260" y="8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7" name="Freeform 390">
                <a:extLst>
                  <a:ext uri="{FF2B5EF4-FFF2-40B4-BE49-F238E27FC236}">
                    <a16:creationId xmlns:a16="http://schemas.microsoft.com/office/drawing/2014/main" id="{5B80BDB4-14C2-44A0-9E6F-52F37C6A0E4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4863" y="3402013"/>
                <a:ext cx="412750" cy="46038"/>
              </a:xfrm>
              <a:custGeom>
                <a:avLst/>
                <a:gdLst>
                  <a:gd name="T0" fmla="*/ 0 w 260"/>
                  <a:gd name="T1" fmla="*/ 46038 h 29"/>
                  <a:gd name="T2" fmla="*/ 412750 w 260"/>
                  <a:gd name="T3" fmla="*/ 46038 h 29"/>
                  <a:gd name="T4" fmla="*/ 412750 w 260"/>
                  <a:gd name="T5" fmla="*/ 12700 h 29"/>
                  <a:gd name="T6" fmla="*/ 0 w 260"/>
                  <a:gd name="T7" fmla="*/ 0 h 29"/>
                  <a:gd name="T8" fmla="*/ 0 w 260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0" h="29">
                    <a:moveTo>
                      <a:pt x="0" y="29"/>
                    </a:moveTo>
                    <a:lnTo>
                      <a:pt x="260" y="29"/>
                    </a:lnTo>
                    <a:lnTo>
                      <a:pt x="260" y="8"/>
                    </a:lnTo>
                    <a:lnTo>
                      <a:pt x="0" y="0"/>
                    </a:lnTo>
                    <a:lnTo>
                      <a:pt x="0" y="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8" name="Freeform 391">
                <a:extLst>
                  <a:ext uri="{FF2B5EF4-FFF2-40B4-BE49-F238E27FC236}">
                    <a16:creationId xmlns:a16="http://schemas.microsoft.com/office/drawing/2014/main" id="{C3561362-70AA-4E45-9FCD-CF5AB5AB8AF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367838" y="2889251"/>
                <a:ext cx="766763" cy="55563"/>
              </a:xfrm>
              <a:custGeom>
                <a:avLst/>
                <a:gdLst>
                  <a:gd name="T0" fmla="*/ 0 w 483"/>
                  <a:gd name="T1" fmla="*/ 55563 h 35"/>
                  <a:gd name="T2" fmla="*/ 766763 w 483"/>
                  <a:gd name="T3" fmla="*/ 55563 h 35"/>
                  <a:gd name="T4" fmla="*/ 766763 w 483"/>
                  <a:gd name="T5" fmla="*/ 0 h 35"/>
                  <a:gd name="T6" fmla="*/ 0 w 483"/>
                  <a:gd name="T7" fmla="*/ 14288 h 35"/>
                  <a:gd name="T8" fmla="*/ 0 w 483"/>
                  <a:gd name="T9" fmla="*/ 5556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35">
                    <a:moveTo>
                      <a:pt x="0" y="35"/>
                    </a:moveTo>
                    <a:lnTo>
                      <a:pt x="483" y="35"/>
                    </a:lnTo>
                    <a:lnTo>
                      <a:pt x="483" y="0"/>
                    </a:lnTo>
                    <a:lnTo>
                      <a:pt x="0" y="9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69" name="Freeform 392">
                <a:extLst>
                  <a:ext uri="{FF2B5EF4-FFF2-40B4-BE49-F238E27FC236}">
                    <a16:creationId xmlns:a16="http://schemas.microsoft.com/office/drawing/2014/main" id="{6D3873E7-3E0A-434F-B352-2373B15E79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367838" y="2889251"/>
                <a:ext cx="766763" cy="55563"/>
              </a:xfrm>
              <a:custGeom>
                <a:avLst/>
                <a:gdLst>
                  <a:gd name="T0" fmla="*/ 0 w 483"/>
                  <a:gd name="T1" fmla="*/ 55563 h 35"/>
                  <a:gd name="T2" fmla="*/ 766763 w 483"/>
                  <a:gd name="T3" fmla="*/ 55563 h 35"/>
                  <a:gd name="T4" fmla="*/ 766763 w 483"/>
                  <a:gd name="T5" fmla="*/ 0 h 35"/>
                  <a:gd name="T6" fmla="*/ 0 w 483"/>
                  <a:gd name="T7" fmla="*/ 14288 h 35"/>
                  <a:gd name="T8" fmla="*/ 0 w 483"/>
                  <a:gd name="T9" fmla="*/ 5556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3" h="35">
                    <a:moveTo>
                      <a:pt x="0" y="35"/>
                    </a:moveTo>
                    <a:lnTo>
                      <a:pt x="483" y="35"/>
                    </a:lnTo>
                    <a:lnTo>
                      <a:pt x="483" y="0"/>
                    </a:lnTo>
                    <a:lnTo>
                      <a:pt x="0" y="9"/>
                    </a:lnTo>
                    <a:lnTo>
                      <a:pt x="0" y="3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70" name="Rectangle 393">
                <a:extLst>
                  <a:ext uri="{FF2B5EF4-FFF2-40B4-BE49-F238E27FC236}">
                    <a16:creationId xmlns:a16="http://schemas.microsoft.com/office/drawing/2014/main" id="{D0E04081-FBE3-4111-AE77-D2790E9AF8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098088" y="2913063"/>
                <a:ext cx="22225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1" name="Rectangle 394">
                <a:extLst>
                  <a:ext uri="{FF2B5EF4-FFF2-40B4-BE49-F238E27FC236}">
                    <a16:creationId xmlns:a16="http://schemas.microsoft.com/office/drawing/2014/main" id="{AB3A5429-CE56-436D-9F81-B2DA2BB1CA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098088" y="2913063"/>
                <a:ext cx="22225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2" name="Rectangle 395">
                <a:extLst>
                  <a:ext uri="{FF2B5EF4-FFF2-40B4-BE49-F238E27FC236}">
                    <a16:creationId xmlns:a16="http://schemas.microsoft.com/office/drawing/2014/main" id="{A90DADDB-2087-49CF-BD90-74032CC945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047288" y="2913063"/>
                <a:ext cx="22225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3" name="Rectangle 396">
                <a:extLst>
                  <a:ext uri="{FF2B5EF4-FFF2-40B4-BE49-F238E27FC236}">
                    <a16:creationId xmlns:a16="http://schemas.microsoft.com/office/drawing/2014/main" id="{2200A54B-F2BC-4AA5-8088-552F3F3D6E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047288" y="2913063"/>
                <a:ext cx="22225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4" name="Rectangle 397">
                <a:extLst>
                  <a:ext uri="{FF2B5EF4-FFF2-40B4-BE49-F238E27FC236}">
                    <a16:creationId xmlns:a16="http://schemas.microsoft.com/office/drawing/2014/main" id="{4375DABD-64D3-4EAC-BCAB-F254BADF70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94900" y="2913063"/>
                <a:ext cx="22225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5" name="Rectangle 398">
                <a:extLst>
                  <a:ext uri="{FF2B5EF4-FFF2-40B4-BE49-F238E27FC236}">
                    <a16:creationId xmlns:a16="http://schemas.microsoft.com/office/drawing/2014/main" id="{55977C5B-110E-41AD-A8B1-9F7C93ED00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94900" y="2913063"/>
                <a:ext cx="22225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6" name="Oval 399">
                <a:extLst>
                  <a:ext uri="{FF2B5EF4-FFF2-40B4-BE49-F238E27FC236}">
                    <a16:creationId xmlns:a16="http://schemas.microsoft.com/office/drawing/2014/main" id="{F3CAE351-5D9C-42D4-82B9-544038C335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475788" y="2914651"/>
                <a:ext cx="19050" cy="190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777" name="Freeform 400">
                <a:extLst>
                  <a:ext uri="{FF2B5EF4-FFF2-40B4-BE49-F238E27FC236}">
                    <a16:creationId xmlns:a16="http://schemas.microsoft.com/office/drawing/2014/main" id="{CACFD2F5-1F68-482B-BDB5-DB4038C0C39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190038" y="4017963"/>
                <a:ext cx="571500" cy="58738"/>
              </a:xfrm>
              <a:custGeom>
                <a:avLst/>
                <a:gdLst>
                  <a:gd name="T0" fmla="*/ 0 w 360"/>
                  <a:gd name="T1" fmla="*/ 19050 h 37"/>
                  <a:gd name="T2" fmla="*/ 565150 w 360"/>
                  <a:gd name="T3" fmla="*/ 0 h 37"/>
                  <a:gd name="T4" fmla="*/ 571500 w 360"/>
                  <a:gd name="T5" fmla="*/ 58738 h 37"/>
                  <a:gd name="T6" fmla="*/ 0 w 360"/>
                  <a:gd name="T7" fmla="*/ 58738 h 37"/>
                  <a:gd name="T8" fmla="*/ 0 w 360"/>
                  <a:gd name="T9" fmla="*/ 19050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0" h="37">
                    <a:moveTo>
                      <a:pt x="0" y="12"/>
                    </a:moveTo>
                    <a:lnTo>
                      <a:pt x="356" y="0"/>
                    </a:lnTo>
                    <a:lnTo>
                      <a:pt x="360" y="37"/>
                    </a:lnTo>
                    <a:lnTo>
                      <a:pt x="0" y="3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78" name="Freeform 401">
                <a:extLst>
                  <a:ext uri="{FF2B5EF4-FFF2-40B4-BE49-F238E27FC236}">
                    <a16:creationId xmlns:a16="http://schemas.microsoft.com/office/drawing/2014/main" id="{3B1767F3-4A7E-49CB-81C8-FFFE86C974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2538" y="2997201"/>
                <a:ext cx="250825" cy="292100"/>
              </a:xfrm>
              <a:custGeom>
                <a:avLst/>
                <a:gdLst>
                  <a:gd name="T0" fmla="*/ 0 w 158"/>
                  <a:gd name="T1" fmla="*/ 0 h 184"/>
                  <a:gd name="T2" fmla="*/ 239713 w 158"/>
                  <a:gd name="T3" fmla="*/ 0 h 184"/>
                  <a:gd name="T4" fmla="*/ 250825 w 158"/>
                  <a:gd name="T5" fmla="*/ 292100 h 184"/>
                  <a:gd name="T6" fmla="*/ 9525 w 158"/>
                  <a:gd name="T7" fmla="*/ 292100 h 184"/>
                  <a:gd name="T8" fmla="*/ 0 w 158"/>
                  <a:gd name="T9" fmla="*/ 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8" h="184">
                    <a:moveTo>
                      <a:pt x="0" y="0"/>
                    </a:moveTo>
                    <a:lnTo>
                      <a:pt x="151" y="0"/>
                    </a:lnTo>
                    <a:lnTo>
                      <a:pt x="158" y="184"/>
                    </a:lnTo>
                    <a:lnTo>
                      <a:pt x="6" y="1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79" name="Freeform 402">
                <a:extLst>
                  <a:ext uri="{FF2B5EF4-FFF2-40B4-BE49-F238E27FC236}">
                    <a16:creationId xmlns:a16="http://schemas.microsoft.com/office/drawing/2014/main" id="{E300786E-07CF-48D0-9468-21A4D3BC66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2538" y="2997201"/>
                <a:ext cx="250825" cy="292100"/>
              </a:xfrm>
              <a:custGeom>
                <a:avLst/>
                <a:gdLst>
                  <a:gd name="T0" fmla="*/ 0 w 158"/>
                  <a:gd name="T1" fmla="*/ 0 h 184"/>
                  <a:gd name="T2" fmla="*/ 239713 w 158"/>
                  <a:gd name="T3" fmla="*/ 0 h 184"/>
                  <a:gd name="T4" fmla="*/ 250825 w 158"/>
                  <a:gd name="T5" fmla="*/ 292100 h 184"/>
                  <a:gd name="T6" fmla="*/ 9525 w 158"/>
                  <a:gd name="T7" fmla="*/ 292100 h 184"/>
                  <a:gd name="T8" fmla="*/ 0 w 158"/>
                  <a:gd name="T9" fmla="*/ 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8" h="184">
                    <a:moveTo>
                      <a:pt x="0" y="0"/>
                    </a:moveTo>
                    <a:lnTo>
                      <a:pt x="151" y="0"/>
                    </a:lnTo>
                    <a:lnTo>
                      <a:pt x="158" y="184"/>
                    </a:lnTo>
                    <a:lnTo>
                      <a:pt x="6" y="18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0" name="Freeform 403">
                <a:extLst>
                  <a:ext uri="{FF2B5EF4-FFF2-40B4-BE49-F238E27FC236}">
                    <a16:creationId xmlns:a16="http://schemas.microsoft.com/office/drawing/2014/main" id="{709E8389-536B-4BBF-9DFB-E63C6020BB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02688" y="2873376"/>
                <a:ext cx="1317625" cy="798513"/>
              </a:xfrm>
              <a:custGeom>
                <a:avLst/>
                <a:gdLst>
                  <a:gd name="T0" fmla="*/ 1317625 w 2158"/>
                  <a:gd name="T1" fmla="*/ 0 h 1303"/>
                  <a:gd name="T2" fmla="*/ 0 w 2158"/>
                  <a:gd name="T3" fmla="*/ 15933 h 1303"/>
                  <a:gd name="T4" fmla="*/ 20760 w 2158"/>
                  <a:gd name="T5" fmla="*/ 138499 h 1303"/>
                  <a:gd name="T6" fmla="*/ 21981 w 2158"/>
                  <a:gd name="T7" fmla="*/ 30641 h 1303"/>
                  <a:gd name="T8" fmla="*/ 541582 w 2158"/>
                  <a:gd name="T9" fmla="*/ 24513 h 1303"/>
                  <a:gd name="T10" fmla="*/ 541582 w 2158"/>
                  <a:gd name="T11" fmla="*/ 798513 h 1303"/>
                  <a:gd name="T12" fmla="*/ 576995 w 2158"/>
                  <a:gd name="T13" fmla="*/ 789933 h 1303"/>
                  <a:gd name="T14" fmla="*/ 566005 w 2158"/>
                  <a:gd name="T15" fmla="*/ 71088 h 1303"/>
                  <a:gd name="T16" fmla="*/ 565394 w 2158"/>
                  <a:gd name="T17" fmla="*/ 71088 h 1303"/>
                  <a:gd name="T18" fmla="*/ 565394 w 2158"/>
                  <a:gd name="T19" fmla="*/ 29416 h 1303"/>
                  <a:gd name="T20" fmla="*/ 1311519 w 2158"/>
                  <a:gd name="T21" fmla="*/ 16546 h 1303"/>
                  <a:gd name="T22" fmla="*/ 1317625 w 2158"/>
                  <a:gd name="T23" fmla="*/ 0 h 130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58" h="1303">
                    <a:moveTo>
                      <a:pt x="2158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4" y="226"/>
                      <a:pt x="34" y="226"/>
                      <a:pt x="34" y="226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887" y="40"/>
                      <a:pt x="887" y="40"/>
                      <a:pt x="887" y="40"/>
                    </a:cubicBezTo>
                    <a:cubicBezTo>
                      <a:pt x="887" y="1303"/>
                      <a:pt x="887" y="1303"/>
                      <a:pt x="887" y="1303"/>
                    </a:cubicBezTo>
                    <a:cubicBezTo>
                      <a:pt x="906" y="1299"/>
                      <a:pt x="925" y="1294"/>
                      <a:pt x="945" y="1289"/>
                    </a:cubicBezTo>
                    <a:cubicBezTo>
                      <a:pt x="927" y="116"/>
                      <a:pt x="927" y="116"/>
                      <a:pt x="927" y="116"/>
                    </a:cubicBezTo>
                    <a:cubicBezTo>
                      <a:pt x="926" y="116"/>
                      <a:pt x="926" y="116"/>
                      <a:pt x="926" y="116"/>
                    </a:cubicBezTo>
                    <a:cubicBezTo>
                      <a:pt x="926" y="48"/>
                      <a:pt x="926" y="48"/>
                      <a:pt x="926" y="48"/>
                    </a:cubicBezTo>
                    <a:cubicBezTo>
                      <a:pt x="2148" y="27"/>
                      <a:pt x="2148" y="27"/>
                      <a:pt x="2148" y="27"/>
                    </a:cubicBezTo>
                    <a:cubicBezTo>
                      <a:pt x="2154" y="10"/>
                      <a:pt x="2158" y="0"/>
                      <a:pt x="215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1" name="Freeform 404">
                <a:extLst>
                  <a:ext uri="{FF2B5EF4-FFF2-40B4-BE49-F238E27FC236}">
                    <a16:creationId xmlns:a16="http://schemas.microsoft.com/office/drawing/2014/main" id="{9E8A764F-4000-49CC-89EF-CF9A964D8B8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369425" y="2944813"/>
                <a:ext cx="723900" cy="717550"/>
              </a:xfrm>
              <a:custGeom>
                <a:avLst/>
                <a:gdLst>
                  <a:gd name="T0" fmla="*/ 299334 w 1185"/>
                  <a:gd name="T1" fmla="*/ 299132 h 1173"/>
                  <a:gd name="T2" fmla="*/ 141726 w 1185"/>
                  <a:gd name="T3" fmla="*/ 293015 h 1173"/>
                  <a:gd name="T4" fmla="*/ 141726 w 1185"/>
                  <a:gd name="T5" fmla="*/ 231843 h 1173"/>
                  <a:gd name="T6" fmla="*/ 299334 w 1185"/>
                  <a:gd name="T7" fmla="*/ 225725 h 1173"/>
                  <a:gd name="T8" fmla="*/ 299334 w 1185"/>
                  <a:gd name="T9" fmla="*/ 299132 h 1173"/>
                  <a:gd name="T10" fmla="*/ 299334 w 1185"/>
                  <a:gd name="T11" fmla="*/ 211044 h 1173"/>
                  <a:gd name="T12" fmla="*/ 37875 w 1185"/>
                  <a:gd name="T13" fmla="*/ 198198 h 1173"/>
                  <a:gd name="T14" fmla="*/ 37875 w 1185"/>
                  <a:gd name="T15" fmla="*/ 130909 h 1173"/>
                  <a:gd name="T16" fmla="*/ 299334 w 1185"/>
                  <a:gd name="T17" fmla="*/ 130909 h 1173"/>
                  <a:gd name="T18" fmla="*/ 299334 w 1185"/>
                  <a:gd name="T19" fmla="*/ 211044 h 1173"/>
                  <a:gd name="T20" fmla="*/ 37875 w 1185"/>
                  <a:gd name="T21" fmla="*/ 101546 h 1173"/>
                  <a:gd name="T22" fmla="*/ 37875 w 1185"/>
                  <a:gd name="T23" fmla="*/ 34256 h 1173"/>
                  <a:gd name="T24" fmla="*/ 299334 w 1185"/>
                  <a:gd name="T25" fmla="*/ 34256 h 1173"/>
                  <a:gd name="T26" fmla="*/ 299334 w 1185"/>
                  <a:gd name="T27" fmla="*/ 88700 h 1173"/>
                  <a:gd name="T28" fmla="*/ 37875 w 1185"/>
                  <a:gd name="T29" fmla="*/ 101546 h 1173"/>
                  <a:gd name="T30" fmla="*/ 723900 w 1185"/>
                  <a:gd name="T31" fmla="*/ 0 h 1173"/>
                  <a:gd name="T32" fmla="*/ 0 w 1185"/>
                  <a:gd name="T33" fmla="*/ 0 h 1173"/>
                  <a:gd name="T34" fmla="*/ 10996 w 1185"/>
                  <a:gd name="T35" fmla="*/ 717550 h 1173"/>
                  <a:gd name="T36" fmla="*/ 61699 w 1185"/>
                  <a:gd name="T37" fmla="*/ 702257 h 1173"/>
                  <a:gd name="T38" fmla="*/ 56202 w 1185"/>
                  <a:gd name="T39" fmla="*/ 546880 h 1173"/>
                  <a:gd name="T40" fmla="*/ 368364 w 1185"/>
                  <a:gd name="T41" fmla="*/ 546880 h 1173"/>
                  <a:gd name="T42" fmla="*/ 414792 w 1185"/>
                  <a:gd name="T43" fmla="*/ 502836 h 1173"/>
                  <a:gd name="T44" fmla="*/ 325602 w 1185"/>
                  <a:gd name="T45" fmla="*/ 502836 h 1173"/>
                  <a:gd name="T46" fmla="*/ 325602 w 1185"/>
                  <a:gd name="T47" fmla="*/ 456345 h 1173"/>
                  <a:gd name="T48" fmla="*/ 454499 w 1185"/>
                  <a:gd name="T49" fmla="*/ 460015 h 1173"/>
                  <a:gd name="T50" fmla="*/ 479546 w 1185"/>
                  <a:gd name="T51" fmla="*/ 430041 h 1173"/>
                  <a:gd name="T52" fmla="*/ 345151 w 1185"/>
                  <a:gd name="T53" fmla="*/ 430041 h 1173"/>
                  <a:gd name="T54" fmla="*/ 325602 w 1185"/>
                  <a:gd name="T55" fmla="*/ 34256 h 1173"/>
                  <a:gd name="T56" fmla="*/ 709239 w 1185"/>
                  <a:gd name="T57" fmla="*/ 34256 h 1173"/>
                  <a:gd name="T58" fmla="*/ 723900 w 1185"/>
                  <a:gd name="T59" fmla="*/ 0 h 1173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185" h="1173">
                    <a:moveTo>
                      <a:pt x="490" y="489"/>
                    </a:moveTo>
                    <a:cubicBezTo>
                      <a:pt x="232" y="479"/>
                      <a:pt x="232" y="479"/>
                      <a:pt x="232" y="479"/>
                    </a:cubicBezTo>
                    <a:cubicBezTo>
                      <a:pt x="232" y="379"/>
                      <a:pt x="232" y="379"/>
                      <a:pt x="232" y="379"/>
                    </a:cubicBezTo>
                    <a:cubicBezTo>
                      <a:pt x="490" y="369"/>
                      <a:pt x="490" y="369"/>
                      <a:pt x="490" y="369"/>
                    </a:cubicBezTo>
                    <a:cubicBezTo>
                      <a:pt x="490" y="489"/>
                      <a:pt x="490" y="489"/>
                      <a:pt x="490" y="489"/>
                    </a:cubicBezTo>
                    <a:moveTo>
                      <a:pt x="490" y="345"/>
                    </a:moveTo>
                    <a:cubicBezTo>
                      <a:pt x="62" y="324"/>
                      <a:pt x="62" y="324"/>
                      <a:pt x="62" y="324"/>
                    </a:cubicBezTo>
                    <a:cubicBezTo>
                      <a:pt x="62" y="214"/>
                      <a:pt x="62" y="214"/>
                      <a:pt x="62" y="214"/>
                    </a:cubicBezTo>
                    <a:cubicBezTo>
                      <a:pt x="490" y="214"/>
                      <a:pt x="490" y="214"/>
                      <a:pt x="490" y="214"/>
                    </a:cubicBezTo>
                    <a:cubicBezTo>
                      <a:pt x="490" y="345"/>
                      <a:pt x="490" y="345"/>
                      <a:pt x="490" y="345"/>
                    </a:cubicBezTo>
                    <a:moveTo>
                      <a:pt x="62" y="166"/>
                    </a:moveTo>
                    <a:cubicBezTo>
                      <a:pt x="62" y="56"/>
                      <a:pt x="62" y="56"/>
                      <a:pt x="62" y="56"/>
                    </a:cubicBezTo>
                    <a:cubicBezTo>
                      <a:pt x="490" y="56"/>
                      <a:pt x="490" y="56"/>
                      <a:pt x="490" y="56"/>
                    </a:cubicBezTo>
                    <a:cubicBezTo>
                      <a:pt x="490" y="145"/>
                      <a:pt x="490" y="145"/>
                      <a:pt x="490" y="145"/>
                    </a:cubicBezTo>
                    <a:cubicBezTo>
                      <a:pt x="62" y="166"/>
                      <a:pt x="62" y="166"/>
                      <a:pt x="62" y="166"/>
                    </a:cubicBezTo>
                    <a:moveTo>
                      <a:pt x="118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" y="1173"/>
                      <a:pt x="18" y="1173"/>
                      <a:pt x="18" y="1173"/>
                    </a:cubicBezTo>
                    <a:cubicBezTo>
                      <a:pt x="45" y="1165"/>
                      <a:pt x="73" y="1157"/>
                      <a:pt x="101" y="1148"/>
                    </a:cubicBezTo>
                    <a:cubicBezTo>
                      <a:pt x="92" y="894"/>
                      <a:pt x="92" y="894"/>
                      <a:pt x="92" y="894"/>
                    </a:cubicBezTo>
                    <a:cubicBezTo>
                      <a:pt x="603" y="894"/>
                      <a:pt x="603" y="894"/>
                      <a:pt x="603" y="894"/>
                    </a:cubicBezTo>
                    <a:cubicBezTo>
                      <a:pt x="629" y="872"/>
                      <a:pt x="654" y="848"/>
                      <a:pt x="679" y="822"/>
                    </a:cubicBezTo>
                    <a:cubicBezTo>
                      <a:pt x="533" y="822"/>
                      <a:pt x="533" y="822"/>
                      <a:pt x="533" y="822"/>
                    </a:cubicBezTo>
                    <a:cubicBezTo>
                      <a:pt x="533" y="746"/>
                      <a:pt x="533" y="746"/>
                      <a:pt x="533" y="746"/>
                    </a:cubicBezTo>
                    <a:cubicBezTo>
                      <a:pt x="744" y="752"/>
                      <a:pt x="744" y="752"/>
                      <a:pt x="744" y="752"/>
                    </a:cubicBezTo>
                    <a:cubicBezTo>
                      <a:pt x="757" y="736"/>
                      <a:pt x="771" y="719"/>
                      <a:pt x="785" y="703"/>
                    </a:cubicBezTo>
                    <a:cubicBezTo>
                      <a:pt x="565" y="703"/>
                      <a:pt x="565" y="703"/>
                      <a:pt x="565" y="703"/>
                    </a:cubicBezTo>
                    <a:cubicBezTo>
                      <a:pt x="533" y="56"/>
                      <a:pt x="533" y="56"/>
                      <a:pt x="533" y="56"/>
                    </a:cubicBezTo>
                    <a:cubicBezTo>
                      <a:pt x="1161" y="56"/>
                      <a:pt x="1161" y="56"/>
                      <a:pt x="1161" y="56"/>
                    </a:cubicBezTo>
                    <a:cubicBezTo>
                      <a:pt x="1169" y="36"/>
                      <a:pt x="1177" y="17"/>
                      <a:pt x="1185" y="0"/>
                    </a:cubicBezTo>
                  </a:path>
                </a:pathLst>
              </a:custGeom>
              <a:solidFill>
                <a:srgbClr val="B3E6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2" name="Freeform 405">
                <a:extLst>
                  <a:ext uri="{FF2B5EF4-FFF2-40B4-BE49-F238E27FC236}">
                    <a16:creationId xmlns:a16="http://schemas.microsoft.com/office/drawing/2014/main" id="{1623CD4D-E833-41D1-A8CD-566082AD68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23325" y="2897188"/>
                <a:ext cx="520700" cy="825500"/>
              </a:xfrm>
              <a:custGeom>
                <a:avLst/>
                <a:gdLst>
                  <a:gd name="T0" fmla="*/ 520700 w 853"/>
                  <a:gd name="T1" fmla="*/ 0 h 1347"/>
                  <a:gd name="T2" fmla="*/ 1221 w 853"/>
                  <a:gd name="T3" fmla="*/ 6128 h 1347"/>
                  <a:gd name="T4" fmla="*/ 0 w 853"/>
                  <a:gd name="T5" fmla="*/ 113989 h 1347"/>
                  <a:gd name="T6" fmla="*/ 32963 w 853"/>
                  <a:gd name="T7" fmla="*/ 303970 h 1347"/>
                  <a:gd name="T8" fmla="*/ 25028 w 853"/>
                  <a:gd name="T9" fmla="*/ 67413 h 1347"/>
                  <a:gd name="T10" fmla="*/ 311932 w 853"/>
                  <a:gd name="T11" fmla="*/ 67413 h 1347"/>
                  <a:gd name="T12" fmla="*/ 311932 w 853"/>
                  <a:gd name="T13" fmla="*/ 444924 h 1347"/>
                  <a:gd name="T14" fmla="*/ 57991 w 853"/>
                  <a:gd name="T15" fmla="*/ 450440 h 1347"/>
                  <a:gd name="T16" fmla="*/ 68369 w 853"/>
                  <a:gd name="T17" fmla="*/ 510499 h 1347"/>
                  <a:gd name="T18" fmla="*/ 481632 w 853"/>
                  <a:gd name="T19" fmla="*/ 510499 h 1347"/>
                  <a:gd name="T20" fmla="*/ 481632 w 853"/>
                  <a:gd name="T21" fmla="*/ 780150 h 1347"/>
                  <a:gd name="T22" fmla="*/ 114762 w 853"/>
                  <a:gd name="T23" fmla="*/ 783827 h 1347"/>
                  <a:gd name="T24" fmla="*/ 122087 w 853"/>
                  <a:gd name="T25" fmla="*/ 825500 h 1347"/>
                  <a:gd name="T26" fmla="*/ 122087 w 853"/>
                  <a:gd name="T27" fmla="*/ 825500 h 1347"/>
                  <a:gd name="T28" fmla="*/ 520700 w 853"/>
                  <a:gd name="T29" fmla="*/ 774021 h 1347"/>
                  <a:gd name="T30" fmla="*/ 520700 w 853"/>
                  <a:gd name="T31" fmla="*/ 0 h 13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53" h="1347">
                    <a:moveTo>
                      <a:pt x="853" y="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54" y="496"/>
                      <a:pt x="54" y="496"/>
                      <a:pt x="54" y="496"/>
                    </a:cubicBezTo>
                    <a:cubicBezTo>
                      <a:pt x="41" y="110"/>
                      <a:pt x="41" y="110"/>
                      <a:pt x="41" y="110"/>
                    </a:cubicBezTo>
                    <a:cubicBezTo>
                      <a:pt x="511" y="110"/>
                      <a:pt x="511" y="110"/>
                      <a:pt x="511" y="110"/>
                    </a:cubicBezTo>
                    <a:cubicBezTo>
                      <a:pt x="511" y="726"/>
                      <a:pt x="511" y="726"/>
                      <a:pt x="511" y="726"/>
                    </a:cubicBezTo>
                    <a:cubicBezTo>
                      <a:pt x="95" y="735"/>
                      <a:pt x="95" y="735"/>
                      <a:pt x="95" y="735"/>
                    </a:cubicBezTo>
                    <a:cubicBezTo>
                      <a:pt x="112" y="833"/>
                      <a:pt x="112" y="833"/>
                      <a:pt x="112" y="833"/>
                    </a:cubicBezTo>
                    <a:cubicBezTo>
                      <a:pt x="789" y="833"/>
                      <a:pt x="789" y="833"/>
                      <a:pt x="789" y="833"/>
                    </a:cubicBezTo>
                    <a:cubicBezTo>
                      <a:pt x="789" y="1273"/>
                      <a:pt x="789" y="1273"/>
                      <a:pt x="789" y="1273"/>
                    </a:cubicBezTo>
                    <a:cubicBezTo>
                      <a:pt x="188" y="1279"/>
                      <a:pt x="188" y="1279"/>
                      <a:pt x="188" y="1279"/>
                    </a:cubicBezTo>
                    <a:cubicBezTo>
                      <a:pt x="200" y="1347"/>
                      <a:pt x="200" y="1347"/>
                      <a:pt x="200" y="1347"/>
                    </a:cubicBezTo>
                    <a:cubicBezTo>
                      <a:pt x="200" y="1347"/>
                      <a:pt x="200" y="1347"/>
                      <a:pt x="200" y="1347"/>
                    </a:cubicBezTo>
                    <a:cubicBezTo>
                      <a:pt x="216" y="1347"/>
                      <a:pt x="516" y="1345"/>
                      <a:pt x="853" y="1263"/>
                    </a:cubicBezTo>
                    <a:cubicBezTo>
                      <a:pt x="853" y="0"/>
                      <a:pt x="853" y="0"/>
                      <a:pt x="853" y="0"/>
                    </a:cubicBezTo>
                  </a:path>
                </a:pathLst>
              </a:custGeom>
              <a:solidFill>
                <a:srgbClr val="B3E6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3" name="Freeform 406">
                <a:extLst>
                  <a:ext uri="{FF2B5EF4-FFF2-40B4-BE49-F238E27FC236}">
                    <a16:creationId xmlns:a16="http://schemas.microsoft.com/office/drawing/2014/main" id="{9DA11CBD-00C3-4502-84FD-C3EB09728DD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848725" y="2965451"/>
                <a:ext cx="287338" cy="382588"/>
              </a:xfrm>
              <a:custGeom>
                <a:avLst/>
                <a:gdLst>
                  <a:gd name="T0" fmla="*/ 33338 w 181"/>
                  <a:gd name="T1" fmla="*/ 323850 h 241"/>
                  <a:gd name="T2" fmla="*/ 23813 w 181"/>
                  <a:gd name="T3" fmla="*/ 31750 h 241"/>
                  <a:gd name="T4" fmla="*/ 263525 w 181"/>
                  <a:gd name="T5" fmla="*/ 31750 h 241"/>
                  <a:gd name="T6" fmla="*/ 274638 w 181"/>
                  <a:gd name="T7" fmla="*/ 323850 h 241"/>
                  <a:gd name="T8" fmla="*/ 33338 w 181"/>
                  <a:gd name="T9" fmla="*/ 323850 h 241"/>
                  <a:gd name="T10" fmla="*/ 287338 w 181"/>
                  <a:gd name="T11" fmla="*/ 0 h 241"/>
                  <a:gd name="T12" fmla="*/ 0 w 181"/>
                  <a:gd name="T13" fmla="*/ 0 h 241"/>
                  <a:gd name="T14" fmla="*/ 7938 w 181"/>
                  <a:gd name="T15" fmla="*/ 236538 h 241"/>
                  <a:gd name="T16" fmla="*/ 33338 w 181"/>
                  <a:gd name="T17" fmla="*/ 382588 h 241"/>
                  <a:gd name="T18" fmla="*/ 287338 w 181"/>
                  <a:gd name="T19" fmla="*/ 377825 h 241"/>
                  <a:gd name="T20" fmla="*/ 287338 w 181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1" h="241">
                    <a:moveTo>
                      <a:pt x="21" y="204"/>
                    </a:moveTo>
                    <a:lnTo>
                      <a:pt x="15" y="20"/>
                    </a:lnTo>
                    <a:lnTo>
                      <a:pt x="166" y="20"/>
                    </a:lnTo>
                    <a:lnTo>
                      <a:pt x="173" y="204"/>
                    </a:lnTo>
                    <a:lnTo>
                      <a:pt x="21" y="204"/>
                    </a:lnTo>
                    <a:close/>
                    <a:moveTo>
                      <a:pt x="181" y="0"/>
                    </a:moveTo>
                    <a:lnTo>
                      <a:pt x="0" y="0"/>
                    </a:lnTo>
                    <a:lnTo>
                      <a:pt x="5" y="149"/>
                    </a:lnTo>
                    <a:lnTo>
                      <a:pt x="21" y="241"/>
                    </a:lnTo>
                    <a:lnTo>
                      <a:pt x="181" y="238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4" name="Freeform 407">
                <a:extLst>
                  <a:ext uri="{FF2B5EF4-FFF2-40B4-BE49-F238E27FC236}">
                    <a16:creationId xmlns:a16="http://schemas.microsoft.com/office/drawing/2014/main" id="{52BF21B4-1F77-4D7E-B04F-985393DF7D0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848725" y="2965451"/>
                <a:ext cx="287338" cy="382588"/>
              </a:xfrm>
              <a:custGeom>
                <a:avLst/>
                <a:gdLst>
                  <a:gd name="T0" fmla="*/ 33338 w 181"/>
                  <a:gd name="T1" fmla="*/ 323850 h 241"/>
                  <a:gd name="T2" fmla="*/ 23813 w 181"/>
                  <a:gd name="T3" fmla="*/ 31750 h 241"/>
                  <a:gd name="T4" fmla="*/ 263525 w 181"/>
                  <a:gd name="T5" fmla="*/ 31750 h 241"/>
                  <a:gd name="T6" fmla="*/ 274638 w 181"/>
                  <a:gd name="T7" fmla="*/ 323850 h 241"/>
                  <a:gd name="T8" fmla="*/ 33338 w 181"/>
                  <a:gd name="T9" fmla="*/ 323850 h 241"/>
                  <a:gd name="T10" fmla="*/ 287338 w 181"/>
                  <a:gd name="T11" fmla="*/ 0 h 241"/>
                  <a:gd name="T12" fmla="*/ 0 w 181"/>
                  <a:gd name="T13" fmla="*/ 0 h 241"/>
                  <a:gd name="T14" fmla="*/ 7938 w 181"/>
                  <a:gd name="T15" fmla="*/ 236538 h 241"/>
                  <a:gd name="T16" fmla="*/ 33338 w 181"/>
                  <a:gd name="T17" fmla="*/ 382588 h 241"/>
                  <a:gd name="T18" fmla="*/ 287338 w 181"/>
                  <a:gd name="T19" fmla="*/ 377825 h 241"/>
                  <a:gd name="T20" fmla="*/ 287338 w 181"/>
                  <a:gd name="T21" fmla="*/ 0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1" h="241">
                    <a:moveTo>
                      <a:pt x="21" y="204"/>
                    </a:moveTo>
                    <a:lnTo>
                      <a:pt x="15" y="20"/>
                    </a:lnTo>
                    <a:lnTo>
                      <a:pt x="166" y="20"/>
                    </a:lnTo>
                    <a:lnTo>
                      <a:pt x="173" y="204"/>
                    </a:lnTo>
                    <a:lnTo>
                      <a:pt x="21" y="204"/>
                    </a:lnTo>
                    <a:moveTo>
                      <a:pt x="181" y="0"/>
                    </a:moveTo>
                    <a:lnTo>
                      <a:pt x="0" y="0"/>
                    </a:lnTo>
                    <a:lnTo>
                      <a:pt x="5" y="149"/>
                    </a:lnTo>
                    <a:lnTo>
                      <a:pt x="21" y="241"/>
                    </a:lnTo>
                    <a:lnTo>
                      <a:pt x="181" y="238"/>
                    </a:lnTo>
                    <a:lnTo>
                      <a:pt x="1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5" name="Freeform 408">
                <a:extLst>
                  <a:ext uri="{FF2B5EF4-FFF2-40B4-BE49-F238E27FC236}">
                    <a16:creationId xmlns:a16="http://schemas.microsoft.com/office/drawing/2014/main" id="{304B9ABB-96B8-42F0-836A-A6FBE4CDD4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91588" y="3408363"/>
                <a:ext cx="414338" cy="273050"/>
              </a:xfrm>
              <a:custGeom>
                <a:avLst/>
                <a:gdLst>
                  <a:gd name="T0" fmla="*/ 414338 w 261"/>
                  <a:gd name="T1" fmla="*/ 0 h 172"/>
                  <a:gd name="T2" fmla="*/ 0 w 261"/>
                  <a:gd name="T3" fmla="*/ 0 h 172"/>
                  <a:gd name="T4" fmla="*/ 3175 w 261"/>
                  <a:gd name="T5" fmla="*/ 20638 h 172"/>
                  <a:gd name="T6" fmla="*/ 382588 w 261"/>
                  <a:gd name="T7" fmla="*/ 20638 h 172"/>
                  <a:gd name="T8" fmla="*/ 388938 w 261"/>
                  <a:gd name="T9" fmla="*/ 230188 h 172"/>
                  <a:gd name="T10" fmla="*/ 42863 w 261"/>
                  <a:gd name="T11" fmla="*/ 246063 h 172"/>
                  <a:gd name="T12" fmla="*/ 46038 w 261"/>
                  <a:gd name="T13" fmla="*/ 273050 h 172"/>
                  <a:gd name="T14" fmla="*/ 414338 w 261"/>
                  <a:gd name="T15" fmla="*/ 269875 h 172"/>
                  <a:gd name="T16" fmla="*/ 414338 w 261"/>
                  <a:gd name="T17" fmla="*/ 0 h 1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261" y="0"/>
                    </a:moveTo>
                    <a:lnTo>
                      <a:pt x="0" y="0"/>
                    </a:lnTo>
                    <a:lnTo>
                      <a:pt x="2" y="13"/>
                    </a:lnTo>
                    <a:lnTo>
                      <a:pt x="241" y="13"/>
                    </a:lnTo>
                    <a:lnTo>
                      <a:pt x="245" y="145"/>
                    </a:lnTo>
                    <a:lnTo>
                      <a:pt x="27" y="155"/>
                    </a:lnTo>
                    <a:lnTo>
                      <a:pt x="29" y="172"/>
                    </a:lnTo>
                    <a:lnTo>
                      <a:pt x="261" y="170"/>
                    </a:lnTo>
                    <a:lnTo>
                      <a:pt x="2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6" name="Freeform 409">
                <a:extLst>
                  <a:ext uri="{FF2B5EF4-FFF2-40B4-BE49-F238E27FC236}">
                    <a16:creationId xmlns:a16="http://schemas.microsoft.com/office/drawing/2014/main" id="{6D818344-CD13-4FFA-8663-C48E03D4587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91588" y="3408363"/>
                <a:ext cx="414338" cy="273050"/>
              </a:xfrm>
              <a:custGeom>
                <a:avLst/>
                <a:gdLst>
                  <a:gd name="T0" fmla="*/ 414338 w 261"/>
                  <a:gd name="T1" fmla="*/ 0 h 172"/>
                  <a:gd name="T2" fmla="*/ 0 w 261"/>
                  <a:gd name="T3" fmla="*/ 0 h 172"/>
                  <a:gd name="T4" fmla="*/ 3175 w 261"/>
                  <a:gd name="T5" fmla="*/ 20638 h 172"/>
                  <a:gd name="T6" fmla="*/ 382588 w 261"/>
                  <a:gd name="T7" fmla="*/ 20638 h 172"/>
                  <a:gd name="T8" fmla="*/ 388938 w 261"/>
                  <a:gd name="T9" fmla="*/ 230188 h 172"/>
                  <a:gd name="T10" fmla="*/ 42863 w 261"/>
                  <a:gd name="T11" fmla="*/ 246063 h 172"/>
                  <a:gd name="T12" fmla="*/ 46038 w 261"/>
                  <a:gd name="T13" fmla="*/ 273050 h 172"/>
                  <a:gd name="T14" fmla="*/ 414338 w 261"/>
                  <a:gd name="T15" fmla="*/ 269875 h 172"/>
                  <a:gd name="T16" fmla="*/ 414338 w 261"/>
                  <a:gd name="T17" fmla="*/ 0 h 1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261" y="0"/>
                    </a:moveTo>
                    <a:lnTo>
                      <a:pt x="0" y="0"/>
                    </a:lnTo>
                    <a:lnTo>
                      <a:pt x="2" y="13"/>
                    </a:lnTo>
                    <a:lnTo>
                      <a:pt x="241" y="13"/>
                    </a:lnTo>
                    <a:lnTo>
                      <a:pt x="245" y="145"/>
                    </a:lnTo>
                    <a:lnTo>
                      <a:pt x="27" y="155"/>
                    </a:lnTo>
                    <a:lnTo>
                      <a:pt x="29" y="172"/>
                    </a:lnTo>
                    <a:lnTo>
                      <a:pt x="261" y="170"/>
                    </a:lnTo>
                    <a:lnTo>
                      <a:pt x="26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7" name="Freeform 410">
                <a:extLst>
                  <a:ext uri="{FF2B5EF4-FFF2-40B4-BE49-F238E27FC236}">
                    <a16:creationId xmlns:a16="http://schemas.microsoft.com/office/drawing/2014/main" id="{C2B67585-D588-4652-A4A3-2ECE0C1C56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94763" y="3429001"/>
                <a:ext cx="385763" cy="225425"/>
              </a:xfrm>
              <a:custGeom>
                <a:avLst/>
                <a:gdLst>
                  <a:gd name="T0" fmla="*/ 379413 w 243"/>
                  <a:gd name="T1" fmla="*/ 0 h 142"/>
                  <a:gd name="T2" fmla="*/ 0 w 243"/>
                  <a:gd name="T3" fmla="*/ 0 h 142"/>
                  <a:gd name="T4" fmla="*/ 39688 w 243"/>
                  <a:gd name="T5" fmla="*/ 225425 h 142"/>
                  <a:gd name="T6" fmla="*/ 385763 w 243"/>
                  <a:gd name="T7" fmla="*/ 209550 h 142"/>
                  <a:gd name="T8" fmla="*/ 379413 w 243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" h="142">
                    <a:moveTo>
                      <a:pt x="239" y="0"/>
                    </a:moveTo>
                    <a:lnTo>
                      <a:pt x="0" y="0"/>
                    </a:lnTo>
                    <a:lnTo>
                      <a:pt x="25" y="142"/>
                    </a:lnTo>
                    <a:lnTo>
                      <a:pt x="243" y="132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F7C2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8" name="Freeform 411">
                <a:extLst>
                  <a:ext uri="{FF2B5EF4-FFF2-40B4-BE49-F238E27FC236}">
                    <a16:creationId xmlns:a16="http://schemas.microsoft.com/office/drawing/2014/main" id="{84E9EE2E-C637-447B-ABE8-1A623FEC6D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94763" y="3429001"/>
                <a:ext cx="385763" cy="225425"/>
              </a:xfrm>
              <a:custGeom>
                <a:avLst/>
                <a:gdLst>
                  <a:gd name="T0" fmla="*/ 379413 w 243"/>
                  <a:gd name="T1" fmla="*/ 0 h 142"/>
                  <a:gd name="T2" fmla="*/ 0 w 243"/>
                  <a:gd name="T3" fmla="*/ 0 h 142"/>
                  <a:gd name="T4" fmla="*/ 39688 w 243"/>
                  <a:gd name="T5" fmla="*/ 225425 h 142"/>
                  <a:gd name="T6" fmla="*/ 385763 w 243"/>
                  <a:gd name="T7" fmla="*/ 209550 h 142"/>
                  <a:gd name="T8" fmla="*/ 379413 w 243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3" h="142">
                    <a:moveTo>
                      <a:pt x="239" y="0"/>
                    </a:moveTo>
                    <a:lnTo>
                      <a:pt x="0" y="0"/>
                    </a:lnTo>
                    <a:lnTo>
                      <a:pt x="25" y="142"/>
                    </a:lnTo>
                    <a:lnTo>
                      <a:pt x="243" y="132"/>
                    </a:lnTo>
                    <a:lnTo>
                      <a:pt x="2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89" name="Freeform 412">
                <a:extLst>
                  <a:ext uri="{FF2B5EF4-FFF2-40B4-BE49-F238E27FC236}">
                    <a16:creationId xmlns:a16="http://schemas.microsoft.com/office/drawing/2014/main" id="{B111C003-5196-46F6-B6A3-E92C319E76A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4863" y="2978151"/>
                <a:ext cx="382588" cy="396875"/>
              </a:xfrm>
              <a:custGeom>
                <a:avLst/>
                <a:gdLst>
                  <a:gd name="T0" fmla="*/ 382588 w 628"/>
                  <a:gd name="T1" fmla="*/ 0 h 647"/>
                  <a:gd name="T2" fmla="*/ 0 w 628"/>
                  <a:gd name="T3" fmla="*/ 0 h 647"/>
                  <a:gd name="T4" fmla="*/ 19495 w 628"/>
                  <a:gd name="T5" fmla="*/ 396875 h 647"/>
                  <a:gd name="T6" fmla="*/ 153523 w 628"/>
                  <a:gd name="T7" fmla="*/ 396875 h 647"/>
                  <a:gd name="T8" fmla="*/ 215663 w 628"/>
                  <a:gd name="T9" fmla="*/ 310998 h 647"/>
                  <a:gd name="T10" fmla="*/ 109659 w 628"/>
                  <a:gd name="T11" fmla="*/ 310998 h 647"/>
                  <a:gd name="T12" fmla="*/ 90773 w 628"/>
                  <a:gd name="T13" fmla="*/ 24536 h 647"/>
                  <a:gd name="T14" fmla="*/ 374059 w 628"/>
                  <a:gd name="T15" fmla="*/ 19016 h 647"/>
                  <a:gd name="T16" fmla="*/ 382588 w 628"/>
                  <a:gd name="T17" fmla="*/ 0 h 6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8" h="647">
                    <a:moveTo>
                      <a:pt x="62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2" y="647"/>
                      <a:pt x="32" y="647"/>
                      <a:pt x="32" y="647"/>
                    </a:cubicBezTo>
                    <a:cubicBezTo>
                      <a:pt x="252" y="647"/>
                      <a:pt x="252" y="647"/>
                      <a:pt x="252" y="647"/>
                    </a:cubicBezTo>
                    <a:cubicBezTo>
                      <a:pt x="287" y="602"/>
                      <a:pt x="321" y="555"/>
                      <a:pt x="354" y="507"/>
                    </a:cubicBezTo>
                    <a:cubicBezTo>
                      <a:pt x="180" y="507"/>
                      <a:pt x="180" y="507"/>
                      <a:pt x="180" y="507"/>
                    </a:cubicBezTo>
                    <a:cubicBezTo>
                      <a:pt x="149" y="40"/>
                      <a:pt x="149" y="40"/>
                      <a:pt x="149" y="40"/>
                    </a:cubicBezTo>
                    <a:cubicBezTo>
                      <a:pt x="614" y="31"/>
                      <a:pt x="614" y="31"/>
                      <a:pt x="614" y="31"/>
                    </a:cubicBezTo>
                    <a:cubicBezTo>
                      <a:pt x="618" y="20"/>
                      <a:pt x="623" y="10"/>
                      <a:pt x="6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0" name="Freeform 413">
                <a:extLst>
                  <a:ext uri="{FF2B5EF4-FFF2-40B4-BE49-F238E27FC236}">
                    <a16:creationId xmlns:a16="http://schemas.microsoft.com/office/drawing/2014/main" id="{E672A052-EDE1-43FA-910B-BA3918D8C9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24988" y="3492501"/>
                <a:ext cx="312738" cy="155575"/>
              </a:xfrm>
              <a:custGeom>
                <a:avLst/>
                <a:gdLst>
                  <a:gd name="T0" fmla="*/ 312738 w 511"/>
                  <a:gd name="T1" fmla="*/ 0 h 254"/>
                  <a:gd name="T2" fmla="*/ 0 w 511"/>
                  <a:gd name="T3" fmla="*/ 0 h 254"/>
                  <a:gd name="T4" fmla="*/ 5508 w 511"/>
                  <a:gd name="T5" fmla="*/ 155575 h 254"/>
                  <a:gd name="T6" fmla="*/ 39781 w 511"/>
                  <a:gd name="T7" fmla="*/ 144550 h 254"/>
                  <a:gd name="T8" fmla="*/ 45289 w 511"/>
                  <a:gd name="T9" fmla="*/ 22050 h 254"/>
                  <a:gd name="T10" fmla="*/ 286421 w 511"/>
                  <a:gd name="T11" fmla="*/ 20825 h 254"/>
                  <a:gd name="T12" fmla="*/ 312738 w 511"/>
                  <a:gd name="T13" fmla="*/ 0 h 2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11" h="254">
                    <a:moveTo>
                      <a:pt x="51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254"/>
                      <a:pt x="9" y="254"/>
                      <a:pt x="9" y="254"/>
                    </a:cubicBezTo>
                    <a:cubicBezTo>
                      <a:pt x="28" y="249"/>
                      <a:pt x="46" y="243"/>
                      <a:pt x="65" y="236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468" y="34"/>
                      <a:pt x="468" y="34"/>
                      <a:pt x="468" y="34"/>
                    </a:cubicBezTo>
                    <a:cubicBezTo>
                      <a:pt x="482" y="23"/>
                      <a:pt x="497" y="12"/>
                      <a:pt x="5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1" name="Freeform 414">
                <a:extLst>
                  <a:ext uri="{FF2B5EF4-FFF2-40B4-BE49-F238E27FC236}">
                    <a16:creationId xmlns:a16="http://schemas.microsoft.com/office/drawing/2014/main" id="{00052794-8A81-42DA-AA2C-2B221BC64A9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64675" y="3513138"/>
                <a:ext cx="246063" cy="123825"/>
              </a:xfrm>
              <a:custGeom>
                <a:avLst/>
                <a:gdLst>
                  <a:gd name="T0" fmla="*/ 246063 w 403"/>
                  <a:gd name="T1" fmla="*/ 0 h 202"/>
                  <a:gd name="T2" fmla="*/ 5495 w 403"/>
                  <a:gd name="T3" fmla="*/ 1226 h 202"/>
                  <a:gd name="T4" fmla="*/ 0 w 403"/>
                  <a:gd name="T5" fmla="*/ 123825 h 202"/>
                  <a:gd name="T6" fmla="*/ 229577 w 403"/>
                  <a:gd name="T7" fmla="*/ 11647 h 202"/>
                  <a:gd name="T8" fmla="*/ 246063 w 403"/>
                  <a:gd name="T9" fmla="*/ 0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3" h="202">
                    <a:moveTo>
                      <a:pt x="403" y="0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132" y="157"/>
                      <a:pt x="262" y="98"/>
                      <a:pt x="376" y="19"/>
                    </a:cubicBezTo>
                    <a:cubicBezTo>
                      <a:pt x="385" y="13"/>
                      <a:pt x="394" y="7"/>
                      <a:pt x="40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2" name="Freeform 415">
                <a:extLst>
                  <a:ext uri="{FF2B5EF4-FFF2-40B4-BE49-F238E27FC236}">
                    <a16:creationId xmlns:a16="http://schemas.microsoft.com/office/drawing/2014/main" id="{8A354012-A46C-495C-9399-33967FBF7F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785350" y="2997201"/>
                <a:ext cx="284163" cy="292100"/>
              </a:xfrm>
              <a:custGeom>
                <a:avLst/>
                <a:gdLst>
                  <a:gd name="T0" fmla="*/ 284163 w 465"/>
                  <a:gd name="T1" fmla="*/ 0 h 476"/>
                  <a:gd name="T2" fmla="*/ 0 w 465"/>
                  <a:gd name="T3" fmla="*/ 5523 h 476"/>
                  <a:gd name="T4" fmla="*/ 18944 w 465"/>
                  <a:gd name="T5" fmla="*/ 292100 h 476"/>
                  <a:gd name="T6" fmla="*/ 125276 w 465"/>
                  <a:gd name="T7" fmla="*/ 292100 h 476"/>
                  <a:gd name="T8" fmla="*/ 284163 w 465"/>
                  <a:gd name="T9" fmla="*/ 0 h 4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5" h="476">
                    <a:moveTo>
                      <a:pt x="465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31" y="476"/>
                      <a:pt x="31" y="476"/>
                      <a:pt x="31" y="476"/>
                    </a:cubicBezTo>
                    <a:cubicBezTo>
                      <a:pt x="205" y="476"/>
                      <a:pt x="205" y="476"/>
                      <a:pt x="205" y="476"/>
                    </a:cubicBezTo>
                    <a:cubicBezTo>
                      <a:pt x="316" y="309"/>
                      <a:pt x="405" y="131"/>
                      <a:pt x="465" y="0"/>
                    </a:cubicBezTo>
                  </a:path>
                </a:pathLst>
              </a:custGeom>
              <a:solidFill>
                <a:srgbClr val="F7C2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3" name="Freeform 416">
                <a:extLst>
                  <a:ext uri="{FF2B5EF4-FFF2-40B4-BE49-F238E27FC236}">
                    <a16:creationId xmlns:a16="http://schemas.microsoft.com/office/drawing/2014/main" id="{43850B06-9421-4344-86B0-42CA80B8DD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2978151"/>
                <a:ext cx="260350" cy="68263"/>
              </a:xfrm>
              <a:custGeom>
                <a:avLst/>
                <a:gdLst>
                  <a:gd name="T0" fmla="*/ 260350 w 164"/>
                  <a:gd name="T1" fmla="*/ 0 h 43"/>
                  <a:gd name="T2" fmla="*/ 0 w 164"/>
                  <a:gd name="T3" fmla="*/ 0 h 43"/>
                  <a:gd name="T4" fmla="*/ 0 w 164"/>
                  <a:gd name="T5" fmla="*/ 68263 h 43"/>
                  <a:gd name="T6" fmla="*/ 260350 w 164"/>
                  <a:gd name="T7" fmla="*/ 55563 h 43"/>
                  <a:gd name="T8" fmla="*/ 260350 w 164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43">
                    <a:moveTo>
                      <a:pt x="164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164" y="35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4" name="Freeform 417">
                <a:extLst>
                  <a:ext uri="{FF2B5EF4-FFF2-40B4-BE49-F238E27FC236}">
                    <a16:creationId xmlns:a16="http://schemas.microsoft.com/office/drawing/2014/main" id="{410210E1-67B8-48CF-AB1E-2E25B604D9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2978151"/>
                <a:ext cx="260350" cy="68263"/>
              </a:xfrm>
              <a:custGeom>
                <a:avLst/>
                <a:gdLst>
                  <a:gd name="T0" fmla="*/ 260350 w 164"/>
                  <a:gd name="T1" fmla="*/ 0 h 43"/>
                  <a:gd name="T2" fmla="*/ 0 w 164"/>
                  <a:gd name="T3" fmla="*/ 0 h 43"/>
                  <a:gd name="T4" fmla="*/ 0 w 164"/>
                  <a:gd name="T5" fmla="*/ 68263 h 43"/>
                  <a:gd name="T6" fmla="*/ 260350 w 164"/>
                  <a:gd name="T7" fmla="*/ 55563 h 43"/>
                  <a:gd name="T8" fmla="*/ 260350 w 164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43">
                    <a:moveTo>
                      <a:pt x="164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164" y="35"/>
                    </a:lnTo>
                    <a:lnTo>
                      <a:pt x="16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5" name="Freeform 418">
                <a:extLst>
                  <a:ext uri="{FF2B5EF4-FFF2-40B4-BE49-F238E27FC236}">
                    <a16:creationId xmlns:a16="http://schemas.microsoft.com/office/drawing/2014/main" id="{209B2FDE-4E42-4498-BC39-AE8C742953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3074988"/>
                <a:ext cx="260350" cy="80963"/>
              </a:xfrm>
              <a:custGeom>
                <a:avLst/>
                <a:gdLst>
                  <a:gd name="T0" fmla="*/ 260350 w 164"/>
                  <a:gd name="T1" fmla="*/ 0 h 51"/>
                  <a:gd name="T2" fmla="*/ 0 w 164"/>
                  <a:gd name="T3" fmla="*/ 0 h 51"/>
                  <a:gd name="T4" fmla="*/ 0 w 164"/>
                  <a:gd name="T5" fmla="*/ 68263 h 51"/>
                  <a:gd name="T6" fmla="*/ 260350 w 164"/>
                  <a:gd name="T7" fmla="*/ 80963 h 51"/>
                  <a:gd name="T8" fmla="*/ 260350 w 164"/>
                  <a:gd name="T9" fmla="*/ 0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51">
                    <a:moveTo>
                      <a:pt x="164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164" y="51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6" name="Freeform 419">
                <a:extLst>
                  <a:ext uri="{FF2B5EF4-FFF2-40B4-BE49-F238E27FC236}">
                    <a16:creationId xmlns:a16="http://schemas.microsoft.com/office/drawing/2014/main" id="{4EF512C8-F1A4-4EC2-AF37-44F2EDF33F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407525" y="3074988"/>
                <a:ext cx="260350" cy="80963"/>
              </a:xfrm>
              <a:custGeom>
                <a:avLst/>
                <a:gdLst>
                  <a:gd name="T0" fmla="*/ 260350 w 164"/>
                  <a:gd name="T1" fmla="*/ 0 h 51"/>
                  <a:gd name="T2" fmla="*/ 0 w 164"/>
                  <a:gd name="T3" fmla="*/ 0 h 51"/>
                  <a:gd name="T4" fmla="*/ 0 w 164"/>
                  <a:gd name="T5" fmla="*/ 68263 h 51"/>
                  <a:gd name="T6" fmla="*/ 260350 w 164"/>
                  <a:gd name="T7" fmla="*/ 80963 h 51"/>
                  <a:gd name="T8" fmla="*/ 260350 w 164"/>
                  <a:gd name="T9" fmla="*/ 0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4" h="51">
                    <a:moveTo>
                      <a:pt x="164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164" y="51"/>
                    </a:lnTo>
                    <a:lnTo>
                      <a:pt x="16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7" name="Freeform 420">
                <a:extLst>
                  <a:ext uri="{FF2B5EF4-FFF2-40B4-BE49-F238E27FC236}">
                    <a16:creationId xmlns:a16="http://schemas.microsoft.com/office/drawing/2014/main" id="{6D6E4D4A-F263-4C3C-8851-5AD022DD66A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10713" y="3170238"/>
                <a:ext cx="157163" cy="73025"/>
              </a:xfrm>
              <a:custGeom>
                <a:avLst/>
                <a:gdLst>
                  <a:gd name="T0" fmla="*/ 157163 w 99"/>
                  <a:gd name="T1" fmla="*/ 0 h 46"/>
                  <a:gd name="T2" fmla="*/ 0 w 99"/>
                  <a:gd name="T3" fmla="*/ 6350 h 46"/>
                  <a:gd name="T4" fmla="*/ 0 w 99"/>
                  <a:gd name="T5" fmla="*/ 68263 h 46"/>
                  <a:gd name="T6" fmla="*/ 157163 w 99"/>
                  <a:gd name="T7" fmla="*/ 73025 h 46"/>
                  <a:gd name="T8" fmla="*/ 157163 w 99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46">
                    <a:moveTo>
                      <a:pt x="99" y="0"/>
                    </a:moveTo>
                    <a:lnTo>
                      <a:pt x="0" y="4"/>
                    </a:lnTo>
                    <a:lnTo>
                      <a:pt x="0" y="43"/>
                    </a:lnTo>
                    <a:lnTo>
                      <a:pt x="99" y="46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8" name="Freeform 421">
                <a:extLst>
                  <a:ext uri="{FF2B5EF4-FFF2-40B4-BE49-F238E27FC236}">
                    <a16:creationId xmlns:a16="http://schemas.microsoft.com/office/drawing/2014/main" id="{4E0E4A0A-A085-410B-AA33-EFE99945C3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10713" y="3170238"/>
                <a:ext cx="157163" cy="73025"/>
              </a:xfrm>
              <a:custGeom>
                <a:avLst/>
                <a:gdLst>
                  <a:gd name="T0" fmla="*/ 157163 w 99"/>
                  <a:gd name="T1" fmla="*/ 0 h 46"/>
                  <a:gd name="T2" fmla="*/ 0 w 99"/>
                  <a:gd name="T3" fmla="*/ 6350 h 46"/>
                  <a:gd name="T4" fmla="*/ 0 w 99"/>
                  <a:gd name="T5" fmla="*/ 68263 h 46"/>
                  <a:gd name="T6" fmla="*/ 157163 w 99"/>
                  <a:gd name="T7" fmla="*/ 73025 h 46"/>
                  <a:gd name="T8" fmla="*/ 157163 w 99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46">
                    <a:moveTo>
                      <a:pt x="99" y="0"/>
                    </a:moveTo>
                    <a:lnTo>
                      <a:pt x="0" y="4"/>
                    </a:lnTo>
                    <a:lnTo>
                      <a:pt x="0" y="43"/>
                    </a:lnTo>
                    <a:lnTo>
                      <a:pt x="99" y="46"/>
                    </a:lnTo>
                    <a:lnTo>
                      <a:pt x="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99" name="Freeform 422">
                <a:extLst>
                  <a:ext uri="{FF2B5EF4-FFF2-40B4-BE49-F238E27FC236}">
                    <a16:creationId xmlns:a16="http://schemas.microsoft.com/office/drawing/2014/main" id="{BBC1E859-F1D0-43A9-BCD0-4340C41B38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4863" y="3402013"/>
                <a:ext cx="128588" cy="46038"/>
              </a:xfrm>
              <a:custGeom>
                <a:avLst/>
                <a:gdLst>
                  <a:gd name="T0" fmla="*/ 0 w 211"/>
                  <a:gd name="T1" fmla="*/ 0 h 76"/>
                  <a:gd name="T2" fmla="*/ 0 w 211"/>
                  <a:gd name="T3" fmla="*/ 46038 h 76"/>
                  <a:gd name="T4" fmla="*/ 88976 w 211"/>
                  <a:gd name="T5" fmla="*/ 46038 h 76"/>
                  <a:gd name="T6" fmla="*/ 128588 w 211"/>
                  <a:gd name="T7" fmla="*/ 3635 h 76"/>
                  <a:gd name="T8" fmla="*/ 0 w 211"/>
                  <a:gd name="T9" fmla="*/ 0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1" h="76">
                    <a:moveTo>
                      <a:pt x="0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68" y="54"/>
                      <a:pt x="190" y="31"/>
                      <a:pt x="211" y="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00" name="Freeform 423">
                <a:extLst>
                  <a:ext uri="{FF2B5EF4-FFF2-40B4-BE49-F238E27FC236}">
                    <a16:creationId xmlns:a16="http://schemas.microsoft.com/office/drawing/2014/main" id="{DA3773F1-1BEA-4000-8838-D1A1352CAFC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367838" y="2889251"/>
                <a:ext cx="746125" cy="55563"/>
              </a:xfrm>
              <a:custGeom>
                <a:avLst/>
                <a:gdLst>
                  <a:gd name="T0" fmla="*/ 117231 w 1222"/>
                  <a:gd name="T1" fmla="*/ 44326 h 89"/>
                  <a:gd name="T2" fmla="*/ 107462 w 1222"/>
                  <a:gd name="T3" fmla="*/ 34337 h 89"/>
                  <a:gd name="T4" fmla="*/ 117231 w 1222"/>
                  <a:gd name="T5" fmla="*/ 24348 h 89"/>
                  <a:gd name="T6" fmla="*/ 127000 w 1222"/>
                  <a:gd name="T7" fmla="*/ 34337 h 89"/>
                  <a:gd name="T8" fmla="*/ 117231 w 1222"/>
                  <a:gd name="T9" fmla="*/ 44326 h 89"/>
                  <a:gd name="T10" fmla="*/ 626452 w 1222"/>
                  <a:gd name="T11" fmla="*/ 46198 h 89"/>
                  <a:gd name="T12" fmla="*/ 626452 w 1222"/>
                  <a:gd name="T13" fmla="*/ 23724 h 89"/>
                  <a:gd name="T14" fmla="*/ 649043 w 1222"/>
                  <a:gd name="T15" fmla="*/ 23724 h 89"/>
                  <a:gd name="T16" fmla="*/ 649043 w 1222"/>
                  <a:gd name="T17" fmla="*/ 46198 h 89"/>
                  <a:gd name="T18" fmla="*/ 626452 w 1222"/>
                  <a:gd name="T19" fmla="*/ 46198 h 89"/>
                  <a:gd name="T20" fmla="*/ 678351 w 1222"/>
                  <a:gd name="T21" fmla="*/ 46198 h 89"/>
                  <a:gd name="T22" fmla="*/ 678351 w 1222"/>
                  <a:gd name="T23" fmla="*/ 23724 h 89"/>
                  <a:gd name="T24" fmla="*/ 700332 w 1222"/>
                  <a:gd name="T25" fmla="*/ 23724 h 89"/>
                  <a:gd name="T26" fmla="*/ 700332 w 1222"/>
                  <a:gd name="T27" fmla="*/ 46198 h 89"/>
                  <a:gd name="T28" fmla="*/ 678351 w 1222"/>
                  <a:gd name="T29" fmla="*/ 46198 h 89"/>
                  <a:gd name="T30" fmla="*/ 746125 w 1222"/>
                  <a:gd name="T31" fmla="*/ 0 h 89"/>
                  <a:gd name="T32" fmla="*/ 0 w 1222"/>
                  <a:gd name="T33" fmla="*/ 13110 h 89"/>
                  <a:gd name="T34" fmla="*/ 0 w 1222"/>
                  <a:gd name="T35" fmla="*/ 55563 h 89"/>
                  <a:gd name="T36" fmla="*/ 611 w 1222"/>
                  <a:gd name="T37" fmla="*/ 55563 h 89"/>
                  <a:gd name="T38" fmla="*/ 724144 w 1222"/>
                  <a:gd name="T39" fmla="*/ 55563 h 89"/>
                  <a:gd name="T40" fmla="*/ 729639 w 1222"/>
                  <a:gd name="T41" fmla="*/ 41204 h 89"/>
                  <a:gd name="T42" fmla="*/ 729639 w 1222"/>
                  <a:gd name="T43" fmla="*/ 23724 h 89"/>
                  <a:gd name="T44" fmla="*/ 736966 w 1222"/>
                  <a:gd name="T45" fmla="*/ 23724 h 89"/>
                  <a:gd name="T46" fmla="*/ 746125 w 1222"/>
                  <a:gd name="T47" fmla="*/ 0 h 8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22" h="89">
                    <a:moveTo>
                      <a:pt x="192" y="71"/>
                    </a:moveTo>
                    <a:cubicBezTo>
                      <a:pt x="183" y="71"/>
                      <a:pt x="176" y="64"/>
                      <a:pt x="176" y="55"/>
                    </a:cubicBezTo>
                    <a:cubicBezTo>
                      <a:pt x="176" y="46"/>
                      <a:pt x="183" y="39"/>
                      <a:pt x="192" y="39"/>
                    </a:cubicBezTo>
                    <a:cubicBezTo>
                      <a:pt x="201" y="39"/>
                      <a:pt x="208" y="46"/>
                      <a:pt x="208" y="55"/>
                    </a:cubicBezTo>
                    <a:cubicBezTo>
                      <a:pt x="208" y="64"/>
                      <a:pt x="201" y="71"/>
                      <a:pt x="192" y="71"/>
                    </a:cubicBezTo>
                    <a:moveTo>
                      <a:pt x="1026" y="74"/>
                    </a:moveTo>
                    <a:cubicBezTo>
                      <a:pt x="1026" y="38"/>
                      <a:pt x="1026" y="38"/>
                      <a:pt x="1026" y="38"/>
                    </a:cubicBezTo>
                    <a:cubicBezTo>
                      <a:pt x="1063" y="38"/>
                      <a:pt x="1063" y="38"/>
                      <a:pt x="1063" y="38"/>
                    </a:cubicBezTo>
                    <a:cubicBezTo>
                      <a:pt x="1063" y="74"/>
                      <a:pt x="1063" y="74"/>
                      <a:pt x="1063" y="74"/>
                    </a:cubicBezTo>
                    <a:cubicBezTo>
                      <a:pt x="1026" y="74"/>
                      <a:pt x="1026" y="74"/>
                      <a:pt x="1026" y="74"/>
                    </a:cubicBezTo>
                    <a:moveTo>
                      <a:pt x="1111" y="74"/>
                    </a:moveTo>
                    <a:cubicBezTo>
                      <a:pt x="1111" y="38"/>
                      <a:pt x="1111" y="38"/>
                      <a:pt x="1111" y="38"/>
                    </a:cubicBezTo>
                    <a:cubicBezTo>
                      <a:pt x="1147" y="38"/>
                      <a:pt x="1147" y="38"/>
                      <a:pt x="1147" y="38"/>
                    </a:cubicBezTo>
                    <a:cubicBezTo>
                      <a:pt x="1147" y="74"/>
                      <a:pt x="1147" y="74"/>
                      <a:pt x="1147" y="74"/>
                    </a:cubicBezTo>
                    <a:cubicBezTo>
                      <a:pt x="1111" y="74"/>
                      <a:pt x="1111" y="74"/>
                      <a:pt x="1111" y="74"/>
                    </a:cubicBezTo>
                    <a:moveTo>
                      <a:pt x="1222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186" y="89"/>
                      <a:pt x="1186" y="89"/>
                      <a:pt x="1186" y="89"/>
                    </a:cubicBezTo>
                    <a:cubicBezTo>
                      <a:pt x="1189" y="81"/>
                      <a:pt x="1192" y="74"/>
                      <a:pt x="1195" y="66"/>
                    </a:cubicBezTo>
                    <a:cubicBezTo>
                      <a:pt x="1195" y="38"/>
                      <a:pt x="1195" y="38"/>
                      <a:pt x="1195" y="38"/>
                    </a:cubicBezTo>
                    <a:cubicBezTo>
                      <a:pt x="1207" y="38"/>
                      <a:pt x="1207" y="38"/>
                      <a:pt x="1207" y="38"/>
                    </a:cubicBezTo>
                    <a:cubicBezTo>
                      <a:pt x="1213" y="23"/>
                      <a:pt x="1218" y="10"/>
                      <a:pt x="1222" y="0"/>
                    </a:cubicBezTo>
                  </a:path>
                </a:pathLst>
              </a:custGeom>
              <a:solidFill>
                <a:srgbClr val="8A86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01" name="Freeform 424">
                <a:extLst>
                  <a:ext uri="{FF2B5EF4-FFF2-40B4-BE49-F238E27FC236}">
                    <a16:creationId xmlns:a16="http://schemas.microsoft.com/office/drawing/2014/main" id="{4E1AF342-155C-4D40-B90F-81A862FC41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098088" y="2913063"/>
                <a:ext cx="7938" cy="17463"/>
              </a:xfrm>
              <a:custGeom>
                <a:avLst/>
                <a:gdLst>
                  <a:gd name="T0" fmla="*/ 7938 w 12"/>
                  <a:gd name="T1" fmla="*/ 0 h 28"/>
                  <a:gd name="T2" fmla="*/ 0 w 12"/>
                  <a:gd name="T3" fmla="*/ 0 h 28"/>
                  <a:gd name="T4" fmla="*/ 0 w 12"/>
                  <a:gd name="T5" fmla="*/ 17463 h 28"/>
                  <a:gd name="T6" fmla="*/ 7938 w 12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" h="28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4" y="18"/>
                      <a:pt x="8" y="8"/>
                      <a:pt x="1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02" name="Rectangle 425">
                <a:extLst>
                  <a:ext uri="{FF2B5EF4-FFF2-40B4-BE49-F238E27FC236}">
                    <a16:creationId xmlns:a16="http://schemas.microsoft.com/office/drawing/2014/main" id="{0956A9C1-DD1E-4192-A5BD-97C3F74C7A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047288" y="2913063"/>
                <a:ext cx="22225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03" name="Rectangle 426">
                <a:extLst>
                  <a:ext uri="{FF2B5EF4-FFF2-40B4-BE49-F238E27FC236}">
                    <a16:creationId xmlns:a16="http://schemas.microsoft.com/office/drawing/2014/main" id="{9E0C3074-B8DC-4613-BDC5-2919181CA7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047288" y="2913063"/>
                <a:ext cx="22225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04" name="Rectangle 427">
                <a:extLst>
                  <a:ext uri="{FF2B5EF4-FFF2-40B4-BE49-F238E27FC236}">
                    <a16:creationId xmlns:a16="http://schemas.microsoft.com/office/drawing/2014/main" id="{0357D3BA-2B55-45D8-9DC4-65DE98B466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94900" y="2913063"/>
                <a:ext cx="22225" cy="222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05" name="Rectangle 428">
                <a:extLst>
                  <a:ext uri="{FF2B5EF4-FFF2-40B4-BE49-F238E27FC236}">
                    <a16:creationId xmlns:a16="http://schemas.microsoft.com/office/drawing/2014/main" id="{B5789FB8-11F6-4933-A723-D3BDD3B4D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94900" y="2913063"/>
                <a:ext cx="22225" cy="2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06" name="Oval 429">
                <a:extLst>
                  <a:ext uri="{FF2B5EF4-FFF2-40B4-BE49-F238E27FC236}">
                    <a16:creationId xmlns:a16="http://schemas.microsoft.com/office/drawing/2014/main" id="{E5E8B2B3-D95F-4C10-9A42-6A965E452D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475788" y="2914651"/>
                <a:ext cx="19050" cy="190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0807" name="Freeform 430">
                <a:extLst>
                  <a:ext uri="{FF2B5EF4-FFF2-40B4-BE49-F238E27FC236}">
                    <a16:creationId xmlns:a16="http://schemas.microsoft.com/office/drawing/2014/main" id="{385C648A-43FA-4273-94FD-001D3A1BDE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2538" y="2997201"/>
                <a:ext cx="250825" cy="292100"/>
              </a:xfrm>
              <a:custGeom>
                <a:avLst/>
                <a:gdLst>
                  <a:gd name="T0" fmla="*/ 239713 w 158"/>
                  <a:gd name="T1" fmla="*/ 0 h 184"/>
                  <a:gd name="T2" fmla="*/ 0 w 158"/>
                  <a:gd name="T3" fmla="*/ 0 h 184"/>
                  <a:gd name="T4" fmla="*/ 9525 w 158"/>
                  <a:gd name="T5" fmla="*/ 292100 h 184"/>
                  <a:gd name="T6" fmla="*/ 250825 w 158"/>
                  <a:gd name="T7" fmla="*/ 292100 h 184"/>
                  <a:gd name="T8" fmla="*/ 239713 w 158"/>
                  <a:gd name="T9" fmla="*/ 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8" h="184">
                    <a:moveTo>
                      <a:pt x="151" y="0"/>
                    </a:moveTo>
                    <a:lnTo>
                      <a:pt x="0" y="0"/>
                    </a:lnTo>
                    <a:lnTo>
                      <a:pt x="6" y="184"/>
                    </a:lnTo>
                    <a:lnTo>
                      <a:pt x="158" y="18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B3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808" name="Freeform 431">
                <a:extLst>
                  <a:ext uri="{FF2B5EF4-FFF2-40B4-BE49-F238E27FC236}">
                    <a16:creationId xmlns:a16="http://schemas.microsoft.com/office/drawing/2014/main" id="{27F77B30-2AC2-41E3-A6D1-1564292FBB5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72538" y="2997201"/>
                <a:ext cx="250825" cy="292100"/>
              </a:xfrm>
              <a:custGeom>
                <a:avLst/>
                <a:gdLst>
                  <a:gd name="T0" fmla="*/ 239713 w 158"/>
                  <a:gd name="T1" fmla="*/ 0 h 184"/>
                  <a:gd name="T2" fmla="*/ 0 w 158"/>
                  <a:gd name="T3" fmla="*/ 0 h 184"/>
                  <a:gd name="T4" fmla="*/ 9525 w 158"/>
                  <a:gd name="T5" fmla="*/ 292100 h 184"/>
                  <a:gd name="T6" fmla="*/ 250825 w 158"/>
                  <a:gd name="T7" fmla="*/ 292100 h 184"/>
                  <a:gd name="T8" fmla="*/ 239713 w 158"/>
                  <a:gd name="T9" fmla="*/ 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8" h="184">
                    <a:moveTo>
                      <a:pt x="151" y="0"/>
                    </a:moveTo>
                    <a:lnTo>
                      <a:pt x="0" y="0"/>
                    </a:lnTo>
                    <a:lnTo>
                      <a:pt x="6" y="184"/>
                    </a:lnTo>
                    <a:lnTo>
                      <a:pt x="158" y="184"/>
                    </a:lnTo>
                    <a:lnTo>
                      <a:pt x="15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84" name="Group 1281">
              <a:extLst>
                <a:ext uri="{FF2B5EF4-FFF2-40B4-BE49-F238E27FC236}">
                  <a16:creationId xmlns:a16="http://schemas.microsoft.com/office/drawing/2014/main" id="{89B58A47-963B-4157-A81C-0BF1FF61A8D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245248" y="2684631"/>
              <a:ext cx="1943100" cy="3975100"/>
              <a:chOff x="7446963" y="2171701"/>
              <a:chExt cx="1943100" cy="3975100"/>
            </a:xfrm>
          </p:grpSpPr>
          <p:sp>
            <p:nvSpPr>
              <p:cNvPr id="70708" name="Freeform 470">
                <a:extLst>
                  <a:ext uri="{FF2B5EF4-FFF2-40B4-BE49-F238E27FC236}">
                    <a16:creationId xmlns:a16="http://schemas.microsoft.com/office/drawing/2014/main" id="{B2E3CE99-1245-40A3-B1FC-9AEEF31FB1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858125" y="3101976"/>
                <a:ext cx="688975" cy="954088"/>
              </a:xfrm>
              <a:custGeom>
                <a:avLst/>
                <a:gdLst>
                  <a:gd name="T0" fmla="*/ 0 w 1128"/>
                  <a:gd name="T1" fmla="*/ 0 h 1558"/>
                  <a:gd name="T2" fmla="*/ 230880 w 1128"/>
                  <a:gd name="T3" fmla="*/ 924081 h 1558"/>
                  <a:gd name="T4" fmla="*/ 679202 w 1128"/>
                  <a:gd name="T5" fmla="*/ 954088 h 1558"/>
                  <a:gd name="T6" fmla="*/ 688975 w 1128"/>
                  <a:gd name="T7" fmla="*/ 872029 h 1558"/>
                  <a:gd name="T8" fmla="*/ 290127 w 1128"/>
                  <a:gd name="T9" fmla="*/ 773436 h 1558"/>
                  <a:gd name="T10" fmla="*/ 156363 w 1128"/>
                  <a:gd name="T11" fmla="*/ 3674 h 1558"/>
                  <a:gd name="T12" fmla="*/ 0 w 1128"/>
                  <a:gd name="T13" fmla="*/ 0 h 15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28" h="1558">
                    <a:moveTo>
                      <a:pt x="0" y="0"/>
                    </a:moveTo>
                    <a:cubicBezTo>
                      <a:pt x="0" y="0"/>
                      <a:pt x="268" y="1502"/>
                      <a:pt x="378" y="1509"/>
                    </a:cubicBezTo>
                    <a:cubicBezTo>
                      <a:pt x="488" y="1517"/>
                      <a:pt x="1112" y="1558"/>
                      <a:pt x="1112" y="1558"/>
                    </a:cubicBezTo>
                    <a:cubicBezTo>
                      <a:pt x="1128" y="1424"/>
                      <a:pt x="1128" y="1424"/>
                      <a:pt x="1128" y="1424"/>
                    </a:cubicBezTo>
                    <a:cubicBezTo>
                      <a:pt x="475" y="1263"/>
                      <a:pt x="475" y="1263"/>
                      <a:pt x="475" y="1263"/>
                    </a:cubicBezTo>
                    <a:cubicBezTo>
                      <a:pt x="256" y="6"/>
                      <a:pt x="256" y="6"/>
                      <a:pt x="256" y="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9" name="Freeform 471">
                <a:extLst>
                  <a:ext uri="{FF2B5EF4-FFF2-40B4-BE49-F238E27FC236}">
                    <a16:creationId xmlns:a16="http://schemas.microsoft.com/office/drawing/2014/main" id="{C4FC6028-D487-4B86-82AF-4FC87988860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720013" y="2557463"/>
                <a:ext cx="249238" cy="560388"/>
              </a:xfrm>
              <a:custGeom>
                <a:avLst/>
                <a:gdLst>
                  <a:gd name="T0" fmla="*/ 227013 w 157"/>
                  <a:gd name="T1" fmla="*/ 369888 h 353"/>
                  <a:gd name="T2" fmla="*/ 0 w 157"/>
                  <a:gd name="T3" fmla="*/ 0 h 353"/>
                  <a:gd name="T4" fmla="*/ 52388 w 157"/>
                  <a:gd name="T5" fmla="*/ 528638 h 353"/>
                  <a:gd name="T6" fmla="*/ 249238 w 157"/>
                  <a:gd name="T7" fmla="*/ 560388 h 353"/>
                  <a:gd name="T8" fmla="*/ 227013 w 157"/>
                  <a:gd name="T9" fmla="*/ 369888 h 3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7" h="353">
                    <a:moveTo>
                      <a:pt x="143" y="233"/>
                    </a:moveTo>
                    <a:lnTo>
                      <a:pt x="0" y="0"/>
                    </a:lnTo>
                    <a:lnTo>
                      <a:pt x="33" y="333"/>
                    </a:lnTo>
                    <a:lnTo>
                      <a:pt x="157" y="353"/>
                    </a:lnTo>
                    <a:lnTo>
                      <a:pt x="143" y="233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0" name="Freeform 472">
                <a:extLst>
                  <a:ext uri="{FF2B5EF4-FFF2-40B4-BE49-F238E27FC236}">
                    <a16:creationId xmlns:a16="http://schemas.microsoft.com/office/drawing/2014/main" id="{B304AF6F-4A60-4FCB-A683-5244FCCCB4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796213" y="2492376"/>
                <a:ext cx="90488" cy="92075"/>
              </a:xfrm>
              <a:custGeom>
                <a:avLst/>
                <a:gdLst>
                  <a:gd name="T0" fmla="*/ 1834 w 148"/>
                  <a:gd name="T1" fmla="*/ 49148 h 148"/>
                  <a:gd name="T2" fmla="*/ 48301 w 148"/>
                  <a:gd name="T3" fmla="*/ 90831 h 148"/>
                  <a:gd name="T4" fmla="*/ 88654 w 148"/>
                  <a:gd name="T5" fmla="*/ 43549 h 148"/>
                  <a:gd name="T6" fmla="*/ 42187 w 148"/>
                  <a:gd name="T7" fmla="*/ 1866 h 148"/>
                  <a:gd name="T8" fmla="*/ 1834 w 148"/>
                  <a:gd name="T9" fmla="*/ 49148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148">
                    <a:moveTo>
                      <a:pt x="3" y="79"/>
                    </a:moveTo>
                    <a:cubicBezTo>
                      <a:pt x="5" y="118"/>
                      <a:pt x="39" y="148"/>
                      <a:pt x="79" y="146"/>
                    </a:cubicBezTo>
                    <a:cubicBezTo>
                      <a:pt x="118" y="143"/>
                      <a:pt x="148" y="109"/>
                      <a:pt x="145" y="70"/>
                    </a:cubicBezTo>
                    <a:cubicBezTo>
                      <a:pt x="143" y="30"/>
                      <a:pt x="109" y="0"/>
                      <a:pt x="69" y="3"/>
                    </a:cubicBezTo>
                    <a:cubicBezTo>
                      <a:pt x="30" y="5"/>
                      <a:pt x="0" y="39"/>
                      <a:pt x="3" y="7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1" name="Freeform 473">
                <a:extLst>
                  <a:ext uri="{FF2B5EF4-FFF2-40B4-BE49-F238E27FC236}">
                    <a16:creationId xmlns:a16="http://schemas.microsoft.com/office/drawing/2014/main" id="{83C08184-D22E-4B12-B30F-3601431D1D5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821613" y="2503488"/>
                <a:ext cx="60325" cy="58738"/>
              </a:xfrm>
              <a:custGeom>
                <a:avLst/>
                <a:gdLst>
                  <a:gd name="T0" fmla="*/ 1231 w 98"/>
                  <a:gd name="T1" fmla="*/ 31167 h 98"/>
                  <a:gd name="T2" fmla="*/ 32009 w 98"/>
                  <a:gd name="T3" fmla="*/ 57539 h 98"/>
                  <a:gd name="T4" fmla="*/ 59094 w 98"/>
                  <a:gd name="T5" fmla="*/ 27571 h 98"/>
                  <a:gd name="T6" fmla="*/ 28316 w 98"/>
                  <a:gd name="T7" fmla="*/ 1199 h 98"/>
                  <a:gd name="T8" fmla="*/ 1231 w 98"/>
                  <a:gd name="T9" fmla="*/ 31167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8" h="98">
                    <a:moveTo>
                      <a:pt x="2" y="52"/>
                    </a:moveTo>
                    <a:cubicBezTo>
                      <a:pt x="3" y="78"/>
                      <a:pt x="26" y="98"/>
                      <a:pt x="52" y="96"/>
                    </a:cubicBezTo>
                    <a:cubicBezTo>
                      <a:pt x="78" y="95"/>
                      <a:pt x="98" y="72"/>
                      <a:pt x="96" y="46"/>
                    </a:cubicBezTo>
                    <a:cubicBezTo>
                      <a:pt x="94" y="20"/>
                      <a:pt x="72" y="0"/>
                      <a:pt x="46" y="2"/>
                    </a:cubicBezTo>
                    <a:cubicBezTo>
                      <a:pt x="20" y="4"/>
                      <a:pt x="0" y="26"/>
                      <a:pt x="2" y="52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2" name="Freeform 474">
                <a:extLst>
                  <a:ext uri="{FF2B5EF4-FFF2-40B4-BE49-F238E27FC236}">
                    <a16:creationId xmlns:a16="http://schemas.microsoft.com/office/drawing/2014/main" id="{06E5A61A-227E-484E-B40A-8857483435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867650" y="2540001"/>
                <a:ext cx="15875" cy="14288"/>
              </a:xfrm>
              <a:custGeom>
                <a:avLst/>
                <a:gdLst>
                  <a:gd name="T0" fmla="*/ 611 w 26"/>
                  <a:gd name="T1" fmla="*/ 8001 h 25"/>
                  <a:gd name="T2" fmla="*/ 8548 w 26"/>
                  <a:gd name="T3" fmla="*/ 14288 h 25"/>
                  <a:gd name="T4" fmla="*/ 15264 w 26"/>
                  <a:gd name="T5" fmla="*/ 6858 h 25"/>
                  <a:gd name="T6" fmla="*/ 7327 w 26"/>
                  <a:gd name="T7" fmla="*/ 572 h 25"/>
                  <a:gd name="T8" fmla="*/ 611 w 26"/>
                  <a:gd name="T9" fmla="*/ 8001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1" y="14"/>
                    </a:moveTo>
                    <a:cubicBezTo>
                      <a:pt x="1" y="20"/>
                      <a:pt x="7" y="25"/>
                      <a:pt x="14" y="25"/>
                    </a:cubicBezTo>
                    <a:cubicBezTo>
                      <a:pt x="20" y="25"/>
                      <a:pt x="26" y="19"/>
                      <a:pt x="25" y="12"/>
                    </a:cubicBezTo>
                    <a:cubicBezTo>
                      <a:pt x="25" y="5"/>
                      <a:pt x="19" y="0"/>
                      <a:pt x="12" y="1"/>
                    </a:cubicBezTo>
                    <a:cubicBezTo>
                      <a:pt x="5" y="1"/>
                      <a:pt x="0" y="7"/>
                      <a:pt x="1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3" name="Freeform 475">
                <a:extLst>
                  <a:ext uri="{FF2B5EF4-FFF2-40B4-BE49-F238E27FC236}">
                    <a16:creationId xmlns:a16="http://schemas.microsoft.com/office/drawing/2014/main" id="{06B31162-A31D-45B2-B726-11AB3769AB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793038" y="2490788"/>
                <a:ext cx="112713" cy="31750"/>
              </a:xfrm>
              <a:custGeom>
                <a:avLst/>
                <a:gdLst>
                  <a:gd name="T0" fmla="*/ 112713 w 186"/>
                  <a:gd name="T1" fmla="*/ 28755 h 53"/>
                  <a:gd name="T2" fmla="*/ 0 w 186"/>
                  <a:gd name="T3" fmla="*/ 31750 h 53"/>
                  <a:gd name="T4" fmla="*/ 59992 w 186"/>
                  <a:gd name="T5" fmla="*/ 0 h 53"/>
                  <a:gd name="T6" fmla="*/ 112713 w 186"/>
                  <a:gd name="T7" fmla="*/ 28755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6" h="53">
                    <a:moveTo>
                      <a:pt x="186" y="48"/>
                    </a:moveTo>
                    <a:cubicBezTo>
                      <a:pt x="186" y="48"/>
                      <a:pt x="54" y="21"/>
                      <a:pt x="0" y="53"/>
                    </a:cubicBezTo>
                    <a:cubicBezTo>
                      <a:pt x="57" y="11"/>
                      <a:pt x="70" y="0"/>
                      <a:pt x="99" y="0"/>
                    </a:cubicBezTo>
                    <a:cubicBezTo>
                      <a:pt x="129" y="1"/>
                      <a:pt x="186" y="48"/>
                      <a:pt x="186" y="48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4" name="Freeform 476">
                <a:extLst>
                  <a:ext uri="{FF2B5EF4-FFF2-40B4-BE49-F238E27FC236}">
                    <a16:creationId xmlns:a16="http://schemas.microsoft.com/office/drawing/2014/main" id="{AE87F9D9-B1A5-4524-80DF-AD711C386B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967663" y="2482851"/>
                <a:ext cx="90488" cy="90488"/>
              </a:xfrm>
              <a:custGeom>
                <a:avLst/>
                <a:gdLst>
                  <a:gd name="T0" fmla="*/ 1834 w 148"/>
                  <a:gd name="T1" fmla="*/ 47690 h 148"/>
                  <a:gd name="T2" fmla="*/ 48301 w 148"/>
                  <a:gd name="T3" fmla="*/ 88654 h 148"/>
                  <a:gd name="T4" fmla="*/ 89265 w 148"/>
                  <a:gd name="T5" fmla="*/ 42187 h 148"/>
                  <a:gd name="T6" fmla="*/ 42798 w 148"/>
                  <a:gd name="T7" fmla="*/ 1223 h 148"/>
                  <a:gd name="T8" fmla="*/ 1834 w 148"/>
                  <a:gd name="T9" fmla="*/ 4769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8" h="148">
                    <a:moveTo>
                      <a:pt x="3" y="78"/>
                    </a:moveTo>
                    <a:cubicBezTo>
                      <a:pt x="6" y="118"/>
                      <a:pt x="40" y="148"/>
                      <a:pt x="79" y="145"/>
                    </a:cubicBezTo>
                    <a:cubicBezTo>
                      <a:pt x="119" y="142"/>
                      <a:pt x="148" y="108"/>
                      <a:pt x="146" y="69"/>
                    </a:cubicBezTo>
                    <a:cubicBezTo>
                      <a:pt x="143" y="29"/>
                      <a:pt x="109" y="0"/>
                      <a:pt x="70" y="2"/>
                    </a:cubicBezTo>
                    <a:cubicBezTo>
                      <a:pt x="30" y="5"/>
                      <a:pt x="0" y="39"/>
                      <a:pt x="3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5" name="Freeform 477">
                <a:extLst>
                  <a:ext uri="{FF2B5EF4-FFF2-40B4-BE49-F238E27FC236}">
                    <a16:creationId xmlns:a16="http://schemas.microsoft.com/office/drawing/2014/main" id="{5DACBDA3-25D7-4845-81F3-FEEBDB98B1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991475" y="2492376"/>
                <a:ext cx="60325" cy="60325"/>
              </a:xfrm>
              <a:custGeom>
                <a:avLst/>
                <a:gdLst>
                  <a:gd name="T0" fmla="*/ 1231 w 98"/>
                  <a:gd name="T1" fmla="*/ 32009 h 98"/>
                  <a:gd name="T2" fmla="*/ 32009 w 98"/>
                  <a:gd name="T3" fmla="*/ 59094 h 98"/>
                  <a:gd name="T4" fmla="*/ 59094 w 98"/>
                  <a:gd name="T5" fmla="*/ 28316 h 98"/>
                  <a:gd name="T6" fmla="*/ 28316 w 98"/>
                  <a:gd name="T7" fmla="*/ 1231 h 98"/>
                  <a:gd name="T8" fmla="*/ 1231 w 98"/>
                  <a:gd name="T9" fmla="*/ 32009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8" h="98">
                    <a:moveTo>
                      <a:pt x="2" y="52"/>
                    </a:moveTo>
                    <a:cubicBezTo>
                      <a:pt x="4" y="78"/>
                      <a:pt x="26" y="98"/>
                      <a:pt x="52" y="96"/>
                    </a:cubicBezTo>
                    <a:cubicBezTo>
                      <a:pt x="78" y="94"/>
                      <a:pt x="98" y="72"/>
                      <a:pt x="96" y="46"/>
                    </a:cubicBezTo>
                    <a:cubicBezTo>
                      <a:pt x="95" y="20"/>
                      <a:pt x="72" y="0"/>
                      <a:pt x="46" y="2"/>
                    </a:cubicBezTo>
                    <a:cubicBezTo>
                      <a:pt x="20" y="3"/>
                      <a:pt x="0" y="26"/>
                      <a:pt x="2" y="52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6" name="Freeform 478">
                <a:extLst>
                  <a:ext uri="{FF2B5EF4-FFF2-40B4-BE49-F238E27FC236}">
                    <a16:creationId xmlns:a16="http://schemas.microsoft.com/office/drawing/2014/main" id="{AAC1740B-EAAC-4AB5-AB75-1872480FA01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32750" y="2520951"/>
                <a:ext cx="15875" cy="15875"/>
              </a:xfrm>
              <a:custGeom>
                <a:avLst/>
                <a:gdLst>
                  <a:gd name="T0" fmla="*/ 611 w 26"/>
                  <a:gd name="T1" fmla="*/ 8548 h 26"/>
                  <a:gd name="T2" fmla="*/ 8548 w 26"/>
                  <a:gd name="T3" fmla="*/ 15264 h 26"/>
                  <a:gd name="T4" fmla="*/ 15264 w 26"/>
                  <a:gd name="T5" fmla="*/ 7327 h 26"/>
                  <a:gd name="T6" fmla="*/ 7327 w 26"/>
                  <a:gd name="T7" fmla="*/ 611 h 26"/>
                  <a:gd name="T8" fmla="*/ 611 w 26"/>
                  <a:gd name="T9" fmla="*/ 854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" y="14"/>
                    </a:moveTo>
                    <a:cubicBezTo>
                      <a:pt x="1" y="20"/>
                      <a:pt x="7" y="26"/>
                      <a:pt x="14" y="25"/>
                    </a:cubicBezTo>
                    <a:cubicBezTo>
                      <a:pt x="21" y="25"/>
                      <a:pt x="26" y="19"/>
                      <a:pt x="25" y="12"/>
                    </a:cubicBezTo>
                    <a:cubicBezTo>
                      <a:pt x="25" y="5"/>
                      <a:pt x="19" y="0"/>
                      <a:pt x="12" y="1"/>
                    </a:cubicBezTo>
                    <a:cubicBezTo>
                      <a:pt x="6" y="1"/>
                      <a:pt x="0" y="7"/>
                      <a:pt x="1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7" name="Freeform 479">
                <a:extLst>
                  <a:ext uri="{FF2B5EF4-FFF2-40B4-BE49-F238E27FC236}">
                    <a16:creationId xmlns:a16="http://schemas.microsoft.com/office/drawing/2014/main" id="{0B9CE0C3-6B26-4FA9-BAA4-2F63855D07B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926388" y="2460626"/>
                <a:ext cx="117475" cy="265113"/>
              </a:xfrm>
              <a:custGeom>
                <a:avLst/>
                <a:gdLst>
                  <a:gd name="T0" fmla="*/ 29523 w 191"/>
                  <a:gd name="T1" fmla="*/ 265113 h 433"/>
                  <a:gd name="T2" fmla="*/ 108864 w 191"/>
                  <a:gd name="T3" fmla="*/ 206947 h 433"/>
                  <a:gd name="T4" fmla="*/ 117475 w 191"/>
                  <a:gd name="T5" fmla="*/ 199600 h 433"/>
                  <a:gd name="T6" fmla="*/ 107019 w 191"/>
                  <a:gd name="T7" fmla="*/ 195926 h 433"/>
                  <a:gd name="T8" fmla="*/ 22142 w 191"/>
                  <a:gd name="T9" fmla="*/ 1837 h 433"/>
                  <a:gd name="T10" fmla="*/ 9841 w 191"/>
                  <a:gd name="T11" fmla="*/ 0 h 433"/>
                  <a:gd name="T12" fmla="*/ 11686 w 191"/>
                  <a:gd name="T13" fmla="*/ 88167 h 433"/>
                  <a:gd name="T14" fmla="*/ 92258 w 191"/>
                  <a:gd name="T15" fmla="*/ 203886 h 433"/>
                  <a:gd name="T16" fmla="*/ 22757 w 191"/>
                  <a:gd name="T17" fmla="*/ 254704 h 433"/>
                  <a:gd name="T18" fmla="*/ 29523 w 191"/>
                  <a:gd name="T19" fmla="*/ 265113 h 4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91" h="433">
                    <a:moveTo>
                      <a:pt x="48" y="433"/>
                    </a:moveTo>
                    <a:cubicBezTo>
                      <a:pt x="49" y="433"/>
                      <a:pt x="113" y="390"/>
                      <a:pt x="177" y="338"/>
                    </a:cubicBezTo>
                    <a:cubicBezTo>
                      <a:pt x="191" y="326"/>
                      <a:pt x="191" y="326"/>
                      <a:pt x="191" y="326"/>
                    </a:cubicBezTo>
                    <a:cubicBezTo>
                      <a:pt x="174" y="320"/>
                      <a:pt x="174" y="320"/>
                      <a:pt x="174" y="320"/>
                    </a:cubicBezTo>
                    <a:cubicBezTo>
                      <a:pt x="0" y="262"/>
                      <a:pt x="36" y="5"/>
                      <a:pt x="36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3"/>
                      <a:pt x="6" y="69"/>
                      <a:pt x="19" y="144"/>
                    </a:cubicBezTo>
                    <a:cubicBezTo>
                      <a:pt x="36" y="238"/>
                      <a:pt x="81" y="303"/>
                      <a:pt x="150" y="333"/>
                    </a:cubicBezTo>
                    <a:cubicBezTo>
                      <a:pt x="92" y="379"/>
                      <a:pt x="37" y="416"/>
                      <a:pt x="37" y="416"/>
                    </a:cubicBezTo>
                    <a:lnTo>
                      <a:pt x="48" y="433"/>
                    </a:lnTo>
                    <a:close/>
                  </a:path>
                </a:pathLst>
              </a:custGeom>
              <a:solidFill>
                <a:srgbClr val="EFB0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8" name="Freeform 480">
                <a:extLst>
                  <a:ext uri="{FF2B5EF4-FFF2-40B4-BE49-F238E27FC236}">
                    <a16:creationId xmlns:a16="http://schemas.microsoft.com/office/drawing/2014/main" id="{51AE4341-2721-427F-BEE5-DEE3BDBBDE1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872413" y="2749551"/>
                <a:ext cx="165100" cy="52388"/>
              </a:xfrm>
              <a:custGeom>
                <a:avLst/>
                <a:gdLst>
                  <a:gd name="T0" fmla="*/ 165100 w 271"/>
                  <a:gd name="T1" fmla="*/ 10478 h 85"/>
                  <a:gd name="T2" fmla="*/ 0 w 271"/>
                  <a:gd name="T3" fmla="*/ 0 h 85"/>
                  <a:gd name="T4" fmla="*/ 165100 w 271"/>
                  <a:gd name="T5" fmla="*/ 10478 h 8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1" h="85">
                    <a:moveTo>
                      <a:pt x="271" y="17"/>
                    </a:moveTo>
                    <a:cubicBezTo>
                      <a:pt x="271" y="17"/>
                      <a:pt x="132" y="85"/>
                      <a:pt x="0" y="0"/>
                    </a:cubicBezTo>
                    <a:cubicBezTo>
                      <a:pt x="116" y="41"/>
                      <a:pt x="271" y="17"/>
                      <a:pt x="271" y="17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19" name="Freeform 481">
                <a:extLst>
                  <a:ext uri="{FF2B5EF4-FFF2-40B4-BE49-F238E27FC236}">
                    <a16:creationId xmlns:a16="http://schemas.microsoft.com/office/drawing/2014/main" id="{F5035583-5450-484F-B74A-AF614BAA9B2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589838" y="2274888"/>
                <a:ext cx="396875" cy="317500"/>
              </a:xfrm>
              <a:custGeom>
                <a:avLst/>
                <a:gdLst>
                  <a:gd name="T0" fmla="*/ 396875 w 650"/>
                  <a:gd name="T1" fmla="*/ 2452 h 518"/>
                  <a:gd name="T2" fmla="*/ 31750 w 650"/>
                  <a:gd name="T3" fmla="*/ 317500 h 518"/>
                  <a:gd name="T4" fmla="*/ 57394 w 650"/>
                  <a:gd name="T5" fmla="*/ 90101 h 518"/>
                  <a:gd name="T6" fmla="*/ 256442 w 650"/>
                  <a:gd name="T7" fmla="*/ 0 h 518"/>
                  <a:gd name="T8" fmla="*/ 396875 w 650"/>
                  <a:gd name="T9" fmla="*/ 2452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50" h="518">
                    <a:moveTo>
                      <a:pt x="650" y="4"/>
                    </a:moveTo>
                    <a:cubicBezTo>
                      <a:pt x="650" y="4"/>
                      <a:pt x="598" y="360"/>
                      <a:pt x="52" y="518"/>
                    </a:cubicBezTo>
                    <a:cubicBezTo>
                      <a:pt x="0" y="444"/>
                      <a:pt x="94" y="147"/>
                      <a:pt x="94" y="147"/>
                    </a:cubicBezTo>
                    <a:cubicBezTo>
                      <a:pt x="420" y="0"/>
                      <a:pt x="420" y="0"/>
                      <a:pt x="420" y="0"/>
                    </a:cubicBezTo>
                    <a:lnTo>
                      <a:pt x="650" y="4"/>
                    </a:ln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0" name="Freeform 482">
                <a:extLst>
                  <a:ext uri="{FF2B5EF4-FFF2-40B4-BE49-F238E27FC236}">
                    <a16:creationId xmlns:a16="http://schemas.microsoft.com/office/drawing/2014/main" id="{1A70C59F-8191-4D53-B0BC-B4E9034113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86675" y="2241551"/>
                <a:ext cx="215900" cy="269875"/>
              </a:xfrm>
              <a:custGeom>
                <a:avLst/>
                <a:gdLst>
                  <a:gd name="T0" fmla="*/ 215900 w 356"/>
                  <a:gd name="T1" fmla="*/ 0 h 441"/>
                  <a:gd name="T2" fmla="*/ 0 w 356"/>
                  <a:gd name="T3" fmla="*/ 269875 h 441"/>
                  <a:gd name="T4" fmla="*/ 215900 w 356"/>
                  <a:gd name="T5" fmla="*/ 0 h 44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6" h="441">
                    <a:moveTo>
                      <a:pt x="356" y="0"/>
                    </a:moveTo>
                    <a:cubicBezTo>
                      <a:pt x="356" y="0"/>
                      <a:pt x="282" y="303"/>
                      <a:pt x="0" y="441"/>
                    </a:cubicBezTo>
                    <a:cubicBezTo>
                      <a:pt x="257" y="290"/>
                      <a:pt x="356" y="0"/>
                      <a:pt x="356" y="0"/>
                    </a:cubicBezTo>
                    <a:close/>
                  </a:path>
                </a:pathLst>
              </a:custGeom>
              <a:solidFill>
                <a:srgbClr val="7C3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1" name="Freeform 483">
                <a:extLst>
                  <a:ext uri="{FF2B5EF4-FFF2-40B4-BE49-F238E27FC236}">
                    <a16:creationId xmlns:a16="http://schemas.microsoft.com/office/drawing/2014/main" id="{50C5C818-4C68-4A76-B019-F3EBB8E609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64450" y="2241551"/>
                <a:ext cx="198438" cy="246063"/>
              </a:xfrm>
              <a:custGeom>
                <a:avLst/>
                <a:gdLst>
                  <a:gd name="T0" fmla="*/ 198438 w 325"/>
                  <a:gd name="T1" fmla="*/ 0 h 401"/>
                  <a:gd name="T2" fmla="*/ 0 w 325"/>
                  <a:gd name="T3" fmla="*/ 246063 h 401"/>
                  <a:gd name="T4" fmla="*/ 198438 w 325"/>
                  <a:gd name="T5" fmla="*/ 0 h 40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5" h="401">
                    <a:moveTo>
                      <a:pt x="325" y="0"/>
                    </a:moveTo>
                    <a:cubicBezTo>
                      <a:pt x="325" y="0"/>
                      <a:pt x="257" y="275"/>
                      <a:pt x="0" y="401"/>
                    </a:cubicBezTo>
                    <a:cubicBezTo>
                      <a:pt x="234" y="264"/>
                      <a:pt x="325" y="0"/>
                      <a:pt x="325" y="0"/>
                    </a:cubicBezTo>
                    <a:close/>
                  </a:path>
                </a:pathLst>
              </a:custGeom>
              <a:solidFill>
                <a:srgbClr val="7C3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2" name="Freeform 484">
                <a:extLst>
                  <a:ext uri="{FF2B5EF4-FFF2-40B4-BE49-F238E27FC236}">
                    <a16:creationId xmlns:a16="http://schemas.microsoft.com/office/drawing/2014/main" id="{8240744D-3C2D-4868-BEAF-239977C7E35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20000" y="2241551"/>
                <a:ext cx="180975" cy="223838"/>
              </a:xfrm>
              <a:custGeom>
                <a:avLst/>
                <a:gdLst>
                  <a:gd name="T0" fmla="*/ 180975 w 296"/>
                  <a:gd name="T1" fmla="*/ 0 h 365"/>
                  <a:gd name="T2" fmla="*/ 0 w 296"/>
                  <a:gd name="T3" fmla="*/ 223838 h 365"/>
                  <a:gd name="T4" fmla="*/ 180975 w 296"/>
                  <a:gd name="T5" fmla="*/ 0 h 36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6" h="365">
                    <a:moveTo>
                      <a:pt x="296" y="0"/>
                    </a:moveTo>
                    <a:cubicBezTo>
                      <a:pt x="296" y="0"/>
                      <a:pt x="234" y="251"/>
                      <a:pt x="0" y="365"/>
                    </a:cubicBezTo>
                    <a:cubicBezTo>
                      <a:pt x="213" y="240"/>
                      <a:pt x="296" y="0"/>
                      <a:pt x="296" y="0"/>
                    </a:cubicBezTo>
                    <a:close/>
                  </a:path>
                </a:pathLst>
              </a:custGeom>
              <a:solidFill>
                <a:srgbClr val="7C3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3" name="Freeform 485">
                <a:extLst>
                  <a:ext uri="{FF2B5EF4-FFF2-40B4-BE49-F238E27FC236}">
                    <a16:creationId xmlns:a16="http://schemas.microsoft.com/office/drawing/2014/main" id="{BCD1FF30-952F-4F82-838C-82F665F250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723188" y="2492376"/>
                <a:ext cx="233363" cy="144463"/>
              </a:xfrm>
              <a:custGeom>
                <a:avLst/>
                <a:gdLst>
                  <a:gd name="T0" fmla="*/ 129578 w 380"/>
                  <a:gd name="T1" fmla="*/ 138930 h 235"/>
                  <a:gd name="T2" fmla="*/ 1842 w 380"/>
                  <a:gd name="T3" fmla="*/ 27663 h 235"/>
                  <a:gd name="T4" fmla="*/ 0 w 380"/>
                  <a:gd name="T5" fmla="*/ 22131 h 235"/>
                  <a:gd name="T6" fmla="*/ 233363 w 380"/>
                  <a:gd name="T7" fmla="*/ 0 h 235"/>
                  <a:gd name="T8" fmla="*/ 232749 w 380"/>
                  <a:gd name="T9" fmla="*/ 5533 h 235"/>
                  <a:gd name="T10" fmla="*/ 135719 w 380"/>
                  <a:gd name="T11" fmla="*/ 138316 h 235"/>
                  <a:gd name="T12" fmla="*/ 129578 w 380"/>
                  <a:gd name="T13" fmla="*/ 138930 h 235"/>
                  <a:gd name="T14" fmla="*/ 12896 w 380"/>
                  <a:gd name="T15" fmla="*/ 30122 h 235"/>
                  <a:gd name="T16" fmla="*/ 134491 w 380"/>
                  <a:gd name="T17" fmla="*/ 129095 h 235"/>
                  <a:gd name="T18" fmla="*/ 222923 w 380"/>
                  <a:gd name="T19" fmla="*/ 10451 h 235"/>
                  <a:gd name="T20" fmla="*/ 12896 w 380"/>
                  <a:gd name="T21" fmla="*/ 30122 h 2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80" h="235">
                    <a:moveTo>
                      <a:pt x="211" y="226"/>
                    </a:moveTo>
                    <a:cubicBezTo>
                      <a:pt x="74" y="235"/>
                      <a:pt x="6" y="53"/>
                      <a:pt x="3" y="4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80" y="0"/>
                      <a:pt x="380" y="0"/>
                      <a:pt x="380" y="0"/>
                    </a:cubicBezTo>
                    <a:cubicBezTo>
                      <a:pt x="379" y="9"/>
                      <a:pt x="379" y="9"/>
                      <a:pt x="379" y="9"/>
                    </a:cubicBezTo>
                    <a:cubicBezTo>
                      <a:pt x="379" y="11"/>
                      <a:pt x="365" y="206"/>
                      <a:pt x="221" y="225"/>
                    </a:cubicBezTo>
                    <a:cubicBezTo>
                      <a:pt x="218" y="226"/>
                      <a:pt x="214" y="226"/>
                      <a:pt x="211" y="226"/>
                    </a:cubicBezTo>
                    <a:close/>
                    <a:moveTo>
                      <a:pt x="21" y="49"/>
                    </a:moveTo>
                    <a:cubicBezTo>
                      <a:pt x="37" y="87"/>
                      <a:pt x="104" y="225"/>
                      <a:pt x="219" y="210"/>
                    </a:cubicBezTo>
                    <a:cubicBezTo>
                      <a:pt x="334" y="194"/>
                      <a:pt x="358" y="54"/>
                      <a:pt x="363" y="17"/>
                    </a:cubicBezTo>
                    <a:lnTo>
                      <a:pt x="21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4" name="Freeform 486">
                <a:extLst>
                  <a:ext uri="{FF2B5EF4-FFF2-40B4-BE49-F238E27FC236}">
                    <a16:creationId xmlns:a16="http://schemas.microsoft.com/office/drawing/2014/main" id="{F3F8925D-DA0F-48EF-8DA8-4C25E26467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82063" y="3784601"/>
                <a:ext cx="252413" cy="247650"/>
              </a:xfrm>
              <a:custGeom>
                <a:avLst/>
                <a:gdLst>
                  <a:gd name="T0" fmla="*/ 68263 w 159"/>
                  <a:gd name="T1" fmla="*/ 247650 h 156"/>
                  <a:gd name="T2" fmla="*/ 184150 w 159"/>
                  <a:gd name="T3" fmla="*/ 219075 h 156"/>
                  <a:gd name="T4" fmla="*/ 252413 w 159"/>
                  <a:gd name="T5" fmla="*/ 122238 h 156"/>
                  <a:gd name="T6" fmla="*/ 204788 w 159"/>
                  <a:gd name="T7" fmla="*/ 58738 h 156"/>
                  <a:gd name="T8" fmla="*/ 95250 w 159"/>
                  <a:gd name="T9" fmla="*/ 0 h 156"/>
                  <a:gd name="T10" fmla="*/ 57150 w 159"/>
                  <a:gd name="T11" fmla="*/ 31750 h 156"/>
                  <a:gd name="T12" fmla="*/ 41275 w 159"/>
                  <a:gd name="T13" fmla="*/ 109538 h 156"/>
                  <a:gd name="T14" fmla="*/ 0 w 159"/>
                  <a:gd name="T15" fmla="*/ 184150 h 156"/>
                  <a:gd name="T16" fmla="*/ 68263 w 159"/>
                  <a:gd name="T17" fmla="*/ 247650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9" h="156">
                    <a:moveTo>
                      <a:pt x="43" y="156"/>
                    </a:moveTo>
                    <a:lnTo>
                      <a:pt x="116" y="138"/>
                    </a:lnTo>
                    <a:lnTo>
                      <a:pt x="159" y="77"/>
                    </a:lnTo>
                    <a:lnTo>
                      <a:pt x="129" y="37"/>
                    </a:lnTo>
                    <a:lnTo>
                      <a:pt x="60" y="0"/>
                    </a:lnTo>
                    <a:lnTo>
                      <a:pt x="36" y="20"/>
                    </a:lnTo>
                    <a:lnTo>
                      <a:pt x="26" y="69"/>
                    </a:lnTo>
                    <a:lnTo>
                      <a:pt x="0" y="116"/>
                    </a:lnTo>
                    <a:lnTo>
                      <a:pt x="43" y="156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5" name="Freeform 487">
                <a:extLst>
                  <a:ext uri="{FF2B5EF4-FFF2-40B4-BE49-F238E27FC236}">
                    <a16:creationId xmlns:a16="http://schemas.microsoft.com/office/drawing/2014/main" id="{A50FCF46-735D-4A62-B45F-B438BCD752C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947025" y="2471738"/>
                <a:ext cx="231775" cy="142875"/>
              </a:xfrm>
              <a:custGeom>
                <a:avLst/>
                <a:gdLst>
                  <a:gd name="T0" fmla="*/ 128696 w 380"/>
                  <a:gd name="T1" fmla="*/ 137403 h 235"/>
                  <a:gd name="T2" fmla="*/ 1830 w 380"/>
                  <a:gd name="T3" fmla="*/ 27359 h 235"/>
                  <a:gd name="T4" fmla="*/ 0 w 380"/>
                  <a:gd name="T5" fmla="*/ 21887 h 235"/>
                  <a:gd name="T6" fmla="*/ 231775 w 380"/>
                  <a:gd name="T7" fmla="*/ 0 h 235"/>
                  <a:gd name="T8" fmla="*/ 231165 w 380"/>
                  <a:gd name="T9" fmla="*/ 5472 h 235"/>
                  <a:gd name="T10" fmla="*/ 134795 w 380"/>
                  <a:gd name="T11" fmla="*/ 136795 h 235"/>
                  <a:gd name="T12" fmla="*/ 128696 w 380"/>
                  <a:gd name="T13" fmla="*/ 137403 h 235"/>
                  <a:gd name="T14" fmla="*/ 13419 w 380"/>
                  <a:gd name="T15" fmla="*/ 30399 h 235"/>
                  <a:gd name="T16" fmla="*/ 133576 w 380"/>
                  <a:gd name="T17" fmla="*/ 127676 h 235"/>
                  <a:gd name="T18" fmla="*/ 221406 w 380"/>
                  <a:gd name="T19" fmla="*/ 10336 h 235"/>
                  <a:gd name="T20" fmla="*/ 13419 w 380"/>
                  <a:gd name="T21" fmla="*/ 30399 h 2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80" h="235">
                    <a:moveTo>
                      <a:pt x="211" y="226"/>
                    </a:moveTo>
                    <a:cubicBezTo>
                      <a:pt x="74" y="235"/>
                      <a:pt x="6" y="53"/>
                      <a:pt x="3" y="4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80" y="0"/>
                      <a:pt x="380" y="0"/>
                      <a:pt x="380" y="0"/>
                    </a:cubicBezTo>
                    <a:cubicBezTo>
                      <a:pt x="379" y="9"/>
                      <a:pt x="379" y="9"/>
                      <a:pt x="379" y="9"/>
                    </a:cubicBezTo>
                    <a:cubicBezTo>
                      <a:pt x="379" y="11"/>
                      <a:pt x="366" y="206"/>
                      <a:pt x="221" y="225"/>
                    </a:cubicBezTo>
                    <a:cubicBezTo>
                      <a:pt x="218" y="226"/>
                      <a:pt x="215" y="226"/>
                      <a:pt x="211" y="226"/>
                    </a:cubicBezTo>
                    <a:close/>
                    <a:moveTo>
                      <a:pt x="22" y="50"/>
                    </a:moveTo>
                    <a:cubicBezTo>
                      <a:pt x="38" y="87"/>
                      <a:pt x="105" y="225"/>
                      <a:pt x="219" y="210"/>
                    </a:cubicBezTo>
                    <a:cubicBezTo>
                      <a:pt x="334" y="195"/>
                      <a:pt x="359" y="54"/>
                      <a:pt x="363" y="17"/>
                    </a:cubicBezTo>
                    <a:lnTo>
                      <a:pt x="22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6" name="Freeform 488">
                <a:extLst>
                  <a:ext uri="{FF2B5EF4-FFF2-40B4-BE49-F238E27FC236}">
                    <a16:creationId xmlns:a16="http://schemas.microsoft.com/office/drawing/2014/main" id="{BF9F3BD1-98A0-4177-8E10-DBE0A434205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599363" y="4427538"/>
                <a:ext cx="1519238" cy="1638300"/>
              </a:xfrm>
              <a:custGeom>
                <a:avLst/>
                <a:gdLst>
                  <a:gd name="T0" fmla="*/ 12213 w 2488"/>
                  <a:gd name="T1" fmla="*/ 0 h 2673"/>
                  <a:gd name="T2" fmla="*/ 617343 w 2488"/>
                  <a:gd name="T3" fmla="*/ 13484 h 2673"/>
                  <a:gd name="T4" fmla="*/ 1393449 w 2488"/>
                  <a:gd name="T5" fmla="*/ 131162 h 2673"/>
                  <a:gd name="T6" fmla="*/ 1519238 w 2488"/>
                  <a:gd name="T7" fmla="*/ 1638300 h 2673"/>
                  <a:gd name="T8" fmla="*/ 1439246 w 2488"/>
                  <a:gd name="T9" fmla="*/ 1624203 h 2673"/>
                  <a:gd name="T10" fmla="*/ 1198659 w 2488"/>
                  <a:gd name="T11" fmla="*/ 558971 h 2673"/>
                  <a:gd name="T12" fmla="*/ 1221252 w 2488"/>
                  <a:gd name="T13" fmla="*/ 376938 h 2673"/>
                  <a:gd name="T14" fmla="*/ 1049666 w 2488"/>
                  <a:gd name="T15" fmla="*/ 434551 h 2673"/>
                  <a:gd name="T16" fmla="*/ 1075923 w 2488"/>
                  <a:gd name="T17" fmla="*/ 1622977 h 2673"/>
                  <a:gd name="T18" fmla="*/ 991046 w 2488"/>
                  <a:gd name="T19" fmla="*/ 1629106 h 2673"/>
                  <a:gd name="T20" fmla="*/ 832894 w 2488"/>
                  <a:gd name="T21" fmla="*/ 686456 h 2673"/>
                  <a:gd name="T22" fmla="*/ 867089 w 2488"/>
                  <a:gd name="T23" fmla="*/ 475616 h 2673"/>
                  <a:gd name="T24" fmla="*/ 65337 w 2488"/>
                  <a:gd name="T25" fmla="*/ 253131 h 2673"/>
                  <a:gd name="T26" fmla="*/ 12213 w 2488"/>
                  <a:gd name="T27" fmla="*/ 0 h 267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488" h="2673">
                    <a:moveTo>
                      <a:pt x="20" y="0"/>
                    </a:moveTo>
                    <a:cubicBezTo>
                      <a:pt x="1011" y="22"/>
                      <a:pt x="1011" y="22"/>
                      <a:pt x="1011" y="22"/>
                    </a:cubicBezTo>
                    <a:cubicBezTo>
                      <a:pt x="1011" y="22"/>
                      <a:pt x="2184" y="120"/>
                      <a:pt x="2282" y="214"/>
                    </a:cubicBezTo>
                    <a:cubicBezTo>
                      <a:pt x="2379" y="307"/>
                      <a:pt x="2488" y="2673"/>
                      <a:pt x="2488" y="2673"/>
                    </a:cubicBezTo>
                    <a:cubicBezTo>
                      <a:pt x="2357" y="2650"/>
                      <a:pt x="2357" y="2650"/>
                      <a:pt x="2357" y="2650"/>
                    </a:cubicBezTo>
                    <a:cubicBezTo>
                      <a:pt x="1963" y="912"/>
                      <a:pt x="1963" y="912"/>
                      <a:pt x="1963" y="912"/>
                    </a:cubicBezTo>
                    <a:cubicBezTo>
                      <a:pt x="1963" y="912"/>
                      <a:pt x="1961" y="762"/>
                      <a:pt x="2000" y="615"/>
                    </a:cubicBezTo>
                    <a:cubicBezTo>
                      <a:pt x="1951" y="620"/>
                      <a:pt x="1772" y="718"/>
                      <a:pt x="1719" y="709"/>
                    </a:cubicBezTo>
                    <a:cubicBezTo>
                      <a:pt x="1761" y="1223"/>
                      <a:pt x="1762" y="2648"/>
                      <a:pt x="1762" y="2648"/>
                    </a:cubicBezTo>
                    <a:cubicBezTo>
                      <a:pt x="1762" y="2648"/>
                      <a:pt x="1694" y="2653"/>
                      <a:pt x="1623" y="2658"/>
                    </a:cubicBezTo>
                    <a:cubicBezTo>
                      <a:pt x="1563" y="2167"/>
                      <a:pt x="1364" y="1120"/>
                      <a:pt x="1364" y="1120"/>
                    </a:cubicBezTo>
                    <a:cubicBezTo>
                      <a:pt x="1420" y="776"/>
                      <a:pt x="1420" y="776"/>
                      <a:pt x="1420" y="776"/>
                    </a:cubicBezTo>
                    <a:cubicBezTo>
                      <a:pt x="1420" y="776"/>
                      <a:pt x="241" y="634"/>
                      <a:pt x="107" y="413"/>
                    </a:cubicBezTo>
                    <a:cubicBezTo>
                      <a:pt x="0" y="237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7" name="Freeform 489">
                <a:extLst>
                  <a:ext uri="{FF2B5EF4-FFF2-40B4-BE49-F238E27FC236}">
                    <a16:creationId xmlns:a16="http://schemas.microsoft.com/office/drawing/2014/main" id="{FF5278F4-ED74-433C-B9C4-07AB3CEEAD5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585200" y="6046788"/>
                <a:ext cx="376238" cy="100013"/>
              </a:xfrm>
              <a:custGeom>
                <a:avLst/>
                <a:gdLst>
                  <a:gd name="T0" fmla="*/ 95436 w 615"/>
                  <a:gd name="T1" fmla="*/ 1830 h 164"/>
                  <a:gd name="T2" fmla="*/ 338920 w 615"/>
                  <a:gd name="T3" fmla="*/ 41469 h 164"/>
                  <a:gd name="T4" fmla="*/ 376238 w 615"/>
                  <a:gd name="T5" fmla="*/ 76229 h 164"/>
                  <a:gd name="T6" fmla="*/ 8565 w 615"/>
                  <a:gd name="T7" fmla="*/ 100013 h 164"/>
                  <a:gd name="T8" fmla="*/ 0 w 615"/>
                  <a:gd name="T9" fmla="*/ 0 h 164"/>
                  <a:gd name="T10" fmla="*/ 95436 w 615"/>
                  <a:gd name="T11" fmla="*/ 1830 h 1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15" h="164">
                    <a:moveTo>
                      <a:pt x="156" y="3"/>
                    </a:moveTo>
                    <a:cubicBezTo>
                      <a:pt x="156" y="3"/>
                      <a:pt x="505" y="52"/>
                      <a:pt x="554" y="68"/>
                    </a:cubicBezTo>
                    <a:cubicBezTo>
                      <a:pt x="603" y="84"/>
                      <a:pt x="615" y="125"/>
                      <a:pt x="615" y="125"/>
                    </a:cubicBezTo>
                    <a:cubicBezTo>
                      <a:pt x="14" y="164"/>
                      <a:pt x="14" y="164"/>
                      <a:pt x="14" y="16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56" y="3"/>
                    </a:ln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8" name="Freeform 490">
                <a:extLst>
                  <a:ext uri="{FF2B5EF4-FFF2-40B4-BE49-F238E27FC236}">
                    <a16:creationId xmlns:a16="http://schemas.microsoft.com/office/drawing/2014/main" id="{65BC334D-242C-4A16-9449-3DC090B067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021763" y="6037263"/>
                <a:ext cx="368300" cy="96838"/>
              </a:xfrm>
              <a:custGeom>
                <a:avLst/>
                <a:gdLst>
                  <a:gd name="T0" fmla="*/ 97887 w 602"/>
                  <a:gd name="T1" fmla="*/ 10553 h 156"/>
                  <a:gd name="T2" fmla="*/ 330981 w 602"/>
                  <a:gd name="T3" fmla="*/ 37245 h 156"/>
                  <a:gd name="T4" fmla="*/ 368300 w 602"/>
                  <a:gd name="T5" fmla="*/ 72629 h 156"/>
                  <a:gd name="T6" fmla="*/ 0 w 602"/>
                  <a:gd name="T7" fmla="*/ 96838 h 156"/>
                  <a:gd name="T8" fmla="*/ 11012 w 602"/>
                  <a:gd name="T9" fmla="*/ 0 h 156"/>
                  <a:gd name="T10" fmla="*/ 97887 w 602"/>
                  <a:gd name="T11" fmla="*/ 10553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02" h="156">
                    <a:moveTo>
                      <a:pt x="160" y="17"/>
                    </a:moveTo>
                    <a:cubicBezTo>
                      <a:pt x="160" y="17"/>
                      <a:pt x="492" y="44"/>
                      <a:pt x="541" y="60"/>
                    </a:cubicBezTo>
                    <a:cubicBezTo>
                      <a:pt x="590" y="76"/>
                      <a:pt x="602" y="117"/>
                      <a:pt x="602" y="117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160" y="17"/>
                    </a:ln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29" name="Freeform 491">
                <a:extLst>
                  <a:ext uri="{FF2B5EF4-FFF2-40B4-BE49-F238E27FC236}">
                    <a16:creationId xmlns:a16="http://schemas.microsoft.com/office/drawing/2014/main" id="{5E9F766E-0932-4E8E-A9D8-205E03377F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599363" y="3086101"/>
                <a:ext cx="642938" cy="1398588"/>
              </a:xfrm>
              <a:custGeom>
                <a:avLst/>
                <a:gdLst>
                  <a:gd name="T0" fmla="*/ 611799 w 1053"/>
                  <a:gd name="T1" fmla="*/ 333580 h 2285"/>
                  <a:gd name="T2" fmla="*/ 451827 w 1053"/>
                  <a:gd name="T3" fmla="*/ 37949 h 2285"/>
                  <a:gd name="T4" fmla="*/ 172793 w 1053"/>
                  <a:gd name="T5" fmla="*/ 1224 h 2285"/>
                  <a:gd name="T6" fmla="*/ 20760 w 1053"/>
                  <a:gd name="T7" fmla="*/ 85690 h 2285"/>
                  <a:gd name="T8" fmla="*/ 129442 w 1053"/>
                  <a:gd name="T9" fmla="*/ 833644 h 2285"/>
                  <a:gd name="T10" fmla="*/ 0 w 1053"/>
                  <a:gd name="T11" fmla="*/ 1388183 h 2285"/>
                  <a:gd name="T12" fmla="*/ 617294 w 1053"/>
                  <a:gd name="T13" fmla="*/ 1398588 h 2285"/>
                  <a:gd name="T14" fmla="*/ 498842 w 1053"/>
                  <a:gd name="T15" fmla="*/ 607789 h 2285"/>
                  <a:gd name="T16" fmla="*/ 611799 w 1053"/>
                  <a:gd name="T17" fmla="*/ 333580 h 22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3" h="2285">
                    <a:moveTo>
                      <a:pt x="1002" y="545"/>
                    </a:moveTo>
                    <a:cubicBezTo>
                      <a:pt x="920" y="359"/>
                      <a:pt x="740" y="62"/>
                      <a:pt x="740" y="62"/>
                    </a:cubicBezTo>
                    <a:cubicBezTo>
                      <a:pt x="283" y="2"/>
                      <a:pt x="283" y="2"/>
                      <a:pt x="283" y="2"/>
                    </a:cubicBezTo>
                    <a:cubicBezTo>
                      <a:pt x="283" y="2"/>
                      <a:pt x="51" y="0"/>
                      <a:pt x="34" y="140"/>
                    </a:cubicBezTo>
                    <a:cubicBezTo>
                      <a:pt x="16" y="292"/>
                      <a:pt x="210" y="1226"/>
                      <a:pt x="212" y="1362"/>
                    </a:cubicBezTo>
                    <a:cubicBezTo>
                      <a:pt x="214" y="1498"/>
                      <a:pt x="0" y="2268"/>
                      <a:pt x="0" y="2268"/>
                    </a:cubicBezTo>
                    <a:cubicBezTo>
                      <a:pt x="1011" y="2285"/>
                      <a:pt x="1011" y="2285"/>
                      <a:pt x="1011" y="2285"/>
                    </a:cubicBezTo>
                    <a:cubicBezTo>
                      <a:pt x="1011" y="2285"/>
                      <a:pt x="763" y="1243"/>
                      <a:pt x="817" y="993"/>
                    </a:cubicBezTo>
                    <a:cubicBezTo>
                      <a:pt x="861" y="790"/>
                      <a:pt x="1053" y="661"/>
                      <a:pt x="1002" y="5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0" name="Freeform 492">
                <a:extLst>
                  <a:ext uri="{FF2B5EF4-FFF2-40B4-BE49-F238E27FC236}">
                    <a16:creationId xmlns:a16="http://schemas.microsoft.com/office/drawing/2014/main" id="{FAFC36A2-1827-4A58-8644-BE78418FCFE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861300" y="3236913"/>
                <a:ext cx="1112838" cy="977900"/>
              </a:xfrm>
              <a:custGeom>
                <a:avLst/>
                <a:gdLst>
                  <a:gd name="T0" fmla="*/ 0 w 1821"/>
                  <a:gd name="T1" fmla="*/ 101035 h 1597"/>
                  <a:gd name="T2" fmla="*/ 452224 w 1821"/>
                  <a:gd name="T3" fmla="*/ 965653 h 1597"/>
                  <a:gd name="T4" fmla="*/ 1112838 w 1821"/>
                  <a:gd name="T5" fmla="*/ 789301 h 1597"/>
                  <a:gd name="T6" fmla="*/ 1046838 w 1821"/>
                  <a:gd name="T7" fmla="*/ 684591 h 1597"/>
                  <a:gd name="T8" fmla="*/ 478502 w 1821"/>
                  <a:gd name="T9" fmla="*/ 788076 h 1597"/>
                  <a:gd name="T10" fmla="*/ 119778 w 1821"/>
                  <a:gd name="T11" fmla="*/ 0 h 1597"/>
                  <a:gd name="T12" fmla="*/ 0 w 1821"/>
                  <a:gd name="T13" fmla="*/ 101035 h 1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21" h="1597">
                    <a:moveTo>
                      <a:pt x="0" y="165"/>
                    </a:moveTo>
                    <a:cubicBezTo>
                      <a:pt x="0" y="165"/>
                      <a:pt x="619" y="1597"/>
                      <a:pt x="740" y="1577"/>
                    </a:cubicBezTo>
                    <a:cubicBezTo>
                      <a:pt x="860" y="1558"/>
                      <a:pt x="1821" y="1289"/>
                      <a:pt x="1821" y="1289"/>
                    </a:cubicBezTo>
                    <a:cubicBezTo>
                      <a:pt x="1713" y="1118"/>
                      <a:pt x="1713" y="1118"/>
                      <a:pt x="1713" y="1118"/>
                    </a:cubicBezTo>
                    <a:cubicBezTo>
                      <a:pt x="783" y="1287"/>
                      <a:pt x="783" y="1287"/>
                      <a:pt x="783" y="1287"/>
                    </a:cubicBezTo>
                    <a:cubicBezTo>
                      <a:pt x="196" y="0"/>
                      <a:pt x="196" y="0"/>
                      <a:pt x="196" y="0"/>
                    </a:cubicBezTo>
                    <a:lnTo>
                      <a:pt x="0" y="16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1" name="Freeform 493">
                <a:extLst>
                  <a:ext uri="{FF2B5EF4-FFF2-40B4-BE49-F238E27FC236}">
                    <a16:creationId xmlns:a16="http://schemas.microsoft.com/office/drawing/2014/main" id="{B59C37E3-A7CF-483C-A70A-AD06947C20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499475" y="3613151"/>
                <a:ext cx="355600" cy="234950"/>
              </a:xfrm>
              <a:custGeom>
                <a:avLst/>
                <a:gdLst>
                  <a:gd name="T0" fmla="*/ 147638 w 224"/>
                  <a:gd name="T1" fmla="*/ 233363 h 148"/>
                  <a:gd name="T2" fmla="*/ 268288 w 224"/>
                  <a:gd name="T3" fmla="*/ 234950 h 148"/>
                  <a:gd name="T4" fmla="*/ 355600 w 224"/>
                  <a:gd name="T5" fmla="*/ 155575 h 148"/>
                  <a:gd name="T6" fmla="*/ 325438 w 224"/>
                  <a:gd name="T7" fmla="*/ 82550 h 148"/>
                  <a:gd name="T8" fmla="*/ 233363 w 224"/>
                  <a:gd name="T9" fmla="*/ 0 h 148"/>
                  <a:gd name="T10" fmla="*/ 187325 w 224"/>
                  <a:gd name="T11" fmla="*/ 22225 h 148"/>
                  <a:gd name="T12" fmla="*/ 153988 w 224"/>
                  <a:gd name="T13" fmla="*/ 93663 h 148"/>
                  <a:gd name="T14" fmla="*/ 0 w 224"/>
                  <a:gd name="T15" fmla="*/ 155575 h 148"/>
                  <a:gd name="T16" fmla="*/ 147638 w 224"/>
                  <a:gd name="T17" fmla="*/ 233363 h 1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4" h="148">
                    <a:moveTo>
                      <a:pt x="93" y="147"/>
                    </a:moveTo>
                    <a:lnTo>
                      <a:pt x="169" y="148"/>
                    </a:lnTo>
                    <a:lnTo>
                      <a:pt x="224" y="98"/>
                    </a:lnTo>
                    <a:lnTo>
                      <a:pt x="205" y="52"/>
                    </a:lnTo>
                    <a:lnTo>
                      <a:pt x="147" y="0"/>
                    </a:lnTo>
                    <a:lnTo>
                      <a:pt x="118" y="14"/>
                    </a:lnTo>
                    <a:lnTo>
                      <a:pt x="97" y="59"/>
                    </a:lnTo>
                    <a:lnTo>
                      <a:pt x="0" y="98"/>
                    </a:lnTo>
                    <a:lnTo>
                      <a:pt x="93" y="147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2" name="Freeform 494">
                <a:extLst>
                  <a:ext uri="{FF2B5EF4-FFF2-40B4-BE49-F238E27FC236}">
                    <a16:creationId xmlns:a16="http://schemas.microsoft.com/office/drawing/2014/main" id="{B45B8126-AF97-4C7D-8333-F3D991D0219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70800" y="3203576"/>
                <a:ext cx="1000125" cy="822325"/>
              </a:xfrm>
              <a:custGeom>
                <a:avLst/>
                <a:gdLst>
                  <a:gd name="T0" fmla="*/ 0 w 1638"/>
                  <a:gd name="T1" fmla="*/ 69855 h 1342"/>
                  <a:gd name="T2" fmla="*/ 210649 w 1638"/>
                  <a:gd name="T3" fmla="*/ 816197 h 1342"/>
                  <a:gd name="T4" fmla="*/ 1000125 w 1638"/>
                  <a:gd name="T5" fmla="*/ 643399 h 1342"/>
                  <a:gd name="T6" fmla="*/ 961048 w 1638"/>
                  <a:gd name="T7" fmla="*/ 525749 h 1342"/>
                  <a:gd name="T8" fmla="*/ 279034 w 1638"/>
                  <a:gd name="T9" fmla="*/ 650139 h 1342"/>
                  <a:gd name="T10" fmla="*/ 140433 w 1638"/>
                  <a:gd name="T11" fmla="*/ 0 h 1342"/>
                  <a:gd name="T12" fmla="*/ 0 w 1638"/>
                  <a:gd name="T13" fmla="*/ 69855 h 13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38" h="1342">
                    <a:moveTo>
                      <a:pt x="0" y="114"/>
                    </a:moveTo>
                    <a:cubicBezTo>
                      <a:pt x="0" y="114"/>
                      <a:pt x="224" y="1322"/>
                      <a:pt x="345" y="1332"/>
                    </a:cubicBezTo>
                    <a:cubicBezTo>
                      <a:pt x="467" y="1342"/>
                      <a:pt x="1638" y="1050"/>
                      <a:pt x="1638" y="1050"/>
                    </a:cubicBezTo>
                    <a:cubicBezTo>
                      <a:pt x="1574" y="858"/>
                      <a:pt x="1574" y="858"/>
                      <a:pt x="1574" y="858"/>
                    </a:cubicBezTo>
                    <a:cubicBezTo>
                      <a:pt x="457" y="1061"/>
                      <a:pt x="457" y="1061"/>
                      <a:pt x="457" y="1061"/>
                    </a:cubicBezTo>
                    <a:cubicBezTo>
                      <a:pt x="230" y="0"/>
                      <a:pt x="230" y="0"/>
                      <a:pt x="230" y="0"/>
                    </a:cubicBez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3" name="Freeform 495">
                <a:extLst>
                  <a:ext uri="{FF2B5EF4-FFF2-40B4-BE49-F238E27FC236}">
                    <a16:creationId xmlns:a16="http://schemas.microsoft.com/office/drawing/2014/main" id="{90B4FA4B-250D-433E-AF1C-1492B76F5A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94613" y="2266951"/>
                <a:ext cx="454025" cy="706438"/>
              </a:xfrm>
              <a:custGeom>
                <a:avLst/>
                <a:gdLst>
                  <a:gd name="T0" fmla="*/ 59804 w 744"/>
                  <a:gd name="T1" fmla="*/ 630398 h 1152"/>
                  <a:gd name="T2" fmla="*/ 391169 w 744"/>
                  <a:gd name="T3" fmla="*/ 612614 h 1152"/>
                  <a:gd name="T4" fmla="*/ 303904 w 744"/>
                  <a:gd name="T5" fmla="*/ 104249 h 1152"/>
                  <a:gd name="T6" fmla="*/ 0 w 744"/>
                  <a:gd name="T7" fmla="*/ 115287 h 1152"/>
                  <a:gd name="T8" fmla="*/ 59804 w 744"/>
                  <a:gd name="T9" fmla="*/ 63039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44" h="1152">
                    <a:moveTo>
                      <a:pt x="98" y="1028"/>
                    </a:moveTo>
                    <a:cubicBezTo>
                      <a:pt x="98" y="1028"/>
                      <a:pt x="538" y="1152"/>
                      <a:pt x="641" y="999"/>
                    </a:cubicBezTo>
                    <a:cubicBezTo>
                      <a:pt x="744" y="846"/>
                      <a:pt x="727" y="340"/>
                      <a:pt x="498" y="170"/>
                    </a:cubicBezTo>
                    <a:cubicBezTo>
                      <a:pt x="269" y="0"/>
                      <a:pt x="0" y="188"/>
                      <a:pt x="0" y="188"/>
                    </a:cubicBezTo>
                    <a:lnTo>
                      <a:pt x="98" y="1028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34" name="Freeform 496">
                <a:extLst>
                  <a:ext uri="{FF2B5EF4-FFF2-40B4-BE49-F238E27FC236}">
                    <a16:creationId xmlns:a16="http://schemas.microsoft.com/office/drawing/2014/main" id="{AC4DFCDB-25B0-4CF8-9B56-B49E963EDB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446963" y="2171701"/>
                <a:ext cx="635000" cy="844550"/>
              </a:xfrm>
              <a:custGeom>
                <a:avLst/>
                <a:gdLst>
                  <a:gd name="T0" fmla="*/ 602671 w 1041"/>
                  <a:gd name="T1" fmla="*/ 221863 h 1378"/>
                  <a:gd name="T2" fmla="*/ 487382 w 1041"/>
                  <a:gd name="T3" fmla="*/ 17161 h 1378"/>
                  <a:gd name="T4" fmla="*/ 91499 w 1041"/>
                  <a:gd name="T5" fmla="*/ 113383 h 1378"/>
                  <a:gd name="T6" fmla="*/ 101258 w 1041"/>
                  <a:gd name="T7" fmla="*/ 812067 h 1378"/>
                  <a:gd name="T8" fmla="*/ 241556 w 1041"/>
                  <a:gd name="T9" fmla="*/ 820648 h 1378"/>
                  <a:gd name="T10" fmla="*/ 232406 w 1041"/>
                  <a:gd name="T11" fmla="*/ 743425 h 1378"/>
                  <a:gd name="T12" fmla="*/ 251316 w 1041"/>
                  <a:gd name="T13" fmla="*/ 821261 h 1378"/>
                  <a:gd name="T14" fmla="*/ 265346 w 1041"/>
                  <a:gd name="T15" fmla="*/ 822486 h 1378"/>
                  <a:gd name="T16" fmla="*/ 258636 w 1041"/>
                  <a:gd name="T17" fmla="*/ 769166 h 1378"/>
                  <a:gd name="T18" fmla="*/ 272056 w 1041"/>
                  <a:gd name="T19" fmla="*/ 822486 h 1378"/>
                  <a:gd name="T20" fmla="*/ 635000 w 1041"/>
                  <a:gd name="T21" fmla="*/ 844550 h 1378"/>
                  <a:gd name="T22" fmla="*/ 602671 w 1041"/>
                  <a:gd name="T23" fmla="*/ 221863 h 137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41" h="1378">
                    <a:moveTo>
                      <a:pt x="988" y="362"/>
                    </a:moveTo>
                    <a:cubicBezTo>
                      <a:pt x="968" y="231"/>
                      <a:pt x="900" y="0"/>
                      <a:pt x="799" y="28"/>
                    </a:cubicBezTo>
                    <a:cubicBezTo>
                      <a:pt x="698" y="55"/>
                      <a:pt x="225" y="42"/>
                      <a:pt x="150" y="185"/>
                    </a:cubicBezTo>
                    <a:cubicBezTo>
                      <a:pt x="0" y="470"/>
                      <a:pt x="166" y="1325"/>
                      <a:pt x="166" y="1325"/>
                    </a:cubicBezTo>
                    <a:cubicBezTo>
                      <a:pt x="396" y="1339"/>
                      <a:pt x="396" y="1339"/>
                      <a:pt x="396" y="1339"/>
                    </a:cubicBezTo>
                    <a:cubicBezTo>
                      <a:pt x="381" y="1213"/>
                      <a:pt x="381" y="1213"/>
                      <a:pt x="381" y="1213"/>
                    </a:cubicBezTo>
                    <a:cubicBezTo>
                      <a:pt x="412" y="1340"/>
                      <a:pt x="412" y="1340"/>
                      <a:pt x="412" y="1340"/>
                    </a:cubicBezTo>
                    <a:cubicBezTo>
                      <a:pt x="435" y="1342"/>
                      <a:pt x="435" y="1342"/>
                      <a:pt x="435" y="1342"/>
                    </a:cubicBezTo>
                    <a:cubicBezTo>
                      <a:pt x="424" y="1255"/>
                      <a:pt x="424" y="1255"/>
                      <a:pt x="424" y="1255"/>
                    </a:cubicBezTo>
                    <a:cubicBezTo>
                      <a:pt x="446" y="1342"/>
                      <a:pt x="446" y="1342"/>
                      <a:pt x="446" y="1342"/>
                    </a:cubicBezTo>
                    <a:cubicBezTo>
                      <a:pt x="1041" y="1378"/>
                      <a:pt x="1041" y="1378"/>
                      <a:pt x="1041" y="1378"/>
                    </a:cubicBezTo>
                    <a:cubicBezTo>
                      <a:pt x="1041" y="1378"/>
                      <a:pt x="1009" y="492"/>
                      <a:pt x="988" y="362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70685" name="Oval 497">
              <a:extLst>
                <a:ext uri="{FF2B5EF4-FFF2-40B4-BE49-F238E27FC236}">
                  <a16:creationId xmlns:a16="http://schemas.microsoft.com/office/drawing/2014/main" id="{8F7C86A0-2F1D-42D1-8458-EADFE900389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840435" y="6615281"/>
              <a:ext cx="2438400" cy="130175"/>
            </a:xfrm>
            <a:prstGeom prst="ellipse">
              <a:avLst/>
            </a:prstGeom>
            <a:solidFill>
              <a:srgbClr val="80A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grpSp>
          <p:nvGrpSpPr>
            <p:cNvPr id="70686" name="Group 1282">
              <a:extLst>
                <a:ext uri="{FF2B5EF4-FFF2-40B4-BE49-F238E27FC236}">
                  <a16:creationId xmlns:a16="http://schemas.microsoft.com/office/drawing/2014/main" id="{451E74D5-8FF8-40F0-964A-AA318882363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024585" y="3981618"/>
              <a:ext cx="2070100" cy="2673351"/>
              <a:chOff x="7226300" y="3468688"/>
              <a:chExt cx="2070100" cy="2673351"/>
            </a:xfrm>
          </p:grpSpPr>
          <p:sp>
            <p:nvSpPr>
              <p:cNvPr id="70703" name="Freeform 498">
                <a:extLst>
                  <a:ext uri="{FF2B5EF4-FFF2-40B4-BE49-F238E27FC236}">
                    <a16:creationId xmlns:a16="http://schemas.microsoft.com/office/drawing/2014/main" id="{2A7037FC-69D3-4F15-AFFC-40540B495D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858250" y="4914901"/>
                <a:ext cx="438150" cy="1208088"/>
              </a:xfrm>
              <a:custGeom>
                <a:avLst/>
                <a:gdLst>
                  <a:gd name="T0" fmla="*/ 90488 w 276"/>
                  <a:gd name="T1" fmla="*/ 0 h 761"/>
                  <a:gd name="T2" fmla="*/ 438150 w 276"/>
                  <a:gd name="T3" fmla="*/ 1208088 h 761"/>
                  <a:gd name="T4" fmla="*/ 406400 w 276"/>
                  <a:gd name="T5" fmla="*/ 1208088 h 761"/>
                  <a:gd name="T6" fmla="*/ 0 w 276"/>
                  <a:gd name="T7" fmla="*/ 4763 h 761"/>
                  <a:gd name="T8" fmla="*/ 90488 w 276"/>
                  <a:gd name="T9" fmla="*/ 0 h 7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6" h="761">
                    <a:moveTo>
                      <a:pt x="57" y="0"/>
                    </a:moveTo>
                    <a:lnTo>
                      <a:pt x="276" y="761"/>
                    </a:lnTo>
                    <a:lnTo>
                      <a:pt x="256" y="761"/>
                    </a:lnTo>
                    <a:lnTo>
                      <a:pt x="0" y="3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4" name="Freeform 499">
                <a:extLst>
                  <a:ext uri="{FF2B5EF4-FFF2-40B4-BE49-F238E27FC236}">
                    <a16:creationId xmlns:a16="http://schemas.microsoft.com/office/drawing/2014/main" id="{F943F6B1-2AD2-47C3-8944-91B9B21707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39100" y="4933951"/>
                <a:ext cx="438150" cy="1208088"/>
              </a:xfrm>
              <a:custGeom>
                <a:avLst/>
                <a:gdLst>
                  <a:gd name="T0" fmla="*/ 347663 w 276"/>
                  <a:gd name="T1" fmla="*/ 0 h 761"/>
                  <a:gd name="T2" fmla="*/ 0 w 276"/>
                  <a:gd name="T3" fmla="*/ 1208088 h 761"/>
                  <a:gd name="T4" fmla="*/ 31750 w 276"/>
                  <a:gd name="T5" fmla="*/ 1208088 h 761"/>
                  <a:gd name="T6" fmla="*/ 438150 w 276"/>
                  <a:gd name="T7" fmla="*/ 6350 h 761"/>
                  <a:gd name="T8" fmla="*/ 347663 w 276"/>
                  <a:gd name="T9" fmla="*/ 0 h 7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6" h="761">
                    <a:moveTo>
                      <a:pt x="219" y="0"/>
                    </a:moveTo>
                    <a:lnTo>
                      <a:pt x="0" y="761"/>
                    </a:lnTo>
                    <a:lnTo>
                      <a:pt x="20" y="761"/>
                    </a:lnTo>
                    <a:lnTo>
                      <a:pt x="276" y="4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5" name="Freeform 500">
                <a:extLst>
                  <a:ext uri="{FF2B5EF4-FFF2-40B4-BE49-F238E27FC236}">
                    <a16:creationId xmlns:a16="http://schemas.microsoft.com/office/drawing/2014/main" id="{C56A3307-6025-4719-902E-912E777463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91488" y="4933951"/>
                <a:ext cx="436563" cy="1208088"/>
              </a:xfrm>
              <a:custGeom>
                <a:avLst/>
                <a:gdLst>
                  <a:gd name="T0" fmla="*/ 90488 w 275"/>
                  <a:gd name="T1" fmla="*/ 0 h 761"/>
                  <a:gd name="T2" fmla="*/ 436563 w 275"/>
                  <a:gd name="T3" fmla="*/ 1208088 h 761"/>
                  <a:gd name="T4" fmla="*/ 404813 w 275"/>
                  <a:gd name="T5" fmla="*/ 1208088 h 761"/>
                  <a:gd name="T6" fmla="*/ 0 w 275"/>
                  <a:gd name="T7" fmla="*/ 6350 h 761"/>
                  <a:gd name="T8" fmla="*/ 90488 w 275"/>
                  <a:gd name="T9" fmla="*/ 0 h 7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5" h="761">
                    <a:moveTo>
                      <a:pt x="57" y="0"/>
                    </a:moveTo>
                    <a:lnTo>
                      <a:pt x="275" y="761"/>
                    </a:lnTo>
                    <a:lnTo>
                      <a:pt x="255" y="761"/>
                    </a:lnTo>
                    <a:lnTo>
                      <a:pt x="0" y="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6" name="Freeform 501">
                <a:extLst>
                  <a:ext uri="{FF2B5EF4-FFF2-40B4-BE49-F238E27FC236}">
                    <a16:creationId xmlns:a16="http://schemas.microsoft.com/office/drawing/2014/main" id="{A43398E1-EB24-438A-91CA-A06F94C9FE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226300" y="4933951"/>
                <a:ext cx="438150" cy="1208088"/>
              </a:xfrm>
              <a:custGeom>
                <a:avLst/>
                <a:gdLst>
                  <a:gd name="T0" fmla="*/ 347663 w 276"/>
                  <a:gd name="T1" fmla="*/ 0 h 761"/>
                  <a:gd name="T2" fmla="*/ 0 w 276"/>
                  <a:gd name="T3" fmla="*/ 1208088 h 761"/>
                  <a:gd name="T4" fmla="*/ 31750 w 276"/>
                  <a:gd name="T5" fmla="*/ 1208088 h 761"/>
                  <a:gd name="T6" fmla="*/ 438150 w 276"/>
                  <a:gd name="T7" fmla="*/ 6350 h 761"/>
                  <a:gd name="T8" fmla="*/ 347663 w 276"/>
                  <a:gd name="T9" fmla="*/ 0 h 7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6" h="761">
                    <a:moveTo>
                      <a:pt x="219" y="0"/>
                    </a:moveTo>
                    <a:lnTo>
                      <a:pt x="0" y="761"/>
                    </a:lnTo>
                    <a:lnTo>
                      <a:pt x="20" y="761"/>
                    </a:lnTo>
                    <a:lnTo>
                      <a:pt x="276" y="4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7" name="Freeform 502">
                <a:extLst>
                  <a:ext uri="{FF2B5EF4-FFF2-40B4-BE49-F238E27FC236}">
                    <a16:creationId xmlns:a16="http://schemas.microsoft.com/office/drawing/2014/main" id="{51B9AE3B-3AF4-4A14-B58B-0EF24B445D5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343775" y="3468688"/>
                <a:ext cx="1784350" cy="1674813"/>
              </a:xfrm>
              <a:custGeom>
                <a:avLst/>
                <a:gdLst>
                  <a:gd name="T0" fmla="*/ 191268 w 2920"/>
                  <a:gd name="T1" fmla="*/ 1599492 h 2735"/>
                  <a:gd name="T2" fmla="*/ 1689633 w 2920"/>
                  <a:gd name="T3" fmla="*/ 1674813 h 2735"/>
                  <a:gd name="T4" fmla="*/ 1684133 w 2920"/>
                  <a:gd name="T5" fmla="*/ 998764 h 2735"/>
                  <a:gd name="T6" fmla="*/ 1118885 w 2920"/>
                  <a:gd name="T7" fmla="*/ 763617 h 2735"/>
                  <a:gd name="T8" fmla="*/ 872620 w 2920"/>
                  <a:gd name="T9" fmla="*/ 186158 h 2735"/>
                  <a:gd name="T10" fmla="*/ 161325 w 2920"/>
                  <a:gd name="T11" fmla="*/ 175136 h 2735"/>
                  <a:gd name="T12" fmla="*/ 191268 w 2920"/>
                  <a:gd name="T13" fmla="*/ 1599492 h 2735"/>
                  <a:gd name="T14" fmla="*/ 168658 w 2920"/>
                  <a:gd name="T15" fmla="*/ 898949 h 2735"/>
                  <a:gd name="T16" fmla="*/ 501696 w 2920"/>
                  <a:gd name="T17" fmla="*/ 796072 h 2735"/>
                  <a:gd name="T18" fmla="*/ 834123 w 2920"/>
                  <a:gd name="T19" fmla="*/ 898949 h 2735"/>
                  <a:gd name="T20" fmla="*/ 501696 w 2920"/>
                  <a:gd name="T21" fmla="*/ 1001826 h 2735"/>
                  <a:gd name="T22" fmla="*/ 168658 w 2920"/>
                  <a:gd name="T23" fmla="*/ 898949 h 27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920" h="2735">
                    <a:moveTo>
                      <a:pt x="313" y="2612"/>
                    </a:moveTo>
                    <a:cubicBezTo>
                      <a:pt x="2765" y="2735"/>
                      <a:pt x="2765" y="2735"/>
                      <a:pt x="2765" y="2735"/>
                    </a:cubicBezTo>
                    <a:cubicBezTo>
                      <a:pt x="2765" y="2735"/>
                      <a:pt x="2920" y="1889"/>
                      <a:pt x="2756" y="1631"/>
                    </a:cubicBezTo>
                    <a:cubicBezTo>
                      <a:pt x="2592" y="1372"/>
                      <a:pt x="2076" y="1439"/>
                      <a:pt x="1831" y="1247"/>
                    </a:cubicBezTo>
                    <a:cubicBezTo>
                      <a:pt x="1586" y="1054"/>
                      <a:pt x="1601" y="552"/>
                      <a:pt x="1428" y="304"/>
                    </a:cubicBezTo>
                    <a:cubicBezTo>
                      <a:pt x="1241" y="34"/>
                      <a:pt x="529" y="0"/>
                      <a:pt x="264" y="286"/>
                    </a:cubicBezTo>
                    <a:cubicBezTo>
                      <a:pt x="0" y="572"/>
                      <a:pt x="313" y="2612"/>
                      <a:pt x="313" y="2612"/>
                    </a:cubicBezTo>
                    <a:close/>
                    <a:moveTo>
                      <a:pt x="276" y="1468"/>
                    </a:moveTo>
                    <a:cubicBezTo>
                      <a:pt x="276" y="1375"/>
                      <a:pt x="520" y="1300"/>
                      <a:pt x="821" y="1300"/>
                    </a:cubicBezTo>
                    <a:cubicBezTo>
                      <a:pt x="1121" y="1300"/>
                      <a:pt x="1365" y="1375"/>
                      <a:pt x="1365" y="1468"/>
                    </a:cubicBezTo>
                    <a:cubicBezTo>
                      <a:pt x="1365" y="1561"/>
                      <a:pt x="1121" y="1636"/>
                      <a:pt x="821" y="1636"/>
                    </a:cubicBezTo>
                    <a:cubicBezTo>
                      <a:pt x="520" y="1636"/>
                      <a:pt x="276" y="1561"/>
                      <a:pt x="276" y="1468"/>
                    </a:cubicBez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0687" name="Group 5592">
              <a:extLst>
                <a:ext uri="{FF2B5EF4-FFF2-40B4-BE49-F238E27FC236}">
                  <a16:creationId xmlns:a16="http://schemas.microsoft.com/office/drawing/2014/main" id="{CFA71733-01B1-4D93-A24B-BDDB0C51DE8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215335" y="2249656"/>
              <a:ext cx="744538" cy="838200"/>
              <a:chOff x="9417050" y="1736726"/>
              <a:chExt cx="744538" cy="838200"/>
            </a:xfrm>
          </p:grpSpPr>
          <p:sp>
            <p:nvSpPr>
              <p:cNvPr id="70691" name="Freeform 346">
                <a:extLst>
                  <a:ext uri="{FF2B5EF4-FFF2-40B4-BE49-F238E27FC236}">
                    <a16:creationId xmlns:a16="http://schemas.microsoft.com/office/drawing/2014/main" id="{5FBD7566-CBF9-4F14-80BB-57F0D40EE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9275" y="1804988"/>
                <a:ext cx="722313" cy="769938"/>
              </a:xfrm>
              <a:custGeom>
                <a:avLst/>
                <a:gdLst>
                  <a:gd name="T0" fmla="*/ 711933 w 1183"/>
                  <a:gd name="T1" fmla="*/ 403038 h 1257"/>
                  <a:gd name="T2" fmla="*/ 342534 w 1183"/>
                  <a:gd name="T3" fmla="*/ 760750 h 1257"/>
                  <a:gd name="T4" fmla="*/ 10380 w 1183"/>
                  <a:gd name="T5" fmla="*/ 367512 h 1257"/>
                  <a:gd name="T6" fmla="*/ 379779 w 1183"/>
                  <a:gd name="T7" fmla="*/ 9800 h 1257"/>
                  <a:gd name="T8" fmla="*/ 711933 w 1183"/>
                  <a:gd name="T9" fmla="*/ 403038 h 12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83" h="1257">
                    <a:moveTo>
                      <a:pt x="1166" y="658"/>
                    </a:moveTo>
                    <a:cubicBezTo>
                      <a:pt x="1149" y="996"/>
                      <a:pt x="878" y="1257"/>
                      <a:pt x="561" y="1242"/>
                    </a:cubicBezTo>
                    <a:cubicBezTo>
                      <a:pt x="243" y="1226"/>
                      <a:pt x="0" y="938"/>
                      <a:pt x="17" y="600"/>
                    </a:cubicBezTo>
                    <a:cubicBezTo>
                      <a:pt x="34" y="262"/>
                      <a:pt x="305" y="0"/>
                      <a:pt x="622" y="16"/>
                    </a:cubicBezTo>
                    <a:cubicBezTo>
                      <a:pt x="940" y="32"/>
                      <a:pt x="1183" y="320"/>
                      <a:pt x="1166" y="658"/>
                    </a:cubicBezTo>
                    <a:close/>
                  </a:path>
                </a:pathLst>
              </a:custGeom>
              <a:solidFill>
                <a:srgbClr val="91BF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2" name="Freeform 347">
                <a:extLst>
                  <a:ext uri="{FF2B5EF4-FFF2-40B4-BE49-F238E27FC236}">
                    <a16:creationId xmlns:a16="http://schemas.microsoft.com/office/drawing/2014/main" id="{0474261E-82D6-4E10-B735-9FA688631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050" y="1736726"/>
                <a:ext cx="722313" cy="769938"/>
              </a:xfrm>
              <a:custGeom>
                <a:avLst/>
                <a:gdLst>
                  <a:gd name="T0" fmla="*/ 711942 w 1184"/>
                  <a:gd name="T1" fmla="*/ 403038 h 1257"/>
                  <a:gd name="T2" fmla="*/ 342245 w 1184"/>
                  <a:gd name="T3" fmla="*/ 760138 h 1257"/>
                  <a:gd name="T4" fmla="*/ 10371 w 1184"/>
                  <a:gd name="T5" fmla="*/ 367512 h 1257"/>
                  <a:gd name="T6" fmla="*/ 380068 w 1184"/>
                  <a:gd name="T7" fmla="*/ 9800 h 1257"/>
                  <a:gd name="T8" fmla="*/ 711942 w 1184"/>
                  <a:gd name="T9" fmla="*/ 403038 h 12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84" h="1257">
                    <a:moveTo>
                      <a:pt x="1167" y="658"/>
                    </a:moveTo>
                    <a:cubicBezTo>
                      <a:pt x="1150" y="996"/>
                      <a:pt x="879" y="1257"/>
                      <a:pt x="561" y="1241"/>
                    </a:cubicBezTo>
                    <a:cubicBezTo>
                      <a:pt x="244" y="1226"/>
                      <a:pt x="0" y="938"/>
                      <a:pt x="17" y="600"/>
                    </a:cubicBezTo>
                    <a:cubicBezTo>
                      <a:pt x="34" y="262"/>
                      <a:pt x="306" y="0"/>
                      <a:pt x="623" y="16"/>
                    </a:cubicBezTo>
                    <a:cubicBezTo>
                      <a:pt x="940" y="32"/>
                      <a:pt x="1184" y="320"/>
                      <a:pt x="1167" y="658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3" name="Freeform 348">
                <a:extLst>
                  <a:ext uri="{FF2B5EF4-FFF2-40B4-BE49-F238E27FC236}">
                    <a16:creationId xmlns:a16="http://schemas.microsoft.com/office/drawing/2014/main" id="{17961AA7-6540-4F74-8012-8067A89EF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3088" y="1779588"/>
                <a:ext cx="642938" cy="684213"/>
              </a:xfrm>
              <a:custGeom>
                <a:avLst/>
                <a:gdLst>
                  <a:gd name="T0" fmla="*/ 633762 w 1051"/>
                  <a:gd name="T1" fmla="*/ 357726 h 1117"/>
                  <a:gd name="T2" fmla="*/ 304646 w 1051"/>
                  <a:gd name="T3" fmla="*/ 675637 h 1117"/>
                  <a:gd name="T4" fmla="*/ 9176 w 1051"/>
                  <a:gd name="T5" fmla="*/ 326487 h 1117"/>
                  <a:gd name="T6" fmla="*/ 338292 w 1051"/>
                  <a:gd name="T7" fmla="*/ 8576 h 1117"/>
                  <a:gd name="T8" fmla="*/ 633762 w 1051"/>
                  <a:gd name="T9" fmla="*/ 357726 h 1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51" h="1117">
                    <a:moveTo>
                      <a:pt x="1036" y="584"/>
                    </a:moveTo>
                    <a:cubicBezTo>
                      <a:pt x="1021" y="885"/>
                      <a:pt x="780" y="1117"/>
                      <a:pt x="498" y="1103"/>
                    </a:cubicBezTo>
                    <a:cubicBezTo>
                      <a:pt x="216" y="1088"/>
                      <a:pt x="0" y="833"/>
                      <a:pt x="15" y="533"/>
                    </a:cubicBezTo>
                    <a:cubicBezTo>
                      <a:pt x="30" y="232"/>
                      <a:pt x="271" y="0"/>
                      <a:pt x="553" y="14"/>
                    </a:cubicBezTo>
                    <a:cubicBezTo>
                      <a:pt x="835" y="29"/>
                      <a:pt x="1051" y="284"/>
                      <a:pt x="1036" y="5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4" name="Freeform 349">
                <a:extLst>
                  <a:ext uri="{FF2B5EF4-FFF2-40B4-BE49-F238E27FC236}">
                    <a16:creationId xmlns:a16="http://schemas.microsoft.com/office/drawing/2014/main" id="{E4EEEBD6-9DA6-44AB-B098-18CF5AE2C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0425" y="2089150"/>
                <a:ext cx="74613" cy="80963"/>
              </a:xfrm>
              <a:custGeom>
                <a:avLst/>
                <a:gdLst>
                  <a:gd name="T0" fmla="*/ 73400 w 123"/>
                  <a:gd name="T1" fmla="*/ 42645 h 131"/>
                  <a:gd name="T2" fmla="*/ 35183 w 123"/>
                  <a:gd name="T3" fmla="*/ 79727 h 131"/>
                  <a:gd name="T4" fmla="*/ 1213 w 123"/>
                  <a:gd name="T5" fmla="*/ 38936 h 131"/>
                  <a:gd name="T6" fmla="*/ 39430 w 123"/>
                  <a:gd name="T7" fmla="*/ 1236 h 131"/>
                  <a:gd name="T8" fmla="*/ 73400 w 123"/>
                  <a:gd name="T9" fmla="*/ 42645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131">
                    <a:moveTo>
                      <a:pt x="121" y="69"/>
                    </a:moveTo>
                    <a:cubicBezTo>
                      <a:pt x="119" y="104"/>
                      <a:pt x="91" y="131"/>
                      <a:pt x="58" y="129"/>
                    </a:cubicBezTo>
                    <a:cubicBezTo>
                      <a:pt x="25" y="127"/>
                      <a:pt x="0" y="98"/>
                      <a:pt x="2" y="63"/>
                    </a:cubicBezTo>
                    <a:cubicBezTo>
                      <a:pt x="4" y="27"/>
                      <a:pt x="32" y="0"/>
                      <a:pt x="65" y="2"/>
                    </a:cubicBezTo>
                    <a:cubicBezTo>
                      <a:pt x="98" y="4"/>
                      <a:pt x="123" y="33"/>
                      <a:pt x="121" y="69"/>
                    </a:cubicBez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5" name="Freeform 350">
                <a:extLst>
                  <a:ext uri="{FF2B5EF4-FFF2-40B4-BE49-F238E27FC236}">
                    <a16:creationId xmlns:a16="http://schemas.microsoft.com/office/drawing/2014/main" id="{92176150-C3C6-4A27-BE36-2B844F2D7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4075" y="2084388"/>
                <a:ext cx="74613" cy="80963"/>
              </a:xfrm>
              <a:custGeom>
                <a:avLst/>
                <a:gdLst>
                  <a:gd name="T0" fmla="*/ 73400 w 123"/>
                  <a:gd name="T1" fmla="*/ 42645 h 131"/>
                  <a:gd name="T2" fmla="*/ 35790 w 123"/>
                  <a:gd name="T3" fmla="*/ 79727 h 131"/>
                  <a:gd name="T4" fmla="*/ 1213 w 123"/>
                  <a:gd name="T5" fmla="*/ 38936 h 131"/>
                  <a:gd name="T6" fmla="*/ 39430 w 123"/>
                  <a:gd name="T7" fmla="*/ 1236 h 131"/>
                  <a:gd name="T8" fmla="*/ 73400 w 123"/>
                  <a:gd name="T9" fmla="*/ 42645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131">
                    <a:moveTo>
                      <a:pt x="121" y="69"/>
                    </a:moveTo>
                    <a:cubicBezTo>
                      <a:pt x="120" y="104"/>
                      <a:pt x="91" y="131"/>
                      <a:pt x="59" y="129"/>
                    </a:cubicBezTo>
                    <a:cubicBezTo>
                      <a:pt x="26" y="127"/>
                      <a:pt x="0" y="98"/>
                      <a:pt x="2" y="63"/>
                    </a:cubicBezTo>
                    <a:cubicBezTo>
                      <a:pt x="4" y="27"/>
                      <a:pt x="32" y="0"/>
                      <a:pt x="65" y="2"/>
                    </a:cubicBezTo>
                    <a:cubicBezTo>
                      <a:pt x="98" y="4"/>
                      <a:pt x="123" y="33"/>
                      <a:pt x="121" y="69"/>
                    </a:cubicBez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6" name="Freeform 351">
                <a:extLst>
                  <a:ext uri="{FF2B5EF4-FFF2-40B4-BE49-F238E27FC236}">
                    <a16:creationId xmlns:a16="http://schemas.microsoft.com/office/drawing/2014/main" id="{43A17BF8-7CE3-4A88-A1ED-207734389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69463" y="1984376"/>
                <a:ext cx="293688" cy="231775"/>
              </a:xfrm>
              <a:custGeom>
                <a:avLst/>
                <a:gdLst>
                  <a:gd name="T0" fmla="*/ 0 w 185"/>
                  <a:gd name="T1" fmla="*/ 198438 h 146"/>
                  <a:gd name="T2" fmla="*/ 280988 w 185"/>
                  <a:gd name="T3" fmla="*/ 0 h 146"/>
                  <a:gd name="T4" fmla="*/ 293688 w 185"/>
                  <a:gd name="T5" fmla="*/ 1588 h 146"/>
                  <a:gd name="T6" fmla="*/ 292100 w 185"/>
                  <a:gd name="T7" fmla="*/ 19050 h 146"/>
                  <a:gd name="T8" fmla="*/ 9525 w 185"/>
                  <a:gd name="T9" fmla="*/ 231775 h 146"/>
                  <a:gd name="T10" fmla="*/ 0 w 185"/>
                  <a:gd name="T11" fmla="*/ 198438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5" h="146">
                    <a:moveTo>
                      <a:pt x="0" y="125"/>
                    </a:moveTo>
                    <a:lnTo>
                      <a:pt x="177" y="0"/>
                    </a:lnTo>
                    <a:lnTo>
                      <a:pt x="185" y="1"/>
                    </a:lnTo>
                    <a:lnTo>
                      <a:pt x="184" y="12"/>
                    </a:lnTo>
                    <a:lnTo>
                      <a:pt x="6" y="146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7" name="Freeform 352">
                <a:extLst>
                  <a:ext uri="{FF2B5EF4-FFF2-40B4-BE49-F238E27FC236}">
                    <a16:creationId xmlns:a16="http://schemas.microsoft.com/office/drawing/2014/main" id="{D31FBDB4-029A-4B40-BA08-B5A96EBFD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6913" y="1941513"/>
                <a:ext cx="307975" cy="285750"/>
              </a:xfrm>
              <a:custGeom>
                <a:avLst/>
                <a:gdLst>
                  <a:gd name="T0" fmla="*/ 277813 w 194"/>
                  <a:gd name="T1" fmla="*/ 285750 h 180"/>
                  <a:gd name="T2" fmla="*/ 3175 w 194"/>
                  <a:gd name="T3" fmla="*/ 17463 h 180"/>
                  <a:gd name="T4" fmla="*/ 0 w 194"/>
                  <a:gd name="T5" fmla="*/ 3175 h 180"/>
                  <a:gd name="T6" fmla="*/ 19050 w 194"/>
                  <a:gd name="T7" fmla="*/ 0 h 180"/>
                  <a:gd name="T8" fmla="*/ 307975 w 194"/>
                  <a:gd name="T9" fmla="*/ 263525 h 180"/>
                  <a:gd name="T10" fmla="*/ 277813 w 194"/>
                  <a:gd name="T11" fmla="*/ 285750 h 1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4" h="180">
                    <a:moveTo>
                      <a:pt x="175" y="180"/>
                    </a:moveTo>
                    <a:lnTo>
                      <a:pt x="2" y="11"/>
                    </a:lnTo>
                    <a:lnTo>
                      <a:pt x="0" y="2"/>
                    </a:lnTo>
                    <a:lnTo>
                      <a:pt x="12" y="0"/>
                    </a:lnTo>
                    <a:lnTo>
                      <a:pt x="194" y="166"/>
                    </a:lnTo>
                    <a:lnTo>
                      <a:pt x="175" y="180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8" name="Freeform 353">
                <a:extLst>
                  <a:ext uri="{FF2B5EF4-FFF2-40B4-BE49-F238E27FC236}">
                    <a16:creationId xmlns:a16="http://schemas.microsoft.com/office/drawing/2014/main" id="{B280E361-CDBB-42D6-88AC-DBE5290C1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9475" y="1814513"/>
                <a:ext cx="31750" cy="71438"/>
              </a:xfrm>
              <a:custGeom>
                <a:avLst/>
                <a:gdLst>
                  <a:gd name="T0" fmla="*/ 3175 w 20"/>
                  <a:gd name="T1" fmla="*/ 1588 h 45"/>
                  <a:gd name="T2" fmla="*/ 30163 w 20"/>
                  <a:gd name="T3" fmla="*/ 0 h 45"/>
                  <a:gd name="T4" fmla="*/ 31750 w 20"/>
                  <a:gd name="T5" fmla="*/ 71438 h 45"/>
                  <a:gd name="T6" fmla="*/ 0 w 20"/>
                  <a:gd name="T7" fmla="*/ 66675 h 45"/>
                  <a:gd name="T8" fmla="*/ 3175 w 20"/>
                  <a:gd name="T9" fmla="*/ 1588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45">
                    <a:moveTo>
                      <a:pt x="2" y="1"/>
                    </a:moveTo>
                    <a:lnTo>
                      <a:pt x="19" y="0"/>
                    </a:lnTo>
                    <a:lnTo>
                      <a:pt x="20" y="45"/>
                    </a:lnTo>
                    <a:lnTo>
                      <a:pt x="0" y="42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699" name="Freeform 354">
                <a:extLst>
                  <a:ext uri="{FF2B5EF4-FFF2-40B4-BE49-F238E27FC236}">
                    <a16:creationId xmlns:a16="http://schemas.microsoft.com/office/drawing/2014/main" id="{A9E061A5-7B4E-4AAC-9EB5-E0707C13C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0425" y="2365376"/>
                <a:ext cx="36513" cy="55563"/>
              </a:xfrm>
              <a:custGeom>
                <a:avLst/>
                <a:gdLst>
                  <a:gd name="T0" fmla="*/ 6350 w 23"/>
                  <a:gd name="T1" fmla="*/ 0 h 35"/>
                  <a:gd name="T2" fmla="*/ 36513 w 23"/>
                  <a:gd name="T3" fmla="*/ 4763 h 35"/>
                  <a:gd name="T4" fmla="*/ 31750 w 23"/>
                  <a:gd name="T5" fmla="*/ 55563 h 35"/>
                  <a:gd name="T6" fmla="*/ 0 w 23"/>
                  <a:gd name="T7" fmla="*/ 49213 h 35"/>
                  <a:gd name="T8" fmla="*/ 6350 w 23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35">
                    <a:moveTo>
                      <a:pt x="4" y="0"/>
                    </a:moveTo>
                    <a:lnTo>
                      <a:pt x="23" y="3"/>
                    </a:lnTo>
                    <a:lnTo>
                      <a:pt x="20" y="35"/>
                    </a:lnTo>
                    <a:lnTo>
                      <a:pt x="0" y="3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0" name="Freeform 355">
                <a:extLst>
                  <a:ext uri="{FF2B5EF4-FFF2-40B4-BE49-F238E27FC236}">
                    <a16:creationId xmlns:a16="http://schemas.microsoft.com/office/drawing/2014/main" id="{B4A53B36-3B67-4CFE-9914-A1DE2A1A1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8238" y="2095501"/>
                <a:ext cx="50800" cy="23813"/>
              </a:xfrm>
              <a:custGeom>
                <a:avLst/>
                <a:gdLst>
                  <a:gd name="T0" fmla="*/ 0 w 32"/>
                  <a:gd name="T1" fmla="*/ 3175 h 15"/>
                  <a:gd name="T2" fmla="*/ 47625 w 32"/>
                  <a:gd name="T3" fmla="*/ 0 h 15"/>
                  <a:gd name="T4" fmla="*/ 50800 w 32"/>
                  <a:gd name="T5" fmla="*/ 23813 h 15"/>
                  <a:gd name="T6" fmla="*/ 0 w 32"/>
                  <a:gd name="T7" fmla="*/ 20638 h 15"/>
                  <a:gd name="T8" fmla="*/ 0 w 32"/>
                  <a:gd name="T9" fmla="*/ 3175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15">
                    <a:moveTo>
                      <a:pt x="0" y="2"/>
                    </a:moveTo>
                    <a:lnTo>
                      <a:pt x="30" y="0"/>
                    </a:lnTo>
                    <a:lnTo>
                      <a:pt x="32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1" name="Freeform 356">
                <a:extLst>
                  <a:ext uri="{FF2B5EF4-FFF2-40B4-BE49-F238E27FC236}">
                    <a16:creationId xmlns:a16="http://schemas.microsoft.com/office/drawing/2014/main" id="{3B78B4D7-5F8D-429D-90AD-4174562A9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425" y="2081213"/>
                <a:ext cx="52388" cy="22225"/>
              </a:xfrm>
              <a:custGeom>
                <a:avLst/>
                <a:gdLst>
                  <a:gd name="T0" fmla="*/ 52388 w 33"/>
                  <a:gd name="T1" fmla="*/ 0 h 14"/>
                  <a:gd name="T2" fmla="*/ 1588 w 33"/>
                  <a:gd name="T3" fmla="*/ 0 h 14"/>
                  <a:gd name="T4" fmla="*/ 0 w 33"/>
                  <a:gd name="T5" fmla="*/ 19050 h 14"/>
                  <a:gd name="T6" fmla="*/ 50800 w 33"/>
                  <a:gd name="T7" fmla="*/ 22225 h 14"/>
                  <a:gd name="T8" fmla="*/ 52388 w 33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" h="14">
                    <a:moveTo>
                      <a:pt x="33" y="0"/>
                    </a:moveTo>
                    <a:lnTo>
                      <a:pt x="1" y="0"/>
                    </a:lnTo>
                    <a:lnTo>
                      <a:pt x="0" y="12"/>
                    </a:lnTo>
                    <a:lnTo>
                      <a:pt x="32" y="1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0702" name="Freeform 349">
                <a:extLst>
                  <a:ext uri="{FF2B5EF4-FFF2-40B4-BE49-F238E27FC236}">
                    <a16:creationId xmlns:a16="http://schemas.microsoft.com/office/drawing/2014/main" id="{460EC6AA-CB80-4F6C-8788-606E19ADB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2488" y="2082801"/>
                <a:ext cx="74613" cy="80963"/>
              </a:xfrm>
              <a:custGeom>
                <a:avLst/>
                <a:gdLst>
                  <a:gd name="T0" fmla="*/ 73400 w 123"/>
                  <a:gd name="T1" fmla="*/ 42645 h 131"/>
                  <a:gd name="T2" fmla="*/ 35183 w 123"/>
                  <a:gd name="T3" fmla="*/ 79727 h 131"/>
                  <a:gd name="T4" fmla="*/ 1213 w 123"/>
                  <a:gd name="T5" fmla="*/ 38936 h 131"/>
                  <a:gd name="T6" fmla="*/ 39430 w 123"/>
                  <a:gd name="T7" fmla="*/ 1236 h 131"/>
                  <a:gd name="T8" fmla="*/ 73400 w 123"/>
                  <a:gd name="T9" fmla="*/ 42645 h 1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3" h="131">
                    <a:moveTo>
                      <a:pt x="121" y="69"/>
                    </a:moveTo>
                    <a:cubicBezTo>
                      <a:pt x="119" y="104"/>
                      <a:pt x="91" y="131"/>
                      <a:pt x="58" y="129"/>
                    </a:cubicBezTo>
                    <a:cubicBezTo>
                      <a:pt x="25" y="127"/>
                      <a:pt x="0" y="98"/>
                      <a:pt x="2" y="63"/>
                    </a:cubicBezTo>
                    <a:cubicBezTo>
                      <a:pt x="4" y="27"/>
                      <a:pt x="32" y="0"/>
                      <a:pt x="65" y="2"/>
                    </a:cubicBezTo>
                    <a:cubicBezTo>
                      <a:pt x="98" y="4"/>
                      <a:pt x="123" y="33"/>
                      <a:pt x="121" y="69"/>
                    </a:cubicBezTo>
                    <a:close/>
                  </a:path>
                </a:pathLst>
              </a:custGeom>
              <a:solidFill>
                <a:srgbClr val="FFC8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1285" name="Trapezoid 1284">
              <a:extLst>
                <a:ext uri="{FF2B5EF4-FFF2-40B4-BE49-F238E27FC236}">
                  <a16:creationId xmlns:a16="http://schemas.microsoft.com/office/drawing/2014/main" id="{170E39C2-D046-4F0A-9D5D-4FE7C947BB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76508" y="2027406"/>
              <a:ext cx="1448366" cy="1144588"/>
            </a:xfrm>
            <a:prstGeom prst="trapezoid">
              <a:avLst>
                <a:gd name="adj" fmla="val 26266"/>
              </a:avLst>
            </a:prstGeom>
            <a:gradFill>
              <a:gsLst>
                <a:gs pos="89000">
                  <a:srgbClr val="FFFFFF">
                    <a:alpha val="20000"/>
                  </a:srgbClr>
                </a:gs>
                <a:gs pos="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solidFill>
                  <a:prstClr val="white"/>
                </a:solidFill>
              </a:endParaRPr>
            </a:p>
          </p:txBody>
        </p:sp>
      </p:grpSp>
      <p:grpSp>
        <p:nvGrpSpPr>
          <p:cNvPr id="70661" name="Group 2">
            <a:extLst>
              <a:ext uri="{FF2B5EF4-FFF2-40B4-BE49-F238E27FC236}">
                <a16:creationId xmlns:a16="http://schemas.microsoft.com/office/drawing/2014/main" id="{093E5C60-81BF-494D-A01E-84C083D9F7FF}"/>
              </a:ext>
            </a:extLst>
          </p:cNvPr>
          <p:cNvGrpSpPr>
            <a:grpSpLocks/>
          </p:cNvGrpSpPr>
          <p:nvPr/>
        </p:nvGrpSpPr>
        <p:grpSpPr bwMode="auto">
          <a:xfrm>
            <a:off x="1581150" y="-39688"/>
            <a:ext cx="2773363" cy="7011988"/>
            <a:chOff x="1581271" y="-853459"/>
            <a:chExt cx="2773103" cy="7012781"/>
          </a:xfrm>
        </p:grpSpPr>
        <p:sp>
          <p:nvSpPr>
            <p:cNvPr id="70668" name="Rectangle 223">
              <a:extLst>
                <a:ext uri="{FF2B5EF4-FFF2-40B4-BE49-F238E27FC236}">
                  <a16:creationId xmlns:a16="http://schemas.microsoft.com/office/drawing/2014/main" id="{7486C886-CFA0-441D-90D7-B1E7ACF33CF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30487" y="-853459"/>
              <a:ext cx="74671" cy="6438590"/>
            </a:xfrm>
            <a:prstGeom prst="rect">
              <a:avLst/>
            </a:prstGeom>
            <a:solidFill>
              <a:srgbClr val="282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sp>
          <p:nvSpPr>
            <p:cNvPr id="70669" name="Freeform 224">
              <a:extLst>
                <a:ext uri="{FF2B5EF4-FFF2-40B4-BE49-F238E27FC236}">
                  <a16:creationId xmlns:a16="http://schemas.microsoft.com/office/drawing/2014/main" id="{2E6F21E9-C44B-4952-9884-F9AA07F8DC6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63961" y="5507887"/>
              <a:ext cx="1390413" cy="651435"/>
            </a:xfrm>
            <a:custGeom>
              <a:avLst/>
              <a:gdLst>
                <a:gd name="T0" fmla="*/ 0 w 540"/>
                <a:gd name="T1" fmla="*/ 0 h 253"/>
                <a:gd name="T2" fmla="*/ 1390413 w 540"/>
                <a:gd name="T3" fmla="*/ 625687 h 253"/>
                <a:gd name="T4" fmla="*/ 1354365 w 540"/>
                <a:gd name="T5" fmla="*/ 651435 h 253"/>
                <a:gd name="T6" fmla="*/ 0 w 540"/>
                <a:gd name="T7" fmla="*/ 77245 h 253"/>
                <a:gd name="T8" fmla="*/ 0 w 540"/>
                <a:gd name="T9" fmla="*/ 0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0" h="253">
                  <a:moveTo>
                    <a:pt x="0" y="0"/>
                  </a:moveTo>
                  <a:lnTo>
                    <a:pt x="540" y="243"/>
                  </a:lnTo>
                  <a:lnTo>
                    <a:pt x="526" y="253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2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0670" name="Freeform 225">
              <a:extLst>
                <a:ext uri="{FF2B5EF4-FFF2-40B4-BE49-F238E27FC236}">
                  <a16:creationId xmlns:a16="http://schemas.microsoft.com/office/drawing/2014/main" id="{31550AFA-B816-44C0-9044-5C1CDF6719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81271" y="5507887"/>
              <a:ext cx="1382689" cy="651435"/>
            </a:xfrm>
            <a:custGeom>
              <a:avLst/>
              <a:gdLst>
                <a:gd name="T0" fmla="*/ 1382689 w 537"/>
                <a:gd name="T1" fmla="*/ 0 h 253"/>
                <a:gd name="T2" fmla="*/ 0 w 537"/>
                <a:gd name="T3" fmla="*/ 625687 h 253"/>
                <a:gd name="T4" fmla="*/ 33473 w 537"/>
                <a:gd name="T5" fmla="*/ 651435 h 253"/>
                <a:gd name="T6" fmla="*/ 1382689 w 537"/>
                <a:gd name="T7" fmla="*/ 77245 h 253"/>
                <a:gd name="T8" fmla="*/ 1382689 w 537"/>
                <a:gd name="T9" fmla="*/ 0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7" h="253">
                  <a:moveTo>
                    <a:pt x="537" y="0"/>
                  </a:moveTo>
                  <a:lnTo>
                    <a:pt x="0" y="243"/>
                  </a:lnTo>
                  <a:lnTo>
                    <a:pt x="13" y="253"/>
                  </a:lnTo>
                  <a:lnTo>
                    <a:pt x="537" y="30"/>
                  </a:lnTo>
                  <a:lnTo>
                    <a:pt x="537" y="0"/>
                  </a:lnTo>
                  <a:close/>
                </a:path>
              </a:pathLst>
            </a:custGeom>
            <a:solidFill>
              <a:srgbClr val="282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0671" name="Freeform 226">
              <a:extLst>
                <a:ext uri="{FF2B5EF4-FFF2-40B4-BE49-F238E27FC236}">
                  <a16:creationId xmlns:a16="http://schemas.microsoft.com/office/drawing/2014/main" id="{3746E216-27E8-43C9-A4FB-1DC1787B07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685878" y="5551658"/>
              <a:ext cx="332155" cy="543292"/>
            </a:xfrm>
            <a:custGeom>
              <a:avLst/>
              <a:gdLst>
                <a:gd name="T0" fmla="*/ 270359 w 129"/>
                <a:gd name="T1" fmla="*/ 0 h 211"/>
                <a:gd name="T2" fmla="*/ 0 w 129"/>
                <a:gd name="T3" fmla="*/ 543292 h 211"/>
                <a:gd name="T4" fmla="*/ 48922 w 129"/>
                <a:gd name="T5" fmla="*/ 543292 h 211"/>
                <a:gd name="T6" fmla="*/ 332155 w 129"/>
                <a:gd name="T7" fmla="*/ 33473 h 211"/>
                <a:gd name="T8" fmla="*/ 270359 w 129"/>
                <a:gd name="T9" fmla="*/ 0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9" h="211">
                  <a:moveTo>
                    <a:pt x="105" y="0"/>
                  </a:moveTo>
                  <a:lnTo>
                    <a:pt x="0" y="211"/>
                  </a:lnTo>
                  <a:lnTo>
                    <a:pt x="19" y="211"/>
                  </a:lnTo>
                  <a:lnTo>
                    <a:pt x="129" y="13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282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0672" name="Freeform 227">
              <a:extLst>
                <a:ext uri="{FF2B5EF4-FFF2-40B4-BE49-F238E27FC236}">
                  <a16:creationId xmlns:a16="http://schemas.microsoft.com/office/drawing/2014/main" id="{947F3C1C-C53F-491E-88F3-6F248D645A1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73904" y="5796269"/>
              <a:ext cx="1289995" cy="69521"/>
            </a:xfrm>
            <a:custGeom>
              <a:avLst/>
              <a:gdLst>
                <a:gd name="T0" fmla="*/ 43772 w 501"/>
                <a:gd name="T1" fmla="*/ 38623 h 27"/>
                <a:gd name="T2" fmla="*/ 1246223 w 501"/>
                <a:gd name="T3" fmla="*/ 0 h 27"/>
                <a:gd name="T4" fmla="*/ 1289995 w 501"/>
                <a:gd name="T5" fmla="*/ 28323 h 27"/>
                <a:gd name="T6" fmla="*/ 0 w 501"/>
                <a:gd name="T7" fmla="*/ 69521 h 27"/>
                <a:gd name="T8" fmla="*/ 43772 w 501"/>
                <a:gd name="T9" fmla="*/ 3862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1" h="27">
                  <a:moveTo>
                    <a:pt x="17" y="15"/>
                  </a:moveTo>
                  <a:lnTo>
                    <a:pt x="484" y="0"/>
                  </a:lnTo>
                  <a:lnTo>
                    <a:pt x="501" y="11"/>
                  </a:lnTo>
                  <a:lnTo>
                    <a:pt x="0" y="27"/>
                  </a:lnTo>
                  <a:lnTo>
                    <a:pt x="17" y="15"/>
                  </a:lnTo>
                  <a:close/>
                </a:path>
              </a:pathLst>
            </a:custGeom>
            <a:solidFill>
              <a:srgbClr val="282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70662" name="Freeform 239">
            <a:extLst>
              <a:ext uri="{FF2B5EF4-FFF2-40B4-BE49-F238E27FC236}">
                <a16:creationId xmlns:a16="http://schemas.microsoft.com/office/drawing/2014/main" id="{E0675360-F5DB-4ADB-B9A7-5C6C7F7ECABF}"/>
              </a:ext>
            </a:extLst>
          </p:cNvPr>
          <p:cNvSpPr>
            <a:spLocks noChangeAspect="1"/>
          </p:cNvSpPr>
          <p:nvPr/>
        </p:nvSpPr>
        <p:spPr bwMode="auto">
          <a:xfrm>
            <a:off x="736600" y="346075"/>
            <a:ext cx="4540250" cy="4625975"/>
          </a:xfrm>
          <a:custGeom>
            <a:avLst/>
            <a:gdLst>
              <a:gd name="T0" fmla="*/ 69521 w 1763"/>
              <a:gd name="T1" fmla="*/ 0 h 1797"/>
              <a:gd name="T2" fmla="*/ 4359203 w 1763"/>
              <a:gd name="T3" fmla="*/ 0 h 1797"/>
              <a:gd name="T4" fmla="*/ 4539442 w 1763"/>
              <a:gd name="T5" fmla="*/ 4626987 h 1797"/>
              <a:gd name="T6" fmla="*/ 0 w 1763"/>
              <a:gd name="T7" fmla="*/ 4626987 h 1797"/>
              <a:gd name="T8" fmla="*/ 69521 w 1763"/>
              <a:gd name="T9" fmla="*/ 0 h 17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63" h="1797">
                <a:moveTo>
                  <a:pt x="27" y="0"/>
                </a:moveTo>
                <a:lnTo>
                  <a:pt x="1693" y="0"/>
                </a:lnTo>
                <a:lnTo>
                  <a:pt x="1763" y="1797"/>
                </a:lnTo>
                <a:lnTo>
                  <a:pt x="0" y="1797"/>
                </a:lnTo>
                <a:lnTo>
                  <a:pt x="2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PE"/>
          </a:p>
        </p:txBody>
      </p:sp>
      <p:sp>
        <p:nvSpPr>
          <p:cNvPr id="70663" name="Rectangle 291">
            <a:extLst>
              <a:ext uri="{FF2B5EF4-FFF2-40B4-BE49-F238E27FC236}">
                <a16:creationId xmlns:a16="http://schemas.microsoft.com/office/drawing/2014/main" id="{77762432-02CE-49E9-B32F-40A1138420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3263" y="257175"/>
            <a:ext cx="4491037" cy="157163"/>
          </a:xfrm>
          <a:prstGeom prst="rect">
            <a:avLst/>
          </a:prstGeom>
          <a:solidFill>
            <a:srgbClr val="2827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N" altLang="es-PE">
              <a:solidFill>
                <a:srgbClr val="000000"/>
              </a:solidFill>
              <a:latin typeface="Mali"/>
            </a:endParaRPr>
          </a:p>
        </p:txBody>
      </p:sp>
      <p:sp>
        <p:nvSpPr>
          <p:cNvPr id="70664" name="Slide Number Placeholder 3">
            <a:extLst>
              <a:ext uri="{FF2B5EF4-FFF2-40B4-BE49-F238E27FC236}">
                <a16:creationId xmlns:a16="http://schemas.microsoft.com/office/drawing/2014/main" id="{EE7A2DBD-375E-4715-BC4A-790BEEB4A2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9EB1D12-A95C-428D-8705-F608AC5F40BB}" type="slidenum">
              <a:rPr lang="en-US" altLang="es-PE">
                <a:solidFill>
                  <a:srgbClr val="272342"/>
                </a:solidFill>
                <a:latin typeface="Mali"/>
              </a:rPr>
              <a:pPr eaLnBrk="1" hangingPunct="1"/>
              <a:t>16</a:t>
            </a:fld>
            <a:endParaRPr lang="en-US" altLang="es-PE">
              <a:solidFill>
                <a:srgbClr val="272342"/>
              </a:solidFill>
              <a:latin typeface="Mali"/>
            </a:endParaRPr>
          </a:p>
        </p:txBody>
      </p:sp>
      <p:sp>
        <p:nvSpPr>
          <p:cNvPr id="70665" name="Footer Placeholder 4">
            <a:extLst>
              <a:ext uri="{FF2B5EF4-FFF2-40B4-BE49-F238E27FC236}">
                <a16:creationId xmlns:a16="http://schemas.microsoft.com/office/drawing/2014/main" id="{F9F653A0-BADC-4808-9A19-766EA3E0A1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PE">
                <a:solidFill>
                  <a:srgbClr val="898989"/>
                </a:solidFill>
                <a:latin typeface="Mali"/>
              </a:rPr>
              <a:t>www.inkppt.com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3E13C0C-7F4C-4A0C-AB4F-A12C471CA744}"/>
              </a:ext>
            </a:extLst>
          </p:cNvPr>
          <p:cNvSpPr txBox="1"/>
          <p:nvPr/>
        </p:nvSpPr>
        <p:spPr>
          <a:xfrm>
            <a:off x="904875" y="717550"/>
            <a:ext cx="4129088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Ana y Luis elaboraron un afiche cada uno con cartulinas de igual tamaño. Ana utilizó </a:t>
            </a:r>
            <a:r>
              <a:rPr lang="es-ES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3/ 7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de su cartulina, y Luis, </a:t>
            </a:r>
            <a:r>
              <a:rPr lang="es-E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6 /14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de la suya. ¿Ambos usaron igual cantidad de cartulina? • Graficamos la parte de cartulina que utilizó cada uno</a:t>
            </a:r>
            <a:endParaRPr lang="es-PE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7" name="Flecha: a la derecha con muesca 6">
            <a:extLst>
              <a:ext uri="{FF2B5EF4-FFF2-40B4-BE49-F238E27FC236}">
                <a16:creationId xmlns:a16="http://schemas.microsoft.com/office/drawing/2014/main" id="{22373CAA-9F1D-46F3-80DC-9DDBCF0FD82B}"/>
              </a:ext>
            </a:extLst>
          </p:cNvPr>
          <p:cNvSpPr/>
          <p:nvPr/>
        </p:nvSpPr>
        <p:spPr>
          <a:xfrm>
            <a:off x="4589463" y="4545013"/>
            <a:ext cx="1682750" cy="118586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P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VEAMOS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Group 112">
            <a:extLst>
              <a:ext uri="{FF2B5EF4-FFF2-40B4-BE49-F238E27FC236}">
                <a16:creationId xmlns:a16="http://schemas.microsoft.com/office/drawing/2014/main" id="{3BA580F4-32BD-4CF8-A3F3-89EFA6823301}"/>
              </a:ext>
            </a:extLst>
          </p:cNvPr>
          <p:cNvGrpSpPr>
            <a:grpSpLocks/>
          </p:cNvGrpSpPr>
          <p:nvPr/>
        </p:nvGrpSpPr>
        <p:grpSpPr bwMode="auto">
          <a:xfrm>
            <a:off x="6430963" y="1162050"/>
            <a:ext cx="5151437" cy="4160838"/>
            <a:chOff x="8461375" y="3081338"/>
            <a:chExt cx="1685925" cy="1362075"/>
          </a:xfrm>
        </p:grpSpPr>
        <p:sp>
          <p:nvSpPr>
            <p:cNvPr id="71689" name="Freeform 948">
              <a:extLst>
                <a:ext uri="{FF2B5EF4-FFF2-40B4-BE49-F238E27FC236}">
                  <a16:creationId xmlns:a16="http://schemas.microsoft.com/office/drawing/2014/main" id="{880DDF7B-77FA-4768-83C5-F5CDEB423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575" y="3211513"/>
              <a:ext cx="0" cy="158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0" name="Freeform 949">
              <a:extLst>
                <a:ext uri="{FF2B5EF4-FFF2-40B4-BE49-F238E27FC236}">
                  <a16:creationId xmlns:a16="http://schemas.microsoft.com/office/drawing/2014/main" id="{3BFA3C23-58E4-4E79-BB74-FD638057E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3186113"/>
              <a:ext cx="3175" cy="3175"/>
            </a:xfrm>
            <a:custGeom>
              <a:avLst/>
              <a:gdLst>
                <a:gd name="T0" fmla="*/ 0 w 8"/>
                <a:gd name="T1" fmla="*/ 0 h 7"/>
                <a:gd name="T2" fmla="*/ 3175 w 8"/>
                <a:gd name="T3" fmla="*/ 3175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3" y="2"/>
                    <a:pt x="6" y="4"/>
                    <a:pt x="8" y="7"/>
                  </a:cubicBezTo>
                  <a:cubicBezTo>
                    <a:pt x="6" y="4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1" name="Freeform 950">
              <a:extLst>
                <a:ext uri="{FF2B5EF4-FFF2-40B4-BE49-F238E27FC236}">
                  <a16:creationId xmlns:a16="http://schemas.microsoft.com/office/drawing/2014/main" id="{AF2595E4-218E-45B9-84F7-CA06A63F4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0413" y="3182938"/>
              <a:ext cx="3175" cy="1588"/>
            </a:xfrm>
            <a:custGeom>
              <a:avLst/>
              <a:gdLst>
                <a:gd name="T0" fmla="*/ 0 w 5"/>
                <a:gd name="T1" fmla="*/ 0 h 4"/>
                <a:gd name="T2" fmla="*/ 3175 w 5"/>
                <a:gd name="T3" fmla="*/ 1588 h 4"/>
                <a:gd name="T4" fmla="*/ 0 w 5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2" y="2"/>
                    <a:pt x="3" y="3"/>
                    <a:pt x="5" y="4"/>
                  </a:cubicBezTo>
                  <a:cubicBezTo>
                    <a:pt x="3" y="3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2" name="Freeform 951">
              <a:extLst>
                <a:ext uri="{FF2B5EF4-FFF2-40B4-BE49-F238E27FC236}">
                  <a16:creationId xmlns:a16="http://schemas.microsoft.com/office/drawing/2014/main" id="{F03840A0-56A0-48A2-928E-08BA34777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1050" y="3200401"/>
              <a:ext cx="1588" cy="3175"/>
            </a:xfrm>
            <a:custGeom>
              <a:avLst/>
              <a:gdLst>
                <a:gd name="T0" fmla="*/ 0 w 3"/>
                <a:gd name="T1" fmla="*/ 0 h 4"/>
                <a:gd name="T2" fmla="*/ 1588 w 3"/>
                <a:gd name="T3" fmla="*/ 3175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2"/>
                    <a:pt x="2" y="3"/>
                    <a:pt x="3" y="4"/>
                  </a:cubicBezTo>
                  <a:cubicBezTo>
                    <a:pt x="2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3" name="Freeform 952">
              <a:extLst>
                <a:ext uri="{FF2B5EF4-FFF2-40B4-BE49-F238E27FC236}">
                  <a16:creationId xmlns:a16="http://schemas.microsoft.com/office/drawing/2014/main" id="{4301C026-B22D-46C2-84AB-207117829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6288" y="3195638"/>
              <a:ext cx="1588" cy="1588"/>
            </a:xfrm>
            <a:custGeom>
              <a:avLst/>
              <a:gdLst>
                <a:gd name="T0" fmla="*/ 0 w 3"/>
                <a:gd name="T1" fmla="*/ 0 h 4"/>
                <a:gd name="T2" fmla="*/ 1588 w 3"/>
                <a:gd name="T3" fmla="*/ 1588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2" y="2"/>
                    <a:pt x="3" y="4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4" name="Freeform 953">
              <a:extLst>
                <a:ext uri="{FF2B5EF4-FFF2-40B4-BE49-F238E27FC236}">
                  <a16:creationId xmlns:a16="http://schemas.microsoft.com/office/drawing/2014/main" id="{2EC369BE-9DD1-4F1C-81D5-78A0C0BD2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2475" y="3176588"/>
              <a:ext cx="6350" cy="4763"/>
            </a:xfrm>
            <a:custGeom>
              <a:avLst/>
              <a:gdLst>
                <a:gd name="T0" fmla="*/ 0 w 13"/>
                <a:gd name="T1" fmla="*/ 0 h 9"/>
                <a:gd name="T2" fmla="*/ 6350 w 13"/>
                <a:gd name="T3" fmla="*/ 4763 h 9"/>
                <a:gd name="T4" fmla="*/ 0 w 13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cubicBezTo>
                    <a:pt x="5" y="3"/>
                    <a:pt x="9" y="6"/>
                    <a:pt x="13" y="9"/>
                  </a:cubicBezTo>
                  <a:cubicBezTo>
                    <a:pt x="9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5" name="Freeform 954">
              <a:extLst>
                <a:ext uri="{FF2B5EF4-FFF2-40B4-BE49-F238E27FC236}">
                  <a16:creationId xmlns:a16="http://schemas.microsoft.com/office/drawing/2014/main" id="{8F2D9628-3789-44C5-8B75-28884EACD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1525" y="3190876"/>
              <a:ext cx="1588" cy="3175"/>
            </a:xfrm>
            <a:custGeom>
              <a:avLst/>
              <a:gdLst>
                <a:gd name="T0" fmla="*/ 0 w 5"/>
                <a:gd name="T1" fmla="*/ 0 h 4"/>
                <a:gd name="T2" fmla="*/ 1588 w 5"/>
                <a:gd name="T3" fmla="*/ 3175 h 4"/>
                <a:gd name="T4" fmla="*/ 0 w 5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2" y="1"/>
                    <a:pt x="3" y="3"/>
                    <a:pt x="5" y="4"/>
                  </a:cubicBezTo>
                  <a:cubicBezTo>
                    <a:pt x="3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6" name="Freeform 955">
              <a:extLst>
                <a:ext uri="{FF2B5EF4-FFF2-40B4-BE49-F238E27FC236}">
                  <a16:creationId xmlns:a16="http://schemas.microsoft.com/office/drawing/2014/main" id="{9E785840-8ED9-4EF0-89C8-1D68B9F89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3484563"/>
              <a:ext cx="1588" cy="3175"/>
            </a:xfrm>
            <a:custGeom>
              <a:avLst/>
              <a:gdLst>
                <a:gd name="T0" fmla="*/ 1588 w 5"/>
                <a:gd name="T1" fmla="*/ 3175 h 7"/>
                <a:gd name="T2" fmla="*/ 0 w 5"/>
                <a:gd name="T3" fmla="*/ 0 h 7"/>
                <a:gd name="T4" fmla="*/ 1588 w 5"/>
                <a:gd name="T5" fmla="*/ 3175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3" y="5"/>
                    <a:pt x="2" y="3"/>
                    <a:pt x="0" y="0"/>
                  </a:cubicBezTo>
                  <a:cubicBezTo>
                    <a:pt x="2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7" name="Freeform 956">
              <a:extLst>
                <a:ext uri="{FF2B5EF4-FFF2-40B4-BE49-F238E27FC236}">
                  <a16:creationId xmlns:a16="http://schemas.microsoft.com/office/drawing/2014/main" id="{915C00FB-A0BB-479C-99D6-A4481A68D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9138" y="3159126"/>
              <a:ext cx="15875" cy="7938"/>
            </a:xfrm>
            <a:custGeom>
              <a:avLst/>
              <a:gdLst>
                <a:gd name="T0" fmla="*/ 0 w 33"/>
                <a:gd name="T1" fmla="*/ 0 h 15"/>
                <a:gd name="T2" fmla="*/ 15875 w 33"/>
                <a:gd name="T3" fmla="*/ 7938 h 15"/>
                <a:gd name="T4" fmla="*/ 0 w 3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" h="15">
                  <a:moveTo>
                    <a:pt x="0" y="0"/>
                  </a:moveTo>
                  <a:cubicBezTo>
                    <a:pt x="11" y="5"/>
                    <a:pt x="22" y="10"/>
                    <a:pt x="33" y="15"/>
                  </a:cubicBezTo>
                  <a:cubicBezTo>
                    <a:pt x="22" y="10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8" name="Freeform 957">
              <a:extLst>
                <a:ext uri="{FF2B5EF4-FFF2-40B4-BE49-F238E27FC236}">
                  <a16:creationId xmlns:a16="http://schemas.microsoft.com/office/drawing/2014/main" id="{D732A52E-5421-4E57-A408-85E0FF134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600" y="3167063"/>
              <a:ext cx="11113" cy="7938"/>
            </a:xfrm>
            <a:custGeom>
              <a:avLst/>
              <a:gdLst>
                <a:gd name="T0" fmla="*/ 0 w 22"/>
                <a:gd name="T1" fmla="*/ 0 h 13"/>
                <a:gd name="T2" fmla="*/ 11113 w 22"/>
                <a:gd name="T3" fmla="*/ 7938 h 13"/>
                <a:gd name="T4" fmla="*/ 0 w 2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cubicBezTo>
                    <a:pt x="8" y="4"/>
                    <a:pt x="15" y="8"/>
                    <a:pt x="22" y="13"/>
                  </a:cubicBezTo>
                  <a:cubicBezTo>
                    <a:pt x="15" y="8"/>
                    <a:pt x="8" y="4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699" name="Freeform 958">
              <a:extLst>
                <a:ext uri="{FF2B5EF4-FFF2-40B4-BE49-F238E27FC236}">
                  <a16:creationId xmlns:a16="http://schemas.microsoft.com/office/drawing/2014/main" id="{434CA775-B68A-45D3-AEBD-38DB9E741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9300" y="3175001"/>
              <a:ext cx="3175" cy="1588"/>
            </a:xfrm>
            <a:custGeom>
              <a:avLst/>
              <a:gdLst>
                <a:gd name="T0" fmla="*/ 0 w 7"/>
                <a:gd name="T1" fmla="*/ 0 h 4"/>
                <a:gd name="T2" fmla="*/ 3175 w 7"/>
                <a:gd name="T3" fmla="*/ 1588 h 4"/>
                <a:gd name="T4" fmla="*/ 0 w 7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3" y="1"/>
                    <a:pt x="5" y="3"/>
                    <a:pt x="7" y="4"/>
                  </a:cubicBezTo>
                  <a:cubicBezTo>
                    <a:pt x="5" y="3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0" name="Freeform 959">
              <a:extLst>
                <a:ext uri="{FF2B5EF4-FFF2-40B4-BE49-F238E27FC236}">
                  <a16:creationId xmlns:a16="http://schemas.microsoft.com/office/drawing/2014/main" id="{61F424F8-9FB3-40BD-9FE0-C781406AD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00" y="3122613"/>
              <a:ext cx="322263" cy="371475"/>
            </a:xfrm>
            <a:custGeom>
              <a:avLst/>
              <a:gdLst>
                <a:gd name="T0" fmla="*/ 101685 w 618"/>
                <a:gd name="T1" fmla="*/ 365214 h 712"/>
                <a:gd name="T2" fmla="*/ 272203 w 618"/>
                <a:gd name="T3" fmla="*/ 306258 h 712"/>
                <a:gd name="T4" fmla="*/ 318091 w 618"/>
                <a:gd name="T5" fmla="*/ 188346 h 712"/>
                <a:gd name="T6" fmla="*/ 302447 w 618"/>
                <a:gd name="T7" fmla="*/ 85564 h 712"/>
                <a:gd name="T8" fmla="*/ 274289 w 618"/>
                <a:gd name="T9" fmla="*/ 37043 h 712"/>
                <a:gd name="T10" fmla="*/ 13558 w 618"/>
                <a:gd name="T11" fmla="*/ 71478 h 712"/>
                <a:gd name="T12" fmla="*/ 8865 w 618"/>
                <a:gd name="T13" fmla="*/ 93390 h 712"/>
                <a:gd name="T14" fmla="*/ 46410 w 618"/>
                <a:gd name="T15" fmla="*/ 182085 h 712"/>
                <a:gd name="T16" fmla="*/ 37545 w 618"/>
                <a:gd name="T17" fmla="*/ 304171 h 712"/>
                <a:gd name="T18" fmla="*/ 47974 w 618"/>
                <a:gd name="T19" fmla="*/ 361562 h 712"/>
                <a:gd name="T20" fmla="*/ 42238 w 618"/>
                <a:gd name="T21" fmla="*/ 350606 h 712"/>
                <a:gd name="T22" fmla="*/ 101685 w 618"/>
                <a:gd name="T23" fmla="*/ 365214 h 7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18" h="712">
                  <a:moveTo>
                    <a:pt x="195" y="700"/>
                  </a:moveTo>
                  <a:cubicBezTo>
                    <a:pt x="307" y="712"/>
                    <a:pt x="447" y="675"/>
                    <a:pt x="522" y="587"/>
                  </a:cubicBezTo>
                  <a:cubicBezTo>
                    <a:pt x="576" y="524"/>
                    <a:pt x="601" y="441"/>
                    <a:pt x="610" y="361"/>
                  </a:cubicBezTo>
                  <a:cubicBezTo>
                    <a:pt x="618" y="294"/>
                    <a:pt x="606" y="226"/>
                    <a:pt x="580" y="164"/>
                  </a:cubicBezTo>
                  <a:cubicBezTo>
                    <a:pt x="566" y="130"/>
                    <a:pt x="547" y="99"/>
                    <a:pt x="526" y="71"/>
                  </a:cubicBezTo>
                  <a:cubicBezTo>
                    <a:pt x="354" y="0"/>
                    <a:pt x="116" y="32"/>
                    <a:pt x="26" y="137"/>
                  </a:cubicBezTo>
                  <a:cubicBezTo>
                    <a:pt x="4" y="147"/>
                    <a:pt x="0" y="159"/>
                    <a:pt x="17" y="179"/>
                  </a:cubicBezTo>
                  <a:cubicBezTo>
                    <a:pt x="59" y="228"/>
                    <a:pt x="75" y="287"/>
                    <a:pt x="89" y="349"/>
                  </a:cubicBezTo>
                  <a:cubicBezTo>
                    <a:pt x="107" y="429"/>
                    <a:pt x="89" y="507"/>
                    <a:pt x="72" y="583"/>
                  </a:cubicBezTo>
                  <a:cubicBezTo>
                    <a:pt x="63" y="626"/>
                    <a:pt x="71" y="659"/>
                    <a:pt x="92" y="693"/>
                  </a:cubicBezTo>
                  <a:cubicBezTo>
                    <a:pt x="88" y="686"/>
                    <a:pt x="84" y="679"/>
                    <a:pt x="81" y="672"/>
                  </a:cubicBezTo>
                  <a:cubicBezTo>
                    <a:pt x="116" y="687"/>
                    <a:pt x="155" y="696"/>
                    <a:pt x="195" y="70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1" name="Freeform 960">
              <a:extLst>
                <a:ext uri="{FF2B5EF4-FFF2-40B4-BE49-F238E27FC236}">
                  <a16:creationId xmlns:a16="http://schemas.microsoft.com/office/drawing/2014/main" id="{70806C40-E672-42E6-87EA-BAE89B63A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3205163"/>
              <a:ext cx="1588" cy="3175"/>
            </a:xfrm>
            <a:custGeom>
              <a:avLst/>
              <a:gdLst>
                <a:gd name="T0" fmla="*/ 0 w 3"/>
                <a:gd name="T1" fmla="*/ 0 h 4"/>
                <a:gd name="T2" fmla="*/ 1588 w 3"/>
                <a:gd name="T3" fmla="*/ 3175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2" y="2"/>
                    <a:pt x="3" y="4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2" name="Freeform 961">
              <a:extLst>
                <a:ext uri="{FF2B5EF4-FFF2-40B4-BE49-F238E27FC236}">
                  <a16:creationId xmlns:a16="http://schemas.microsoft.com/office/drawing/2014/main" id="{B3B101D3-0032-4F61-B1CE-5EBA6F251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6450" y="3240088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3" name="Freeform 962">
              <a:extLst>
                <a:ext uri="{FF2B5EF4-FFF2-40B4-BE49-F238E27FC236}">
                  <a16:creationId xmlns:a16="http://schemas.microsoft.com/office/drawing/2014/main" id="{5D6AE8B7-E315-4E20-AB9B-960F39B83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1213" y="3254376"/>
              <a:ext cx="0" cy="0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4" name="Freeform 963">
              <a:extLst>
                <a:ext uri="{FF2B5EF4-FFF2-40B4-BE49-F238E27FC236}">
                  <a16:creationId xmlns:a16="http://schemas.microsoft.com/office/drawing/2014/main" id="{49F4DFAA-7F11-4D40-B808-B107916BA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2800" y="3260726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1"/>
                    <a:pt x="1" y="2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5" name="Freeform 964">
              <a:extLst>
                <a:ext uri="{FF2B5EF4-FFF2-40B4-BE49-F238E27FC236}">
                  <a16:creationId xmlns:a16="http://schemas.microsoft.com/office/drawing/2014/main" id="{1FEC653E-1B0C-4387-83A8-959D67107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8038" y="3246438"/>
              <a:ext cx="1588" cy="1588"/>
            </a:xfrm>
            <a:custGeom>
              <a:avLst/>
              <a:gdLst>
                <a:gd name="T0" fmla="*/ 0 w 1"/>
                <a:gd name="T1" fmla="*/ 0 h 3"/>
                <a:gd name="T2" fmla="*/ 1588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1"/>
                    <a:pt x="1" y="2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6" name="Freeform 965">
              <a:extLst>
                <a:ext uri="{FF2B5EF4-FFF2-40B4-BE49-F238E27FC236}">
                  <a16:creationId xmlns:a16="http://schemas.microsoft.com/office/drawing/2014/main" id="{133F6E1B-C7CA-4459-9718-BB95CCBE1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3750" y="3216276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2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7" name="Freeform 966">
              <a:extLst>
                <a:ext uri="{FF2B5EF4-FFF2-40B4-BE49-F238E27FC236}">
                  <a16:creationId xmlns:a16="http://schemas.microsoft.com/office/drawing/2014/main" id="{B5E8AC39-F946-49F6-9E46-BB503EB90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6925" y="3222626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588 w 1"/>
                <a:gd name="T3" fmla="*/ 1588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8" name="Freeform 967">
              <a:extLst>
                <a:ext uri="{FF2B5EF4-FFF2-40B4-BE49-F238E27FC236}">
                  <a16:creationId xmlns:a16="http://schemas.microsoft.com/office/drawing/2014/main" id="{AC6D7352-5827-4072-88CB-03A5DEA8B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0100" y="3227388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09" name="Freeform 968">
              <a:extLst>
                <a:ext uri="{FF2B5EF4-FFF2-40B4-BE49-F238E27FC236}">
                  <a16:creationId xmlns:a16="http://schemas.microsoft.com/office/drawing/2014/main" id="{27A3EFFB-612E-454C-9E88-068841F39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3233738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588 w 1"/>
                <a:gd name="T3" fmla="*/ 1588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EF9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0" name="Freeform 969">
              <a:extLst>
                <a:ext uri="{FF2B5EF4-FFF2-40B4-BE49-F238E27FC236}">
                  <a16:creationId xmlns:a16="http://schemas.microsoft.com/office/drawing/2014/main" id="{D9A670D2-3E97-4891-9FF4-434B3B772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8" y="3603626"/>
              <a:ext cx="0" cy="0"/>
            </a:xfrm>
            <a:custGeom>
              <a:avLst/>
              <a:gdLst>
                <a:gd name="T0" fmla="*/ 1 h 2"/>
                <a:gd name="T1" fmla="*/ 0 h 2"/>
                <a:gd name="T2" fmla="*/ 1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1" name="Freeform 970">
              <a:extLst>
                <a:ext uri="{FF2B5EF4-FFF2-40B4-BE49-F238E27FC236}">
                  <a16:creationId xmlns:a16="http://schemas.microsoft.com/office/drawing/2014/main" id="{980FF19D-72C1-4FFF-AD66-94E7EF35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3595688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2" name="Freeform 971">
              <a:extLst>
                <a:ext uri="{FF2B5EF4-FFF2-40B4-BE49-F238E27FC236}">
                  <a16:creationId xmlns:a16="http://schemas.microsoft.com/office/drawing/2014/main" id="{806DBABD-737D-44A5-95C3-B1792EB7B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3575051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3" name="Freeform 972">
              <a:extLst>
                <a:ext uri="{FF2B5EF4-FFF2-40B4-BE49-F238E27FC236}">
                  <a16:creationId xmlns:a16="http://schemas.microsoft.com/office/drawing/2014/main" id="{DFA5A76B-00E3-4114-883C-374E919AB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8438" y="3562351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4" name="Freeform 973">
              <a:extLst>
                <a:ext uri="{FF2B5EF4-FFF2-40B4-BE49-F238E27FC236}">
                  <a16:creationId xmlns:a16="http://schemas.microsoft.com/office/drawing/2014/main" id="{AB3F6CA5-B590-421E-8157-C726A733B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850" y="3554413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5" name="Freeform 974">
              <a:extLst>
                <a:ext uri="{FF2B5EF4-FFF2-40B4-BE49-F238E27FC236}">
                  <a16:creationId xmlns:a16="http://schemas.microsoft.com/office/drawing/2014/main" id="{C2B723A5-8B6F-4B26-8A94-199B71A29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3582988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6" name="Freeform 975">
              <a:extLst>
                <a:ext uri="{FF2B5EF4-FFF2-40B4-BE49-F238E27FC236}">
                  <a16:creationId xmlns:a16="http://schemas.microsoft.com/office/drawing/2014/main" id="{6CAC0392-0211-42FF-9126-57BA0620F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850" y="3611563"/>
              <a:ext cx="1588" cy="0"/>
            </a:xfrm>
            <a:custGeom>
              <a:avLst/>
              <a:gdLst>
                <a:gd name="T0" fmla="*/ 0 w 1"/>
                <a:gd name="T1" fmla="*/ 1 h 1"/>
                <a:gd name="T2" fmla="*/ 1588 w 1"/>
                <a:gd name="T3" fmla="*/ 0 h 1"/>
                <a:gd name="T4" fmla="*/ 0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7" name="Freeform 976">
              <a:extLst>
                <a:ext uri="{FF2B5EF4-FFF2-40B4-BE49-F238E27FC236}">
                  <a16:creationId xmlns:a16="http://schemas.microsoft.com/office/drawing/2014/main" id="{7B7601C2-750E-4D7B-A2FE-1115F2829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5" y="3625851"/>
              <a:ext cx="0" cy="1588"/>
            </a:xfrm>
            <a:custGeom>
              <a:avLst/>
              <a:gdLst>
                <a:gd name="T0" fmla="*/ 1588 h 3"/>
                <a:gd name="T1" fmla="*/ 0 h 3"/>
                <a:gd name="T2" fmla="*/ 1588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8" name="Freeform 977">
              <a:extLst>
                <a:ext uri="{FF2B5EF4-FFF2-40B4-BE49-F238E27FC236}">
                  <a16:creationId xmlns:a16="http://schemas.microsoft.com/office/drawing/2014/main" id="{961090C7-5BFE-40FB-9BA1-9E66E515A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2088" y="3632201"/>
              <a:ext cx="0" cy="1588"/>
            </a:xfrm>
            <a:custGeom>
              <a:avLst/>
              <a:gdLst>
                <a:gd name="T0" fmla="*/ 0 w 1"/>
                <a:gd name="T1" fmla="*/ 1588 h 3"/>
                <a:gd name="T2" fmla="*/ 1 w 1"/>
                <a:gd name="T3" fmla="*/ 0 h 3"/>
                <a:gd name="T4" fmla="*/ 0 w 1"/>
                <a:gd name="T5" fmla="*/ 1588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19" name="Freeform 978">
              <a:extLst>
                <a:ext uri="{FF2B5EF4-FFF2-40B4-BE49-F238E27FC236}">
                  <a16:creationId xmlns:a16="http://schemas.microsoft.com/office/drawing/2014/main" id="{E9C25412-4452-46F7-A48F-62BA0C2F2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6850" y="3617913"/>
              <a:ext cx="0" cy="1588"/>
            </a:xfrm>
            <a:custGeom>
              <a:avLst/>
              <a:gdLst>
                <a:gd name="T0" fmla="*/ 1588 h 1"/>
                <a:gd name="T1" fmla="*/ 0 h 1"/>
                <a:gd name="T2" fmla="*/ 1588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0" name="Freeform 979">
              <a:extLst>
                <a:ext uri="{FF2B5EF4-FFF2-40B4-BE49-F238E27FC236}">
                  <a16:creationId xmlns:a16="http://schemas.microsoft.com/office/drawing/2014/main" id="{9E101E12-7109-4374-AD45-52403A0A9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0213" y="3219451"/>
              <a:ext cx="14288" cy="15875"/>
            </a:xfrm>
            <a:custGeom>
              <a:avLst/>
              <a:gdLst>
                <a:gd name="T0" fmla="*/ 0 w 25"/>
                <a:gd name="T1" fmla="*/ 0 h 33"/>
                <a:gd name="T2" fmla="*/ 14288 w 25"/>
                <a:gd name="T3" fmla="*/ 15875 h 33"/>
                <a:gd name="T4" fmla="*/ 0 w 25"/>
                <a:gd name="T5" fmla="*/ 0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33">
                  <a:moveTo>
                    <a:pt x="0" y="0"/>
                  </a:moveTo>
                  <a:cubicBezTo>
                    <a:pt x="9" y="11"/>
                    <a:pt x="18" y="22"/>
                    <a:pt x="25" y="33"/>
                  </a:cubicBezTo>
                  <a:cubicBezTo>
                    <a:pt x="18" y="22"/>
                    <a:pt x="9" y="11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1" name="Freeform 980">
              <a:extLst>
                <a:ext uri="{FF2B5EF4-FFF2-40B4-BE49-F238E27FC236}">
                  <a16:creationId xmlns:a16="http://schemas.microsoft.com/office/drawing/2014/main" id="{5C7E8EB0-4F07-43D7-B403-623BE0C5E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35353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2" name="Freeform 981">
              <a:extLst>
                <a:ext uri="{FF2B5EF4-FFF2-40B4-BE49-F238E27FC236}">
                  <a16:creationId xmlns:a16="http://schemas.microsoft.com/office/drawing/2014/main" id="{AC182C79-60BB-43ED-A10C-3DD3C3A50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3270251"/>
              <a:ext cx="1588" cy="6350"/>
            </a:xfrm>
            <a:custGeom>
              <a:avLst/>
              <a:gdLst>
                <a:gd name="T0" fmla="*/ 0 w 5"/>
                <a:gd name="T1" fmla="*/ 0 h 12"/>
                <a:gd name="T2" fmla="*/ 1588 w 5"/>
                <a:gd name="T3" fmla="*/ 6350 h 12"/>
                <a:gd name="T4" fmla="*/ 0 w 5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2" y="4"/>
                    <a:pt x="4" y="8"/>
                    <a:pt x="5" y="12"/>
                  </a:cubicBezTo>
                  <a:cubicBezTo>
                    <a:pt x="4" y="8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3" name="Freeform 982">
              <a:extLst>
                <a:ext uri="{FF2B5EF4-FFF2-40B4-BE49-F238E27FC236}">
                  <a16:creationId xmlns:a16="http://schemas.microsoft.com/office/drawing/2014/main" id="{87D9CA7B-E9D5-40F1-8C99-C331B5DC5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75" y="3190876"/>
              <a:ext cx="33338" cy="28575"/>
            </a:xfrm>
            <a:custGeom>
              <a:avLst/>
              <a:gdLst>
                <a:gd name="T0" fmla="*/ 33338 w 65"/>
                <a:gd name="T1" fmla="*/ 28575 h 53"/>
                <a:gd name="T2" fmla="*/ 0 w 65"/>
                <a:gd name="T3" fmla="*/ 0 h 53"/>
                <a:gd name="T4" fmla="*/ 33338 w 65"/>
                <a:gd name="T5" fmla="*/ 28575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5" h="53">
                  <a:moveTo>
                    <a:pt x="65" y="53"/>
                  </a:moveTo>
                  <a:cubicBezTo>
                    <a:pt x="47" y="32"/>
                    <a:pt x="25" y="14"/>
                    <a:pt x="0" y="0"/>
                  </a:cubicBezTo>
                  <a:cubicBezTo>
                    <a:pt x="25" y="14"/>
                    <a:pt x="47" y="32"/>
                    <a:pt x="65" y="53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4" name="Freeform 983">
              <a:extLst>
                <a:ext uri="{FF2B5EF4-FFF2-40B4-BE49-F238E27FC236}">
                  <a16:creationId xmlns:a16="http://schemas.microsoft.com/office/drawing/2014/main" id="{88EF8D7C-420D-46ED-9FC7-C8F5D762A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00" y="3236913"/>
              <a:ext cx="7938" cy="12700"/>
            </a:xfrm>
            <a:custGeom>
              <a:avLst/>
              <a:gdLst>
                <a:gd name="T0" fmla="*/ 0 w 14"/>
                <a:gd name="T1" fmla="*/ 0 h 24"/>
                <a:gd name="T2" fmla="*/ 7938 w 14"/>
                <a:gd name="T3" fmla="*/ 12700 h 24"/>
                <a:gd name="T4" fmla="*/ 0 w 14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cubicBezTo>
                    <a:pt x="5" y="8"/>
                    <a:pt x="9" y="16"/>
                    <a:pt x="14" y="24"/>
                  </a:cubicBezTo>
                  <a:cubicBezTo>
                    <a:pt x="9" y="16"/>
                    <a:pt x="5" y="8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5" name="Freeform 984">
              <a:extLst>
                <a:ext uri="{FF2B5EF4-FFF2-40B4-BE49-F238E27FC236}">
                  <a16:creationId xmlns:a16="http://schemas.microsoft.com/office/drawing/2014/main" id="{5E20FE4F-5CAF-4811-AD08-477A23CF0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0963" y="3160713"/>
              <a:ext cx="366713" cy="385763"/>
            </a:xfrm>
            <a:custGeom>
              <a:avLst/>
              <a:gdLst>
                <a:gd name="T0" fmla="*/ 205589 w 701"/>
                <a:gd name="T1" fmla="*/ 379490 h 738"/>
                <a:gd name="T2" fmla="*/ 299753 w 701"/>
                <a:gd name="T3" fmla="*/ 323037 h 738"/>
                <a:gd name="T4" fmla="*/ 324863 w 701"/>
                <a:gd name="T5" fmla="*/ 47044 h 738"/>
                <a:gd name="T6" fmla="*/ 315970 w 701"/>
                <a:gd name="T7" fmla="*/ 30840 h 738"/>
                <a:gd name="T8" fmla="*/ 290336 w 701"/>
                <a:gd name="T9" fmla="*/ 20909 h 738"/>
                <a:gd name="T10" fmla="*/ 74807 w 701"/>
                <a:gd name="T11" fmla="*/ 41294 h 738"/>
                <a:gd name="T12" fmla="*/ 21448 w 701"/>
                <a:gd name="T13" fmla="*/ 100361 h 738"/>
                <a:gd name="T14" fmla="*/ 38712 w 701"/>
                <a:gd name="T15" fmla="*/ 258221 h 738"/>
                <a:gd name="T16" fmla="*/ 95209 w 701"/>
                <a:gd name="T17" fmla="*/ 349696 h 738"/>
                <a:gd name="T18" fmla="*/ 105149 w 701"/>
                <a:gd name="T19" fmla="*/ 367991 h 738"/>
                <a:gd name="T20" fmla="*/ 105149 w 701"/>
                <a:gd name="T21" fmla="*/ 367991 h 738"/>
                <a:gd name="T22" fmla="*/ 205589 w 701"/>
                <a:gd name="T23" fmla="*/ 379490 h 7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01" h="738">
                  <a:moveTo>
                    <a:pt x="393" y="726"/>
                  </a:moveTo>
                  <a:cubicBezTo>
                    <a:pt x="463" y="715"/>
                    <a:pt x="529" y="672"/>
                    <a:pt x="573" y="618"/>
                  </a:cubicBezTo>
                  <a:cubicBezTo>
                    <a:pt x="690" y="472"/>
                    <a:pt x="701" y="256"/>
                    <a:pt x="621" y="90"/>
                  </a:cubicBezTo>
                  <a:cubicBezTo>
                    <a:pt x="616" y="79"/>
                    <a:pt x="610" y="69"/>
                    <a:pt x="604" y="59"/>
                  </a:cubicBezTo>
                  <a:cubicBezTo>
                    <a:pt x="589" y="51"/>
                    <a:pt x="573" y="45"/>
                    <a:pt x="555" y="40"/>
                  </a:cubicBezTo>
                  <a:cubicBezTo>
                    <a:pt x="414" y="0"/>
                    <a:pt x="275" y="13"/>
                    <a:pt x="143" y="79"/>
                  </a:cubicBezTo>
                  <a:cubicBezTo>
                    <a:pt x="96" y="102"/>
                    <a:pt x="61" y="142"/>
                    <a:pt x="41" y="192"/>
                  </a:cubicBezTo>
                  <a:cubicBezTo>
                    <a:pt x="0" y="299"/>
                    <a:pt x="6" y="400"/>
                    <a:pt x="74" y="494"/>
                  </a:cubicBezTo>
                  <a:cubicBezTo>
                    <a:pt x="114" y="550"/>
                    <a:pt x="145" y="612"/>
                    <a:pt x="182" y="669"/>
                  </a:cubicBezTo>
                  <a:cubicBezTo>
                    <a:pt x="189" y="681"/>
                    <a:pt x="196" y="693"/>
                    <a:pt x="201" y="704"/>
                  </a:cubicBezTo>
                  <a:cubicBezTo>
                    <a:pt x="201" y="704"/>
                    <a:pt x="201" y="704"/>
                    <a:pt x="201" y="704"/>
                  </a:cubicBezTo>
                  <a:cubicBezTo>
                    <a:pt x="263" y="729"/>
                    <a:pt x="326" y="738"/>
                    <a:pt x="393" y="726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6" name="Freeform 985">
              <a:extLst>
                <a:ext uri="{FF2B5EF4-FFF2-40B4-BE49-F238E27FC236}">
                  <a16:creationId xmlns:a16="http://schemas.microsoft.com/office/drawing/2014/main" id="{540F70D7-2E15-484F-8C59-97FB27802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5138" y="3278188"/>
              <a:ext cx="1588" cy="6350"/>
            </a:xfrm>
            <a:custGeom>
              <a:avLst/>
              <a:gdLst>
                <a:gd name="T0" fmla="*/ 0 w 5"/>
                <a:gd name="T1" fmla="*/ 0 h 12"/>
                <a:gd name="T2" fmla="*/ 1588 w 5"/>
                <a:gd name="T3" fmla="*/ 6350 h 12"/>
                <a:gd name="T4" fmla="*/ 0 w 5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2" y="4"/>
                    <a:pt x="4" y="8"/>
                    <a:pt x="5" y="12"/>
                  </a:cubicBezTo>
                  <a:cubicBezTo>
                    <a:pt x="4" y="8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7" name="Freeform 986">
              <a:extLst>
                <a:ext uri="{FF2B5EF4-FFF2-40B4-BE49-F238E27FC236}">
                  <a16:creationId xmlns:a16="http://schemas.microsoft.com/office/drawing/2014/main" id="{9BDE2847-9A83-436C-BE40-0F9B6FBDA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2438" y="3249613"/>
              <a:ext cx="1588" cy="6350"/>
            </a:xfrm>
            <a:custGeom>
              <a:avLst/>
              <a:gdLst>
                <a:gd name="T0" fmla="*/ 0 w 6"/>
                <a:gd name="T1" fmla="*/ 0 h 11"/>
                <a:gd name="T2" fmla="*/ 1588 w 6"/>
                <a:gd name="T3" fmla="*/ 6350 h 11"/>
                <a:gd name="T4" fmla="*/ 0 w 6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1">
                  <a:moveTo>
                    <a:pt x="0" y="0"/>
                  </a:moveTo>
                  <a:cubicBezTo>
                    <a:pt x="2" y="4"/>
                    <a:pt x="4" y="7"/>
                    <a:pt x="6" y="11"/>
                  </a:cubicBezTo>
                  <a:cubicBezTo>
                    <a:pt x="4" y="7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8" name="Freeform 987">
              <a:extLst>
                <a:ext uri="{FF2B5EF4-FFF2-40B4-BE49-F238E27FC236}">
                  <a16:creationId xmlns:a16="http://schemas.microsoft.com/office/drawing/2014/main" id="{0DEED348-B41F-4E5A-A24D-68C789C1C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613" y="3255963"/>
              <a:ext cx="3175" cy="6350"/>
            </a:xfrm>
            <a:custGeom>
              <a:avLst/>
              <a:gdLst>
                <a:gd name="T0" fmla="*/ 0 w 6"/>
                <a:gd name="T1" fmla="*/ 0 h 12"/>
                <a:gd name="T2" fmla="*/ 3175 w 6"/>
                <a:gd name="T3" fmla="*/ 6350 h 12"/>
                <a:gd name="T4" fmla="*/ 0 w 6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4" y="8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29" name="Freeform 988">
              <a:extLst>
                <a:ext uri="{FF2B5EF4-FFF2-40B4-BE49-F238E27FC236}">
                  <a16:creationId xmlns:a16="http://schemas.microsoft.com/office/drawing/2014/main" id="{C5EF6CE3-973E-4A37-B0E0-60D924EE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788" y="3262313"/>
              <a:ext cx="3175" cy="7938"/>
            </a:xfrm>
            <a:custGeom>
              <a:avLst/>
              <a:gdLst>
                <a:gd name="T0" fmla="*/ 0 w 6"/>
                <a:gd name="T1" fmla="*/ 0 h 13"/>
                <a:gd name="T2" fmla="*/ 3175 w 6"/>
                <a:gd name="T3" fmla="*/ 7938 h 13"/>
                <a:gd name="T4" fmla="*/ 0 w 6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3">
                  <a:moveTo>
                    <a:pt x="0" y="0"/>
                  </a:moveTo>
                  <a:cubicBezTo>
                    <a:pt x="2" y="4"/>
                    <a:pt x="4" y="8"/>
                    <a:pt x="6" y="13"/>
                  </a:cubicBezTo>
                  <a:cubicBezTo>
                    <a:pt x="4" y="8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B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0" name="Freeform 989">
              <a:extLst>
                <a:ext uri="{FF2B5EF4-FFF2-40B4-BE49-F238E27FC236}">
                  <a16:creationId xmlns:a16="http://schemas.microsoft.com/office/drawing/2014/main" id="{371BED06-CD3C-4788-8C8B-C97BD399C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538" y="3527426"/>
              <a:ext cx="231775" cy="219075"/>
            </a:xfrm>
            <a:custGeom>
              <a:avLst/>
              <a:gdLst>
                <a:gd name="T0" fmla="*/ 223980 w 446"/>
                <a:gd name="T1" fmla="*/ 130815 h 417"/>
                <a:gd name="T2" fmla="*/ 124202 w 446"/>
                <a:gd name="T3" fmla="*/ 3678 h 417"/>
                <a:gd name="T4" fmla="*/ 15590 w 446"/>
                <a:gd name="T5" fmla="*/ 139220 h 417"/>
                <a:gd name="T6" fmla="*/ 123683 w 446"/>
                <a:gd name="T7" fmla="*/ 219075 h 417"/>
                <a:gd name="T8" fmla="*/ 223980 w 446"/>
                <a:gd name="T9" fmla="*/ 130815 h 4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6" h="417">
                  <a:moveTo>
                    <a:pt x="431" y="249"/>
                  </a:moveTo>
                  <a:cubicBezTo>
                    <a:pt x="446" y="182"/>
                    <a:pt x="411" y="0"/>
                    <a:pt x="239" y="7"/>
                  </a:cubicBezTo>
                  <a:cubicBezTo>
                    <a:pt x="37" y="4"/>
                    <a:pt x="0" y="177"/>
                    <a:pt x="30" y="265"/>
                  </a:cubicBezTo>
                  <a:cubicBezTo>
                    <a:pt x="63" y="361"/>
                    <a:pt x="113" y="410"/>
                    <a:pt x="238" y="417"/>
                  </a:cubicBezTo>
                  <a:cubicBezTo>
                    <a:pt x="379" y="408"/>
                    <a:pt x="415" y="317"/>
                    <a:pt x="431" y="2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1" name="Freeform 990">
              <a:extLst>
                <a:ext uri="{FF2B5EF4-FFF2-40B4-BE49-F238E27FC236}">
                  <a16:creationId xmlns:a16="http://schemas.microsoft.com/office/drawing/2014/main" id="{87416FD4-B4D3-4553-9D2F-5888C7E99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0450" y="3749676"/>
              <a:ext cx="493713" cy="658813"/>
            </a:xfrm>
            <a:custGeom>
              <a:avLst/>
              <a:gdLst>
                <a:gd name="T0" fmla="*/ 245813 w 946"/>
                <a:gd name="T1" fmla="*/ 137100 h 1259"/>
                <a:gd name="T2" fmla="*/ 305309 w 946"/>
                <a:gd name="T3" fmla="*/ 215069 h 1259"/>
                <a:gd name="T4" fmla="*/ 324097 w 946"/>
                <a:gd name="T5" fmla="*/ 218209 h 1259"/>
                <a:gd name="T6" fmla="*/ 461355 w 946"/>
                <a:gd name="T7" fmla="*/ 199371 h 1259"/>
                <a:gd name="T8" fmla="*/ 488494 w 946"/>
                <a:gd name="T9" fmla="*/ 172160 h 1259"/>
                <a:gd name="T10" fmla="*/ 461355 w 946"/>
                <a:gd name="T11" fmla="*/ 142856 h 1259"/>
                <a:gd name="T12" fmla="*/ 410210 w 946"/>
                <a:gd name="T13" fmla="*/ 154892 h 1259"/>
                <a:gd name="T14" fmla="*/ 291740 w 946"/>
                <a:gd name="T15" fmla="*/ 101517 h 1259"/>
                <a:gd name="T16" fmla="*/ 287042 w 946"/>
                <a:gd name="T17" fmla="*/ 92621 h 1259"/>
                <a:gd name="T18" fmla="*/ 157612 w 946"/>
                <a:gd name="T19" fmla="*/ 5233 h 1259"/>
                <a:gd name="T20" fmla="*/ 97594 w 946"/>
                <a:gd name="T21" fmla="*/ 19361 h 1259"/>
                <a:gd name="T22" fmla="*/ 27660 w 946"/>
                <a:gd name="T23" fmla="*/ 116169 h 1259"/>
                <a:gd name="T24" fmla="*/ 522 w 946"/>
                <a:gd name="T25" fmla="*/ 335424 h 1259"/>
                <a:gd name="T26" fmla="*/ 10960 w 946"/>
                <a:gd name="T27" fmla="*/ 365775 h 1259"/>
                <a:gd name="T28" fmla="*/ 57930 w 946"/>
                <a:gd name="T29" fmla="*/ 351123 h 1259"/>
                <a:gd name="T30" fmla="*/ 89766 w 946"/>
                <a:gd name="T31" fmla="*/ 138670 h 1259"/>
                <a:gd name="T32" fmla="*/ 112208 w 946"/>
                <a:gd name="T33" fmla="*/ 115645 h 1259"/>
                <a:gd name="T34" fmla="*/ 96029 w 946"/>
                <a:gd name="T35" fmla="*/ 178963 h 1259"/>
                <a:gd name="T36" fmla="*/ 83503 w 946"/>
                <a:gd name="T37" fmla="*/ 311877 h 1259"/>
                <a:gd name="T38" fmla="*/ 51146 w 946"/>
                <a:gd name="T39" fmla="*/ 380950 h 1259"/>
                <a:gd name="T40" fmla="*/ 27660 w 946"/>
                <a:gd name="T41" fmla="*/ 426475 h 1259"/>
                <a:gd name="T42" fmla="*/ 522 w 946"/>
                <a:gd name="T43" fmla="*/ 620613 h 1259"/>
                <a:gd name="T44" fmla="*/ 12525 w 946"/>
                <a:gd name="T45" fmla="*/ 643638 h 1259"/>
                <a:gd name="T46" fmla="*/ 68890 w 946"/>
                <a:gd name="T47" fmla="*/ 622183 h 1259"/>
                <a:gd name="T48" fmla="*/ 70456 w 946"/>
                <a:gd name="T49" fmla="*/ 612764 h 1259"/>
                <a:gd name="T50" fmla="*/ 96551 w 946"/>
                <a:gd name="T51" fmla="*/ 458396 h 1259"/>
                <a:gd name="T52" fmla="*/ 124733 w 946"/>
                <a:gd name="T53" fmla="*/ 371531 h 1259"/>
                <a:gd name="T54" fmla="*/ 154481 w 946"/>
                <a:gd name="T55" fmla="*/ 349553 h 1259"/>
                <a:gd name="T56" fmla="*/ 183185 w 946"/>
                <a:gd name="T57" fmla="*/ 372577 h 1259"/>
                <a:gd name="T58" fmla="*/ 193101 w 946"/>
                <a:gd name="T59" fmla="*/ 406591 h 1259"/>
                <a:gd name="T60" fmla="*/ 227546 w 946"/>
                <a:gd name="T61" fmla="*/ 632126 h 1259"/>
                <a:gd name="T62" fmla="*/ 269820 w 946"/>
                <a:gd name="T63" fmla="*/ 650440 h 1259"/>
                <a:gd name="T64" fmla="*/ 294349 w 946"/>
                <a:gd name="T65" fmla="*/ 615904 h 1259"/>
                <a:gd name="T66" fmla="*/ 287564 w 946"/>
                <a:gd name="T67" fmla="*/ 492409 h 1259"/>
                <a:gd name="T68" fmla="*/ 247378 w 946"/>
                <a:gd name="T69" fmla="*/ 172160 h 1259"/>
                <a:gd name="T70" fmla="*/ 245813 w 946"/>
                <a:gd name="T71" fmla="*/ 137100 h 12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46" h="1259">
                  <a:moveTo>
                    <a:pt x="471" y="262"/>
                  </a:moveTo>
                  <a:cubicBezTo>
                    <a:pt x="513" y="382"/>
                    <a:pt x="543" y="399"/>
                    <a:pt x="585" y="411"/>
                  </a:cubicBezTo>
                  <a:cubicBezTo>
                    <a:pt x="596" y="414"/>
                    <a:pt x="609" y="417"/>
                    <a:pt x="621" y="417"/>
                  </a:cubicBezTo>
                  <a:cubicBezTo>
                    <a:pt x="713" y="422"/>
                    <a:pt x="796" y="395"/>
                    <a:pt x="884" y="381"/>
                  </a:cubicBezTo>
                  <a:cubicBezTo>
                    <a:pt x="904" y="377"/>
                    <a:pt x="927" y="369"/>
                    <a:pt x="936" y="329"/>
                  </a:cubicBezTo>
                  <a:cubicBezTo>
                    <a:pt x="946" y="299"/>
                    <a:pt x="917" y="273"/>
                    <a:pt x="884" y="273"/>
                  </a:cubicBezTo>
                  <a:cubicBezTo>
                    <a:pt x="851" y="273"/>
                    <a:pt x="818" y="288"/>
                    <a:pt x="786" y="296"/>
                  </a:cubicBezTo>
                  <a:cubicBezTo>
                    <a:pt x="663" y="327"/>
                    <a:pt x="619" y="306"/>
                    <a:pt x="559" y="194"/>
                  </a:cubicBezTo>
                  <a:cubicBezTo>
                    <a:pt x="556" y="188"/>
                    <a:pt x="552" y="183"/>
                    <a:pt x="550" y="177"/>
                  </a:cubicBezTo>
                  <a:cubicBezTo>
                    <a:pt x="502" y="69"/>
                    <a:pt x="427" y="0"/>
                    <a:pt x="302" y="10"/>
                  </a:cubicBezTo>
                  <a:cubicBezTo>
                    <a:pt x="273" y="13"/>
                    <a:pt x="212" y="21"/>
                    <a:pt x="187" y="37"/>
                  </a:cubicBezTo>
                  <a:cubicBezTo>
                    <a:pt x="113" y="82"/>
                    <a:pt x="80" y="134"/>
                    <a:pt x="53" y="222"/>
                  </a:cubicBezTo>
                  <a:cubicBezTo>
                    <a:pt x="12" y="359"/>
                    <a:pt x="9" y="501"/>
                    <a:pt x="1" y="641"/>
                  </a:cubicBezTo>
                  <a:cubicBezTo>
                    <a:pt x="0" y="666"/>
                    <a:pt x="1" y="685"/>
                    <a:pt x="21" y="699"/>
                  </a:cubicBezTo>
                  <a:cubicBezTo>
                    <a:pt x="55" y="723"/>
                    <a:pt x="99" y="711"/>
                    <a:pt x="111" y="671"/>
                  </a:cubicBezTo>
                  <a:cubicBezTo>
                    <a:pt x="139" y="583"/>
                    <a:pt x="163" y="310"/>
                    <a:pt x="172" y="265"/>
                  </a:cubicBezTo>
                  <a:cubicBezTo>
                    <a:pt x="176" y="241"/>
                    <a:pt x="177" y="222"/>
                    <a:pt x="215" y="221"/>
                  </a:cubicBezTo>
                  <a:cubicBezTo>
                    <a:pt x="202" y="266"/>
                    <a:pt x="187" y="302"/>
                    <a:pt x="184" y="342"/>
                  </a:cubicBezTo>
                  <a:cubicBezTo>
                    <a:pt x="178" y="427"/>
                    <a:pt x="169" y="511"/>
                    <a:pt x="160" y="596"/>
                  </a:cubicBezTo>
                  <a:cubicBezTo>
                    <a:pt x="156" y="640"/>
                    <a:pt x="134" y="734"/>
                    <a:pt x="98" y="728"/>
                  </a:cubicBezTo>
                  <a:cubicBezTo>
                    <a:pt x="49" y="724"/>
                    <a:pt x="56" y="787"/>
                    <a:pt x="53" y="815"/>
                  </a:cubicBezTo>
                  <a:cubicBezTo>
                    <a:pt x="48" y="863"/>
                    <a:pt x="7" y="1109"/>
                    <a:pt x="1" y="1186"/>
                  </a:cubicBezTo>
                  <a:cubicBezTo>
                    <a:pt x="0" y="1202"/>
                    <a:pt x="7" y="1219"/>
                    <a:pt x="24" y="1230"/>
                  </a:cubicBezTo>
                  <a:cubicBezTo>
                    <a:pt x="69" y="1259"/>
                    <a:pt x="120" y="1240"/>
                    <a:pt x="132" y="1189"/>
                  </a:cubicBezTo>
                  <a:cubicBezTo>
                    <a:pt x="133" y="1183"/>
                    <a:pt x="135" y="1177"/>
                    <a:pt x="135" y="1171"/>
                  </a:cubicBezTo>
                  <a:cubicBezTo>
                    <a:pt x="143" y="1071"/>
                    <a:pt x="168" y="974"/>
                    <a:pt x="185" y="876"/>
                  </a:cubicBezTo>
                  <a:cubicBezTo>
                    <a:pt x="195" y="819"/>
                    <a:pt x="215" y="764"/>
                    <a:pt x="239" y="710"/>
                  </a:cubicBezTo>
                  <a:cubicBezTo>
                    <a:pt x="250" y="686"/>
                    <a:pt x="269" y="669"/>
                    <a:pt x="296" y="668"/>
                  </a:cubicBezTo>
                  <a:cubicBezTo>
                    <a:pt x="325" y="666"/>
                    <a:pt x="341" y="688"/>
                    <a:pt x="351" y="712"/>
                  </a:cubicBezTo>
                  <a:cubicBezTo>
                    <a:pt x="360" y="732"/>
                    <a:pt x="367" y="755"/>
                    <a:pt x="370" y="777"/>
                  </a:cubicBezTo>
                  <a:cubicBezTo>
                    <a:pt x="382" y="889"/>
                    <a:pt x="429" y="1175"/>
                    <a:pt x="436" y="1208"/>
                  </a:cubicBezTo>
                  <a:cubicBezTo>
                    <a:pt x="438" y="1218"/>
                    <a:pt x="455" y="1252"/>
                    <a:pt x="517" y="1243"/>
                  </a:cubicBezTo>
                  <a:cubicBezTo>
                    <a:pt x="564" y="1241"/>
                    <a:pt x="563" y="1199"/>
                    <a:pt x="564" y="1177"/>
                  </a:cubicBezTo>
                  <a:cubicBezTo>
                    <a:pt x="567" y="1098"/>
                    <a:pt x="557" y="1019"/>
                    <a:pt x="551" y="941"/>
                  </a:cubicBezTo>
                  <a:cubicBezTo>
                    <a:pt x="535" y="736"/>
                    <a:pt x="516" y="531"/>
                    <a:pt x="474" y="329"/>
                  </a:cubicBezTo>
                  <a:cubicBezTo>
                    <a:pt x="470" y="307"/>
                    <a:pt x="449" y="265"/>
                    <a:pt x="471" y="2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2" name="Freeform 991">
              <a:extLst>
                <a:ext uri="{FF2B5EF4-FFF2-40B4-BE49-F238E27FC236}">
                  <a16:creationId xmlns:a16="http://schemas.microsoft.com/office/drawing/2014/main" id="{CF32EB33-97B6-4335-A5A3-465705DBE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1188" y="3746501"/>
              <a:ext cx="446088" cy="673100"/>
            </a:xfrm>
            <a:custGeom>
              <a:avLst/>
              <a:gdLst>
                <a:gd name="T0" fmla="*/ 440871 w 855"/>
                <a:gd name="T1" fmla="*/ 287650 h 1287"/>
                <a:gd name="T2" fmla="*/ 411653 w 855"/>
                <a:gd name="T3" fmla="*/ 105123 h 1287"/>
                <a:gd name="T4" fmla="*/ 369914 w 855"/>
                <a:gd name="T5" fmla="*/ 35564 h 1287"/>
                <a:gd name="T6" fmla="*/ 232174 w 855"/>
                <a:gd name="T7" fmla="*/ 16736 h 1287"/>
                <a:gd name="T8" fmla="*/ 187827 w 855"/>
                <a:gd name="T9" fmla="*/ 52823 h 1287"/>
                <a:gd name="T10" fmla="*/ 139305 w 855"/>
                <a:gd name="T11" fmla="*/ 137549 h 1287"/>
                <a:gd name="T12" fmla="*/ 87652 w 855"/>
                <a:gd name="T13" fmla="*/ 195079 h 1287"/>
                <a:gd name="T14" fmla="*/ 1043 w 855"/>
                <a:gd name="T15" fmla="*/ 270914 h 1287"/>
                <a:gd name="T16" fmla="*/ 28696 w 855"/>
                <a:gd name="T17" fmla="*/ 297064 h 1287"/>
                <a:gd name="T18" fmla="*/ 74609 w 855"/>
                <a:gd name="T19" fmla="*/ 278759 h 1287"/>
                <a:gd name="T20" fmla="*/ 158609 w 855"/>
                <a:gd name="T21" fmla="*/ 223844 h 1287"/>
                <a:gd name="T22" fmla="*/ 180522 w 855"/>
                <a:gd name="T23" fmla="*/ 191941 h 1287"/>
                <a:gd name="T24" fmla="*/ 184696 w 855"/>
                <a:gd name="T25" fmla="*/ 130227 h 1287"/>
                <a:gd name="T26" fmla="*/ 196696 w 855"/>
                <a:gd name="T27" fmla="*/ 99370 h 1287"/>
                <a:gd name="T28" fmla="*/ 202435 w 855"/>
                <a:gd name="T29" fmla="*/ 130750 h 1287"/>
                <a:gd name="T30" fmla="*/ 178435 w 855"/>
                <a:gd name="T31" fmla="*/ 331059 h 1287"/>
                <a:gd name="T32" fmla="*/ 139305 w 855"/>
                <a:gd name="T33" fmla="*/ 502602 h 1287"/>
                <a:gd name="T34" fmla="*/ 118435 w 855"/>
                <a:gd name="T35" fmla="*/ 608248 h 1287"/>
                <a:gd name="T36" fmla="*/ 117913 w 855"/>
                <a:gd name="T37" fmla="*/ 645904 h 1287"/>
                <a:gd name="T38" fmla="*/ 153913 w 855"/>
                <a:gd name="T39" fmla="*/ 658456 h 1287"/>
                <a:gd name="T40" fmla="*/ 174261 w 855"/>
                <a:gd name="T41" fmla="*/ 635444 h 1287"/>
                <a:gd name="T42" fmla="*/ 210783 w 855"/>
                <a:gd name="T43" fmla="*/ 483774 h 1287"/>
                <a:gd name="T44" fmla="*/ 235305 w 855"/>
                <a:gd name="T45" fmla="*/ 395387 h 1287"/>
                <a:gd name="T46" fmla="*/ 270262 w 855"/>
                <a:gd name="T47" fmla="*/ 368191 h 1287"/>
                <a:gd name="T48" fmla="*/ 306262 w 855"/>
                <a:gd name="T49" fmla="*/ 392772 h 1287"/>
                <a:gd name="T50" fmla="*/ 317740 w 855"/>
                <a:gd name="T51" fmla="*/ 449256 h 1287"/>
                <a:gd name="T52" fmla="*/ 326088 w 855"/>
                <a:gd name="T53" fmla="*/ 576345 h 1287"/>
                <a:gd name="T54" fmla="*/ 336001 w 855"/>
                <a:gd name="T55" fmla="*/ 643812 h 1287"/>
                <a:gd name="T56" fmla="*/ 379827 w 855"/>
                <a:gd name="T57" fmla="*/ 667347 h 1287"/>
                <a:gd name="T58" fmla="*/ 410610 w 855"/>
                <a:gd name="T59" fmla="*/ 615047 h 1287"/>
                <a:gd name="T60" fmla="*/ 396001 w 855"/>
                <a:gd name="T61" fmla="*/ 410031 h 1287"/>
                <a:gd name="T62" fmla="*/ 389740 w 855"/>
                <a:gd name="T63" fmla="*/ 378651 h 1287"/>
                <a:gd name="T64" fmla="*/ 369392 w 855"/>
                <a:gd name="T65" fmla="*/ 287127 h 1287"/>
                <a:gd name="T66" fmla="*/ 349044 w 855"/>
                <a:gd name="T67" fmla="*/ 178343 h 1287"/>
                <a:gd name="T68" fmla="*/ 331305 w 855"/>
                <a:gd name="T69" fmla="*/ 126043 h 1287"/>
                <a:gd name="T70" fmla="*/ 338609 w 855"/>
                <a:gd name="T71" fmla="*/ 113491 h 1287"/>
                <a:gd name="T72" fmla="*/ 348523 w 855"/>
                <a:gd name="T73" fmla="*/ 119767 h 1287"/>
                <a:gd name="T74" fmla="*/ 352696 w 855"/>
                <a:gd name="T75" fmla="*/ 131796 h 1287"/>
                <a:gd name="T76" fmla="*/ 386088 w 855"/>
                <a:gd name="T77" fmla="*/ 320599 h 1287"/>
                <a:gd name="T78" fmla="*/ 391827 w 855"/>
                <a:gd name="T79" fmla="*/ 352501 h 1287"/>
                <a:gd name="T80" fmla="*/ 425218 w 855"/>
                <a:gd name="T81" fmla="*/ 360869 h 1287"/>
                <a:gd name="T82" fmla="*/ 440871 w 855"/>
                <a:gd name="T83" fmla="*/ 287650 h 128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855" h="1287">
                  <a:moveTo>
                    <a:pt x="845" y="550"/>
                  </a:moveTo>
                  <a:cubicBezTo>
                    <a:pt x="848" y="524"/>
                    <a:pt x="809" y="290"/>
                    <a:pt x="789" y="201"/>
                  </a:cubicBezTo>
                  <a:cubicBezTo>
                    <a:pt x="778" y="150"/>
                    <a:pt x="752" y="103"/>
                    <a:pt x="709" y="68"/>
                  </a:cubicBezTo>
                  <a:cubicBezTo>
                    <a:pt x="628" y="2"/>
                    <a:pt x="539" y="0"/>
                    <a:pt x="445" y="32"/>
                  </a:cubicBezTo>
                  <a:cubicBezTo>
                    <a:pt x="409" y="44"/>
                    <a:pt x="380" y="66"/>
                    <a:pt x="360" y="101"/>
                  </a:cubicBezTo>
                  <a:cubicBezTo>
                    <a:pt x="330" y="155"/>
                    <a:pt x="295" y="207"/>
                    <a:pt x="267" y="263"/>
                  </a:cubicBezTo>
                  <a:cubicBezTo>
                    <a:pt x="243" y="309"/>
                    <a:pt x="209" y="343"/>
                    <a:pt x="168" y="373"/>
                  </a:cubicBezTo>
                  <a:cubicBezTo>
                    <a:pt x="122" y="407"/>
                    <a:pt x="0" y="479"/>
                    <a:pt x="2" y="518"/>
                  </a:cubicBezTo>
                  <a:cubicBezTo>
                    <a:pt x="4" y="548"/>
                    <a:pt x="33" y="565"/>
                    <a:pt x="55" y="568"/>
                  </a:cubicBezTo>
                  <a:cubicBezTo>
                    <a:pt x="89" y="574"/>
                    <a:pt x="116" y="548"/>
                    <a:pt x="143" y="533"/>
                  </a:cubicBezTo>
                  <a:cubicBezTo>
                    <a:pt x="200" y="502"/>
                    <a:pt x="249" y="459"/>
                    <a:pt x="304" y="428"/>
                  </a:cubicBezTo>
                  <a:cubicBezTo>
                    <a:pt x="333" y="411"/>
                    <a:pt x="344" y="395"/>
                    <a:pt x="346" y="367"/>
                  </a:cubicBezTo>
                  <a:cubicBezTo>
                    <a:pt x="348" y="327"/>
                    <a:pt x="348" y="288"/>
                    <a:pt x="354" y="249"/>
                  </a:cubicBezTo>
                  <a:cubicBezTo>
                    <a:pt x="358" y="228"/>
                    <a:pt x="344" y="188"/>
                    <a:pt x="377" y="190"/>
                  </a:cubicBezTo>
                  <a:cubicBezTo>
                    <a:pt x="401" y="191"/>
                    <a:pt x="389" y="229"/>
                    <a:pt x="388" y="250"/>
                  </a:cubicBezTo>
                  <a:cubicBezTo>
                    <a:pt x="381" y="379"/>
                    <a:pt x="360" y="506"/>
                    <a:pt x="342" y="633"/>
                  </a:cubicBezTo>
                  <a:cubicBezTo>
                    <a:pt x="326" y="745"/>
                    <a:pt x="281" y="849"/>
                    <a:pt x="267" y="961"/>
                  </a:cubicBezTo>
                  <a:cubicBezTo>
                    <a:pt x="259" y="1029"/>
                    <a:pt x="240" y="1096"/>
                    <a:pt x="227" y="1163"/>
                  </a:cubicBezTo>
                  <a:cubicBezTo>
                    <a:pt x="222" y="1188"/>
                    <a:pt x="208" y="1214"/>
                    <a:pt x="226" y="1235"/>
                  </a:cubicBezTo>
                  <a:cubicBezTo>
                    <a:pt x="240" y="1252"/>
                    <a:pt x="270" y="1264"/>
                    <a:pt x="295" y="1259"/>
                  </a:cubicBezTo>
                  <a:cubicBezTo>
                    <a:pt x="317" y="1254"/>
                    <a:pt x="329" y="1237"/>
                    <a:pt x="334" y="1215"/>
                  </a:cubicBezTo>
                  <a:cubicBezTo>
                    <a:pt x="357" y="1118"/>
                    <a:pt x="380" y="1021"/>
                    <a:pt x="404" y="925"/>
                  </a:cubicBezTo>
                  <a:cubicBezTo>
                    <a:pt x="418" y="868"/>
                    <a:pt x="434" y="812"/>
                    <a:pt x="451" y="756"/>
                  </a:cubicBezTo>
                  <a:cubicBezTo>
                    <a:pt x="461" y="724"/>
                    <a:pt x="482" y="708"/>
                    <a:pt x="518" y="704"/>
                  </a:cubicBezTo>
                  <a:cubicBezTo>
                    <a:pt x="556" y="701"/>
                    <a:pt x="574" y="725"/>
                    <a:pt x="587" y="751"/>
                  </a:cubicBezTo>
                  <a:cubicBezTo>
                    <a:pt x="604" y="785"/>
                    <a:pt x="606" y="822"/>
                    <a:pt x="609" y="859"/>
                  </a:cubicBezTo>
                  <a:cubicBezTo>
                    <a:pt x="615" y="940"/>
                    <a:pt x="620" y="1021"/>
                    <a:pt x="625" y="1102"/>
                  </a:cubicBezTo>
                  <a:cubicBezTo>
                    <a:pt x="628" y="1146"/>
                    <a:pt x="631" y="1189"/>
                    <a:pt x="644" y="1231"/>
                  </a:cubicBezTo>
                  <a:cubicBezTo>
                    <a:pt x="657" y="1271"/>
                    <a:pt x="686" y="1287"/>
                    <a:pt x="728" y="1276"/>
                  </a:cubicBezTo>
                  <a:cubicBezTo>
                    <a:pt x="784" y="1263"/>
                    <a:pt x="786" y="1238"/>
                    <a:pt x="787" y="1176"/>
                  </a:cubicBezTo>
                  <a:cubicBezTo>
                    <a:pt x="790" y="1045"/>
                    <a:pt x="768" y="915"/>
                    <a:pt x="759" y="784"/>
                  </a:cubicBezTo>
                  <a:cubicBezTo>
                    <a:pt x="758" y="764"/>
                    <a:pt x="769" y="736"/>
                    <a:pt x="747" y="724"/>
                  </a:cubicBezTo>
                  <a:cubicBezTo>
                    <a:pt x="702" y="688"/>
                    <a:pt x="710" y="592"/>
                    <a:pt x="708" y="549"/>
                  </a:cubicBezTo>
                  <a:cubicBezTo>
                    <a:pt x="706" y="479"/>
                    <a:pt x="692" y="409"/>
                    <a:pt x="669" y="341"/>
                  </a:cubicBezTo>
                  <a:cubicBezTo>
                    <a:pt x="658" y="307"/>
                    <a:pt x="644" y="275"/>
                    <a:pt x="635" y="241"/>
                  </a:cubicBezTo>
                  <a:cubicBezTo>
                    <a:pt x="633" y="230"/>
                    <a:pt x="637" y="220"/>
                    <a:pt x="649" y="217"/>
                  </a:cubicBezTo>
                  <a:cubicBezTo>
                    <a:pt x="658" y="215"/>
                    <a:pt x="665" y="220"/>
                    <a:pt x="668" y="229"/>
                  </a:cubicBezTo>
                  <a:cubicBezTo>
                    <a:pt x="671" y="236"/>
                    <a:pt x="672" y="245"/>
                    <a:pt x="676" y="252"/>
                  </a:cubicBezTo>
                  <a:cubicBezTo>
                    <a:pt x="723" y="368"/>
                    <a:pt x="733" y="490"/>
                    <a:pt x="740" y="613"/>
                  </a:cubicBezTo>
                  <a:cubicBezTo>
                    <a:pt x="742" y="633"/>
                    <a:pt x="743" y="654"/>
                    <a:pt x="751" y="674"/>
                  </a:cubicBezTo>
                  <a:cubicBezTo>
                    <a:pt x="762" y="703"/>
                    <a:pt x="790" y="708"/>
                    <a:pt x="815" y="690"/>
                  </a:cubicBezTo>
                  <a:cubicBezTo>
                    <a:pt x="855" y="678"/>
                    <a:pt x="846" y="582"/>
                    <a:pt x="845" y="5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3" name="Freeform 992">
              <a:extLst>
                <a:ext uri="{FF2B5EF4-FFF2-40B4-BE49-F238E27FC236}">
                  <a16:creationId xmlns:a16="http://schemas.microsoft.com/office/drawing/2014/main" id="{E49553B4-62AC-43ED-A441-CAB74A01B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3527426"/>
              <a:ext cx="201613" cy="217488"/>
            </a:xfrm>
            <a:custGeom>
              <a:avLst/>
              <a:gdLst>
                <a:gd name="T0" fmla="*/ 146391 w 387"/>
                <a:gd name="T1" fmla="*/ 200194 h 415"/>
                <a:gd name="T2" fmla="*/ 201613 w 387"/>
                <a:gd name="T3" fmla="*/ 104289 h 415"/>
                <a:gd name="T4" fmla="*/ 83875 w 387"/>
                <a:gd name="T5" fmla="*/ 7861 h 415"/>
                <a:gd name="T6" fmla="*/ 2605 w 387"/>
                <a:gd name="T7" fmla="*/ 92760 h 415"/>
                <a:gd name="T8" fmla="*/ 44803 w 387"/>
                <a:gd name="T9" fmla="*/ 196525 h 415"/>
                <a:gd name="T10" fmla="*/ 146391 w 387"/>
                <a:gd name="T11" fmla="*/ 200194 h 4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7" h="415">
                  <a:moveTo>
                    <a:pt x="281" y="382"/>
                  </a:moveTo>
                  <a:cubicBezTo>
                    <a:pt x="359" y="347"/>
                    <a:pt x="386" y="281"/>
                    <a:pt x="387" y="199"/>
                  </a:cubicBezTo>
                  <a:cubicBezTo>
                    <a:pt x="375" y="140"/>
                    <a:pt x="371" y="0"/>
                    <a:pt x="161" y="15"/>
                  </a:cubicBezTo>
                  <a:cubicBezTo>
                    <a:pt x="71" y="22"/>
                    <a:pt x="11" y="98"/>
                    <a:pt x="5" y="177"/>
                  </a:cubicBezTo>
                  <a:cubicBezTo>
                    <a:pt x="1" y="237"/>
                    <a:pt x="0" y="310"/>
                    <a:pt x="86" y="375"/>
                  </a:cubicBezTo>
                  <a:cubicBezTo>
                    <a:pt x="145" y="409"/>
                    <a:pt x="210" y="415"/>
                    <a:pt x="281" y="3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4" name="Freeform 993">
              <a:extLst>
                <a:ext uri="{FF2B5EF4-FFF2-40B4-BE49-F238E27FC236}">
                  <a16:creationId xmlns:a16="http://schemas.microsoft.com/office/drawing/2014/main" id="{FE14ADF5-6B51-4AAB-B823-AC9EB9259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775" y="3159126"/>
              <a:ext cx="336550" cy="503238"/>
            </a:xfrm>
            <a:custGeom>
              <a:avLst/>
              <a:gdLst>
                <a:gd name="T0" fmla="*/ 244574 w 644"/>
                <a:gd name="T1" fmla="*/ 499057 h 963"/>
                <a:gd name="T2" fmla="*/ 232031 w 644"/>
                <a:gd name="T3" fmla="*/ 469271 h 963"/>
                <a:gd name="T4" fmla="*/ 257638 w 644"/>
                <a:gd name="T5" fmla="*/ 362143 h 963"/>
                <a:gd name="T6" fmla="*/ 327666 w 644"/>
                <a:gd name="T7" fmla="*/ 208507 h 963"/>
                <a:gd name="T8" fmla="*/ 329234 w 644"/>
                <a:gd name="T9" fmla="*/ 109218 h 963"/>
                <a:gd name="T10" fmla="*/ 327666 w 644"/>
                <a:gd name="T11" fmla="*/ 102424 h 963"/>
                <a:gd name="T12" fmla="*/ 327143 w 644"/>
                <a:gd name="T13" fmla="*/ 100857 h 963"/>
                <a:gd name="T14" fmla="*/ 326098 w 644"/>
                <a:gd name="T15" fmla="*/ 95631 h 963"/>
                <a:gd name="T16" fmla="*/ 325576 w 644"/>
                <a:gd name="T17" fmla="*/ 94586 h 963"/>
                <a:gd name="T18" fmla="*/ 323485 w 644"/>
                <a:gd name="T19" fmla="*/ 88837 h 963"/>
                <a:gd name="T20" fmla="*/ 322963 w 644"/>
                <a:gd name="T21" fmla="*/ 87270 h 963"/>
                <a:gd name="T22" fmla="*/ 321395 w 644"/>
                <a:gd name="T23" fmla="*/ 83089 h 963"/>
                <a:gd name="T24" fmla="*/ 320872 w 644"/>
                <a:gd name="T25" fmla="*/ 81521 h 963"/>
                <a:gd name="T26" fmla="*/ 318259 w 644"/>
                <a:gd name="T27" fmla="*/ 75773 h 963"/>
                <a:gd name="T28" fmla="*/ 317737 w 644"/>
                <a:gd name="T29" fmla="*/ 74728 h 963"/>
                <a:gd name="T30" fmla="*/ 315646 w 644"/>
                <a:gd name="T31" fmla="*/ 70547 h 963"/>
                <a:gd name="T32" fmla="*/ 314601 w 644"/>
                <a:gd name="T33" fmla="*/ 68980 h 963"/>
                <a:gd name="T34" fmla="*/ 311988 w 644"/>
                <a:gd name="T35" fmla="*/ 64277 h 963"/>
                <a:gd name="T36" fmla="*/ 311466 w 644"/>
                <a:gd name="T37" fmla="*/ 63231 h 963"/>
                <a:gd name="T38" fmla="*/ 308853 w 644"/>
                <a:gd name="T39" fmla="*/ 59051 h 963"/>
                <a:gd name="T40" fmla="*/ 307807 w 644"/>
                <a:gd name="T41" fmla="*/ 57483 h 963"/>
                <a:gd name="T42" fmla="*/ 305194 w 644"/>
                <a:gd name="T43" fmla="*/ 53825 h 963"/>
                <a:gd name="T44" fmla="*/ 304149 w 644"/>
                <a:gd name="T45" fmla="*/ 52257 h 963"/>
                <a:gd name="T46" fmla="*/ 301014 w 644"/>
                <a:gd name="T47" fmla="*/ 48599 h 963"/>
                <a:gd name="T48" fmla="*/ 299446 w 644"/>
                <a:gd name="T49" fmla="*/ 46509 h 963"/>
                <a:gd name="T50" fmla="*/ 296833 w 644"/>
                <a:gd name="T51" fmla="*/ 43896 h 963"/>
                <a:gd name="T52" fmla="*/ 295265 w 644"/>
                <a:gd name="T53" fmla="*/ 41806 h 963"/>
                <a:gd name="T54" fmla="*/ 291607 w 644"/>
                <a:gd name="T55" fmla="*/ 38670 h 963"/>
                <a:gd name="T56" fmla="*/ 290039 w 644"/>
                <a:gd name="T57" fmla="*/ 36580 h 963"/>
                <a:gd name="T58" fmla="*/ 287949 w 644"/>
                <a:gd name="T59" fmla="*/ 34490 h 963"/>
                <a:gd name="T60" fmla="*/ 285336 w 644"/>
                <a:gd name="T61" fmla="*/ 32400 h 963"/>
                <a:gd name="T62" fmla="*/ 283245 w 644"/>
                <a:gd name="T63" fmla="*/ 30832 h 963"/>
                <a:gd name="T64" fmla="*/ 279065 w 644"/>
                <a:gd name="T65" fmla="*/ 27174 h 963"/>
                <a:gd name="T66" fmla="*/ 277497 w 644"/>
                <a:gd name="T67" fmla="*/ 25606 h 963"/>
                <a:gd name="T68" fmla="*/ 274884 w 644"/>
                <a:gd name="T69" fmla="*/ 23516 h 963"/>
                <a:gd name="T70" fmla="*/ 273316 w 644"/>
                <a:gd name="T71" fmla="*/ 22471 h 963"/>
                <a:gd name="T72" fmla="*/ 266523 w 644"/>
                <a:gd name="T73" fmla="*/ 17767 h 963"/>
                <a:gd name="T74" fmla="*/ 266523 w 644"/>
                <a:gd name="T75" fmla="*/ 17767 h 963"/>
                <a:gd name="T76" fmla="*/ 262864 w 644"/>
                <a:gd name="T77" fmla="*/ 15677 h 963"/>
                <a:gd name="T78" fmla="*/ 261819 w 644"/>
                <a:gd name="T79" fmla="*/ 15155 h 963"/>
                <a:gd name="T80" fmla="*/ 250322 w 644"/>
                <a:gd name="T81" fmla="*/ 8361 h 963"/>
                <a:gd name="T82" fmla="*/ 249800 w 644"/>
                <a:gd name="T83" fmla="*/ 7839 h 963"/>
                <a:gd name="T84" fmla="*/ 232554 w 644"/>
                <a:gd name="T85" fmla="*/ 0 h 963"/>
                <a:gd name="T86" fmla="*/ 232554 w 644"/>
                <a:gd name="T87" fmla="*/ 0 h 963"/>
                <a:gd name="T88" fmla="*/ 260774 w 644"/>
                <a:gd name="T89" fmla="*/ 48599 h 963"/>
                <a:gd name="T90" fmla="*/ 276452 w 644"/>
                <a:gd name="T91" fmla="*/ 151546 h 963"/>
                <a:gd name="T92" fmla="*/ 230464 w 644"/>
                <a:gd name="T93" fmla="*/ 269648 h 963"/>
                <a:gd name="T94" fmla="*/ 59576 w 644"/>
                <a:gd name="T95" fmla="*/ 328699 h 963"/>
                <a:gd name="T96" fmla="*/ 0 w 644"/>
                <a:gd name="T97" fmla="*/ 314066 h 963"/>
                <a:gd name="T98" fmla="*/ 5749 w 644"/>
                <a:gd name="T99" fmla="*/ 325041 h 963"/>
                <a:gd name="T100" fmla="*/ 5749 w 644"/>
                <a:gd name="T101" fmla="*/ 325041 h 963"/>
                <a:gd name="T102" fmla="*/ 8361 w 644"/>
                <a:gd name="T103" fmla="*/ 328699 h 963"/>
                <a:gd name="T104" fmla="*/ 96157 w 644"/>
                <a:gd name="T105" fmla="*/ 433213 h 963"/>
                <a:gd name="T106" fmla="*/ 200676 w 644"/>
                <a:gd name="T107" fmla="*/ 492787 h 963"/>
                <a:gd name="T108" fmla="*/ 244574 w 644"/>
                <a:gd name="T109" fmla="*/ 499057 h 96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44" h="963">
                  <a:moveTo>
                    <a:pt x="468" y="955"/>
                  </a:moveTo>
                  <a:cubicBezTo>
                    <a:pt x="469" y="950"/>
                    <a:pt x="449" y="931"/>
                    <a:pt x="444" y="898"/>
                  </a:cubicBezTo>
                  <a:cubicBezTo>
                    <a:pt x="435" y="813"/>
                    <a:pt x="444" y="768"/>
                    <a:pt x="493" y="693"/>
                  </a:cubicBezTo>
                  <a:cubicBezTo>
                    <a:pt x="552" y="603"/>
                    <a:pt x="600" y="506"/>
                    <a:pt x="627" y="399"/>
                  </a:cubicBezTo>
                  <a:cubicBezTo>
                    <a:pt x="643" y="335"/>
                    <a:pt x="644" y="273"/>
                    <a:pt x="630" y="209"/>
                  </a:cubicBezTo>
                  <a:cubicBezTo>
                    <a:pt x="629" y="204"/>
                    <a:pt x="628" y="200"/>
                    <a:pt x="627" y="196"/>
                  </a:cubicBezTo>
                  <a:cubicBezTo>
                    <a:pt x="627" y="195"/>
                    <a:pt x="627" y="194"/>
                    <a:pt x="626" y="193"/>
                  </a:cubicBezTo>
                  <a:cubicBezTo>
                    <a:pt x="626" y="190"/>
                    <a:pt x="625" y="187"/>
                    <a:pt x="624" y="183"/>
                  </a:cubicBezTo>
                  <a:cubicBezTo>
                    <a:pt x="624" y="183"/>
                    <a:pt x="623" y="182"/>
                    <a:pt x="623" y="181"/>
                  </a:cubicBezTo>
                  <a:cubicBezTo>
                    <a:pt x="622" y="178"/>
                    <a:pt x="621" y="174"/>
                    <a:pt x="619" y="170"/>
                  </a:cubicBezTo>
                  <a:cubicBezTo>
                    <a:pt x="619" y="169"/>
                    <a:pt x="619" y="168"/>
                    <a:pt x="618" y="167"/>
                  </a:cubicBezTo>
                  <a:cubicBezTo>
                    <a:pt x="617" y="164"/>
                    <a:pt x="616" y="161"/>
                    <a:pt x="615" y="159"/>
                  </a:cubicBezTo>
                  <a:cubicBezTo>
                    <a:pt x="615" y="158"/>
                    <a:pt x="614" y="157"/>
                    <a:pt x="614" y="156"/>
                  </a:cubicBezTo>
                  <a:cubicBezTo>
                    <a:pt x="612" y="152"/>
                    <a:pt x="611" y="149"/>
                    <a:pt x="609" y="145"/>
                  </a:cubicBezTo>
                  <a:cubicBezTo>
                    <a:pt x="609" y="145"/>
                    <a:pt x="609" y="144"/>
                    <a:pt x="608" y="143"/>
                  </a:cubicBezTo>
                  <a:cubicBezTo>
                    <a:pt x="607" y="140"/>
                    <a:pt x="605" y="138"/>
                    <a:pt x="604" y="135"/>
                  </a:cubicBezTo>
                  <a:cubicBezTo>
                    <a:pt x="604" y="134"/>
                    <a:pt x="603" y="133"/>
                    <a:pt x="602" y="132"/>
                  </a:cubicBezTo>
                  <a:cubicBezTo>
                    <a:pt x="601" y="129"/>
                    <a:pt x="599" y="126"/>
                    <a:pt x="597" y="123"/>
                  </a:cubicBezTo>
                  <a:cubicBezTo>
                    <a:pt x="597" y="122"/>
                    <a:pt x="596" y="122"/>
                    <a:pt x="596" y="121"/>
                  </a:cubicBezTo>
                  <a:cubicBezTo>
                    <a:pt x="594" y="118"/>
                    <a:pt x="593" y="116"/>
                    <a:pt x="591" y="113"/>
                  </a:cubicBezTo>
                  <a:cubicBezTo>
                    <a:pt x="590" y="112"/>
                    <a:pt x="589" y="111"/>
                    <a:pt x="589" y="110"/>
                  </a:cubicBezTo>
                  <a:cubicBezTo>
                    <a:pt x="587" y="108"/>
                    <a:pt x="586" y="105"/>
                    <a:pt x="584" y="103"/>
                  </a:cubicBezTo>
                  <a:cubicBezTo>
                    <a:pt x="583" y="102"/>
                    <a:pt x="583" y="101"/>
                    <a:pt x="582" y="100"/>
                  </a:cubicBezTo>
                  <a:cubicBezTo>
                    <a:pt x="580" y="98"/>
                    <a:pt x="578" y="95"/>
                    <a:pt x="576" y="93"/>
                  </a:cubicBezTo>
                  <a:cubicBezTo>
                    <a:pt x="575" y="91"/>
                    <a:pt x="574" y="90"/>
                    <a:pt x="573" y="89"/>
                  </a:cubicBezTo>
                  <a:cubicBezTo>
                    <a:pt x="571" y="87"/>
                    <a:pt x="570" y="86"/>
                    <a:pt x="568" y="84"/>
                  </a:cubicBezTo>
                  <a:cubicBezTo>
                    <a:pt x="567" y="83"/>
                    <a:pt x="566" y="82"/>
                    <a:pt x="565" y="80"/>
                  </a:cubicBezTo>
                  <a:cubicBezTo>
                    <a:pt x="563" y="78"/>
                    <a:pt x="561" y="76"/>
                    <a:pt x="558" y="74"/>
                  </a:cubicBezTo>
                  <a:cubicBezTo>
                    <a:pt x="557" y="72"/>
                    <a:pt x="556" y="71"/>
                    <a:pt x="555" y="70"/>
                  </a:cubicBezTo>
                  <a:cubicBezTo>
                    <a:pt x="553" y="69"/>
                    <a:pt x="552" y="67"/>
                    <a:pt x="551" y="66"/>
                  </a:cubicBezTo>
                  <a:cubicBezTo>
                    <a:pt x="549" y="65"/>
                    <a:pt x="548" y="63"/>
                    <a:pt x="546" y="62"/>
                  </a:cubicBezTo>
                  <a:cubicBezTo>
                    <a:pt x="545" y="61"/>
                    <a:pt x="544" y="60"/>
                    <a:pt x="542" y="59"/>
                  </a:cubicBezTo>
                  <a:cubicBezTo>
                    <a:pt x="540" y="56"/>
                    <a:pt x="537" y="54"/>
                    <a:pt x="534" y="52"/>
                  </a:cubicBezTo>
                  <a:cubicBezTo>
                    <a:pt x="533" y="51"/>
                    <a:pt x="532" y="50"/>
                    <a:pt x="531" y="49"/>
                  </a:cubicBezTo>
                  <a:cubicBezTo>
                    <a:pt x="529" y="48"/>
                    <a:pt x="528" y="47"/>
                    <a:pt x="526" y="45"/>
                  </a:cubicBezTo>
                  <a:cubicBezTo>
                    <a:pt x="525" y="44"/>
                    <a:pt x="524" y="44"/>
                    <a:pt x="523" y="43"/>
                  </a:cubicBezTo>
                  <a:cubicBezTo>
                    <a:pt x="519" y="40"/>
                    <a:pt x="515" y="37"/>
                    <a:pt x="510" y="34"/>
                  </a:cubicBezTo>
                  <a:cubicBezTo>
                    <a:pt x="510" y="34"/>
                    <a:pt x="510" y="34"/>
                    <a:pt x="510" y="34"/>
                  </a:cubicBezTo>
                  <a:cubicBezTo>
                    <a:pt x="508" y="33"/>
                    <a:pt x="506" y="31"/>
                    <a:pt x="503" y="30"/>
                  </a:cubicBezTo>
                  <a:cubicBezTo>
                    <a:pt x="503" y="29"/>
                    <a:pt x="502" y="29"/>
                    <a:pt x="501" y="29"/>
                  </a:cubicBezTo>
                  <a:cubicBezTo>
                    <a:pt x="494" y="24"/>
                    <a:pt x="487" y="20"/>
                    <a:pt x="479" y="16"/>
                  </a:cubicBezTo>
                  <a:cubicBezTo>
                    <a:pt x="479" y="16"/>
                    <a:pt x="479" y="16"/>
                    <a:pt x="478" y="15"/>
                  </a:cubicBezTo>
                  <a:cubicBezTo>
                    <a:pt x="467" y="10"/>
                    <a:pt x="456" y="5"/>
                    <a:pt x="445" y="0"/>
                  </a:cubicBezTo>
                  <a:cubicBezTo>
                    <a:pt x="445" y="0"/>
                    <a:pt x="445" y="0"/>
                    <a:pt x="445" y="0"/>
                  </a:cubicBezTo>
                  <a:cubicBezTo>
                    <a:pt x="466" y="28"/>
                    <a:pt x="485" y="59"/>
                    <a:pt x="499" y="93"/>
                  </a:cubicBezTo>
                  <a:cubicBezTo>
                    <a:pt x="525" y="155"/>
                    <a:pt x="537" y="223"/>
                    <a:pt x="529" y="290"/>
                  </a:cubicBezTo>
                  <a:cubicBezTo>
                    <a:pt x="520" y="370"/>
                    <a:pt x="495" y="453"/>
                    <a:pt x="441" y="516"/>
                  </a:cubicBezTo>
                  <a:cubicBezTo>
                    <a:pt x="366" y="604"/>
                    <a:pt x="226" y="641"/>
                    <a:pt x="114" y="629"/>
                  </a:cubicBezTo>
                  <a:cubicBezTo>
                    <a:pt x="74" y="625"/>
                    <a:pt x="35" y="616"/>
                    <a:pt x="0" y="601"/>
                  </a:cubicBezTo>
                  <a:cubicBezTo>
                    <a:pt x="3" y="608"/>
                    <a:pt x="7" y="615"/>
                    <a:pt x="11" y="622"/>
                  </a:cubicBezTo>
                  <a:cubicBezTo>
                    <a:pt x="11" y="622"/>
                    <a:pt x="11" y="622"/>
                    <a:pt x="11" y="622"/>
                  </a:cubicBezTo>
                  <a:cubicBezTo>
                    <a:pt x="13" y="625"/>
                    <a:pt x="14" y="627"/>
                    <a:pt x="16" y="629"/>
                  </a:cubicBezTo>
                  <a:cubicBezTo>
                    <a:pt x="64" y="703"/>
                    <a:pt x="121" y="769"/>
                    <a:pt x="184" y="829"/>
                  </a:cubicBezTo>
                  <a:cubicBezTo>
                    <a:pt x="241" y="883"/>
                    <a:pt x="315" y="909"/>
                    <a:pt x="384" y="943"/>
                  </a:cubicBezTo>
                  <a:cubicBezTo>
                    <a:pt x="400" y="951"/>
                    <a:pt x="450" y="963"/>
                    <a:pt x="468" y="955"/>
                  </a:cubicBezTo>
                  <a:close/>
                </a:path>
              </a:pathLst>
            </a:custGeom>
            <a:solidFill>
              <a:srgbClr val="C5EA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5" name="Freeform 994">
              <a:extLst>
                <a:ext uri="{FF2B5EF4-FFF2-40B4-BE49-F238E27FC236}">
                  <a16:creationId xmlns:a16="http://schemas.microsoft.com/office/drawing/2014/main" id="{F276B989-83E1-445F-8E60-6E4F0B580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738" y="3190876"/>
              <a:ext cx="303213" cy="450850"/>
            </a:xfrm>
            <a:custGeom>
              <a:avLst/>
              <a:gdLst>
                <a:gd name="T0" fmla="*/ 278642 w 580"/>
                <a:gd name="T1" fmla="*/ 86923 h 861"/>
                <a:gd name="T2" fmla="*/ 278120 w 580"/>
                <a:gd name="T3" fmla="*/ 85353 h 861"/>
                <a:gd name="T4" fmla="*/ 275506 w 580"/>
                <a:gd name="T5" fmla="*/ 79069 h 861"/>
                <a:gd name="T6" fmla="*/ 275506 w 580"/>
                <a:gd name="T7" fmla="*/ 78545 h 861"/>
                <a:gd name="T8" fmla="*/ 272369 w 580"/>
                <a:gd name="T9" fmla="*/ 71738 h 861"/>
                <a:gd name="T10" fmla="*/ 272369 w 580"/>
                <a:gd name="T11" fmla="*/ 71738 h 861"/>
                <a:gd name="T12" fmla="*/ 269232 w 580"/>
                <a:gd name="T13" fmla="*/ 65454 h 861"/>
                <a:gd name="T14" fmla="*/ 268709 w 580"/>
                <a:gd name="T15" fmla="*/ 64407 h 861"/>
                <a:gd name="T16" fmla="*/ 265573 w 580"/>
                <a:gd name="T17" fmla="*/ 58647 h 861"/>
                <a:gd name="T18" fmla="*/ 265573 w 580"/>
                <a:gd name="T19" fmla="*/ 58124 h 861"/>
                <a:gd name="T20" fmla="*/ 258254 w 580"/>
                <a:gd name="T21" fmla="*/ 45556 h 861"/>
                <a:gd name="T22" fmla="*/ 257731 w 580"/>
                <a:gd name="T23" fmla="*/ 45033 h 861"/>
                <a:gd name="T24" fmla="*/ 244662 w 580"/>
                <a:gd name="T25" fmla="*/ 27753 h 861"/>
                <a:gd name="T26" fmla="*/ 244662 w 580"/>
                <a:gd name="T27" fmla="*/ 27753 h 861"/>
                <a:gd name="T28" fmla="*/ 210681 w 580"/>
                <a:gd name="T29" fmla="*/ 0 h 861"/>
                <a:gd name="T30" fmla="*/ 210681 w 580"/>
                <a:gd name="T31" fmla="*/ 0 h 861"/>
                <a:gd name="T32" fmla="*/ 219568 w 580"/>
                <a:gd name="T33" fmla="*/ 16233 h 861"/>
                <a:gd name="T34" fmla="*/ 194475 w 580"/>
                <a:gd name="T35" fmla="*/ 292712 h 861"/>
                <a:gd name="T36" fmla="*/ 100374 w 580"/>
                <a:gd name="T37" fmla="*/ 349265 h 861"/>
                <a:gd name="T38" fmla="*/ 0 w 580"/>
                <a:gd name="T39" fmla="*/ 337745 h 861"/>
                <a:gd name="T40" fmla="*/ 0 w 580"/>
                <a:gd name="T41" fmla="*/ 337745 h 861"/>
                <a:gd name="T42" fmla="*/ 3137 w 580"/>
                <a:gd name="T43" fmla="*/ 344552 h 861"/>
                <a:gd name="T44" fmla="*/ 3137 w 580"/>
                <a:gd name="T45" fmla="*/ 344552 h 861"/>
                <a:gd name="T46" fmla="*/ 9933 w 580"/>
                <a:gd name="T47" fmla="*/ 364450 h 861"/>
                <a:gd name="T48" fmla="*/ 9933 w 580"/>
                <a:gd name="T49" fmla="*/ 364974 h 861"/>
                <a:gd name="T50" fmla="*/ 11501 w 580"/>
                <a:gd name="T51" fmla="*/ 371257 h 861"/>
                <a:gd name="T52" fmla="*/ 11501 w 580"/>
                <a:gd name="T53" fmla="*/ 371257 h 861"/>
                <a:gd name="T54" fmla="*/ 13070 w 580"/>
                <a:gd name="T55" fmla="*/ 384872 h 861"/>
                <a:gd name="T56" fmla="*/ 13070 w 580"/>
                <a:gd name="T57" fmla="*/ 385396 h 861"/>
                <a:gd name="T58" fmla="*/ 13592 w 580"/>
                <a:gd name="T59" fmla="*/ 391679 h 861"/>
                <a:gd name="T60" fmla="*/ 13592 w 580"/>
                <a:gd name="T61" fmla="*/ 392203 h 861"/>
                <a:gd name="T62" fmla="*/ 13070 w 580"/>
                <a:gd name="T63" fmla="*/ 405817 h 861"/>
                <a:gd name="T64" fmla="*/ 13070 w 580"/>
                <a:gd name="T65" fmla="*/ 406341 h 861"/>
                <a:gd name="T66" fmla="*/ 12547 w 580"/>
                <a:gd name="T67" fmla="*/ 412625 h 861"/>
                <a:gd name="T68" fmla="*/ 12547 w 580"/>
                <a:gd name="T69" fmla="*/ 413672 h 861"/>
                <a:gd name="T70" fmla="*/ 11501 w 580"/>
                <a:gd name="T71" fmla="*/ 420479 h 861"/>
                <a:gd name="T72" fmla="*/ 10978 w 580"/>
                <a:gd name="T73" fmla="*/ 421003 h 861"/>
                <a:gd name="T74" fmla="*/ 9933 w 580"/>
                <a:gd name="T75" fmla="*/ 427810 h 861"/>
                <a:gd name="T76" fmla="*/ 9933 w 580"/>
                <a:gd name="T77" fmla="*/ 428334 h 861"/>
                <a:gd name="T78" fmla="*/ 7842 w 580"/>
                <a:gd name="T79" fmla="*/ 434617 h 861"/>
                <a:gd name="T80" fmla="*/ 7842 w 580"/>
                <a:gd name="T81" fmla="*/ 436188 h 861"/>
                <a:gd name="T82" fmla="*/ 5751 w 580"/>
                <a:gd name="T83" fmla="*/ 442472 h 861"/>
                <a:gd name="T84" fmla="*/ 5228 w 580"/>
                <a:gd name="T85" fmla="*/ 444043 h 861"/>
                <a:gd name="T86" fmla="*/ 2614 w 580"/>
                <a:gd name="T87" fmla="*/ 450850 h 861"/>
                <a:gd name="T88" fmla="*/ 127036 w 580"/>
                <a:gd name="T89" fmla="*/ 411577 h 861"/>
                <a:gd name="T90" fmla="*/ 270278 w 580"/>
                <a:gd name="T91" fmla="*/ 261818 h 861"/>
                <a:gd name="T92" fmla="*/ 281256 w 580"/>
                <a:gd name="T93" fmla="*/ 93207 h 861"/>
                <a:gd name="T94" fmla="*/ 278642 w 580"/>
                <a:gd name="T95" fmla="*/ 86923 h 8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80" h="861">
                  <a:moveTo>
                    <a:pt x="533" y="166"/>
                  </a:moveTo>
                  <a:cubicBezTo>
                    <a:pt x="533" y="165"/>
                    <a:pt x="533" y="164"/>
                    <a:pt x="532" y="163"/>
                  </a:cubicBezTo>
                  <a:cubicBezTo>
                    <a:pt x="531" y="159"/>
                    <a:pt x="529" y="155"/>
                    <a:pt x="527" y="151"/>
                  </a:cubicBezTo>
                  <a:cubicBezTo>
                    <a:pt x="527" y="151"/>
                    <a:pt x="527" y="150"/>
                    <a:pt x="527" y="150"/>
                  </a:cubicBezTo>
                  <a:cubicBezTo>
                    <a:pt x="525" y="145"/>
                    <a:pt x="523" y="141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19" y="133"/>
                    <a:pt x="517" y="129"/>
                    <a:pt x="515" y="125"/>
                  </a:cubicBezTo>
                  <a:cubicBezTo>
                    <a:pt x="515" y="125"/>
                    <a:pt x="515" y="124"/>
                    <a:pt x="514" y="123"/>
                  </a:cubicBezTo>
                  <a:cubicBezTo>
                    <a:pt x="512" y="119"/>
                    <a:pt x="510" y="116"/>
                    <a:pt x="508" y="112"/>
                  </a:cubicBezTo>
                  <a:cubicBezTo>
                    <a:pt x="508" y="111"/>
                    <a:pt x="508" y="111"/>
                    <a:pt x="508" y="111"/>
                  </a:cubicBezTo>
                  <a:cubicBezTo>
                    <a:pt x="503" y="103"/>
                    <a:pt x="499" y="95"/>
                    <a:pt x="494" y="87"/>
                  </a:cubicBezTo>
                  <a:cubicBezTo>
                    <a:pt x="494" y="87"/>
                    <a:pt x="493" y="87"/>
                    <a:pt x="493" y="86"/>
                  </a:cubicBezTo>
                  <a:cubicBezTo>
                    <a:pt x="486" y="75"/>
                    <a:pt x="477" y="64"/>
                    <a:pt x="468" y="53"/>
                  </a:cubicBezTo>
                  <a:cubicBezTo>
                    <a:pt x="468" y="53"/>
                    <a:pt x="468" y="53"/>
                    <a:pt x="468" y="53"/>
                  </a:cubicBezTo>
                  <a:cubicBezTo>
                    <a:pt x="450" y="32"/>
                    <a:pt x="428" y="14"/>
                    <a:pt x="403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09" y="10"/>
                    <a:pt x="415" y="20"/>
                    <a:pt x="420" y="31"/>
                  </a:cubicBezTo>
                  <a:cubicBezTo>
                    <a:pt x="500" y="197"/>
                    <a:pt x="489" y="413"/>
                    <a:pt x="372" y="559"/>
                  </a:cubicBezTo>
                  <a:cubicBezTo>
                    <a:pt x="328" y="613"/>
                    <a:pt x="262" y="656"/>
                    <a:pt x="192" y="667"/>
                  </a:cubicBezTo>
                  <a:cubicBezTo>
                    <a:pt x="125" y="679"/>
                    <a:pt x="62" y="670"/>
                    <a:pt x="0" y="645"/>
                  </a:cubicBezTo>
                  <a:cubicBezTo>
                    <a:pt x="0" y="645"/>
                    <a:pt x="0" y="645"/>
                    <a:pt x="0" y="645"/>
                  </a:cubicBezTo>
                  <a:cubicBezTo>
                    <a:pt x="2" y="649"/>
                    <a:pt x="4" y="654"/>
                    <a:pt x="6" y="658"/>
                  </a:cubicBezTo>
                  <a:cubicBezTo>
                    <a:pt x="6" y="658"/>
                    <a:pt x="6" y="658"/>
                    <a:pt x="6" y="658"/>
                  </a:cubicBezTo>
                  <a:cubicBezTo>
                    <a:pt x="11" y="671"/>
                    <a:pt x="16" y="683"/>
                    <a:pt x="19" y="696"/>
                  </a:cubicBezTo>
                  <a:cubicBezTo>
                    <a:pt x="19" y="696"/>
                    <a:pt x="19" y="696"/>
                    <a:pt x="19" y="697"/>
                  </a:cubicBezTo>
                  <a:cubicBezTo>
                    <a:pt x="20" y="701"/>
                    <a:pt x="21" y="705"/>
                    <a:pt x="22" y="709"/>
                  </a:cubicBezTo>
                  <a:cubicBezTo>
                    <a:pt x="22" y="709"/>
                    <a:pt x="22" y="709"/>
                    <a:pt x="22" y="709"/>
                  </a:cubicBezTo>
                  <a:cubicBezTo>
                    <a:pt x="23" y="718"/>
                    <a:pt x="25" y="726"/>
                    <a:pt x="25" y="735"/>
                  </a:cubicBezTo>
                  <a:cubicBezTo>
                    <a:pt x="25" y="735"/>
                    <a:pt x="25" y="736"/>
                    <a:pt x="25" y="736"/>
                  </a:cubicBezTo>
                  <a:cubicBezTo>
                    <a:pt x="26" y="740"/>
                    <a:pt x="26" y="744"/>
                    <a:pt x="26" y="748"/>
                  </a:cubicBezTo>
                  <a:cubicBezTo>
                    <a:pt x="26" y="749"/>
                    <a:pt x="26" y="749"/>
                    <a:pt x="26" y="749"/>
                  </a:cubicBezTo>
                  <a:cubicBezTo>
                    <a:pt x="26" y="758"/>
                    <a:pt x="26" y="766"/>
                    <a:pt x="25" y="775"/>
                  </a:cubicBezTo>
                  <a:cubicBezTo>
                    <a:pt x="25" y="775"/>
                    <a:pt x="25" y="776"/>
                    <a:pt x="25" y="776"/>
                  </a:cubicBezTo>
                  <a:cubicBezTo>
                    <a:pt x="25" y="780"/>
                    <a:pt x="25" y="784"/>
                    <a:pt x="24" y="788"/>
                  </a:cubicBezTo>
                  <a:cubicBezTo>
                    <a:pt x="24" y="789"/>
                    <a:pt x="24" y="790"/>
                    <a:pt x="24" y="790"/>
                  </a:cubicBezTo>
                  <a:cubicBezTo>
                    <a:pt x="23" y="794"/>
                    <a:pt x="22" y="799"/>
                    <a:pt x="22" y="803"/>
                  </a:cubicBezTo>
                  <a:cubicBezTo>
                    <a:pt x="22" y="803"/>
                    <a:pt x="22" y="804"/>
                    <a:pt x="21" y="804"/>
                  </a:cubicBezTo>
                  <a:cubicBezTo>
                    <a:pt x="21" y="808"/>
                    <a:pt x="20" y="812"/>
                    <a:pt x="19" y="817"/>
                  </a:cubicBezTo>
                  <a:cubicBezTo>
                    <a:pt x="19" y="817"/>
                    <a:pt x="19" y="817"/>
                    <a:pt x="19" y="818"/>
                  </a:cubicBezTo>
                  <a:cubicBezTo>
                    <a:pt x="18" y="822"/>
                    <a:pt x="17" y="826"/>
                    <a:pt x="15" y="830"/>
                  </a:cubicBezTo>
                  <a:cubicBezTo>
                    <a:pt x="15" y="831"/>
                    <a:pt x="15" y="832"/>
                    <a:pt x="15" y="833"/>
                  </a:cubicBezTo>
                  <a:cubicBezTo>
                    <a:pt x="14" y="837"/>
                    <a:pt x="12" y="841"/>
                    <a:pt x="11" y="845"/>
                  </a:cubicBezTo>
                  <a:cubicBezTo>
                    <a:pt x="11" y="846"/>
                    <a:pt x="10" y="847"/>
                    <a:pt x="10" y="848"/>
                  </a:cubicBezTo>
                  <a:cubicBezTo>
                    <a:pt x="9" y="852"/>
                    <a:pt x="7" y="856"/>
                    <a:pt x="5" y="861"/>
                  </a:cubicBezTo>
                  <a:cubicBezTo>
                    <a:pt x="96" y="851"/>
                    <a:pt x="172" y="827"/>
                    <a:pt x="243" y="786"/>
                  </a:cubicBezTo>
                  <a:cubicBezTo>
                    <a:pt x="362" y="717"/>
                    <a:pt x="467" y="634"/>
                    <a:pt x="517" y="500"/>
                  </a:cubicBezTo>
                  <a:cubicBezTo>
                    <a:pt x="556" y="395"/>
                    <a:pt x="580" y="289"/>
                    <a:pt x="538" y="178"/>
                  </a:cubicBezTo>
                  <a:cubicBezTo>
                    <a:pt x="537" y="174"/>
                    <a:pt x="535" y="170"/>
                    <a:pt x="533" y="166"/>
                  </a:cubicBezTo>
                  <a:close/>
                </a:path>
              </a:pathLst>
            </a:custGeom>
            <a:solidFill>
              <a:srgbClr val="A7CE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6" name="Freeform 995">
              <a:extLst>
                <a:ext uri="{FF2B5EF4-FFF2-40B4-BE49-F238E27FC236}">
                  <a16:creationId xmlns:a16="http://schemas.microsoft.com/office/drawing/2014/main" id="{A5AB6AD3-6426-4F8D-A41A-8B49C3EB75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8225" y="3498851"/>
              <a:ext cx="534988" cy="922338"/>
            </a:xfrm>
            <a:custGeom>
              <a:avLst/>
              <a:gdLst>
                <a:gd name="T0" fmla="*/ 524539 w 1024"/>
                <a:gd name="T1" fmla="*/ 405515 h 1765"/>
                <a:gd name="T2" fmla="*/ 428931 w 1024"/>
                <a:gd name="T3" fmla="*/ 388270 h 1765"/>
                <a:gd name="T4" fmla="*/ 277421 w 1024"/>
                <a:gd name="T5" fmla="*/ 261808 h 1765"/>
                <a:gd name="T6" fmla="*/ 315559 w 1024"/>
                <a:gd name="T7" fmla="*/ 193874 h 1765"/>
                <a:gd name="T8" fmla="*/ 99265 w 1024"/>
                <a:gd name="T9" fmla="*/ 66889 h 1765"/>
                <a:gd name="T10" fmla="*/ 133225 w 1024"/>
                <a:gd name="T11" fmla="*/ 245086 h 1765"/>
                <a:gd name="T12" fmla="*/ 24555 w 1024"/>
                <a:gd name="T13" fmla="*/ 382522 h 1765"/>
                <a:gd name="T14" fmla="*/ 20898 w 1024"/>
                <a:gd name="T15" fmla="*/ 628653 h 1765"/>
                <a:gd name="T16" fmla="*/ 22988 w 1024"/>
                <a:gd name="T17" fmla="*/ 743619 h 1765"/>
                <a:gd name="T18" fmla="*/ 44408 w 1024"/>
                <a:gd name="T19" fmla="*/ 917112 h 1765"/>
                <a:gd name="T20" fmla="*/ 114416 w 1024"/>
                <a:gd name="T21" fmla="*/ 835591 h 1765"/>
                <a:gd name="T22" fmla="*/ 167184 w 1024"/>
                <a:gd name="T23" fmla="*/ 631266 h 1765"/>
                <a:gd name="T24" fmla="*/ 198531 w 1024"/>
                <a:gd name="T25" fmla="*/ 662620 h 1765"/>
                <a:gd name="T26" fmla="*/ 296229 w 1024"/>
                <a:gd name="T27" fmla="*/ 915545 h 1765"/>
                <a:gd name="T28" fmla="*/ 327053 w 1024"/>
                <a:gd name="T29" fmla="*/ 736303 h 1765"/>
                <a:gd name="T30" fmla="*/ 303543 w 1024"/>
                <a:gd name="T31" fmla="*/ 475017 h 1765"/>
                <a:gd name="T32" fmla="*/ 102400 w 1024"/>
                <a:gd name="T33" fmla="*/ 167745 h 1765"/>
                <a:gd name="T34" fmla="*/ 311902 w 1024"/>
                <a:gd name="T35" fmla="*/ 159384 h 1765"/>
                <a:gd name="T36" fmla="*/ 102400 w 1024"/>
                <a:gd name="T37" fmla="*/ 167745 h 1765"/>
                <a:gd name="T38" fmla="*/ 309812 w 1024"/>
                <a:gd name="T39" fmla="*/ 742574 h 1765"/>
                <a:gd name="T40" fmla="*/ 292049 w 1024"/>
                <a:gd name="T41" fmla="*/ 900390 h 1765"/>
                <a:gd name="T42" fmla="*/ 215249 w 1024"/>
                <a:gd name="T43" fmla="*/ 656872 h 1765"/>
                <a:gd name="T44" fmla="*/ 176588 w 1024"/>
                <a:gd name="T45" fmla="*/ 599912 h 1765"/>
                <a:gd name="T46" fmla="*/ 118596 w 1024"/>
                <a:gd name="T47" fmla="*/ 708606 h 1765"/>
                <a:gd name="T48" fmla="*/ 90906 w 1024"/>
                <a:gd name="T49" fmla="*/ 872171 h 1765"/>
                <a:gd name="T50" fmla="*/ 22465 w 1024"/>
                <a:gd name="T51" fmla="*/ 870603 h 1765"/>
                <a:gd name="T52" fmla="*/ 73143 w 1024"/>
                <a:gd name="T53" fmla="*/ 631266 h 1765"/>
                <a:gd name="T54" fmla="*/ 118074 w 1024"/>
                <a:gd name="T55" fmla="*/ 429553 h 1765"/>
                <a:gd name="T56" fmla="*/ 111804 w 1024"/>
                <a:gd name="T57" fmla="*/ 389315 h 1765"/>
                <a:gd name="T58" fmla="*/ 32914 w 1024"/>
                <a:gd name="T59" fmla="*/ 616111 h 1765"/>
                <a:gd name="T60" fmla="*/ 49633 w 1024"/>
                <a:gd name="T61" fmla="*/ 366845 h 1765"/>
                <a:gd name="T62" fmla="*/ 179723 w 1024"/>
                <a:gd name="T63" fmla="*/ 256060 h 1765"/>
                <a:gd name="T64" fmla="*/ 313992 w 1024"/>
                <a:gd name="T65" fmla="*/ 352213 h 1765"/>
                <a:gd name="T66" fmla="*/ 483788 w 1024"/>
                <a:gd name="T67" fmla="*/ 393496 h 1765"/>
                <a:gd name="T68" fmla="*/ 483788 w 1024"/>
                <a:gd name="T69" fmla="*/ 449934 h 1765"/>
                <a:gd name="T70" fmla="*/ 327576 w 1024"/>
                <a:gd name="T71" fmla="*/ 465611 h 1765"/>
                <a:gd name="T72" fmla="*/ 269584 w 1024"/>
                <a:gd name="T73" fmla="*/ 422760 h 176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24" h="1765">
                  <a:moveTo>
                    <a:pt x="914" y="892"/>
                  </a:moveTo>
                  <a:cubicBezTo>
                    <a:pt x="959" y="882"/>
                    <a:pt x="1024" y="858"/>
                    <a:pt x="1004" y="776"/>
                  </a:cubicBezTo>
                  <a:cubicBezTo>
                    <a:pt x="995" y="737"/>
                    <a:pt x="970" y="712"/>
                    <a:pt x="931" y="719"/>
                  </a:cubicBezTo>
                  <a:cubicBezTo>
                    <a:pt x="894" y="725"/>
                    <a:pt x="857" y="733"/>
                    <a:pt x="821" y="743"/>
                  </a:cubicBezTo>
                  <a:cubicBezTo>
                    <a:pt x="751" y="763"/>
                    <a:pt x="704" y="767"/>
                    <a:pt x="644" y="672"/>
                  </a:cubicBezTo>
                  <a:cubicBezTo>
                    <a:pt x="607" y="615"/>
                    <a:pt x="578" y="551"/>
                    <a:pt x="531" y="501"/>
                  </a:cubicBezTo>
                  <a:cubicBezTo>
                    <a:pt x="517" y="486"/>
                    <a:pt x="520" y="476"/>
                    <a:pt x="532" y="465"/>
                  </a:cubicBezTo>
                  <a:cubicBezTo>
                    <a:pt x="561" y="437"/>
                    <a:pt x="584" y="405"/>
                    <a:pt x="604" y="371"/>
                  </a:cubicBezTo>
                  <a:cubicBezTo>
                    <a:pt x="650" y="288"/>
                    <a:pt x="656" y="107"/>
                    <a:pt x="480" y="43"/>
                  </a:cubicBezTo>
                  <a:cubicBezTo>
                    <a:pt x="387" y="0"/>
                    <a:pt x="242" y="57"/>
                    <a:pt x="190" y="128"/>
                  </a:cubicBezTo>
                  <a:cubicBezTo>
                    <a:pt x="152" y="185"/>
                    <a:pt x="136" y="259"/>
                    <a:pt x="157" y="325"/>
                  </a:cubicBezTo>
                  <a:cubicBezTo>
                    <a:pt x="175" y="382"/>
                    <a:pt x="205" y="430"/>
                    <a:pt x="255" y="469"/>
                  </a:cubicBezTo>
                  <a:cubicBezTo>
                    <a:pt x="202" y="485"/>
                    <a:pt x="125" y="548"/>
                    <a:pt x="95" y="596"/>
                  </a:cubicBezTo>
                  <a:cubicBezTo>
                    <a:pt x="68" y="643"/>
                    <a:pt x="58" y="678"/>
                    <a:pt x="47" y="732"/>
                  </a:cubicBezTo>
                  <a:cubicBezTo>
                    <a:pt x="19" y="859"/>
                    <a:pt x="13" y="987"/>
                    <a:pt x="2" y="1116"/>
                  </a:cubicBezTo>
                  <a:cubicBezTo>
                    <a:pt x="0" y="1150"/>
                    <a:pt x="9" y="1182"/>
                    <a:pt x="40" y="1203"/>
                  </a:cubicBezTo>
                  <a:cubicBezTo>
                    <a:pt x="58" y="1216"/>
                    <a:pt x="62" y="1232"/>
                    <a:pt x="61" y="1256"/>
                  </a:cubicBezTo>
                  <a:cubicBezTo>
                    <a:pt x="59" y="1312"/>
                    <a:pt x="51" y="1367"/>
                    <a:pt x="44" y="1423"/>
                  </a:cubicBezTo>
                  <a:cubicBezTo>
                    <a:pt x="33" y="1505"/>
                    <a:pt x="23" y="1588"/>
                    <a:pt x="14" y="1671"/>
                  </a:cubicBezTo>
                  <a:cubicBezTo>
                    <a:pt x="8" y="1720"/>
                    <a:pt x="36" y="1749"/>
                    <a:pt x="85" y="1755"/>
                  </a:cubicBezTo>
                  <a:cubicBezTo>
                    <a:pt x="111" y="1758"/>
                    <a:pt x="180" y="1765"/>
                    <a:pt x="199" y="1695"/>
                  </a:cubicBezTo>
                  <a:cubicBezTo>
                    <a:pt x="204" y="1664"/>
                    <a:pt x="213" y="1633"/>
                    <a:pt x="219" y="1599"/>
                  </a:cubicBezTo>
                  <a:cubicBezTo>
                    <a:pt x="239" y="1488"/>
                    <a:pt x="259" y="1377"/>
                    <a:pt x="291" y="1269"/>
                  </a:cubicBezTo>
                  <a:cubicBezTo>
                    <a:pt x="297" y="1247"/>
                    <a:pt x="307" y="1227"/>
                    <a:pt x="320" y="1208"/>
                  </a:cubicBezTo>
                  <a:cubicBezTo>
                    <a:pt x="337" y="1184"/>
                    <a:pt x="353" y="1186"/>
                    <a:pt x="365" y="1214"/>
                  </a:cubicBezTo>
                  <a:cubicBezTo>
                    <a:pt x="372" y="1231"/>
                    <a:pt x="377" y="1249"/>
                    <a:pt x="380" y="1268"/>
                  </a:cubicBezTo>
                  <a:cubicBezTo>
                    <a:pt x="399" y="1391"/>
                    <a:pt x="424" y="1512"/>
                    <a:pt x="432" y="1637"/>
                  </a:cubicBezTo>
                  <a:cubicBezTo>
                    <a:pt x="439" y="1746"/>
                    <a:pt x="482" y="1756"/>
                    <a:pt x="567" y="1752"/>
                  </a:cubicBezTo>
                  <a:cubicBezTo>
                    <a:pt x="610" y="1758"/>
                    <a:pt x="645" y="1731"/>
                    <a:pt x="647" y="1657"/>
                  </a:cubicBezTo>
                  <a:cubicBezTo>
                    <a:pt x="648" y="1573"/>
                    <a:pt x="636" y="1491"/>
                    <a:pt x="626" y="1409"/>
                  </a:cubicBezTo>
                  <a:cubicBezTo>
                    <a:pt x="612" y="1289"/>
                    <a:pt x="610" y="1168"/>
                    <a:pt x="593" y="1049"/>
                  </a:cubicBezTo>
                  <a:cubicBezTo>
                    <a:pt x="587" y="1006"/>
                    <a:pt x="572" y="961"/>
                    <a:pt x="581" y="909"/>
                  </a:cubicBezTo>
                  <a:cubicBezTo>
                    <a:pt x="660" y="954"/>
                    <a:pt x="798" y="919"/>
                    <a:pt x="914" y="892"/>
                  </a:cubicBezTo>
                  <a:close/>
                  <a:moveTo>
                    <a:pt x="196" y="321"/>
                  </a:moveTo>
                  <a:cubicBezTo>
                    <a:pt x="166" y="233"/>
                    <a:pt x="203" y="60"/>
                    <a:pt x="405" y="63"/>
                  </a:cubicBezTo>
                  <a:cubicBezTo>
                    <a:pt x="577" y="56"/>
                    <a:pt x="612" y="238"/>
                    <a:pt x="597" y="305"/>
                  </a:cubicBezTo>
                  <a:cubicBezTo>
                    <a:pt x="581" y="373"/>
                    <a:pt x="545" y="464"/>
                    <a:pt x="404" y="473"/>
                  </a:cubicBezTo>
                  <a:cubicBezTo>
                    <a:pt x="279" y="466"/>
                    <a:pt x="229" y="417"/>
                    <a:pt x="196" y="321"/>
                  </a:cubicBezTo>
                  <a:close/>
                  <a:moveTo>
                    <a:pt x="516" y="809"/>
                  </a:moveTo>
                  <a:cubicBezTo>
                    <a:pt x="558" y="1011"/>
                    <a:pt x="577" y="1216"/>
                    <a:pt x="593" y="1421"/>
                  </a:cubicBezTo>
                  <a:cubicBezTo>
                    <a:pt x="599" y="1499"/>
                    <a:pt x="609" y="1578"/>
                    <a:pt x="606" y="1657"/>
                  </a:cubicBezTo>
                  <a:cubicBezTo>
                    <a:pt x="605" y="1679"/>
                    <a:pt x="606" y="1721"/>
                    <a:pt x="559" y="1723"/>
                  </a:cubicBezTo>
                  <a:cubicBezTo>
                    <a:pt x="497" y="1732"/>
                    <a:pt x="480" y="1698"/>
                    <a:pt x="478" y="1688"/>
                  </a:cubicBezTo>
                  <a:cubicBezTo>
                    <a:pt x="471" y="1655"/>
                    <a:pt x="424" y="1369"/>
                    <a:pt x="412" y="1257"/>
                  </a:cubicBezTo>
                  <a:cubicBezTo>
                    <a:pt x="409" y="1235"/>
                    <a:pt x="402" y="1212"/>
                    <a:pt x="393" y="1192"/>
                  </a:cubicBezTo>
                  <a:cubicBezTo>
                    <a:pt x="383" y="1168"/>
                    <a:pt x="367" y="1146"/>
                    <a:pt x="338" y="1148"/>
                  </a:cubicBezTo>
                  <a:cubicBezTo>
                    <a:pt x="311" y="1149"/>
                    <a:pt x="292" y="1166"/>
                    <a:pt x="281" y="1190"/>
                  </a:cubicBezTo>
                  <a:cubicBezTo>
                    <a:pt x="257" y="1244"/>
                    <a:pt x="237" y="1299"/>
                    <a:pt x="227" y="1356"/>
                  </a:cubicBezTo>
                  <a:cubicBezTo>
                    <a:pt x="210" y="1454"/>
                    <a:pt x="185" y="1551"/>
                    <a:pt x="177" y="1651"/>
                  </a:cubicBezTo>
                  <a:cubicBezTo>
                    <a:pt x="177" y="1657"/>
                    <a:pt x="175" y="1663"/>
                    <a:pt x="174" y="1669"/>
                  </a:cubicBezTo>
                  <a:cubicBezTo>
                    <a:pt x="162" y="1720"/>
                    <a:pt x="111" y="1739"/>
                    <a:pt x="66" y="1710"/>
                  </a:cubicBezTo>
                  <a:cubicBezTo>
                    <a:pt x="49" y="1699"/>
                    <a:pt x="42" y="1682"/>
                    <a:pt x="43" y="1666"/>
                  </a:cubicBezTo>
                  <a:cubicBezTo>
                    <a:pt x="49" y="1589"/>
                    <a:pt x="90" y="1343"/>
                    <a:pt x="95" y="1295"/>
                  </a:cubicBezTo>
                  <a:cubicBezTo>
                    <a:pt x="98" y="1267"/>
                    <a:pt x="91" y="1204"/>
                    <a:pt x="140" y="1208"/>
                  </a:cubicBezTo>
                  <a:cubicBezTo>
                    <a:pt x="176" y="1214"/>
                    <a:pt x="198" y="1120"/>
                    <a:pt x="202" y="1076"/>
                  </a:cubicBezTo>
                  <a:cubicBezTo>
                    <a:pt x="211" y="991"/>
                    <a:pt x="220" y="907"/>
                    <a:pt x="226" y="822"/>
                  </a:cubicBezTo>
                  <a:cubicBezTo>
                    <a:pt x="229" y="782"/>
                    <a:pt x="244" y="746"/>
                    <a:pt x="257" y="701"/>
                  </a:cubicBezTo>
                  <a:cubicBezTo>
                    <a:pt x="219" y="702"/>
                    <a:pt x="218" y="721"/>
                    <a:pt x="214" y="745"/>
                  </a:cubicBezTo>
                  <a:cubicBezTo>
                    <a:pt x="205" y="790"/>
                    <a:pt x="181" y="1063"/>
                    <a:pt x="153" y="1151"/>
                  </a:cubicBezTo>
                  <a:cubicBezTo>
                    <a:pt x="141" y="1191"/>
                    <a:pt x="97" y="1203"/>
                    <a:pt x="63" y="1179"/>
                  </a:cubicBezTo>
                  <a:cubicBezTo>
                    <a:pt x="43" y="1165"/>
                    <a:pt x="42" y="1146"/>
                    <a:pt x="43" y="1121"/>
                  </a:cubicBezTo>
                  <a:cubicBezTo>
                    <a:pt x="51" y="981"/>
                    <a:pt x="54" y="839"/>
                    <a:pt x="95" y="702"/>
                  </a:cubicBezTo>
                  <a:cubicBezTo>
                    <a:pt x="122" y="614"/>
                    <a:pt x="155" y="562"/>
                    <a:pt x="229" y="517"/>
                  </a:cubicBezTo>
                  <a:cubicBezTo>
                    <a:pt x="254" y="501"/>
                    <a:pt x="315" y="493"/>
                    <a:pt x="344" y="490"/>
                  </a:cubicBezTo>
                  <a:cubicBezTo>
                    <a:pt x="469" y="480"/>
                    <a:pt x="544" y="549"/>
                    <a:pt x="592" y="657"/>
                  </a:cubicBezTo>
                  <a:cubicBezTo>
                    <a:pt x="594" y="663"/>
                    <a:pt x="598" y="668"/>
                    <a:pt x="601" y="674"/>
                  </a:cubicBezTo>
                  <a:cubicBezTo>
                    <a:pt x="661" y="786"/>
                    <a:pt x="705" y="807"/>
                    <a:pt x="828" y="776"/>
                  </a:cubicBezTo>
                  <a:cubicBezTo>
                    <a:pt x="860" y="768"/>
                    <a:pt x="893" y="753"/>
                    <a:pt x="926" y="753"/>
                  </a:cubicBezTo>
                  <a:cubicBezTo>
                    <a:pt x="959" y="753"/>
                    <a:pt x="988" y="779"/>
                    <a:pt x="978" y="809"/>
                  </a:cubicBezTo>
                  <a:cubicBezTo>
                    <a:pt x="969" y="849"/>
                    <a:pt x="946" y="857"/>
                    <a:pt x="926" y="861"/>
                  </a:cubicBezTo>
                  <a:cubicBezTo>
                    <a:pt x="838" y="875"/>
                    <a:pt x="755" y="902"/>
                    <a:pt x="663" y="897"/>
                  </a:cubicBezTo>
                  <a:cubicBezTo>
                    <a:pt x="651" y="897"/>
                    <a:pt x="638" y="894"/>
                    <a:pt x="627" y="891"/>
                  </a:cubicBezTo>
                  <a:cubicBezTo>
                    <a:pt x="585" y="879"/>
                    <a:pt x="555" y="862"/>
                    <a:pt x="513" y="742"/>
                  </a:cubicBezTo>
                  <a:cubicBezTo>
                    <a:pt x="491" y="745"/>
                    <a:pt x="512" y="787"/>
                    <a:pt x="516" y="80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7" name="Freeform 996">
              <a:extLst>
                <a:ext uri="{FF2B5EF4-FFF2-40B4-BE49-F238E27FC236}">
                  <a16:creationId xmlns:a16="http://schemas.microsoft.com/office/drawing/2014/main" id="{1E564985-3320-4832-8600-52FB61F201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0550" y="3519488"/>
              <a:ext cx="484188" cy="923925"/>
            </a:xfrm>
            <a:custGeom>
              <a:avLst/>
              <a:gdLst>
                <a:gd name="T0" fmla="*/ 471130 w 927"/>
                <a:gd name="T1" fmla="*/ 580589 h 1768"/>
                <a:gd name="T2" fmla="*/ 447626 w 927"/>
                <a:gd name="T3" fmla="*/ 337065 h 1768"/>
                <a:gd name="T4" fmla="*/ 376068 w 927"/>
                <a:gd name="T5" fmla="*/ 223665 h 1768"/>
                <a:gd name="T6" fmla="*/ 326971 w 927"/>
                <a:gd name="T7" fmla="*/ 523 h 1768"/>
                <a:gd name="T8" fmla="*/ 213628 w 927"/>
                <a:gd name="T9" fmla="*/ 146323 h 1768"/>
                <a:gd name="T10" fmla="*/ 226163 w 927"/>
                <a:gd name="T11" fmla="*/ 237252 h 1768"/>
                <a:gd name="T12" fmla="*/ 64245 w 927"/>
                <a:gd name="T13" fmla="*/ 430085 h 1768"/>
                <a:gd name="T14" fmla="*/ 57455 w 927"/>
                <a:gd name="T15" fmla="*/ 541395 h 1768"/>
                <a:gd name="T16" fmla="*/ 194824 w 927"/>
                <a:gd name="T17" fmla="*/ 460917 h 1768"/>
                <a:gd name="T18" fmla="*/ 117521 w 927"/>
                <a:gd name="T19" fmla="*/ 851286 h 1768"/>
                <a:gd name="T20" fmla="*/ 207882 w 927"/>
                <a:gd name="T21" fmla="*/ 869576 h 1768"/>
                <a:gd name="T22" fmla="*/ 277873 w 927"/>
                <a:gd name="T23" fmla="*/ 620305 h 1768"/>
                <a:gd name="T24" fmla="*/ 326971 w 927"/>
                <a:gd name="T25" fmla="*/ 698170 h 1768"/>
                <a:gd name="T26" fmla="*/ 420465 w 927"/>
                <a:gd name="T27" fmla="*/ 904067 h 1768"/>
                <a:gd name="T28" fmla="*/ 446059 w 927"/>
                <a:gd name="T29" fmla="*/ 823067 h 1768"/>
                <a:gd name="T30" fmla="*/ 447626 w 927"/>
                <a:gd name="T31" fmla="*/ 606195 h 1768"/>
                <a:gd name="T32" fmla="*/ 309212 w 927"/>
                <a:gd name="T33" fmla="*/ 16200 h 1768"/>
                <a:gd name="T34" fmla="*/ 371890 w 927"/>
                <a:gd name="T35" fmla="*/ 207988 h 1768"/>
                <a:gd name="T36" fmla="*/ 227730 w 927"/>
                <a:gd name="T37" fmla="*/ 100858 h 1768"/>
                <a:gd name="T38" fmla="*/ 406885 w 927"/>
                <a:gd name="T39" fmla="*/ 546621 h 1768"/>
                <a:gd name="T40" fmla="*/ 369278 w 927"/>
                <a:gd name="T41" fmla="*/ 345949 h 1768"/>
                <a:gd name="T42" fmla="*/ 352042 w 927"/>
                <a:gd name="T43" fmla="*/ 352220 h 1768"/>
                <a:gd name="T44" fmla="*/ 390171 w 927"/>
                <a:gd name="T45" fmla="*/ 513176 h 1768"/>
                <a:gd name="T46" fmla="*/ 416809 w 927"/>
                <a:gd name="T47" fmla="*/ 635982 h 1768"/>
                <a:gd name="T48" fmla="*/ 400617 w 927"/>
                <a:gd name="T49" fmla="*/ 893093 h 1768"/>
                <a:gd name="T50" fmla="*/ 346819 w 927"/>
                <a:gd name="T51" fmla="*/ 802163 h 1768"/>
                <a:gd name="T52" fmla="*/ 326971 w 927"/>
                <a:gd name="T53" fmla="*/ 618737 h 1768"/>
                <a:gd name="T54" fmla="*/ 255935 w 927"/>
                <a:gd name="T55" fmla="*/ 621350 h 1768"/>
                <a:gd name="T56" fmla="*/ 194824 w 927"/>
                <a:gd name="T57" fmla="*/ 861215 h 1768"/>
                <a:gd name="T58" fmla="*/ 138414 w 927"/>
                <a:gd name="T59" fmla="*/ 871667 h 1768"/>
                <a:gd name="T60" fmla="*/ 159829 w 927"/>
                <a:gd name="T61" fmla="*/ 728479 h 1768"/>
                <a:gd name="T62" fmla="*/ 223029 w 927"/>
                <a:gd name="T63" fmla="*/ 356924 h 1768"/>
                <a:gd name="T64" fmla="*/ 205271 w 927"/>
                <a:gd name="T65" fmla="*/ 356401 h 1768"/>
                <a:gd name="T66" fmla="*/ 179155 w 927"/>
                <a:gd name="T67" fmla="*/ 449943 h 1768"/>
                <a:gd name="T68" fmla="*/ 49098 w 927"/>
                <a:gd name="T69" fmla="*/ 523105 h 1768"/>
                <a:gd name="T70" fmla="*/ 108120 w 927"/>
                <a:gd name="T71" fmla="*/ 421201 h 1768"/>
                <a:gd name="T72" fmla="*/ 208405 w 927"/>
                <a:gd name="T73" fmla="*/ 279059 h 1768"/>
                <a:gd name="T74" fmla="*/ 390693 w 927"/>
                <a:gd name="T75" fmla="*/ 261814 h 1768"/>
                <a:gd name="T76" fmla="*/ 461728 w 927"/>
                <a:gd name="T77" fmla="*/ 513698 h 1768"/>
                <a:gd name="T78" fmla="*/ 412631 w 927"/>
                <a:gd name="T79" fmla="*/ 578498 h 176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927" h="1768">
                  <a:moveTo>
                    <a:pt x="857" y="1160"/>
                  </a:moveTo>
                  <a:cubicBezTo>
                    <a:pt x="877" y="1150"/>
                    <a:pt x="894" y="1131"/>
                    <a:pt x="902" y="1111"/>
                  </a:cubicBezTo>
                  <a:cubicBezTo>
                    <a:pt x="927" y="1051"/>
                    <a:pt x="911" y="989"/>
                    <a:pt x="906" y="927"/>
                  </a:cubicBezTo>
                  <a:cubicBezTo>
                    <a:pt x="898" y="832"/>
                    <a:pt x="878" y="738"/>
                    <a:pt x="857" y="645"/>
                  </a:cubicBezTo>
                  <a:cubicBezTo>
                    <a:pt x="838" y="564"/>
                    <a:pt x="809" y="490"/>
                    <a:pt x="733" y="444"/>
                  </a:cubicBezTo>
                  <a:cubicBezTo>
                    <a:pt x="728" y="441"/>
                    <a:pt x="725" y="435"/>
                    <a:pt x="720" y="428"/>
                  </a:cubicBezTo>
                  <a:cubicBezTo>
                    <a:pt x="835" y="367"/>
                    <a:pt x="859" y="261"/>
                    <a:pt x="834" y="144"/>
                  </a:cubicBezTo>
                  <a:cubicBezTo>
                    <a:pt x="810" y="59"/>
                    <a:pt x="726" y="1"/>
                    <a:pt x="626" y="1"/>
                  </a:cubicBezTo>
                  <a:cubicBezTo>
                    <a:pt x="572" y="0"/>
                    <a:pt x="504" y="24"/>
                    <a:pt x="467" y="66"/>
                  </a:cubicBezTo>
                  <a:cubicBezTo>
                    <a:pt x="411" y="131"/>
                    <a:pt x="393" y="192"/>
                    <a:pt x="409" y="280"/>
                  </a:cubicBezTo>
                  <a:cubicBezTo>
                    <a:pt x="418" y="327"/>
                    <a:pt x="479" y="406"/>
                    <a:pt x="516" y="418"/>
                  </a:cubicBezTo>
                  <a:cubicBezTo>
                    <a:pt x="493" y="420"/>
                    <a:pt x="465" y="432"/>
                    <a:pt x="433" y="454"/>
                  </a:cubicBezTo>
                  <a:cubicBezTo>
                    <a:pt x="360" y="502"/>
                    <a:pt x="336" y="569"/>
                    <a:pt x="321" y="599"/>
                  </a:cubicBezTo>
                  <a:cubicBezTo>
                    <a:pt x="275" y="690"/>
                    <a:pt x="218" y="772"/>
                    <a:pt x="123" y="823"/>
                  </a:cubicBezTo>
                  <a:cubicBezTo>
                    <a:pt x="85" y="843"/>
                    <a:pt x="0" y="919"/>
                    <a:pt x="1" y="938"/>
                  </a:cubicBezTo>
                  <a:cubicBezTo>
                    <a:pt x="5" y="995"/>
                    <a:pt x="52" y="1042"/>
                    <a:pt x="110" y="1036"/>
                  </a:cubicBezTo>
                  <a:cubicBezTo>
                    <a:pt x="141" y="1032"/>
                    <a:pt x="170" y="1020"/>
                    <a:pt x="196" y="1001"/>
                  </a:cubicBezTo>
                  <a:cubicBezTo>
                    <a:pt x="249" y="963"/>
                    <a:pt x="305" y="928"/>
                    <a:pt x="373" y="882"/>
                  </a:cubicBezTo>
                  <a:cubicBezTo>
                    <a:pt x="358" y="1017"/>
                    <a:pt x="336" y="1135"/>
                    <a:pt x="308" y="1252"/>
                  </a:cubicBezTo>
                  <a:cubicBezTo>
                    <a:pt x="279" y="1377"/>
                    <a:pt x="251" y="1503"/>
                    <a:pt x="225" y="1629"/>
                  </a:cubicBezTo>
                  <a:cubicBezTo>
                    <a:pt x="213" y="1691"/>
                    <a:pt x="235" y="1709"/>
                    <a:pt x="301" y="1724"/>
                  </a:cubicBezTo>
                  <a:cubicBezTo>
                    <a:pt x="351" y="1736"/>
                    <a:pt x="385" y="1717"/>
                    <a:pt x="398" y="1664"/>
                  </a:cubicBezTo>
                  <a:cubicBezTo>
                    <a:pt x="428" y="1544"/>
                    <a:pt x="458" y="1423"/>
                    <a:pt x="485" y="1301"/>
                  </a:cubicBezTo>
                  <a:cubicBezTo>
                    <a:pt x="494" y="1261"/>
                    <a:pt x="505" y="1216"/>
                    <a:pt x="532" y="1187"/>
                  </a:cubicBezTo>
                  <a:cubicBezTo>
                    <a:pt x="555" y="1162"/>
                    <a:pt x="579" y="1168"/>
                    <a:pt x="595" y="1197"/>
                  </a:cubicBezTo>
                  <a:cubicBezTo>
                    <a:pt x="619" y="1237"/>
                    <a:pt x="622" y="1290"/>
                    <a:pt x="626" y="1336"/>
                  </a:cubicBezTo>
                  <a:cubicBezTo>
                    <a:pt x="632" y="1429"/>
                    <a:pt x="637" y="1523"/>
                    <a:pt x="643" y="1616"/>
                  </a:cubicBezTo>
                  <a:cubicBezTo>
                    <a:pt x="651" y="1744"/>
                    <a:pt x="682" y="1768"/>
                    <a:pt x="805" y="1730"/>
                  </a:cubicBezTo>
                  <a:cubicBezTo>
                    <a:pt x="834" y="1721"/>
                    <a:pt x="847" y="1703"/>
                    <a:pt x="849" y="1674"/>
                  </a:cubicBezTo>
                  <a:cubicBezTo>
                    <a:pt x="852" y="1641"/>
                    <a:pt x="855" y="1608"/>
                    <a:pt x="854" y="1575"/>
                  </a:cubicBezTo>
                  <a:cubicBezTo>
                    <a:pt x="849" y="1458"/>
                    <a:pt x="838" y="1311"/>
                    <a:pt x="826" y="1195"/>
                  </a:cubicBezTo>
                  <a:cubicBezTo>
                    <a:pt x="823" y="1165"/>
                    <a:pt x="828" y="1175"/>
                    <a:pt x="857" y="1160"/>
                  </a:cubicBezTo>
                  <a:close/>
                  <a:moveTo>
                    <a:pt x="436" y="193"/>
                  </a:moveTo>
                  <a:cubicBezTo>
                    <a:pt x="442" y="114"/>
                    <a:pt x="502" y="38"/>
                    <a:pt x="592" y="31"/>
                  </a:cubicBezTo>
                  <a:cubicBezTo>
                    <a:pt x="802" y="16"/>
                    <a:pt x="806" y="156"/>
                    <a:pt x="818" y="215"/>
                  </a:cubicBezTo>
                  <a:cubicBezTo>
                    <a:pt x="817" y="297"/>
                    <a:pt x="790" y="363"/>
                    <a:pt x="712" y="398"/>
                  </a:cubicBezTo>
                  <a:cubicBezTo>
                    <a:pt x="641" y="431"/>
                    <a:pt x="576" y="425"/>
                    <a:pt x="517" y="391"/>
                  </a:cubicBezTo>
                  <a:cubicBezTo>
                    <a:pt x="431" y="326"/>
                    <a:pt x="432" y="253"/>
                    <a:pt x="436" y="193"/>
                  </a:cubicBezTo>
                  <a:close/>
                  <a:moveTo>
                    <a:pt x="790" y="1107"/>
                  </a:moveTo>
                  <a:cubicBezTo>
                    <a:pt x="782" y="1087"/>
                    <a:pt x="781" y="1066"/>
                    <a:pt x="779" y="1046"/>
                  </a:cubicBezTo>
                  <a:cubicBezTo>
                    <a:pt x="772" y="923"/>
                    <a:pt x="762" y="801"/>
                    <a:pt x="715" y="685"/>
                  </a:cubicBezTo>
                  <a:cubicBezTo>
                    <a:pt x="711" y="678"/>
                    <a:pt x="710" y="669"/>
                    <a:pt x="707" y="662"/>
                  </a:cubicBezTo>
                  <a:cubicBezTo>
                    <a:pt x="704" y="653"/>
                    <a:pt x="697" y="648"/>
                    <a:pt x="688" y="650"/>
                  </a:cubicBezTo>
                  <a:cubicBezTo>
                    <a:pt x="676" y="653"/>
                    <a:pt x="672" y="663"/>
                    <a:pt x="674" y="674"/>
                  </a:cubicBezTo>
                  <a:cubicBezTo>
                    <a:pt x="683" y="708"/>
                    <a:pt x="697" y="740"/>
                    <a:pt x="708" y="774"/>
                  </a:cubicBezTo>
                  <a:cubicBezTo>
                    <a:pt x="731" y="842"/>
                    <a:pt x="745" y="912"/>
                    <a:pt x="747" y="982"/>
                  </a:cubicBezTo>
                  <a:cubicBezTo>
                    <a:pt x="749" y="1025"/>
                    <a:pt x="741" y="1121"/>
                    <a:pt x="786" y="1157"/>
                  </a:cubicBezTo>
                  <a:cubicBezTo>
                    <a:pt x="808" y="1169"/>
                    <a:pt x="797" y="1197"/>
                    <a:pt x="798" y="1217"/>
                  </a:cubicBezTo>
                  <a:cubicBezTo>
                    <a:pt x="807" y="1348"/>
                    <a:pt x="829" y="1478"/>
                    <a:pt x="826" y="1609"/>
                  </a:cubicBezTo>
                  <a:cubicBezTo>
                    <a:pt x="825" y="1671"/>
                    <a:pt x="823" y="1696"/>
                    <a:pt x="767" y="1709"/>
                  </a:cubicBezTo>
                  <a:cubicBezTo>
                    <a:pt x="725" y="1720"/>
                    <a:pt x="696" y="1704"/>
                    <a:pt x="683" y="1664"/>
                  </a:cubicBezTo>
                  <a:cubicBezTo>
                    <a:pt x="670" y="1622"/>
                    <a:pt x="667" y="1579"/>
                    <a:pt x="664" y="1535"/>
                  </a:cubicBezTo>
                  <a:cubicBezTo>
                    <a:pt x="659" y="1454"/>
                    <a:pt x="654" y="1373"/>
                    <a:pt x="648" y="1292"/>
                  </a:cubicBezTo>
                  <a:cubicBezTo>
                    <a:pt x="645" y="1255"/>
                    <a:pt x="643" y="1218"/>
                    <a:pt x="626" y="1184"/>
                  </a:cubicBezTo>
                  <a:cubicBezTo>
                    <a:pt x="613" y="1158"/>
                    <a:pt x="595" y="1134"/>
                    <a:pt x="557" y="1137"/>
                  </a:cubicBezTo>
                  <a:cubicBezTo>
                    <a:pt x="521" y="1141"/>
                    <a:pt x="500" y="1157"/>
                    <a:pt x="490" y="1189"/>
                  </a:cubicBezTo>
                  <a:cubicBezTo>
                    <a:pt x="473" y="1245"/>
                    <a:pt x="457" y="1301"/>
                    <a:pt x="443" y="1358"/>
                  </a:cubicBezTo>
                  <a:cubicBezTo>
                    <a:pt x="419" y="1454"/>
                    <a:pt x="396" y="1551"/>
                    <a:pt x="373" y="1648"/>
                  </a:cubicBezTo>
                  <a:cubicBezTo>
                    <a:pt x="368" y="1670"/>
                    <a:pt x="356" y="1687"/>
                    <a:pt x="334" y="1692"/>
                  </a:cubicBezTo>
                  <a:cubicBezTo>
                    <a:pt x="309" y="1697"/>
                    <a:pt x="279" y="1685"/>
                    <a:pt x="265" y="1668"/>
                  </a:cubicBezTo>
                  <a:cubicBezTo>
                    <a:pt x="247" y="1647"/>
                    <a:pt x="261" y="1621"/>
                    <a:pt x="266" y="1596"/>
                  </a:cubicBezTo>
                  <a:cubicBezTo>
                    <a:pt x="279" y="1529"/>
                    <a:pt x="298" y="1462"/>
                    <a:pt x="306" y="1394"/>
                  </a:cubicBezTo>
                  <a:cubicBezTo>
                    <a:pt x="320" y="1282"/>
                    <a:pt x="365" y="1178"/>
                    <a:pt x="381" y="1066"/>
                  </a:cubicBezTo>
                  <a:cubicBezTo>
                    <a:pt x="399" y="939"/>
                    <a:pt x="420" y="812"/>
                    <a:pt x="427" y="683"/>
                  </a:cubicBezTo>
                  <a:cubicBezTo>
                    <a:pt x="428" y="662"/>
                    <a:pt x="440" y="624"/>
                    <a:pt x="416" y="623"/>
                  </a:cubicBezTo>
                  <a:cubicBezTo>
                    <a:pt x="383" y="621"/>
                    <a:pt x="397" y="661"/>
                    <a:pt x="393" y="682"/>
                  </a:cubicBezTo>
                  <a:cubicBezTo>
                    <a:pt x="387" y="721"/>
                    <a:pt x="387" y="760"/>
                    <a:pt x="385" y="800"/>
                  </a:cubicBezTo>
                  <a:cubicBezTo>
                    <a:pt x="383" y="828"/>
                    <a:pt x="372" y="844"/>
                    <a:pt x="343" y="861"/>
                  </a:cubicBezTo>
                  <a:cubicBezTo>
                    <a:pt x="288" y="892"/>
                    <a:pt x="239" y="935"/>
                    <a:pt x="182" y="966"/>
                  </a:cubicBezTo>
                  <a:cubicBezTo>
                    <a:pt x="155" y="981"/>
                    <a:pt x="128" y="1007"/>
                    <a:pt x="94" y="1001"/>
                  </a:cubicBezTo>
                  <a:cubicBezTo>
                    <a:pt x="72" y="998"/>
                    <a:pt x="43" y="981"/>
                    <a:pt x="41" y="951"/>
                  </a:cubicBezTo>
                  <a:cubicBezTo>
                    <a:pt x="39" y="912"/>
                    <a:pt x="161" y="840"/>
                    <a:pt x="207" y="806"/>
                  </a:cubicBezTo>
                  <a:cubicBezTo>
                    <a:pt x="248" y="776"/>
                    <a:pt x="282" y="742"/>
                    <a:pt x="306" y="696"/>
                  </a:cubicBezTo>
                  <a:cubicBezTo>
                    <a:pt x="334" y="640"/>
                    <a:pt x="369" y="588"/>
                    <a:pt x="399" y="534"/>
                  </a:cubicBezTo>
                  <a:cubicBezTo>
                    <a:pt x="419" y="499"/>
                    <a:pt x="448" y="477"/>
                    <a:pt x="484" y="465"/>
                  </a:cubicBezTo>
                  <a:cubicBezTo>
                    <a:pt x="578" y="433"/>
                    <a:pt x="667" y="435"/>
                    <a:pt x="748" y="501"/>
                  </a:cubicBezTo>
                  <a:cubicBezTo>
                    <a:pt x="791" y="536"/>
                    <a:pt x="817" y="583"/>
                    <a:pt x="828" y="634"/>
                  </a:cubicBezTo>
                  <a:cubicBezTo>
                    <a:pt x="848" y="723"/>
                    <a:pt x="887" y="957"/>
                    <a:pt x="884" y="983"/>
                  </a:cubicBezTo>
                  <a:cubicBezTo>
                    <a:pt x="885" y="1015"/>
                    <a:pt x="894" y="1111"/>
                    <a:pt x="854" y="1123"/>
                  </a:cubicBezTo>
                  <a:cubicBezTo>
                    <a:pt x="829" y="1141"/>
                    <a:pt x="801" y="1136"/>
                    <a:pt x="790" y="1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8" name="Freeform 997">
              <a:extLst>
                <a:ext uri="{FF2B5EF4-FFF2-40B4-BE49-F238E27FC236}">
                  <a16:creationId xmlns:a16="http://schemas.microsoft.com/office/drawing/2014/main" id="{D7609391-87EF-4E8E-A256-2590B8C1B1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081338"/>
              <a:ext cx="796925" cy="595313"/>
            </a:xfrm>
            <a:custGeom>
              <a:avLst/>
              <a:gdLst>
                <a:gd name="T0" fmla="*/ 691120 w 1529"/>
                <a:gd name="T1" fmla="*/ 573361 h 1139"/>
                <a:gd name="T2" fmla="*/ 701544 w 1529"/>
                <a:gd name="T3" fmla="*/ 450013 h 1139"/>
                <a:gd name="T4" fmla="*/ 771386 w 1529"/>
                <a:gd name="T5" fmla="*/ 165684 h 1139"/>
                <a:gd name="T6" fmla="*/ 400287 w 1529"/>
                <a:gd name="T7" fmla="*/ 95125 h 1139"/>
                <a:gd name="T8" fmla="*/ 316372 w 1529"/>
                <a:gd name="T9" fmla="*/ 76309 h 1139"/>
                <a:gd name="T10" fmla="*/ 34921 w 1529"/>
                <a:gd name="T11" fmla="*/ 308894 h 1139"/>
                <a:gd name="T12" fmla="*/ 132908 w 1529"/>
                <a:gd name="T13" fmla="*/ 520572 h 1139"/>
                <a:gd name="T14" fmla="*/ 92775 w 1529"/>
                <a:gd name="T15" fmla="*/ 581724 h 1139"/>
                <a:gd name="T16" fmla="*/ 158447 w 1529"/>
                <a:gd name="T17" fmla="*/ 572316 h 1139"/>
                <a:gd name="T18" fmla="*/ 414359 w 1529"/>
                <a:gd name="T19" fmla="*/ 398792 h 1139"/>
                <a:gd name="T20" fmla="*/ 615024 w 1529"/>
                <a:gd name="T21" fmla="*/ 580156 h 1139"/>
                <a:gd name="T22" fmla="*/ 403935 w 1529"/>
                <a:gd name="T23" fmla="*/ 371091 h 1139"/>
                <a:gd name="T24" fmla="*/ 137077 w 1529"/>
                <a:gd name="T25" fmla="*/ 559772 h 1139"/>
                <a:gd name="T26" fmla="*/ 140205 w 1529"/>
                <a:gd name="T27" fmla="*/ 551409 h 1139"/>
                <a:gd name="T28" fmla="*/ 142289 w 1529"/>
                <a:gd name="T29" fmla="*/ 543569 h 1139"/>
                <a:gd name="T30" fmla="*/ 144374 w 1529"/>
                <a:gd name="T31" fmla="*/ 536775 h 1139"/>
                <a:gd name="T32" fmla="*/ 145938 w 1529"/>
                <a:gd name="T33" fmla="*/ 529457 h 1139"/>
                <a:gd name="T34" fmla="*/ 146980 w 1529"/>
                <a:gd name="T35" fmla="*/ 521618 h 1139"/>
                <a:gd name="T36" fmla="*/ 147501 w 1529"/>
                <a:gd name="T37" fmla="*/ 514823 h 1139"/>
                <a:gd name="T38" fmla="*/ 148023 w 1529"/>
                <a:gd name="T39" fmla="*/ 500711 h 1139"/>
                <a:gd name="T40" fmla="*/ 147501 w 1529"/>
                <a:gd name="T41" fmla="*/ 493916 h 1139"/>
                <a:gd name="T42" fmla="*/ 145938 w 1529"/>
                <a:gd name="T43" fmla="*/ 480327 h 1139"/>
                <a:gd name="T44" fmla="*/ 144374 w 1529"/>
                <a:gd name="T45" fmla="*/ 473533 h 1139"/>
                <a:gd name="T46" fmla="*/ 137599 w 1529"/>
                <a:gd name="T47" fmla="*/ 453671 h 1139"/>
                <a:gd name="T48" fmla="*/ 124568 w 1529"/>
                <a:gd name="T49" fmla="*/ 428584 h 1139"/>
                <a:gd name="T50" fmla="*/ 51078 w 1529"/>
                <a:gd name="T51" fmla="*/ 179273 h 1139"/>
                <a:gd name="T52" fmla="*/ 318978 w 1529"/>
                <a:gd name="T53" fmla="*/ 99829 h 1139"/>
                <a:gd name="T54" fmla="*/ 344518 w 1529"/>
                <a:gd name="T55" fmla="*/ 109759 h 1139"/>
                <a:gd name="T56" fmla="*/ 378396 w 1529"/>
                <a:gd name="T57" fmla="*/ 137460 h 1139"/>
                <a:gd name="T58" fmla="*/ 391947 w 1529"/>
                <a:gd name="T59" fmla="*/ 155231 h 1139"/>
                <a:gd name="T60" fmla="*/ 399244 w 1529"/>
                <a:gd name="T61" fmla="*/ 168297 h 1139"/>
                <a:gd name="T62" fmla="*/ 402893 w 1529"/>
                <a:gd name="T63" fmla="*/ 175092 h 1139"/>
                <a:gd name="T64" fmla="*/ 406020 w 1529"/>
                <a:gd name="T65" fmla="*/ 181364 h 1139"/>
                <a:gd name="T66" fmla="*/ 409147 w 1529"/>
                <a:gd name="T67" fmla="*/ 188681 h 1139"/>
                <a:gd name="T68" fmla="*/ 412274 w 1529"/>
                <a:gd name="T69" fmla="*/ 196521 h 1139"/>
                <a:gd name="T70" fmla="*/ 403935 w 1529"/>
                <a:gd name="T71" fmla="*/ 371091 h 1139"/>
                <a:gd name="T72" fmla="*/ 439377 w 1529"/>
                <a:gd name="T73" fmla="*/ 402973 h 1139"/>
                <a:gd name="T74" fmla="*/ 428953 w 1529"/>
                <a:gd name="T75" fmla="*/ 345480 h 1139"/>
                <a:gd name="T76" fmla="*/ 400287 w 1529"/>
                <a:gd name="T77" fmla="*/ 134324 h 1139"/>
                <a:gd name="T78" fmla="*/ 665581 w 1529"/>
                <a:gd name="T79" fmla="*/ 77877 h 1139"/>
                <a:gd name="T80" fmla="*/ 682781 w 1529"/>
                <a:gd name="T81" fmla="*/ 85717 h 1139"/>
                <a:gd name="T82" fmla="*/ 694768 w 1529"/>
                <a:gd name="T83" fmla="*/ 93034 h 1139"/>
                <a:gd name="T84" fmla="*/ 699459 w 1529"/>
                <a:gd name="T85" fmla="*/ 95647 h 1139"/>
                <a:gd name="T86" fmla="*/ 706235 w 1529"/>
                <a:gd name="T87" fmla="*/ 100351 h 1139"/>
                <a:gd name="T88" fmla="*/ 710405 w 1529"/>
                <a:gd name="T89" fmla="*/ 103487 h 1139"/>
                <a:gd name="T90" fmla="*/ 716138 w 1529"/>
                <a:gd name="T91" fmla="*/ 108714 h 1139"/>
                <a:gd name="T92" fmla="*/ 720829 w 1529"/>
                <a:gd name="T93" fmla="*/ 112373 h 1139"/>
                <a:gd name="T94" fmla="*/ 724477 w 1529"/>
                <a:gd name="T95" fmla="*/ 116554 h 1139"/>
                <a:gd name="T96" fmla="*/ 729689 w 1529"/>
                <a:gd name="T97" fmla="*/ 121780 h 1139"/>
                <a:gd name="T98" fmla="*/ 733859 w 1529"/>
                <a:gd name="T99" fmla="*/ 126484 h 1139"/>
                <a:gd name="T100" fmla="*/ 738029 w 1529"/>
                <a:gd name="T101" fmla="*/ 131711 h 1139"/>
                <a:gd name="T102" fmla="*/ 741677 w 1529"/>
                <a:gd name="T103" fmla="*/ 136938 h 1139"/>
                <a:gd name="T104" fmla="*/ 744804 w 1529"/>
                <a:gd name="T105" fmla="*/ 142164 h 1139"/>
                <a:gd name="T106" fmla="*/ 748453 w 1529"/>
                <a:gd name="T107" fmla="*/ 148436 h 1139"/>
                <a:gd name="T108" fmla="*/ 751059 w 1529"/>
                <a:gd name="T109" fmla="*/ 153663 h 1139"/>
                <a:gd name="T110" fmla="*/ 754186 w 1529"/>
                <a:gd name="T111" fmla="*/ 160980 h 1139"/>
                <a:gd name="T112" fmla="*/ 756271 w 1529"/>
                <a:gd name="T113" fmla="*/ 166729 h 1139"/>
                <a:gd name="T114" fmla="*/ 758877 w 1529"/>
                <a:gd name="T115" fmla="*/ 173524 h 1139"/>
                <a:gd name="T116" fmla="*/ 760441 w 1529"/>
                <a:gd name="T117" fmla="*/ 180319 h 1139"/>
                <a:gd name="T118" fmla="*/ 760441 w 1529"/>
                <a:gd name="T119" fmla="*/ 286419 h 1139"/>
                <a:gd name="T120" fmla="*/ 665060 w 1529"/>
                <a:gd name="T121" fmla="*/ 547228 h 1139"/>
                <a:gd name="T122" fmla="*/ 633787 w 1529"/>
                <a:gd name="T123" fmla="*/ 570748 h 1139"/>
                <a:gd name="T124" fmla="*/ 441983 w 1529"/>
                <a:gd name="T125" fmla="*/ 406632 h 11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29" h="1139">
                  <a:moveTo>
                    <a:pt x="1300" y="1139"/>
                  </a:moveTo>
                  <a:cubicBezTo>
                    <a:pt x="1333" y="1139"/>
                    <a:pt x="1342" y="1125"/>
                    <a:pt x="1326" y="1097"/>
                  </a:cubicBezTo>
                  <a:cubicBezTo>
                    <a:pt x="1308" y="1067"/>
                    <a:pt x="1299" y="1036"/>
                    <a:pt x="1301" y="1002"/>
                  </a:cubicBezTo>
                  <a:cubicBezTo>
                    <a:pt x="1305" y="952"/>
                    <a:pt x="1317" y="903"/>
                    <a:pt x="1346" y="861"/>
                  </a:cubicBezTo>
                  <a:cubicBezTo>
                    <a:pt x="1384" y="806"/>
                    <a:pt x="1416" y="748"/>
                    <a:pt x="1442" y="686"/>
                  </a:cubicBezTo>
                  <a:cubicBezTo>
                    <a:pt x="1495" y="560"/>
                    <a:pt x="1529" y="455"/>
                    <a:pt x="1480" y="317"/>
                  </a:cubicBezTo>
                  <a:cubicBezTo>
                    <a:pt x="1460" y="262"/>
                    <a:pt x="1450" y="240"/>
                    <a:pt x="1393" y="180"/>
                  </a:cubicBezTo>
                  <a:cubicBezTo>
                    <a:pt x="1316" y="97"/>
                    <a:pt x="985" y="0"/>
                    <a:pt x="768" y="182"/>
                  </a:cubicBezTo>
                  <a:cubicBezTo>
                    <a:pt x="738" y="197"/>
                    <a:pt x="710" y="200"/>
                    <a:pt x="681" y="176"/>
                  </a:cubicBezTo>
                  <a:cubicBezTo>
                    <a:pt x="660" y="160"/>
                    <a:pt x="634" y="151"/>
                    <a:pt x="607" y="146"/>
                  </a:cubicBezTo>
                  <a:cubicBezTo>
                    <a:pt x="466" y="119"/>
                    <a:pt x="330" y="127"/>
                    <a:pt x="198" y="188"/>
                  </a:cubicBezTo>
                  <a:cubicBezTo>
                    <a:pt x="33" y="263"/>
                    <a:pt x="0" y="482"/>
                    <a:pt x="67" y="591"/>
                  </a:cubicBezTo>
                  <a:cubicBezTo>
                    <a:pt x="119" y="674"/>
                    <a:pt x="169" y="758"/>
                    <a:pt x="220" y="841"/>
                  </a:cubicBezTo>
                  <a:cubicBezTo>
                    <a:pt x="249" y="890"/>
                    <a:pt x="260" y="942"/>
                    <a:pt x="255" y="996"/>
                  </a:cubicBezTo>
                  <a:cubicBezTo>
                    <a:pt x="250" y="1037"/>
                    <a:pt x="229" y="1070"/>
                    <a:pt x="188" y="1087"/>
                  </a:cubicBezTo>
                  <a:cubicBezTo>
                    <a:pt x="178" y="1091"/>
                    <a:pt x="172" y="1102"/>
                    <a:pt x="178" y="1113"/>
                  </a:cubicBezTo>
                  <a:cubicBezTo>
                    <a:pt x="183" y="1120"/>
                    <a:pt x="192" y="1121"/>
                    <a:pt x="201" y="1119"/>
                  </a:cubicBezTo>
                  <a:cubicBezTo>
                    <a:pt x="235" y="1113"/>
                    <a:pt x="269" y="1102"/>
                    <a:pt x="304" y="1095"/>
                  </a:cubicBezTo>
                  <a:cubicBezTo>
                    <a:pt x="461" y="1065"/>
                    <a:pt x="598" y="996"/>
                    <a:pt x="708" y="877"/>
                  </a:cubicBezTo>
                  <a:cubicBezTo>
                    <a:pt x="740" y="844"/>
                    <a:pt x="763" y="806"/>
                    <a:pt x="795" y="763"/>
                  </a:cubicBezTo>
                  <a:cubicBezTo>
                    <a:pt x="831" y="817"/>
                    <a:pt x="872" y="861"/>
                    <a:pt x="908" y="908"/>
                  </a:cubicBezTo>
                  <a:cubicBezTo>
                    <a:pt x="980" y="1002"/>
                    <a:pt x="1074" y="1063"/>
                    <a:pt x="1180" y="1110"/>
                  </a:cubicBezTo>
                  <a:cubicBezTo>
                    <a:pt x="1218" y="1127"/>
                    <a:pt x="1258" y="1138"/>
                    <a:pt x="1300" y="1139"/>
                  </a:cubicBezTo>
                  <a:close/>
                  <a:moveTo>
                    <a:pt x="775" y="710"/>
                  </a:moveTo>
                  <a:cubicBezTo>
                    <a:pt x="725" y="844"/>
                    <a:pt x="620" y="927"/>
                    <a:pt x="501" y="996"/>
                  </a:cubicBezTo>
                  <a:cubicBezTo>
                    <a:pt x="430" y="1037"/>
                    <a:pt x="354" y="1061"/>
                    <a:pt x="263" y="1071"/>
                  </a:cubicBezTo>
                  <a:cubicBezTo>
                    <a:pt x="265" y="1066"/>
                    <a:pt x="267" y="1062"/>
                    <a:pt x="268" y="1058"/>
                  </a:cubicBezTo>
                  <a:cubicBezTo>
                    <a:pt x="268" y="1057"/>
                    <a:pt x="269" y="1056"/>
                    <a:pt x="269" y="1055"/>
                  </a:cubicBezTo>
                  <a:cubicBezTo>
                    <a:pt x="270" y="1051"/>
                    <a:pt x="272" y="1047"/>
                    <a:pt x="273" y="1043"/>
                  </a:cubicBezTo>
                  <a:cubicBezTo>
                    <a:pt x="273" y="1042"/>
                    <a:pt x="273" y="1041"/>
                    <a:pt x="273" y="1040"/>
                  </a:cubicBezTo>
                  <a:cubicBezTo>
                    <a:pt x="275" y="1036"/>
                    <a:pt x="276" y="1032"/>
                    <a:pt x="277" y="1028"/>
                  </a:cubicBezTo>
                  <a:cubicBezTo>
                    <a:pt x="277" y="1027"/>
                    <a:pt x="277" y="1027"/>
                    <a:pt x="277" y="1027"/>
                  </a:cubicBezTo>
                  <a:cubicBezTo>
                    <a:pt x="278" y="1022"/>
                    <a:pt x="279" y="1018"/>
                    <a:pt x="279" y="1014"/>
                  </a:cubicBezTo>
                  <a:cubicBezTo>
                    <a:pt x="280" y="1014"/>
                    <a:pt x="280" y="1013"/>
                    <a:pt x="280" y="1013"/>
                  </a:cubicBezTo>
                  <a:cubicBezTo>
                    <a:pt x="280" y="1009"/>
                    <a:pt x="281" y="1004"/>
                    <a:pt x="282" y="1000"/>
                  </a:cubicBezTo>
                  <a:cubicBezTo>
                    <a:pt x="282" y="1000"/>
                    <a:pt x="282" y="999"/>
                    <a:pt x="282" y="998"/>
                  </a:cubicBezTo>
                  <a:cubicBezTo>
                    <a:pt x="283" y="994"/>
                    <a:pt x="283" y="990"/>
                    <a:pt x="283" y="986"/>
                  </a:cubicBezTo>
                  <a:cubicBezTo>
                    <a:pt x="283" y="986"/>
                    <a:pt x="283" y="985"/>
                    <a:pt x="283" y="985"/>
                  </a:cubicBezTo>
                  <a:cubicBezTo>
                    <a:pt x="284" y="976"/>
                    <a:pt x="284" y="968"/>
                    <a:pt x="284" y="959"/>
                  </a:cubicBezTo>
                  <a:cubicBezTo>
                    <a:pt x="284" y="959"/>
                    <a:pt x="284" y="959"/>
                    <a:pt x="284" y="958"/>
                  </a:cubicBezTo>
                  <a:cubicBezTo>
                    <a:pt x="284" y="954"/>
                    <a:pt x="284" y="950"/>
                    <a:pt x="283" y="946"/>
                  </a:cubicBezTo>
                  <a:cubicBezTo>
                    <a:pt x="283" y="946"/>
                    <a:pt x="283" y="945"/>
                    <a:pt x="283" y="945"/>
                  </a:cubicBezTo>
                  <a:cubicBezTo>
                    <a:pt x="283" y="936"/>
                    <a:pt x="281" y="928"/>
                    <a:pt x="280" y="919"/>
                  </a:cubicBezTo>
                  <a:cubicBezTo>
                    <a:pt x="280" y="919"/>
                    <a:pt x="280" y="919"/>
                    <a:pt x="280" y="919"/>
                  </a:cubicBezTo>
                  <a:cubicBezTo>
                    <a:pt x="279" y="915"/>
                    <a:pt x="278" y="911"/>
                    <a:pt x="277" y="907"/>
                  </a:cubicBezTo>
                  <a:cubicBezTo>
                    <a:pt x="277" y="906"/>
                    <a:pt x="277" y="906"/>
                    <a:pt x="277" y="906"/>
                  </a:cubicBezTo>
                  <a:cubicBezTo>
                    <a:pt x="274" y="893"/>
                    <a:pt x="269" y="881"/>
                    <a:pt x="264" y="868"/>
                  </a:cubicBezTo>
                  <a:cubicBezTo>
                    <a:pt x="264" y="868"/>
                    <a:pt x="264" y="868"/>
                    <a:pt x="264" y="868"/>
                  </a:cubicBezTo>
                  <a:cubicBezTo>
                    <a:pt x="262" y="864"/>
                    <a:pt x="260" y="859"/>
                    <a:pt x="258" y="855"/>
                  </a:cubicBezTo>
                  <a:cubicBezTo>
                    <a:pt x="253" y="844"/>
                    <a:pt x="246" y="832"/>
                    <a:pt x="239" y="820"/>
                  </a:cubicBezTo>
                  <a:cubicBezTo>
                    <a:pt x="202" y="763"/>
                    <a:pt x="171" y="701"/>
                    <a:pt x="131" y="645"/>
                  </a:cubicBezTo>
                  <a:cubicBezTo>
                    <a:pt x="63" y="551"/>
                    <a:pt x="57" y="450"/>
                    <a:pt x="98" y="343"/>
                  </a:cubicBezTo>
                  <a:cubicBezTo>
                    <a:pt x="118" y="293"/>
                    <a:pt x="153" y="253"/>
                    <a:pt x="200" y="230"/>
                  </a:cubicBezTo>
                  <a:cubicBezTo>
                    <a:pt x="332" y="164"/>
                    <a:pt x="471" y="151"/>
                    <a:pt x="612" y="191"/>
                  </a:cubicBezTo>
                  <a:cubicBezTo>
                    <a:pt x="630" y="196"/>
                    <a:pt x="646" y="202"/>
                    <a:pt x="661" y="210"/>
                  </a:cubicBezTo>
                  <a:cubicBezTo>
                    <a:pt x="661" y="210"/>
                    <a:pt x="661" y="210"/>
                    <a:pt x="661" y="210"/>
                  </a:cubicBezTo>
                  <a:cubicBezTo>
                    <a:pt x="686" y="224"/>
                    <a:pt x="708" y="242"/>
                    <a:pt x="726" y="263"/>
                  </a:cubicBezTo>
                  <a:cubicBezTo>
                    <a:pt x="726" y="263"/>
                    <a:pt x="726" y="263"/>
                    <a:pt x="726" y="263"/>
                  </a:cubicBezTo>
                  <a:cubicBezTo>
                    <a:pt x="735" y="274"/>
                    <a:pt x="744" y="285"/>
                    <a:pt x="751" y="296"/>
                  </a:cubicBezTo>
                  <a:cubicBezTo>
                    <a:pt x="751" y="297"/>
                    <a:pt x="752" y="297"/>
                    <a:pt x="752" y="297"/>
                  </a:cubicBezTo>
                  <a:cubicBezTo>
                    <a:pt x="757" y="305"/>
                    <a:pt x="761" y="313"/>
                    <a:pt x="766" y="321"/>
                  </a:cubicBezTo>
                  <a:cubicBezTo>
                    <a:pt x="766" y="321"/>
                    <a:pt x="766" y="321"/>
                    <a:pt x="766" y="322"/>
                  </a:cubicBezTo>
                  <a:cubicBezTo>
                    <a:pt x="768" y="326"/>
                    <a:pt x="770" y="329"/>
                    <a:pt x="772" y="333"/>
                  </a:cubicBezTo>
                  <a:cubicBezTo>
                    <a:pt x="773" y="334"/>
                    <a:pt x="773" y="335"/>
                    <a:pt x="773" y="335"/>
                  </a:cubicBezTo>
                  <a:cubicBezTo>
                    <a:pt x="775" y="339"/>
                    <a:pt x="777" y="343"/>
                    <a:pt x="779" y="347"/>
                  </a:cubicBezTo>
                  <a:cubicBezTo>
                    <a:pt x="779" y="347"/>
                    <a:pt x="779" y="347"/>
                    <a:pt x="779" y="347"/>
                  </a:cubicBezTo>
                  <a:cubicBezTo>
                    <a:pt x="781" y="351"/>
                    <a:pt x="783" y="355"/>
                    <a:pt x="785" y="360"/>
                  </a:cubicBezTo>
                  <a:cubicBezTo>
                    <a:pt x="785" y="360"/>
                    <a:pt x="785" y="361"/>
                    <a:pt x="785" y="361"/>
                  </a:cubicBezTo>
                  <a:cubicBezTo>
                    <a:pt x="787" y="365"/>
                    <a:pt x="789" y="369"/>
                    <a:pt x="790" y="373"/>
                  </a:cubicBezTo>
                  <a:cubicBezTo>
                    <a:pt x="791" y="374"/>
                    <a:pt x="791" y="375"/>
                    <a:pt x="791" y="376"/>
                  </a:cubicBezTo>
                  <a:cubicBezTo>
                    <a:pt x="793" y="380"/>
                    <a:pt x="795" y="384"/>
                    <a:pt x="796" y="388"/>
                  </a:cubicBezTo>
                  <a:cubicBezTo>
                    <a:pt x="838" y="499"/>
                    <a:pt x="814" y="605"/>
                    <a:pt x="775" y="710"/>
                  </a:cubicBezTo>
                  <a:close/>
                  <a:moveTo>
                    <a:pt x="848" y="778"/>
                  </a:moveTo>
                  <a:cubicBezTo>
                    <a:pt x="846" y="776"/>
                    <a:pt x="845" y="774"/>
                    <a:pt x="843" y="771"/>
                  </a:cubicBezTo>
                  <a:cubicBezTo>
                    <a:pt x="843" y="771"/>
                    <a:pt x="843" y="771"/>
                    <a:pt x="843" y="771"/>
                  </a:cubicBezTo>
                  <a:cubicBezTo>
                    <a:pt x="822" y="737"/>
                    <a:pt x="814" y="704"/>
                    <a:pt x="823" y="661"/>
                  </a:cubicBezTo>
                  <a:cubicBezTo>
                    <a:pt x="840" y="585"/>
                    <a:pt x="858" y="507"/>
                    <a:pt x="840" y="427"/>
                  </a:cubicBezTo>
                  <a:cubicBezTo>
                    <a:pt x="826" y="365"/>
                    <a:pt x="810" y="306"/>
                    <a:pt x="768" y="257"/>
                  </a:cubicBezTo>
                  <a:cubicBezTo>
                    <a:pt x="751" y="237"/>
                    <a:pt x="755" y="225"/>
                    <a:pt x="777" y="215"/>
                  </a:cubicBezTo>
                  <a:cubicBezTo>
                    <a:pt x="867" y="110"/>
                    <a:pt x="1105" y="78"/>
                    <a:pt x="1277" y="149"/>
                  </a:cubicBezTo>
                  <a:cubicBezTo>
                    <a:pt x="1277" y="149"/>
                    <a:pt x="1277" y="149"/>
                    <a:pt x="1277" y="149"/>
                  </a:cubicBezTo>
                  <a:cubicBezTo>
                    <a:pt x="1288" y="154"/>
                    <a:pt x="1299" y="159"/>
                    <a:pt x="1310" y="164"/>
                  </a:cubicBezTo>
                  <a:cubicBezTo>
                    <a:pt x="1311" y="165"/>
                    <a:pt x="1311" y="165"/>
                    <a:pt x="1311" y="165"/>
                  </a:cubicBezTo>
                  <a:cubicBezTo>
                    <a:pt x="1319" y="169"/>
                    <a:pt x="1326" y="173"/>
                    <a:pt x="1333" y="178"/>
                  </a:cubicBezTo>
                  <a:cubicBezTo>
                    <a:pt x="1334" y="178"/>
                    <a:pt x="1335" y="178"/>
                    <a:pt x="1335" y="179"/>
                  </a:cubicBezTo>
                  <a:cubicBezTo>
                    <a:pt x="1338" y="180"/>
                    <a:pt x="1340" y="182"/>
                    <a:pt x="1342" y="183"/>
                  </a:cubicBezTo>
                  <a:cubicBezTo>
                    <a:pt x="1342" y="183"/>
                    <a:pt x="1342" y="183"/>
                    <a:pt x="1342" y="183"/>
                  </a:cubicBezTo>
                  <a:cubicBezTo>
                    <a:pt x="1347" y="186"/>
                    <a:pt x="1351" y="189"/>
                    <a:pt x="1355" y="192"/>
                  </a:cubicBezTo>
                  <a:cubicBezTo>
                    <a:pt x="1356" y="193"/>
                    <a:pt x="1357" y="193"/>
                    <a:pt x="1358" y="194"/>
                  </a:cubicBezTo>
                  <a:cubicBezTo>
                    <a:pt x="1360" y="196"/>
                    <a:pt x="1361" y="197"/>
                    <a:pt x="1363" y="198"/>
                  </a:cubicBezTo>
                  <a:cubicBezTo>
                    <a:pt x="1364" y="199"/>
                    <a:pt x="1365" y="200"/>
                    <a:pt x="1366" y="201"/>
                  </a:cubicBezTo>
                  <a:cubicBezTo>
                    <a:pt x="1369" y="203"/>
                    <a:pt x="1372" y="205"/>
                    <a:pt x="1374" y="208"/>
                  </a:cubicBezTo>
                  <a:cubicBezTo>
                    <a:pt x="1376" y="209"/>
                    <a:pt x="1377" y="210"/>
                    <a:pt x="1378" y="211"/>
                  </a:cubicBezTo>
                  <a:cubicBezTo>
                    <a:pt x="1380" y="212"/>
                    <a:pt x="1381" y="214"/>
                    <a:pt x="1383" y="215"/>
                  </a:cubicBezTo>
                  <a:cubicBezTo>
                    <a:pt x="1384" y="216"/>
                    <a:pt x="1385" y="218"/>
                    <a:pt x="1387" y="219"/>
                  </a:cubicBezTo>
                  <a:cubicBezTo>
                    <a:pt x="1388" y="220"/>
                    <a:pt x="1389" y="221"/>
                    <a:pt x="1390" y="223"/>
                  </a:cubicBezTo>
                  <a:cubicBezTo>
                    <a:pt x="1393" y="225"/>
                    <a:pt x="1395" y="227"/>
                    <a:pt x="1397" y="229"/>
                  </a:cubicBezTo>
                  <a:cubicBezTo>
                    <a:pt x="1398" y="231"/>
                    <a:pt x="1399" y="232"/>
                    <a:pt x="1400" y="233"/>
                  </a:cubicBezTo>
                  <a:cubicBezTo>
                    <a:pt x="1402" y="235"/>
                    <a:pt x="1403" y="236"/>
                    <a:pt x="1405" y="238"/>
                  </a:cubicBezTo>
                  <a:cubicBezTo>
                    <a:pt x="1406" y="239"/>
                    <a:pt x="1407" y="240"/>
                    <a:pt x="1408" y="242"/>
                  </a:cubicBezTo>
                  <a:cubicBezTo>
                    <a:pt x="1410" y="244"/>
                    <a:pt x="1412" y="247"/>
                    <a:pt x="1414" y="249"/>
                  </a:cubicBezTo>
                  <a:cubicBezTo>
                    <a:pt x="1415" y="250"/>
                    <a:pt x="1415" y="251"/>
                    <a:pt x="1416" y="252"/>
                  </a:cubicBezTo>
                  <a:cubicBezTo>
                    <a:pt x="1418" y="254"/>
                    <a:pt x="1419" y="257"/>
                    <a:pt x="1421" y="259"/>
                  </a:cubicBezTo>
                  <a:cubicBezTo>
                    <a:pt x="1421" y="260"/>
                    <a:pt x="1422" y="261"/>
                    <a:pt x="1423" y="262"/>
                  </a:cubicBezTo>
                  <a:cubicBezTo>
                    <a:pt x="1425" y="265"/>
                    <a:pt x="1426" y="267"/>
                    <a:pt x="1428" y="270"/>
                  </a:cubicBezTo>
                  <a:cubicBezTo>
                    <a:pt x="1428" y="271"/>
                    <a:pt x="1429" y="271"/>
                    <a:pt x="1429" y="272"/>
                  </a:cubicBezTo>
                  <a:cubicBezTo>
                    <a:pt x="1431" y="275"/>
                    <a:pt x="1433" y="278"/>
                    <a:pt x="1434" y="281"/>
                  </a:cubicBezTo>
                  <a:cubicBezTo>
                    <a:pt x="1435" y="282"/>
                    <a:pt x="1436" y="283"/>
                    <a:pt x="1436" y="284"/>
                  </a:cubicBezTo>
                  <a:cubicBezTo>
                    <a:pt x="1437" y="287"/>
                    <a:pt x="1439" y="289"/>
                    <a:pt x="1440" y="292"/>
                  </a:cubicBezTo>
                  <a:cubicBezTo>
                    <a:pt x="1441" y="293"/>
                    <a:pt x="1441" y="294"/>
                    <a:pt x="1441" y="294"/>
                  </a:cubicBezTo>
                  <a:cubicBezTo>
                    <a:pt x="1443" y="298"/>
                    <a:pt x="1444" y="301"/>
                    <a:pt x="1446" y="305"/>
                  </a:cubicBezTo>
                  <a:cubicBezTo>
                    <a:pt x="1446" y="306"/>
                    <a:pt x="1447" y="307"/>
                    <a:pt x="1447" y="308"/>
                  </a:cubicBezTo>
                  <a:cubicBezTo>
                    <a:pt x="1448" y="310"/>
                    <a:pt x="1449" y="313"/>
                    <a:pt x="1450" y="316"/>
                  </a:cubicBezTo>
                  <a:cubicBezTo>
                    <a:pt x="1451" y="317"/>
                    <a:pt x="1451" y="318"/>
                    <a:pt x="1451" y="319"/>
                  </a:cubicBezTo>
                  <a:cubicBezTo>
                    <a:pt x="1453" y="323"/>
                    <a:pt x="1454" y="327"/>
                    <a:pt x="1455" y="330"/>
                  </a:cubicBezTo>
                  <a:cubicBezTo>
                    <a:pt x="1455" y="331"/>
                    <a:pt x="1456" y="332"/>
                    <a:pt x="1456" y="332"/>
                  </a:cubicBezTo>
                  <a:cubicBezTo>
                    <a:pt x="1457" y="336"/>
                    <a:pt x="1458" y="339"/>
                    <a:pt x="1458" y="342"/>
                  </a:cubicBezTo>
                  <a:cubicBezTo>
                    <a:pt x="1459" y="343"/>
                    <a:pt x="1459" y="344"/>
                    <a:pt x="1459" y="345"/>
                  </a:cubicBezTo>
                  <a:cubicBezTo>
                    <a:pt x="1460" y="349"/>
                    <a:pt x="1461" y="353"/>
                    <a:pt x="1462" y="358"/>
                  </a:cubicBezTo>
                  <a:cubicBezTo>
                    <a:pt x="1476" y="422"/>
                    <a:pt x="1475" y="484"/>
                    <a:pt x="1459" y="548"/>
                  </a:cubicBezTo>
                  <a:cubicBezTo>
                    <a:pt x="1432" y="655"/>
                    <a:pt x="1384" y="752"/>
                    <a:pt x="1325" y="842"/>
                  </a:cubicBezTo>
                  <a:cubicBezTo>
                    <a:pt x="1276" y="917"/>
                    <a:pt x="1267" y="962"/>
                    <a:pt x="1276" y="1047"/>
                  </a:cubicBezTo>
                  <a:cubicBezTo>
                    <a:pt x="1281" y="1080"/>
                    <a:pt x="1301" y="1099"/>
                    <a:pt x="1300" y="1104"/>
                  </a:cubicBezTo>
                  <a:cubicBezTo>
                    <a:pt x="1282" y="1112"/>
                    <a:pt x="1232" y="1100"/>
                    <a:pt x="1216" y="1092"/>
                  </a:cubicBezTo>
                  <a:cubicBezTo>
                    <a:pt x="1147" y="1058"/>
                    <a:pt x="1073" y="1032"/>
                    <a:pt x="1016" y="978"/>
                  </a:cubicBezTo>
                  <a:cubicBezTo>
                    <a:pt x="953" y="918"/>
                    <a:pt x="896" y="852"/>
                    <a:pt x="848" y="7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39" name="Freeform 998">
              <a:extLst>
                <a:ext uri="{FF2B5EF4-FFF2-40B4-BE49-F238E27FC236}">
                  <a16:creationId xmlns:a16="http://schemas.microsoft.com/office/drawing/2014/main" id="{BAB6B466-583F-4DF3-B484-33B52E7F8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1375" y="4397376"/>
              <a:ext cx="206375" cy="31750"/>
            </a:xfrm>
            <a:custGeom>
              <a:avLst/>
              <a:gdLst>
                <a:gd name="T0" fmla="*/ 195458 w 397"/>
                <a:gd name="T1" fmla="*/ 12290 h 62"/>
                <a:gd name="T2" fmla="*/ 128919 w 397"/>
                <a:gd name="T3" fmla="*/ 3073 h 62"/>
                <a:gd name="T4" fmla="*/ 19234 w 397"/>
                <a:gd name="T5" fmla="*/ 5633 h 62"/>
                <a:gd name="T6" fmla="*/ 1040 w 397"/>
                <a:gd name="T7" fmla="*/ 11778 h 62"/>
                <a:gd name="T8" fmla="*/ 15595 w 397"/>
                <a:gd name="T9" fmla="*/ 26117 h 62"/>
                <a:gd name="T10" fmla="*/ 44706 w 397"/>
                <a:gd name="T11" fmla="*/ 29190 h 62"/>
                <a:gd name="T12" fmla="*/ 193379 w 397"/>
                <a:gd name="T13" fmla="*/ 28165 h 62"/>
                <a:gd name="T14" fmla="*/ 203776 w 397"/>
                <a:gd name="T15" fmla="*/ 23556 h 62"/>
                <a:gd name="T16" fmla="*/ 195458 w 397"/>
                <a:gd name="T17" fmla="*/ 1229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7" h="62">
                  <a:moveTo>
                    <a:pt x="376" y="24"/>
                  </a:moveTo>
                  <a:cubicBezTo>
                    <a:pt x="335" y="5"/>
                    <a:pt x="292" y="0"/>
                    <a:pt x="248" y="6"/>
                  </a:cubicBezTo>
                  <a:cubicBezTo>
                    <a:pt x="178" y="16"/>
                    <a:pt x="107" y="16"/>
                    <a:pt x="37" y="11"/>
                  </a:cubicBezTo>
                  <a:cubicBezTo>
                    <a:pt x="23" y="10"/>
                    <a:pt x="5" y="0"/>
                    <a:pt x="2" y="23"/>
                  </a:cubicBezTo>
                  <a:cubicBezTo>
                    <a:pt x="0" y="42"/>
                    <a:pt x="16" y="48"/>
                    <a:pt x="30" y="51"/>
                  </a:cubicBezTo>
                  <a:cubicBezTo>
                    <a:pt x="48" y="55"/>
                    <a:pt x="67" y="57"/>
                    <a:pt x="86" y="57"/>
                  </a:cubicBezTo>
                  <a:cubicBezTo>
                    <a:pt x="181" y="62"/>
                    <a:pt x="276" y="39"/>
                    <a:pt x="372" y="55"/>
                  </a:cubicBezTo>
                  <a:cubicBezTo>
                    <a:pt x="380" y="57"/>
                    <a:pt x="389" y="55"/>
                    <a:pt x="392" y="46"/>
                  </a:cubicBezTo>
                  <a:cubicBezTo>
                    <a:pt x="397" y="32"/>
                    <a:pt x="385" y="28"/>
                    <a:pt x="376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40" name="Freeform 999">
              <a:extLst>
                <a:ext uri="{FF2B5EF4-FFF2-40B4-BE49-F238E27FC236}">
                  <a16:creationId xmlns:a16="http://schemas.microsoft.com/office/drawing/2014/main" id="{F847C1C5-BB08-44D3-880E-4DF9B3FB8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2238" y="4389438"/>
              <a:ext cx="198438" cy="34925"/>
            </a:xfrm>
            <a:custGeom>
              <a:avLst/>
              <a:gdLst>
                <a:gd name="T0" fmla="*/ 188464 w 378"/>
                <a:gd name="T1" fmla="*/ 10947 h 67"/>
                <a:gd name="T2" fmla="*/ 130192 w 378"/>
                <a:gd name="T3" fmla="*/ 5734 h 67"/>
                <a:gd name="T4" fmla="*/ 16274 w 378"/>
                <a:gd name="T5" fmla="*/ 1043 h 67"/>
                <a:gd name="T6" fmla="*/ 1050 w 378"/>
                <a:gd name="T7" fmla="*/ 9904 h 67"/>
                <a:gd name="T8" fmla="*/ 13649 w 378"/>
                <a:gd name="T9" fmla="*/ 21893 h 67"/>
                <a:gd name="T10" fmla="*/ 62471 w 378"/>
                <a:gd name="T11" fmla="*/ 24500 h 67"/>
                <a:gd name="T12" fmla="*/ 198438 w 378"/>
                <a:gd name="T13" fmla="*/ 21893 h 67"/>
                <a:gd name="T14" fmla="*/ 188464 w 378"/>
                <a:gd name="T15" fmla="*/ 10947 h 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8" h="67">
                  <a:moveTo>
                    <a:pt x="359" y="21"/>
                  </a:moveTo>
                  <a:cubicBezTo>
                    <a:pt x="323" y="8"/>
                    <a:pt x="285" y="14"/>
                    <a:pt x="248" y="11"/>
                  </a:cubicBezTo>
                  <a:cubicBezTo>
                    <a:pt x="176" y="5"/>
                    <a:pt x="103" y="12"/>
                    <a:pt x="31" y="2"/>
                  </a:cubicBezTo>
                  <a:cubicBezTo>
                    <a:pt x="19" y="0"/>
                    <a:pt x="4" y="4"/>
                    <a:pt x="2" y="19"/>
                  </a:cubicBezTo>
                  <a:cubicBezTo>
                    <a:pt x="0" y="34"/>
                    <a:pt x="13" y="41"/>
                    <a:pt x="26" y="42"/>
                  </a:cubicBezTo>
                  <a:cubicBezTo>
                    <a:pt x="57" y="45"/>
                    <a:pt x="88" y="47"/>
                    <a:pt x="119" y="47"/>
                  </a:cubicBezTo>
                  <a:cubicBezTo>
                    <a:pt x="205" y="46"/>
                    <a:pt x="292" y="67"/>
                    <a:pt x="378" y="42"/>
                  </a:cubicBezTo>
                  <a:cubicBezTo>
                    <a:pt x="375" y="26"/>
                    <a:pt x="367" y="24"/>
                    <a:pt x="359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41" name="Freeform 1000">
              <a:extLst>
                <a:ext uri="{FF2B5EF4-FFF2-40B4-BE49-F238E27FC236}">
                  <a16:creationId xmlns:a16="http://schemas.microsoft.com/office/drawing/2014/main" id="{B419280D-7810-4097-8EBC-3B33BDFE6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0925" y="4398963"/>
              <a:ext cx="206375" cy="25400"/>
            </a:xfrm>
            <a:custGeom>
              <a:avLst/>
              <a:gdLst>
                <a:gd name="T0" fmla="*/ 191783 w 396"/>
                <a:gd name="T1" fmla="*/ 1621 h 47"/>
                <a:gd name="T2" fmla="*/ 178754 w 396"/>
                <a:gd name="T3" fmla="*/ 2702 h 47"/>
                <a:gd name="T4" fmla="*/ 81299 w 396"/>
                <a:gd name="T5" fmla="*/ 3783 h 47"/>
                <a:gd name="T6" fmla="*/ 19804 w 396"/>
                <a:gd name="T7" fmla="*/ 2162 h 47"/>
                <a:gd name="T8" fmla="*/ 521 w 396"/>
                <a:gd name="T9" fmla="*/ 14051 h 47"/>
                <a:gd name="T10" fmla="*/ 18761 w 396"/>
                <a:gd name="T11" fmla="*/ 21617 h 47"/>
                <a:gd name="T12" fmla="*/ 96934 w 396"/>
                <a:gd name="T13" fmla="*/ 21617 h 47"/>
                <a:gd name="T14" fmla="*/ 96934 w 396"/>
                <a:gd name="T15" fmla="*/ 21617 h 47"/>
                <a:gd name="T16" fmla="*/ 165204 w 396"/>
                <a:gd name="T17" fmla="*/ 21617 h 47"/>
                <a:gd name="T18" fmla="*/ 191262 w 396"/>
                <a:gd name="T19" fmla="*/ 20536 h 47"/>
                <a:gd name="T20" fmla="*/ 205854 w 396"/>
                <a:gd name="T21" fmla="*/ 10268 h 47"/>
                <a:gd name="T22" fmla="*/ 191783 w 396"/>
                <a:gd name="T23" fmla="*/ 1621 h 4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6" h="47">
                  <a:moveTo>
                    <a:pt x="368" y="3"/>
                  </a:moveTo>
                  <a:cubicBezTo>
                    <a:pt x="359" y="3"/>
                    <a:pt x="351" y="5"/>
                    <a:pt x="343" y="5"/>
                  </a:cubicBezTo>
                  <a:cubicBezTo>
                    <a:pt x="280" y="4"/>
                    <a:pt x="219" y="11"/>
                    <a:pt x="156" y="7"/>
                  </a:cubicBezTo>
                  <a:cubicBezTo>
                    <a:pt x="117" y="4"/>
                    <a:pt x="77" y="0"/>
                    <a:pt x="38" y="4"/>
                  </a:cubicBezTo>
                  <a:cubicBezTo>
                    <a:pt x="22" y="5"/>
                    <a:pt x="0" y="3"/>
                    <a:pt x="1" y="26"/>
                  </a:cubicBezTo>
                  <a:cubicBezTo>
                    <a:pt x="2" y="47"/>
                    <a:pt x="23" y="40"/>
                    <a:pt x="36" y="40"/>
                  </a:cubicBezTo>
                  <a:cubicBezTo>
                    <a:pt x="86" y="41"/>
                    <a:pt x="136" y="40"/>
                    <a:pt x="186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230" y="40"/>
                    <a:pt x="273" y="40"/>
                    <a:pt x="317" y="40"/>
                  </a:cubicBezTo>
                  <a:cubicBezTo>
                    <a:pt x="334" y="40"/>
                    <a:pt x="350" y="39"/>
                    <a:pt x="367" y="38"/>
                  </a:cubicBezTo>
                  <a:cubicBezTo>
                    <a:pt x="380" y="37"/>
                    <a:pt x="395" y="34"/>
                    <a:pt x="395" y="19"/>
                  </a:cubicBezTo>
                  <a:cubicBezTo>
                    <a:pt x="396" y="3"/>
                    <a:pt x="380" y="2"/>
                    <a:pt x="36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42" name="Freeform 1001">
              <a:extLst>
                <a:ext uri="{FF2B5EF4-FFF2-40B4-BE49-F238E27FC236}">
                  <a16:creationId xmlns:a16="http://schemas.microsoft.com/office/drawing/2014/main" id="{CE0189B2-9B1A-49F7-85F4-69F283D82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538" y="3148013"/>
              <a:ext cx="79375" cy="182563"/>
            </a:xfrm>
            <a:custGeom>
              <a:avLst/>
              <a:gdLst>
                <a:gd name="T0" fmla="*/ 49938 w 151"/>
                <a:gd name="T1" fmla="*/ 182563 h 350"/>
                <a:gd name="T2" fmla="*/ 72016 w 151"/>
                <a:gd name="T3" fmla="*/ 97019 h 350"/>
                <a:gd name="T4" fmla="*/ 14193 w 151"/>
                <a:gd name="T5" fmla="*/ 1565 h 350"/>
                <a:gd name="T6" fmla="*/ 5257 w 151"/>
                <a:gd name="T7" fmla="*/ 2086 h 350"/>
                <a:gd name="T8" fmla="*/ 2103 w 151"/>
                <a:gd name="T9" fmla="*/ 13562 h 350"/>
                <a:gd name="T10" fmla="*/ 16821 w 151"/>
                <a:gd name="T11" fmla="*/ 34426 h 350"/>
                <a:gd name="T12" fmla="*/ 52566 w 151"/>
                <a:gd name="T13" fmla="*/ 165872 h 350"/>
                <a:gd name="T14" fmla="*/ 49938 w 151"/>
                <a:gd name="T15" fmla="*/ 182563 h 35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1" h="350">
                  <a:moveTo>
                    <a:pt x="95" y="350"/>
                  </a:moveTo>
                  <a:cubicBezTo>
                    <a:pt x="151" y="307"/>
                    <a:pt x="148" y="243"/>
                    <a:pt x="137" y="186"/>
                  </a:cubicBezTo>
                  <a:cubicBezTo>
                    <a:pt x="123" y="114"/>
                    <a:pt x="81" y="53"/>
                    <a:pt x="27" y="3"/>
                  </a:cubicBezTo>
                  <a:cubicBezTo>
                    <a:pt x="24" y="0"/>
                    <a:pt x="15" y="2"/>
                    <a:pt x="10" y="4"/>
                  </a:cubicBezTo>
                  <a:cubicBezTo>
                    <a:pt x="3" y="9"/>
                    <a:pt x="0" y="19"/>
                    <a:pt x="4" y="26"/>
                  </a:cubicBezTo>
                  <a:cubicBezTo>
                    <a:pt x="12" y="40"/>
                    <a:pt x="22" y="54"/>
                    <a:pt x="32" y="66"/>
                  </a:cubicBezTo>
                  <a:cubicBezTo>
                    <a:pt x="97" y="139"/>
                    <a:pt x="126" y="221"/>
                    <a:pt x="100" y="318"/>
                  </a:cubicBezTo>
                  <a:cubicBezTo>
                    <a:pt x="97" y="328"/>
                    <a:pt x="94" y="350"/>
                    <a:pt x="95" y="3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43" name="Freeform 1002">
              <a:extLst>
                <a:ext uri="{FF2B5EF4-FFF2-40B4-BE49-F238E27FC236}">
                  <a16:creationId xmlns:a16="http://schemas.microsoft.com/office/drawing/2014/main" id="{EF01BDF2-E42A-4CE2-A0A2-669FC07E0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7100" y="3830638"/>
              <a:ext cx="71438" cy="187325"/>
            </a:xfrm>
            <a:custGeom>
              <a:avLst/>
              <a:gdLst>
                <a:gd name="T0" fmla="*/ 67266 w 137"/>
                <a:gd name="T1" fmla="*/ 16697 h 359"/>
                <a:gd name="T2" fmla="*/ 67788 w 137"/>
                <a:gd name="T3" fmla="*/ 4696 h 359"/>
                <a:gd name="T4" fmla="*/ 54752 w 137"/>
                <a:gd name="T5" fmla="*/ 8349 h 359"/>
                <a:gd name="T6" fmla="*/ 38066 w 137"/>
                <a:gd name="T7" fmla="*/ 175845 h 359"/>
                <a:gd name="T8" fmla="*/ 49016 w 137"/>
                <a:gd name="T9" fmla="*/ 184716 h 359"/>
                <a:gd name="T10" fmla="*/ 51102 w 137"/>
                <a:gd name="T11" fmla="*/ 171149 h 359"/>
                <a:gd name="T12" fmla="*/ 44323 w 137"/>
                <a:gd name="T13" fmla="*/ 79835 h 359"/>
                <a:gd name="T14" fmla="*/ 67266 w 137"/>
                <a:gd name="T15" fmla="*/ 16697 h 3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7" h="359">
                  <a:moveTo>
                    <a:pt x="129" y="32"/>
                  </a:moveTo>
                  <a:cubicBezTo>
                    <a:pt x="135" y="25"/>
                    <a:pt x="137" y="16"/>
                    <a:pt x="130" y="9"/>
                  </a:cubicBezTo>
                  <a:cubicBezTo>
                    <a:pt x="119" y="0"/>
                    <a:pt x="111" y="7"/>
                    <a:pt x="105" y="16"/>
                  </a:cubicBezTo>
                  <a:cubicBezTo>
                    <a:pt x="0" y="180"/>
                    <a:pt x="55" y="302"/>
                    <a:pt x="73" y="337"/>
                  </a:cubicBezTo>
                  <a:cubicBezTo>
                    <a:pt x="77" y="346"/>
                    <a:pt x="81" y="359"/>
                    <a:pt x="94" y="354"/>
                  </a:cubicBezTo>
                  <a:cubicBezTo>
                    <a:pt x="108" y="349"/>
                    <a:pt x="102" y="338"/>
                    <a:pt x="98" y="328"/>
                  </a:cubicBezTo>
                  <a:cubicBezTo>
                    <a:pt x="75" y="271"/>
                    <a:pt x="66" y="212"/>
                    <a:pt x="85" y="153"/>
                  </a:cubicBezTo>
                  <a:cubicBezTo>
                    <a:pt x="98" y="112"/>
                    <a:pt x="101" y="67"/>
                    <a:pt x="129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44" name="Freeform 1003">
              <a:extLst>
                <a:ext uri="{FF2B5EF4-FFF2-40B4-BE49-F238E27FC236}">
                  <a16:creationId xmlns:a16="http://schemas.microsoft.com/office/drawing/2014/main" id="{862A2ED4-D9A9-4F71-8E4C-41557F004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3788" y="3765551"/>
              <a:ext cx="68263" cy="190500"/>
            </a:xfrm>
            <a:custGeom>
              <a:avLst/>
              <a:gdLst>
                <a:gd name="T0" fmla="*/ 48983 w 131"/>
                <a:gd name="T1" fmla="*/ 142484 h 365"/>
                <a:gd name="T2" fmla="*/ 55236 w 131"/>
                <a:gd name="T3" fmla="*/ 190500 h 365"/>
                <a:gd name="T4" fmla="*/ 65658 w 131"/>
                <a:gd name="T5" fmla="*/ 137264 h 365"/>
                <a:gd name="T6" fmla="*/ 17196 w 131"/>
                <a:gd name="T7" fmla="*/ 7829 h 365"/>
                <a:gd name="T8" fmla="*/ 6774 w 131"/>
                <a:gd name="T9" fmla="*/ 2610 h 365"/>
                <a:gd name="T10" fmla="*/ 2084 w 131"/>
                <a:gd name="T11" fmla="*/ 16179 h 365"/>
                <a:gd name="T12" fmla="*/ 9380 w 131"/>
                <a:gd name="T13" fmla="*/ 30271 h 365"/>
                <a:gd name="T14" fmla="*/ 48983 w 131"/>
                <a:gd name="T15" fmla="*/ 142484 h 3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1" h="365">
                  <a:moveTo>
                    <a:pt x="94" y="273"/>
                  </a:moveTo>
                  <a:cubicBezTo>
                    <a:pt x="96" y="301"/>
                    <a:pt x="101" y="329"/>
                    <a:pt x="106" y="365"/>
                  </a:cubicBezTo>
                  <a:cubicBezTo>
                    <a:pt x="127" y="328"/>
                    <a:pt x="131" y="295"/>
                    <a:pt x="126" y="263"/>
                  </a:cubicBezTo>
                  <a:cubicBezTo>
                    <a:pt x="112" y="174"/>
                    <a:pt x="80" y="91"/>
                    <a:pt x="33" y="15"/>
                  </a:cubicBezTo>
                  <a:cubicBezTo>
                    <a:pt x="29" y="8"/>
                    <a:pt x="23" y="0"/>
                    <a:pt x="13" y="5"/>
                  </a:cubicBezTo>
                  <a:cubicBezTo>
                    <a:pt x="1" y="10"/>
                    <a:pt x="0" y="21"/>
                    <a:pt x="4" y="31"/>
                  </a:cubicBezTo>
                  <a:cubicBezTo>
                    <a:pt x="7" y="40"/>
                    <a:pt x="13" y="50"/>
                    <a:pt x="18" y="58"/>
                  </a:cubicBezTo>
                  <a:cubicBezTo>
                    <a:pt x="58" y="124"/>
                    <a:pt x="86" y="195"/>
                    <a:pt x="94" y="2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1745" name="Freeform 1004">
              <a:extLst>
                <a:ext uri="{FF2B5EF4-FFF2-40B4-BE49-F238E27FC236}">
                  <a16:creationId xmlns:a16="http://schemas.microsoft.com/office/drawing/2014/main" id="{CC726437-22A5-489B-AF12-AA59253E3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450" y="4395788"/>
              <a:ext cx="131763" cy="34925"/>
            </a:xfrm>
            <a:custGeom>
              <a:avLst/>
              <a:gdLst>
                <a:gd name="T0" fmla="*/ 1050 w 251"/>
                <a:gd name="T1" fmla="*/ 9672 h 65"/>
                <a:gd name="T2" fmla="*/ 13124 w 251"/>
                <a:gd name="T3" fmla="*/ 22567 h 65"/>
                <a:gd name="T4" fmla="*/ 131763 w 251"/>
                <a:gd name="T5" fmla="*/ 19343 h 65"/>
                <a:gd name="T6" fmla="*/ 16274 w 251"/>
                <a:gd name="T7" fmla="*/ 3224 h 65"/>
                <a:gd name="T8" fmla="*/ 1050 w 251"/>
                <a:gd name="T9" fmla="*/ 9672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1" h="65">
                  <a:moveTo>
                    <a:pt x="2" y="18"/>
                  </a:moveTo>
                  <a:cubicBezTo>
                    <a:pt x="0" y="33"/>
                    <a:pt x="13" y="41"/>
                    <a:pt x="25" y="42"/>
                  </a:cubicBezTo>
                  <a:cubicBezTo>
                    <a:pt x="96" y="48"/>
                    <a:pt x="167" y="65"/>
                    <a:pt x="251" y="36"/>
                  </a:cubicBezTo>
                  <a:cubicBezTo>
                    <a:pt x="169" y="25"/>
                    <a:pt x="100" y="16"/>
                    <a:pt x="31" y="6"/>
                  </a:cubicBezTo>
                  <a:cubicBezTo>
                    <a:pt x="18" y="4"/>
                    <a:pt x="4" y="0"/>
                    <a:pt x="2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5FD5C82F-7D89-4FB5-880A-3225032C4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" y="1279525"/>
            <a:ext cx="6229350" cy="100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8613292-5975-429E-BEC5-49A3571E8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" y="2495550"/>
            <a:ext cx="6545263" cy="49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D0AE740-4D08-428E-97E1-5B8123921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013" y="3252788"/>
            <a:ext cx="2724150" cy="296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81494AB-A552-41D9-A31C-69E4D7B2040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277" b="-10527"/>
          <a:stretch/>
        </p:blipFill>
        <p:spPr>
          <a:xfrm>
            <a:off x="3340100" y="5459413"/>
            <a:ext cx="7740650" cy="887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3D09666-115F-484E-B60E-1A0826598F14}"/>
              </a:ext>
            </a:extLst>
          </p:cNvPr>
          <p:cNvSpPr txBox="1"/>
          <p:nvPr/>
        </p:nvSpPr>
        <p:spPr>
          <a:xfrm>
            <a:off x="652463" y="388938"/>
            <a:ext cx="442595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SOLUCIÓN: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0E20114D-566A-4398-A0CE-8BE2FD470E86}"/>
              </a:ext>
            </a:extLst>
          </p:cNvPr>
          <p:cNvSpPr txBox="1"/>
          <p:nvPr/>
        </p:nvSpPr>
        <p:spPr>
          <a:xfrm>
            <a:off x="8351838" y="441325"/>
            <a:ext cx="1570037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157F9D0-AEC1-48DD-8DB3-D41EB3D28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3" y="1257300"/>
            <a:ext cx="8578850" cy="3694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2707" name="Group 53">
            <a:extLst>
              <a:ext uri="{FF2B5EF4-FFF2-40B4-BE49-F238E27FC236}">
                <a16:creationId xmlns:a16="http://schemas.microsoft.com/office/drawing/2014/main" id="{C8A5E754-4BD4-4C64-B561-BB5EFA9685EF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2924175"/>
            <a:ext cx="5951537" cy="3546475"/>
            <a:chOff x="7454900" y="4943476"/>
            <a:chExt cx="2601913" cy="1563688"/>
          </a:xfrm>
        </p:grpSpPr>
        <p:sp>
          <p:nvSpPr>
            <p:cNvPr id="72710" name="Freeform 1005">
              <a:extLst>
                <a:ext uri="{FF2B5EF4-FFF2-40B4-BE49-F238E27FC236}">
                  <a16:creationId xmlns:a16="http://schemas.microsoft.com/office/drawing/2014/main" id="{032C266F-4735-4D1C-A7B8-8A0B80AEB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5813426"/>
              <a:ext cx="0" cy="3175"/>
            </a:xfrm>
            <a:custGeom>
              <a:avLst/>
              <a:gdLst>
                <a:gd name="T0" fmla="*/ 1 w 1"/>
                <a:gd name="T1" fmla="*/ 3175 h 4"/>
                <a:gd name="T2" fmla="*/ 0 w 1"/>
                <a:gd name="T3" fmla="*/ 0 h 4"/>
                <a:gd name="T4" fmla="*/ 1 w 1"/>
                <a:gd name="T5" fmla="*/ 3175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1" name="Freeform 1006">
              <a:extLst>
                <a:ext uri="{FF2B5EF4-FFF2-40B4-BE49-F238E27FC236}">
                  <a16:creationId xmlns:a16="http://schemas.microsoft.com/office/drawing/2014/main" id="{28A2855A-BA1F-40A9-B5C0-5876E8751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150" y="5549901"/>
              <a:ext cx="1588" cy="3175"/>
            </a:xfrm>
            <a:custGeom>
              <a:avLst/>
              <a:gdLst>
                <a:gd name="T0" fmla="*/ 1588 w 3"/>
                <a:gd name="T1" fmla="*/ 3175 h 6"/>
                <a:gd name="T2" fmla="*/ 0 w 3"/>
                <a:gd name="T3" fmla="*/ 0 h 6"/>
                <a:gd name="T4" fmla="*/ 1588 w 3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cubicBezTo>
                    <a:pt x="2" y="4"/>
                    <a:pt x="1" y="2"/>
                    <a:pt x="0" y="0"/>
                  </a:cubicBezTo>
                  <a:cubicBezTo>
                    <a:pt x="1" y="2"/>
                    <a:pt x="2" y="4"/>
                    <a:pt x="3" y="6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2" name="Freeform 1007">
              <a:extLst>
                <a:ext uri="{FF2B5EF4-FFF2-40B4-BE49-F238E27FC236}">
                  <a16:creationId xmlns:a16="http://schemas.microsoft.com/office/drawing/2014/main" id="{B806B4CF-3B2E-400C-B265-766DFA342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0538" y="5561013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588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3" name="Freeform 1008">
              <a:extLst>
                <a:ext uri="{FF2B5EF4-FFF2-40B4-BE49-F238E27FC236}">
                  <a16:creationId xmlns:a16="http://schemas.microsoft.com/office/drawing/2014/main" id="{2D26A1C1-2A7E-4B50-8899-4D60CB8E9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800726"/>
              <a:ext cx="0" cy="1588"/>
            </a:xfrm>
            <a:custGeom>
              <a:avLst/>
              <a:gdLst>
                <a:gd name="T0" fmla="*/ 1588 h 4"/>
                <a:gd name="T1" fmla="*/ 0 h 4"/>
                <a:gd name="T2" fmla="*/ 1588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4" name="Freeform 1010">
              <a:extLst>
                <a:ext uri="{FF2B5EF4-FFF2-40B4-BE49-F238E27FC236}">
                  <a16:creationId xmlns:a16="http://schemas.microsoft.com/office/drawing/2014/main" id="{37F373C2-A576-400C-87CD-EF620C27B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950" y="5565776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588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5" name="Freeform 1011">
              <a:extLst>
                <a:ext uri="{FF2B5EF4-FFF2-40B4-BE49-F238E27FC236}">
                  <a16:creationId xmlns:a16="http://schemas.microsoft.com/office/drawing/2014/main" id="{1C6EAB6A-BD70-41C4-8505-60535724A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797551"/>
              <a:ext cx="0" cy="3175"/>
            </a:xfrm>
            <a:custGeom>
              <a:avLst/>
              <a:gdLst>
                <a:gd name="T0" fmla="*/ 3175 h 5"/>
                <a:gd name="T1" fmla="*/ 0 h 5"/>
                <a:gd name="T2" fmla="*/ 3175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6" name="Freeform 1012">
              <a:extLst>
                <a:ext uri="{FF2B5EF4-FFF2-40B4-BE49-F238E27FC236}">
                  <a16:creationId xmlns:a16="http://schemas.microsoft.com/office/drawing/2014/main" id="{219D13DB-35B2-442A-8173-12DB8747A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5" y="5129213"/>
              <a:ext cx="36513" cy="11113"/>
            </a:xfrm>
            <a:custGeom>
              <a:avLst/>
              <a:gdLst>
                <a:gd name="T0" fmla="*/ 0 w 70"/>
                <a:gd name="T1" fmla="*/ 0 h 21"/>
                <a:gd name="T2" fmla="*/ 36513 w 70"/>
                <a:gd name="T3" fmla="*/ 11113 h 21"/>
                <a:gd name="T4" fmla="*/ 0 w 70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0" h="21">
                  <a:moveTo>
                    <a:pt x="0" y="0"/>
                  </a:moveTo>
                  <a:cubicBezTo>
                    <a:pt x="24" y="7"/>
                    <a:pt x="48" y="14"/>
                    <a:pt x="70" y="21"/>
                  </a:cubicBezTo>
                  <a:cubicBezTo>
                    <a:pt x="48" y="14"/>
                    <a:pt x="24" y="7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7" name="Freeform 1013">
              <a:extLst>
                <a:ext uri="{FF2B5EF4-FFF2-40B4-BE49-F238E27FC236}">
                  <a16:creationId xmlns:a16="http://schemas.microsoft.com/office/drawing/2014/main" id="{3D6D7852-6C20-413B-8037-B03AB4C7B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513" y="5822951"/>
              <a:ext cx="1588" cy="3175"/>
            </a:xfrm>
            <a:custGeom>
              <a:avLst/>
              <a:gdLst>
                <a:gd name="T0" fmla="*/ 1588 w 2"/>
                <a:gd name="T1" fmla="*/ 3175 h 5"/>
                <a:gd name="T2" fmla="*/ 0 w 2"/>
                <a:gd name="T3" fmla="*/ 0 h 5"/>
                <a:gd name="T4" fmla="*/ 1588 w 2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2" y="3"/>
                    <a:pt x="1" y="2"/>
                    <a:pt x="0" y="0"/>
                  </a:cubicBezTo>
                  <a:cubicBezTo>
                    <a:pt x="1" y="2"/>
                    <a:pt x="2" y="3"/>
                    <a:pt x="2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8" name="Freeform 1014">
              <a:extLst>
                <a:ext uri="{FF2B5EF4-FFF2-40B4-BE49-F238E27FC236}">
                  <a16:creationId xmlns:a16="http://schemas.microsoft.com/office/drawing/2014/main" id="{908E9223-6AD0-4A3B-A7C0-F11A4211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795963"/>
              <a:ext cx="0" cy="1588"/>
            </a:xfrm>
            <a:custGeom>
              <a:avLst/>
              <a:gdLst>
                <a:gd name="T0" fmla="*/ 1588 h 4"/>
                <a:gd name="T1" fmla="*/ 0 h 4"/>
                <a:gd name="T2" fmla="*/ 1588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19" name="Freeform 1015">
              <a:extLst>
                <a:ext uri="{FF2B5EF4-FFF2-40B4-BE49-F238E27FC236}">
                  <a16:creationId xmlns:a16="http://schemas.microsoft.com/office/drawing/2014/main" id="{EFCD91B4-87B4-4DC4-A467-561864E4C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5816601"/>
              <a:ext cx="1588" cy="6350"/>
            </a:xfrm>
            <a:custGeom>
              <a:avLst/>
              <a:gdLst>
                <a:gd name="T0" fmla="*/ 1588 w 4"/>
                <a:gd name="T1" fmla="*/ 6350 h 11"/>
                <a:gd name="T2" fmla="*/ 0 w 4"/>
                <a:gd name="T3" fmla="*/ 0 h 11"/>
                <a:gd name="T4" fmla="*/ 1588 w 4"/>
                <a:gd name="T5" fmla="*/ 635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cubicBezTo>
                    <a:pt x="2" y="7"/>
                    <a:pt x="1" y="4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0" name="Freeform 1016">
              <a:extLst>
                <a:ext uri="{FF2B5EF4-FFF2-40B4-BE49-F238E27FC236}">
                  <a16:creationId xmlns:a16="http://schemas.microsoft.com/office/drawing/2014/main" id="{0437EA78-5515-47E6-BD2C-62282C170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5826126"/>
              <a:ext cx="1588" cy="3175"/>
            </a:xfrm>
            <a:custGeom>
              <a:avLst/>
              <a:gdLst>
                <a:gd name="T0" fmla="*/ 1588 w 2"/>
                <a:gd name="T1" fmla="*/ 3175 h 6"/>
                <a:gd name="T2" fmla="*/ 0 w 2"/>
                <a:gd name="T3" fmla="*/ 0 h 6"/>
                <a:gd name="T4" fmla="*/ 1588 w 2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1" y="2"/>
                    <a:pt x="0" y="0"/>
                  </a:cubicBezTo>
                  <a:cubicBezTo>
                    <a:pt x="1" y="2"/>
                    <a:pt x="2" y="4"/>
                    <a:pt x="2" y="6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1" name="Freeform 1017">
              <a:extLst>
                <a:ext uri="{FF2B5EF4-FFF2-40B4-BE49-F238E27FC236}">
                  <a16:creationId xmlns:a16="http://schemas.microsoft.com/office/drawing/2014/main" id="{57B1C0B5-8518-4CF3-895E-C4BBF2345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5829301"/>
              <a:ext cx="1588" cy="3175"/>
            </a:xfrm>
            <a:custGeom>
              <a:avLst/>
              <a:gdLst>
                <a:gd name="T0" fmla="*/ 1588 w 3"/>
                <a:gd name="T1" fmla="*/ 3175 h 5"/>
                <a:gd name="T2" fmla="*/ 0 w 3"/>
                <a:gd name="T3" fmla="*/ 0 h 5"/>
                <a:gd name="T4" fmla="*/ 1588 w 3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1" y="1"/>
                    <a:pt x="2" y="3"/>
                    <a:pt x="3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2" name="Freeform 1018">
              <a:extLst>
                <a:ext uri="{FF2B5EF4-FFF2-40B4-BE49-F238E27FC236}">
                  <a16:creationId xmlns:a16="http://schemas.microsoft.com/office/drawing/2014/main" id="{63EC8327-9334-4D57-8323-D231E1B5E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5" y="5834063"/>
              <a:ext cx="3175" cy="3175"/>
            </a:xfrm>
            <a:custGeom>
              <a:avLst/>
              <a:gdLst>
                <a:gd name="T0" fmla="*/ 3175 w 4"/>
                <a:gd name="T1" fmla="*/ 3175 h 7"/>
                <a:gd name="T2" fmla="*/ 0 w 4"/>
                <a:gd name="T3" fmla="*/ 0 h 7"/>
                <a:gd name="T4" fmla="*/ 3175 w 4"/>
                <a:gd name="T5" fmla="*/ 3175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cubicBezTo>
                    <a:pt x="3" y="4"/>
                    <a:pt x="2" y="2"/>
                    <a:pt x="0" y="0"/>
                  </a:cubicBezTo>
                  <a:cubicBezTo>
                    <a:pt x="2" y="2"/>
                    <a:pt x="3" y="4"/>
                    <a:pt x="4" y="7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3" name="Freeform 1019">
              <a:extLst>
                <a:ext uri="{FF2B5EF4-FFF2-40B4-BE49-F238E27FC236}">
                  <a16:creationId xmlns:a16="http://schemas.microsoft.com/office/drawing/2014/main" id="{9386F55C-AF26-48C5-983C-102BB389D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5556251"/>
              <a:ext cx="0" cy="1588"/>
            </a:xfrm>
            <a:custGeom>
              <a:avLst/>
              <a:gdLst>
                <a:gd name="T0" fmla="*/ 0 h 1"/>
                <a:gd name="T1" fmla="*/ 1588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4" name="Freeform 1020">
              <a:extLst>
                <a:ext uri="{FF2B5EF4-FFF2-40B4-BE49-F238E27FC236}">
                  <a16:creationId xmlns:a16="http://schemas.microsoft.com/office/drawing/2014/main" id="{ECB1D28C-EA7F-40A9-9E9C-49A996F69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2038" y="5153026"/>
              <a:ext cx="3175" cy="1588"/>
            </a:xfrm>
            <a:custGeom>
              <a:avLst/>
              <a:gdLst>
                <a:gd name="T0" fmla="*/ 0 w 5"/>
                <a:gd name="T1" fmla="*/ 0 h 2"/>
                <a:gd name="T2" fmla="*/ 3175 w 5"/>
                <a:gd name="T3" fmla="*/ 1588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2" y="1"/>
                    <a:pt x="3" y="1"/>
                    <a:pt x="5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5" name="Freeform 1021">
              <a:extLst>
                <a:ext uri="{FF2B5EF4-FFF2-40B4-BE49-F238E27FC236}">
                  <a16:creationId xmlns:a16="http://schemas.microsoft.com/office/drawing/2014/main" id="{6B3C3878-3132-4707-BECE-D614E1E42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1400" y="5146676"/>
              <a:ext cx="15875" cy="4763"/>
            </a:xfrm>
            <a:custGeom>
              <a:avLst/>
              <a:gdLst>
                <a:gd name="T0" fmla="*/ 0 w 30"/>
                <a:gd name="T1" fmla="*/ 0 h 9"/>
                <a:gd name="T2" fmla="*/ 15875 w 30"/>
                <a:gd name="T3" fmla="*/ 4763 h 9"/>
                <a:gd name="T4" fmla="*/ 0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cubicBezTo>
                    <a:pt x="11" y="3"/>
                    <a:pt x="21" y="6"/>
                    <a:pt x="30" y="9"/>
                  </a:cubicBezTo>
                  <a:cubicBezTo>
                    <a:pt x="21" y="6"/>
                    <a:pt x="11" y="3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6" name="Freeform 1022">
              <a:extLst>
                <a:ext uri="{FF2B5EF4-FFF2-40B4-BE49-F238E27FC236}">
                  <a16:creationId xmlns:a16="http://schemas.microsoft.com/office/drawing/2014/main" id="{BE6879AF-CD67-4B14-BFFA-7BF85DF1E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4725" y="5127626"/>
              <a:ext cx="6350" cy="1588"/>
            </a:xfrm>
            <a:custGeom>
              <a:avLst/>
              <a:gdLst>
                <a:gd name="T0" fmla="*/ 0 w 10"/>
                <a:gd name="T1" fmla="*/ 0 h 3"/>
                <a:gd name="T2" fmla="*/ 6350 w 10"/>
                <a:gd name="T3" fmla="*/ 1588 h 3"/>
                <a:gd name="T4" fmla="*/ 0 w 10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cubicBezTo>
                    <a:pt x="3" y="1"/>
                    <a:pt x="6" y="2"/>
                    <a:pt x="10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7" name="Freeform 1023">
              <a:extLst>
                <a:ext uri="{FF2B5EF4-FFF2-40B4-BE49-F238E27FC236}">
                  <a16:creationId xmlns:a16="http://schemas.microsoft.com/office/drawing/2014/main" id="{06658191-02D1-4C47-AB75-C6B1429E0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7275" y="5153026"/>
              <a:ext cx="3175" cy="0"/>
            </a:xfrm>
            <a:custGeom>
              <a:avLst/>
              <a:gdLst>
                <a:gd name="T0" fmla="*/ 0 w 5"/>
                <a:gd name="T1" fmla="*/ 0 h 1"/>
                <a:gd name="T2" fmla="*/ 3175 w 5"/>
                <a:gd name="T3" fmla="*/ 1 h 1"/>
                <a:gd name="T4" fmla="*/ 0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2" y="0"/>
                    <a:pt x="4" y="1"/>
                    <a:pt x="5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8" name="Freeform 1024">
              <a:extLst>
                <a:ext uri="{FF2B5EF4-FFF2-40B4-BE49-F238E27FC236}">
                  <a16:creationId xmlns:a16="http://schemas.microsoft.com/office/drawing/2014/main" id="{4D7B21C6-3A99-4512-84BA-9A470307C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5126038"/>
              <a:ext cx="4763" cy="1588"/>
            </a:xfrm>
            <a:custGeom>
              <a:avLst/>
              <a:gdLst>
                <a:gd name="T0" fmla="*/ 0 w 10"/>
                <a:gd name="T1" fmla="*/ 0 h 3"/>
                <a:gd name="T2" fmla="*/ 4763 w 10"/>
                <a:gd name="T3" fmla="*/ 1588 h 3"/>
                <a:gd name="T4" fmla="*/ 0 w 10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cubicBezTo>
                    <a:pt x="4" y="1"/>
                    <a:pt x="7" y="2"/>
                    <a:pt x="10" y="3"/>
                  </a:cubicBezTo>
                  <a:cubicBezTo>
                    <a:pt x="7" y="2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29" name="Freeform 1025">
              <a:extLst>
                <a:ext uri="{FF2B5EF4-FFF2-40B4-BE49-F238E27FC236}">
                  <a16:creationId xmlns:a16="http://schemas.microsoft.com/office/drawing/2014/main" id="{E2E83918-A43E-475F-84EF-32C25B59C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4088" y="5119688"/>
              <a:ext cx="4763" cy="1588"/>
            </a:xfrm>
            <a:custGeom>
              <a:avLst/>
              <a:gdLst>
                <a:gd name="T0" fmla="*/ 0 w 9"/>
                <a:gd name="T1" fmla="*/ 0 h 3"/>
                <a:gd name="T2" fmla="*/ 4763 w 9"/>
                <a:gd name="T3" fmla="*/ 1588 h 3"/>
                <a:gd name="T4" fmla="*/ 0 w 9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cubicBezTo>
                    <a:pt x="3" y="1"/>
                    <a:pt x="6" y="2"/>
                    <a:pt x="9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0" name="Freeform 1026">
              <a:extLst>
                <a:ext uri="{FF2B5EF4-FFF2-40B4-BE49-F238E27FC236}">
                  <a16:creationId xmlns:a16="http://schemas.microsoft.com/office/drawing/2014/main" id="{8F435211-51C6-43CE-BA70-C054F042D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0" y="5154613"/>
              <a:ext cx="1588" cy="0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1" name="Freeform 1027">
              <a:extLst>
                <a:ext uri="{FF2B5EF4-FFF2-40B4-BE49-F238E27FC236}">
                  <a16:creationId xmlns:a16="http://schemas.microsoft.com/office/drawing/2014/main" id="{1B8F639F-D44A-4317-B1FE-5D0A562B7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850" y="5122863"/>
              <a:ext cx="4763" cy="0"/>
            </a:xfrm>
            <a:custGeom>
              <a:avLst/>
              <a:gdLst>
                <a:gd name="T0" fmla="*/ 0 w 9"/>
                <a:gd name="T1" fmla="*/ 0 h 2"/>
                <a:gd name="T2" fmla="*/ 4763 w 9"/>
                <a:gd name="T3" fmla="*/ 1 h 2"/>
                <a:gd name="T4" fmla="*/ 0 w 9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0"/>
                    <a:pt x="6" y="1"/>
                    <a:pt x="9" y="2"/>
                  </a:cubicBezTo>
                  <a:cubicBezTo>
                    <a:pt x="6" y="1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2" name="Freeform 1028">
              <a:extLst>
                <a:ext uri="{FF2B5EF4-FFF2-40B4-BE49-F238E27FC236}">
                  <a16:creationId xmlns:a16="http://schemas.microsoft.com/office/drawing/2014/main" id="{DFADC887-E063-4252-A45D-0BC626833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5124451"/>
              <a:ext cx="6350" cy="0"/>
            </a:xfrm>
            <a:custGeom>
              <a:avLst/>
              <a:gdLst>
                <a:gd name="T0" fmla="*/ 0 w 10"/>
                <a:gd name="T1" fmla="*/ 0 h 2"/>
                <a:gd name="T2" fmla="*/ 6350 w 10"/>
                <a:gd name="T3" fmla="*/ 1 h 2"/>
                <a:gd name="T4" fmla="*/ 0 w 10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0"/>
                  </a:moveTo>
                  <a:cubicBezTo>
                    <a:pt x="3" y="1"/>
                    <a:pt x="7" y="2"/>
                    <a:pt x="10" y="2"/>
                  </a:cubicBezTo>
                  <a:cubicBezTo>
                    <a:pt x="7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3" name="Freeform 1029">
              <a:extLst>
                <a:ext uri="{FF2B5EF4-FFF2-40B4-BE49-F238E27FC236}">
                  <a16:creationId xmlns:a16="http://schemas.microsoft.com/office/drawing/2014/main" id="{10426BBE-F0E5-414B-8E19-C36E3CE07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350" y="5141913"/>
              <a:ext cx="4763" cy="0"/>
            </a:xfrm>
            <a:custGeom>
              <a:avLst/>
              <a:gdLst>
                <a:gd name="T0" fmla="*/ 0 w 8"/>
                <a:gd name="T1" fmla="*/ 0 h 2"/>
                <a:gd name="T2" fmla="*/ 4763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1"/>
                    <a:pt x="5" y="1"/>
                    <a:pt x="8" y="2"/>
                  </a:cubicBezTo>
                  <a:cubicBezTo>
                    <a:pt x="5" y="1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4" name="Freeform 1030">
              <a:extLst>
                <a:ext uri="{FF2B5EF4-FFF2-40B4-BE49-F238E27FC236}">
                  <a16:creationId xmlns:a16="http://schemas.microsoft.com/office/drawing/2014/main" id="{661EC8C1-8812-47DD-B9C2-8BCC29207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75" y="5143501"/>
              <a:ext cx="4763" cy="1588"/>
            </a:xfrm>
            <a:custGeom>
              <a:avLst/>
              <a:gdLst>
                <a:gd name="T0" fmla="*/ 0 w 7"/>
                <a:gd name="T1" fmla="*/ 0 h 3"/>
                <a:gd name="T2" fmla="*/ 4763 w 7"/>
                <a:gd name="T3" fmla="*/ 1588 h 3"/>
                <a:gd name="T4" fmla="*/ 0 w 7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2" y="1"/>
                    <a:pt x="5" y="2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5" name="Freeform 1031">
              <a:extLst>
                <a:ext uri="{FF2B5EF4-FFF2-40B4-BE49-F238E27FC236}">
                  <a16:creationId xmlns:a16="http://schemas.microsoft.com/office/drawing/2014/main" id="{8AD8FF55-34F2-4B30-B380-4D0CC13BC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7588" y="5140326"/>
              <a:ext cx="3175" cy="0"/>
            </a:xfrm>
            <a:custGeom>
              <a:avLst/>
              <a:gdLst>
                <a:gd name="T0" fmla="*/ 0 w 8"/>
                <a:gd name="T1" fmla="*/ 0 h 2"/>
                <a:gd name="T2" fmla="*/ 3175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1"/>
                    <a:pt x="6" y="2"/>
                    <a:pt x="8" y="2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6" name="Freeform 1032">
              <a:extLst>
                <a:ext uri="{FF2B5EF4-FFF2-40B4-BE49-F238E27FC236}">
                  <a16:creationId xmlns:a16="http://schemas.microsoft.com/office/drawing/2014/main" id="{C13D0B33-E16F-46F6-B068-2BF5A9CF7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638" y="5145088"/>
              <a:ext cx="3175" cy="1588"/>
            </a:xfrm>
            <a:custGeom>
              <a:avLst/>
              <a:gdLst>
                <a:gd name="T0" fmla="*/ 0 w 7"/>
                <a:gd name="T1" fmla="*/ 0 h 3"/>
                <a:gd name="T2" fmla="*/ 3175 w 7"/>
                <a:gd name="T3" fmla="*/ 1588 h 3"/>
                <a:gd name="T4" fmla="*/ 0 w 7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2" y="1"/>
                    <a:pt x="5" y="2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7" name="Freeform 1033">
              <a:extLst>
                <a:ext uri="{FF2B5EF4-FFF2-40B4-BE49-F238E27FC236}">
                  <a16:creationId xmlns:a16="http://schemas.microsoft.com/office/drawing/2014/main" id="{0AFBA891-A826-4E8F-8576-D4491D9C8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3150" y="5156201"/>
              <a:ext cx="3175" cy="1588"/>
            </a:xfrm>
            <a:custGeom>
              <a:avLst/>
              <a:gdLst>
                <a:gd name="T0" fmla="*/ 0 w 4"/>
                <a:gd name="T1" fmla="*/ 0 h 1"/>
                <a:gd name="T2" fmla="*/ 3175 w 4"/>
                <a:gd name="T3" fmla="*/ 1588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8" name="Freeform 1034">
              <a:extLst>
                <a:ext uri="{FF2B5EF4-FFF2-40B4-BE49-F238E27FC236}">
                  <a16:creationId xmlns:a16="http://schemas.microsoft.com/office/drawing/2014/main" id="{F0678F05-E7D0-421D-9A0F-66643271F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113" y="5143501"/>
              <a:ext cx="4763" cy="0"/>
            </a:xfrm>
            <a:custGeom>
              <a:avLst/>
              <a:gdLst>
                <a:gd name="T0" fmla="*/ 0 w 8"/>
                <a:gd name="T1" fmla="*/ 0 h 2"/>
                <a:gd name="T2" fmla="*/ 4763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0"/>
                    <a:pt x="5" y="1"/>
                    <a:pt x="8" y="2"/>
                  </a:cubicBezTo>
                  <a:cubicBezTo>
                    <a:pt x="5" y="1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39" name="Freeform 1035">
              <a:extLst>
                <a:ext uri="{FF2B5EF4-FFF2-40B4-BE49-F238E27FC236}">
                  <a16:creationId xmlns:a16="http://schemas.microsoft.com/office/drawing/2014/main" id="{4C1B1F09-33A9-4C24-9D96-E666702FD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8" y="5808663"/>
              <a:ext cx="0" cy="1588"/>
            </a:xfrm>
            <a:custGeom>
              <a:avLst/>
              <a:gdLst>
                <a:gd name="T0" fmla="*/ 1 w 1"/>
                <a:gd name="T1" fmla="*/ 1588 h 4"/>
                <a:gd name="T2" fmla="*/ 0 w 1"/>
                <a:gd name="T3" fmla="*/ 0 h 4"/>
                <a:gd name="T4" fmla="*/ 1 w 1"/>
                <a:gd name="T5" fmla="*/ 1588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0" name="Freeform 1036">
              <a:extLst>
                <a:ext uri="{FF2B5EF4-FFF2-40B4-BE49-F238E27FC236}">
                  <a16:creationId xmlns:a16="http://schemas.microsoft.com/office/drawing/2014/main" id="{F1A15AEE-2D88-45DC-A5FE-06D53FFBA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9975" y="5156201"/>
              <a:ext cx="1588" cy="0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1" name="Freeform 1037">
              <a:extLst>
                <a:ext uri="{FF2B5EF4-FFF2-40B4-BE49-F238E27FC236}">
                  <a16:creationId xmlns:a16="http://schemas.microsoft.com/office/drawing/2014/main" id="{8C9E9AF9-286E-416D-BFD4-E517D705E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803901"/>
              <a:ext cx="1588" cy="4763"/>
            </a:xfrm>
            <a:custGeom>
              <a:avLst/>
              <a:gdLst>
                <a:gd name="T0" fmla="*/ 1588 w 1"/>
                <a:gd name="T1" fmla="*/ 4763 h 9"/>
                <a:gd name="T2" fmla="*/ 0 w 1"/>
                <a:gd name="T3" fmla="*/ 0 h 9"/>
                <a:gd name="T4" fmla="*/ 1588 w 1"/>
                <a:gd name="T5" fmla="*/ 476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9">
                  <a:moveTo>
                    <a:pt x="1" y="9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0" y="3"/>
                    <a:pt x="1" y="6"/>
                    <a:pt x="1" y="9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2" name="Freeform 1038">
              <a:extLst>
                <a:ext uri="{FF2B5EF4-FFF2-40B4-BE49-F238E27FC236}">
                  <a16:creationId xmlns:a16="http://schemas.microsoft.com/office/drawing/2014/main" id="{8DA54D96-C53B-419B-9DB2-0B2FC511C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5068888"/>
              <a:ext cx="1539875" cy="733425"/>
            </a:xfrm>
            <a:custGeom>
              <a:avLst/>
              <a:gdLst>
                <a:gd name="T0" fmla="*/ 1300803 w 2950"/>
                <a:gd name="T1" fmla="*/ 390532 h 1401"/>
                <a:gd name="T2" fmla="*/ 1377536 w 2950"/>
                <a:gd name="T3" fmla="*/ 369068 h 1401"/>
                <a:gd name="T4" fmla="*/ 1463664 w 2950"/>
                <a:gd name="T5" fmla="*/ 321430 h 1401"/>
                <a:gd name="T6" fmla="*/ 1516385 w 2950"/>
                <a:gd name="T7" fmla="*/ 239240 h 1401"/>
                <a:gd name="T8" fmla="*/ 1458966 w 2950"/>
                <a:gd name="T9" fmla="*/ 51303 h 1401"/>
                <a:gd name="T10" fmla="*/ 1288275 w 2950"/>
                <a:gd name="T11" fmla="*/ 4188 h 1401"/>
                <a:gd name="T12" fmla="*/ 1265307 w 2950"/>
                <a:gd name="T13" fmla="*/ 34551 h 1401"/>
                <a:gd name="T14" fmla="*/ 1285665 w 2950"/>
                <a:gd name="T15" fmla="*/ 103130 h 1401"/>
                <a:gd name="T16" fmla="*/ 1268439 w 2950"/>
                <a:gd name="T17" fmla="*/ 136634 h 1401"/>
                <a:gd name="T18" fmla="*/ 1186487 w 2950"/>
                <a:gd name="T19" fmla="*/ 155480 h 1401"/>
                <a:gd name="T20" fmla="*/ 1019971 w 2950"/>
                <a:gd name="T21" fmla="*/ 199977 h 1401"/>
                <a:gd name="T22" fmla="*/ 332509 w 2950"/>
                <a:gd name="T23" fmla="*/ 416707 h 1401"/>
                <a:gd name="T24" fmla="*/ 68381 w 2950"/>
                <a:gd name="T25" fmla="*/ 497850 h 1401"/>
                <a:gd name="T26" fmla="*/ 24012 w 2950"/>
                <a:gd name="T27" fmla="*/ 517743 h 1401"/>
                <a:gd name="T28" fmla="*/ 25578 w 2950"/>
                <a:gd name="T29" fmla="*/ 577422 h 1401"/>
                <a:gd name="T30" fmla="*/ 46979 w 2950"/>
                <a:gd name="T31" fmla="*/ 627154 h 1401"/>
                <a:gd name="T32" fmla="*/ 32363 w 2950"/>
                <a:gd name="T33" fmla="*/ 696780 h 1401"/>
                <a:gd name="T34" fmla="*/ 30798 w 2950"/>
                <a:gd name="T35" fmla="*/ 726619 h 1401"/>
                <a:gd name="T36" fmla="*/ 31319 w 2950"/>
                <a:gd name="T37" fmla="*/ 721384 h 1401"/>
                <a:gd name="T38" fmla="*/ 67337 w 2950"/>
                <a:gd name="T39" fmla="*/ 727143 h 1401"/>
                <a:gd name="T40" fmla="*/ 245336 w 2950"/>
                <a:gd name="T41" fmla="*/ 707250 h 1401"/>
                <a:gd name="T42" fmla="*/ 470314 w 2950"/>
                <a:gd name="T43" fmla="*/ 643383 h 1401"/>
                <a:gd name="T44" fmla="*/ 709908 w 2950"/>
                <a:gd name="T45" fmla="*/ 566428 h 1401"/>
                <a:gd name="T46" fmla="*/ 835708 w 2950"/>
                <a:gd name="T47" fmla="*/ 535018 h 1401"/>
                <a:gd name="T48" fmla="*/ 959420 w 2950"/>
                <a:gd name="T49" fmla="*/ 497326 h 1401"/>
                <a:gd name="T50" fmla="*/ 1001180 w 2950"/>
                <a:gd name="T51" fmla="*/ 483715 h 1401"/>
                <a:gd name="T52" fmla="*/ 1001180 w 2950"/>
                <a:gd name="T53" fmla="*/ 483715 h 1401"/>
                <a:gd name="T54" fmla="*/ 1031455 w 2950"/>
                <a:gd name="T55" fmla="*/ 459110 h 1401"/>
                <a:gd name="T56" fmla="*/ 1057033 w 2950"/>
                <a:gd name="T57" fmla="*/ 464869 h 1401"/>
                <a:gd name="T58" fmla="*/ 1208410 w 2950"/>
                <a:gd name="T59" fmla="*/ 415660 h 1401"/>
                <a:gd name="T60" fmla="*/ 1300803 w 2950"/>
                <a:gd name="T61" fmla="*/ 390532 h 1401"/>
                <a:gd name="T62" fmla="*/ 1411987 w 2950"/>
                <a:gd name="T63" fmla="*/ 210971 h 1401"/>
                <a:gd name="T64" fmla="*/ 1408333 w 2950"/>
                <a:gd name="T65" fmla="*/ 219347 h 1401"/>
                <a:gd name="T66" fmla="*/ 1411987 w 2950"/>
                <a:gd name="T67" fmla="*/ 210971 h 1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950" h="1401">
                  <a:moveTo>
                    <a:pt x="2492" y="746"/>
                  </a:moveTo>
                  <a:cubicBezTo>
                    <a:pt x="2542" y="735"/>
                    <a:pt x="2591" y="723"/>
                    <a:pt x="2639" y="705"/>
                  </a:cubicBezTo>
                  <a:cubicBezTo>
                    <a:pt x="2700" y="683"/>
                    <a:pt x="2754" y="656"/>
                    <a:pt x="2804" y="614"/>
                  </a:cubicBezTo>
                  <a:cubicBezTo>
                    <a:pt x="2852" y="573"/>
                    <a:pt x="2887" y="517"/>
                    <a:pt x="2905" y="457"/>
                  </a:cubicBezTo>
                  <a:cubicBezTo>
                    <a:pt x="2950" y="312"/>
                    <a:pt x="2891" y="194"/>
                    <a:pt x="2795" y="98"/>
                  </a:cubicBezTo>
                  <a:cubicBezTo>
                    <a:pt x="2661" y="59"/>
                    <a:pt x="2521" y="19"/>
                    <a:pt x="2468" y="8"/>
                  </a:cubicBezTo>
                  <a:cubicBezTo>
                    <a:pt x="2427" y="0"/>
                    <a:pt x="2414" y="24"/>
                    <a:pt x="2424" y="66"/>
                  </a:cubicBezTo>
                  <a:cubicBezTo>
                    <a:pt x="2434" y="111"/>
                    <a:pt x="2447" y="155"/>
                    <a:pt x="2463" y="197"/>
                  </a:cubicBezTo>
                  <a:cubicBezTo>
                    <a:pt x="2477" y="238"/>
                    <a:pt x="2471" y="253"/>
                    <a:pt x="2430" y="261"/>
                  </a:cubicBezTo>
                  <a:cubicBezTo>
                    <a:pt x="2378" y="273"/>
                    <a:pt x="2325" y="286"/>
                    <a:pt x="2273" y="297"/>
                  </a:cubicBezTo>
                  <a:cubicBezTo>
                    <a:pt x="2165" y="319"/>
                    <a:pt x="2061" y="356"/>
                    <a:pt x="1954" y="382"/>
                  </a:cubicBezTo>
                  <a:cubicBezTo>
                    <a:pt x="1916" y="391"/>
                    <a:pt x="737" y="769"/>
                    <a:pt x="637" y="796"/>
                  </a:cubicBezTo>
                  <a:cubicBezTo>
                    <a:pt x="466" y="842"/>
                    <a:pt x="300" y="902"/>
                    <a:pt x="131" y="951"/>
                  </a:cubicBezTo>
                  <a:cubicBezTo>
                    <a:pt x="101" y="960"/>
                    <a:pt x="71" y="969"/>
                    <a:pt x="46" y="989"/>
                  </a:cubicBezTo>
                  <a:cubicBezTo>
                    <a:pt x="0" y="1026"/>
                    <a:pt x="1" y="1071"/>
                    <a:pt x="49" y="1103"/>
                  </a:cubicBezTo>
                  <a:cubicBezTo>
                    <a:pt x="84" y="1126"/>
                    <a:pt x="101" y="1155"/>
                    <a:pt x="90" y="1198"/>
                  </a:cubicBezTo>
                  <a:cubicBezTo>
                    <a:pt x="82" y="1226"/>
                    <a:pt x="70" y="1291"/>
                    <a:pt x="62" y="1331"/>
                  </a:cubicBezTo>
                  <a:cubicBezTo>
                    <a:pt x="61" y="1356"/>
                    <a:pt x="59" y="1373"/>
                    <a:pt x="59" y="1388"/>
                  </a:cubicBezTo>
                  <a:cubicBezTo>
                    <a:pt x="59" y="1385"/>
                    <a:pt x="59" y="1382"/>
                    <a:pt x="60" y="1378"/>
                  </a:cubicBezTo>
                  <a:cubicBezTo>
                    <a:pt x="82" y="1383"/>
                    <a:pt x="106" y="1386"/>
                    <a:pt x="129" y="1389"/>
                  </a:cubicBezTo>
                  <a:cubicBezTo>
                    <a:pt x="242" y="1401"/>
                    <a:pt x="359" y="1376"/>
                    <a:pt x="470" y="1351"/>
                  </a:cubicBezTo>
                  <a:cubicBezTo>
                    <a:pt x="616" y="1317"/>
                    <a:pt x="758" y="1276"/>
                    <a:pt x="901" y="1229"/>
                  </a:cubicBezTo>
                  <a:cubicBezTo>
                    <a:pt x="1053" y="1178"/>
                    <a:pt x="1204" y="1124"/>
                    <a:pt x="1360" y="1082"/>
                  </a:cubicBezTo>
                  <a:cubicBezTo>
                    <a:pt x="1440" y="1061"/>
                    <a:pt x="1521" y="1044"/>
                    <a:pt x="1601" y="1022"/>
                  </a:cubicBezTo>
                  <a:cubicBezTo>
                    <a:pt x="1681" y="1000"/>
                    <a:pt x="1760" y="976"/>
                    <a:pt x="1838" y="950"/>
                  </a:cubicBezTo>
                  <a:cubicBezTo>
                    <a:pt x="1865" y="942"/>
                    <a:pt x="1891" y="933"/>
                    <a:pt x="1918" y="924"/>
                  </a:cubicBezTo>
                  <a:cubicBezTo>
                    <a:pt x="1918" y="924"/>
                    <a:pt x="1918" y="924"/>
                    <a:pt x="1918" y="924"/>
                  </a:cubicBezTo>
                  <a:cubicBezTo>
                    <a:pt x="1932" y="899"/>
                    <a:pt x="1953" y="881"/>
                    <a:pt x="1976" y="877"/>
                  </a:cubicBezTo>
                  <a:cubicBezTo>
                    <a:pt x="1996" y="873"/>
                    <a:pt x="2012" y="878"/>
                    <a:pt x="2025" y="888"/>
                  </a:cubicBezTo>
                  <a:cubicBezTo>
                    <a:pt x="2121" y="855"/>
                    <a:pt x="2217" y="823"/>
                    <a:pt x="2315" y="794"/>
                  </a:cubicBezTo>
                  <a:cubicBezTo>
                    <a:pt x="2373" y="776"/>
                    <a:pt x="2433" y="760"/>
                    <a:pt x="2492" y="746"/>
                  </a:cubicBezTo>
                  <a:close/>
                  <a:moveTo>
                    <a:pt x="2705" y="403"/>
                  </a:moveTo>
                  <a:cubicBezTo>
                    <a:pt x="2704" y="411"/>
                    <a:pt x="2701" y="418"/>
                    <a:pt x="2698" y="419"/>
                  </a:cubicBezTo>
                  <a:cubicBezTo>
                    <a:pt x="2698" y="420"/>
                    <a:pt x="2705" y="405"/>
                    <a:pt x="2705" y="403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3" name="Freeform 1039">
              <a:extLst>
                <a:ext uri="{FF2B5EF4-FFF2-40B4-BE49-F238E27FC236}">
                  <a16:creationId xmlns:a16="http://schemas.microsoft.com/office/drawing/2014/main" id="{BE860E35-2947-4A88-A410-6C085302A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0613" y="5162551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4" name="Freeform 1040">
              <a:extLst>
                <a:ext uri="{FF2B5EF4-FFF2-40B4-BE49-F238E27FC236}">
                  <a16:creationId xmlns:a16="http://schemas.microsoft.com/office/drawing/2014/main" id="{D44A21C1-88D3-49CF-A12C-B9DC0F158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7438" y="5160963"/>
              <a:ext cx="0" cy="0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5" name="Freeform 1041">
              <a:extLst>
                <a:ext uri="{FF2B5EF4-FFF2-40B4-BE49-F238E27FC236}">
                  <a16:creationId xmlns:a16="http://schemas.microsoft.com/office/drawing/2014/main" id="{3BF5889E-5F38-4B3E-B61A-EE4B7901A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8" y="5810251"/>
              <a:ext cx="0" cy="3175"/>
            </a:xfrm>
            <a:custGeom>
              <a:avLst/>
              <a:gdLst>
                <a:gd name="T0" fmla="*/ 1 w 1"/>
                <a:gd name="T1" fmla="*/ 3175 h 5"/>
                <a:gd name="T2" fmla="*/ 0 w 1"/>
                <a:gd name="T3" fmla="*/ 0 h 5"/>
                <a:gd name="T4" fmla="*/ 1 w 1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2"/>
                    <a:pt x="0" y="0"/>
                  </a:cubicBezTo>
                  <a:cubicBezTo>
                    <a:pt x="1" y="2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6" name="Freeform 1042">
              <a:extLst>
                <a:ext uri="{FF2B5EF4-FFF2-40B4-BE49-F238E27FC236}">
                  <a16:creationId xmlns:a16="http://schemas.microsoft.com/office/drawing/2014/main" id="{28F6FA24-1DD1-4710-BCE2-E3F7F69E6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263" y="5159376"/>
              <a:ext cx="1588" cy="1588"/>
            </a:xfrm>
            <a:custGeom>
              <a:avLst/>
              <a:gdLst>
                <a:gd name="T0" fmla="*/ 0 w 3"/>
                <a:gd name="T1" fmla="*/ 0 h 1"/>
                <a:gd name="T2" fmla="*/ 1588 w 3"/>
                <a:gd name="T3" fmla="*/ 1588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7" name="Freeform 1043">
              <a:extLst>
                <a:ext uri="{FF2B5EF4-FFF2-40B4-BE49-F238E27FC236}">
                  <a16:creationId xmlns:a16="http://schemas.microsoft.com/office/drawing/2014/main" id="{BC1310DF-BB49-443F-8A64-311E63D2E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7913" y="5157788"/>
              <a:ext cx="0" cy="0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8" name="Freeform 1044">
              <a:extLst>
                <a:ext uri="{FF2B5EF4-FFF2-40B4-BE49-F238E27FC236}">
                  <a16:creationId xmlns:a16="http://schemas.microsoft.com/office/drawing/2014/main" id="{2E567593-AEC5-4BA2-A283-54C4427D8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1088" y="5159376"/>
              <a:ext cx="1588" cy="0"/>
            </a:xfrm>
            <a:custGeom>
              <a:avLst/>
              <a:gdLst>
                <a:gd name="T0" fmla="*/ 0 w 3"/>
                <a:gd name="T1" fmla="*/ 0 h 1"/>
                <a:gd name="T2" fmla="*/ 1588 w 3"/>
                <a:gd name="T3" fmla="*/ 1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49" name="Freeform 1045">
              <a:extLst>
                <a:ext uri="{FF2B5EF4-FFF2-40B4-BE49-F238E27FC236}">
                  <a16:creationId xmlns:a16="http://schemas.microsoft.com/office/drawing/2014/main" id="{CFA0886B-F87D-407E-9834-299FF87A4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650" y="5510213"/>
              <a:ext cx="325438" cy="962025"/>
            </a:xfrm>
            <a:custGeom>
              <a:avLst/>
              <a:gdLst>
                <a:gd name="T0" fmla="*/ 266315 w 622"/>
                <a:gd name="T1" fmla="*/ 4706 h 1840"/>
                <a:gd name="T2" fmla="*/ 250619 w 622"/>
                <a:gd name="T3" fmla="*/ 34507 h 1840"/>
                <a:gd name="T4" fmla="*/ 269454 w 622"/>
                <a:gd name="T5" fmla="*/ 122344 h 1840"/>
                <a:gd name="T6" fmla="*/ 295092 w 622"/>
                <a:gd name="T7" fmla="*/ 172014 h 1840"/>
                <a:gd name="T8" fmla="*/ 282011 w 622"/>
                <a:gd name="T9" fmla="*/ 260374 h 1840"/>
                <a:gd name="T10" fmla="*/ 196728 w 622"/>
                <a:gd name="T11" fmla="*/ 322069 h 1840"/>
                <a:gd name="T12" fmla="*/ 109351 w 622"/>
                <a:gd name="T13" fmla="*/ 302724 h 1840"/>
                <a:gd name="T14" fmla="*/ 58077 w 622"/>
                <a:gd name="T15" fmla="*/ 186131 h 1840"/>
                <a:gd name="T16" fmla="*/ 60169 w 622"/>
                <a:gd name="T17" fmla="*/ 108751 h 1840"/>
                <a:gd name="T18" fmla="*/ 50752 w 622"/>
                <a:gd name="T19" fmla="*/ 53852 h 1840"/>
                <a:gd name="T20" fmla="*/ 32439 w 622"/>
                <a:gd name="T21" fmla="*/ 35553 h 1840"/>
                <a:gd name="T22" fmla="*/ 2093 w 622"/>
                <a:gd name="T23" fmla="*/ 80517 h 1840"/>
                <a:gd name="T24" fmla="*/ 12557 w 622"/>
                <a:gd name="T25" fmla="*/ 200770 h 1840"/>
                <a:gd name="T26" fmla="*/ 53891 w 622"/>
                <a:gd name="T27" fmla="*/ 572509 h 1840"/>
                <a:gd name="T28" fmla="*/ 47612 w 622"/>
                <a:gd name="T29" fmla="*/ 804127 h 1840"/>
                <a:gd name="T30" fmla="*/ 36102 w 622"/>
                <a:gd name="T31" fmla="*/ 913924 h 1840"/>
                <a:gd name="T32" fmla="*/ 77959 w 622"/>
                <a:gd name="T33" fmla="*/ 951568 h 1840"/>
                <a:gd name="T34" fmla="*/ 95225 w 622"/>
                <a:gd name="T35" fmla="*/ 915492 h 1840"/>
                <a:gd name="T36" fmla="*/ 115107 w 622"/>
                <a:gd name="T37" fmla="*/ 704265 h 1840"/>
                <a:gd name="T38" fmla="*/ 126094 w 622"/>
                <a:gd name="T39" fmla="*/ 627408 h 1840"/>
                <a:gd name="T40" fmla="*/ 199867 w 622"/>
                <a:gd name="T41" fmla="*/ 591332 h 1840"/>
                <a:gd name="T42" fmla="*/ 232306 w 622"/>
                <a:gd name="T43" fmla="*/ 645707 h 1840"/>
                <a:gd name="T44" fmla="*/ 244863 w 622"/>
                <a:gd name="T45" fmla="*/ 722564 h 1840"/>
                <a:gd name="T46" fmla="*/ 257944 w 622"/>
                <a:gd name="T47" fmla="*/ 908173 h 1840"/>
                <a:gd name="T48" fmla="*/ 263176 w 622"/>
                <a:gd name="T49" fmla="*/ 930132 h 1840"/>
                <a:gd name="T50" fmla="*/ 291429 w 622"/>
                <a:gd name="T51" fmla="*/ 947385 h 1840"/>
                <a:gd name="T52" fmla="*/ 316020 w 622"/>
                <a:gd name="T53" fmla="*/ 925949 h 1840"/>
                <a:gd name="T54" fmla="*/ 317590 w 622"/>
                <a:gd name="T55" fmla="*/ 899807 h 1840"/>
                <a:gd name="T56" fmla="*/ 311311 w 622"/>
                <a:gd name="T57" fmla="*/ 674986 h 1840"/>
                <a:gd name="T58" fmla="*/ 313404 w 622"/>
                <a:gd name="T59" fmla="*/ 372262 h 1840"/>
                <a:gd name="T60" fmla="*/ 321252 w 622"/>
                <a:gd name="T61" fmla="*/ 66923 h 1840"/>
                <a:gd name="T62" fmla="*/ 305556 w 622"/>
                <a:gd name="T63" fmla="*/ 20914 h 1840"/>
                <a:gd name="T64" fmla="*/ 266315 w 622"/>
                <a:gd name="T65" fmla="*/ 4706 h 18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22" h="1840">
                  <a:moveTo>
                    <a:pt x="509" y="9"/>
                  </a:moveTo>
                  <a:cubicBezTo>
                    <a:pt x="482" y="19"/>
                    <a:pt x="479" y="44"/>
                    <a:pt x="479" y="66"/>
                  </a:cubicBezTo>
                  <a:cubicBezTo>
                    <a:pt x="480" y="132"/>
                    <a:pt x="467" y="179"/>
                    <a:pt x="515" y="234"/>
                  </a:cubicBezTo>
                  <a:cubicBezTo>
                    <a:pt x="534" y="255"/>
                    <a:pt x="561" y="301"/>
                    <a:pt x="564" y="329"/>
                  </a:cubicBezTo>
                  <a:cubicBezTo>
                    <a:pt x="569" y="388"/>
                    <a:pt x="566" y="446"/>
                    <a:pt x="539" y="498"/>
                  </a:cubicBezTo>
                  <a:cubicBezTo>
                    <a:pt x="503" y="564"/>
                    <a:pt x="457" y="608"/>
                    <a:pt x="376" y="616"/>
                  </a:cubicBezTo>
                  <a:cubicBezTo>
                    <a:pt x="321" y="621"/>
                    <a:pt x="255" y="604"/>
                    <a:pt x="209" y="579"/>
                  </a:cubicBezTo>
                  <a:cubicBezTo>
                    <a:pt x="144" y="545"/>
                    <a:pt x="86" y="448"/>
                    <a:pt x="111" y="356"/>
                  </a:cubicBezTo>
                  <a:cubicBezTo>
                    <a:pt x="125" y="307"/>
                    <a:pt x="122" y="257"/>
                    <a:pt x="115" y="208"/>
                  </a:cubicBezTo>
                  <a:cubicBezTo>
                    <a:pt x="111" y="173"/>
                    <a:pt x="105" y="138"/>
                    <a:pt x="97" y="103"/>
                  </a:cubicBezTo>
                  <a:cubicBezTo>
                    <a:pt x="93" y="84"/>
                    <a:pt x="82" y="70"/>
                    <a:pt x="62" y="68"/>
                  </a:cubicBezTo>
                  <a:cubicBezTo>
                    <a:pt x="7" y="63"/>
                    <a:pt x="5" y="133"/>
                    <a:pt x="4" y="154"/>
                  </a:cubicBezTo>
                  <a:cubicBezTo>
                    <a:pt x="0" y="232"/>
                    <a:pt x="10" y="308"/>
                    <a:pt x="24" y="384"/>
                  </a:cubicBezTo>
                  <a:cubicBezTo>
                    <a:pt x="68" y="619"/>
                    <a:pt x="103" y="855"/>
                    <a:pt x="103" y="1095"/>
                  </a:cubicBezTo>
                  <a:cubicBezTo>
                    <a:pt x="102" y="1243"/>
                    <a:pt x="102" y="1390"/>
                    <a:pt x="91" y="1538"/>
                  </a:cubicBezTo>
                  <a:cubicBezTo>
                    <a:pt x="86" y="1608"/>
                    <a:pt x="77" y="1678"/>
                    <a:pt x="69" y="1748"/>
                  </a:cubicBezTo>
                  <a:cubicBezTo>
                    <a:pt x="63" y="1805"/>
                    <a:pt x="99" y="1840"/>
                    <a:pt x="149" y="1820"/>
                  </a:cubicBezTo>
                  <a:cubicBezTo>
                    <a:pt x="178" y="1809"/>
                    <a:pt x="182" y="1777"/>
                    <a:pt x="182" y="1751"/>
                  </a:cubicBezTo>
                  <a:cubicBezTo>
                    <a:pt x="185" y="1616"/>
                    <a:pt x="211" y="1482"/>
                    <a:pt x="220" y="1347"/>
                  </a:cubicBezTo>
                  <a:cubicBezTo>
                    <a:pt x="224" y="1298"/>
                    <a:pt x="226" y="1248"/>
                    <a:pt x="241" y="1200"/>
                  </a:cubicBezTo>
                  <a:cubicBezTo>
                    <a:pt x="261" y="1134"/>
                    <a:pt x="320" y="1107"/>
                    <a:pt x="382" y="1131"/>
                  </a:cubicBezTo>
                  <a:cubicBezTo>
                    <a:pt x="428" y="1149"/>
                    <a:pt x="431" y="1192"/>
                    <a:pt x="444" y="1235"/>
                  </a:cubicBezTo>
                  <a:cubicBezTo>
                    <a:pt x="458" y="1282"/>
                    <a:pt x="465" y="1332"/>
                    <a:pt x="468" y="1382"/>
                  </a:cubicBezTo>
                  <a:cubicBezTo>
                    <a:pt x="476" y="1500"/>
                    <a:pt x="484" y="1618"/>
                    <a:pt x="493" y="1737"/>
                  </a:cubicBezTo>
                  <a:cubicBezTo>
                    <a:pt x="494" y="1751"/>
                    <a:pt x="498" y="1765"/>
                    <a:pt x="503" y="1779"/>
                  </a:cubicBezTo>
                  <a:cubicBezTo>
                    <a:pt x="511" y="1805"/>
                    <a:pt x="532" y="1813"/>
                    <a:pt x="557" y="1812"/>
                  </a:cubicBezTo>
                  <a:cubicBezTo>
                    <a:pt x="582" y="1811"/>
                    <a:pt x="600" y="1797"/>
                    <a:pt x="604" y="1771"/>
                  </a:cubicBezTo>
                  <a:cubicBezTo>
                    <a:pt x="607" y="1755"/>
                    <a:pt x="607" y="1738"/>
                    <a:pt x="607" y="1721"/>
                  </a:cubicBezTo>
                  <a:cubicBezTo>
                    <a:pt x="612" y="1578"/>
                    <a:pt x="602" y="1435"/>
                    <a:pt x="595" y="1291"/>
                  </a:cubicBezTo>
                  <a:cubicBezTo>
                    <a:pt x="585" y="1098"/>
                    <a:pt x="585" y="905"/>
                    <a:pt x="599" y="712"/>
                  </a:cubicBezTo>
                  <a:cubicBezTo>
                    <a:pt x="608" y="577"/>
                    <a:pt x="622" y="173"/>
                    <a:pt x="614" y="128"/>
                  </a:cubicBezTo>
                  <a:cubicBezTo>
                    <a:pt x="609" y="98"/>
                    <a:pt x="602" y="66"/>
                    <a:pt x="584" y="40"/>
                  </a:cubicBezTo>
                  <a:cubicBezTo>
                    <a:pt x="566" y="13"/>
                    <a:pt x="534" y="0"/>
                    <a:pt x="50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0" name="Freeform 1046">
              <a:extLst>
                <a:ext uri="{FF2B5EF4-FFF2-40B4-BE49-F238E27FC236}">
                  <a16:creationId xmlns:a16="http://schemas.microsoft.com/office/drawing/2014/main" id="{0BB2F85C-8E8B-4471-893E-B9CFC8D2D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3025" y="5678488"/>
              <a:ext cx="247650" cy="228600"/>
            </a:xfrm>
            <a:custGeom>
              <a:avLst/>
              <a:gdLst>
                <a:gd name="T0" fmla="*/ 171046 w 472"/>
                <a:gd name="T1" fmla="*/ 19267 h 439"/>
                <a:gd name="T2" fmla="*/ 71881 w 472"/>
                <a:gd name="T3" fmla="*/ 18746 h 439"/>
                <a:gd name="T4" fmla="*/ 11018 w 472"/>
                <a:gd name="T5" fmla="*/ 108312 h 439"/>
                <a:gd name="T6" fmla="*/ 115955 w 472"/>
                <a:gd name="T7" fmla="*/ 226517 h 439"/>
                <a:gd name="T8" fmla="*/ 185213 w 472"/>
                <a:gd name="T9" fmla="*/ 202564 h 439"/>
                <a:gd name="T10" fmla="*/ 171046 w 472"/>
                <a:gd name="T11" fmla="*/ 19267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2" h="439">
                  <a:moveTo>
                    <a:pt x="326" y="37"/>
                  </a:moveTo>
                  <a:cubicBezTo>
                    <a:pt x="257" y="0"/>
                    <a:pt x="197" y="9"/>
                    <a:pt x="137" y="36"/>
                  </a:cubicBezTo>
                  <a:cubicBezTo>
                    <a:pt x="70" y="66"/>
                    <a:pt x="34" y="131"/>
                    <a:pt x="21" y="208"/>
                  </a:cubicBezTo>
                  <a:cubicBezTo>
                    <a:pt x="0" y="341"/>
                    <a:pt x="116" y="438"/>
                    <a:pt x="221" y="435"/>
                  </a:cubicBezTo>
                  <a:cubicBezTo>
                    <a:pt x="270" y="439"/>
                    <a:pt x="313" y="419"/>
                    <a:pt x="353" y="389"/>
                  </a:cubicBezTo>
                  <a:cubicBezTo>
                    <a:pt x="472" y="301"/>
                    <a:pt x="455" y="107"/>
                    <a:pt x="32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1" name="Freeform 1047">
              <a:extLst>
                <a:ext uri="{FF2B5EF4-FFF2-40B4-BE49-F238E27FC236}">
                  <a16:creationId xmlns:a16="http://schemas.microsoft.com/office/drawing/2014/main" id="{EC252986-7F63-4294-BCD9-9B085F5DB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7688" y="5597526"/>
              <a:ext cx="234950" cy="223838"/>
            </a:xfrm>
            <a:custGeom>
              <a:avLst/>
              <a:gdLst>
                <a:gd name="T0" fmla="*/ 48341 w 452"/>
                <a:gd name="T1" fmla="*/ 56091 h 427"/>
                <a:gd name="T2" fmla="*/ 125272 w 452"/>
                <a:gd name="T3" fmla="*/ 218596 h 427"/>
                <a:gd name="T4" fmla="*/ 234950 w 452"/>
                <a:gd name="T5" fmla="*/ 100124 h 427"/>
                <a:gd name="T6" fmla="*/ 185569 w 452"/>
                <a:gd name="T7" fmla="*/ 25162 h 427"/>
                <a:gd name="T8" fmla="*/ 48341 w 452"/>
                <a:gd name="T9" fmla="*/ 56091 h 4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2" h="427">
                  <a:moveTo>
                    <a:pt x="93" y="107"/>
                  </a:moveTo>
                  <a:cubicBezTo>
                    <a:pt x="0" y="241"/>
                    <a:pt x="79" y="400"/>
                    <a:pt x="241" y="417"/>
                  </a:cubicBezTo>
                  <a:cubicBezTo>
                    <a:pt x="388" y="427"/>
                    <a:pt x="448" y="305"/>
                    <a:pt x="452" y="191"/>
                  </a:cubicBezTo>
                  <a:cubicBezTo>
                    <a:pt x="451" y="158"/>
                    <a:pt x="436" y="96"/>
                    <a:pt x="357" y="48"/>
                  </a:cubicBezTo>
                  <a:cubicBezTo>
                    <a:pt x="320" y="21"/>
                    <a:pt x="163" y="0"/>
                    <a:pt x="9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2" name="Freeform 1048">
              <a:extLst>
                <a:ext uri="{FF2B5EF4-FFF2-40B4-BE49-F238E27FC236}">
                  <a16:creationId xmlns:a16="http://schemas.microsoft.com/office/drawing/2014/main" id="{97F6171A-E488-41C8-92CA-6DBC78C88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5" y="5707063"/>
              <a:ext cx="215900" cy="206375"/>
            </a:xfrm>
            <a:custGeom>
              <a:avLst/>
              <a:gdLst>
                <a:gd name="T0" fmla="*/ 95956 w 414"/>
                <a:gd name="T1" fmla="*/ 197448 h 393"/>
                <a:gd name="T2" fmla="*/ 154363 w 414"/>
                <a:gd name="T3" fmla="*/ 179594 h 393"/>
                <a:gd name="T4" fmla="*/ 212771 w 414"/>
                <a:gd name="T5" fmla="*/ 120254 h 393"/>
                <a:gd name="T6" fmla="*/ 170008 w 414"/>
                <a:gd name="T7" fmla="*/ 23631 h 393"/>
                <a:gd name="T8" fmla="*/ 55800 w 414"/>
                <a:gd name="T9" fmla="*/ 23106 h 393"/>
                <a:gd name="T10" fmla="*/ 9908 w 414"/>
                <a:gd name="T11" fmla="*/ 141784 h 393"/>
                <a:gd name="T12" fmla="*/ 95956 w 414"/>
                <a:gd name="T13" fmla="*/ 197448 h 3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4" h="393">
                  <a:moveTo>
                    <a:pt x="184" y="376"/>
                  </a:moveTo>
                  <a:cubicBezTo>
                    <a:pt x="222" y="368"/>
                    <a:pt x="261" y="359"/>
                    <a:pt x="296" y="342"/>
                  </a:cubicBezTo>
                  <a:cubicBezTo>
                    <a:pt x="353" y="313"/>
                    <a:pt x="414" y="283"/>
                    <a:pt x="408" y="229"/>
                  </a:cubicBezTo>
                  <a:cubicBezTo>
                    <a:pt x="403" y="137"/>
                    <a:pt x="390" y="77"/>
                    <a:pt x="326" y="45"/>
                  </a:cubicBezTo>
                  <a:cubicBezTo>
                    <a:pt x="253" y="8"/>
                    <a:pt x="178" y="0"/>
                    <a:pt x="107" y="44"/>
                  </a:cubicBezTo>
                  <a:cubicBezTo>
                    <a:pt x="41" y="85"/>
                    <a:pt x="0" y="195"/>
                    <a:pt x="19" y="270"/>
                  </a:cubicBezTo>
                  <a:cubicBezTo>
                    <a:pt x="38" y="345"/>
                    <a:pt x="109" y="393"/>
                    <a:pt x="184" y="3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3" name="Freeform 1049">
              <a:extLst>
                <a:ext uri="{FF2B5EF4-FFF2-40B4-BE49-F238E27FC236}">
                  <a16:creationId xmlns:a16="http://schemas.microsoft.com/office/drawing/2014/main" id="{1E303CD6-B30B-48D2-A287-177661011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5063" y="5635626"/>
              <a:ext cx="560388" cy="844550"/>
            </a:xfrm>
            <a:custGeom>
              <a:avLst/>
              <a:gdLst>
                <a:gd name="T0" fmla="*/ 535366 w 1075"/>
                <a:gd name="T1" fmla="*/ 1571 h 1613"/>
                <a:gd name="T2" fmla="*/ 504089 w 1075"/>
                <a:gd name="T3" fmla="*/ 32463 h 1613"/>
                <a:gd name="T4" fmla="*/ 492620 w 1075"/>
                <a:gd name="T5" fmla="*/ 113095 h 1613"/>
                <a:gd name="T6" fmla="*/ 480630 w 1075"/>
                <a:gd name="T7" fmla="*/ 193728 h 1613"/>
                <a:gd name="T8" fmla="*/ 457172 w 1075"/>
                <a:gd name="T9" fmla="*/ 223049 h 1613"/>
                <a:gd name="T10" fmla="*/ 406086 w 1075"/>
                <a:gd name="T11" fmla="*/ 257082 h 1613"/>
                <a:gd name="T12" fmla="*/ 287231 w 1075"/>
                <a:gd name="T13" fmla="*/ 285356 h 1613"/>
                <a:gd name="T14" fmla="*/ 222070 w 1075"/>
                <a:gd name="T15" fmla="*/ 238757 h 1613"/>
                <a:gd name="T16" fmla="*/ 158473 w 1075"/>
                <a:gd name="T17" fmla="*/ 234045 h 1613"/>
                <a:gd name="T18" fmla="*/ 93311 w 1075"/>
                <a:gd name="T19" fmla="*/ 301588 h 1613"/>
                <a:gd name="T20" fmla="*/ 85492 w 1075"/>
                <a:gd name="T21" fmla="*/ 281691 h 1613"/>
                <a:gd name="T22" fmla="*/ 68810 w 1075"/>
                <a:gd name="T23" fmla="*/ 232474 h 1613"/>
                <a:gd name="T24" fmla="*/ 8341 w 1075"/>
                <a:gd name="T25" fmla="*/ 234568 h 1613"/>
                <a:gd name="T26" fmla="*/ 2606 w 1075"/>
                <a:gd name="T27" fmla="*/ 269125 h 1613"/>
                <a:gd name="T28" fmla="*/ 57342 w 1075"/>
                <a:gd name="T29" fmla="*/ 433009 h 1613"/>
                <a:gd name="T30" fmla="*/ 86534 w 1075"/>
                <a:gd name="T31" fmla="*/ 446098 h 1613"/>
                <a:gd name="T32" fmla="*/ 118854 w 1075"/>
                <a:gd name="T33" fmla="*/ 416777 h 1613"/>
                <a:gd name="T34" fmla="*/ 173069 w 1075"/>
                <a:gd name="T35" fmla="*/ 280644 h 1613"/>
                <a:gd name="T36" fmla="*/ 185058 w 1075"/>
                <a:gd name="T37" fmla="*/ 272267 h 1613"/>
                <a:gd name="T38" fmla="*/ 186622 w 1075"/>
                <a:gd name="T39" fmla="*/ 285880 h 1613"/>
                <a:gd name="T40" fmla="*/ 169941 w 1075"/>
                <a:gd name="T41" fmla="*/ 321484 h 1613"/>
                <a:gd name="T42" fmla="*/ 107386 w 1075"/>
                <a:gd name="T43" fmla="*/ 519401 h 1613"/>
                <a:gd name="T44" fmla="*/ 81843 w 1075"/>
                <a:gd name="T45" fmla="*/ 700563 h 1613"/>
                <a:gd name="T46" fmla="*/ 78715 w 1075"/>
                <a:gd name="T47" fmla="*/ 804757 h 1613"/>
                <a:gd name="T48" fmla="*/ 113120 w 1075"/>
                <a:gd name="T49" fmla="*/ 842456 h 1613"/>
                <a:gd name="T50" fmla="*/ 148047 w 1075"/>
                <a:gd name="T51" fmla="*/ 802139 h 1613"/>
                <a:gd name="T52" fmla="*/ 180367 w 1075"/>
                <a:gd name="T53" fmla="*/ 555005 h 1613"/>
                <a:gd name="T54" fmla="*/ 223113 w 1075"/>
                <a:gd name="T55" fmla="*/ 525160 h 1613"/>
                <a:gd name="T56" fmla="*/ 260124 w 1075"/>
                <a:gd name="T57" fmla="*/ 543486 h 1613"/>
                <a:gd name="T58" fmla="*/ 279412 w 1075"/>
                <a:gd name="T59" fmla="*/ 667577 h 1613"/>
                <a:gd name="T60" fmla="*/ 291923 w 1075"/>
                <a:gd name="T61" fmla="*/ 788002 h 1613"/>
                <a:gd name="T62" fmla="*/ 298700 w 1075"/>
                <a:gd name="T63" fmla="*/ 815753 h 1613"/>
                <a:gd name="T64" fmla="*/ 348222 w 1075"/>
                <a:gd name="T65" fmla="*/ 837743 h 1613"/>
                <a:gd name="T66" fmla="*/ 358648 w 1075"/>
                <a:gd name="T67" fmla="*/ 799521 h 1613"/>
                <a:gd name="T68" fmla="*/ 350829 w 1075"/>
                <a:gd name="T69" fmla="*/ 755016 h 1613"/>
                <a:gd name="T70" fmla="*/ 341446 w 1075"/>
                <a:gd name="T71" fmla="*/ 534061 h 1613"/>
                <a:gd name="T72" fmla="*/ 347701 w 1075"/>
                <a:gd name="T73" fmla="*/ 489033 h 1613"/>
                <a:gd name="T74" fmla="*/ 383670 w 1075"/>
                <a:gd name="T75" fmla="*/ 357088 h 1613"/>
                <a:gd name="T76" fmla="*/ 395660 w 1075"/>
                <a:gd name="T77" fmla="*/ 351329 h 1613"/>
                <a:gd name="T78" fmla="*/ 420682 w 1075"/>
                <a:gd name="T79" fmla="*/ 349758 h 1613"/>
                <a:gd name="T80" fmla="*/ 507738 w 1075"/>
                <a:gd name="T81" fmla="*/ 271219 h 1613"/>
                <a:gd name="T82" fmla="*/ 547356 w 1075"/>
                <a:gd name="T83" fmla="*/ 181162 h 1613"/>
                <a:gd name="T84" fmla="*/ 553611 w 1075"/>
                <a:gd name="T85" fmla="*/ 123044 h 1613"/>
                <a:gd name="T86" fmla="*/ 559867 w 1075"/>
                <a:gd name="T87" fmla="*/ 38746 h 1613"/>
                <a:gd name="T88" fmla="*/ 535366 w 1075"/>
                <a:gd name="T89" fmla="*/ 1571 h 16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75" h="1613">
                  <a:moveTo>
                    <a:pt x="1027" y="3"/>
                  </a:moveTo>
                  <a:cubicBezTo>
                    <a:pt x="997" y="0"/>
                    <a:pt x="978" y="23"/>
                    <a:pt x="967" y="62"/>
                  </a:cubicBezTo>
                  <a:cubicBezTo>
                    <a:pt x="952" y="112"/>
                    <a:pt x="946" y="164"/>
                    <a:pt x="945" y="216"/>
                  </a:cubicBezTo>
                  <a:cubicBezTo>
                    <a:pt x="943" y="268"/>
                    <a:pt x="936" y="319"/>
                    <a:pt x="922" y="370"/>
                  </a:cubicBezTo>
                  <a:cubicBezTo>
                    <a:pt x="914" y="395"/>
                    <a:pt x="902" y="415"/>
                    <a:pt x="877" y="426"/>
                  </a:cubicBezTo>
                  <a:cubicBezTo>
                    <a:pt x="840" y="441"/>
                    <a:pt x="810" y="467"/>
                    <a:pt x="779" y="491"/>
                  </a:cubicBezTo>
                  <a:cubicBezTo>
                    <a:pt x="711" y="542"/>
                    <a:pt x="639" y="569"/>
                    <a:pt x="551" y="545"/>
                  </a:cubicBezTo>
                  <a:cubicBezTo>
                    <a:pt x="497" y="531"/>
                    <a:pt x="463" y="492"/>
                    <a:pt x="426" y="456"/>
                  </a:cubicBezTo>
                  <a:cubicBezTo>
                    <a:pt x="380" y="412"/>
                    <a:pt x="358" y="410"/>
                    <a:pt x="304" y="447"/>
                  </a:cubicBezTo>
                  <a:cubicBezTo>
                    <a:pt x="255" y="482"/>
                    <a:pt x="218" y="528"/>
                    <a:pt x="179" y="576"/>
                  </a:cubicBezTo>
                  <a:cubicBezTo>
                    <a:pt x="167" y="563"/>
                    <a:pt x="167" y="550"/>
                    <a:pt x="164" y="538"/>
                  </a:cubicBezTo>
                  <a:cubicBezTo>
                    <a:pt x="157" y="506"/>
                    <a:pt x="149" y="473"/>
                    <a:pt x="132" y="444"/>
                  </a:cubicBezTo>
                  <a:cubicBezTo>
                    <a:pt x="99" y="391"/>
                    <a:pt x="47" y="393"/>
                    <a:pt x="16" y="448"/>
                  </a:cubicBezTo>
                  <a:cubicBezTo>
                    <a:pt x="5" y="468"/>
                    <a:pt x="0" y="491"/>
                    <a:pt x="5" y="514"/>
                  </a:cubicBezTo>
                  <a:cubicBezTo>
                    <a:pt x="28" y="622"/>
                    <a:pt x="67" y="725"/>
                    <a:pt x="110" y="827"/>
                  </a:cubicBezTo>
                  <a:cubicBezTo>
                    <a:pt x="121" y="853"/>
                    <a:pt x="141" y="858"/>
                    <a:pt x="166" y="852"/>
                  </a:cubicBezTo>
                  <a:cubicBezTo>
                    <a:pt x="197" y="845"/>
                    <a:pt x="220" y="834"/>
                    <a:pt x="228" y="796"/>
                  </a:cubicBezTo>
                  <a:cubicBezTo>
                    <a:pt x="249" y="704"/>
                    <a:pt x="287" y="619"/>
                    <a:pt x="332" y="536"/>
                  </a:cubicBezTo>
                  <a:cubicBezTo>
                    <a:pt x="337" y="527"/>
                    <a:pt x="344" y="516"/>
                    <a:pt x="355" y="520"/>
                  </a:cubicBezTo>
                  <a:cubicBezTo>
                    <a:pt x="369" y="525"/>
                    <a:pt x="362" y="537"/>
                    <a:pt x="358" y="546"/>
                  </a:cubicBezTo>
                  <a:cubicBezTo>
                    <a:pt x="348" y="569"/>
                    <a:pt x="337" y="592"/>
                    <a:pt x="326" y="614"/>
                  </a:cubicBezTo>
                  <a:cubicBezTo>
                    <a:pt x="265" y="733"/>
                    <a:pt x="234" y="863"/>
                    <a:pt x="206" y="992"/>
                  </a:cubicBezTo>
                  <a:cubicBezTo>
                    <a:pt x="182" y="1106"/>
                    <a:pt x="170" y="1222"/>
                    <a:pt x="157" y="1338"/>
                  </a:cubicBezTo>
                  <a:cubicBezTo>
                    <a:pt x="150" y="1403"/>
                    <a:pt x="142" y="1470"/>
                    <a:pt x="151" y="1537"/>
                  </a:cubicBezTo>
                  <a:cubicBezTo>
                    <a:pt x="158" y="1586"/>
                    <a:pt x="178" y="1612"/>
                    <a:pt x="217" y="1609"/>
                  </a:cubicBezTo>
                  <a:cubicBezTo>
                    <a:pt x="261" y="1606"/>
                    <a:pt x="281" y="1575"/>
                    <a:pt x="284" y="1532"/>
                  </a:cubicBezTo>
                  <a:cubicBezTo>
                    <a:pt x="285" y="1516"/>
                    <a:pt x="288" y="1184"/>
                    <a:pt x="346" y="1060"/>
                  </a:cubicBezTo>
                  <a:cubicBezTo>
                    <a:pt x="364" y="1021"/>
                    <a:pt x="392" y="1007"/>
                    <a:pt x="428" y="1003"/>
                  </a:cubicBezTo>
                  <a:cubicBezTo>
                    <a:pt x="461" y="999"/>
                    <a:pt x="487" y="1016"/>
                    <a:pt x="499" y="1038"/>
                  </a:cubicBezTo>
                  <a:cubicBezTo>
                    <a:pt x="535" y="1106"/>
                    <a:pt x="533" y="1200"/>
                    <a:pt x="536" y="1275"/>
                  </a:cubicBezTo>
                  <a:cubicBezTo>
                    <a:pt x="539" y="1352"/>
                    <a:pt x="544" y="1429"/>
                    <a:pt x="560" y="1505"/>
                  </a:cubicBezTo>
                  <a:cubicBezTo>
                    <a:pt x="564" y="1523"/>
                    <a:pt x="565" y="1541"/>
                    <a:pt x="573" y="1558"/>
                  </a:cubicBezTo>
                  <a:cubicBezTo>
                    <a:pt x="588" y="1588"/>
                    <a:pt x="600" y="1613"/>
                    <a:pt x="668" y="1600"/>
                  </a:cubicBezTo>
                  <a:cubicBezTo>
                    <a:pt x="702" y="1587"/>
                    <a:pt x="690" y="1551"/>
                    <a:pt x="688" y="1527"/>
                  </a:cubicBezTo>
                  <a:cubicBezTo>
                    <a:pt x="684" y="1499"/>
                    <a:pt x="677" y="1470"/>
                    <a:pt x="673" y="1442"/>
                  </a:cubicBezTo>
                  <a:cubicBezTo>
                    <a:pt x="652" y="1302"/>
                    <a:pt x="638" y="1162"/>
                    <a:pt x="655" y="1020"/>
                  </a:cubicBezTo>
                  <a:cubicBezTo>
                    <a:pt x="658" y="991"/>
                    <a:pt x="664" y="963"/>
                    <a:pt x="667" y="934"/>
                  </a:cubicBezTo>
                  <a:cubicBezTo>
                    <a:pt x="676" y="846"/>
                    <a:pt x="715" y="767"/>
                    <a:pt x="736" y="682"/>
                  </a:cubicBezTo>
                  <a:cubicBezTo>
                    <a:pt x="738" y="671"/>
                    <a:pt x="752" y="662"/>
                    <a:pt x="759" y="671"/>
                  </a:cubicBezTo>
                  <a:cubicBezTo>
                    <a:pt x="779" y="702"/>
                    <a:pt x="794" y="679"/>
                    <a:pt x="807" y="668"/>
                  </a:cubicBezTo>
                  <a:cubicBezTo>
                    <a:pt x="863" y="619"/>
                    <a:pt x="920" y="570"/>
                    <a:pt x="974" y="518"/>
                  </a:cubicBezTo>
                  <a:cubicBezTo>
                    <a:pt x="1022" y="472"/>
                    <a:pt x="1049" y="415"/>
                    <a:pt x="1050" y="346"/>
                  </a:cubicBezTo>
                  <a:cubicBezTo>
                    <a:pt x="1050" y="309"/>
                    <a:pt x="1058" y="272"/>
                    <a:pt x="1062" y="235"/>
                  </a:cubicBezTo>
                  <a:cubicBezTo>
                    <a:pt x="1067" y="181"/>
                    <a:pt x="1074" y="127"/>
                    <a:pt x="1074" y="74"/>
                  </a:cubicBezTo>
                  <a:cubicBezTo>
                    <a:pt x="1075" y="35"/>
                    <a:pt x="1054" y="6"/>
                    <a:pt x="102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4" name="Freeform 1050">
              <a:extLst>
                <a:ext uri="{FF2B5EF4-FFF2-40B4-BE49-F238E27FC236}">
                  <a16:creationId xmlns:a16="http://schemas.microsoft.com/office/drawing/2014/main" id="{6315FB67-965F-45CF-9386-DC2A1C6DD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1700" y="5280026"/>
              <a:ext cx="4763" cy="7938"/>
            </a:xfrm>
            <a:custGeom>
              <a:avLst/>
              <a:gdLst>
                <a:gd name="T0" fmla="*/ 4763 w 7"/>
                <a:gd name="T1" fmla="*/ 0 h 17"/>
                <a:gd name="T2" fmla="*/ 0 w 7"/>
                <a:gd name="T3" fmla="*/ 7471 h 17"/>
                <a:gd name="T4" fmla="*/ 4763 w 7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cubicBezTo>
                    <a:pt x="7" y="2"/>
                    <a:pt x="0" y="17"/>
                    <a:pt x="0" y="16"/>
                  </a:cubicBezTo>
                  <a:cubicBezTo>
                    <a:pt x="3" y="15"/>
                    <a:pt x="6" y="8"/>
                    <a:pt x="7" y="0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5" name="Freeform 1051">
              <a:extLst>
                <a:ext uri="{FF2B5EF4-FFF2-40B4-BE49-F238E27FC236}">
                  <a16:creationId xmlns:a16="http://schemas.microsoft.com/office/drawing/2014/main" id="{D9CB25BE-A6AA-4290-ABAC-016B17556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553076"/>
              <a:ext cx="971550" cy="452438"/>
            </a:xfrm>
            <a:custGeom>
              <a:avLst/>
              <a:gdLst>
                <a:gd name="T0" fmla="*/ 929740 w 1859"/>
                <a:gd name="T1" fmla="*/ 13552 h 868"/>
                <a:gd name="T2" fmla="*/ 805880 w 1859"/>
                <a:gd name="T3" fmla="*/ 51082 h 868"/>
                <a:gd name="T4" fmla="*/ 679928 w 1859"/>
                <a:gd name="T5" fmla="*/ 82356 h 868"/>
                <a:gd name="T6" fmla="*/ 440046 w 1859"/>
                <a:gd name="T7" fmla="*/ 158979 h 868"/>
                <a:gd name="T8" fmla="*/ 214797 w 1859"/>
                <a:gd name="T9" fmla="*/ 222570 h 868"/>
                <a:gd name="T10" fmla="*/ 36583 w 1859"/>
                <a:gd name="T11" fmla="*/ 242378 h 868"/>
                <a:gd name="T12" fmla="*/ 523 w 1859"/>
                <a:gd name="T13" fmla="*/ 236644 h 868"/>
                <a:gd name="T14" fmla="*/ 0 w 1859"/>
                <a:gd name="T15" fmla="*/ 241856 h 868"/>
                <a:gd name="T16" fmla="*/ 0 w 1859"/>
                <a:gd name="T17" fmla="*/ 242378 h 868"/>
                <a:gd name="T18" fmla="*/ 0 w 1859"/>
                <a:gd name="T19" fmla="*/ 244462 h 868"/>
                <a:gd name="T20" fmla="*/ 0 w 1859"/>
                <a:gd name="T21" fmla="*/ 244984 h 868"/>
                <a:gd name="T22" fmla="*/ 0 w 1859"/>
                <a:gd name="T23" fmla="*/ 247590 h 868"/>
                <a:gd name="T24" fmla="*/ 0 w 1859"/>
                <a:gd name="T25" fmla="*/ 247590 h 868"/>
                <a:gd name="T26" fmla="*/ 0 w 1859"/>
                <a:gd name="T27" fmla="*/ 249675 h 868"/>
                <a:gd name="T28" fmla="*/ 0 w 1859"/>
                <a:gd name="T29" fmla="*/ 250196 h 868"/>
                <a:gd name="T30" fmla="*/ 523 w 1859"/>
                <a:gd name="T31" fmla="*/ 254887 h 868"/>
                <a:gd name="T32" fmla="*/ 523 w 1859"/>
                <a:gd name="T33" fmla="*/ 255409 h 868"/>
                <a:gd name="T34" fmla="*/ 1045 w 1859"/>
                <a:gd name="T35" fmla="*/ 257494 h 868"/>
                <a:gd name="T36" fmla="*/ 1045 w 1859"/>
                <a:gd name="T37" fmla="*/ 257494 h 868"/>
                <a:gd name="T38" fmla="*/ 1568 w 1859"/>
                <a:gd name="T39" fmla="*/ 260100 h 868"/>
                <a:gd name="T40" fmla="*/ 2090 w 1859"/>
                <a:gd name="T41" fmla="*/ 260621 h 868"/>
                <a:gd name="T42" fmla="*/ 2613 w 1859"/>
                <a:gd name="T43" fmla="*/ 262706 h 868"/>
                <a:gd name="T44" fmla="*/ 2613 w 1859"/>
                <a:gd name="T45" fmla="*/ 263227 h 868"/>
                <a:gd name="T46" fmla="*/ 4704 w 1859"/>
                <a:gd name="T47" fmla="*/ 268961 h 868"/>
                <a:gd name="T48" fmla="*/ 4704 w 1859"/>
                <a:gd name="T49" fmla="*/ 269482 h 868"/>
                <a:gd name="T50" fmla="*/ 5749 w 1859"/>
                <a:gd name="T51" fmla="*/ 272088 h 868"/>
                <a:gd name="T52" fmla="*/ 6271 w 1859"/>
                <a:gd name="T53" fmla="*/ 272610 h 868"/>
                <a:gd name="T54" fmla="*/ 7317 w 1859"/>
                <a:gd name="T55" fmla="*/ 275737 h 868"/>
                <a:gd name="T56" fmla="*/ 7839 w 1859"/>
                <a:gd name="T57" fmla="*/ 276779 h 868"/>
                <a:gd name="T58" fmla="*/ 9407 w 1859"/>
                <a:gd name="T59" fmla="*/ 279386 h 868"/>
                <a:gd name="T60" fmla="*/ 9407 w 1859"/>
                <a:gd name="T61" fmla="*/ 280428 h 868"/>
                <a:gd name="T62" fmla="*/ 11498 w 1859"/>
                <a:gd name="T63" fmla="*/ 284077 h 868"/>
                <a:gd name="T64" fmla="*/ 59579 w 1859"/>
                <a:gd name="T65" fmla="*/ 408132 h 868"/>
                <a:gd name="T66" fmla="*/ 140585 w 1859"/>
                <a:gd name="T67" fmla="*/ 434195 h 868"/>
                <a:gd name="T68" fmla="*/ 187620 w 1859"/>
                <a:gd name="T69" fmla="*/ 411781 h 868"/>
                <a:gd name="T70" fmla="*/ 304165 w 1859"/>
                <a:gd name="T71" fmla="*/ 361742 h 868"/>
                <a:gd name="T72" fmla="*/ 322979 w 1859"/>
                <a:gd name="T73" fmla="*/ 332031 h 868"/>
                <a:gd name="T74" fmla="*/ 406598 w 1859"/>
                <a:gd name="T75" fmla="*/ 279386 h 868"/>
                <a:gd name="T76" fmla="*/ 433252 w 1859"/>
                <a:gd name="T77" fmla="*/ 299193 h 868"/>
                <a:gd name="T78" fmla="*/ 518439 w 1859"/>
                <a:gd name="T79" fmla="*/ 259057 h 868"/>
                <a:gd name="T80" fmla="*/ 542479 w 1859"/>
                <a:gd name="T81" fmla="*/ 229868 h 868"/>
                <a:gd name="T82" fmla="*/ 598400 w 1859"/>
                <a:gd name="T83" fmla="*/ 136044 h 868"/>
                <a:gd name="T84" fmla="*/ 739507 w 1859"/>
                <a:gd name="T85" fmla="*/ 130832 h 868"/>
                <a:gd name="T86" fmla="*/ 776613 w 1859"/>
                <a:gd name="T87" fmla="*/ 141257 h 868"/>
                <a:gd name="T88" fmla="*/ 806402 w 1859"/>
                <a:gd name="T89" fmla="*/ 128226 h 868"/>
                <a:gd name="T90" fmla="*/ 831488 w 1859"/>
                <a:gd name="T91" fmla="*/ 101642 h 868"/>
                <a:gd name="T92" fmla="*/ 900474 w 1859"/>
                <a:gd name="T93" fmla="*/ 74016 h 868"/>
                <a:gd name="T94" fmla="*/ 952736 w 1859"/>
                <a:gd name="T95" fmla="*/ 67240 h 868"/>
                <a:gd name="T96" fmla="*/ 962665 w 1859"/>
                <a:gd name="T97" fmla="*/ 32838 h 868"/>
                <a:gd name="T98" fmla="*/ 964233 w 1859"/>
                <a:gd name="T99" fmla="*/ 20328 h 868"/>
                <a:gd name="T100" fmla="*/ 965279 w 1859"/>
                <a:gd name="T101" fmla="*/ 15116 h 868"/>
                <a:gd name="T102" fmla="*/ 965801 w 1859"/>
                <a:gd name="T103" fmla="*/ 13552 h 868"/>
                <a:gd name="T104" fmla="*/ 966846 w 1859"/>
                <a:gd name="T105" fmla="*/ 10425 h 868"/>
                <a:gd name="T106" fmla="*/ 967369 w 1859"/>
                <a:gd name="T107" fmla="*/ 8861 h 868"/>
                <a:gd name="T108" fmla="*/ 968937 w 1859"/>
                <a:gd name="T109" fmla="*/ 5212 h 868"/>
                <a:gd name="T110" fmla="*/ 968937 w 1859"/>
                <a:gd name="T111" fmla="*/ 4691 h 868"/>
                <a:gd name="T112" fmla="*/ 971550 w 1859"/>
                <a:gd name="T113" fmla="*/ 0 h 868"/>
                <a:gd name="T114" fmla="*/ 971550 w 1859"/>
                <a:gd name="T115" fmla="*/ 0 h 868"/>
                <a:gd name="T116" fmla="*/ 929740 w 1859"/>
                <a:gd name="T117" fmla="*/ 13552 h 8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859" h="868">
                  <a:moveTo>
                    <a:pt x="1779" y="26"/>
                  </a:moveTo>
                  <a:cubicBezTo>
                    <a:pt x="1701" y="52"/>
                    <a:pt x="1622" y="76"/>
                    <a:pt x="1542" y="98"/>
                  </a:cubicBezTo>
                  <a:cubicBezTo>
                    <a:pt x="1462" y="120"/>
                    <a:pt x="1381" y="137"/>
                    <a:pt x="1301" y="158"/>
                  </a:cubicBezTo>
                  <a:cubicBezTo>
                    <a:pt x="1145" y="200"/>
                    <a:pt x="994" y="254"/>
                    <a:pt x="842" y="305"/>
                  </a:cubicBezTo>
                  <a:cubicBezTo>
                    <a:pt x="699" y="352"/>
                    <a:pt x="557" y="393"/>
                    <a:pt x="411" y="427"/>
                  </a:cubicBezTo>
                  <a:cubicBezTo>
                    <a:pt x="300" y="452"/>
                    <a:pt x="183" y="477"/>
                    <a:pt x="70" y="465"/>
                  </a:cubicBezTo>
                  <a:cubicBezTo>
                    <a:pt x="47" y="462"/>
                    <a:pt x="23" y="459"/>
                    <a:pt x="1" y="454"/>
                  </a:cubicBezTo>
                  <a:cubicBezTo>
                    <a:pt x="0" y="458"/>
                    <a:pt x="0" y="461"/>
                    <a:pt x="0" y="46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6"/>
                    <a:pt x="0" y="468"/>
                    <a:pt x="0" y="469"/>
                  </a:cubicBezTo>
                  <a:cubicBezTo>
                    <a:pt x="0" y="469"/>
                    <a:pt x="0" y="470"/>
                    <a:pt x="0" y="470"/>
                  </a:cubicBezTo>
                  <a:cubicBezTo>
                    <a:pt x="0" y="471"/>
                    <a:pt x="0" y="473"/>
                    <a:pt x="0" y="475"/>
                  </a:cubicBezTo>
                  <a:cubicBezTo>
                    <a:pt x="0" y="475"/>
                    <a:pt x="0" y="475"/>
                    <a:pt x="0" y="475"/>
                  </a:cubicBezTo>
                  <a:cubicBezTo>
                    <a:pt x="0" y="476"/>
                    <a:pt x="0" y="478"/>
                    <a:pt x="0" y="479"/>
                  </a:cubicBezTo>
                  <a:cubicBezTo>
                    <a:pt x="0" y="479"/>
                    <a:pt x="0" y="480"/>
                    <a:pt x="0" y="480"/>
                  </a:cubicBezTo>
                  <a:cubicBezTo>
                    <a:pt x="0" y="483"/>
                    <a:pt x="1" y="486"/>
                    <a:pt x="1" y="489"/>
                  </a:cubicBezTo>
                  <a:cubicBezTo>
                    <a:pt x="1" y="489"/>
                    <a:pt x="1" y="489"/>
                    <a:pt x="1" y="490"/>
                  </a:cubicBezTo>
                  <a:cubicBezTo>
                    <a:pt x="2" y="491"/>
                    <a:pt x="2" y="492"/>
                    <a:pt x="2" y="494"/>
                  </a:cubicBezTo>
                  <a:cubicBezTo>
                    <a:pt x="2" y="494"/>
                    <a:pt x="2" y="494"/>
                    <a:pt x="2" y="494"/>
                  </a:cubicBezTo>
                  <a:cubicBezTo>
                    <a:pt x="3" y="496"/>
                    <a:pt x="3" y="498"/>
                    <a:pt x="3" y="499"/>
                  </a:cubicBezTo>
                  <a:cubicBezTo>
                    <a:pt x="3" y="499"/>
                    <a:pt x="4" y="500"/>
                    <a:pt x="4" y="500"/>
                  </a:cubicBezTo>
                  <a:cubicBezTo>
                    <a:pt x="4" y="501"/>
                    <a:pt x="4" y="503"/>
                    <a:pt x="5" y="504"/>
                  </a:cubicBezTo>
                  <a:cubicBezTo>
                    <a:pt x="5" y="505"/>
                    <a:pt x="5" y="505"/>
                    <a:pt x="5" y="505"/>
                  </a:cubicBezTo>
                  <a:cubicBezTo>
                    <a:pt x="6" y="509"/>
                    <a:pt x="7" y="512"/>
                    <a:pt x="9" y="516"/>
                  </a:cubicBezTo>
                  <a:cubicBezTo>
                    <a:pt x="9" y="516"/>
                    <a:pt x="9" y="517"/>
                    <a:pt x="9" y="517"/>
                  </a:cubicBezTo>
                  <a:cubicBezTo>
                    <a:pt x="10" y="519"/>
                    <a:pt x="11" y="520"/>
                    <a:pt x="11" y="522"/>
                  </a:cubicBezTo>
                  <a:cubicBezTo>
                    <a:pt x="11" y="522"/>
                    <a:pt x="12" y="523"/>
                    <a:pt x="12" y="523"/>
                  </a:cubicBezTo>
                  <a:cubicBezTo>
                    <a:pt x="13" y="525"/>
                    <a:pt x="14" y="527"/>
                    <a:pt x="14" y="529"/>
                  </a:cubicBezTo>
                  <a:cubicBezTo>
                    <a:pt x="15" y="530"/>
                    <a:pt x="15" y="530"/>
                    <a:pt x="15" y="531"/>
                  </a:cubicBezTo>
                  <a:cubicBezTo>
                    <a:pt x="16" y="532"/>
                    <a:pt x="17" y="534"/>
                    <a:pt x="18" y="536"/>
                  </a:cubicBezTo>
                  <a:cubicBezTo>
                    <a:pt x="18" y="536"/>
                    <a:pt x="18" y="537"/>
                    <a:pt x="18" y="538"/>
                  </a:cubicBezTo>
                  <a:cubicBezTo>
                    <a:pt x="20" y="540"/>
                    <a:pt x="21" y="542"/>
                    <a:pt x="22" y="545"/>
                  </a:cubicBezTo>
                  <a:cubicBezTo>
                    <a:pt x="61" y="621"/>
                    <a:pt x="75" y="707"/>
                    <a:pt x="114" y="783"/>
                  </a:cubicBezTo>
                  <a:cubicBezTo>
                    <a:pt x="147" y="849"/>
                    <a:pt x="203" y="868"/>
                    <a:pt x="269" y="833"/>
                  </a:cubicBezTo>
                  <a:cubicBezTo>
                    <a:pt x="299" y="818"/>
                    <a:pt x="330" y="806"/>
                    <a:pt x="359" y="790"/>
                  </a:cubicBezTo>
                  <a:cubicBezTo>
                    <a:pt x="431" y="752"/>
                    <a:pt x="512" y="737"/>
                    <a:pt x="582" y="694"/>
                  </a:cubicBezTo>
                  <a:cubicBezTo>
                    <a:pt x="606" y="680"/>
                    <a:pt x="617" y="666"/>
                    <a:pt x="618" y="637"/>
                  </a:cubicBezTo>
                  <a:cubicBezTo>
                    <a:pt x="621" y="560"/>
                    <a:pt x="707" y="503"/>
                    <a:pt x="778" y="536"/>
                  </a:cubicBezTo>
                  <a:cubicBezTo>
                    <a:pt x="809" y="550"/>
                    <a:pt x="801" y="582"/>
                    <a:pt x="829" y="574"/>
                  </a:cubicBezTo>
                  <a:cubicBezTo>
                    <a:pt x="873" y="561"/>
                    <a:pt x="940" y="519"/>
                    <a:pt x="992" y="497"/>
                  </a:cubicBezTo>
                  <a:cubicBezTo>
                    <a:pt x="1027" y="475"/>
                    <a:pt x="1035" y="471"/>
                    <a:pt x="1038" y="441"/>
                  </a:cubicBezTo>
                  <a:cubicBezTo>
                    <a:pt x="1043" y="367"/>
                    <a:pt x="1082" y="297"/>
                    <a:pt x="1145" y="261"/>
                  </a:cubicBezTo>
                  <a:cubicBezTo>
                    <a:pt x="1233" y="211"/>
                    <a:pt x="1323" y="194"/>
                    <a:pt x="1415" y="251"/>
                  </a:cubicBezTo>
                  <a:cubicBezTo>
                    <a:pt x="1439" y="265"/>
                    <a:pt x="1462" y="282"/>
                    <a:pt x="1486" y="271"/>
                  </a:cubicBezTo>
                  <a:cubicBezTo>
                    <a:pt x="1505" y="263"/>
                    <a:pt x="1523" y="251"/>
                    <a:pt x="1543" y="246"/>
                  </a:cubicBezTo>
                  <a:cubicBezTo>
                    <a:pt x="1571" y="239"/>
                    <a:pt x="1582" y="221"/>
                    <a:pt x="1591" y="195"/>
                  </a:cubicBezTo>
                  <a:cubicBezTo>
                    <a:pt x="1613" y="129"/>
                    <a:pt x="1658" y="113"/>
                    <a:pt x="1723" y="142"/>
                  </a:cubicBezTo>
                  <a:cubicBezTo>
                    <a:pt x="1764" y="160"/>
                    <a:pt x="1788" y="142"/>
                    <a:pt x="1823" y="129"/>
                  </a:cubicBezTo>
                  <a:cubicBezTo>
                    <a:pt x="1856" y="117"/>
                    <a:pt x="1836" y="85"/>
                    <a:pt x="1842" y="63"/>
                  </a:cubicBezTo>
                  <a:cubicBezTo>
                    <a:pt x="1844" y="55"/>
                    <a:pt x="1843" y="47"/>
                    <a:pt x="1845" y="39"/>
                  </a:cubicBezTo>
                  <a:cubicBezTo>
                    <a:pt x="1845" y="35"/>
                    <a:pt x="1846" y="32"/>
                    <a:pt x="1847" y="29"/>
                  </a:cubicBezTo>
                  <a:cubicBezTo>
                    <a:pt x="1847" y="28"/>
                    <a:pt x="1847" y="27"/>
                    <a:pt x="1848" y="26"/>
                  </a:cubicBezTo>
                  <a:cubicBezTo>
                    <a:pt x="1848" y="24"/>
                    <a:pt x="1849" y="22"/>
                    <a:pt x="1850" y="20"/>
                  </a:cubicBezTo>
                  <a:cubicBezTo>
                    <a:pt x="1850" y="19"/>
                    <a:pt x="1850" y="18"/>
                    <a:pt x="1851" y="17"/>
                  </a:cubicBezTo>
                  <a:cubicBezTo>
                    <a:pt x="1852" y="15"/>
                    <a:pt x="1853" y="12"/>
                    <a:pt x="1854" y="10"/>
                  </a:cubicBezTo>
                  <a:cubicBezTo>
                    <a:pt x="1854" y="9"/>
                    <a:pt x="1854" y="9"/>
                    <a:pt x="1854" y="9"/>
                  </a:cubicBezTo>
                  <a:cubicBezTo>
                    <a:pt x="1856" y="6"/>
                    <a:pt x="1857" y="3"/>
                    <a:pt x="1859" y="0"/>
                  </a:cubicBezTo>
                  <a:cubicBezTo>
                    <a:pt x="1859" y="0"/>
                    <a:pt x="1859" y="0"/>
                    <a:pt x="1859" y="0"/>
                  </a:cubicBezTo>
                  <a:cubicBezTo>
                    <a:pt x="1832" y="9"/>
                    <a:pt x="1806" y="18"/>
                    <a:pt x="1779" y="26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6" name="Freeform 1052">
              <a:extLst>
                <a:ext uri="{FF2B5EF4-FFF2-40B4-BE49-F238E27FC236}">
                  <a16:creationId xmlns:a16="http://schemas.microsoft.com/office/drawing/2014/main" id="{CA75F778-A972-413D-92B2-1522E687A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0863" y="5119688"/>
              <a:ext cx="615950" cy="454025"/>
            </a:xfrm>
            <a:custGeom>
              <a:avLst/>
              <a:gdLst>
                <a:gd name="T0" fmla="*/ 542809 w 1179"/>
                <a:gd name="T1" fmla="*/ 42892 h 868"/>
                <a:gd name="T2" fmla="*/ 540197 w 1179"/>
                <a:gd name="T3" fmla="*/ 42369 h 868"/>
                <a:gd name="T4" fmla="*/ 539675 w 1179"/>
                <a:gd name="T5" fmla="*/ 41846 h 868"/>
                <a:gd name="T6" fmla="*/ 537585 w 1179"/>
                <a:gd name="T7" fmla="*/ 41323 h 868"/>
                <a:gd name="T8" fmla="*/ 536540 w 1179"/>
                <a:gd name="T9" fmla="*/ 40799 h 868"/>
                <a:gd name="T10" fmla="*/ 534973 w 1179"/>
                <a:gd name="T11" fmla="*/ 40276 h 868"/>
                <a:gd name="T12" fmla="*/ 533405 w 1179"/>
                <a:gd name="T13" fmla="*/ 39753 h 868"/>
                <a:gd name="T14" fmla="*/ 531838 w 1179"/>
                <a:gd name="T15" fmla="*/ 39230 h 868"/>
                <a:gd name="T16" fmla="*/ 530271 w 1179"/>
                <a:gd name="T17" fmla="*/ 38707 h 868"/>
                <a:gd name="T18" fmla="*/ 528181 w 1179"/>
                <a:gd name="T19" fmla="*/ 38184 h 868"/>
                <a:gd name="T20" fmla="*/ 526614 w 1179"/>
                <a:gd name="T21" fmla="*/ 37661 h 868"/>
                <a:gd name="T22" fmla="*/ 525046 w 1179"/>
                <a:gd name="T23" fmla="*/ 37138 h 868"/>
                <a:gd name="T24" fmla="*/ 522957 w 1179"/>
                <a:gd name="T25" fmla="*/ 36615 h 868"/>
                <a:gd name="T26" fmla="*/ 521389 w 1179"/>
                <a:gd name="T27" fmla="*/ 36092 h 868"/>
                <a:gd name="T28" fmla="*/ 519300 w 1179"/>
                <a:gd name="T29" fmla="*/ 35569 h 868"/>
                <a:gd name="T30" fmla="*/ 517732 w 1179"/>
                <a:gd name="T31" fmla="*/ 35046 h 868"/>
                <a:gd name="T32" fmla="*/ 515643 w 1179"/>
                <a:gd name="T33" fmla="*/ 34523 h 868"/>
                <a:gd name="T34" fmla="*/ 514075 w 1179"/>
                <a:gd name="T35" fmla="*/ 34000 h 868"/>
                <a:gd name="T36" fmla="*/ 511463 w 1179"/>
                <a:gd name="T37" fmla="*/ 32953 h 868"/>
                <a:gd name="T38" fmla="*/ 509896 w 1179"/>
                <a:gd name="T39" fmla="*/ 32430 h 868"/>
                <a:gd name="T40" fmla="*/ 507284 w 1179"/>
                <a:gd name="T41" fmla="*/ 31907 h 868"/>
                <a:gd name="T42" fmla="*/ 506239 w 1179"/>
                <a:gd name="T43" fmla="*/ 31384 h 868"/>
                <a:gd name="T44" fmla="*/ 490566 w 1179"/>
                <a:gd name="T45" fmla="*/ 26677 h 868"/>
                <a:gd name="T46" fmla="*/ 490043 w 1179"/>
                <a:gd name="T47" fmla="*/ 26677 h 868"/>
                <a:gd name="T48" fmla="*/ 486386 w 1179"/>
                <a:gd name="T49" fmla="*/ 25107 h 868"/>
                <a:gd name="T50" fmla="*/ 485341 w 1179"/>
                <a:gd name="T51" fmla="*/ 25107 h 868"/>
                <a:gd name="T52" fmla="*/ 481684 w 1179"/>
                <a:gd name="T53" fmla="*/ 23538 h 868"/>
                <a:gd name="T54" fmla="*/ 480640 w 1179"/>
                <a:gd name="T55" fmla="*/ 23538 h 868"/>
                <a:gd name="T56" fmla="*/ 476460 w 1179"/>
                <a:gd name="T57" fmla="*/ 22492 h 868"/>
                <a:gd name="T58" fmla="*/ 475938 w 1179"/>
                <a:gd name="T59" fmla="*/ 21969 h 868"/>
                <a:gd name="T60" fmla="*/ 471758 w 1179"/>
                <a:gd name="T61" fmla="*/ 20923 h 868"/>
                <a:gd name="T62" fmla="*/ 470713 w 1179"/>
                <a:gd name="T63" fmla="*/ 20400 h 868"/>
                <a:gd name="T64" fmla="*/ 466534 w 1179"/>
                <a:gd name="T65" fmla="*/ 19354 h 868"/>
                <a:gd name="T66" fmla="*/ 466534 w 1179"/>
                <a:gd name="T67" fmla="*/ 19354 h 868"/>
                <a:gd name="T68" fmla="*/ 429963 w 1179"/>
                <a:gd name="T69" fmla="*/ 8369 h 868"/>
                <a:gd name="T70" fmla="*/ 429963 w 1179"/>
                <a:gd name="T71" fmla="*/ 8369 h 868"/>
                <a:gd name="T72" fmla="*/ 424739 w 1179"/>
                <a:gd name="T73" fmla="*/ 6800 h 868"/>
                <a:gd name="T74" fmla="*/ 424217 w 1179"/>
                <a:gd name="T75" fmla="*/ 6800 h 868"/>
                <a:gd name="T76" fmla="*/ 418992 w 1179"/>
                <a:gd name="T77" fmla="*/ 5231 h 868"/>
                <a:gd name="T78" fmla="*/ 418992 w 1179"/>
                <a:gd name="T79" fmla="*/ 4708 h 868"/>
                <a:gd name="T80" fmla="*/ 413768 w 1179"/>
                <a:gd name="T81" fmla="*/ 3661 h 868"/>
                <a:gd name="T82" fmla="*/ 413246 w 1179"/>
                <a:gd name="T83" fmla="*/ 3138 h 868"/>
                <a:gd name="T84" fmla="*/ 408544 w 1179"/>
                <a:gd name="T85" fmla="*/ 2092 h 868"/>
                <a:gd name="T86" fmla="*/ 407499 w 1179"/>
                <a:gd name="T87" fmla="*/ 1569 h 868"/>
                <a:gd name="T88" fmla="*/ 402797 w 1179"/>
                <a:gd name="T89" fmla="*/ 0 h 868"/>
                <a:gd name="T90" fmla="*/ 402274 w 1179"/>
                <a:gd name="T91" fmla="*/ 0 h 868"/>
                <a:gd name="T92" fmla="*/ 459742 w 1179"/>
                <a:gd name="T93" fmla="*/ 187782 h 868"/>
                <a:gd name="T94" fmla="*/ 406976 w 1179"/>
                <a:gd name="T95" fmla="*/ 269904 h 868"/>
                <a:gd name="T96" fmla="*/ 320775 w 1179"/>
                <a:gd name="T97" fmla="*/ 317504 h 868"/>
                <a:gd name="T98" fmla="*/ 243977 w 1179"/>
                <a:gd name="T99" fmla="*/ 338950 h 868"/>
                <a:gd name="T100" fmla="*/ 151506 w 1179"/>
                <a:gd name="T101" fmla="*/ 364057 h 868"/>
                <a:gd name="T102" fmla="*/ 0 w 1179"/>
                <a:gd name="T103" fmla="*/ 413226 h 868"/>
                <a:gd name="T104" fmla="*/ 13583 w 1179"/>
                <a:gd name="T105" fmla="*/ 429964 h 868"/>
                <a:gd name="T106" fmla="*/ 15151 w 1179"/>
                <a:gd name="T107" fmla="*/ 433102 h 868"/>
                <a:gd name="T108" fmla="*/ 38660 w 1179"/>
                <a:gd name="T109" fmla="*/ 448271 h 868"/>
                <a:gd name="T110" fmla="*/ 199047 w 1179"/>
                <a:gd name="T111" fmla="*/ 379226 h 868"/>
                <a:gd name="T112" fmla="*/ 238752 w 1179"/>
                <a:gd name="T113" fmla="*/ 370857 h 868"/>
                <a:gd name="T114" fmla="*/ 348464 w 1179"/>
                <a:gd name="T115" fmla="*/ 337903 h 868"/>
                <a:gd name="T116" fmla="*/ 368316 w 1179"/>
                <a:gd name="T117" fmla="*/ 392303 h 868"/>
                <a:gd name="T118" fmla="*/ 407499 w 1179"/>
                <a:gd name="T119" fmla="*/ 396487 h 868"/>
                <a:gd name="T120" fmla="*/ 575723 w 1179"/>
                <a:gd name="T121" fmla="*/ 133383 h 868"/>
                <a:gd name="T122" fmla="*/ 542809 w 1179"/>
                <a:gd name="T123" fmla="*/ 42892 h 8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179" h="868">
                  <a:moveTo>
                    <a:pt x="1039" y="82"/>
                  </a:moveTo>
                  <a:cubicBezTo>
                    <a:pt x="1038" y="82"/>
                    <a:pt x="1036" y="81"/>
                    <a:pt x="1034" y="81"/>
                  </a:cubicBezTo>
                  <a:cubicBezTo>
                    <a:pt x="1034" y="80"/>
                    <a:pt x="1033" y="80"/>
                    <a:pt x="1033" y="80"/>
                  </a:cubicBezTo>
                  <a:cubicBezTo>
                    <a:pt x="1031" y="80"/>
                    <a:pt x="1030" y="79"/>
                    <a:pt x="1029" y="79"/>
                  </a:cubicBezTo>
                  <a:cubicBezTo>
                    <a:pt x="1028" y="79"/>
                    <a:pt x="1028" y="78"/>
                    <a:pt x="1027" y="78"/>
                  </a:cubicBezTo>
                  <a:cubicBezTo>
                    <a:pt x="1026" y="78"/>
                    <a:pt x="1025" y="77"/>
                    <a:pt x="1024" y="77"/>
                  </a:cubicBezTo>
                  <a:cubicBezTo>
                    <a:pt x="1023" y="77"/>
                    <a:pt x="1022" y="77"/>
                    <a:pt x="1021" y="76"/>
                  </a:cubicBezTo>
                  <a:cubicBezTo>
                    <a:pt x="1020" y="76"/>
                    <a:pt x="1019" y="76"/>
                    <a:pt x="1018" y="75"/>
                  </a:cubicBezTo>
                  <a:cubicBezTo>
                    <a:pt x="1017" y="75"/>
                    <a:pt x="1016" y="75"/>
                    <a:pt x="1015" y="74"/>
                  </a:cubicBezTo>
                  <a:cubicBezTo>
                    <a:pt x="1014" y="74"/>
                    <a:pt x="1013" y="74"/>
                    <a:pt x="1011" y="73"/>
                  </a:cubicBezTo>
                  <a:cubicBezTo>
                    <a:pt x="1010" y="73"/>
                    <a:pt x="1009" y="73"/>
                    <a:pt x="1008" y="72"/>
                  </a:cubicBezTo>
                  <a:cubicBezTo>
                    <a:pt x="1007" y="72"/>
                    <a:pt x="1006" y="72"/>
                    <a:pt x="1005" y="71"/>
                  </a:cubicBezTo>
                  <a:cubicBezTo>
                    <a:pt x="1004" y="71"/>
                    <a:pt x="1003" y="70"/>
                    <a:pt x="1001" y="70"/>
                  </a:cubicBezTo>
                  <a:cubicBezTo>
                    <a:pt x="1000" y="70"/>
                    <a:pt x="999" y="69"/>
                    <a:pt x="998" y="69"/>
                  </a:cubicBezTo>
                  <a:cubicBezTo>
                    <a:pt x="997" y="69"/>
                    <a:pt x="996" y="68"/>
                    <a:pt x="994" y="68"/>
                  </a:cubicBezTo>
                  <a:cubicBezTo>
                    <a:pt x="993" y="68"/>
                    <a:pt x="992" y="67"/>
                    <a:pt x="991" y="67"/>
                  </a:cubicBezTo>
                  <a:cubicBezTo>
                    <a:pt x="990" y="66"/>
                    <a:pt x="988" y="66"/>
                    <a:pt x="987" y="66"/>
                  </a:cubicBezTo>
                  <a:cubicBezTo>
                    <a:pt x="986" y="65"/>
                    <a:pt x="985" y="65"/>
                    <a:pt x="984" y="65"/>
                  </a:cubicBezTo>
                  <a:cubicBezTo>
                    <a:pt x="982" y="64"/>
                    <a:pt x="981" y="64"/>
                    <a:pt x="979" y="63"/>
                  </a:cubicBezTo>
                  <a:cubicBezTo>
                    <a:pt x="978" y="63"/>
                    <a:pt x="977" y="63"/>
                    <a:pt x="976" y="62"/>
                  </a:cubicBezTo>
                  <a:cubicBezTo>
                    <a:pt x="975" y="62"/>
                    <a:pt x="973" y="61"/>
                    <a:pt x="971" y="61"/>
                  </a:cubicBezTo>
                  <a:cubicBezTo>
                    <a:pt x="971" y="61"/>
                    <a:pt x="970" y="60"/>
                    <a:pt x="969" y="60"/>
                  </a:cubicBezTo>
                  <a:cubicBezTo>
                    <a:pt x="960" y="57"/>
                    <a:pt x="950" y="54"/>
                    <a:pt x="939" y="51"/>
                  </a:cubicBezTo>
                  <a:cubicBezTo>
                    <a:pt x="939" y="51"/>
                    <a:pt x="938" y="51"/>
                    <a:pt x="938" y="51"/>
                  </a:cubicBezTo>
                  <a:cubicBezTo>
                    <a:pt x="936" y="50"/>
                    <a:pt x="933" y="49"/>
                    <a:pt x="931" y="48"/>
                  </a:cubicBezTo>
                  <a:cubicBezTo>
                    <a:pt x="930" y="48"/>
                    <a:pt x="930" y="48"/>
                    <a:pt x="929" y="48"/>
                  </a:cubicBezTo>
                  <a:cubicBezTo>
                    <a:pt x="927" y="47"/>
                    <a:pt x="924" y="46"/>
                    <a:pt x="922" y="45"/>
                  </a:cubicBezTo>
                  <a:cubicBezTo>
                    <a:pt x="921" y="45"/>
                    <a:pt x="921" y="45"/>
                    <a:pt x="920" y="45"/>
                  </a:cubicBezTo>
                  <a:cubicBezTo>
                    <a:pt x="917" y="44"/>
                    <a:pt x="915" y="43"/>
                    <a:pt x="912" y="43"/>
                  </a:cubicBezTo>
                  <a:cubicBezTo>
                    <a:pt x="912" y="43"/>
                    <a:pt x="911" y="42"/>
                    <a:pt x="911" y="42"/>
                  </a:cubicBezTo>
                  <a:cubicBezTo>
                    <a:pt x="908" y="41"/>
                    <a:pt x="906" y="41"/>
                    <a:pt x="903" y="40"/>
                  </a:cubicBezTo>
                  <a:cubicBezTo>
                    <a:pt x="902" y="40"/>
                    <a:pt x="902" y="40"/>
                    <a:pt x="901" y="39"/>
                  </a:cubicBezTo>
                  <a:cubicBezTo>
                    <a:pt x="899" y="39"/>
                    <a:pt x="896" y="38"/>
                    <a:pt x="893" y="37"/>
                  </a:cubicBezTo>
                  <a:cubicBezTo>
                    <a:pt x="893" y="37"/>
                    <a:pt x="893" y="37"/>
                    <a:pt x="893" y="37"/>
                  </a:cubicBezTo>
                  <a:cubicBezTo>
                    <a:pt x="871" y="30"/>
                    <a:pt x="847" y="23"/>
                    <a:pt x="823" y="16"/>
                  </a:cubicBezTo>
                  <a:cubicBezTo>
                    <a:pt x="823" y="16"/>
                    <a:pt x="823" y="16"/>
                    <a:pt x="823" y="16"/>
                  </a:cubicBezTo>
                  <a:cubicBezTo>
                    <a:pt x="819" y="15"/>
                    <a:pt x="816" y="14"/>
                    <a:pt x="813" y="13"/>
                  </a:cubicBezTo>
                  <a:cubicBezTo>
                    <a:pt x="813" y="13"/>
                    <a:pt x="812" y="13"/>
                    <a:pt x="812" y="13"/>
                  </a:cubicBezTo>
                  <a:cubicBezTo>
                    <a:pt x="809" y="12"/>
                    <a:pt x="806" y="11"/>
                    <a:pt x="802" y="10"/>
                  </a:cubicBezTo>
                  <a:cubicBezTo>
                    <a:pt x="802" y="10"/>
                    <a:pt x="802" y="10"/>
                    <a:pt x="802" y="9"/>
                  </a:cubicBezTo>
                  <a:cubicBezTo>
                    <a:pt x="799" y="9"/>
                    <a:pt x="795" y="8"/>
                    <a:pt x="792" y="7"/>
                  </a:cubicBezTo>
                  <a:cubicBezTo>
                    <a:pt x="792" y="7"/>
                    <a:pt x="791" y="6"/>
                    <a:pt x="791" y="6"/>
                  </a:cubicBezTo>
                  <a:cubicBezTo>
                    <a:pt x="788" y="5"/>
                    <a:pt x="785" y="4"/>
                    <a:pt x="782" y="4"/>
                  </a:cubicBezTo>
                  <a:cubicBezTo>
                    <a:pt x="781" y="3"/>
                    <a:pt x="780" y="3"/>
                    <a:pt x="780" y="3"/>
                  </a:cubicBezTo>
                  <a:cubicBezTo>
                    <a:pt x="777" y="2"/>
                    <a:pt x="774" y="1"/>
                    <a:pt x="771" y="0"/>
                  </a:cubicBezTo>
                  <a:cubicBezTo>
                    <a:pt x="771" y="0"/>
                    <a:pt x="771" y="0"/>
                    <a:pt x="770" y="0"/>
                  </a:cubicBezTo>
                  <a:cubicBezTo>
                    <a:pt x="866" y="96"/>
                    <a:pt x="925" y="214"/>
                    <a:pt x="880" y="359"/>
                  </a:cubicBezTo>
                  <a:cubicBezTo>
                    <a:pt x="862" y="419"/>
                    <a:pt x="827" y="475"/>
                    <a:pt x="779" y="516"/>
                  </a:cubicBezTo>
                  <a:cubicBezTo>
                    <a:pt x="729" y="558"/>
                    <a:pt x="675" y="585"/>
                    <a:pt x="614" y="607"/>
                  </a:cubicBezTo>
                  <a:cubicBezTo>
                    <a:pt x="566" y="625"/>
                    <a:pt x="517" y="637"/>
                    <a:pt x="467" y="648"/>
                  </a:cubicBezTo>
                  <a:cubicBezTo>
                    <a:pt x="408" y="662"/>
                    <a:pt x="348" y="678"/>
                    <a:pt x="290" y="696"/>
                  </a:cubicBezTo>
                  <a:cubicBezTo>
                    <a:pt x="192" y="725"/>
                    <a:pt x="96" y="757"/>
                    <a:pt x="0" y="790"/>
                  </a:cubicBezTo>
                  <a:cubicBezTo>
                    <a:pt x="10" y="798"/>
                    <a:pt x="19" y="809"/>
                    <a:pt x="26" y="822"/>
                  </a:cubicBezTo>
                  <a:cubicBezTo>
                    <a:pt x="27" y="824"/>
                    <a:pt x="28" y="826"/>
                    <a:pt x="29" y="828"/>
                  </a:cubicBezTo>
                  <a:cubicBezTo>
                    <a:pt x="46" y="858"/>
                    <a:pt x="45" y="868"/>
                    <a:pt x="74" y="857"/>
                  </a:cubicBezTo>
                  <a:cubicBezTo>
                    <a:pt x="109" y="844"/>
                    <a:pt x="337" y="785"/>
                    <a:pt x="381" y="725"/>
                  </a:cubicBezTo>
                  <a:cubicBezTo>
                    <a:pt x="385" y="720"/>
                    <a:pt x="449" y="708"/>
                    <a:pt x="457" y="709"/>
                  </a:cubicBezTo>
                  <a:cubicBezTo>
                    <a:pt x="551" y="713"/>
                    <a:pt x="664" y="630"/>
                    <a:pt x="667" y="646"/>
                  </a:cubicBezTo>
                  <a:cubicBezTo>
                    <a:pt x="672" y="673"/>
                    <a:pt x="692" y="727"/>
                    <a:pt x="705" y="750"/>
                  </a:cubicBezTo>
                  <a:cubicBezTo>
                    <a:pt x="733" y="800"/>
                    <a:pt x="744" y="801"/>
                    <a:pt x="780" y="758"/>
                  </a:cubicBezTo>
                  <a:cubicBezTo>
                    <a:pt x="791" y="746"/>
                    <a:pt x="995" y="404"/>
                    <a:pt x="1102" y="255"/>
                  </a:cubicBezTo>
                  <a:cubicBezTo>
                    <a:pt x="1179" y="148"/>
                    <a:pt x="1121" y="109"/>
                    <a:pt x="1039" y="82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7" name="Freeform 1053">
              <a:extLst>
                <a:ext uri="{FF2B5EF4-FFF2-40B4-BE49-F238E27FC236}">
                  <a16:creationId xmlns:a16="http://schemas.microsoft.com/office/drawing/2014/main" id="{661200A6-2101-4D0C-91A6-E7DE812CB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0800" y="5654676"/>
              <a:ext cx="747713" cy="827088"/>
            </a:xfrm>
            <a:custGeom>
              <a:avLst/>
              <a:gdLst>
                <a:gd name="T0" fmla="*/ 726320 w 1433"/>
                <a:gd name="T1" fmla="*/ 6801 h 1581"/>
                <a:gd name="T2" fmla="*/ 693969 w 1433"/>
                <a:gd name="T3" fmla="*/ 24065 h 1581"/>
                <a:gd name="T4" fmla="*/ 686665 w 1433"/>
                <a:gd name="T5" fmla="*/ 42898 h 1581"/>
                <a:gd name="T6" fmla="*/ 644922 w 1433"/>
                <a:gd name="T7" fmla="*/ 138110 h 1581"/>
                <a:gd name="T8" fmla="*/ 602136 w 1433"/>
                <a:gd name="T9" fmla="*/ 194086 h 1581"/>
                <a:gd name="T10" fmla="*/ 515520 w 1433"/>
                <a:gd name="T11" fmla="*/ 244831 h 1581"/>
                <a:gd name="T12" fmla="*/ 407511 w 1433"/>
                <a:gd name="T13" fmla="*/ 267849 h 1581"/>
                <a:gd name="T14" fmla="*/ 353246 w 1433"/>
                <a:gd name="T15" fmla="*/ 279358 h 1581"/>
                <a:gd name="T16" fmla="*/ 234280 w 1433"/>
                <a:gd name="T17" fmla="*/ 409097 h 1581"/>
                <a:gd name="T18" fmla="*/ 186276 w 1433"/>
                <a:gd name="T19" fmla="*/ 507971 h 1581"/>
                <a:gd name="T20" fmla="*/ 163318 w 1433"/>
                <a:gd name="T21" fmla="*/ 595859 h 1581"/>
                <a:gd name="T22" fmla="*/ 103313 w 1433"/>
                <a:gd name="T23" fmla="*/ 689502 h 1581"/>
                <a:gd name="T24" fmla="*/ 25046 w 1433"/>
                <a:gd name="T25" fmla="*/ 752279 h 1581"/>
                <a:gd name="T26" fmla="*/ 11479 w 1433"/>
                <a:gd name="T27" fmla="*/ 770065 h 1581"/>
                <a:gd name="T28" fmla="*/ 39655 w 1433"/>
                <a:gd name="T29" fmla="*/ 818718 h 1581"/>
                <a:gd name="T30" fmla="*/ 70962 w 1433"/>
                <a:gd name="T31" fmla="*/ 806162 h 1581"/>
                <a:gd name="T32" fmla="*/ 179493 w 1433"/>
                <a:gd name="T33" fmla="*/ 728214 h 1581"/>
                <a:gd name="T34" fmla="*/ 219670 w 1433"/>
                <a:gd name="T35" fmla="*/ 678516 h 1581"/>
                <a:gd name="T36" fmla="*/ 274457 w 1433"/>
                <a:gd name="T37" fmla="*/ 548776 h 1581"/>
                <a:gd name="T38" fmla="*/ 365247 w 1433"/>
                <a:gd name="T39" fmla="*/ 543022 h 1581"/>
                <a:gd name="T40" fmla="*/ 372030 w 1433"/>
                <a:gd name="T41" fmla="*/ 554008 h 1581"/>
                <a:gd name="T42" fmla="*/ 397598 w 1433"/>
                <a:gd name="T43" fmla="*/ 694733 h 1581"/>
                <a:gd name="T44" fmla="*/ 378813 w 1433"/>
                <a:gd name="T45" fmla="*/ 798838 h 1581"/>
                <a:gd name="T46" fmla="*/ 405946 w 1433"/>
                <a:gd name="T47" fmla="*/ 823426 h 1581"/>
                <a:gd name="T48" fmla="*/ 446645 w 1433"/>
                <a:gd name="T49" fmla="*/ 793607 h 1581"/>
                <a:gd name="T50" fmla="*/ 494649 w 1433"/>
                <a:gd name="T51" fmla="*/ 635095 h 1581"/>
                <a:gd name="T52" fmla="*/ 447689 w 1433"/>
                <a:gd name="T53" fmla="*/ 489661 h 1581"/>
                <a:gd name="T54" fmla="*/ 552567 w 1433"/>
                <a:gd name="T55" fmla="*/ 326441 h 1581"/>
                <a:gd name="T56" fmla="*/ 664228 w 1433"/>
                <a:gd name="T57" fmla="*/ 230183 h 1581"/>
                <a:gd name="T58" fmla="*/ 718493 w 1433"/>
                <a:gd name="T59" fmla="*/ 160605 h 1581"/>
                <a:gd name="T60" fmla="*/ 744582 w 1433"/>
                <a:gd name="T61" fmla="*/ 40805 h 1581"/>
                <a:gd name="T62" fmla="*/ 726320 w 1433"/>
                <a:gd name="T63" fmla="*/ 6801 h 15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33" h="1581">
                  <a:moveTo>
                    <a:pt x="1392" y="13"/>
                  </a:moveTo>
                  <a:cubicBezTo>
                    <a:pt x="1361" y="0"/>
                    <a:pt x="1346" y="23"/>
                    <a:pt x="1330" y="46"/>
                  </a:cubicBezTo>
                  <a:cubicBezTo>
                    <a:pt x="1324" y="55"/>
                    <a:pt x="1320" y="72"/>
                    <a:pt x="1316" y="82"/>
                  </a:cubicBezTo>
                  <a:cubicBezTo>
                    <a:pt x="1286" y="141"/>
                    <a:pt x="1259" y="202"/>
                    <a:pt x="1236" y="264"/>
                  </a:cubicBezTo>
                  <a:cubicBezTo>
                    <a:pt x="1220" y="308"/>
                    <a:pt x="1194" y="343"/>
                    <a:pt x="1154" y="371"/>
                  </a:cubicBezTo>
                  <a:cubicBezTo>
                    <a:pt x="1100" y="408"/>
                    <a:pt x="1039" y="436"/>
                    <a:pt x="988" y="468"/>
                  </a:cubicBezTo>
                  <a:cubicBezTo>
                    <a:pt x="898" y="512"/>
                    <a:pt x="797" y="523"/>
                    <a:pt x="781" y="512"/>
                  </a:cubicBezTo>
                  <a:cubicBezTo>
                    <a:pt x="737" y="483"/>
                    <a:pt x="708" y="505"/>
                    <a:pt x="677" y="534"/>
                  </a:cubicBezTo>
                  <a:cubicBezTo>
                    <a:pt x="594" y="610"/>
                    <a:pt x="523" y="698"/>
                    <a:pt x="449" y="782"/>
                  </a:cubicBezTo>
                  <a:cubicBezTo>
                    <a:pt x="402" y="835"/>
                    <a:pt x="374" y="900"/>
                    <a:pt x="357" y="971"/>
                  </a:cubicBezTo>
                  <a:cubicBezTo>
                    <a:pt x="344" y="1027"/>
                    <a:pt x="328" y="1083"/>
                    <a:pt x="313" y="1139"/>
                  </a:cubicBezTo>
                  <a:cubicBezTo>
                    <a:pt x="294" y="1211"/>
                    <a:pt x="262" y="1273"/>
                    <a:pt x="198" y="1318"/>
                  </a:cubicBezTo>
                  <a:cubicBezTo>
                    <a:pt x="146" y="1354"/>
                    <a:pt x="98" y="1398"/>
                    <a:pt x="48" y="1438"/>
                  </a:cubicBezTo>
                  <a:cubicBezTo>
                    <a:pt x="36" y="1447"/>
                    <a:pt x="28" y="1459"/>
                    <a:pt x="22" y="1472"/>
                  </a:cubicBezTo>
                  <a:cubicBezTo>
                    <a:pt x="0" y="1517"/>
                    <a:pt x="26" y="1568"/>
                    <a:pt x="76" y="1565"/>
                  </a:cubicBezTo>
                  <a:cubicBezTo>
                    <a:pt x="97" y="1564"/>
                    <a:pt x="117" y="1551"/>
                    <a:pt x="136" y="1541"/>
                  </a:cubicBezTo>
                  <a:cubicBezTo>
                    <a:pt x="212" y="1503"/>
                    <a:pt x="279" y="1446"/>
                    <a:pt x="344" y="1392"/>
                  </a:cubicBezTo>
                  <a:cubicBezTo>
                    <a:pt x="374" y="1368"/>
                    <a:pt x="403" y="1333"/>
                    <a:pt x="421" y="1297"/>
                  </a:cubicBezTo>
                  <a:cubicBezTo>
                    <a:pt x="460" y="1215"/>
                    <a:pt x="480" y="1127"/>
                    <a:pt x="526" y="1049"/>
                  </a:cubicBezTo>
                  <a:cubicBezTo>
                    <a:pt x="574" y="968"/>
                    <a:pt x="643" y="963"/>
                    <a:pt x="700" y="1038"/>
                  </a:cubicBezTo>
                  <a:cubicBezTo>
                    <a:pt x="705" y="1045"/>
                    <a:pt x="708" y="1053"/>
                    <a:pt x="713" y="1059"/>
                  </a:cubicBezTo>
                  <a:cubicBezTo>
                    <a:pt x="776" y="1146"/>
                    <a:pt x="799" y="1190"/>
                    <a:pt x="762" y="1328"/>
                  </a:cubicBezTo>
                  <a:cubicBezTo>
                    <a:pt x="743" y="1401"/>
                    <a:pt x="738" y="1466"/>
                    <a:pt x="726" y="1527"/>
                  </a:cubicBezTo>
                  <a:cubicBezTo>
                    <a:pt x="721" y="1556"/>
                    <a:pt x="747" y="1581"/>
                    <a:pt x="778" y="1574"/>
                  </a:cubicBezTo>
                  <a:cubicBezTo>
                    <a:pt x="837" y="1575"/>
                    <a:pt x="837" y="1568"/>
                    <a:pt x="856" y="1517"/>
                  </a:cubicBezTo>
                  <a:cubicBezTo>
                    <a:pt x="876" y="1463"/>
                    <a:pt x="936" y="1271"/>
                    <a:pt x="948" y="1214"/>
                  </a:cubicBezTo>
                  <a:cubicBezTo>
                    <a:pt x="967" y="1125"/>
                    <a:pt x="868" y="954"/>
                    <a:pt x="858" y="936"/>
                  </a:cubicBezTo>
                  <a:cubicBezTo>
                    <a:pt x="852" y="924"/>
                    <a:pt x="1010" y="695"/>
                    <a:pt x="1059" y="624"/>
                  </a:cubicBezTo>
                  <a:cubicBezTo>
                    <a:pt x="1067" y="612"/>
                    <a:pt x="1206" y="490"/>
                    <a:pt x="1273" y="440"/>
                  </a:cubicBezTo>
                  <a:cubicBezTo>
                    <a:pt x="1314" y="409"/>
                    <a:pt x="1358" y="354"/>
                    <a:pt x="1377" y="307"/>
                  </a:cubicBezTo>
                  <a:cubicBezTo>
                    <a:pt x="1385" y="287"/>
                    <a:pt x="1414" y="136"/>
                    <a:pt x="1427" y="78"/>
                  </a:cubicBezTo>
                  <a:cubicBezTo>
                    <a:pt x="1433" y="50"/>
                    <a:pt x="1424" y="25"/>
                    <a:pt x="139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8" name="Freeform 1054">
              <a:extLst>
                <a:ext uri="{FF2B5EF4-FFF2-40B4-BE49-F238E27FC236}">
                  <a16:creationId xmlns:a16="http://schemas.microsoft.com/office/drawing/2014/main" id="{470803FB-C181-4B24-9410-0481EF4AA3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163" y="5048251"/>
              <a:ext cx="2406650" cy="1454150"/>
            </a:xfrm>
            <a:custGeom>
              <a:avLst/>
              <a:gdLst>
                <a:gd name="T0" fmla="*/ 1978047 w 4610"/>
                <a:gd name="T1" fmla="*/ 145781 h 2783"/>
                <a:gd name="T2" fmla="*/ 719385 w 4610"/>
                <a:gd name="T3" fmla="*/ 598798 h 2783"/>
                <a:gd name="T4" fmla="*/ 381096 w 4610"/>
                <a:gd name="T5" fmla="*/ 831839 h 2783"/>
                <a:gd name="T6" fmla="*/ 25058 w 4610"/>
                <a:gd name="T7" fmla="*/ 1354873 h 2783"/>
                <a:gd name="T8" fmla="*/ 315318 w 4610"/>
                <a:gd name="T9" fmla="*/ 1153706 h 2783"/>
                <a:gd name="T10" fmla="*/ 526226 w 4610"/>
                <a:gd name="T11" fmla="*/ 1263433 h 2783"/>
                <a:gd name="T12" fmla="*/ 750708 w 4610"/>
                <a:gd name="T13" fmla="*/ 786903 h 2783"/>
                <a:gd name="T14" fmla="*/ 1135981 w 4610"/>
                <a:gd name="T15" fmla="*/ 1008448 h 2783"/>
                <a:gd name="T16" fmla="*/ 1261795 w 4610"/>
                <a:gd name="T17" fmla="*/ 1414439 h 2783"/>
                <a:gd name="T18" fmla="*/ 1383954 w 4610"/>
                <a:gd name="T19" fmla="*/ 1409737 h 2783"/>
                <a:gd name="T20" fmla="*/ 1609480 w 4610"/>
                <a:gd name="T21" fmla="*/ 884090 h 2783"/>
                <a:gd name="T22" fmla="*/ 1748345 w 4610"/>
                <a:gd name="T23" fmla="*/ 728381 h 2783"/>
                <a:gd name="T24" fmla="*/ 1876247 w 4610"/>
                <a:gd name="T25" fmla="*/ 1140120 h 2783"/>
                <a:gd name="T26" fmla="*/ 2015113 w 4610"/>
                <a:gd name="T27" fmla="*/ 1424367 h 2783"/>
                <a:gd name="T28" fmla="*/ 2135184 w 4610"/>
                <a:gd name="T29" fmla="*/ 450928 h 2783"/>
                <a:gd name="T30" fmla="*/ 2389944 w 4610"/>
                <a:gd name="T31" fmla="*/ 129060 h 2783"/>
                <a:gd name="T32" fmla="*/ 388405 w 4610"/>
                <a:gd name="T33" fmla="*/ 800488 h 2783"/>
                <a:gd name="T34" fmla="*/ 515263 w 4610"/>
                <a:gd name="T35" fmla="*/ 1240965 h 2783"/>
                <a:gd name="T36" fmla="*/ 385795 w 4610"/>
                <a:gd name="T37" fmla="*/ 1149003 h 2783"/>
                <a:gd name="T38" fmla="*/ 31845 w 4610"/>
                <a:gd name="T39" fmla="*/ 1375773 h 2783"/>
                <a:gd name="T40" fmla="*/ 373788 w 4610"/>
                <a:gd name="T41" fmla="*/ 885657 h 2783"/>
                <a:gd name="T42" fmla="*/ 714686 w 4610"/>
                <a:gd name="T43" fmla="*/ 630672 h 2783"/>
                <a:gd name="T44" fmla="*/ 1612090 w 4610"/>
                <a:gd name="T45" fmla="*/ 858487 h 2783"/>
                <a:gd name="T46" fmla="*/ 1454953 w 4610"/>
                <a:gd name="T47" fmla="*/ 1341287 h 2783"/>
                <a:gd name="T48" fmla="*/ 1364116 w 4610"/>
                <a:gd name="T49" fmla="*/ 1130193 h 2783"/>
                <a:gd name="T50" fmla="*/ 1185575 w 4610"/>
                <a:gd name="T51" fmla="*/ 1286946 h 2783"/>
                <a:gd name="T52" fmla="*/ 1222641 w 4610"/>
                <a:gd name="T53" fmla="*/ 1003745 h 2783"/>
                <a:gd name="T54" fmla="*/ 1189230 w 4610"/>
                <a:gd name="T55" fmla="*/ 868937 h 2783"/>
                <a:gd name="T56" fmla="*/ 1561451 w 4610"/>
                <a:gd name="T57" fmla="*/ 810416 h 2783"/>
                <a:gd name="T58" fmla="*/ 1658030 w 4610"/>
                <a:gd name="T59" fmla="*/ 710616 h 2783"/>
                <a:gd name="T60" fmla="*/ 1200715 w 4610"/>
                <a:gd name="T61" fmla="*/ 843856 h 2783"/>
                <a:gd name="T62" fmla="*/ 1551532 w 4610"/>
                <a:gd name="T63" fmla="*/ 789515 h 2783"/>
                <a:gd name="T64" fmla="*/ 1384476 w 4610"/>
                <a:gd name="T65" fmla="*/ 648437 h 2783"/>
                <a:gd name="T66" fmla="*/ 2058443 w 4610"/>
                <a:gd name="T67" fmla="*/ 1361143 h 2783"/>
                <a:gd name="T68" fmla="*/ 1973349 w 4610"/>
                <a:gd name="T69" fmla="*/ 1107202 h 2783"/>
                <a:gd name="T70" fmla="*/ 1777580 w 4610"/>
                <a:gd name="T71" fmla="*/ 1375251 h 2783"/>
                <a:gd name="T72" fmla="*/ 1792197 w 4610"/>
                <a:gd name="T73" fmla="*/ 515719 h 2783"/>
                <a:gd name="T74" fmla="*/ 2035995 w 4610"/>
                <a:gd name="T75" fmla="*/ 633807 h 2783"/>
                <a:gd name="T76" fmla="*/ 1975959 w 4610"/>
                <a:gd name="T77" fmla="*/ 544457 h 2783"/>
                <a:gd name="T78" fmla="*/ 1974915 w 4610"/>
                <a:gd name="T79" fmla="*/ 500044 h 2783"/>
                <a:gd name="T80" fmla="*/ 2022421 w 4610"/>
                <a:gd name="T81" fmla="*/ 649482 h 2783"/>
                <a:gd name="T82" fmla="*/ 1989010 w 4610"/>
                <a:gd name="T83" fmla="*/ 451450 h 2783"/>
                <a:gd name="T84" fmla="*/ 1734250 w 4610"/>
                <a:gd name="T85" fmla="*/ 504224 h 2783"/>
                <a:gd name="T86" fmla="*/ 1727985 w 4610"/>
                <a:gd name="T87" fmla="*/ 519377 h 2783"/>
                <a:gd name="T88" fmla="*/ 1569282 w 4610"/>
                <a:gd name="T89" fmla="*/ 632762 h 2783"/>
                <a:gd name="T90" fmla="*/ 1196538 w 4610"/>
                <a:gd name="T91" fmla="*/ 804145 h 2783"/>
                <a:gd name="T92" fmla="*/ 823273 w 4610"/>
                <a:gd name="T93" fmla="*/ 913350 h 2783"/>
                <a:gd name="T94" fmla="*/ 770024 w 4610"/>
                <a:gd name="T95" fmla="*/ 777497 h 2783"/>
                <a:gd name="T96" fmla="*/ 765847 w 4610"/>
                <a:gd name="T97" fmla="*/ 765480 h 2783"/>
                <a:gd name="T98" fmla="*/ 763759 w 4610"/>
                <a:gd name="T99" fmla="*/ 755029 h 2783"/>
                <a:gd name="T100" fmla="*/ 763759 w 4610"/>
                <a:gd name="T101" fmla="*/ 747192 h 2783"/>
                <a:gd name="T102" fmla="*/ 801347 w 4610"/>
                <a:gd name="T103" fmla="*/ 518332 h 2783"/>
                <a:gd name="T104" fmla="*/ 1998407 w 4610"/>
                <a:gd name="T105" fmla="*/ 55909 h 2783"/>
                <a:gd name="T106" fmla="*/ 2203051 w 4610"/>
                <a:gd name="T107" fmla="*/ 75764 h 2783"/>
                <a:gd name="T108" fmla="*/ 2219756 w 4610"/>
                <a:gd name="T109" fmla="*/ 80989 h 2783"/>
                <a:gd name="T110" fmla="*/ 2265697 w 4610"/>
                <a:gd name="T111" fmla="*/ 94575 h 2783"/>
                <a:gd name="T112" fmla="*/ 2279792 w 4610"/>
                <a:gd name="T113" fmla="*/ 99277 h 2783"/>
                <a:gd name="T114" fmla="*/ 2303806 w 4610"/>
                <a:gd name="T115" fmla="*/ 106592 h 2783"/>
                <a:gd name="T116" fmla="*/ 2314769 w 4610"/>
                <a:gd name="T117" fmla="*/ 109727 h 2783"/>
                <a:gd name="T118" fmla="*/ 2324688 w 4610"/>
                <a:gd name="T119" fmla="*/ 112863 h 2783"/>
                <a:gd name="T120" fmla="*/ 2365408 w 4610"/>
                <a:gd name="T121" fmla="*/ 205870 h 278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610" h="2783">
                  <a:moveTo>
                    <a:pt x="4578" y="247"/>
                  </a:moveTo>
                  <a:cubicBezTo>
                    <a:pt x="4551" y="223"/>
                    <a:pt x="4519" y="209"/>
                    <a:pt x="4485" y="198"/>
                  </a:cubicBezTo>
                  <a:cubicBezTo>
                    <a:pt x="4396" y="168"/>
                    <a:pt x="3986" y="50"/>
                    <a:pt x="3870" y="16"/>
                  </a:cubicBezTo>
                  <a:cubicBezTo>
                    <a:pt x="3816" y="0"/>
                    <a:pt x="3788" y="32"/>
                    <a:pt x="3800" y="90"/>
                  </a:cubicBezTo>
                  <a:cubicBezTo>
                    <a:pt x="3808" y="128"/>
                    <a:pt x="3821" y="166"/>
                    <a:pt x="3831" y="204"/>
                  </a:cubicBezTo>
                  <a:cubicBezTo>
                    <a:pt x="3844" y="259"/>
                    <a:pt x="3841" y="265"/>
                    <a:pt x="3789" y="279"/>
                  </a:cubicBezTo>
                  <a:cubicBezTo>
                    <a:pt x="3664" y="314"/>
                    <a:pt x="3541" y="350"/>
                    <a:pt x="3415" y="380"/>
                  </a:cubicBezTo>
                  <a:cubicBezTo>
                    <a:pt x="3216" y="429"/>
                    <a:pt x="2549" y="648"/>
                    <a:pt x="2409" y="689"/>
                  </a:cubicBezTo>
                  <a:cubicBezTo>
                    <a:pt x="2158" y="763"/>
                    <a:pt x="1909" y="843"/>
                    <a:pt x="1659" y="920"/>
                  </a:cubicBezTo>
                  <a:cubicBezTo>
                    <a:pt x="1597" y="939"/>
                    <a:pt x="1534" y="953"/>
                    <a:pt x="1473" y="974"/>
                  </a:cubicBezTo>
                  <a:cubicBezTo>
                    <a:pt x="1405" y="998"/>
                    <a:pt x="1380" y="1040"/>
                    <a:pt x="1383" y="1112"/>
                  </a:cubicBezTo>
                  <a:cubicBezTo>
                    <a:pt x="1383" y="1124"/>
                    <a:pt x="1392" y="1139"/>
                    <a:pt x="1378" y="1146"/>
                  </a:cubicBezTo>
                  <a:cubicBezTo>
                    <a:pt x="1345" y="1165"/>
                    <a:pt x="1341" y="1200"/>
                    <a:pt x="1328" y="1230"/>
                  </a:cubicBezTo>
                  <a:cubicBezTo>
                    <a:pt x="1297" y="1298"/>
                    <a:pt x="1267" y="1366"/>
                    <a:pt x="1236" y="1434"/>
                  </a:cubicBezTo>
                  <a:cubicBezTo>
                    <a:pt x="1220" y="1468"/>
                    <a:pt x="1200" y="1497"/>
                    <a:pt x="1160" y="1512"/>
                  </a:cubicBezTo>
                  <a:cubicBezTo>
                    <a:pt x="1157" y="1471"/>
                    <a:pt x="1160" y="1434"/>
                    <a:pt x="1151" y="1401"/>
                  </a:cubicBezTo>
                  <a:cubicBezTo>
                    <a:pt x="1111" y="1242"/>
                    <a:pt x="939" y="1221"/>
                    <a:pt x="828" y="1276"/>
                  </a:cubicBezTo>
                  <a:cubicBezTo>
                    <a:pt x="721" y="1331"/>
                    <a:pt x="664" y="1480"/>
                    <a:pt x="730" y="1592"/>
                  </a:cubicBezTo>
                  <a:cubicBezTo>
                    <a:pt x="745" y="1617"/>
                    <a:pt x="741" y="1632"/>
                    <a:pt x="721" y="1651"/>
                  </a:cubicBezTo>
                  <a:cubicBezTo>
                    <a:pt x="637" y="1728"/>
                    <a:pt x="566" y="1819"/>
                    <a:pt x="487" y="1902"/>
                  </a:cubicBezTo>
                  <a:cubicBezTo>
                    <a:pt x="424" y="1967"/>
                    <a:pt x="376" y="2041"/>
                    <a:pt x="363" y="2134"/>
                  </a:cubicBezTo>
                  <a:cubicBezTo>
                    <a:pt x="359" y="2165"/>
                    <a:pt x="349" y="2195"/>
                    <a:pt x="341" y="2225"/>
                  </a:cubicBezTo>
                  <a:cubicBezTo>
                    <a:pt x="316" y="2325"/>
                    <a:pt x="282" y="2419"/>
                    <a:pt x="188" y="2479"/>
                  </a:cubicBezTo>
                  <a:cubicBezTo>
                    <a:pt x="138" y="2511"/>
                    <a:pt x="93" y="2554"/>
                    <a:pt x="48" y="2593"/>
                  </a:cubicBezTo>
                  <a:cubicBezTo>
                    <a:pt x="24" y="2614"/>
                    <a:pt x="0" y="2639"/>
                    <a:pt x="7" y="2673"/>
                  </a:cubicBezTo>
                  <a:cubicBezTo>
                    <a:pt x="16" y="2713"/>
                    <a:pt x="42" y="2743"/>
                    <a:pt x="85" y="2755"/>
                  </a:cubicBezTo>
                  <a:cubicBezTo>
                    <a:pt x="107" y="2761"/>
                    <a:pt x="130" y="2761"/>
                    <a:pt x="152" y="2753"/>
                  </a:cubicBezTo>
                  <a:cubicBezTo>
                    <a:pt x="186" y="2741"/>
                    <a:pt x="217" y="2725"/>
                    <a:pt x="245" y="2702"/>
                  </a:cubicBezTo>
                  <a:cubicBezTo>
                    <a:pt x="321" y="2639"/>
                    <a:pt x="403" y="2581"/>
                    <a:pt x="467" y="2504"/>
                  </a:cubicBezTo>
                  <a:cubicBezTo>
                    <a:pt x="480" y="2489"/>
                    <a:pt x="558" y="2286"/>
                    <a:pt x="604" y="2208"/>
                  </a:cubicBezTo>
                  <a:cubicBezTo>
                    <a:pt x="625" y="2173"/>
                    <a:pt x="663" y="2170"/>
                    <a:pt x="692" y="2197"/>
                  </a:cubicBezTo>
                  <a:cubicBezTo>
                    <a:pt x="775" y="2272"/>
                    <a:pt x="812" y="2359"/>
                    <a:pt x="781" y="2478"/>
                  </a:cubicBezTo>
                  <a:cubicBezTo>
                    <a:pt x="762" y="2550"/>
                    <a:pt x="746" y="2623"/>
                    <a:pt x="729" y="2696"/>
                  </a:cubicBezTo>
                  <a:cubicBezTo>
                    <a:pt x="719" y="2740"/>
                    <a:pt x="756" y="2758"/>
                    <a:pt x="808" y="2766"/>
                  </a:cubicBezTo>
                  <a:cubicBezTo>
                    <a:pt x="879" y="2770"/>
                    <a:pt x="905" y="2738"/>
                    <a:pt x="917" y="2703"/>
                  </a:cubicBezTo>
                  <a:cubicBezTo>
                    <a:pt x="949" y="2609"/>
                    <a:pt x="984" y="2516"/>
                    <a:pt x="1008" y="2418"/>
                  </a:cubicBezTo>
                  <a:cubicBezTo>
                    <a:pt x="1026" y="2345"/>
                    <a:pt x="1023" y="2275"/>
                    <a:pt x="983" y="2208"/>
                  </a:cubicBezTo>
                  <a:cubicBezTo>
                    <a:pt x="968" y="2183"/>
                    <a:pt x="957" y="2156"/>
                    <a:pt x="943" y="2130"/>
                  </a:cubicBezTo>
                  <a:cubicBezTo>
                    <a:pt x="931" y="2109"/>
                    <a:pt x="930" y="2093"/>
                    <a:pt x="946" y="2069"/>
                  </a:cubicBezTo>
                  <a:cubicBezTo>
                    <a:pt x="1012" y="1968"/>
                    <a:pt x="1120" y="1800"/>
                    <a:pt x="1134" y="1789"/>
                  </a:cubicBezTo>
                  <a:cubicBezTo>
                    <a:pt x="1175" y="1758"/>
                    <a:pt x="1265" y="1672"/>
                    <a:pt x="1305" y="1639"/>
                  </a:cubicBezTo>
                  <a:cubicBezTo>
                    <a:pt x="1353" y="1599"/>
                    <a:pt x="1407" y="1563"/>
                    <a:pt x="1438" y="1506"/>
                  </a:cubicBezTo>
                  <a:cubicBezTo>
                    <a:pt x="1456" y="1521"/>
                    <a:pt x="1522" y="1709"/>
                    <a:pt x="1550" y="1783"/>
                  </a:cubicBezTo>
                  <a:cubicBezTo>
                    <a:pt x="1576" y="1848"/>
                    <a:pt x="1601" y="1862"/>
                    <a:pt x="1669" y="1856"/>
                  </a:cubicBezTo>
                  <a:cubicBezTo>
                    <a:pt x="1695" y="1854"/>
                    <a:pt x="1718" y="1847"/>
                    <a:pt x="1740" y="1835"/>
                  </a:cubicBezTo>
                  <a:cubicBezTo>
                    <a:pt x="1837" y="1785"/>
                    <a:pt x="1937" y="1746"/>
                    <a:pt x="2038" y="1707"/>
                  </a:cubicBezTo>
                  <a:cubicBezTo>
                    <a:pt x="2091" y="1686"/>
                    <a:pt x="2091" y="1687"/>
                    <a:pt x="2110" y="1742"/>
                  </a:cubicBezTo>
                  <a:cubicBezTo>
                    <a:pt x="2132" y="1805"/>
                    <a:pt x="2152" y="1868"/>
                    <a:pt x="2176" y="1930"/>
                  </a:cubicBezTo>
                  <a:cubicBezTo>
                    <a:pt x="2213" y="2025"/>
                    <a:pt x="2216" y="2025"/>
                    <a:pt x="2312" y="1998"/>
                  </a:cubicBezTo>
                  <a:cubicBezTo>
                    <a:pt x="2320" y="2014"/>
                    <a:pt x="2312" y="2030"/>
                    <a:pt x="2309" y="2046"/>
                  </a:cubicBezTo>
                  <a:cubicBezTo>
                    <a:pt x="2274" y="2224"/>
                    <a:pt x="2239" y="2401"/>
                    <a:pt x="2227" y="2582"/>
                  </a:cubicBezTo>
                  <a:cubicBezTo>
                    <a:pt x="2225" y="2622"/>
                    <a:pt x="2227" y="2661"/>
                    <a:pt x="2234" y="2700"/>
                  </a:cubicBezTo>
                  <a:cubicBezTo>
                    <a:pt x="2239" y="2729"/>
                    <a:pt x="2255" y="2752"/>
                    <a:pt x="2281" y="2762"/>
                  </a:cubicBezTo>
                  <a:cubicBezTo>
                    <a:pt x="2336" y="2783"/>
                    <a:pt x="2403" y="2764"/>
                    <a:pt x="2417" y="2707"/>
                  </a:cubicBezTo>
                  <a:cubicBezTo>
                    <a:pt x="2425" y="2676"/>
                    <a:pt x="2437" y="2372"/>
                    <a:pt x="2464" y="2267"/>
                  </a:cubicBezTo>
                  <a:cubicBezTo>
                    <a:pt x="2472" y="2235"/>
                    <a:pt x="2481" y="2194"/>
                    <a:pt x="2510" y="2173"/>
                  </a:cubicBezTo>
                  <a:cubicBezTo>
                    <a:pt x="2534" y="2156"/>
                    <a:pt x="2576" y="2158"/>
                    <a:pt x="2587" y="2184"/>
                  </a:cubicBezTo>
                  <a:cubicBezTo>
                    <a:pt x="2608" y="2231"/>
                    <a:pt x="2615" y="2284"/>
                    <a:pt x="2616" y="2338"/>
                  </a:cubicBezTo>
                  <a:cubicBezTo>
                    <a:pt x="2618" y="2409"/>
                    <a:pt x="2624" y="2480"/>
                    <a:pt x="2628" y="2550"/>
                  </a:cubicBezTo>
                  <a:cubicBezTo>
                    <a:pt x="2631" y="2600"/>
                    <a:pt x="2639" y="2649"/>
                    <a:pt x="2651" y="2698"/>
                  </a:cubicBezTo>
                  <a:cubicBezTo>
                    <a:pt x="2661" y="2740"/>
                    <a:pt x="2700" y="2757"/>
                    <a:pt x="2758" y="2757"/>
                  </a:cubicBezTo>
                  <a:cubicBezTo>
                    <a:pt x="2807" y="2757"/>
                    <a:pt x="2848" y="2730"/>
                    <a:pt x="2831" y="2658"/>
                  </a:cubicBezTo>
                  <a:cubicBezTo>
                    <a:pt x="2822" y="2579"/>
                    <a:pt x="2798" y="2412"/>
                    <a:pt x="2788" y="2300"/>
                  </a:cubicBezTo>
                  <a:cubicBezTo>
                    <a:pt x="2790" y="2159"/>
                    <a:pt x="2810" y="2044"/>
                    <a:pt x="2851" y="1921"/>
                  </a:cubicBezTo>
                  <a:cubicBezTo>
                    <a:pt x="2860" y="1894"/>
                    <a:pt x="2873" y="1871"/>
                    <a:pt x="2895" y="1854"/>
                  </a:cubicBezTo>
                  <a:cubicBezTo>
                    <a:pt x="2961" y="1804"/>
                    <a:pt x="3021" y="1747"/>
                    <a:pt x="3083" y="1692"/>
                  </a:cubicBezTo>
                  <a:cubicBezTo>
                    <a:pt x="3118" y="1661"/>
                    <a:pt x="3148" y="1628"/>
                    <a:pt x="3176" y="1591"/>
                  </a:cubicBezTo>
                  <a:cubicBezTo>
                    <a:pt x="3186" y="1577"/>
                    <a:pt x="3193" y="1563"/>
                    <a:pt x="3194" y="1546"/>
                  </a:cubicBezTo>
                  <a:cubicBezTo>
                    <a:pt x="3203" y="1436"/>
                    <a:pt x="3218" y="1327"/>
                    <a:pt x="3217" y="1216"/>
                  </a:cubicBezTo>
                  <a:cubicBezTo>
                    <a:pt x="3216" y="1158"/>
                    <a:pt x="3220" y="1153"/>
                    <a:pt x="3274" y="1128"/>
                  </a:cubicBezTo>
                  <a:cubicBezTo>
                    <a:pt x="3297" y="1118"/>
                    <a:pt x="3311" y="1120"/>
                    <a:pt x="3312" y="1148"/>
                  </a:cubicBezTo>
                  <a:cubicBezTo>
                    <a:pt x="3316" y="1231"/>
                    <a:pt x="3338" y="1312"/>
                    <a:pt x="3349" y="1394"/>
                  </a:cubicBezTo>
                  <a:cubicBezTo>
                    <a:pt x="3368" y="1539"/>
                    <a:pt x="3396" y="1682"/>
                    <a:pt x="3402" y="1828"/>
                  </a:cubicBezTo>
                  <a:cubicBezTo>
                    <a:pt x="3405" y="1925"/>
                    <a:pt x="3405" y="2023"/>
                    <a:pt x="3405" y="2121"/>
                  </a:cubicBezTo>
                  <a:cubicBezTo>
                    <a:pt x="3405" y="2302"/>
                    <a:pt x="3397" y="2482"/>
                    <a:pt x="3365" y="2661"/>
                  </a:cubicBezTo>
                  <a:cubicBezTo>
                    <a:pt x="3356" y="2714"/>
                    <a:pt x="3397" y="2734"/>
                    <a:pt x="3450" y="2742"/>
                  </a:cubicBezTo>
                  <a:cubicBezTo>
                    <a:pt x="3488" y="2747"/>
                    <a:pt x="3543" y="2734"/>
                    <a:pt x="3547" y="2679"/>
                  </a:cubicBezTo>
                  <a:cubicBezTo>
                    <a:pt x="3553" y="2512"/>
                    <a:pt x="3578" y="2348"/>
                    <a:pt x="3594" y="2182"/>
                  </a:cubicBezTo>
                  <a:cubicBezTo>
                    <a:pt x="3597" y="2147"/>
                    <a:pt x="3603" y="2112"/>
                    <a:pt x="3617" y="2079"/>
                  </a:cubicBezTo>
                  <a:cubicBezTo>
                    <a:pt x="3632" y="2043"/>
                    <a:pt x="3655" y="2030"/>
                    <a:pt x="3691" y="2039"/>
                  </a:cubicBezTo>
                  <a:cubicBezTo>
                    <a:pt x="3720" y="2045"/>
                    <a:pt x="3728" y="2069"/>
                    <a:pt x="3740" y="2095"/>
                  </a:cubicBezTo>
                  <a:cubicBezTo>
                    <a:pt x="3753" y="2122"/>
                    <a:pt x="3761" y="2149"/>
                    <a:pt x="3765" y="2178"/>
                  </a:cubicBezTo>
                  <a:cubicBezTo>
                    <a:pt x="3787" y="2335"/>
                    <a:pt x="3791" y="2493"/>
                    <a:pt x="3793" y="2651"/>
                  </a:cubicBezTo>
                  <a:cubicBezTo>
                    <a:pt x="3794" y="2694"/>
                    <a:pt x="3821" y="2712"/>
                    <a:pt x="3860" y="2726"/>
                  </a:cubicBezTo>
                  <a:cubicBezTo>
                    <a:pt x="3928" y="2751"/>
                    <a:pt x="3985" y="2698"/>
                    <a:pt x="3984" y="2622"/>
                  </a:cubicBezTo>
                  <a:cubicBezTo>
                    <a:pt x="3983" y="2528"/>
                    <a:pt x="3976" y="2431"/>
                    <a:pt x="3970" y="2337"/>
                  </a:cubicBezTo>
                  <a:cubicBezTo>
                    <a:pt x="3956" y="2078"/>
                    <a:pt x="3944" y="1611"/>
                    <a:pt x="3981" y="1235"/>
                  </a:cubicBezTo>
                  <a:cubicBezTo>
                    <a:pt x="3990" y="1127"/>
                    <a:pt x="3989" y="911"/>
                    <a:pt x="3928" y="884"/>
                  </a:cubicBezTo>
                  <a:cubicBezTo>
                    <a:pt x="3968" y="867"/>
                    <a:pt x="4002" y="851"/>
                    <a:pt x="4037" y="838"/>
                  </a:cubicBezTo>
                  <a:cubicBezTo>
                    <a:pt x="4074" y="823"/>
                    <a:pt x="4080" y="825"/>
                    <a:pt x="4090" y="863"/>
                  </a:cubicBezTo>
                  <a:cubicBezTo>
                    <a:pt x="4098" y="894"/>
                    <a:pt x="4113" y="921"/>
                    <a:pt x="4133" y="945"/>
                  </a:cubicBezTo>
                  <a:cubicBezTo>
                    <a:pt x="4164" y="981"/>
                    <a:pt x="4188" y="979"/>
                    <a:pt x="4215" y="938"/>
                  </a:cubicBezTo>
                  <a:cubicBezTo>
                    <a:pt x="4274" y="853"/>
                    <a:pt x="4332" y="767"/>
                    <a:pt x="4385" y="677"/>
                  </a:cubicBezTo>
                  <a:cubicBezTo>
                    <a:pt x="4446" y="573"/>
                    <a:pt x="4510" y="471"/>
                    <a:pt x="4576" y="370"/>
                  </a:cubicBezTo>
                  <a:cubicBezTo>
                    <a:pt x="4585" y="356"/>
                    <a:pt x="4589" y="340"/>
                    <a:pt x="4596" y="324"/>
                  </a:cubicBezTo>
                  <a:cubicBezTo>
                    <a:pt x="4610" y="294"/>
                    <a:pt x="4604" y="270"/>
                    <a:pt x="4578" y="247"/>
                  </a:cubicBezTo>
                  <a:close/>
                  <a:moveTo>
                    <a:pt x="832" y="1306"/>
                  </a:moveTo>
                  <a:cubicBezTo>
                    <a:pt x="903" y="1262"/>
                    <a:pt x="978" y="1270"/>
                    <a:pt x="1051" y="1307"/>
                  </a:cubicBezTo>
                  <a:cubicBezTo>
                    <a:pt x="1115" y="1339"/>
                    <a:pt x="1128" y="1399"/>
                    <a:pt x="1133" y="1491"/>
                  </a:cubicBezTo>
                  <a:cubicBezTo>
                    <a:pt x="1139" y="1545"/>
                    <a:pt x="1078" y="1575"/>
                    <a:pt x="1021" y="1604"/>
                  </a:cubicBezTo>
                  <a:cubicBezTo>
                    <a:pt x="986" y="1621"/>
                    <a:pt x="947" y="1630"/>
                    <a:pt x="909" y="1638"/>
                  </a:cubicBezTo>
                  <a:cubicBezTo>
                    <a:pt x="834" y="1655"/>
                    <a:pt x="763" y="1607"/>
                    <a:pt x="744" y="1532"/>
                  </a:cubicBezTo>
                  <a:cubicBezTo>
                    <a:pt x="725" y="1457"/>
                    <a:pt x="766" y="1347"/>
                    <a:pt x="832" y="1306"/>
                  </a:cubicBezTo>
                  <a:close/>
                  <a:moveTo>
                    <a:pt x="1416" y="1468"/>
                  </a:moveTo>
                  <a:cubicBezTo>
                    <a:pt x="1397" y="1515"/>
                    <a:pt x="1353" y="1570"/>
                    <a:pt x="1312" y="1601"/>
                  </a:cubicBezTo>
                  <a:cubicBezTo>
                    <a:pt x="1245" y="1651"/>
                    <a:pt x="1106" y="1773"/>
                    <a:pt x="1098" y="1785"/>
                  </a:cubicBezTo>
                  <a:cubicBezTo>
                    <a:pt x="1049" y="1856"/>
                    <a:pt x="891" y="2085"/>
                    <a:pt x="897" y="2097"/>
                  </a:cubicBezTo>
                  <a:cubicBezTo>
                    <a:pt x="907" y="2115"/>
                    <a:pt x="1006" y="2286"/>
                    <a:pt x="987" y="2375"/>
                  </a:cubicBezTo>
                  <a:cubicBezTo>
                    <a:pt x="975" y="2432"/>
                    <a:pt x="915" y="2624"/>
                    <a:pt x="895" y="2678"/>
                  </a:cubicBezTo>
                  <a:cubicBezTo>
                    <a:pt x="876" y="2729"/>
                    <a:pt x="876" y="2736"/>
                    <a:pt x="817" y="2735"/>
                  </a:cubicBezTo>
                  <a:cubicBezTo>
                    <a:pt x="786" y="2742"/>
                    <a:pt x="760" y="2717"/>
                    <a:pt x="765" y="2688"/>
                  </a:cubicBezTo>
                  <a:cubicBezTo>
                    <a:pt x="777" y="2627"/>
                    <a:pt x="782" y="2562"/>
                    <a:pt x="801" y="2489"/>
                  </a:cubicBezTo>
                  <a:cubicBezTo>
                    <a:pt x="838" y="2351"/>
                    <a:pt x="815" y="2307"/>
                    <a:pt x="752" y="2220"/>
                  </a:cubicBezTo>
                  <a:cubicBezTo>
                    <a:pt x="747" y="2214"/>
                    <a:pt x="744" y="2206"/>
                    <a:pt x="739" y="2199"/>
                  </a:cubicBezTo>
                  <a:cubicBezTo>
                    <a:pt x="682" y="2124"/>
                    <a:pt x="613" y="2129"/>
                    <a:pt x="565" y="2210"/>
                  </a:cubicBezTo>
                  <a:cubicBezTo>
                    <a:pt x="519" y="2288"/>
                    <a:pt x="499" y="2376"/>
                    <a:pt x="460" y="2458"/>
                  </a:cubicBezTo>
                  <a:cubicBezTo>
                    <a:pt x="442" y="2494"/>
                    <a:pt x="413" y="2529"/>
                    <a:pt x="383" y="2553"/>
                  </a:cubicBezTo>
                  <a:cubicBezTo>
                    <a:pt x="318" y="2607"/>
                    <a:pt x="251" y="2664"/>
                    <a:pt x="175" y="2702"/>
                  </a:cubicBezTo>
                  <a:cubicBezTo>
                    <a:pt x="156" y="2712"/>
                    <a:pt x="136" y="2725"/>
                    <a:pt x="115" y="2726"/>
                  </a:cubicBezTo>
                  <a:cubicBezTo>
                    <a:pt x="65" y="2729"/>
                    <a:pt x="39" y="2678"/>
                    <a:pt x="61" y="2633"/>
                  </a:cubicBezTo>
                  <a:cubicBezTo>
                    <a:pt x="67" y="2620"/>
                    <a:pt x="75" y="2608"/>
                    <a:pt x="87" y="2599"/>
                  </a:cubicBezTo>
                  <a:cubicBezTo>
                    <a:pt x="137" y="2559"/>
                    <a:pt x="185" y="2515"/>
                    <a:pt x="237" y="2479"/>
                  </a:cubicBezTo>
                  <a:cubicBezTo>
                    <a:pt x="301" y="2434"/>
                    <a:pt x="333" y="2372"/>
                    <a:pt x="352" y="2300"/>
                  </a:cubicBezTo>
                  <a:cubicBezTo>
                    <a:pt x="367" y="2244"/>
                    <a:pt x="383" y="2188"/>
                    <a:pt x="396" y="2132"/>
                  </a:cubicBezTo>
                  <a:cubicBezTo>
                    <a:pt x="413" y="2061"/>
                    <a:pt x="441" y="1996"/>
                    <a:pt x="488" y="1943"/>
                  </a:cubicBezTo>
                  <a:cubicBezTo>
                    <a:pt x="562" y="1859"/>
                    <a:pt x="633" y="1771"/>
                    <a:pt x="716" y="1695"/>
                  </a:cubicBezTo>
                  <a:cubicBezTo>
                    <a:pt x="747" y="1666"/>
                    <a:pt x="776" y="1644"/>
                    <a:pt x="820" y="1673"/>
                  </a:cubicBezTo>
                  <a:cubicBezTo>
                    <a:pt x="836" y="1684"/>
                    <a:pt x="937" y="1673"/>
                    <a:pt x="1027" y="1629"/>
                  </a:cubicBezTo>
                  <a:cubicBezTo>
                    <a:pt x="1078" y="1597"/>
                    <a:pt x="1139" y="1569"/>
                    <a:pt x="1193" y="1532"/>
                  </a:cubicBezTo>
                  <a:cubicBezTo>
                    <a:pt x="1233" y="1504"/>
                    <a:pt x="1259" y="1469"/>
                    <a:pt x="1275" y="1425"/>
                  </a:cubicBezTo>
                  <a:cubicBezTo>
                    <a:pt x="1298" y="1363"/>
                    <a:pt x="1325" y="1302"/>
                    <a:pt x="1355" y="1243"/>
                  </a:cubicBezTo>
                  <a:cubicBezTo>
                    <a:pt x="1359" y="1233"/>
                    <a:pt x="1363" y="1216"/>
                    <a:pt x="1369" y="1207"/>
                  </a:cubicBezTo>
                  <a:cubicBezTo>
                    <a:pt x="1385" y="1184"/>
                    <a:pt x="1400" y="1161"/>
                    <a:pt x="1431" y="1174"/>
                  </a:cubicBezTo>
                  <a:cubicBezTo>
                    <a:pt x="1463" y="1186"/>
                    <a:pt x="1472" y="1211"/>
                    <a:pt x="1466" y="1239"/>
                  </a:cubicBezTo>
                  <a:cubicBezTo>
                    <a:pt x="1453" y="1297"/>
                    <a:pt x="1424" y="1448"/>
                    <a:pt x="1416" y="1468"/>
                  </a:cubicBezTo>
                  <a:close/>
                  <a:moveTo>
                    <a:pt x="3176" y="1360"/>
                  </a:moveTo>
                  <a:cubicBezTo>
                    <a:pt x="3172" y="1397"/>
                    <a:pt x="3164" y="1434"/>
                    <a:pt x="3164" y="1471"/>
                  </a:cubicBezTo>
                  <a:cubicBezTo>
                    <a:pt x="3163" y="1540"/>
                    <a:pt x="3136" y="1597"/>
                    <a:pt x="3088" y="1643"/>
                  </a:cubicBezTo>
                  <a:cubicBezTo>
                    <a:pt x="3034" y="1695"/>
                    <a:pt x="2977" y="1744"/>
                    <a:pt x="2921" y="1793"/>
                  </a:cubicBezTo>
                  <a:cubicBezTo>
                    <a:pt x="2908" y="1804"/>
                    <a:pt x="2893" y="1827"/>
                    <a:pt x="2873" y="1796"/>
                  </a:cubicBezTo>
                  <a:cubicBezTo>
                    <a:pt x="2866" y="1787"/>
                    <a:pt x="2852" y="1796"/>
                    <a:pt x="2850" y="1807"/>
                  </a:cubicBezTo>
                  <a:cubicBezTo>
                    <a:pt x="2829" y="1892"/>
                    <a:pt x="2790" y="1971"/>
                    <a:pt x="2781" y="2059"/>
                  </a:cubicBezTo>
                  <a:cubicBezTo>
                    <a:pt x="2778" y="2088"/>
                    <a:pt x="2772" y="2116"/>
                    <a:pt x="2769" y="2145"/>
                  </a:cubicBezTo>
                  <a:cubicBezTo>
                    <a:pt x="2752" y="2287"/>
                    <a:pt x="2766" y="2427"/>
                    <a:pt x="2787" y="2567"/>
                  </a:cubicBezTo>
                  <a:cubicBezTo>
                    <a:pt x="2791" y="2595"/>
                    <a:pt x="2798" y="2624"/>
                    <a:pt x="2802" y="2652"/>
                  </a:cubicBezTo>
                  <a:cubicBezTo>
                    <a:pt x="2804" y="2676"/>
                    <a:pt x="2816" y="2712"/>
                    <a:pt x="2782" y="2725"/>
                  </a:cubicBezTo>
                  <a:cubicBezTo>
                    <a:pt x="2714" y="2738"/>
                    <a:pt x="2702" y="2713"/>
                    <a:pt x="2687" y="2683"/>
                  </a:cubicBezTo>
                  <a:cubicBezTo>
                    <a:pt x="2679" y="2666"/>
                    <a:pt x="2678" y="2648"/>
                    <a:pt x="2674" y="2630"/>
                  </a:cubicBezTo>
                  <a:cubicBezTo>
                    <a:pt x="2658" y="2554"/>
                    <a:pt x="2653" y="2477"/>
                    <a:pt x="2650" y="2400"/>
                  </a:cubicBezTo>
                  <a:cubicBezTo>
                    <a:pt x="2647" y="2325"/>
                    <a:pt x="2649" y="2231"/>
                    <a:pt x="2613" y="2163"/>
                  </a:cubicBezTo>
                  <a:cubicBezTo>
                    <a:pt x="2601" y="2141"/>
                    <a:pt x="2575" y="2124"/>
                    <a:pt x="2542" y="2128"/>
                  </a:cubicBezTo>
                  <a:cubicBezTo>
                    <a:pt x="2506" y="2132"/>
                    <a:pt x="2478" y="2146"/>
                    <a:pt x="2460" y="2185"/>
                  </a:cubicBezTo>
                  <a:cubicBezTo>
                    <a:pt x="2402" y="2309"/>
                    <a:pt x="2399" y="2641"/>
                    <a:pt x="2398" y="2657"/>
                  </a:cubicBezTo>
                  <a:cubicBezTo>
                    <a:pt x="2395" y="2700"/>
                    <a:pt x="2375" y="2731"/>
                    <a:pt x="2331" y="2734"/>
                  </a:cubicBezTo>
                  <a:cubicBezTo>
                    <a:pt x="2292" y="2737"/>
                    <a:pt x="2272" y="2711"/>
                    <a:pt x="2265" y="2662"/>
                  </a:cubicBezTo>
                  <a:cubicBezTo>
                    <a:pt x="2256" y="2595"/>
                    <a:pt x="2264" y="2528"/>
                    <a:pt x="2271" y="2463"/>
                  </a:cubicBezTo>
                  <a:cubicBezTo>
                    <a:pt x="2284" y="2347"/>
                    <a:pt x="2296" y="2231"/>
                    <a:pt x="2320" y="2117"/>
                  </a:cubicBezTo>
                  <a:cubicBezTo>
                    <a:pt x="2348" y="1988"/>
                    <a:pt x="2379" y="1858"/>
                    <a:pt x="2440" y="1739"/>
                  </a:cubicBezTo>
                  <a:cubicBezTo>
                    <a:pt x="2451" y="1717"/>
                    <a:pt x="2462" y="1694"/>
                    <a:pt x="2472" y="1671"/>
                  </a:cubicBezTo>
                  <a:cubicBezTo>
                    <a:pt x="2476" y="1662"/>
                    <a:pt x="2483" y="1650"/>
                    <a:pt x="2469" y="1645"/>
                  </a:cubicBezTo>
                  <a:cubicBezTo>
                    <a:pt x="2458" y="1641"/>
                    <a:pt x="2451" y="1652"/>
                    <a:pt x="2446" y="1661"/>
                  </a:cubicBezTo>
                  <a:cubicBezTo>
                    <a:pt x="2401" y="1744"/>
                    <a:pt x="2363" y="1829"/>
                    <a:pt x="2342" y="1921"/>
                  </a:cubicBezTo>
                  <a:cubicBezTo>
                    <a:pt x="2334" y="1959"/>
                    <a:pt x="2311" y="1970"/>
                    <a:pt x="2280" y="1977"/>
                  </a:cubicBezTo>
                  <a:cubicBezTo>
                    <a:pt x="2255" y="1983"/>
                    <a:pt x="2235" y="1978"/>
                    <a:pt x="2224" y="1952"/>
                  </a:cubicBezTo>
                  <a:cubicBezTo>
                    <a:pt x="2181" y="1850"/>
                    <a:pt x="2142" y="1747"/>
                    <a:pt x="2119" y="1639"/>
                  </a:cubicBezTo>
                  <a:cubicBezTo>
                    <a:pt x="2114" y="1616"/>
                    <a:pt x="2119" y="1593"/>
                    <a:pt x="2130" y="1573"/>
                  </a:cubicBezTo>
                  <a:cubicBezTo>
                    <a:pt x="2161" y="1518"/>
                    <a:pt x="2213" y="1516"/>
                    <a:pt x="2246" y="1569"/>
                  </a:cubicBezTo>
                  <a:cubicBezTo>
                    <a:pt x="2263" y="1598"/>
                    <a:pt x="2271" y="1631"/>
                    <a:pt x="2278" y="1663"/>
                  </a:cubicBezTo>
                  <a:cubicBezTo>
                    <a:pt x="2281" y="1675"/>
                    <a:pt x="2281" y="1688"/>
                    <a:pt x="2293" y="1701"/>
                  </a:cubicBezTo>
                  <a:cubicBezTo>
                    <a:pt x="2332" y="1653"/>
                    <a:pt x="2369" y="1607"/>
                    <a:pt x="2418" y="1572"/>
                  </a:cubicBezTo>
                  <a:cubicBezTo>
                    <a:pt x="2472" y="1535"/>
                    <a:pt x="2494" y="1537"/>
                    <a:pt x="2540" y="1581"/>
                  </a:cubicBezTo>
                  <a:cubicBezTo>
                    <a:pt x="2577" y="1617"/>
                    <a:pt x="2611" y="1656"/>
                    <a:pt x="2665" y="1670"/>
                  </a:cubicBezTo>
                  <a:cubicBezTo>
                    <a:pt x="2753" y="1694"/>
                    <a:pt x="2825" y="1667"/>
                    <a:pt x="2893" y="1616"/>
                  </a:cubicBezTo>
                  <a:cubicBezTo>
                    <a:pt x="2924" y="1592"/>
                    <a:pt x="2954" y="1566"/>
                    <a:pt x="2991" y="1551"/>
                  </a:cubicBezTo>
                  <a:cubicBezTo>
                    <a:pt x="3016" y="1540"/>
                    <a:pt x="3028" y="1520"/>
                    <a:pt x="3036" y="1495"/>
                  </a:cubicBezTo>
                  <a:cubicBezTo>
                    <a:pt x="3050" y="1444"/>
                    <a:pt x="3057" y="1393"/>
                    <a:pt x="3059" y="1341"/>
                  </a:cubicBezTo>
                  <a:cubicBezTo>
                    <a:pt x="3060" y="1289"/>
                    <a:pt x="3066" y="1237"/>
                    <a:pt x="3081" y="1187"/>
                  </a:cubicBezTo>
                  <a:cubicBezTo>
                    <a:pt x="3092" y="1148"/>
                    <a:pt x="3111" y="1125"/>
                    <a:pt x="3141" y="1128"/>
                  </a:cubicBezTo>
                  <a:cubicBezTo>
                    <a:pt x="3168" y="1131"/>
                    <a:pt x="3189" y="1160"/>
                    <a:pt x="3188" y="1199"/>
                  </a:cubicBezTo>
                  <a:cubicBezTo>
                    <a:pt x="3188" y="1252"/>
                    <a:pt x="3181" y="1306"/>
                    <a:pt x="3176" y="1360"/>
                  </a:cubicBezTo>
                  <a:close/>
                  <a:moveTo>
                    <a:pt x="2325" y="1562"/>
                  </a:moveTo>
                  <a:cubicBezTo>
                    <a:pt x="2376" y="1534"/>
                    <a:pt x="2432" y="1508"/>
                    <a:pt x="2486" y="1494"/>
                  </a:cubicBezTo>
                  <a:cubicBezTo>
                    <a:pt x="2488" y="1493"/>
                    <a:pt x="2492" y="1498"/>
                    <a:pt x="2500" y="1503"/>
                  </a:cubicBezTo>
                  <a:cubicBezTo>
                    <a:pt x="2463" y="1520"/>
                    <a:pt x="2426" y="1529"/>
                    <a:pt x="2394" y="1551"/>
                  </a:cubicBezTo>
                  <a:cubicBezTo>
                    <a:pt x="2361" y="1575"/>
                    <a:pt x="2330" y="1607"/>
                    <a:pt x="2307" y="1639"/>
                  </a:cubicBezTo>
                  <a:cubicBezTo>
                    <a:pt x="2300" y="1629"/>
                    <a:pt x="2303" y="1622"/>
                    <a:pt x="2300" y="1615"/>
                  </a:cubicBezTo>
                  <a:cubicBezTo>
                    <a:pt x="2284" y="1584"/>
                    <a:pt x="2290" y="1579"/>
                    <a:pt x="2325" y="1562"/>
                  </a:cubicBezTo>
                  <a:close/>
                  <a:moveTo>
                    <a:pt x="2950" y="1312"/>
                  </a:moveTo>
                  <a:cubicBezTo>
                    <a:pt x="2938" y="1291"/>
                    <a:pt x="2941" y="1277"/>
                    <a:pt x="2964" y="1268"/>
                  </a:cubicBezTo>
                  <a:cubicBezTo>
                    <a:pt x="2987" y="1260"/>
                    <a:pt x="3010" y="1250"/>
                    <a:pt x="3041" y="1237"/>
                  </a:cubicBezTo>
                  <a:cubicBezTo>
                    <a:pt x="3037" y="1323"/>
                    <a:pt x="3026" y="1401"/>
                    <a:pt x="3004" y="1478"/>
                  </a:cubicBezTo>
                  <a:cubicBezTo>
                    <a:pt x="3000" y="1495"/>
                    <a:pt x="2990" y="1507"/>
                    <a:pt x="2972" y="1511"/>
                  </a:cubicBezTo>
                  <a:cubicBezTo>
                    <a:pt x="2965" y="1496"/>
                    <a:pt x="2973" y="1482"/>
                    <a:pt x="2976" y="1468"/>
                  </a:cubicBezTo>
                  <a:cubicBezTo>
                    <a:pt x="2986" y="1413"/>
                    <a:pt x="2976" y="1361"/>
                    <a:pt x="2950" y="1312"/>
                  </a:cubicBezTo>
                  <a:close/>
                  <a:moveTo>
                    <a:pt x="2868" y="1594"/>
                  </a:moveTo>
                  <a:cubicBezTo>
                    <a:pt x="2828" y="1624"/>
                    <a:pt x="2785" y="1644"/>
                    <a:pt x="2736" y="1640"/>
                  </a:cubicBezTo>
                  <a:cubicBezTo>
                    <a:pt x="2631" y="1643"/>
                    <a:pt x="2515" y="1546"/>
                    <a:pt x="2536" y="1413"/>
                  </a:cubicBezTo>
                  <a:cubicBezTo>
                    <a:pt x="2549" y="1336"/>
                    <a:pt x="2585" y="1271"/>
                    <a:pt x="2652" y="1241"/>
                  </a:cubicBezTo>
                  <a:cubicBezTo>
                    <a:pt x="2712" y="1214"/>
                    <a:pt x="2772" y="1205"/>
                    <a:pt x="2841" y="1242"/>
                  </a:cubicBezTo>
                  <a:cubicBezTo>
                    <a:pt x="2970" y="1312"/>
                    <a:pt x="2987" y="1506"/>
                    <a:pt x="2868" y="1594"/>
                  </a:cubicBezTo>
                  <a:close/>
                  <a:moveTo>
                    <a:pt x="3950" y="1012"/>
                  </a:moveTo>
                  <a:cubicBezTo>
                    <a:pt x="3958" y="1057"/>
                    <a:pt x="3944" y="1461"/>
                    <a:pt x="3935" y="1596"/>
                  </a:cubicBezTo>
                  <a:cubicBezTo>
                    <a:pt x="3921" y="1789"/>
                    <a:pt x="3921" y="1982"/>
                    <a:pt x="3931" y="2175"/>
                  </a:cubicBezTo>
                  <a:cubicBezTo>
                    <a:pt x="3938" y="2319"/>
                    <a:pt x="3948" y="2462"/>
                    <a:pt x="3943" y="2605"/>
                  </a:cubicBezTo>
                  <a:cubicBezTo>
                    <a:pt x="3943" y="2622"/>
                    <a:pt x="3943" y="2639"/>
                    <a:pt x="3940" y="2655"/>
                  </a:cubicBezTo>
                  <a:cubicBezTo>
                    <a:pt x="3936" y="2681"/>
                    <a:pt x="3918" y="2695"/>
                    <a:pt x="3893" y="2696"/>
                  </a:cubicBezTo>
                  <a:cubicBezTo>
                    <a:pt x="3868" y="2697"/>
                    <a:pt x="3847" y="2689"/>
                    <a:pt x="3839" y="2663"/>
                  </a:cubicBezTo>
                  <a:cubicBezTo>
                    <a:pt x="3834" y="2649"/>
                    <a:pt x="3830" y="2635"/>
                    <a:pt x="3829" y="2621"/>
                  </a:cubicBezTo>
                  <a:cubicBezTo>
                    <a:pt x="3820" y="2502"/>
                    <a:pt x="3812" y="2384"/>
                    <a:pt x="3804" y="2266"/>
                  </a:cubicBezTo>
                  <a:cubicBezTo>
                    <a:pt x="3801" y="2216"/>
                    <a:pt x="3794" y="2166"/>
                    <a:pt x="3780" y="2119"/>
                  </a:cubicBezTo>
                  <a:cubicBezTo>
                    <a:pt x="3767" y="2076"/>
                    <a:pt x="3764" y="2033"/>
                    <a:pt x="3718" y="2015"/>
                  </a:cubicBezTo>
                  <a:cubicBezTo>
                    <a:pt x="3656" y="1991"/>
                    <a:pt x="3597" y="2018"/>
                    <a:pt x="3577" y="2084"/>
                  </a:cubicBezTo>
                  <a:cubicBezTo>
                    <a:pt x="3562" y="2132"/>
                    <a:pt x="3560" y="2182"/>
                    <a:pt x="3556" y="2231"/>
                  </a:cubicBezTo>
                  <a:cubicBezTo>
                    <a:pt x="3547" y="2366"/>
                    <a:pt x="3521" y="2500"/>
                    <a:pt x="3518" y="2635"/>
                  </a:cubicBezTo>
                  <a:cubicBezTo>
                    <a:pt x="3518" y="2661"/>
                    <a:pt x="3514" y="2693"/>
                    <a:pt x="3485" y="2704"/>
                  </a:cubicBezTo>
                  <a:cubicBezTo>
                    <a:pt x="3435" y="2724"/>
                    <a:pt x="3399" y="2689"/>
                    <a:pt x="3405" y="2632"/>
                  </a:cubicBezTo>
                  <a:cubicBezTo>
                    <a:pt x="3413" y="2562"/>
                    <a:pt x="3422" y="2492"/>
                    <a:pt x="3427" y="2422"/>
                  </a:cubicBezTo>
                  <a:cubicBezTo>
                    <a:pt x="3438" y="2274"/>
                    <a:pt x="3438" y="2127"/>
                    <a:pt x="3439" y="1979"/>
                  </a:cubicBezTo>
                  <a:cubicBezTo>
                    <a:pt x="3439" y="1739"/>
                    <a:pt x="3404" y="1503"/>
                    <a:pt x="3360" y="1268"/>
                  </a:cubicBezTo>
                  <a:cubicBezTo>
                    <a:pt x="3346" y="1192"/>
                    <a:pt x="3336" y="1116"/>
                    <a:pt x="3340" y="1038"/>
                  </a:cubicBezTo>
                  <a:cubicBezTo>
                    <a:pt x="3341" y="1017"/>
                    <a:pt x="3343" y="947"/>
                    <a:pt x="3398" y="952"/>
                  </a:cubicBezTo>
                  <a:cubicBezTo>
                    <a:pt x="3418" y="954"/>
                    <a:pt x="3429" y="968"/>
                    <a:pt x="3433" y="987"/>
                  </a:cubicBezTo>
                  <a:cubicBezTo>
                    <a:pt x="3441" y="1022"/>
                    <a:pt x="3447" y="1057"/>
                    <a:pt x="3451" y="1092"/>
                  </a:cubicBezTo>
                  <a:cubicBezTo>
                    <a:pt x="3458" y="1141"/>
                    <a:pt x="3461" y="1191"/>
                    <a:pt x="3447" y="1240"/>
                  </a:cubicBezTo>
                  <a:cubicBezTo>
                    <a:pt x="3422" y="1332"/>
                    <a:pt x="3480" y="1429"/>
                    <a:pt x="3545" y="1463"/>
                  </a:cubicBezTo>
                  <a:cubicBezTo>
                    <a:pt x="3591" y="1488"/>
                    <a:pt x="3657" y="1505"/>
                    <a:pt x="3712" y="1500"/>
                  </a:cubicBezTo>
                  <a:cubicBezTo>
                    <a:pt x="3793" y="1492"/>
                    <a:pt x="3839" y="1448"/>
                    <a:pt x="3875" y="1382"/>
                  </a:cubicBezTo>
                  <a:cubicBezTo>
                    <a:pt x="3902" y="1330"/>
                    <a:pt x="3905" y="1272"/>
                    <a:pt x="3900" y="1213"/>
                  </a:cubicBezTo>
                  <a:cubicBezTo>
                    <a:pt x="3897" y="1185"/>
                    <a:pt x="3870" y="1139"/>
                    <a:pt x="3851" y="1118"/>
                  </a:cubicBezTo>
                  <a:cubicBezTo>
                    <a:pt x="3803" y="1063"/>
                    <a:pt x="3816" y="1016"/>
                    <a:pt x="3815" y="950"/>
                  </a:cubicBezTo>
                  <a:cubicBezTo>
                    <a:pt x="3815" y="928"/>
                    <a:pt x="3818" y="903"/>
                    <a:pt x="3845" y="893"/>
                  </a:cubicBezTo>
                  <a:cubicBezTo>
                    <a:pt x="3870" y="884"/>
                    <a:pt x="3902" y="897"/>
                    <a:pt x="3920" y="924"/>
                  </a:cubicBezTo>
                  <a:cubicBezTo>
                    <a:pt x="3938" y="950"/>
                    <a:pt x="3945" y="982"/>
                    <a:pt x="3950" y="1012"/>
                  </a:cubicBezTo>
                  <a:close/>
                  <a:moveTo>
                    <a:pt x="3785" y="1042"/>
                  </a:moveTo>
                  <a:cubicBezTo>
                    <a:pt x="3783" y="1058"/>
                    <a:pt x="3766" y="1059"/>
                    <a:pt x="3755" y="1054"/>
                  </a:cubicBezTo>
                  <a:cubicBezTo>
                    <a:pt x="3652" y="1025"/>
                    <a:pt x="3549" y="1074"/>
                    <a:pt x="3490" y="1129"/>
                  </a:cubicBezTo>
                  <a:cubicBezTo>
                    <a:pt x="3470" y="1063"/>
                    <a:pt x="3470" y="1045"/>
                    <a:pt x="3488" y="1038"/>
                  </a:cubicBezTo>
                  <a:cubicBezTo>
                    <a:pt x="3544" y="1019"/>
                    <a:pt x="3648" y="981"/>
                    <a:pt x="3704" y="959"/>
                  </a:cubicBezTo>
                  <a:cubicBezTo>
                    <a:pt x="3722" y="952"/>
                    <a:pt x="3739" y="946"/>
                    <a:pt x="3758" y="945"/>
                  </a:cubicBezTo>
                  <a:cubicBezTo>
                    <a:pt x="3769" y="945"/>
                    <a:pt x="3782" y="945"/>
                    <a:pt x="3783" y="957"/>
                  </a:cubicBezTo>
                  <a:cubicBezTo>
                    <a:pt x="3785" y="986"/>
                    <a:pt x="3787" y="1014"/>
                    <a:pt x="3785" y="1042"/>
                  </a:cubicBezTo>
                  <a:close/>
                  <a:moveTo>
                    <a:pt x="3874" y="1243"/>
                  </a:moveTo>
                  <a:cubicBezTo>
                    <a:pt x="3870" y="1357"/>
                    <a:pt x="3810" y="1479"/>
                    <a:pt x="3663" y="1469"/>
                  </a:cubicBezTo>
                  <a:cubicBezTo>
                    <a:pt x="3501" y="1452"/>
                    <a:pt x="3422" y="1293"/>
                    <a:pt x="3515" y="1159"/>
                  </a:cubicBezTo>
                  <a:cubicBezTo>
                    <a:pt x="3585" y="1052"/>
                    <a:pt x="3742" y="1073"/>
                    <a:pt x="3779" y="1100"/>
                  </a:cubicBezTo>
                  <a:cubicBezTo>
                    <a:pt x="3858" y="1148"/>
                    <a:pt x="3873" y="1210"/>
                    <a:pt x="3874" y="1243"/>
                  </a:cubicBezTo>
                  <a:close/>
                  <a:moveTo>
                    <a:pt x="4531" y="394"/>
                  </a:moveTo>
                  <a:cubicBezTo>
                    <a:pt x="4424" y="543"/>
                    <a:pt x="4220" y="885"/>
                    <a:pt x="4209" y="897"/>
                  </a:cubicBezTo>
                  <a:cubicBezTo>
                    <a:pt x="4173" y="940"/>
                    <a:pt x="4162" y="939"/>
                    <a:pt x="4134" y="889"/>
                  </a:cubicBezTo>
                  <a:cubicBezTo>
                    <a:pt x="4121" y="866"/>
                    <a:pt x="4101" y="812"/>
                    <a:pt x="4096" y="785"/>
                  </a:cubicBezTo>
                  <a:cubicBezTo>
                    <a:pt x="4093" y="769"/>
                    <a:pt x="3980" y="852"/>
                    <a:pt x="3886" y="848"/>
                  </a:cubicBezTo>
                  <a:cubicBezTo>
                    <a:pt x="3878" y="847"/>
                    <a:pt x="3814" y="859"/>
                    <a:pt x="3810" y="864"/>
                  </a:cubicBezTo>
                  <a:cubicBezTo>
                    <a:pt x="3766" y="924"/>
                    <a:pt x="3538" y="983"/>
                    <a:pt x="3503" y="996"/>
                  </a:cubicBezTo>
                  <a:cubicBezTo>
                    <a:pt x="3474" y="1007"/>
                    <a:pt x="3475" y="997"/>
                    <a:pt x="3458" y="967"/>
                  </a:cubicBezTo>
                  <a:cubicBezTo>
                    <a:pt x="3457" y="965"/>
                    <a:pt x="3456" y="963"/>
                    <a:pt x="3455" y="961"/>
                  </a:cubicBezTo>
                  <a:cubicBezTo>
                    <a:pt x="3448" y="948"/>
                    <a:pt x="3439" y="937"/>
                    <a:pt x="3429" y="929"/>
                  </a:cubicBezTo>
                  <a:cubicBezTo>
                    <a:pt x="3416" y="919"/>
                    <a:pt x="3400" y="914"/>
                    <a:pt x="3380" y="918"/>
                  </a:cubicBezTo>
                  <a:cubicBezTo>
                    <a:pt x="3357" y="922"/>
                    <a:pt x="3336" y="940"/>
                    <a:pt x="3322" y="965"/>
                  </a:cubicBezTo>
                  <a:cubicBezTo>
                    <a:pt x="3320" y="968"/>
                    <a:pt x="3319" y="971"/>
                    <a:pt x="3317" y="974"/>
                  </a:cubicBezTo>
                  <a:cubicBezTo>
                    <a:pt x="3317" y="974"/>
                    <a:pt x="3317" y="974"/>
                    <a:pt x="3317" y="975"/>
                  </a:cubicBezTo>
                  <a:cubicBezTo>
                    <a:pt x="3316" y="977"/>
                    <a:pt x="3315" y="980"/>
                    <a:pt x="3314" y="982"/>
                  </a:cubicBezTo>
                  <a:cubicBezTo>
                    <a:pt x="3313" y="983"/>
                    <a:pt x="3313" y="984"/>
                    <a:pt x="3313" y="985"/>
                  </a:cubicBezTo>
                  <a:cubicBezTo>
                    <a:pt x="3312" y="987"/>
                    <a:pt x="3311" y="989"/>
                    <a:pt x="3311" y="991"/>
                  </a:cubicBezTo>
                  <a:cubicBezTo>
                    <a:pt x="3310" y="992"/>
                    <a:pt x="3310" y="993"/>
                    <a:pt x="3310" y="994"/>
                  </a:cubicBezTo>
                  <a:cubicBezTo>
                    <a:pt x="3309" y="997"/>
                    <a:pt x="3308" y="1000"/>
                    <a:pt x="3308" y="1004"/>
                  </a:cubicBezTo>
                  <a:cubicBezTo>
                    <a:pt x="3306" y="1012"/>
                    <a:pt x="3307" y="1020"/>
                    <a:pt x="3305" y="1028"/>
                  </a:cubicBezTo>
                  <a:cubicBezTo>
                    <a:pt x="3299" y="1050"/>
                    <a:pt x="3319" y="1082"/>
                    <a:pt x="3286" y="1094"/>
                  </a:cubicBezTo>
                  <a:cubicBezTo>
                    <a:pt x="3251" y="1107"/>
                    <a:pt x="3227" y="1125"/>
                    <a:pt x="3186" y="1107"/>
                  </a:cubicBezTo>
                  <a:cubicBezTo>
                    <a:pt x="3121" y="1078"/>
                    <a:pt x="3076" y="1094"/>
                    <a:pt x="3054" y="1160"/>
                  </a:cubicBezTo>
                  <a:cubicBezTo>
                    <a:pt x="3045" y="1186"/>
                    <a:pt x="3034" y="1204"/>
                    <a:pt x="3006" y="1211"/>
                  </a:cubicBezTo>
                  <a:cubicBezTo>
                    <a:pt x="2986" y="1216"/>
                    <a:pt x="2968" y="1228"/>
                    <a:pt x="2949" y="1236"/>
                  </a:cubicBezTo>
                  <a:cubicBezTo>
                    <a:pt x="2925" y="1247"/>
                    <a:pt x="2902" y="1230"/>
                    <a:pt x="2878" y="1216"/>
                  </a:cubicBezTo>
                  <a:cubicBezTo>
                    <a:pt x="2786" y="1159"/>
                    <a:pt x="2696" y="1176"/>
                    <a:pt x="2608" y="1226"/>
                  </a:cubicBezTo>
                  <a:cubicBezTo>
                    <a:pt x="2545" y="1262"/>
                    <a:pt x="2506" y="1332"/>
                    <a:pt x="2501" y="1406"/>
                  </a:cubicBezTo>
                  <a:cubicBezTo>
                    <a:pt x="2498" y="1436"/>
                    <a:pt x="2490" y="1440"/>
                    <a:pt x="2455" y="1462"/>
                  </a:cubicBezTo>
                  <a:cubicBezTo>
                    <a:pt x="2403" y="1484"/>
                    <a:pt x="2336" y="1526"/>
                    <a:pt x="2292" y="1539"/>
                  </a:cubicBezTo>
                  <a:cubicBezTo>
                    <a:pt x="2264" y="1547"/>
                    <a:pt x="2272" y="1515"/>
                    <a:pt x="2241" y="1501"/>
                  </a:cubicBezTo>
                  <a:cubicBezTo>
                    <a:pt x="2170" y="1468"/>
                    <a:pt x="2084" y="1525"/>
                    <a:pt x="2081" y="1602"/>
                  </a:cubicBezTo>
                  <a:cubicBezTo>
                    <a:pt x="2080" y="1631"/>
                    <a:pt x="2069" y="1645"/>
                    <a:pt x="2045" y="1659"/>
                  </a:cubicBezTo>
                  <a:cubicBezTo>
                    <a:pt x="1975" y="1702"/>
                    <a:pt x="1894" y="1717"/>
                    <a:pt x="1822" y="1755"/>
                  </a:cubicBezTo>
                  <a:cubicBezTo>
                    <a:pt x="1793" y="1771"/>
                    <a:pt x="1762" y="1783"/>
                    <a:pt x="1732" y="1798"/>
                  </a:cubicBezTo>
                  <a:cubicBezTo>
                    <a:pt x="1666" y="1833"/>
                    <a:pt x="1610" y="1814"/>
                    <a:pt x="1577" y="1748"/>
                  </a:cubicBezTo>
                  <a:cubicBezTo>
                    <a:pt x="1538" y="1672"/>
                    <a:pt x="1524" y="1586"/>
                    <a:pt x="1485" y="1510"/>
                  </a:cubicBezTo>
                  <a:cubicBezTo>
                    <a:pt x="1484" y="1507"/>
                    <a:pt x="1483" y="1505"/>
                    <a:pt x="1481" y="1503"/>
                  </a:cubicBezTo>
                  <a:cubicBezTo>
                    <a:pt x="1481" y="1502"/>
                    <a:pt x="1481" y="1501"/>
                    <a:pt x="1481" y="1501"/>
                  </a:cubicBezTo>
                  <a:cubicBezTo>
                    <a:pt x="1480" y="1499"/>
                    <a:pt x="1479" y="1497"/>
                    <a:pt x="1478" y="1496"/>
                  </a:cubicBezTo>
                  <a:cubicBezTo>
                    <a:pt x="1478" y="1495"/>
                    <a:pt x="1478" y="1495"/>
                    <a:pt x="1477" y="1494"/>
                  </a:cubicBezTo>
                  <a:cubicBezTo>
                    <a:pt x="1477" y="1492"/>
                    <a:pt x="1476" y="1490"/>
                    <a:pt x="1475" y="1488"/>
                  </a:cubicBezTo>
                  <a:cubicBezTo>
                    <a:pt x="1475" y="1488"/>
                    <a:pt x="1474" y="1487"/>
                    <a:pt x="1474" y="1487"/>
                  </a:cubicBezTo>
                  <a:cubicBezTo>
                    <a:pt x="1474" y="1485"/>
                    <a:pt x="1473" y="1484"/>
                    <a:pt x="1472" y="1482"/>
                  </a:cubicBezTo>
                  <a:cubicBezTo>
                    <a:pt x="1472" y="1482"/>
                    <a:pt x="1472" y="1481"/>
                    <a:pt x="1472" y="1481"/>
                  </a:cubicBezTo>
                  <a:cubicBezTo>
                    <a:pt x="1470" y="1477"/>
                    <a:pt x="1469" y="1474"/>
                    <a:pt x="1468" y="1470"/>
                  </a:cubicBezTo>
                  <a:cubicBezTo>
                    <a:pt x="1468" y="1470"/>
                    <a:pt x="1468" y="1470"/>
                    <a:pt x="1468" y="1469"/>
                  </a:cubicBezTo>
                  <a:cubicBezTo>
                    <a:pt x="1467" y="1468"/>
                    <a:pt x="1467" y="1466"/>
                    <a:pt x="1467" y="1465"/>
                  </a:cubicBezTo>
                  <a:cubicBezTo>
                    <a:pt x="1467" y="1465"/>
                    <a:pt x="1466" y="1464"/>
                    <a:pt x="1466" y="1464"/>
                  </a:cubicBezTo>
                  <a:cubicBezTo>
                    <a:pt x="1466" y="1463"/>
                    <a:pt x="1466" y="1461"/>
                    <a:pt x="1465" y="1459"/>
                  </a:cubicBezTo>
                  <a:cubicBezTo>
                    <a:pt x="1465" y="1459"/>
                    <a:pt x="1465" y="1459"/>
                    <a:pt x="1465" y="1459"/>
                  </a:cubicBezTo>
                  <a:cubicBezTo>
                    <a:pt x="1465" y="1457"/>
                    <a:pt x="1465" y="1456"/>
                    <a:pt x="1464" y="1455"/>
                  </a:cubicBezTo>
                  <a:cubicBezTo>
                    <a:pt x="1464" y="1454"/>
                    <a:pt x="1464" y="1454"/>
                    <a:pt x="1464" y="1454"/>
                  </a:cubicBezTo>
                  <a:cubicBezTo>
                    <a:pt x="1464" y="1451"/>
                    <a:pt x="1463" y="1448"/>
                    <a:pt x="1463" y="1445"/>
                  </a:cubicBezTo>
                  <a:cubicBezTo>
                    <a:pt x="1463" y="1445"/>
                    <a:pt x="1463" y="1444"/>
                    <a:pt x="1463" y="1444"/>
                  </a:cubicBezTo>
                  <a:cubicBezTo>
                    <a:pt x="1463" y="1443"/>
                    <a:pt x="1463" y="1441"/>
                    <a:pt x="1463" y="1440"/>
                  </a:cubicBezTo>
                  <a:cubicBezTo>
                    <a:pt x="1463" y="1440"/>
                    <a:pt x="1463" y="1440"/>
                    <a:pt x="1463" y="1440"/>
                  </a:cubicBezTo>
                  <a:cubicBezTo>
                    <a:pt x="1463" y="1438"/>
                    <a:pt x="1463" y="1436"/>
                    <a:pt x="1463" y="1435"/>
                  </a:cubicBezTo>
                  <a:cubicBezTo>
                    <a:pt x="1463" y="1435"/>
                    <a:pt x="1463" y="1434"/>
                    <a:pt x="1463" y="1434"/>
                  </a:cubicBezTo>
                  <a:cubicBezTo>
                    <a:pt x="1463" y="1433"/>
                    <a:pt x="1463" y="1431"/>
                    <a:pt x="1463" y="1430"/>
                  </a:cubicBezTo>
                  <a:cubicBezTo>
                    <a:pt x="1463" y="1430"/>
                    <a:pt x="1463" y="1430"/>
                    <a:pt x="1463" y="1429"/>
                  </a:cubicBezTo>
                  <a:cubicBezTo>
                    <a:pt x="1463" y="1414"/>
                    <a:pt x="1465" y="1397"/>
                    <a:pt x="1466" y="1372"/>
                  </a:cubicBezTo>
                  <a:cubicBezTo>
                    <a:pt x="1474" y="1332"/>
                    <a:pt x="1486" y="1267"/>
                    <a:pt x="1494" y="1239"/>
                  </a:cubicBezTo>
                  <a:cubicBezTo>
                    <a:pt x="1505" y="1196"/>
                    <a:pt x="1488" y="1167"/>
                    <a:pt x="1453" y="1144"/>
                  </a:cubicBezTo>
                  <a:cubicBezTo>
                    <a:pt x="1405" y="1112"/>
                    <a:pt x="1404" y="1067"/>
                    <a:pt x="1450" y="1030"/>
                  </a:cubicBezTo>
                  <a:cubicBezTo>
                    <a:pt x="1475" y="1010"/>
                    <a:pt x="1505" y="1001"/>
                    <a:pt x="1535" y="992"/>
                  </a:cubicBezTo>
                  <a:cubicBezTo>
                    <a:pt x="1704" y="943"/>
                    <a:pt x="1870" y="883"/>
                    <a:pt x="2041" y="837"/>
                  </a:cubicBezTo>
                  <a:cubicBezTo>
                    <a:pt x="2141" y="810"/>
                    <a:pt x="3320" y="432"/>
                    <a:pt x="3358" y="423"/>
                  </a:cubicBezTo>
                  <a:cubicBezTo>
                    <a:pt x="3465" y="397"/>
                    <a:pt x="3569" y="360"/>
                    <a:pt x="3677" y="338"/>
                  </a:cubicBezTo>
                  <a:cubicBezTo>
                    <a:pt x="3729" y="327"/>
                    <a:pt x="3782" y="314"/>
                    <a:pt x="3834" y="302"/>
                  </a:cubicBezTo>
                  <a:cubicBezTo>
                    <a:pt x="3875" y="294"/>
                    <a:pt x="3881" y="279"/>
                    <a:pt x="3867" y="238"/>
                  </a:cubicBezTo>
                  <a:cubicBezTo>
                    <a:pt x="3851" y="196"/>
                    <a:pt x="3838" y="152"/>
                    <a:pt x="3828" y="107"/>
                  </a:cubicBezTo>
                  <a:cubicBezTo>
                    <a:pt x="3818" y="65"/>
                    <a:pt x="3831" y="41"/>
                    <a:pt x="3872" y="49"/>
                  </a:cubicBezTo>
                  <a:cubicBezTo>
                    <a:pt x="3925" y="60"/>
                    <a:pt x="4065" y="100"/>
                    <a:pt x="4199" y="139"/>
                  </a:cubicBezTo>
                  <a:cubicBezTo>
                    <a:pt x="4200" y="139"/>
                    <a:pt x="4200" y="139"/>
                    <a:pt x="4200" y="139"/>
                  </a:cubicBezTo>
                  <a:cubicBezTo>
                    <a:pt x="4203" y="140"/>
                    <a:pt x="4206" y="141"/>
                    <a:pt x="4209" y="142"/>
                  </a:cubicBezTo>
                  <a:cubicBezTo>
                    <a:pt x="4209" y="142"/>
                    <a:pt x="4210" y="142"/>
                    <a:pt x="4211" y="143"/>
                  </a:cubicBezTo>
                  <a:cubicBezTo>
                    <a:pt x="4214" y="143"/>
                    <a:pt x="4217" y="144"/>
                    <a:pt x="4220" y="145"/>
                  </a:cubicBezTo>
                  <a:cubicBezTo>
                    <a:pt x="4220" y="145"/>
                    <a:pt x="4221" y="146"/>
                    <a:pt x="4221" y="146"/>
                  </a:cubicBezTo>
                  <a:cubicBezTo>
                    <a:pt x="4224" y="147"/>
                    <a:pt x="4228" y="148"/>
                    <a:pt x="4231" y="148"/>
                  </a:cubicBezTo>
                  <a:cubicBezTo>
                    <a:pt x="4231" y="149"/>
                    <a:pt x="4231" y="149"/>
                    <a:pt x="4231" y="149"/>
                  </a:cubicBezTo>
                  <a:cubicBezTo>
                    <a:pt x="4235" y="150"/>
                    <a:pt x="4238" y="151"/>
                    <a:pt x="4241" y="152"/>
                  </a:cubicBezTo>
                  <a:cubicBezTo>
                    <a:pt x="4241" y="152"/>
                    <a:pt x="4242" y="152"/>
                    <a:pt x="4242" y="152"/>
                  </a:cubicBezTo>
                  <a:cubicBezTo>
                    <a:pt x="4245" y="153"/>
                    <a:pt x="4248" y="154"/>
                    <a:pt x="4252" y="155"/>
                  </a:cubicBezTo>
                  <a:cubicBezTo>
                    <a:pt x="4252" y="155"/>
                    <a:pt x="4252" y="155"/>
                    <a:pt x="4252" y="155"/>
                  </a:cubicBezTo>
                  <a:cubicBezTo>
                    <a:pt x="4276" y="162"/>
                    <a:pt x="4300" y="169"/>
                    <a:pt x="4322" y="176"/>
                  </a:cubicBezTo>
                  <a:cubicBezTo>
                    <a:pt x="4322" y="176"/>
                    <a:pt x="4322" y="176"/>
                    <a:pt x="4322" y="176"/>
                  </a:cubicBezTo>
                  <a:cubicBezTo>
                    <a:pt x="4325" y="177"/>
                    <a:pt x="4328" y="178"/>
                    <a:pt x="4330" y="178"/>
                  </a:cubicBezTo>
                  <a:cubicBezTo>
                    <a:pt x="4331" y="179"/>
                    <a:pt x="4331" y="179"/>
                    <a:pt x="4332" y="179"/>
                  </a:cubicBezTo>
                  <a:cubicBezTo>
                    <a:pt x="4335" y="180"/>
                    <a:pt x="4337" y="180"/>
                    <a:pt x="4340" y="181"/>
                  </a:cubicBezTo>
                  <a:cubicBezTo>
                    <a:pt x="4340" y="181"/>
                    <a:pt x="4341" y="182"/>
                    <a:pt x="4341" y="182"/>
                  </a:cubicBezTo>
                  <a:cubicBezTo>
                    <a:pt x="4344" y="182"/>
                    <a:pt x="4346" y="183"/>
                    <a:pt x="4349" y="184"/>
                  </a:cubicBezTo>
                  <a:cubicBezTo>
                    <a:pt x="4350" y="184"/>
                    <a:pt x="4350" y="184"/>
                    <a:pt x="4351" y="184"/>
                  </a:cubicBezTo>
                  <a:cubicBezTo>
                    <a:pt x="4353" y="185"/>
                    <a:pt x="4356" y="186"/>
                    <a:pt x="4358" y="187"/>
                  </a:cubicBezTo>
                  <a:cubicBezTo>
                    <a:pt x="4359" y="187"/>
                    <a:pt x="4359" y="187"/>
                    <a:pt x="4360" y="187"/>
                  </a:cubicBezTo>
                  <a:cubicBezTo>
                    <a:pt x="4362" y="188"/>
                    <a:pt x="4365" y="189"/>
                    <a:pt x="4367" y="190"/>
                  </a:cubicBezTo>
                  <a:cubicBezTo>
                    <a:pt x="4367" y="190"/>
                    <a:pt x="4368" y="190"/>
                    <a:pt x="4368" y="190"/>
                  </a:cubicBezTo>
                  <a:cubicBezTo>
                    <a:pt x="4379" y="193"/>
                    <a:pt x="4389" y="196"/>
                    <a:pt x="4398" y="199"/>
                  </a:cubicBezTo>
                  <a:cubicBezTo>
                    <a:pt x="4399" y="199"/>
                    <a:pt x="4400" y="200"/>
                    <a:pt x="4400" y="200"/>
                  </a:cubicBezTo>
                  <a:cubicBezTo>
                    <a:pt x="4402" y="200"/>
                    <a:pt x="4404" y="201"/>
                    <a:pt x="4405" y="201"/>
                  </a:cubicBezTo>
                  <a:cubicBezTo>
                    <a:pt x="4406" y="202"/>
                    <a:pt x="4407" y="202"/>
                    <a:pt x="4408" y="202"/>
                  </a:cubicBezTo>
                  <a:cubicBezTo>
                    <a:pt x="4410" y="203"/>
                    <a:pt x="4411" y="203"/>
                    <a:pt x="4413" y="204"/>
                  </a:cubicBezTo>
                  <a:cubicBezTo>
                    <a:pt x="4414" y="204"/>
                    <a:pt x="4415" y="204"/>
                    <a:pt x="4416" y="205"/>
                  </a:cubicBezTo>
                  <a:cubicBezTo>
                    <a:pt x="4417" y="205"/>
                    <a:pt x="4419" y="205"/>
                    <a:pt x="4420" y="206"/>
                  </a:cubicBezTo>
                  <a:cubicBezTo>
                    <a:pt x="4421" y="206"/>
                    <a:pt x="4422" y="207"/>
                    <a:pt x="4423" y="207"/>
                  </a:cubicBezTo>
                  <a:cubicBezTo>
                    <a:pt x="4425" y="207"/>
                    <a:pt x="4426" y="208"/>
                    <a:pt x="4427" y="208"/>
                  </a:cubicBezTo>
                  <a:cubicBezTo>
                    <a:pt x="4428" y="208"/>
                    <a:pt x="4429" y="209"/>
                    <a:pt x="4430" y="209"/>
                  </a:cubicBezTo>
                  <a:cubicBezTo>
                    <a:pt x="4432" y="209"/>
                    <a:pt x="4433" y="210"/>
                    <a:pt x="4434" y="210"/>
                  </a:cubicBezTo>
                  <a:cubicBezTo>
                    <a:pt x="4435" y="211"/>
                    <a:pt x="4436" y="211"/>
                    <a:pt x="4437" y="211"/>
                  </a:cubicBezTo>
                  <a:cubicBezTo>
                    <a:pt x="4438" y="212"/>
                    <a:pt x="4439" y="212"/>
                    <a:pt x="4440" y="212"/>
                  </a:cubicBezTo>
                  <a:cubicBezTo>
                    <a:pt x="4442" y="213"/>
                    <a:pt x="4443" y="213"/>
                    <a:pt x="4444" y="213"/>
                  </a:cubicBezTo>
                  <a:cubicBezTo>
                    <a:pt x="4445" y="214"/>
                    <a:pt x="4446" y="214"/>
                    <a:pt x="4447" y="214"/>
                  </a:cubicBezTo>
                  <a:cubicBezTo>
                    <a:pt x="4448" y="215"/>
                    <a:pt x="4449" y="215"/>
                    <a:pt x="4450" y="215"/>
                  </a:cubicBezTo>
                  <a:cubicBezTo>
                    <a:pt x="4451" y="216"/>
                    <a:pt x="4452" y="216"/>
                    <a:pt x="4453" y="216"/>
                  </a:cubicBezTo>
                  <a:cubicBezTo>
                    <a:pt x="4454" y="216"/>
                    <a:pt x="4455" y="217"/>
                    <a:pt x="4456" y="217"/>
                  </a:cubicBezTo>
                  <a:cubicBezTo>
                    <a:pt x="4457" y="217"/>
                    <a:pt x="4457" y="218"/>
                    <a:pt x="4458" y="218"/>
                  </a:cubicBezTo>
                  <a:cubicBezTo>
                    <a:pt x="4459" y="218"/>
                    <a:pt x="4460" y="219"/>
                    <a:pt x="4462" y="219"/>
                  </a:cubicBezTo>
                  <a:cubicBezTo>
                    <a:pt x="4462" y="219"/>
                    <a:pt x="4463" y="219"/>
                    <a:pt x="4463" y="220"/>
                  </a:cubicBezTo>
                  <a:cubicBezTo>
                    <a:pt x="4465" y="220"/>
                    <a:pt x="4467" y="221"/>
                    <a:pt x="4468" y="221"/>
                  </a:cubicBezTo>
                  <a:cubicBezTo>
                    <a:pt x="4550" y="248"/>
                    <a:pt x="4608" y="287"/>
                    <a:pt x="4531" y="3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59" name="Freeform 1055">
              <a:extLst>
                <a:ext uri="{FF2B5EF4-FFF2-40B4-BE49-F238E27FC236}">
                  <a16:creationId xmlns:a16="http://schemas.microsoft.com/office/drawing/2014/main" id="{80CF1919-D3FA-4EAF-B27B-303375712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538" y="5975351"/>
              <a:ext cx="92075" cy="239713"/>
            </a:xfrm>
            <a:custGeom>
              <a:avLst/>
              <a:gdLst>
                <a:gd name="T0" fmla="*/ 43144 w 175"/>
                <a:gd name="T1" fmla="*/ 211388 h 457"/>
                <a:gd name="T2" fmla="*/ 48931 w 175"/>
                <a:gd name="T3" fmla="*/ 74484 h 457"/>
                <a:gd name="T4" fmla="*/ 77869 w 175"/>
                <a:gd name="T5" fmla="*/ 30948 h 457"/>
                <a:gd name="T6" fmla="*/ 82604 w 175"/>
                <a:gd name="T7" fmla="*/ 8917 h 457"/>
                <a:gd name="T8" fmla="*/ 62611 w 175"/>
                <a:gd name="T9" fmla="*/ 17310 h 457"/>
                <a:gd name="T10" fmla="*/ 29464 w 175"/>
                <a:gd name="T11" fmla="*/ 69239 h 457"/>
                <a:gd name="T12" fmla="*/ 42091 w 175"/>
                <a:gd name="T13" fmla="*/ 239713 h 457"/>
                <a:gd name="T14" fmla="*/ 43144 w 175"/>
                <a:gd name="T15" fmla="*/ 211388 h 4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5" h="457">
                  <a:moveTo>
                    <a:pt x="82" y="403"/>
                  </a:moveTo>
                  <a:cubicBezTo>
                    <a:pt x="38" y="314"/>
                    <a:pt x="46" y="226"/>
                    <a:pt x="93" y="142"/>
                  </a:cubicBezTo>
                  <a:cubicBezTo>
                    <a:pt x="110" y="113"/>
                    <a:pt x="129" y="86"/>
                    <a:pt x="148" y="59"/>
                  </a:cubicBezTo>
                  <a:cubicBezTo>
                    <a:pt x="157" y="46"/>
                    <a:pt x="175" y="34"/>
                    <a:pt x="157" y="17"/>
                  </a:cubicBezTo>
                  <a:cubicBezTo>
                    <a:pt x="138" y="0"/>
                    <a:pt x="127" y="20"/>
                    <a:pt x="119" y="33"/>
                  </a:cubicBezTo>
                  <a:cubicBezTo>
                    <a:pt x="97" y="66"/>
                    <a:pt x="73" y="97"/>
                    <a:pt x="56" y="132"/>
                  </a:cubicBezTo>
                  <a:cubicBezTo>
                    <a:pt x="1" y="242"/>
                    <a:pt x="0" y="350"/>
                    <a:pt x="80" y="457"/>
                  </a:cubicBezTo>
                  <a:cubicBezTo>
                    <a:pt x="101" y="435"/>
                    <a:pt x="90" y="419"/>
                    <a:pt x="82" y="4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0" name="Freeform 1056">
              <a:extLst>
                <a:ext uri="{FF2B5EF4-FFF2-40B4-BE49-F238E27FC236}">
                  <a16:creationId xmlns:a16="http://schemas.microsoft.com/office/drawing/2014/main" id="{223B40EF-678B-45E3-9BE3-91FFA5E97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563" y="6170613"/>
              <a:ext cx="44450" cy="196850"/>
            </a:xfrm>
            <a:custGeom>
              <a:avLst/>
              <a:gdLst>
                <a:gd name="T0" fmla="*/ 32562 w 86"/>
                <a:gd name="T1" fmla="*/ 4699 h 377"/>
                <a:gd name="T2" fmla="*/ 18607 w 86"/>
                <a:gd name="T3" fmla="*/ 13054 h 377"/>
                <a:gd name="T4" fmla="*/ 1551 w 86"/>
                <a:gd name="T5" fmla="*/ 95031 h 377"/>
                <a:gd name="T6" fmla="*/ 25326 w 86"/>
                <a:gd name="T7" fmla="*/ 189018 h 377"/>
                <a:gd name="T8" fmla="*/ 34630 w 86"/>
                <a:gd name="T9" fmla="*/ 196328 h 377"/>
                <a:gd name="T10" fmla="*/ 42899 w 86"/>
                <a:gd name="T11" fmla="*/ 184841 h 377"/>
                <a:gd name="T12" fmla="*/ 28427 w 86"/>
                <a:gd name="T13" fmla="*/ 138369 h 377"/>
                <a:gd name="T14" fmla="*/ 33079 w 86"/>
                <a:gd name="T15" fmla="*/ 18275 h 377"/>
                <a:gd name="T16" fmla="*/ 32562 w 86"/>
                <a:gd name="T17" fmla="*/ 4699 h 3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6" h="377">
                  <a:moveTo>
                    <a:pt x="63" y="9"/>
                  </a:moveTo>
                  <a:cubicBezTo>
                    <a:pt x="47" y="0"/>
                    <a:pt x="41" y="15"/>
                    <a:pt x="36" y="25"/>
                  </a:cubicBezTo>
                  <a:cubicBezTo>
                    <a:pt x="11" y="75"/>
                    <a:pt x="6" y="128"/>
                    <a:pt x="3" y="182"/>
                  </a:cubicBezTo>
                  <a:cubicBezTo>
                    <a:pt x="0" y="247"/>
                    <a:pt x="35" y="302"/>
                    <a:pt x="49" y="362"/>
                  </a:cubicBezTo>
                  <a:cubicBezTo>
                    <a:pt x="52" y="371"/>
                    <a:pt x="59" y="377"/>
                    <a:pt x="67" y="376"/>
                  </a:cubicBezTo>
                  <a:cubicBezTo>
                    <a:pt x="79" y="375"/>
                    <a:pt x="86" y="365"/>
                    <a:pt x="83" y="354"/>
                  </a:cubicBezTo>
                  <a:cubicBezTo>
                    <a:pt x="75" y="324"/>
                    <a:pt x="64" y="294"/>
                    <a:pt x="55" y="265"/>
                  </a:cubicBezTo>
                  <a:cubicBezTo>
                    <a:pt x="30" y="187"/>
                    <a:pt x="24" y="110"/>
                    <a:pt x="64" y="35"/>
                  </a:cubicBezTo>
                  <a:cubicBezTo>
                    <a:pt x="68" y="26"/>
                    <a:pt x="76" y="15"/>
                    <a:pt x="63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1" name="Freeform 1057">
              <a:extLst>
                <a:ext uri="{FF2B5EF4-FFF2-40B4-BE49-F238E27FC236}">
                  <a16:creationId xmlns:a16="http://schemas.microsoft.com/office/drawing/2014/main" id="{9CC61ECA-357A-43D4-A674-E1C74323D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900" y="6473826"/>
              <a:ext cx="166688" cy="33338"/>
            </a:xfrm>
            <a:custGeom>
              <a:avLst/>
              <a:gdLst>
                <a:gd name="T0" fmla="*/ 0 w 319"/>
                <a:gd name="T1" fmla="*/ 20638 h 63"/>
                <a:gd name="T2" fmla="*/ 166688 w 319"/>
                <a:gd name="T3" fmla="*/ 20638 h 63"/>
                <a:gd name="T4" fmla="*/ 0 w 319"/>
                <a:gd name="T5" fmla="*/ 20638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9" h="63">
                  <a:moveTo>
                    <a:pt x="0" y="39"/>
                  </a:moveTo>
                  <a:cubicBezTo>
                    <a:pt x="109" y="63"/>
                    <a:pt x="209" y="51"/>
                    <a:pt x="319" y="39"/>
                  </a:cubicBezTo>
                  <a:cubicBezTo>
                    <a:pt x="258" y="0"/>
                    <a:pt x="59" y="0"/>
                    <a:pt x="0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2" name="Freeform 1058">
              <a:extLst>
                <a:ext uri="{FF2B5EF4-FFF2-40B4-BE49-F238E27FC236}">
                  <a16:creationId xmlns:a16="http://schemas.microsoft.com/office/drawing/2014/main" id="{C467890E-C535-4EE1-8B87-9483C9E26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943476"/>
              <a:ext cx="149225" cy="161925"/>
            </a:xfrm>
            <a:custGeom>
              <a:avLst/>
              <a:gdLst>
                <a:gd name="T0" fmla="*/ 15131 w 286"/>
                <a:gd name="T1" fmla="*/ 161925 h 307"/>
                <a:gd name="T2" fmla="*/ 29219 w 286"/>
                <a:gd name="T3" fmla="*/ 114455 h 307"/>
                <a:gd name="T4" fmla="*/ 63655 w 286"/>
                <a:gd name="T5" fmla="*/ 56964 h 307"/>
                <a:gd name="T6" fmla="*/ 140877 w 286"/>
                <a:gd name="T7" fmla="*/ 16878 h 307"/>
                <a:gd name="T8" fmla="*/ 147138 w 286"/>
                <a:gd name="T9" fmla="*/ 8439 h 307"/>
                <a:gd name="T10" fmla="*/ 15131 w 286"/>
                <a:gd name="T11" fmla="*/ 161925 h 3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" h="307">
                  <a:moveTo>
                    <a:pt x="29" y="307"/>
                  </a:moveTo>
                  <a:cubicBezTo>
                    <a:pt x="54" y="279"/>
                    <a:pt x="49" y="246"/>
                    <a:pt x="56" y="217"/>
                  </a:cubicBezTo>
                  <a:cubicBezTo>
                    <a:pt x="66" y="173"/>
                    <a:pt x="86" y="134"/>
                    <a:pt x="122" y="108"/>
                  </a:cubicBezTo>
                  <a:cubicBezTo>
                    <a:pt x="168" y="76"/>
                    <a:pt x="211" y="38"/>
                    <a:pt x="270" y="32"/>
                  </a:cubicBezTo>
                  <a:cubicBezTo>
                    <a:pt x="278" y="31"/>
                    <a:pt x="286" y="27"/>
                    <a:pt x="282" y="16"/>
                  </a:cubicBezTo>
                  <a:cubicBezTo>
                    <a:pt x="140" y="0"/>
                    <a:pt x="0" y="157"/>
                    <a:pt x="29" y="3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3" name="Freeform 1059">
              <a:extLst>
                <a:ext uri="{FF2B5EF4-FFF2-40B4-BE49-F238E27FC236}">
                  <a16:creationId xmlns:a16="http://schemas.microsoft.com/office/drawing/2014/main" id="{6BD88E7D-EA5B-4D50-AE9C-FB8718CCC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1375" y="6456363"/>
              <a:ext cx="177800" cy="28575"/>
            </a:xfrm>
            <a:custGeom>
              <a:avLst/>
              <a:gdLst>
                <a:gd name="T0" fmla="*/ 144332 w 340"/>
                <a:gd name="T1" fmla="*/ 8467 h 54"/>
                <a:gd name="T2" fmla="*/ 25101 w 340"/>
                <a:gd name="T3" fmla="*/ 529 h 54"/>
                <a:gd name="T4" fmla="*/ 5752 w 340"/>
                <a:gd name="T5" fmla="*/ 1058 h 54"/>
                <a:gd name="T6" fmla="*/ 0 w 340"/>
                <a:gd name="T7" fmla="*/ 8467 h 54"/>
                <a:gd name="T8" fmla="*/ 4706 w 340"/>
                <a:gd name="T9" fmla="*/ 15875 h 54"/>
                <a:gd name="T10" fmla="*/ 19872 w 340"/>
                <a:gd name="T11" fmla="*/ 20108 h 54"/>
                <a:gd name="T12" fmla="*/ 100928 w 340"/>
                <a:gd name="T13" fmla="*/ 25400 h 54"/>
                <a:gd name="T14" fmla="*/ 177800 w 340"/>
                <a:gd name="T15" fmla="*/ 16404 h 54"/>
                <a:gd name="T16" fmla="*/ 144332 w 340"/>
                <a:gd name="T17" fmla="*/ 8467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54">
                  <a:moveTo>
                    <a:pt x="276" y="16"/>
                  </a:moveTo>
                  <a:cubicBezTo>
                    <a:pt x="199" y="20"/>
                    <a:pt x="124" y="5"/>
                    <a:pt x="48" y="1"/>
                  </a:cubicBezTo>
                  <a:cubicBezTo>
                    <a:pt x="35" y="0"/>
                    <a:pt x="23" y="0"/>
                    <a:pt x="11" y="2"/>
                  </a:cubicBezTo>
                  <a:cubicBezTo>
                    <a:pt x="7" y="3"/>
                    <a:pt x="1" y="11"/>
                    <a:pt x="0" y="16"/>
                  </a:cubicBezTo>
                  <a:cubicBezTo>
                    <a:pt x="0" y="21"/>
                    <a:pt x="4" y="28"/>
                    <a:pt x="9" y="30"/>
                  </a:cubicBezTo>
                  <a:cubicBezTo>
                    <a:pt x="18" y="34"/>
                    <a:pt x="28" y="37"/>
                    <a:pt x="38" y="38"/>
                  </a:cubicBezTo>
                  <a:cubicBezTo>
                    <a:pt x="90" y="42"/>
                    <a:pt x="141" y="47"/>
                    <a:pt x="193" y="48"/>
                  </a:cubicBezTo>
                  <a:cubicBezTo>
                    <a:pt x="238" y="48"/>
                    <a:pt x="284" y="54"/>
                    <a:pt x="340" y="31"/>
                  </a:cubicBezTo>
                  <a:cubicBezTo>
                    <a:pt x="312" y="24"/>
                    <a:pt x="294" y="15"/>
                    <a:pt x="276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4" name="Freeform 1060">
              <a:extLst>
                <a:ext uri="{FF2B5EF4-FFF2-40B4-BE49-F238E27FC236}">
                  <a16:creationId xmlns:a16="http://schemas.microsoft.com/office/drawing/2014/main" id="{5093B88F-2C02-42B3-8151-004F49981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9638" y="5665788"/>
              <a:ext cx="58738" cy="160338"/>
            </a:xfrm>
            <a:custGeom>
              <a:avLst/>
              <a:gdLst>
                <a:gd name="T0" fmla="*/ 1058 w 111"/>
                <a:gd name="T1" fmla="*/ 160338 h 306"/>
                <a:gd name="T2" fmla="*/ 44450 w 111"/>
                <a:gd name="T3" fmla="*/ 9432 h 306"/>
                <a:gd name="T4" fmla="*/ 32279 w 111"/>
                <a:gd name="T5" fmla="*/ 1048 h 306"/>
                <a:gd name="T6" fmla="*/ 24871 w 111"/>
                <a:gd name="T7" fmla="*/ 9956 h 306"/>
                <a:gd name="T8" fmla="*/ 25929 w 111"/>
                <a:gd name="T9" fmla="*/ 23055 h 306"/>
                <a:gd name="T10" fmla="*/ 529 w 111"/>
                <a:gd name="T11" fmla="*/ 150382 h 306"/>
                <a:gd name="T12" fmla="*/ 1058 w 111"/>
                <a:gd name="T13" fmla="*/ 160338 h 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306">
                  <a:moveTo>
                    <a:pt x="2" y="306"/>
                  </a:moveTo>
                  <a:cubicBezTo>
                    <a:pt x="73" y="240"/>
                    <a:pt x="111" y="103"/>
                    <a:pt x="84" y="18"/>
                  </a:cubicBezTo>
                  <a:cubicBezTo>
                    <a:pt x="80" y="6"/>
                    <a:pt x="73" y="0"/>
                    <a:pt x="61" y="2"/>
                  </a:cubicBezTo>
                  <a:cubicBezTo>
                    <a:pt x="51" y="3"/>
                    <a:pt x="48" y="11"/>
                    <a:pt x="47" y="19"/>
                  </a:cubicBezTo>
                  <a:cubicBezTo>
                    <a:pt x="47" y="27"/>
                    <a:pt x="48" y="36"/>
                    <a:pt x="49" y="44"/>
                  </a:cubicBezTo>
                  <a:cubicBezTo>
                    <a:pt x="58" y="130"/>
                    <a:pt x="54" y="213"/>
                    <a:pt x="1" y="287"/>
                  </a:cubicBezTo>
                  <a:cubicBezTo>
                    <a:pt x="0" y="290"/>
                    <a:pt x="2" y="295"/>
                    <a:pt x="2" y="3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5" name="Freeform 1061">
              <a:extLst>
                <a:ext uri="{FF2B5EF4-FFF2-40B4-BE49-F238E27FC236}">
                  <a16:creationId xmlns:a16="http://schemas.microsoft.com/office/drawing/2014/main" id="{48D3687B-880F-44D6-B359-B215FB23D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38" y="6465888"/>
              <a:ext cx="152400" cy="34925"/>
            </a:xfrm>
            <a:custGeom>
              <a:avLst/>
              <a:gdLst>
                <a:gd name="T0" fmla="*/ 0 w 292"/>
                <a:gd name="T1" fmla="*/ 13553 h 67"/>
                <a:gd name="T2" fmla="*/ 7307 w 292"/>
                <a:gd name="T3" fmla="*/ 22936 h 67"/>
                <a:gd name="T4" fmla="*/ 26096 w 292"/>
                <a:gd name="T5" fmla="*/ 25021 h 67"/>
                <a:gd name="T6" fmla="*/ 100208 w 292"/>
                <a:gd name="T7" fmla="*/ 27106 h 67"/>
                <a:gd name="T8" fmla="*/ 152400 w 292"/>
                <a:gd name="T9" fmla="*/ 27106 h 67"/>
                <a:gd name="T10" fmla="*/ 9395 w 292"/>
                <a:gd name="T11" fmla="*/ 2606 h 67"/>
                <a:gd name="T12" fmla="*/ 0 w 292"/>
                <a:gd name="T13" fmla="*/ 13553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2" h="67">
                  <a:moveTo>
                    <a:pt x="0" y="26"/>
                  </a:moveTo>
                  <a:cubicBezTo>
                    <a:pt x="0" y="35"/>
                    <a:pt x="5" y="42"/>
                    <a:pt x="14" y="44"/>
                  </a:cubicBezTo>
                  <a:cubicBezTo>
                    <a:pt x="25" y="47"/>
                    <a:pt x="38" y="49"/>
                    <a:pt x="50" y="48"/>
                  </a:cubicBezTo>
                  <a:cubicBezTo>
                    <a:pt x="98" y="43"/>
                    <a:pt x="144" y="48"/>
                    <a:pt x="192" y="52"/>
                  </a:cubicBezTo>
                  <a:cubicBezTo>
                    <a:pt x="222" y="55"/>
                    <a:pt x="254" y="67"/>
                    <a:pt x="292" y="52"/>
                  </a:cubicBezTo>
                  <a:cubicBezTo>
                    <a:pt x="202" y="0"/>
                    <a:pt x="109" y="7"/>
                    <a:pt x="18" y="5"/>
                  </a:cubicBezTo>
                  <a:cubicBezTo>
                    <a:pt x="7" y="5"/>
                    <a:pt x="0" y="14"/>
                    <a:pt x="0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6" name="Freeform 1062">
              <a:extLst>
                <a:ext uri="{FF2B5EF4-FFF2-40B4-BE49-F238E27FC236}">
                  <a16:creationId xmlns:a16="http://schemas.microsoft.com/office/drawing/2014/main" id="{66EAB2C4-7FB5-48C4-9752-176AB7D5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6100" y="6451601"/>
              <a:ext cx="153988" cy="28575"/>
            </a:xfrm>
            <a:custGeom>
              <a:avLst/>
              <a:gdLst>
                <a:gd name="T0" fmla="*/ 152427 w 296"/>
                <a:gd name="T1" fmla="*/ 21301 h 55"/>
                <a:gd name="T2" fmla="*/ 143063 w 296"/>
                <a:gd name="T3" fmla="*/ 10910 h 55"/>
                <a:gd name="T4" fmla="*/ 86358 w 296"/>
                <a:gd name="T5" fmla="*/ 2078 h 55"/>
                <a:gd name="T6" fmla="*/ 15087 w 296"/>
                <a:gd name="T7" fmla="*/ 5195 h 55"/>
                <a:gd name="T8" fmla="*/ 0 w 296"/>
                <a:gd name="T9" fmla="*/ 14028 h 55"/>
                <a:gd name="T10" fmla="*/ 17688 w 296"/>
                <a:gd name="T11" fmla="*/ 22340 h 55"/>
                <a:gd name="T12" fmla="*/ 139422 w 296"/>
                <a:gd name="T13" fmla="*/ 25458 h 55"/>
                <a:gd name="T14" fmla="*/ 152427 w 296"/>
                <a:gd name="T15" fmla="*/ 21301 h 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6" h="55">
                  <a:moveTo>
                    <a:pt x="293" y="41"/>
                  </a:moveTo>
                  <a:cubicBezTo>
                    <a:pt x="296" y="28"/>
                    <a:pt x="284" y="25"/>
                    <a:pt x="275" y="21"/>
                  </a:cubicBezTo>
                  <a:cubicBezTo>
                    <a:pt x="240" y="3"/>
                    <a:pt x="203" y="6"/>
                    <a:pt x="166" y="4"/>
                  </a:cubicBezTo>
                  <a:cubicBezTo>
                    <a:pt x="120" y="0"/>
                    <a:pt x="75" y="10"/>
                    <a:pt x="29" y="10"/>
                  </a:cubicBezTo>
                  <a:cubicBezTo>
                    <a:pt x="17" y="10"/>
                    <a:pt x="0" y="12"/>
                    <a:pt x="0" y="27"/>
                  </a:cubicBezTo>
                  <a:cubicBezTo>
                    <a:pt x="1" y="47"/>
                    <a:pt x="21" y="46"/>
                    <a:pt x="34" y="43"/>
                  </a:cubicBezTo>
                  <a:cubicBezTo>
                    <a:pt x="113" y="26"/>
                    <a:pt x="190" y="49"/>
                    <a:pt x="268" y="49"/>
                  </a:cubicBezTo>
                  <a:cubicBezTo>
                    <a:pt x="278" y="51"/>
                    <a:pt x="290" y="55"/>
                    <a:pt x="293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2767" name="Freeform 1063">
              <a:extLst>
                <a:ext uri="{FF2B5EF4-FFF2-40B4-BE49-F238E27FC236}">
                  <a16:creationId xmlns:a16="http://schemas.microsoft.com/office/drawing/2014/main" id="{F28CDBFA-BB10-4910-ADF1-4BEC0FA2E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225" y="6457951"/>
              <a:ext cx="114300" cy="26988"/>
            </a:xfrm>
            <a:custGeom>
              <a:avLst/>
              <a:gdLst>
                <a:gd name="T0" fmla="*/ 7829 w 219"/>
                <a:gd name="T1" fmla="*/ 23133 h 49"/>
                <a:gd name="T2" fmla="*/ 114300 w 219"/>
                <a:gd name="T3" fmla="*/ 23133 h 49"/>
                <a:gd name="T4" fmla="*/ 81419 w 219"/>
                <a:gd name="T5" fmla="*/ 8262 h 49"/>
                <a:gd name="T6" fmla="*/ 7307 w 219"/>
                <a:gd name="T7" fmla="*/ 4957 h 49"/>
                <a:gd name="T8" fmla="*/ 0 w 219"/>
                <a:gd name="T9" fmla="*/ 13769 h 49"/>
                <a:gd name="T10" fmla="*/ 7829 w 219"/>
                <a:gd name="T11" fmla="*/ 23133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" h="49">
                  <a:moveTo>
                    <a:pt x="15" y="42"/>
                  </a:moveTo>
                  <a:cubicBezTo>
                    <a:pt x="80" y="43"/>
                    <a:pt x="145" y="49"/>
                    <a:pt x="219" y="42"/>
                  </a:cubicBezTo>
                  <a:cubicBezTo>
                    <a:pt x="195" y="23"/>
                    <a:pt x="175" y="21"/>
                    <a:pt x="156" y="15"/>
                  </a:cubicBezTo>
                  <a:cubicBezTo>
                    <a:pt x="109" y="0"/>
                    <a:pt x="61" y="18"/>
                    <a:pt x="14" y="9"/>
                  </a:cubicBezTo>
                  <a:cubicBezTo>
                    <a:pt x="4" y="8"/>
                    <a:pt x="0" y="16"/>
                    <a:pt x="0" y="25"/>
                  </a:cubicBezTo>
                  <a:cubicBezTo>
                    <a:pt x="1" y="35"/>
                    <a:pt x="7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E605780E-8BC6-49CB-923B-1B994B0952FC}"/>
              </a:ext>
            </a:extLst>
          </p:cNvPr>
          <p:cNvSpPr txBox="1"/>
          <p:nvPr/>
        </p:nvSpPr>
        <p:spPr>
          <a:xfrm>
            <a:off x="750888" y="234950"/>
            <a:ext cx="948531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EJERCITANDO NUESTRO APRENDIZAJE: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90C768CF-9A9B-434F-BF8B-B6568CFDDB98}"/>
              </a:ext>
            </a:extLst>
          </p:cNvPr>
          <p:cNvSpPr txBox="1"/>
          <p:nvPr/>
        </p:nvSpPr>
        <p:spPr>
          <a:xfrm>
            <a:off x="9710738" y="1492250"/>
            <a:ext cx="1570037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Imagen 1">
            <a:extLst>
              <a:ext uri="{FF2B5EF4-FFF2-40B4-BE49-F238E27FC236}">
                <a16:creationId xmlns:a16="http://schemas.microsoft.com/office/drawing/2014/main" id="{8428B727-4983-4522-8CCD-442B82C05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1441450"/>
            <a:ext cx="7656513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1" name="Group 53">
            <a:extLst>
              <a:ext uri="{FF2B5EF4-FFF2-40B4-BE49-F238E27FC236}">
                <a16:creationId xmlns:a16="http://schemas.microsoft.com/office/drawing/2014/main" id="{82E43855-BD2A-49CB-A21C-DC7DBD7CA7D6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2924175"/>
            <a:ext cx="5951537" cy="3546475"/>
            <a:chOff x="7454900" y="4943476"/>
            <a:chExt cx="2601913" cy="1563688"/>
          </a:xfrm>
        </p:grpSpPr>
        <p:sp>
          <p:nvSpPr>
            <p:cNvPr id="73734" name="Freeform 1005">
              <a:extLst>
                <a:ext uri="{FF2B5EF4-FFF2-40B4-BE49-F238E27FC236}">
                  <a16:creationId xmlns:a16="http://schemas.microsoft.com/office/drawing/2014/main" id="{BE94110C-76C2-4251-A1AF-E8726ED13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5813426"/>
              <a:ext cx="0" cy="3175"/>
            </a:xfrm>
            <a:custGeom>
              <a:avLst/>
              <a:gdLst>
                <a:gd name="T0" fmla="*/ 1 w 1"/>
                <a:gd name="T1" fmla="*/ 3175 h 4"/>
                <a:gd name="T2" fmla="*/ 0 w 1"/>
                <a:gd name="T3" fmla="*/ 0 h 4"/>
                <a:gd name="T4" fmla="*/ 1 w 1"/>
                <a:gd name="T5" fmla="*/ 3175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35" name="Freeform 1006">
              <a:extLst>
                <a:ext uri="{FF2B5EF4-FFF2-40B4-BE49-F238E27FC236}">
                  <a16:creationId xmlns:a16="http://schemas.microsoft.com/office/drawing/2014/main" id="{121F23BE-0A63-46E1-AFA9-C152D6798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150" y="5549901"/>
              <a:ext cx="1588" cy="3175"/>
            </a:xfrm>
            <a:custGeom>
              <a:avLst/>
              <a:gdLst>
                <a:gd name="T0" fmla="*/ 1588 w 3"/>
                <a:gd name="T1" fmla="*/ 3175 h 6"/>
                <a:gd name="T2" fmla="*/ 0 w 3"/>
                <a:gd name="T3" fmla="*/ 0 h 6"/>
                <a:gd name="T4" fmla="*/ 1588 w 3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cubicBezTo>
                    <a:pt x="2" y="4"/>
                    <a:pt x="1" y="2"/>
                    <a:pt x="0" y="0"/>
                  </a:cubicBezTo>
                  <a:cubicBezTo>
                    <a:pt x="1" y="2"/>
                    <a:pt x="2" y="4"/>
                    <a:pt x="3" y="6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36" name="Freeform 1007">
              <a:extLst>
                <a:ext uri="{FF2B5EF4-FFF2-40B4-BE49-F238E27FC236}">
                  <a16:creationId xmlns:a16="http://schemas.microsoft.com/office/drawing/2014/main" id="{2619039B-1756-4578-8571-80CAE8F24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0538" y="5561013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588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37" name="Freeform 1008">
              <a:extLst>
                <a:ext uri="{FF2B5EF4-FFF2-40B4-BE49-F238E27FC236}">
                  <a16:creationId xmlns:a16="http://schemas.microsoft.com/office/drawing/2014/main" id="{60EBC9A6-0572-47A6-B29C-77A428431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800726"/>
              <a:ext cx="0" cy="1588"/>
            </a:xfrm>
            <a:custGeom>
              <a:avLst/>
              <a:gdLst>
                <a:gd name="T0" fmla="*/ 1588 h 4"/>
                <a:gd name="T1" fmla="*/ 0 h 4"/>
                <a:gd name="T2" fmla="*/ 1588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38" name="Freeform 1010">
              <a:extLst>
                <a:ext uri="{FF2B5EF4-FFF2-40B4-BE49-F238E27FC236}">
                  <a16:creationId xmlns:a16="http://schemas.microsoft.com/office/drawing/2014/main" id="{56CFE091-10B6-4DD5-BA01-2234CB5CD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950" y="5565776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588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39" name="Freeform 1011">
              <a:extLst>
                <a:ext uri="{FF2B5EF4-FFF2-40B4-BE49-F238E27FC236}">
                  <a16:creationId xmlns:a16="http://schemas.microsoft.com/office/drawing/2014/main" id="{691247EA-03E6-4761-BFB2-D1BF066E0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797551"/>
              <a:ext cx="0" cy="3175"/>
            </a:xfrm>
            <a:custGeom>
              <a:avLst/>
              <a:gdLst>
                <a:gd name="T0" fmla="*/ 3175 h 5"/>
                <a:gd name="T1" fmla="*/ 0 h 5"/>
                <a:gd name="T2" fmla="*/ 3175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0" name="Freeform 1012">
              <a:extLst>
                <a:ext uri="{FF2B5EF4-FFF2-40B4-BE49-F238E27FC236}">
                  <a16:creationId xmlns:a16="http://schemas.microsoft.com/office/drawing/2014/main" id="{7E56B66B-2E1E-4FE6-AB7C-CC62C0C4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5" y="5129213"/>
              <a:ext cx="36513" cy="11113"/>
            </a:xfrm>
            <a:custGeom>
              <a:avLst/>
              <a:gdLst>
                <a:gd name="T0" fmla="*/ 0 w 70"/>
                <a:gd name="T1" fmla="*/ 0 h 21"/>
                <a:gd name="T2" fmla="*/ 36513 w 70"/>
                <a:gd name="T3" fmla="*/ 11113 h 21"/>
                <a:gd name="T4" fmla="*/ 0 w 70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0" h="21">
                  <a:moveTo>
                    <a:pt x="0" y="0"/>
                  </a:moveTo>
                  <a:cubicBezTo>
                    <a:pt x="24" y="7"/>
                    <a:pt x="48" y="14"/>
                    <a:pt x="70" y="21"/>
                  </a:cubicBezTo>
                  <a:cubicBezTo>
                    <a:pt x="48" y="14"/>
                    <a:pt x="24" y="7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1" name="Freeform 1013">
              <a:extLst>
                <a:ext uri="{FF2B5EF4-FFF2-40B4-BE49-F238E27FC236}">
                  <a16:creationId xmlns:a16="http://schemas.microsoft.com/office/drawing/2014/main" id="{CD8F48EF-CA21-4720-A61C-213D12785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513" y="5822951"/>
              <a:ext cx="1588" cy="3175"/>
            </a:xfrm>
            <a:custGeom>
              <a:avLst/>
              <a:gdLst>
                <a:gd name="T0" fmla="*/ 1588 w 2"/>
                <a:gd name="T1" fmla="*/ 3175 h 5"/>
                <a:gd name="T2" fmla="*/ 0 w 2"/>
                <a:gd name="T3" fmla="*/ 0 h 5"/>
                <a:gd name="T4" fmla="*/ 1588 w 2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2" y="3"/>
                    <a:pt x="1" y="2"/>
                    <a:pt x="0" y="0"/>
                  </a:cubicBezTo>
                  <a:cubicBezTo>
                    <a:pt x="1" y="2"/>
                    <a:pt x="2" y="3"/>
                    <a:pt x="2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2" name="Freeform 1014">
              <a:extLst>
                <a:ext uri="{FF2B5EF4-FFF2-40B4-BE49-F238E27FC236}">
                  <a16:creationId xmlns:a16="http://schemas.microsoft.com/office/drawing/2014/main" id="{FAD835D8-A935-474C-AF96-09AC35C78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795963"/>
              <a:ext cx="0" cy="1588"/>
            </a:xfrm>
            <a:custGeom>
              <a:avLst/>
              <a:gdLst>
                <a:gd name="T0" fmla="*/ 1588 h 4"/>
                <a:gd name="T1" fmla="*/ 0 h 4"/>
                <a:gd name="T2" fmla="*/ 1588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3" name="Freeform 1015">
              <a:extLst>
                <a:ext uri="{FF2B5EF4-FFF2-40B4-BE49-F238E27FC236}">
                  <a16:creationId xmlns:a16="http://schemas.microsoft.com/office/drawing/2014/main" id="{F21F700C-6B2A-403E-B8B0-C0DCD048E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5816601"/>
              <a:ext cx="1588" cy="6350"/>
            </a:xfrm>
            <a:custGeom>
              <a:avLst/>
              <a:gdLst>
                <a:gd name="T0" fmla="*/ 1588 w 4"/>
                <a:gd name="T1" fmla="*/ 6350 h 11"/>
                <a:gd name="T2" fmla="*/ 0 w 4"/>
                <a:gd name="T3" fmla="*/ 0 h 11"/>
                <a:gd name="T4" fmla="*/ 1588 w 4"/>
                <a:gd name="T5" fmla="*/ 635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cubicBezTo>
                    <a:pt x="2" y="7"/>
                    <a:pt x="1" y="4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4" name="Freeform 1016">
              <a:extLst>
                <a:ext uri="{FF2B5EF4-FFF2-40B4-BE49-F238E27FC236}">
                  <a16:creationId xmlns:a16="http://schemas.microsoft.com/office/drawing/2014/main" id="{F57237E2-28F8-4C18-A21F-23F0CC6C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5826126"/>
              <a:ext cx="1588" cy="3175"/>
            </a:xfrm>
            <a:custGeom>
              <a:avLst/>
              <a:gdLst>
                <a:gd name="T0" fmla="*/ 1588 w 2"/>
                <a:gd name="T1" fmla="*/ 3175 h 6"/>
                <a:gd name="T2" fmla="*/ 0 w 2"/>
                <a:gd name="T3" fmla="*/ 0 h 6"/>
                <a:gd name="T4" fmla="*/ 1588 w 2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1" y="2"/>
                    <a:pt x="0" y="0"/>
                  </a:cubicBezTo>
                  <a:cubicBezTo>
                    <a:pt x="1" y="2"/>
                    <a:pt x="2" y="4"/>
                    <a:pt x="2" y="6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5" name="Freeform 1017">
              <a:extLst>
                <a:ext uri="{FF2B5EF4-FFF2-40B4-BE49-F238E27FC236}">
                  <a16:creationId xmlns:a16="http://schemas.microsoft.com/office/drawing/2014/main" id="{DE268874-A761-418D-AC73-CF97C3D47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5829301"/>
              <a:ext cx="1588" cy="3175"/>
            </a:xfrm>
            <a:custGeom>
              <a:avLst/>
              <a:gdLst>
                <a:gd name="T0" fmla="*/ 1588 w 3"/>
                <a:gd name="T1" fmla="*/ 3175 h 5"/>
                <a:gd name="T2" fmla="*/ 0 w 3"/>
                <a:gd name="T3" fmla="*/ 0 h 5"/>
                <a:gd name="T4" fmla="*/ 1588 w 3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1" y="1"/>
                    <a:pt x="2" y="3"/>
                    <a:pt x="3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6" name="Freeform 1018">
              <a:extLst>
                <a:ext uri="{FF2B5EF4-FFF2-40B4-BE49-F238E27FC236}">
                  <a16:creationId xmlns:a16="http://schemas.microsoft.com/office/drawing/2014/main" id="{96CAF45C-C24A-4008-9551-C4DEC3DBF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5" y="5834063"/>
              <a:ext cx="3175" cy="3175"/>
            </a:xfrm>
            <a:custGeom>
              <a:avLst/>
              <a:gdLst>
                <a:gd name="T0" fmla="*/ 3175 w 4"/>
                <a:gd name="T1" fmla="*/ 3175 h 7"/>
                <a:gd name="T2" fmla="*/ 0 w 4"/>
                <a:gd name="T3" fmla="*/ 0 h 7"/>
                <a:gd name="T4" fmla="*/ 3175 w 4"/>
                <a:gd name="T5" fmla="*/ 3175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cubicBezTo>
                    <a:pt x="3" y="4"/>
                    <a:pt x="2" y="2"/>
                    <a:pt x="0" y="0"/>
                  </a:cubicBezTo>
                  <a:cubicBezTo>
                    <a:pt x="2" y="2"/>
                    <a:pt x="3" y="4"/>
                    <a:pt x="4" y="7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7" name="Freeform 1019">
              <a:extLst>
                <a:ext uri="{FF2B5EF4-FFF2-40B4-BE49-F238E27FC236}">
                  <a16:creationId xmlns:a16="http://schemas.microsoft.com/office/drawing/2014/main" id="{322F15EA-E92B-440A-8C5A-EC29CAB56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5556251"/>
              <a:ext cx="0" cy="1588"/>
            </a:xfrm>
            <a:custGeom>
              <a:avLst/>
              <a:gdLst>
                <a:gd name="T0" fmla="*/ 0 h 1"/>
                <a:gd name="T1" fmla="*/ 1588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8" name="Freeform 1020">
              <a:extLst>
                <a:ext uri="{FF2B5EF4-FFF2-40B4-BE49-F238E27FC236}">
                  <a16:creationId xmlns:a16="http://schemas.microsoft.com/office/drawing/2014/main" id="{EDDCC037-3621-4B28-87C0-AFB73F866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2038" y="5153026"/>
              <a:ext cx="3175" cy="1588"/>
            </a:xfrm>
            <a:custGeom>
              <a:avLst/>
              <a:gdLst>
                <a:gd name="T0" fmla="*/ 0 w 5"/>
                <a:gd name="T1" fmla="*/ 0 h 2"/>
                <a:gd name="T2" fmla="*/ 3175 w 5"/>
                <a:gd name="T3" fmla="*/ 1588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2" y="1"/>
                    <a:pt x="3" y="1"/>
                    <a:pt x="5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49" name="Freeform 1021">
              <a:extLst>
                <a:ext uri="{FF2B5EF4-FFF2-40B4-BE49-F238E27FC236}">
                  <a16:creationId xmlns:a16="http://schemas.microsoft.com/office/drawing/2014/main" id="{A1ABA040-457A-43F1-81BA-BB202EADA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1400" y="5146676"/>
              <a:ext cx="15875" cy="4763"/>
            </a:xfrm>
            <a:custGeom>
              <a:avLst/>
              <a:gdLst>
                <a:gd name="T0" fmla="*/ 0 w 30"/>
                <a:gd name="T1" fmla="*/ 0 h 9"/>
                <a:gd name="T2" fmla="*/ 15875 w 30"/>
                <a:gd name="T3" fmla="*/ 4763 h 9"/>
                <a:gd name="T4" fmla="*/ 0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cubicBezTo>
                    <a:pt x="11" y="3"/>
                    <a:pt x="21" y="6"/>
                    <a:pt x="30" y="9"/>
                  </a:cubicBezTo>
                  <a:cubicBezTo>
                    <a:pt x="21" y="6"/>
                    <a:pt x="11" y="3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0" name="Freeform 1022">
              <a:extLst>
                <a:ext uri="{FF2B5EF4-FFF2-40B4-BE49-F238E27FC236}">
                  <a16:creationId xmlns:a16="http://schemas.microsoft.com/office/drawing/2014/main" id="{DA07595F-6C39-419D-A188-057D6309C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4725" y="5127626"/>
              <a:ext cx="6350" cy="1588"/>
            </a:xfrm>
            <a:custGeom>
              <a:avLst/>
              <a:gdLst>
                <a:gd name="T0" fmla="*/ 0 w 10"/>
                <a:gd name="T1" fmla="*/ 0 h 3"/>
                <a:gd name="T2" fmla="*/ 6350 w 10"/>
                <a:gd name="T3" fmla="*/ 1588 h 3"/>
                <a:gd name="T4" fmla="*/ 0 w 10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cubicBezTo>
                    <a:pt x="3" y="1"/>
                    <a:pt x="6" y="2"/>
                    <a:pt x="10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1" name="Freeform 1023">
              <a:extLst>
                <a:ext uri="{FF2B5EF4-FFF2-40B4-BE49-F238E27FC236}">
                  <a16:creationId xmlns:a16="http://schemas.microsoft.com/office/drawing/2014/main" id="{DCA28ECD-BD4C-4179-86DA-E3A96A72E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7275" y="5153026"/>
              <a:ext cx="3175" cy="0"/>
            </a:xfrm>
            <a:custGeom>
              <a:avLst/>
              <a:gdLst>
                <a:gd name="T0" fmla="*/ 0 w 5"/>
                <a:gd name="T1" fmla="*/ 0 h 1"/>
                <a:gd name="T2" fmla="*/ 3175 w 5"/>
                <a:gd name="T3" fmla="*/ 1 h 1"/>
                <a:gd name="T4" fmla="*/ 0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2" y="0"/>
                    <a:pt x="4" y="1"/>
                    <a:pt x="5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2" name="Freeform 1024">
              <a:extLst>
                <a:ext uri="{FF2B5EF4-FFF2-40B4-BE49-F238E27FC236}">
                  <a16:creationId xmlns:a16="http://schemas.microsoft.com/office/drawing/2014/main" id="{F1B84843-E0CA-4FAA-B691-9C2336E5E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5126038"/>
              <a:ext cx="4763" cy="1588"/>
            </a:xfrm>
            <a:custGeom>
              <a:avLst/>
              <a:gdLst>
                <a:gd name="T0" fmla="*/ 0 w 10"/>
                <a:gd name="T1" fmla="*/ 0 h 3"/>
                <a:gd name="T2" fmla="*/ 4763 w 10"/>
                <a:gd name="T3" fmla="*/ 1588 h 3"/>
                <a:gd name="T4" fmla="*/ 0 w 10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cubicBezTo>
                    <a:pt x="4" y="1"/>
                    <a:pt x="7" y="2"/>
                    <a:pt x="10" y="3"/>
                  </a:cubicBezTo>
                  <a:cubicBezTo>
                    <a:pt x="7" y="2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3" name="Freeform 1025">
              <a:extLst>
                <a:ext uri="{FF2B5EF4-FFF2-40B4-BE49-F238E27FC236}">
                  <a16:creationId xmlns:a16="http://schemas.microsoft.com/office/drawing/2014/main" id="{C9B743EC-D871-4763-A2DE-508A84200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4088" y="5119688"/>
              <a:ext cx="4763" cy="1588"/>
            </a:xfrm>
            <a:custGeom>
              <a:avLst/>
              <a:gdLst>
                <a:gd name="T0" fmla="*/ 0 w 9"/>
                <a:gd name="T1" fmla="*/ 0 h 3"/>
                <a:gd name="T2" fmla="*/ 4763 w 9"/>
                <a:gd name="T3" fmla="*/ 1588 h 3"/>
                <a:gd name="T4" fmla="*/ 0 w 9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cubicBezTo>
                    <a:pt x="3" y="1"/>
                    <a:pt x="6" y="2"/>
                    <a:pt x="9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4" name="Freeform 1026">
              <a:extLst>
                <a:ext uri="{FF2B5EF4-FFF2-40B4-BE49-F238E27FC236}">
                  <a16:creationId xmlns:a16="http://schemas.microsoft.com/office/drawing/2014/main" id="{6451C938-474F-4BF1-9394-EBBF647AC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0" y="5154613"/>
              <a:ext cx="1588" cy="0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5" name="Freeform 1027">
              <a:extLst>
                <a:ext uri="{FF2B5EF4-FFF2-40B4-BE49-F238E27FC236}">
                  <a16:creationId xmlns:a16="http://schemas.microsoft.com/office/drawing/2014/main" id="{6B7B6109-3A68-49B6-AE68-DFC3732DD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850" y="5122863"/>
              <a:ext cx="4763" cy="0"/>
            </a:xfrm>
            <a:custGeom>
              <a:avLst/>
              <a:gdLst>
                <a:gd name="T0" fmla="*/ 0 w 9"/>
                <a:gd name="T1" fmla="*/ 0 h 2"/>
                <a:gd name="T2" fmla="*/ 4763 w 9"/>
                <a:gd name="T3" fmla="*/ 1 h 2"/>
                <a:gd name="T4" fmla="*/ 0 w 9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0"/>
                    <a:pt x="6" y="1"/>
                    <a:pt x="9" y="2"/>
                  </a:cubicBezTo>
                  <a:cubicBezTo>
                    <a:pt x="6" y="1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6" name="Freeform 1028">
              <a:extLst>
                <a:ext uri="{FF2B5EF4-FFF2-40B4-BE49-F238E27FC236}">
                  <a16:creationId xmlns:a16="http://schemas.microsoft.com/office/drawing/2014/main" id="{8E617CB4-8D7D-4B43-AEDF-FDB3C3F9F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5124451"/>
              <a:ext cx="6350" cy="0"/>
            </a:xfrm>
            <a:custGeom>
              <a:avLst/>
              <a:gdLst>
                <a:gd name="T0" fmla="*/ 0 w 10"/>
                <a:gd name="T1" fmla="*/ 0 h 2"/>
                <a:gd name="T2" fmla="*/ 6350 w 10"/>
                <a:gd name="T3" fmla="*/ 1 h 2"/>
                <a:gd name="T4" fmla="*/ 0 w 10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0"/>
                  </a:moveTo>
                  <a:cubicBezTo>
                    <a:pt x="3" y="1"/>
                    <a:pt x="7" y="2"/>
                    <a:pt x="10" y="2"/>
                  </a:cubicBezTo>
                  <a:cubicBezTo>
                    <a:pt x="7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7" name="Freeform 1029">
              <a:extLst>
                <a:ext uri="{FF2B5EF4-FFF2-40B4-BE49-F238E27FC236}">
                  <a16:creationId xmlns:a16="http://schemas.microsoft.com/office/drawing/2014/main" id="{2EB13A4F-3058-482B-ACA2-0A11409D6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350" y="5141913"/>
              <a:ext cx="4763" cy="0"/>
            </a:xfrm>
            <a:custGeom>
              <a:avLst/>
              <a:gdLst>
                <a:gd name="T0" fmla="*/ 0 w 8"/>
                <a:gd name="T1" fmla="*/ 0 h 2"/>
                <a:gd name="T2" fmla="*/ 4763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1"/>
                    <a:pt x="5" y="1"/>
                    <a:pt x="8" y="2"/>
                  </a:cubicBezTo>
                  <a:cubicBezTo>
                    <a:pt x="5" y="1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8" name="Freeform 1030">
              <a:extLst>
                <a:ext uri="{FF2B5EF4-FFF2-40B4-BE49-F238E27FC236}">
                  <a16:creationId xmlns:a16="http://schemas.microsoft.com/office/drawing/2014/main" id="{A7B8B5B1-9F62-46E2-871F-F476BB6F9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75" y="5143501"/>
              <a:ext cx="4763" cy="1588"/>
            </a:xfrm>
            <a:custGeom>
              <a:avLst/>
              <a:gdLst>
                <a:gd name="T0" fmla="*/ 0 w 7"/>
                <a:gd name="T1" fmla="*/ 0 h 3"/>
                <a:gd name="T2" fmla="*/ 4763 w 7"/>
                <a:gd name="T3" fmla="*/ 1588 h 3"/>
                <a:gd name="T4" fmla="*/ 0 w 7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2" y="1"/>
                    <a:pt x="5" y="2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59" name="Freeform 1031">
              <a:extLst>
                <a:ext uri="{FF2B5EF4-FFF2-40B4-BE49-F238E27FC236}">
                  <a16:creationId xmlns:a16="http://schemas.microsoft.com/office/drawing/2014/main" id="{69D26A03-5947-45AF-85D3-BDA1BB743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7588" y="5140326"/>
              <a:ext cx="3175" cy="0"/>
            </a:xfrm>
            <a:custGeom>
              <a:avLst/>
              <a:gdLst>
                <a:gd name="T0" fmla="*/ 0 w 8"/>
                <a:gd name="T1" fmla="*/ 0 h 2"/>
                <a:gd name="T2" fmla="*/ 3175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1"/>
                    <a:pt x="6" y="2"/>
                    <a:pt x="8" y="2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0" name="Freeform 1032">
              <a:extLst>
                <a:ext uri="{FF2B5EF4-FFF2-40B4-BE49-F238E27FC236}">
                  <a16:creationId xmlns:a16="http://schemas.microsoft.com/office/drawing/2014/main" id="{14533D64-A7D0-4BB5-B809-56BAD136A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638" y="5145088"/>
              <a:ext cx="3175" cy="1588"/>
            </a:xfrm>
            <a:custGeom>
              <a:avLst/>
              <a:gdLst>
                <a:gd name="T0" fmla="*/ 0 w 7"/>
                <a:gd name="T1" fmla="*/ 0 h 3"/>
                <a:gd name="T2" fmla="*/ 3175 w 7"/>
                <a:gd name="T3" fmla="*/ 1588 h 3"/>
                <a:gd name="T4" fmla="*/ 0 w 7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2" y="1"/>
                    <a:pt x="5" y="2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1" name="Freeform 1033">
              <a:extLst>
                <a:ext uri="{FF2B5EF4-FFF2-40B4-BE49-F238E27FC236}">
                  <a16:creationId xmlns:a16="http://schemas.microsoft.com/office/drawing/2014/main" id="{88E59BF4-4DD6-48E6-817E-04658552B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3150" y="5156201"/>
              <a:ext cx="3175" cy="1588"/>
            </a:xfrm>
            <a:custGeom>
              <a:avLst/>
              <a:gdLst>
                <a:gd name="T0" fmla="*/ 0 w 4"/>
                <a:gd name="T1" fmla="*/ 0 h 1"/>
                <a:gd name="T2" fmla="*/ 3175 w 4"/>
                <a:gd name="T3" fmla="*/ 1588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2" name="Freeform 1034">
              <a:extLst>
                <a:ext uri="{FF2B5EF4-FFF2-40B4-BE49-F238E27FC236}">
                  <a16:creationId xmlns:a16="http://schemas.microsoft.com/office/drawing/2014/main" id="{9959BFB6-082B-4878-8913-F4C302B89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113" y="5143501"/>
              <a:ext cx="4763" cy="0"/>
            </a:xfrm>
            <a:custGeom>
              <a:avLst/>
              <a:gdLst>
                <a:gd name="T0" fmla="*/ 0 w 8"/>
                <a:gd name="T1" fmla="*/ 0 h 2"/>
                <a:gd name="T2" fmla="*/ 4763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0"/>
                    <a:pt x="5" y="1"/>
                    <a:pt x="8" y="2"/>
                  </a:cubicBezTo>
                  <a:cubicBezTo>
                    <a:pt x="5" y="1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3" name="Freeform 1035">
              <a:extLst>
                <a:ext uri="{FF2B5EF4-FFF2-40B4-BE49-F238E27FC236}">
                  <a16:creationId xmlns:a16="http://schemas.microsoft.com/office/drawing/2014/main" id="{B8B7A8C6-EEB3-4F6E-A09E-E2571914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8" y="5808663"/>
              <a:ext cx="0" cy="1588"/>
            </a:xfrm>
            <a:custGeom>
              <a:avLst/>
              <a:gdLst>
                <a:gd name="T0" fmla="*/ 1 w 1"/>
                <a:gd name="T1" fmla="*/ 1588 h 4"/>
                <a:gd name="T2" fmla="*/ 0 w 1"/>
                <a:gd name="T3" fmla="*/ 0 h 4"/>
                <a:gd name="T4" fmla="*/ 1 w 1"/>
                <a:gd name="T5" fmla="*/ 1588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4" name="Freeform 1036">
              <a:extLst>
                <a:ext uri="{FF2B5EF4-FFF2-40B4-BE49-F238E27FC236}">
                  <a16:creationId xmlns:a16="http://schemas.microsoft.com/office/drawing/2014/main" id="{9C85B383-426A-4CC2-8F44-E3E3B4552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9975" y="5156201"/>
              <a:ext cx="1588" cy="0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5" name="Freeform 1037">
              <a:extLst>
                <a:ext uri="{FF2B5EF4-FFF2-40B4-BE49-F238E27FC236}">
                  <a16:creationId xmlns:a16="http://schemas.microsoft.com/office/drawing/2014/main" id="{F7A3810E-2853-46D6-B4BA-5DD4DE09D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803901"/>
              <a:ext cx="1588" cy="4763"/>
            </a:xfrm>
            <a:custGeom>
              <a:avLst/>
              <a:gdLst>
                <a:gd name="T0" fmla="*/ 1588 w 1"/>
                <a:gd name="T1" fmla="*/ 4763 h 9"/>
                <a:gd name="T2" fmla="*/ 0 w 1"/>
                <a:gd name="T3" fmla="*/ 0 h 9"/>
                <a:gd name="T4" fmla="*/ 1588 w 1"/>
                <a:gd name="T5" fmla="*/ 476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9">
                  <a:moveTo>
                    <a:pt x="1" y="9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0" y="3"/>
                    <a:pt x="1" y="6"/>
                    <a:pt x="1" y="9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6" name="Freeform 1038">
              <a:extLst>
                <a:ext uri="{FF2B5EF4-FFF2-40B4-BE49-F238E27FC236}">
                  <a16:creationId xmlns:a16="http://schemas.microsoft.com/office/drawing/2014/main" id="{5434A71B-3673-4844-AFE5-9C31F283F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5068888"/>
              <a:ext cx="1539875" cy="733425"/>
            </a:xfrm>
            <a:custGeom>
              <a:avLst/>
              <a:gdLst>
                <a:gd name="T0" fmla="*/ 1300803 w 2950"/>
                <a:gd name="T1" fmla="*/ 390532 h 1401"/>
                <a:gd name="T2" fmla="*/ 1377536 w 2950"/>
                <a:gd name="T3" fmla="*/ 369068 h 1401"/>
                <a:gd name="T4" fmla="*/ 1463664 w 2950"/>
                <a:gd name="T5" fmla="*/ 321430 h 1401"/>
                <a:gd name="T6" fmla="*/ 1516385 w 2950"/>
                <a:gd name="T7" fmla="*/ 239240 h 1401"/>
                <a:gd name="T8" fmla="*/ 1458966 w 2950"/>
                <a:gd name="T9" fmla="*/ 51303 h 1401"/>
                <a:gd name="T10" fmla="*/ 1288275 w 2950"/>
                <a:gd name="T11" fmla="*/ 4188 h 1401"/>
                <a:gd name="T12" fmla="*/ 1265307 w 2950"/>
                <a:gd name="T13" fmla="*/ 34551 h 1401"/>
                <a:gd name="T14" fmla="*/ 1285665 w 2950"/>
                <a:gd name="T15" fmla="*/ 103130 h 1401"/>
                <a:gd name="T16" fmla="*/ 1268439 w 2950"/>
                <a:gd name="T17" fmla="*/ 136634 h 1401"/>
                <a:gd name="T18" fmla="*/ 1186487 w 2950"/>
                <a:gd name="T19" fmla="*/ 155480 h 1401"/>
                <a:gd name="T20" fmla="*/ 1019971 w 2950"/>
                <a:gd name="T21" fmla="*/ 199977 h 1401"/>
                <a:gd name="T22" fmla="*/ 332509 w 2950"/>
                <a:gd name="T23" fmla="*/ 416707 h 1401"/>
                <a:gd name="T24" fmla="*/ 68381 w 2950"/>
                <a:gd name="T25" fmla="*/ 497850 h 1401"/>
                <a:gd name="T26" fmla="*/ 24012 w 2950"/>
                <a:gd name="T27" fmla="*/ 517743 h 1401"/>
                <a:gd name="T28" fmla="*/ 25578 w 2950"/>
                <a:gd name="T29" fmla="*/ 577422 h 1401"/>
                <a:gd name="T30" fmla="*/ 46979 w 2950"/>
                <a:gd name="T31" fmla="*/ 627154 h 1401"/>
                <a:gd name="T32" fmla="*/ 32363 w 2950"/>
                <a:gd name="T33" fmla="*/ 696780 h 1401"/>
                <a:gd name="T34" fmla="*/ 30798 w 2950"/>
                <a:gd name="T35" fmla="*/ 726619 h 1401"/>
                <a:gd name="T36" fmla="*/ 31319 w 2950"/>
                <a:gd name="T37" fmla="*/ 721384 h 1401"/>
                <a:gd name="T38" fmla="*/ 67337 w 2950"/>
                <a:gd name="T39" fmla="*/ 727143 h 1401"/>
                <a:gd name="T40" fmla="*/ 245336 w 2950"/>
                <a:gd name="T41" fmla="*/ 707250 h 1401"/>
                <a:gd name="T42" fmla="*/ 470314 w 2950"/>
                <a:gd name="T43" fmla="*/ 643383 h 1401"/>
                <a:gd name="T44" fmla="*/ 709908 w 2950"/>
                <a:gd name="T45" fmla="*/ 566428 h 1401"/>
                <a:gd name="T46" fmla="*/ 835708 w 2950"/>
                <a:gd name="T47" fmla="*/ 535018 h 1401"/>
                <a:gd name="T48" fmla="*/ 959420 w 2950"/>
                <a:gd name="T49" fmla="*/ 497326 h 1401"/>
                <a:gd name="T50" fmla="*/ 1001180 w 2950"/>
                <a:gd name="T51" fmla="*/ 483715 h 1401"/>
                <a:gd name="T52" fmla="*/ 1001180 w 2950"/>
                <a:gd name="T53" fmla="*/ 483715 h 1401"/>
                <a:gd name="T54" fmla="*/ 1031455 w 2950"/>
                <a:gd name="T55" fmla="*/ 459110 h 1401"/>
                <a:gd name="T56" fmla="*/ 1057033 w 2950"/>
                <a:gd name="T57" fmla="*/ 464869 h 1401"/>
                <a:gd name="T58" fmla="*/ 1208410 w 2950"/>
                <a:gd name="T59" fmla="*/ 415660 h 1401"/>
                <a:gd name="T60" fmla="*/ 1300803 w 2950"/>
                <a:gd name="T61" fmla="*/ 390532 h 1401"/>
                <a:gd name="T62" fmla="*/ 1411987 w 2950"/>
                <a:gd name="T63" fmla="*/ 210971 h 1401"/>
                <a:gd name="T64" fmla="*/ 1408333 w 2950"/>
                <a:gd name="T65" fmla="*/ 219347 h 1401"/>
                <a:gd name="T66" fmla="*/ 1411987 w 2950"/>
                <a:gd name="T67" fmla="*/ 210971 h 1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950" h="1401">
                  <a:moveTo>
                    <a:pt x="2492" y="746"/>
                  </a:moveTo>
                  <a:cubicBezTo>
                    <a:pt x="2542" y="735"/>
                    <a:pt x="2591" y="723"/>
                    <a:pt x="2639" y="705"/>
                  </a:cubicBezTo>
                  <a:cubicBezTo>
                    <a:pt x="2700" y="683"/>
                    <a:pt x="2754" y="656"/>
                    <a:pt x="2804" y="614"/>
                  </a:cubicBezTo>
                  <a:cubicBezTo>
                    <a:pt x="2852" y="573"/>
                    <a:pt x="2887" y="517"/>
                    <a:pt x="2905" y="457"/>
                  </a:cubicBezTo>
                  <a:cubicBezTo>
                    <a:pt x="2950" y="312"/>
                    <a:pt x="2891" y="194"/>
                    <a:pt x="2795" y="98"/>
                  </a:cubicBezTo>
                  <a:cubicBezTo>
                    <a:pt x="2661" y="59"/>
                    <a:pt x="2521" y="19"/>
                    <a:pt x="2468" y="8"/>
                  </a:cubicBezTo>
                  <a:cubicBezTo>
                    <a:pt x="2427" y="0"/>
                    <a:pt x="2414" y="24"/>
                    <a:pt x="2424" y="66"/>
                  </a:cubicBezTo>
                  <a:cubicBezTo>
                    <a:pt x="2434" y="111"/>
                    <a:pt x="2447" y="155"/>
                    <a:pt x="2463" y="197"/>
                  </a:cubicBezTo>
                  <a:cubicBezTo>
                    <a:pt x="2477" y="238"/>
                    <a:pt x="2471" y="253"/>
                    <a:pt x="2430" y="261"/>
                  </a:cubicBezTo>
                  <a:cubicBezTo>
                    <a:pt x="2378" y="273"/>
                    <a:pt x="2325" y="286"/>
                    <a:pt x="2273" y="297"/>
                  </a:cubicBezTo>
                  <a:cubicBezTo>
                    <a:pt x="2165" y="319"/>
                    <a:pt x="2061" y="356"/>
                    <a:pt x="1954" y="382"/>
                  </a:cubicBezTo>
                  <a:cubicBezTo>
                    <a:pt x="1916" y="391"/>
                    <a:pt x="737" y="769"/>
                    <a:pt x="637" y="796"/>
                  </a:cubicBezTo>
                  <a:cubicBezTo>
                    <a:pt x="466" y="842"/>
                    <a:pt x="300" y="902"/>
                    <a:pt x="131" y="951"/>
                  </a:cubicBezTo>
                  <a:cubicBezTo>
                    <a:pt x="101" y="960"/>
                    <a:pt x="71" y="969"/>
                    <a:pt x="46" y="989"/>
                  </a:cubicBezTo>
                  <a:cubicBezTo>
                    <a:pt x="0" y="1026"/>
                    <a:pt x="1" y="1071"/>
                    <a:pt x="49" y="1103"/>
                  </a:cubicBezTo>
                  <a:cubicBezTo>
                    <a:pt x="84" y="1126"/>
                    <a:pt x="101" y="1155"/>
                    <a:pt x="90" y="1198"/>
                  </a:cubicBezTo>
                  <a:cubicBezTo>
                    <a:pt x="82" y="1226"/>
                    <a:pt x="70" y="1291"/>
                    <a:pt x="62" y="1331"/>
                  </a:cubicBezTo>
                  <a:cubicBezTo>
                    <a:pt x="61" y="1356"/>
                    <a:pt x="59" y="1373"/>
                    <a:pt x="59" y="1388"/>
                  </a:cubicBezTo>
                  <a:cubicBezTo>
                    <a:pt x="59" y="1385"/>
                    <a:pt x="59" y="1382"/>
                    <a:pt x="60" y="1378"/>
                  </a:cubicBezTo>
                  <a:cubicBezTo>
                    <a:pt x="82" y="1383"/>
                    <a:pt x="106" y="1386"/>
                    <a:pt x="129" y="1389"/>
                  </a:cubicBezTo>
                  <a:cubicBezTo>
                    <a:pt x="242" y="1401"/>
                    <a:pt x="359" y="1376"/>
                    <a:pt x="470" y="1351"/>
                  </a:cubicBezTo>
                  <a:cubicBezTo>
                    <a:pt x="616" y="1317"/>
                    <a:pt x="758" y="1276"/>
                    <a:pt x="901" y="1229"/>
                  </a:cubicBezTo>
                  <a:cubicBezTo>
                    <a:pt x="1053" y="1178"/>
                    <a:pt x="1204" y="1124"/>
                    <a:pt x="1360" y="1082"/>
                  </a:cubicBezTo>
                  <a:cubicBezTo>
                    <a:pt x="1440" y="1061"/>
                    <a:pt x="1521" y="1044"/>
                    <a:pt x="1601" y="1022"/>
                  </a:cubicBezTo>
                  <a:cubicBezTo>
                    <a:pt x="1681" y="1000"/>
                    <a:pt x="1760" y="976"/>
                    <a:pt x="1838" y="950"/>
                  </a:cubicBezTo>
                  <a:cubicBezTo>
                    <a:pt x="1865" y="942"/>
                    <a:pt x="1891" y="933"/>
                    <a:pt x="1918" y="924"/>
                  </a:cubicBezTo>
                  <a:cubicBezTo>
                    <a:pt x="1918" y="924"/>
                    <a:pt x="1918" y="924"/>
                    <a:pt x="1918" y="924"/>
                  </a:cubicBezTo>
                  <a:cubicBezTo>
                    <a:pt x="1932" y="899"/>
                    <a:pt x="1953" y="881"/>
                    <a:pt x="1976" y="877"/>
                  </a:cubicBezTo>
                  <a:cubicBezTo>
                    <a:pt x="1996" y="873"/>
                    <a:pt x="2012" y="878"/>
                    <a:pt x="2025" y="888"/>
                  </a:cubicBezTo>
                  <a:cubicBezTo>
                    <a:pt x="2121" y="855"/>
                    <a:pt x="2217" y="823"/>
                    <a:pt x="2315" y="794"/>
                  </a:cubicBezTo>
                  <a:cubicBezTo>
                    <a:pt x="2373" y="776"/>
                    <a:pt x="2433" y="760"/>
                    <a:pt x="2492" y="746"/>
                  </a:cubicBezTo>
                  <a:close/>
                  <a:moveTo>
                    <a:pt x="2705" y="403"/>
                  </a:moveTo>
                  <a:cubicBezTo>
                    <a:pt x="2704" y="411"/>
                    <a:pt x="2701" y="418"/>
                    <a:pt x="2698" y="419"/>
                  </a:cubicBezTo>
                  <a:cubicBezTo>
                    <a:pt x="2698" y="420"/>
                    <a:pt x="2705" y="405"/>
                    <a:pt x="2705" y="403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7" name="Freeform 1039">
              <a:extLst>
                <a:ext uri="{FF2B5EF4-FFF2-40B4-BE49-F238E27FC236}">
                  <a16:creationId xmlns:a16="http://schemas.microsoft.com/office/drawing/2014/main" id="{32E410E6-997A-4F12-8C43-E0C9F647F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0613" y="5162551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8" name="Freeform 1040">
              <a:extLst>
                <a:ext uri="{FF2B5EF4-FFF2-40B4-BE49-F238E27FC236}">
                  <a16:creationId xmlns:a16="http://schemas.microsoft.com/office/drawing/2014/main" id="{760266A9-E7C0-4EE8-8E31-98F95DFF7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7438" y="5160963"/>
              <a:ext cx="0" cy="0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69" name="Freeform 1041">
              <a:extLst>
                <a:ext uri="{FF2B5EF4-FFF2-40B4-BE49-F238E27FC236}">
                  <a16:creationId xmlns:a16="http://schemas.microsoft.com/office/drawing/2014/main" id="{21F40E31-74B5-4DBC-9161-3E334A190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8" y="5810251"/>
              <a:ext cx="0" cy="3175"/>
            </a:xfrm>
            <a:custGeom>
              <a:avLst/>
              <a:gdLst>
                <a:gd name="T0" fmla="*/ 1 w 1"/>
                <a:gd name="T1" fmla="*/ 3175 h 5"/>
                <a:gd name="T2" fmla="*/ 0 w 1"/>
                <a:gd name="T3" fmla="*/ 0 h 5"/>
                <a:gd name="T4" fmla="*/ 1 w 1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2"/>
                    <a:pt x="0" y="0"/>
                  </a:cubicBezTo>
                  <a:cubicBezTo>
                    <a:pt x="1" y="2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0" name="Freeform 1042">
              <a:extLst>
                <a:ext uri="{FF2B5EF4-FFF2-40B4-BE49-F238E27FC236}">
                  <a16:creationId xmlns:a16="http://schemas.microsoft.com/office/drawing/2014/main" id="{5E4BAF79-27F9-4132-885E-50404C0DE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263" y="5159376"/>
              <a:ext cx="1588" cy="1588"/>
            </a:xfrm>
            <a:custGeom>
              <a:avLst/>
              <a:gdLst>
                <a:gd name="T0" fmla="*/ 0 w 3"/>
                <a:gd name="T1" fmla="*/ 0 h 1"/>
                <a:gd name="T2" fmla="*/ 1588 w 3"/>
                <a:gd name="T3" fmla="*/ 1588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1" name="Freeform 1043">
              <a:extLst>
                <a:ext uri="{FF2B5EF4-FFF2-40B4-BE49-F238E27FC236}">
                  <a16:creationId xmlns:a16="http://schemas.microsoft.com/office/drawing/2014/main" id="{89D9BE25-EF9C-4480-9A1B-5D7AEEB84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7913" y="5157788"/>
              <a:ext cx="0" cy="0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2" name="Freeform 1044">
              <a:extLst>
                <a:ext uri="{FF2B5EF4-FFF2-40B4-BE49-F238E27FC236}">
                  <a16:creationId xmlns:a16="http://schemas.microsoft.com/office/drawing/2014/main" id="{125B35E1-8924-45CE-8E2F-B97A81769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1088" y="5159376"/>
              <a:ext cx="1588" cy="0"/>
            </a:xfrm>
            <a:custGeom>
              <a:avLst/>
              <a:gdLst>
                <a:gd name="T0" fmla="*/ 0 w 3"/>
                <a:gd name="T1" fmla="*/ 0 h 1"/>
                <a:gd name="T2" fmla="*/ 1588 w 3"/>
                <a:gd name="T3" fmla="*/ 1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3" name="Freeform 1045">
              <a:extLst>
                <a:ext uri="{FF2B5EF4-FFF2-40B4-BE49-F238E27FC236}">
                  <a16:creationId xmlns:a16="http://schemas.microsoft.com/office/drawing/2014/main" id="{83227627-9217-4406-A067-867CEA516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650" y="5510213"/>
              <a:ext cx="325438" cy="962025"/>
            </a:xfrm>
            <a:custGeom>
              <a:avLst/>
              <a:gdLst>
                <a:gd name="T0" fmla="*/ 266315 w 622"/>
                <a:gd name="T1" fmla="*/ 4706 h 1840"/>
                <a:gd name="T2" fmla="*/ 250619 w 622"/>
                <a:gd name="T3" fmla="*/ 34507 h 1840"/>
                <a:gd name="T4" fmla="*/ 269454 w 622"/>
                <a:gd name="T5" fmla="*/ 122344 h 1840"/>
                <a:gd name="T6" fmla="*/ 295092 w 622"/>
                <a:gd name="T7" fmla="*/ 172014 h 1840"/>
                <a:gd name="T8" fmla="*/ 282011 w 622"/>
                <a:gd name="T9" fmla="*/ 260374 h 1840"/>
                <a:gd name="T10" fmla="*/ 196728 w 622"/>
                <a:gd name="T11" fmla="*/ 322069 h 1840"/>
                <a:gd name="T12" fmla="*/ 109351 w 622"/>
                <a:gd name="T13" fmla="*/ 302724 h 1840"/>
                <a:gd name="T14" fmla="*/ 58077 w 622"/>
                <a:gd name="T15" fmla="*/ 186131 h 1840"/>
                <a:gd name="T16" fmla="*/ 60169 w 622"/>
                <a:gd name="T17" fmla="*/ 108751 h 1840"/>
                <a:gd name="T18" fmla="*/ 50752 w 622"/>
                <a:gd name="T19" fmla="*/ 53852 h 1840"/>
                <a:gd name="T20" fmla="*/ 32439 w 622"/>
                <a:gd name="T21" fmla="*/ 35553 h 1840"/>
                <a:gd name="T22" fmla="*/ 2093 w 622"/>
                <a:gd name="T23" fmla="*/ 80517 h 1840"/>
                <a:gd name="T24" fmla="*/ 12557 w 622"/>
                <a:gd name="T25" fmla="*/ 200770 h 1840"/>
                <a:gd name="T26" fmla="*/ 53891 w 622"/>
                <a:gd name="T27" fmla="*/ 572509 h 1840"/>
                <a:gd name="T28" fmla="*/ 47612 w 622"/>
                <a:gd name="T29" fmla="*/ 804127 h 1840"/>
                <a:gd name="T30" fmla="*/ 36102 w 622"/>
                <a:gd name="T31" fmla="*/ 913924 h 1840"/>
                <a:gd name="T32" fmla="*/ 77959 w 622"/>
                <a:gd name="T33" fmla="*/ 951568 h 1840"/>
                <a:gd name="T34" fmla="*/ 95225 w 622"/>
                <a:gd name="T35" fmla="*/ 915492 h 1840"/>
                <a:gd name="T36" fmla="*/ 115107 w 622"/>
                <a:gd name="T37" fmla="*/ 704265 h 1840"/>
                <a:gd name="T38" fmla="*/ 126094 w 622"/>
                <a:gd name="T39" fmla="*/ 627408 h 1840"/>
                <a:gd name="T40" fmla="*/ 199867 w 622"/>
                <a:gd name="T41" fmla="*/ 591332 h 1840"/>
                <a:gd name="T42" fmla="*/ 232306 w 622"/>
                <a:gd name="T43" fmla="*/ 645707 h 1840"/>
                <a:gd name="T44" fmla="*/ 244863 w 622"/>
                <a:gd name="T45" fmla="*/ 722564 h 1840"/>
                <a:gd name="T46" fmla="*/ 257944 w 622"/>
                <a:gd name="T47" fmla="*/ 908173 h 1840"/>
                <a:gd name="T48" fmla="*/ 263176 w 622"/>
                <a:gd name="T49" fmla="*/ 930132 h 1840"/>
                <a:gd name="T50" fmla="*/ 291429 w 622"/>
                <a:gd name="T51" fmla="*/ 947385 h 1840"/>
                <a:gd name="T52" fmla="*/ 316020 w 622"/>
                <a:gd name="T53" fmla="*/ 925949 h 1840"/>
                <a:gd name="T54" fmla="*/ 317590 w 622"/>
                <a:gd name="T55" fmla="*/ 899807 h 1840"/>
                <a:gd name="T56" fmla="*/ 311311 w 622"/>
                <a:gd name="T57" fmla="*/ 674986 h 1840"/>
                <a:gd name="T58" fmla="*/ 313404 w 622"/>
                <a:gd name="T59" fmla="*/ 372262 h 1840"/>
                <a:gd name="T60" fmla="*/ 321252 w 622"/>
                <a:gd name="T61" fmla="*/ 66923 h 1840"/>
                <a:gd name="T62" fmla="*/ 305556 w 622"/>
                <a:gd name="T63" fmla="*/ 20914 h 1840"/>
                <a:gd name="T64" fmla="*/ 266315 w 622"/>
                <a:gd name="T65" fmla="*/ 4706 h 18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22" h="1840">
                  <a:moveTo>
                    <a:pt x="509" y="9"/>
                  </a:moveTo>
                  <a:cubicBezTo>
                    <a:pt x="482" y="19"/>
                    <a:pt x="479" y="44"/>
                    <a:pt x="479" y="66"/>
                  </a:cubicBezTo>
                  <a:cubicBezTo>
                    <a:pt x="480" y="132"/>
                    <a:pt x="467" y="179"/>
                    <a:pt x="515" y="234"/>
                  </a:cubicBezTo>
                  <a:cubicBezTo>
                    <a:pt x="534" y="255"/>
                    <a:pt x="561" y="301"/>
                    <a:pt x="564" y="329"/>
                  </a:cubicBezTo>
                  <a:cubicBezTo>
                    <a:pt x="569" y="388"/>
                    <a:pt x="566" y="446"/>
                    <a:pt x="539" y="498"/>
                  </a:cubicBezTo>
                  <a:cubicBezTo>
                    <a:pt x="503" y="564"/>
                    <a:pt x="457" y="608"/>
                    <a:pt x="376" y="616"/>
                  </a:cubicBezTo>
                  <a:cubicBezTo>
                    <a:pt x="321" y="621"/>
                    <a:pt x="255" y="604"/>
                    <a:pt x="209" y="579"/>
                  </a:cubicBezTo>
                  <a:cubicBezTo>
                    <a:pt x="144" y="545"/>
                    <a:pt x="86" y="448"/>
                    <a:pt x="111" y="356"/>
                  </a:cubicBezTo>
                  <a:cubicBezTo>
                    <a:pt x="125" y="307"/>
                    <a:pt x="122" y="257"/>
                    <a:pt x="115" y="208"/>
                  </a:cubicBezTo>
                  <a:cubicBezTo>
                    <a:pt x="111" y="173"/>
                    <a:pt x="105" y="138"/>
                    <a:pt x="97" y="103"/>
                  </a:cubicBezTo>
                  <a:cubicBezTo>
                    <a:pt x="93" y="84"/>
                    <a:pt x="82" y="70"/>
                    <a:pt x="62" y="68"/>
                  </a:cubicBezTo>
                  <a:cubicBezTo>
                    <a:pt x="7" y="63"/>
                    <a:pt x="5" y="133"/>
                    <a:pt x="4" y="154"/>
                  </a:cubicBezTo>
                  <a:cubicBezTo>
                    <a:pt x="0" y="232"/>
                    <a:pt x="10" y="308"/>
                    <a:pt x="24" y="384"/>
                  </a:cubicBezTo>
                  <a:cubicBezTo>
                    <a:pt x="68" y="619"/>
                    <a:pt x="103" y="855"/>
                    <a:pt x="103" y="1095"/>
                  </a:cubicBezTo>
                  <a:cubicBezTo>
                    <a:pt x="102" y="1243"/>
                    <a:pt x="102" y="1390"/>
                    <a:pt x="91" y="1538"/>
                  </a:cubicBezTo>
                  <a:cubicBezTo>
                    <a:pt x="86" y="1608"/>
                    <a:pt x="77" y="1678"/>
                    <a:pt x="69" y="1748"/>
                  </a:cubicBezTo>
                  <a:cubicBezTo>
                    <a:pt x="63" y="1805"/>
                    <a:pt x="99" y="1840"/>
                    <a:pt x="149" y="1820"/>
                  </a:cubicBezTo>
                  <a:cubicBezTo>
                    <a:pt x="178" y="1809"/>
                    <a:pt x="182" y="1777"/>
                    <a:pt x="182" y="1751"/>
                  </a:cubicBezTo>
                  <a:cubicBezTo>
                    <a:pt x="185" y="1616"/>
                    <a:pt x="211" y="1482"/>
                    <a:pt x="220" y="1347"/>
                  </a:cubicBezTo>
                  <a:cubicBezTo>
                    <a:pt x="224" y="1298"/>
                    <a:pt x="226" y="1248"/>
                    <a:pt x="241" y="1200"/>
                  </a:cubicBezTo>
                  <a:cubicBezTo>
                    <a:pt x="261" y="1134"/>
                    <a:pt x="320" y="1107"/>
                    <a:pt x="382" y="1131"/>
                  </a:cubicBezTo>
                  <a:cubicBezTo>
                    <a:pt x="428" y="1149"/>
                    <a:pt x="431" y="1192"/>
                    <a:pt x="444" y="1235"/>
                  </a:cubicBezTo>
                  <a:cubicBezTo>
                    <a:pt x="458" y="1282"/>
                    <a:pt x="465" y="1332"/>
                    <a:pt x="468" y="1382"/>
                  </a:cubicBezTo>
                  <a:cubicBezTo>
                    <a:pt x="476" y="1500"/>
                    <a:pt x="484" y="1618"/>
                    <a:pt x="493" y="1737"/>
                  </a:cubicBezTo>
                  <a:cubicBezTo>
                    <a:pt x="494" y="1751"/>
                    <a:pt x="498" y="1765"/>
                    <a:pt x="503" y="1779"/>
                  </a:cubicBezTo>
                  <a:cubicBezTo>
                    <a:pt x="511" y="1805"/>
                    <a:pt x="532" y="1813"/>
                    <a:pt x="557" y="1812"/>
                  </a:cubicBezTo>
                  <a:cubicBezTo>
                    <a:pt x="582" y="1811"/>
                    <a:pt x="600" y="1797"/>
                    <a:pt x="604" y="1771"/>
                  </a:cubicBezTo>
                  <a:cubicBezTo>
                    <a:pt x="607" y="1755"/>
                    <a:pt x="607" y="1738"/>
                    <a:pt x="607" y="1721"/>
                  </a:cubicBezTo>
                  <a:cubicBezTo>
                    <a:pt x="612" y="1578"/>
                    <a:pt x="602" y="1435"/>
                    <a:pt x="595" y="1291"/>
                  </a:cubicBezTo>
                  <a:cubicBezTo>
                    <a:pt x="585" y="1098"/>
                    <a:pt x="585" y="905"/>
                    <a:pt x="599" y="712"/>
                  </a:cubicBezTo>
                  <a:cubicBezTo>
                    <a:pt x="608" y="577"/>
                    <a:pt x="622" y="173"/>
                    <a:pt x="614" y="128"/>
                  </a:cubicBezTo>
                  <a:cubicBezTo>
                    <a:pt x="609" y="98"/>
                    <a:pt x="602" y="66"/>
                    <a:pt x="584" y="40"/>
                  </a:cubicBezTo>
                  <a:cubicBezTo>
                    <a:pt x="566" y="13"/>
                    <a:pt x="534" y="0"/>
                    <a:pt x="50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4" name="Freeform 1046">
              <a:extLst>
                <a:ext uri="{FF2B5EF4-FFF2-40B4-BE49-F238E27FC236}">
                  <a16:creationId xmlns:a16="http://schemas.microsoft.com/office/drawing/2014/main" id="{47A073C8-44F8-494E-9EB8-627D2E39D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3025" y="5678488"/>
              <a:ext cx="247650" cy="228600"/>
            </a:xfrm>
            <a:custGeom>
              <a:avLst/>
              <a:gdLst>
                <a:gd name="T0" fmla="*/ 171046 w 472"/>
                <a:gd name="T1" fmla="*/ 19267 h 439"/>
                <a:gd name="T2" fmla="*/ 71881 w 472"/>
                <a:gd name="T3" fmla="*/ 18746 h 439"/>
                <a:gd name="T4" fmla="*/ 11018 w 472"/>
                <a:gd name="T5" fmla="*/ 108312 h 439"/>
                <a:gd name="T6" fmla="*/ 115955 w 472"/>
                <a:gd name="T7" fmla="*/ 226517 h 439"/>
                <a:gd name="T8" fmla="*/ 185213 w 472"/>
                <a:gd name="T9" fmla="*/ 202564 h 439"/>
                <a:gd name="T10" fmla="*/ 171046 w 472"/>
                <a:gd name="T11" fmla="*/ 19267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2" h="439">
                  <a:moveTo>
                    <a:pt x="326" y="37"/>
                  </a:moveTo>
                  <a:cubicBezTo>
                    <a:pt x="257" y="0"/>
                    <a:pt x="197" y="9"/>
                    <a:pt x="137" y="36"/>
                  </a:cubicBezTo>
                  <a:cubicBezTo>
                    <a:pt x="70" y="66"/>
                    <a:pt x="34" y="131"/>
                    <a:pt x="21" y="208"/>
                  </a:cubicBezTo>
                  <a:cubicBezTo>
                    <a:pt x="0" y="341"/>
                    <a:pt x="116" y="438"/>
                    <a:pt x="221" y="435"/>
                  </a:cubicBezTo>
                  <a:cubicBezTo>
                    <a:pt x="270" y="439"/>
                    <a:pt x="313" y="419"/>
                    <a:pt x="353" y="389"/>
                  </a:cubicBezTo>
                  <a:cubicBezTo>
                    <a:pt x="472" y="301"/>
                    <a:pt x="455" y="107"/>
                    <a:pt x="32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5" name="Freeform 1047">
              <a:extLst>
                <a:ext uri="{FF2B5EF4-FFF2-40B4-BE49-F238E27FC236}">
                  <a16:creationId xmlns:a16="http://schemas.microsoft.com/office/drawing/2014/main" id="{877D9FF4-2188-45B0-AF6F-AFE066E5C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7688" y="5597526"/>
              <a:ext cx="234950" cy="223838"/>
            </a:xfrm>
            <a:custGeom>
              <a:avLst/>
              <a:gdLst>
                <a:gd name="T0" fmla="*/ 48341 w 452"/>
                <a:gd name="T1" fmla="*/ 56091 h 427"/>
                <a:gd name="T2" fmla="*/ 125272 w 452"/>
                <a:gd name="T3" fmla="*/ 218596 h 427"/>
                <a:gd name="T4" fmla="*/ 234950 w 452"/>
                <a:gd name="T5" fmla="*/ 100124 h 427"/>
                <a:gd name="T6" fmla="*/ 185569 w 452"/>
                <a:gd name="T7" fmla="*/ 25162 h 427"/>
                <a:gd name="T8" fmla="*/ 48341 w 452"/>
                <a:gd name="T9" fmla="*/ 56091 h 4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2" h="427">
                  <a:moveTo>
                    <a:pt x="93" y="107"/>
                  </a:moveTo>
                  <a:cubicBezTo>
                    <a:pt x="0" y="241"/>
                    <a:pt x="79" y="400"/>
                    <a:pt x="241" y="417"/>
                  </a:cubicBezTo>
                  <a:cubicBezTo>
                    <a:pt x="388" y="427"/>
                    <a:pt x="448" y="305"/>
                    <a:pt x="452" y="191"/>
                  </a:cubicBezTo>
                  <a:cubicBezTo>
                    <a:pt x="451" y="158"/>
                    <a:pt x="436" y="96"/>
                    <a:pt x="357" y="48"/>
                  </a:cubicBezTo>
                  <a:cubicBezTo>
                    <a:pt x="320" y="21"/>
                    <a:pt x="163" y="0"/>
                    <a:pt x="9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6" name="Freeform 1048">
              <a:extLst>
                <a:ext uri="{FF2B5EF4-FFF2-40B4-BE49-F238E27FC236}">
                  <a16:creationId xmlns:a16="http://schemas.microsoft.com/office/drawing/2014/main" id="{69A3EEE8-670D-4134-8029-4BE584A2A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5" y="5707063"/>
              <a:ext cx="215900" cy="206375"/>
            </a:xfrm>
            <a:custGeom>
              <a:avLst/>
              <a:gdLst>
                <a:gd name="T0" fmla="*/ 95956 w 414"/>
                <a:gd name="T1" fmla="*/ 197448 h 393"/>
                <a:gd name="T2" fmla="*/ 154363 w 414"/>
                <a:gd name="T3" fmla="*/ 179594 h 393"/>
                <a:gd name="T4" fmla="*/ 212771 w 414"/>
                <a:gd name="T5" fmla="*/ 120254 h 393"/>
                <a:gd name="T6" fmla="*/ 170008 w 414"/>
                <a:gd name="T7" fmla="*/ 23631 h 393"/>
                <a:gd name="T8" fmla="*/ 55800 w 414"/>
                <a:gd name="T9" fmla="*/ 23106 h 393"/>
                <a:gd name="T10" fmla="*/ 9908 w 414"/>
                <a:gd name="T11" fmla="*/ 141784 h 393"/>
                <a:gd name="T12" fmla="*/ 95956 w 414"/>
                <a:gd name="T13" fmla="*/ 197448 h 3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4" h="393">
                  <a:moveTo>
                    <a:pt x="184" y="376"/>
                  </a:moveTo>
                  <a:cubicBezTo>
                    <a:pt x="222" y="368"/>
                    <a:pt x="261" y="359"/>
                    <a:pt x="296" y="342"/>
                  </a:cubicBezTo>
                  <a:cubicBezTo>
                    <a:pt x="353" y="313"/>
                    <a:pt x="414" y="283"/>
                    <a:pt x="408" y="229"/>
                  </a:cubicBezTo>
                  <a:cubicBezTo>
                    <a:pt x="403" y="137"/>
                    <a:pt x="390" y="77"/>
                    <a:pt x="326" y="45"/>
                  </a:cubicBezTo>
                  <a:cubicBezTo>
                    <a:pt x="253" y="8"/>
                    <a:pt x="178" y="0"/>
                    <a:pt x="107" y="44"/>
                  </a:cubicBezTo>
                  <a:cubicBezTo>
                    <a:pt x="41" y="85"/>
                    <a:pt x="0" y="195"/>
                    <a:pt x="19" y="270"/>
                  </a:cubicBezTo>
                  <a:cubicBezTo>
                    <a:pt x="38" y="345"/>
                    <a:pt x="109" y="393"/>
                    <a:pt x="184" y="3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7" name="Freeform 1049">
              <a:extLst>
                <a:ext uri="{FF2B5EF4-FFF2-40B4-BE49-F238E27FC236}">
                  <a16:creationId xmlns:a16="http://schemas.microsoft.com/office/drawing/2014/main" id="{5E5909D8-96F4-4E0A-A1D6-74E384AF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5063" y="5635626"/>
              <a:ext cx="560388" cy="844550"/>
            </a:xfrm>
            <a:custGeom>
              <a:avLst/>
              <a:gdLst>
                <a:gd name="T0" fmla="*/ 535366 w 1075"/>
                <a:gd name="T1" fmla="*/ 1571 h 1613"/>
                <a:gd name="T2" fmla="*/ 504089 w 1075"/>
                <a:gd name="T3" fmla="*/ 32463 h 1613"/>
                <a:gd name="T4" fmla="*/ 492620 w 1075"/>
                <a:gd name="T5" fmla="*/ 113095 h 1613"/>
                <a:gd name="T6" fmla="*/ 480630 w 1075"/>
                <a:gd name="T7" fmla="*/ 193728 h 1613"/>
                <a:gd name="T8" fmla="*/ 457172 w 1075"/>
                <a:gd name="T9" fmla="*/ 223049 h 1613"/>
                <a:gd name="T10" fmla="*/ 406086 w 1075"/>
                <a:gd name="T11" fmla="*/ 257082 h 1613"/>
                <a:gd name="T12" fmla="*/ 287231 w 1075"/>
                <a:gd name="T13" fmla="*/ 285356 h 1613"/>
                <a:gd name="T14" fmla="*/ 222070 w 1075"/>
                <a:gd name="T15" fmla="*/ 238757 h 1613"/>
                <a:gd name="T16" fmla="*/ 158473 w 1075"/>
                <a:gd name="T17" fmla="*/ 234045 h 1613"/>
                <a:gd name="T18" fmla="*/ 93311 w 1075"/>
                <a:gd name="T19" fmla="*/ 301588 h 1613"/>
                <a:gd name="T20" fmla="*/ 85492 w 1075"/>
                <a:gd name="T21" fmla="*/ 281691 h 1613"/>
                <a:gd name="T22" fmla="*/ 68810 w 1075"/>
                <a:gd name="T23" fmla="*/ 232474 h 1613"/>
                <a:gd name="T24" fmla="*/ 8341 w 1075"/>
                <a:gd name="T25" fmla="*/ 234568 h 1613"/>
                <a:gd name="T26" fmla="*/ 2606 w 1075"/>
                <a:gd name="T27" fmla="*/ 269125 h 1613"/>
                <a:gd name="T28" fmla="*/ 57342 w 1075"/>
                <a:gd name="T29" fmla="*/ 433009 h 1613"/>
                <a:gd name="T30" fmla="*/ 86534 w 1075"/>
                <a:gd name="T31" fmla="*/ 446098 h 1613"/>
                <a:gd name="T32" fmla="*/ 118854 w 1075"/>
                <a:gd name="T33" fmla="*/ 416777 h 1613"/>
                <a:gd name="T34" fmla="*/ 173069 w 1075"/>
                <a:gd name="T35" fmla="*/ 280644 h 1613"/>
                <a:gd name="T36" fmla="*/ 185058 w 1075"/>
                <a:gd name="T37" fmla="*/ 272267 h 1613"/>
                <a:gd name="T38" fmla="*/ 186622 w 1075"/>
                <a:gd name="T39" fmla="*/ 285880 h 1613"/>
                <a:gd name="T40" fmla="*/ 169941 w 1075"/>
                <a:gd name="T41" fmla="*/ 321484 h 1613"/>
                <a:gd name="T42" fmla="*/ 107386 w 1075"/>
                <a:gd name="T43" fmla="*/ 519401 h 1613"/>
                <a:gd name="T44" fmla="*/ 81843 w 1075"/>
                <a:gd name="T45" fmla="*/ 700563 h 1613"/>
                <a:gd name="T46" fmla="*/ 78715 w 1075"/>
                <a:gd name="T47" fmla="*/ 804757 h 1613"/>
                <a:gd name="T48" fmla="*/ 113120 w 1075"/>
                <a:gd name="T49" fmla="*/ 842456 h 1613"/>
                <a:gd name="T50" fmla="*/ 148047 w 1075"/>
                <a:gd name="T51" fmla="*/ 802139 h 1613"/>
                <a:gd name="T52" fmla="*/ 180367 w 1075"/>
                <a:gd name="T53" fmla="*/ 555005 h 1613"/>
                <a:gd name="T54" fmla="*/ 223113 w 1075"/>
                <a:gd name="T55" fmla="*/ 525160 h 1613"/>
                <a:gd name="T56" fmla="*/ 260124 w 1075"/>
                <a:gd name="T57" fmla="*/ 543486 h 1613"/>
                <a:gd name="T58" fmla="*/ 279412 w 1075"/>
                <a:gd name="T59" fmla="*/ 667577 h 1613"/>
                <a:gd name="T60" fmla="*/ 291923 w 1075"/>
                <a:gd name="T61" fmla="*/ 788002 h 1613"/>
                <a:gd name="T62" fmla="*/ 298700 w 1075"/>
                <a:gd name="T63" fmla="*/ 815753 h 1613"/>
                <a:gd name="T64" fmla="*/ 348222 w 1075"/>
                <a:gd name="T65" fmla="*/ 837743 h 1613"/>
                <a:gd name="T66" fmla="*/ 358648 w 1075"/>
                <a:gd name="T67" fmla="*/ 799521 h 1613"/>
                <a:gd name="T68" fmla="*/ 350829 w 1075"/>
                <a:gd name="T69" fmla="*/ 755016 h 1613"/>
                <a:gd name="T70" fmla="*/ 341446 w 1075"/>
                <a:gd name="T71" fmla="*/ 534061 h 1613"/>
                <a:gd name="T72" fmla="*/ 347701 w 1075"/>
                <a:gd name="T73" fmla="*/ 489033 h 1613"/>
                <a:gd name="T74" fmla="*/ 383670 w 1075"/>
                <a:gd name="T75" fmla="*/ 357088 h 1613"/>
                <a:gd name="T76" fmla="*/ 395660 w 1075"/>
                <a:gd name="T77" fmla="*/ 351329 h 1613"/>
                <a:gd name="T78" fmla="*/ 420682 w 1075"/>
                <a:gd name="T79" fmla="*/ 349758 h 1613"/>
                <a:gd name="T80" fmla="*/ 507738 w 1075"/>
                <a:gd name="T81" fmla="*/ 271219 h 1613"/>
                <a:gd name="T82" fmla="*/ 547356 w 1075"/>
                <a:gd name="T83" fmla="*/ 181162 h 1613"/>
                <a:gd name="T84" fmla="*/ 553611 w 1075"/>
                <a:gd name="T85" fmla="*/ 123044 h 1613"/>
                <a:gd name="T86" fmla="*/ 559867 w 1075"/>
                <a:gd name="T87" fmla="*/ 38746 h 1613"/>
                <a:gd name="T88" fmla="*/ 535366 w 1075"/>
                <a:gd name="T89" fmla="*/ 1571 h 16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75" h="1613">
                  <a:moveTo>
                    <a:pt x="1027" y="3"/>
                  </a:moveTo>
                  <a:cubicBezTo>
                    <a:pt x="997" y="0"/>
                    <a:pt x="978" y="23"/>
                    <a:pt x="967" y="62"/>
                  </a:cubicBezTo>
                  <a:cubicBezTo>
                    <a:pt x="952" y="112"/>
                    <a:pt x="946" y="164"/>
                    <a:pt x="945" y="216"/>
                  </a:cubicBezTo>
                  <a:cubicBezTo>
                    <a:pt x="943" y="268"/>
                    <a:pt x="936" y="319"/>
                    <a:pt x="922" y="370"/>
                  </a:cubicBezTo>
                  <a:cubicBezTo>
                    <a:pt x="914" y="395"/>
                    <a:pt x="902" y="415"/>
                    <a:pt x="877" y="426"/>
                  </a:cubicBezTo>
                  <a:cubicBezTo>
                    <a:pt x="840" y="441"/>
                    <a:pt x="810" y="467"/>
                    <a:pt x="779" y="491"/>
                  </a:cubicBezTo>
                  <a:cubicBezTo>
                    <a:pt x="711" y="542"/>
                    <a:pt x="639" y="569"/>
                    <a:pt x="551" y="545"/>
                  </a:cubicBezTo>
                  <a:cubicBezTo>
                    <a:pt x="497" y="531"/>
                    <a:pt x="463" y="492"/>
                    <a:pt x="426" y="456"/>
                  </a:cubicBezTo>
                  <a:cubicBezTo>
                    <a:pt x="380" y="412"/>
                    <a:pt x="358" y="410"/>
                    <a:pt x="304" y="447"/>
                  </a:cubicBezTo>
                  <a:cubicBezTo>
                    <a:pt x="255" y="482"/>
                    <a:pt x="218" y="528"/>
                    <a:pt x="179" y="576"/>
                  </a:cubicBezTo>
                  <a:cubicBezTo>
                    <a:pt x="167" y="563"/>
                    <a:pt x="167" y="550"/>
                    <a:pt x="164" y="538"/>
                  </a:cubicBezTo>
                  <a:cubicBezTo>
                    <a:pt x="157" y="506"/>
                    <a:pt x="149" y="473"/>
                    <a:pt x="132" y="444"/>
                  </a:cubicBezTo>
                  <a:cubicBezTo>
                    <a:pt x="99" y="391"/>
                    <a:pt x="47" y="393"/>
                    <a:pt x="16" y="448"/>
                  </a:cubicBezTo>
                  <a:cubicBezTo>
                    <a:pt x="5" y="468"/>
                    <a:pt x="0" y="491"/>
                    <a:pt x="5" y="514"/>
                  </a:cubicBezTo>
                  <a:cubicBezTo>
                    <a:pt x="28" y="622"/>
                    <a:pt x="67" y="725"/>
                    <a:pt x="110" y="827"/>
                  </a:cubicBezTo>
                  <a:cubicBezTo>
                    <a:pt x="121" y="853"/>
                    <a:pt x="141" y="858"/>
                    <a:pt x="166" y="852"/>
                  </a:cubicBezTo>
                  <a:cubicBezTo>
                    <a:pt x="197" y="845"/>
                    <a:pt x="220" y="834"/>
                    <a:pt x="228" y="796"/>
                  </a:cubicBezTo>
                  <a:cubicBezTo>
                    <a:pt x="249" y="704"/>
                    <a:pt x="287" y="619"/>
                    <a:pt x="332" y="536"/>
                  </a:cubicBezTo>
                  <a:cubicBezTo>
                    <a:pt x="337" y="527"/>
                    <a:pt x="344" y="516"/>
                    <a:pt x="355" y="520"/>
                  </a:cubicBezTo>
                  <a:cubicBezTo>
                    <a:pt x="369" y="525"/>
                    <a:pt x="362" y="537"/>
                    <a:pt x="358" y="546"/>
                  </a:cubicBezTo>
                  <a:cubicBezTo>
                    <a:pt x="348" y="569"/>
                    <a:pt x="337" y="592"/>
                    <a:pt x="326" y="614"/>
                  </a:cubicBezTo>
                  <a:cubicBezTo>
                    <a:pt x="265" y="733"/>
                    <a:pt x="234" y="863"/>
                    <a:pt x="206" y="992"/>
                  </a:cubicBezTo>
                  <a:cubicBezTo>
                    <a:pt x="182" y="1106"/>
                    <a:pt x="170" y="1222"/>
                    <a:pt x="157" y="1338"/>
                  </a:cubicBezTo>
                  <a:cubicBezTo>
                    <a:pt x="150" y="1403"/>
                    <a:pt x="142" y="1470"/>
                    <a:pt x="151" y="1537"/>
                  </a:cubicBezTo>
                  <a:cubicBezTo>
                    <a:pt x="158" y="1586"/>
                    <a:pt x="178" y="1612"/>
                    <a:pt x="217" y="1609"/>
                  </a:cubicBezTo>
                  <a:cubicBezTo>
                    <a:pt x="261" y="1606"/>
                    <a:pt x="281" y="1575"/>
                    <a:pt x="284" y="1532"/>
                  </a:cubicBezTo>
                  <a:cubicBezTo>
                    <a:pt x="285" y="1516"/>
                    <a:pt x="288" y="1184"/>
                    <a:pt x="346" y="1060"/>
                  </a:cubicBezTo>
                  <a:cubicBezTo>
                    <a:pt x="364" y="1021"/>
                    <a:pt x="392" y="1007"/>
                    <a:pt x="428" y="1003"/>
                  </a:cubicBezTo>
                  <a:cubicBezTo>
                    <a:pt x="461" y="999"/>
                    <a:pt x="487" y="1016"/>
                    <a:pt x="499" y="1038"/>
                  </a:cubicBezTo>
                  <a:cubicBezTo>
                    <a:pt x="535" y="1106"/>
                    <a:pt x="533" y="1200"/>
                    <a:pt x="536" y="1275"/>
                  </a:cubicBezTo>
                  <a:cubicBezTo>
                    <a:pt x="539" y="1352"/>
                    <a:pt x="544" y="1429"/>
                    <a:pt x="560" y="1505"/>
                  </a:cubicBezTo>
                  <a:cubicBezTo>
                    <a:pt x="564" y="1523"/>
                    <a:pt x="565" y="1541"/>
                    <a:pt x="573" y="1558"/>
                  </a:cubicBezTo>
                  <a:cubicBezTo>
                    <a:pt x="588" y="1588"/>
                    <a:pt x="600" y="1613"/>
                    <a:pt x="668" y="1600"/>
                  </a:cubicBezTo>
                  <a:cubicBezTo>
                    <a:pt x="702" y="1587"/>
                    <a:pt x="690" y="1551"/>
                    <a:pt x="688" y="1527"/>
                  </a:cubicBezTo>
                  <a:cubicBezTo>
                    <a:pt x="684" y="1499"/>
                    <a:pt x="677" y="1470"/>
                    <a:pt x="673" y="1442"/>
                  </a:cubicBezTo>
                  <a:cubicBezTo>
                    <a:pt x="652" y="1302"/>
                    <a:pt x="638" y="1162"/>
                    <a:pt x="655" y="1020"/>
                  </a:cubicBezTo>
                  <a:cubicBezTo>
                    <a:pt x="658" y="991"/>
                    <a:pt x="664" y="963"/>
                    <a:pt x="667" y="934"/>
                  </a:cubicBezTo>
                  <a:cubicBezTo>
                    <a:pt x="676" y="846"/>
                    <a:pt x="715" y="767"/>
                    <a:pt x="736" y="682"/>
                  </a:cubicBezTo>
                  <a:cubicBezTo>
                    <a:pt x="738" y="671"/>
                    <a:pt x="752" y="662"/>
                    <a:pt x="759" y="671"/>
                  </a:cubicBezTo>
                  <a:cubicBezTo>
                    <a:pt x="779" y="702"/>
                    <a:pt x="794" y="679"/>
                    <a:pt x="807" y="668"/>
                  </a:cubicBezTo>
                  <a:cubicBezTo>
                    <a:pt x="863" y="619"/>
                    <a:pt x="920" y="570"/>
                    <a:pt x="974" y="518"/>
                  </a:cubicBezTo>
                  <a:cubicBezTo>
                    <a:pt x="1022" y="472"/>
                    <a:pt x="1049" y="415"/>
                    <a:pt x="1050" y="346"/>
                  </a:cubicBezTo>
                  <a:cubicBezTo>
                    <a:pt x="1050" y="309"/>
                    <a:pt x="1058" y="272"/>
                    <a:pt x="1062" y="235"/>
                  </a:cubicBezTo>
                  <a:cubicBezTo>
                    <a:pt x="1067" y="181"/>
                    <a:pt x="1074" y="127"/>
                    <a:pt x="1074" y="74"/>
                  </a:cubicBezTo>
                  <a:cubicBezTo>
                    <a:pt x="1075" y="35"/>
                    <a:pt x="1054" y="6"/>
                    <a:pt x="102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8" name="Freeform 1050">
              <a:extLst>
                <a:ext uri="{FF2B5EF4-FFF2-40B4-BE49-F238E27FC236}">
                  <a16:creationId xmlns:a16="http://schemas.microsoft.com/office/drawing/2014/main" id="{9942F552-B198-4C9D-9E09-A5E7A39EE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1700" y="5280026"/>
              <a:ext cx="4763" cy="7938"/>
            </a:xfrm>
            <a:custGeom>
              <a:avLst/>
              <a:gdLst>
                <a:gd name="T0" fmla="*/ 4763 w 7"/>
                <a:gd name="T1" fmla="*/ 0 h 17"/>
                <a:gd name="T2" fmla="*/ 0 w 7"/>
                <a:gd name="T3" fmla="*/ 7471 h 17"/>
                <a:gd name="T4" fmla="*/ 4763 w 7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cubicBezTo>
                    <a:pt x="7" y="2"/>
                    <a:pt x="0" y="17"/>
                    <a:pt x="0" y="16"/>
                  </a:cubicBezTo>
                  <a:cubicBezTo>
                    <a:pt x="3" y="15"/>
                    <a:pt x="6" y="8"/>
                    <a:pt x="7" y="0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79" name="Freeform 1051">
              <a:extLst>
                <a:ext uri="{FF2B5EF4-FFF2-40B4-BE49-F238E27FC236}">
                  <a16:creationId xmlns:a16="http://schemas.microsoft.com/office/drawing/2014/main" id="{214ECA4A-FD4B-42D2-B49A-C7E10F341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553076"/>
              <a:ext cx="971550" cy="452438"/>
            </a:xfrm>
            <a:custGeom>
              <a:avLst/>
              <a:gdLst>
                <a:gd name="T0" fmla="*/ 929740 w 1859"/>
                <a:gd name="T1" fmla="*/ 13552 h 868"/>
                <a:gd name="T2" fmla="*/ 805880 w 1859"/>
                <a:gd name="T3" fmla="*/ 51082 h 868"/>
                <a:gd name="T4" fmla="*/ 679928 w 1859"/>
                <a:gd name="T5" fmla="*/ 82356 h 868"/>
                <a:gd name="T6" fmla="*/ 440046 w 1859"/>
                <a:gd name="T7" fmla="*/ 158979 h 868"/>
                <a:gd name="T8" fmla="*/ 214797 w 1859"/>
                <a:gd name="T9" fmla="*/ 222570 h 868"/>
                <a:gd name="T10" fmla="*/ 36583 w 1859"/>
                <a:gd name="T11" fmla="*/ 242378 h 868"/>
                <a:gd name="T12" fmla="*/ 523 w 1859"/>
                <a:gd name="T13" fmla="*/ 236644 h 868"/>
                <a:gd name="T14" fmla="*/ 0 w 1859"/>
                <a:gd name="T15" fmla="*/ 241856 h 868"/>
                <a:gd name="T16" fmla="*/ 0 w 1859"/>
                <a:gd name="T17" fmla="*/ 242378 h 868"/>
                <a:gd name="T18" fmla="*/ 0 w 1859"/>
                <a:gd name="T19" fmla="*/ 244462 h 868"/>
                <a:gd name="T20" fmla="*/ 0 w 1859"/>
                <a:gd name="T21" fmla="*/ 244984 h 868"/>
                <a:gd name="T22" fmla="*/ 0 w 1859"/>
                <a:gd name="T23" fmla="*/ 247590 h 868"/>
                <a:gd name="T24" fmla="*/ 0 w 1859"/>
                <a:gd name="T25" fmla="*/ 247590 h 868"/>
                <a:gd name="T26" fmla="*/ 0 w 1859"/>
                <a:gd name="T27" fmla="*/ 249675 h 868"/>
                <a:gd name="T28" fmla="*/ 0 w 1859"/>
                <a:gd name="T29" fmla="*/ 250196 h 868"/>
                <a:gd name="T30" fmla="*/ 523 w 1859"/>
                <a:gd name="T31" fmla="*/ 254887 h 868"/>
                <a:gd name="T32" fmla="*/ 523 w 1859"/>
                <a:gd name="T33" fmla="*/ 255409 h 868"/>
                <a:gd name="T34" fmla="*/ 1045 w 1859"/>
                <a:gd name="T35" fmla="*/ 257494 h 868"/>
                <a:gd name="T36" fmla="*/ 1045 w 1859"/>
                <a:gd name="T37" fmla="*/ 257494 h 868"/>
                <a:gd name="T38" fmla="*/ 1568 w 1859"/>
                <a:gd name="T39" fmla="*/ 260100 h 868"/>
                <a:gd name="T40" fmla="*/ 2090 w 1859"/>
                <a:gd name="T41" fmla="*/ 260621 h 868"/>
                <a:gd name="T42" fmla="*/ 2613 w 1859"/>
                <a:gd name="T43" fmla="*/ 262706 h 868"/>
                <a:gd name="T44" fmla="*/ 2613 w 1859"/>
                <a:gd name="T45" fmla="*/ 263227 h 868"/>
                <a:gd name="T46" fmla="*/ 4704 w 1859"/>
                <a:gd name="T47" fmla="*/ 268961 h 868"/>
                <a:gd name="T48" fmla="*/ 4704 w 1859"/>
                <a:gd name="T49" fmla="*/ 269482 h 868"/>
                <a:gd name="T50" fmla="*/ 5749 w 1859"/>
                <a:gd name="T51" fmla="*/ 272088 h 868"/>
                <a:gd name="T52" fmla="*/ 6271 w 1859"/>
                <a:gd name="T53" fmla="*/ 272610 h 868"/>
                <a:gd name="T54" fmla="*/ 7317 w 1859"/>
                <a:gd name="T55" fmla="*/ 275737 h 868"/>
                <a:gd name="T56" fmla="*/ 7839 w 1859"/>
                <a:gd name="T57" fmla="*/ 276779 h 868"/>
                <a:gd name="T58" fmla="*/ 9407 w 1859"/>
                <a:gd name="T59" fmla="*/ 279386 h 868"/>
                <a:gd name="T60" fmla="*/ 9407 w 1859"/>
                <a:gd name="T61" fmla="*/ 280428 h 868"/>
                <a:gd name="T62" fmla="*/ 11498 w 1859"/>
                <a:gd name="T63" fmla="*/ 284077 h 868"/>
                <a:gd name="T64" fmla="*/ 59579 w 1859"/>
                <a:gd name="T65" fmla="*/ 408132 h 868"/>
                <a:gd name="T66" fmla="*/ 140585 w 1859"/>
                <a:gd name="T67" fmla="*/ 434195 h 868"/>
                <a:gd name="T68" fmla="*/ 187620 w 1859"/>
                <a:gd name="T69" fmla="*/ 411781 h 868"/>
                <a:gd name="T70" fmla="*/ 304165 w 1859"/>
                <a:gd name="T71" fmla="*/ 361742 h 868"/>
                <a:gd name="T72" fmla="*/ 322979 w 1859"/>
                <a:gd name="T73" fmla="*/ 332031 h 868"/>
                <a:gd name="T74" fmla="*/ 406598 w 1859"/>
                <a:gd name="T75" fmla="*/ 279386 h 868"/>
                <a:gd name="T76" fmla="*/ 433252 w 1859"/>
                <a:gd name="T77" fmla="*/ 299193 h 868"/>
                <a:gd name="T78" fmla="*/ 518439 w 1859"/>
                <a:gd name="T79" fmla="*/ 259057 h 868"/>
                <a:gd name="T80" fmla="*/ 542479 w 1859"/>
                <a:gd name="T81" fmla="*/ 229868 h 868"/>
                <a:gd name="T82" fmla="*/ 598400 w 1859"/>
                <a:gd name="T83" fmla="*/ 136044 h 868"/>
                <a:gd name="T84" fmla="*/ 739507 w 1859"/>
                <a:gd name="T85" fmla="*/ 130832 h 868"/>
                <a:gd name="T86" fmla="*/ 776613 w 1859"/>
                <a:gd name="T87" fmla="*/ 141257 h 868"/>
                <a:gd name="T88" fmla="*/ 806402 w 1859"/>
                <a:gd name="T89" fmla="*/ 128226 h 868"/>
                <a:gd name="T90" fmla="*/ 831488 w 1859"/>
                <a:gd name="T91" fmla="*/ 101642 h 868"/>
                <a:gd name="T92" fmla="*/ 900474 w 1859"/>
                <a:gd name="T93" fmla="*/ 74016 h 868"/>
                <a:gd name="T94" fmla="*/ 952736 w 1859"/>
                <a:gd name="T95" fmla="*/ 67240 h 868"/>
                <a:gd name="T96" fmla="*/ 962665 w 1859"/>
                <a:gd name="T97" fmla="*/ 32838 h 868"/>
                <a:gd name="T98" fmla="*/ 964233 w 1859"/>
                <a:gd name="T99" fmla="*/ 20328 h 868"/>
                <a:gd name="T100" fmla="*/ 965279 w 1859"/>
                <a:gd name="T101" fmla="*/ 15116 h 868"/>
                <a:gd name="T102" fmla="*/ 965801 w 1859"/>
                <a:gd name="T103" fmla="*/ 13552 h 868"/>
                <a:gd name="T104" fmla="*/ 966846 w 1859"/>
                <a:gd name="T105" fmla="*/ 10425 h 868"/>
                <a:gd name="T106" fmla="*/ 967369 w 1859"/>
                <a:gd name="T107" fmla="*/ 8861 h 868"/>
                <a:gd name="T108" fmla="*/ 968937 w 1859"/>
                <a:gd name="T109" fmla="*/ 5212 h 868"/>
                <a:gd name="T110" fmla="*/ 968937 w 1859"/>
                <a:gd name="T111" fmla="*/ 4691 h 868"/>
                <a:gd name="T112" fmla="*/ 971550 w 1859"/>
                <a:gd name="T113" fmla="*/ 0 h 868"/>
                <a:gd name="T114" fmla="*/ 971550 w 1859"/>
                <a:gd name="T115" fmla="*/ 0 h 868"/>
                <a:gd name="T116" fmla="*/ 929740 w 1859"/>
                <a:gd name="T117" fmla="*/ 13552 h 8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859" h="868">
                  <a:moveTo>
                    <a:pt x="1779" y="26"/>
                  </a:moveTo>
                  <a:cubicBezTo>
                    <a:pt x="1701" y="52"/>
                    <a:pt x="1622" y="76"/>
                    <a:pt x="1542" y="98"/>
                  </a:cubicBezTo>
                  <a:cubicBezTo>
                    <a:pt x="1462" y="120"/>
                    <a:pt x="1381" y="137"/>
                    <a:pt x="1301" y="158"/>
                  </a:cubicBezTo>
                  <a:cubicBezTo>
                    <a:pt x="1145" y="200"/>
                    <a:pt x="994" y="254"/>
                    <a:pt x="842" y="305"/>
                  </a:cubicBezTo>
                  <a:cubicBezTo>
                    <a:pt x="699" y="352"/>
                    <a:pt x="557" y="393"/>
                    <a:pt x="411" y="427"/>
                  </a:cubicBezTo>
                  <a:cubicBezTo>
                    <a:pt x="300" y="452"/>
                    <a:pt x="183" y="477"/>
                    <a:pt x="70" y="465"/>
                  </a:cubicBezTo>
                  <a:cubicBezTo>
                    <a:pt x="47" y="462"/>
                    <a:pt x="23" y="459"/>
                    <a:pt x="1" y="454"/>
                  </a:cubicBezTo>
                  <a:cubicBezTo>
                    <a:pt x="0" y="458"/>
                    <a:pt x="0" y="461"/>
                    <a:pt x="0" y="46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6"/>
                    <a:pt x="0" y="468"/>
                    <a:pt x="0" y="469"/>
                  </a:cubicBezTo>
                  <a:cubicBezTo>
                    <a:pt x="0" y="469"/>
                    <a:pt x="0" y="470"/>
                    <a:pt x="0" y="470"/>
                  </a:cubicBezTo>
                  <a:cubicBezTo>
                    <a:pt x="0" y="471"/>
                    <a:pt x="0" y="473"/>
                    <a:pt x="0" y="475"/>
                  </a:cubicBezTo>
                  <a:cubicBezTo>
                    <a:pt x="0" y="475"/>
                    <a:pt x="0" y="475"/>
                    <a:pt x="0" y="475"/>
                  </a:cubicBezTo>
                  <a:cubicBezTo>
                    <a:pt x="0" y="476"/>
                    <a:pt x="0" y="478"/>
                    <a:pt x="0" y="479"/>
                  </a:cubicBezTo>
                  <a:cubicBezTo>
                    <a:pt x="0" y="479"/>
                    <a:pt x="0" y="480"/>
                    <a:pt x="0" y="480"/>
                  </a:cubicBezTo>
                  <a:cubicBezTo>
                    <a:pt x="0" y="483"/>
                    <a:pt x="1" y="486"/>
                    <a:pt x="1" y="489"/>
                  </a:cubicBezTo>
                  <a:cubicBezTo>
                    <a:pt x="1" y="489"/>
                    <a:pt x="1" y="489"/>
                    <a:pt x="1" y="490"/>
                  </a:cubicBezTo>
                  <a:cubicBezTo>
                    <a:pt x="2" y="491"/>
                    <a:pt x="2" y="492"/>
                    <a:pt x="2" y="494"/>
                  </a:cubicBezTo>
                  <a:cubicBezTo>
                    <a:pt x="2" y="494"/>
                    <a:pt x="2" y="494"/>
                    <a:pt x="2" y="494"/>
                  </a:cubicBezTo>
                  <a:cubicBezTo>
                    <a:pt x="3" y="496"/>
                    <a:pt x="3" y="498"/>
                    <a:pt x="3" y="499"/>
                  </a:cubicBezTo>
                  <a:cubicBezTo>
                    <a:pt x="3" y="499"/>
                    <a:pt x="4" y="500"/>
                    <a:pt x="4" y="500"/>
                  </a:cubicBezTo>
                  <a:cubicBezTo>
                    <a:pt x="4" y="501"/>
                    <a:pt x="4" y="503"/>
                    <a:pt x="5" y="504"/>
                  </a:cubicBezTo>
                  <a:cubicBezTo>
                    <a:pt x="5" y="505"/>
                    <a:pt x="5" y="505"/>
                    <a:pt x="5" y="505"/>
                  </a:cubicBezTo>
                  <a:cubicBezTo>
                    <a:pt x="6" y="509"/>
                    <a:pt x="7" y="512"/>
                    <a:pt x="9" y="516"/>
                  </a:cubicBezTo>
                  <a:cubicBezTo>
                    <a:pt x="9" y="516"/>
                    <a:pt x="9" y="517"/>
                    <a:pt x="9" y="517"/>
                  </a:cubicBezTo>
                  <a:cubicBezTo>
                    <a:pt x="10" y="519"/>
                    <a:pt x="11" y="520"/>
                    <a:pt x="11" y="522"/>
                  </a:cubicBezTo>
                  <a:cubicBezTo>
                    <a:pt x="11" y="522"/>
                    <a:pt x="12" y="523"/>
                    <a:pt x="12" y="523"/>
                  </a:cubicBezTo>
                  <a:cubicBezTo>
                    <a:pt x="13" y="525"/>
                    <a:pt x="14" y="527"/>
                    <a:pt x="14" y="529"/>
                  </a:cubicBezTo>
                  <a:cubicBezTo>
                    <a:pt x="15" y="530"/>
                    <a:pt x="15" y="530"/>
                    <a:pt x="15" y="531"/>
                  </a:cubicBezTo>
                  <a:cubicBezTo>
                    <a:pt x="16" y="532"/>
                    <a:pt x="17" y="534"/>
                    <a:pt x="18" y="536"/>
                  </a:cubicBezTo>
                  <a:cubicBezTo>
                    <a:pt x="18" y="536"/>
                    <a:pt x="18" y="537"/>
                    <a:pt x="18" y="538"/>
                  </a:cubicBezTo>
                  <a:cubicBezTo>
                    <a:pt x="20" y="540"/>
                    <a:pt x="21" y="542"/>
                    <a:pt x="22" y="545"/>
                  </a:cubicBezTo>
                  <a:cubicBezTo>
                    <a:pt x="61" y="621"/>
                    <a:pt x="75" y="707"/>
                    <a:pt x="114" y="783"/>
                  </a:cubicBezTo>
                  <a:cubicBezTo>
                    <a:pt x="147" y="849"/>
                    <a:pt x="203" y="868"/>
                    <a:pt x="269" y="833"/>
                  </a:cubicBezTo>
                  <a:cubicBezTo>
                    <a:pt x="299" y="818"/>
                    <a:pt x="330" y="806"/>
                    <a:pt x="359" y="790"/>
                  </a:cubicBezTo>
                  <a:cubicBezTo>
                    <a:pt x="431" y="752"/>
                    <a:pt x="512" y="737"/>
                    <a:pt x="582" y="694"/>
                  </a:cubicBezTo>
                  <a:cubicBezTo>
                    <a:pt x="606" y="680"/>
                    <a:pt x="617" y="666"/>
                    <a:pt x="618" y="637"/>
                  </a:cubicBezTo>
                  <a:cubicBezTo>
                    <a:pt x="621" y="560"/>
                    <a:pt x="707" y="503"/>
                    <a:pt x="778" y="536"/>
                  </a:cubicBezTo>
                  <a:cubicBezTo>
                    <a:pt x="809" y="550"/>
                    <a:pt x="801" y="582"/>
                    <a:pt x="829" y="574"/>
                  </a:cubicBezTo>
                  <a:cubicBezTo>
                    <a:pt x="873" y="561"/>
                    <a:pt x="940" y="519"/>
                    <a:pt x="992" y="497"/>
                  </a:cubicBezTo>
                  <a:cubicBezTo>
                    <a:pt x="1027" y="475"/>
                    <a:pt x="1035" y="471"/>
                    <a:pt x="1038" y="441"/>
                  </a:cubicBezTo>
                  <a:cubicBezTo>
                    <a:pt x="1043" y="367"/>
                    <a:pt x="1082" y="297"/>
                    <a:pt x="1145" y="261"/>
                  </a:cubicBezTo>
                  <a:cubicBezTo>
                    <a:pt x="1233" y="211"/>
                    <a:pt x="1323" y="194"/>
                    <a:pt x="1415" y="251"/>
                  </a:cubicBezTo>
                  <a:cubicBezTo>
                    <a:pt x="1439" y="265"/>
                    <a:pt x="1462" y="282"/>
                    <a:pt x="1486" y="271"/>
                  </a:cubicBezTo>
                  <a:cubicBezTo>
                    <a:pt x="1505" y="263"/>
                    <a:pt x="1523" y="251"/>
                    <a:pt x="1543" y="246"/>
                  </a:cubicBezTo>
                  <a:cubicBezTo>
                    <a:pt x="1571" y="239"/>
                    <a:pt x="1582" y="221"/>
                    <a:pt x="1591" y="195"/>
                  </a:cubicBezTo>
                  <a:cubicBezTo>
                    <a:pt x="1613" y="129"/>
                    <a:pt x="1658" y="113"/>
                    <a:pt x="1723" y="142"/>
                  </a:cubicBezTo>
                  <a:cubicBezTo>
                    <a:pt x="1764" y="160"/>
                    <a:pt x="1788" y="142"/>
                    <a:pt x="1823" y="129"/>
                  </a:cubicBezTo>
                  <a:cubicBezTo>
                    <a:pt x="1856" y="117"/>
                    <a:pt x="1836" y="85"/>
                    <a:pt x="1842" y="63"/>
                  </a:cubicBezTo>
                  <a:cubicBezTo>
                    <a:pt x="1844" y="55"/>
                    <a:pt x="1843" y="47"/>
                    <a:pt x="1845" y="39"/>
                  </a:cubicBezTo>
                  <a:cubicBezTo>
                    <a:pt x="1845" y="35"/>
                    <a:pt x="1846" y="32"/>
                    <a:pt x="1847" y="29"/>
                  </a:cubicBezTo>
                  <a:cubicBezTo>
                    <a:pt x="1847" y="28"/>
                    <a:pt x="1847" y="27"/>
                    <a:pt x="1848" y="26"/>
                  </a:cubicBezTo>
                  <a:cubicBezTo>
                    <a:pt x="1848" y="24"/>
                    <a:pt x="1849" y="22"/>
                    <a:pt x="1850" y="20"/>
                  </a:cubicBezTo>
                  <a:cubicBezTo>
                    <a:pt x="1850" y="19"/>
                    <a:pt x="1850" y="18"/>
                    <a:pt x="1851" y="17"/>
                  </a:cubicBezTo>
                  <a:cubicBezTo>
                    <a:pt x="1852" y="15"/>
                    <a:pt x="1853" y="12"/>
                    <a:pt x="1854" y="10"/>
                  </a:cubicBezTo>
                  <a:cubicBezTo>
                    <a:pt x="1854" y="9"/>
                    <a:pt x="1854" y="9"/>
                    <a:pt x="1854" y="9"/>
                  </a:cubicBezTo>
                  <a:cubicBezTo>
                    <a:pt x="1856" y="6"/>
                    <a:pt x="1857" y="3"/>
                    <a:pt x="1859" y="0"/>
                  </a:cubicBezTo>
                  <a:cubicBezTo>
                    <a:pt x="1859" y="0"/>
                    <a:pt x="1859" y="0"/>
                    <a:pt x="1859" y="0"/>
                  </a:cubicBezTo>
                  <a:cubicBezTo>
                    <a:pt x="1832" y="9"/>
                    <a:pt x="1806" y="18"/>
                    <a:pt x="1779" y="26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0" name="Freeform 1052">
              <a:extLst>
                <a:ext uri="{FF2B5EF4-FFF2-40B4-BE49-F238E27FC236}">
                  <a16:creationId xmlns:a16="http://schemas.microsoft.com/office/drawing/2014/main" id="{CE25AD83-3FBE-49D8-B936-5422B1F26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0863" y="5119688"/>
              <a:ext cx="615950" cy="454025"/>
            </a:xfrm>
            <a:custGeom>
              <a:avLst/>
              <a:gdLst>
                <a:gd name="T0" fmla="*/ 542809 w 1179"/>
                <a:gd name="T1" fmla="*/ 42892 h 868"/>
                <a:gd name="T2" fmla="*/ 540197 w 1179"/>
                <a:gd name="T3" fmla="*/ 42369 h 868"/>
                <a:gd name="T4" fmla="*/ 539675 w 1179"/>
                <a:gd name="T5" fmla="*/ 41846 h 868"/>
                <a:gd name="T6" fmla="*/ 537585 w 1179"/>
                <a:gd name="T7" fmla="*/ 41323 h 868"/>
                <a:gd name="T8" fmla="*/ 536540 w 1179"/>
                <a:gd name="T9" fmla="*/ 40799 h 868"/>
                <a:gd name="T10" fmla="*/ 534973 w 1179"/>
                <a:gd name="T11" fmla="*/ 40276 h 868"/>
                <a:gd name="T12" fmla="*/ 533405 w 1179"/>
                <a:gd name="T13" fmla="*/ 39753 h 868"/>
                <a:gd name="T14" fmla="*/ 531838 w 1179"/>
                <a:gd name="T15" fmla="*/ 39230 h 868"/>
                <a:gd name="T16" fmla="*/ 530271 w 1179"/>
                <a:gd name="T17" fmla="*/ 38707 h 868"/>
                <a:gd name="T18" fmla="*/ 528181 w 1179"/>
                <a:gd name="T19" fmla="*/ 38184 h 868"/>
                <a:gd name="T20" fmla="*/ 526614 w 1179"/>
                <a:gd name="T21" fmla="*/ 37661 h 868"/>
                <a:gd name="T22" fmla="*/ 525046 w 1179"/>
                <a:gd name="T23" fmla="*/ 37138 h 868"/>
                <a:gd name="T24" fmla="*/ 522957 w 1179"/>
                <a:gd name="T25" fmla="*/ 36615 h 868"/>
                <a:gd name="T26" fmla="*/ 521389 w 1179"/>
                <a:gd name="T27" fmla="*/ 36092 h 868"/>
                <a:gd name="T28" fmla="*/ 519300 w 1179"/>
                <a:gd name="T29" fmla="*/ 35569 h 868"/>
                <a:gd name="T30" fmla="*/ 517732 w 1179"/>
                <a:gd name="T31" fmla="*/ 35046 h 868"/>
                <a:gd name="T32" fmla="*/ 515643 w 1179"/>
                <a:gd name="T33" fmla="*/ 34523 h 868"/>
                <a:gd name="T34" fmla="*/ 514075 w 1179"/>
                <a:gd name="T35" fmla="*/ 34000 h 868"/>
                <a:gd name="T36" fmla="*/ 511463 w 1179"/>
                <a:gd name="T37" fmla="*/ 32953 h 868"/>
                <a:gd name="T38" fmla="*/ 509896 w 1179"/>
                <a:gd name="T39" fmla="*/ 32430 h 868"/>
                <a:gd name="T40" fmla="*/ 507284 w 1179"/>
                <a:gd name="T41" fmla="*/ 31907 h 868"/>
                <a:gd name="T42" fmla="*/ 506239 w 1179"/>
                <a:gd name="T43" fmla="*/ 31384 h 868"/>
                <a:gd name="T44" fmla="*/ 490566 w 1179"/>
                <a:gd name="T45" fmla="*/ 26677 h 868"/>
                <a:gd name="T46" fmla="*/ 490043 w 1179"/>
                <a:gd name="T47" fmla="*/ 26677 h 868"/>
                <a:gd name="T48" fmla="*/ 486386 w 1179"/>
                <a:gd name="T49" fmla="*/ 25107 h 868"/>
                <a:gd name="T50" fmla="*/ 485341 w 1179"/>
                <a:gd name="T51" fmla="*/ 25107 h 868"/>
                <a:gd name="T52" fmla="*/ 481684 w 1179"/>
                <a:gd name="T53" fmla="*/ 23538 h 868"/>
                <a:gd name="T54" fmla="*/ 480640 w 1179"/>
                <a:gd name="T55" fmla="*/ 23538 h 868"/>
                <a:gd name="T56" fmla="*/ 476460 w 1179"/>
                <a:gd name="T57" fmla="*/ 22492 h 868"/>
                <a:gd name="T58" fmla="*/ 475938 w 1179"/>
                <a:gd name="T59" fmla="*/ 21969 h 868"/>
                <a:gd name="T60" fmla="*/ 471758 w 1179"/>
                <a:gd name="T61" fmla="*/ 20923 h 868"/>
                <a:gd name="T62" fmla="*/ 470713 w 1179"/>
                <a:gd name="T63" fmla="*/ 20400 h 868"/>
                <a:gd name="T64" fmla="*/ 466534 w 1179"/>
                <a:gd name="T65" fmla="*/ 19354 h 868"/>
                <a:gd name="T66" fmla="*/ 466534 w 1179"/>
                <a:gd name="T67" fmla="*/ 19354 h 868"/>
                <a:gd name="T68" fmla="*/ 429963 w 1179"/>
                <a:gd name="T69" fmla="*/ 8369 h 868"/>
                <a:gd name="T70" fmla="*/ 429963 w 1179"/>
                <a:gd name="T71" fmla="*/ 8369 h 868"/>
                <a:gd name="T72" fmla="*/ 424739 w 1179"/>
                <a:gd name="T73" fmla="*/ 6800 h 868"/>
                <a:gd name="T74" fmla="*/ 424217 w 1179"/>
                <a:gd name="T75" fmla="*/ 6800 h 868"/>
                <a:gd name="T76" fmla="*/ 418992 w 1179"/>
                <a:gd name="T77" fmla="*/ 5231 h 868"/>
                <a:gd name="T78" fmla="*/ 418992 w 1179"/>
                <a:gd name="T79" fmla="*/ 4708 h 868"/>
                <a:gd name="T80" fmla="*/ 413768 w 1179"/>
                <a:gd name="T81" fmla="*/ 3661 h 868"/>
                <a:gd name="T82" fmla="*/ 413246 w 1179"/>
                <a:gd name="T83" fmla="*/ 3138 h 868"/>
                <a:gd name="T84" fmla="*/ 408544 w 1179"/>
                <a:gd name="T85" fmla="*/ 2092 h 868"/>
                <a:gd name="T86" fmla="*/ 407499 w 1179"/>
                <a:gd name="T87" fmla="*/ 1569 h 868"/>
                <a:gd name="T88" fmla="*/ 402797 w 1179"/>
                <a:gd name="T89" fmla="*/ 0 h 868"/>
                <a:gd name="T90" fmla="*/ 402274 w 1179"/>
                <a:gd name="T91" fmla="*/ 0 h 868"/>
                <a:gd name="T92" fmla="*/ 459742 w 1179"/>
                <a:gd name="T93" fmla="*/ 187782 h 868"/>
                <a:gd name="T94" fmla="*/ 406976 w 1179"/>
                <a:gd name="T95" fmla="*/ 269904 h 868"/>
                <a:gd name="T96" fmla="*/ 320775 w 1179"/>
                <a:gd name="T97" fmla="*/ 317504 h 868"/>
                <a:gd name="T98" fmla="*/ 243977 w 1179"/>
                <a:gd name="T99" fmla="*/ 338950 h 868"/>
                <a:gd name="T100" fmla="*/ 151506 w 1179"/>
                <a:gd name="T101" fmla="*/ 364057 h 868"/>
                <a:gd name="T102" fmla="*/ 0 w 1179"/>
                <a:gd name="T103" fmla="*/ 413226 h 868"/>
                <a:gd name="T104" fmla="*/ 13583 w 1179"/>
                <a:gd name="T105" fmla="*/ 429964 h 868"/>
                <a:gd name="T106" fmla="*/ 15151 w 1179"/>
                <a:gd name="T107" fmla="*/ 433102 h 868"/>
                <a:gd name="T108" fmla="*/ 38660 w 1179"/>
                <a:gd name="T109" fmla="*/ 448271 h 868"/>
                <a:gd name="T110" fmla="*/ 199047 w 1179"/>
                <a:gd name="T111" fmla="*/ 379226 h 868"/>
                <a:gd name="T112" fmla="*/ 238752 w 1179"/>
                <a:gd name="T113" fmla="*/ 370857 h 868"/>
                <a:gd name="T114" fmla="*/ 348464 w 1179"/>
                <a:gd name="T115" fmla="*/ 337903 h 868"/>
                <a:gd name="T116" fmla="*/ 368316 w 1179"/>
                <a:gd name="T117" fmla="*/ 392303 h 868"/>
                <a:gd name="T118" fmla="*/ 407499 w 1179"/>
                <a:gd name="T119" fmla="*/ 396487 h 868"/>
                <a:gd name="T120" fmla="*/ 575723 w 1179"/>
                <a:gd name="T121" fmla="*/ 133383 h 868"/>
                <a:gd name="T122" fmla="*/ 542809 w 1179"/>
                <a:gd name="T123" fmla="*/ 42892 h 8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179" h="868">
                  <a:moveTo>
                    <a:pt x="1039" y="82"/>
                  </a:moveTo>
                  <a:cubicBezTo>
                    <a:pt x="1038" y="82"/>
                    <a:pt x="1036" y="81"/>
                    <a:pt x="1034" y="81"/>
                  </a:cubicBezTo>
                  <a:cubicBezTo>
                    <a:pt x="1034" y="80"/>
                    <a:pt x="1033" y="80"/>
                    <a:pt x="1033" y="80"/>
                  </a:cubicBezTo>
                  <a:cubicBezTo>
                    <a:pt x="1031" y="80"/>
                    <a:pt x="1030" y="79"/>
                    <a:pt x="1029" y="79"/>
                  </a:cubicBezTo>
                  <a:cubicBezTo>
                    <a:pt x="1028" y="79"/>
                    <a:pt x="1028" y="78"/>
                    <a:pt x="1027" y="78"/>
                  </a:cubicBezTo>
                  <a:cubicBezTo>
                    <a:pt x="1026" y="78"/>
                    <a:pt x="1025" y="77"/>
                    <a:pt x="1024" y="77"/>
                  </a:cubicBezTo>
                  <a:cubicBezTo>
                    <a:pt x="1023" y="77"/>
                    <a:pt x="1022" y="77"/>
                    <a:pt x="1021" y="76"/>
                  </a:cubicBezTo>
                  <a:cubicBezTo>
                    <a:pt x="1020" y="76"/>
                    <a:pt x="1019" y="76"/>
                    <a:pt x="1018" y="75"/>
                  </a:cubicBezTo>
                  <a:cubicBezTo>
                    <a:pt x="1017" y="75"/>
                    <a:pt x="1016" y="75"/>
                    <a:pt x="1015" y="74"/>
                  </a:cubicBezTo>
                  <a:cubicBezTo>
                    <a:pt x="1014" y="74"/>
                    <a:pt x="1013" y="74"/>
                    <a:pt x="1011" y="73"/>
                  </a:cubicBezTo>
                  <a:cubicBezTo>
                    <a:pt x="1010" y="73"/>
                    <a:pt x="1009" y="73"/>
                    <a:pt x="1008" y="72"/>
                  </a:cubicBezTo>
                  <a:cubicBezTo>
                    <a:pt x="1007" y="72"/>
                    <a:pt x="1006" y="72"/>
                    <a:pt x="1005" y="71"/>
                  </a:cubicBezTo>
                  <a:cubicBezTo>
                    <a:pt x="1004" y="71"/>
                    <a:pt x="1003" y="70"/>
                    <a:pt x="1001" y="70"/>
                  </a:cubicBezTo>
                  <a:cubicBezTo>
                    <a:pt x="1000" y="70"/>
                    <a:pt x="999" y="69"/>
                    <a:pt x="998" y="69"/>
                  </a:cubicBezTo>
                  <a:cubicBezTo>
                    <a:pt x="997" y="69"/>
                    <a:pt x="996" y="68"/>
                    <a:pt x="994" y="68"/>
                  </a:cubicBezTo>
                  <a:cubicBezTo>
                    <a:pt x="993" y="68"/>
                    <a:pt x="992" y="67"/>
                    <a:pt x="991" y="67"/>
                  </a:cubicBezTo>
                  <a:cubicBezTo>
                    <a:pt x="990" y="66"/>
                    <a:pt x="988" y="66"/>
                    <a:pt x="987" y="66"/>
                  </a:cubicBezTo>
                  <a:cubicBezTo>
                    <a:pt x="986" y="65"/>
                    <a:pt x="985" y="65"/>
                    <a:pt x="984" y="65"/>
                  </a:cubicBezTo>
                  <a:cubicBezTo>
                    <a:pt x="982" y="64"/>
                    <a:pt x="981" y="64"/>
                    <a:pt x="979" y="63"/>
                  </a:cubicBezTo>
                  <a:cubicBezTo>
                    <a:pt x="978" y="63"/>
                    <a:pt x="977" y="63"/>
                    <a:pt x="976" y="62"/>
                  </a:cubicBezTo>
                  <a:cubicBezTo>
                    <a:pt x="975" y="62"/>
                    <a:pt x="973" y="61"/>
                    <a:pt x="971" y="61"/>
                  </a:cubicBezTo>
                  <a:cubicBezTo>
                    <a:pt x="971" y="61"/>
                    <a:pt x="970" y="60"/>
                    <a:pt x="969" y="60"/>
                  </a:cubicBezTo>
                  <a:cubicBezTo>
                    <a:pt x="960" y="57"/>
                    <a:pt x="950" y="54"/>
                    <a:pt x="939" y="51"/>
                  </a:cubicBezTo>
                  <a:cubicBezTo>
                    <a:pt x="939" y="51"/>
                    <a:pt x="938" y="51"/>
                    <a:pt x="938" y="51"/>
                  </a:cubicBezTo>
                  <a:cubicBezTo>
                    <a:pt x="936" y="50"/>
                    <a:pt x="933" y="49"/>
                    <a:pt x="931" y="48"/>
                  </a:cubicBezTo>
                  <a:cubicBezTo>
                    <a:pt x="930" y="48"/>
                    <a:pt x="930" y="48"/>
                    <a:pt x="929" y="48"/>
                  </a:cubicBezTo>
                  <a:cubicBezTo>
                    <a:pt x="927" y="47"/>
                    <a:pt x="924" y="46"/>
                    <a:pt x="922" y="45"/>
                  </a:cubicBezTo>
                  <a:cubicBezTo>
                    <a:pt x="921" y="45"/>
                    <a:pt x="921" y="45"/>
                    <a:pt x="920" y="45"/>
                  </a:cubicBezTo>
                  <a:cubicBezTo>
                    <a:pt x="917" y="44"/>
                    <a:pt x="915" y="43"/>
                    <a:pt x="912" y="43"/>
                  </a:cubicBezTo>
                  <a:cubicBezTo>
                    <a:pt x="912" y="43"/>
                    <a:pt x="911" y="42"/>
                    <a:pt x="911" y="42"/>
                  </a:cubicBezTo>
                  <a:cubicBezTo>
                    <a:pt x="908" y="41"/>
                    <a:pt x="906" y="41"/>
                    <a:pt x="903" y="40"/>
                  </a:cubicBezTo>
                  <a:cubicBezTo>
                    <a:pt x="902" y="40"/>
                    <a:pt x="902" y="40"/>
                    <a:pt x="901" y="39"/>
                  </a:cubicBezTo>
                  <a:cubicBezTo>
                    <a:pt x="899" y="39"/>
                    <a:pt x="896" y="38"/>
                    <a:pt x="893" y="37"/>
                  </a:cubicBezTo>
                  <a:cubicBezTo>
                    <a:pt x="893" y="37"/>
                    <a:pt x="893" y="37"/>
                    <a:pt x="893" y="37"/>
                  </a:cubicBezTo>
                  <a:cubicBezTo>
                    <a:pt x="871" y="30"/>
                    <a:pt x="847" y="23"/>
                    <a:pt x="823" y="16"/>
                  </a:cubicBezTo>
                  <a:cubicBezTo>
                    <a:pt x="823" y="16"/>
                    <a:pt x="823" y="16"/>
                    <a:pt x="823" y="16"/>
                  </a:cubicBezTo>
                  <a:cubicBezTo>
                    <a:pt x="819" y="15"/>
                    <a:pt x="816" y="14"/>
                    <a:pt x="813" y="13"/>
                  </a:cubicBezTo>
                  <a:cubicBezTo>
                    <a:pt x="813" y="13"/>
                    <a:pt x="812" y="13"/>
                    <a:pt x="812" y="13"/>
                  </a:cubicBezTo>
                  <a:cubicBezTo>
                    <a:pt x="809" y="12"/>
                    <a:pt x="806" y="11"/>
                    <a:pt x="802" y="10"/>
                  </a:cubicBezTo>
                  <a:cubicBezTo>
                    <a:pt x="802" y="10"/>
                    <a:pt x="802" y="10"/>
                    <a:pt x="802" y="9"/>
                  </a:cubicBezTo>
                  <a:cubicBezTo>
                    <a:pt x="799" y="9"/>
                    <a:pt x="795" y="8"/>
                    <a:pt x="792" y="7"/>
                  </a:cubicBezTo>
                  <a:cubicBezTo>
                    <a:pt x="792" y="7"/>
                    <a:pt x="791" y="6"/>
                    <a:pt x="791" y="6"/>
                  </a:cubicBezTo>
                  <a:cubicBezTo>
                    <a:pt x="788" y="5"/>
                    <a:pt x="785" y="4"/>
                    <a:pt x="782" y="4"/>
                  </a:cubicBezTo>
                  <a:cubicBezTo>
                    <a:pt x="781" y="3"/>
                    <a:pt x="780" y="3"/>
                    <a:pt x="780" y="3"/>
                  </a:cubicBezTo>
                  <a:cubicBezTo>
                    <a:pt x="777" y="2"/>
                    <a:pt x="774" y="1"/>
                    <a:pt x="771" y="0"/>
                  </a:cubicBezTo>
                  <a:cubicBezTo>
                    <a:pt x="771" y="0"/>
                    <a:pt x="771" y="0"/>
                    <a:pt x="770" y="0"/>
                  </a:cubicBezTo>
                  <a:cubicBezTo>
                    <a:pt x="866" y="96"/>
                    <a:pt x="925" y="214"/>
                    <a:pt x="880" y="359"/>
                  </a:cubicBezTo>
                  <a:cubicBezTo>
                    <a:pt x="862" y="419"/>
                    <a:pt x="827" y="475"/>
                    <a:pt x="779" y="516"/>
                  </a:cubicBezTo>
                  <a:cubicBezTo>
                    <a:pt x="729" y="558"/>
                    <a:pt x="675" y="585"/>
                    <a:pt x="614" y="607"/>
                  </a:cubicBezTo>
                  <a:cubicBezTo>
                    <a:pt x="566" y="625"/>
                    <a:pt x="517" y="637"/>
                    <a:pt x="467" y="648"/>
                  </a:cubicBezTo>
                  <a:cubicBezTo>
                    <a:pt x="408" y="662"/>
                    <a:pt x="348" y="678"/>
                    <a:pt x="290" y="696"/>
                  </a:cubicBezTo>
                  <a:cubicBezTo>
                    <a:pt x="192" y="725"/>
                    <a:pt x="96" y="757"/>
                    <a:pt x="0" y="790"/>
                  </a:cubicBezTo>
                  <a:cubicBezTo>
                    <a:pt x="10" y="798"/>
                    <a:pt x="19" y="809"/>
                    <a:pt x="26" y="822"/>
                  </a:cubicBezTo>
                  <a:cubicBezTo>
                    <a:pt x="27" y="824"/>
                    <a:pt x="28" y="826"/>
                    <a:pt x="29" y="828"/>
                  </a:cubicBezTo>
                  <a:cubicBezTo>
                    <a:pt x="46" y="858"/>
                    <a:pt x="45" y="868"/>
                    <a:pt x="74" y="857"/>
                  </a:cubicBezTo>
                  <a:cubicBezTo>
                    <a:pt x="109" y="844"/>
                    <a:pt x="337" y="785"/>
                    <a:pt x="381" y="725"/>
                  </a:cubicBezTo>
                  <a:cubicBezTo>
                    <a:pt x="385" y="720"/>
                    <a:pt x="449" y="708"/>
                    <a:pt x="457" y="709"/>
                  </a:cubicBezTo>
                  <a:cubicBezTo>
                    <a:pt x="551" y="713"/>
                    <a:pt x="664" y="630"/>
                    <a:pt x="667" y="646"/>
                  </a:cubicBezTo>
                  <a:cubicBezTo>
                    <a:pt x="672" y="673"/>
                    <a:pt x="692" y="727"/>
                    <a:pt x="705" y="750"/>
                  </a:cubicBezTo>
                  <a:cubicBezTo>
                    <a:pt x="733" y="800"/>
                    <a:pt x="744" y="801"/>
                    <a:pt x="780" y="758"/>
                  </a:cubicBezTo>
                  <a:cubicBezTo>
                    <a:pt x="791" y="746"/>
                    <a:pt x="995" y="404"/>
                    <a:pt x="1102" y="255"/>
                  </a:cubicBezTo>
                  <a:cubicBezTo>
                    <a:pt x="1179" y="148"/>
                    <a:pt x="1121" y="109"/>
                    <a:pt x="1039" y="82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1" name="Freeform 1053">
              <a:extLst>
                <a:ext uri="{FF2B5EF4-FFF2-40B4-BE49-F238E27FC236}">
                  <a16:creationId xmlns:a16="http://schemas.microsoft.com/office/drawing/2014/main" id="{5EC5FB90-7DFD-41AC-BF0D-EBB9637FF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0800" y="5654676"/>
              <a:ext cx="747713" cy="827088"/>
            </a:xfrm>
            <a:custGeom>
              <a:avLst/>
              <a:gdLst>
                <a:gd name="T0" fmla="*/ 726320 w 1433"/>
                <a:gd name="T1" fmla="*/ 6801 h 1581"/>
                <a:gd name="T2" fmla="*/ 693969 w 1433"/>
                <a:gd name="T3" fmla="*/ 24065 h 1581"/>
                <a:gd name="T4" fmla="*/ 686665 w 1433"/>
                <a:gd name="T5" fmla="*/ 42898 h 1581"/>
                <a:gd name="T6" fmla="*/ 644922 w 1433"/>
                <a:gd name="T7" fmla="*/ 138110 h 1581"/>
                <a:gd name="T8" fmla="*/ 602136 w 1433"/>
                <a:gd name="T9" fmla="*/ 194086 h 1581"/>
                <a:gd name="T10" fmla="*/ 515520 w 1433"/>
                <a:gd name="T11" fmla="*/ 244831 h 1581"/>
                <a:gd name="T12" fmla="*/ 407511 w 1433"/>
                <a:gd name="T13" fmla="*/ 267849 h 1581"/>
                <a:gd name="T14" fmla="*/ 353246 w 1433"/>
                <a:gd name="T15" fmla="*/ 279358 h 1581"/>
                <a:gd name="T16" fmla="*/ 234280 w 1433"/>
                <a:gd name="T17" fmla="*/ 409097 h 1581"/>
                <a:gd name="T18" fmla="*/ 186276 w 1433"/>
                <a:gd name="T19" fmla="*/ 507971 h 1581"/>
                <a:gd name="T20" fmla="*/ 163318 w 1433"/>
                <a:gd name="T21" fmla="*/ 595859 h 1581"/>
                <a:gd name="T22" fmla="*/ 103313 w 1433"/>
                <a:gd name="T23" fmla="*/ 689502 h 1581"/>
                <a:gd name="T24" fmla="*/ 25046 w 1433"/>
                <a:gd name="T25" fmla="*/ 752279 h 1581"/>
                <a:gd name="T26" fmla="*/ 11479 w 1433"/>
                <a:gd name="T27" fmla="*/ 770065 h 1581"/>
                <a:gd name="T28" fmla="*/ 39655 w 1433"/>
                <a:gd name="T29" fmla="*/ 818718 h 1581"/>
                <a:gd name="T30" fmla="*/ 70962 w 1433"/>
                <a:gd name="T31" fmla="*/ 806162 h 1581"/>
                <a:gd name="T32" fmla="*/ 179493 w 1433"/>
                <a:gd name="T33" fmla="*/ 728214 h 1581"/>
                <a:gd name="T34" fmla="*/ 219670 w 1433"/>
                <a:gd name="T35" fmla="*/ 678516 h 1581"/>
                <a:gd name="T36" fmla="*/ 274457 w 1433"/>
                <a:gd name="T37" fmla="*/ 548776 h 1581"/>
                <a:gd name="T38" fmla="*/ 365247 w 1433"/>
                <a:gd name="T39" fmla="*/ 543022 h 1581"/>
                <a:gd name="T40" fmla="*/ 372030 w 1433"/>
                <a:gd name="T41" fmla="*/ 554008 h 1581"/>
                <a:gd name="T42" fmla="*/ 397598 w 1433"/>
                <a:gd name="T43" fmla="*/ 694733 h 1581"/>
                <a:gd name="T44" fmla="*/ 378813 w 1433"/>
                <a:gd name="T45" fmla="*/ 798838 h 1581"/>
                <a:gd name="T46" fmla="*/ 405946 w 1433"/>
                <a:gd name="T47" fmla="*/ 823426 h 1581"/>
                <a:gd name="T48" fmla="*/ 446645 w 1433"/>
                <a:gd name="T49" fmla="*/ 793607 h 1581"/>
                <a:gd name="T50" fmla="*/ 494649 w 1433"/>
                <a:gd name="T51" fmla="*/ 635095 h 1581"/>
                <a:gd name="T52" fmla="*/ 447689 w 1433"/>
                <a:gd name="T53" fmla="*/ 489661 h 1581"/>
                <a:gd name="T54" fmla="*/ 552567 w 1433"/>
                <a:gd name="T55" fmla="*/ 326441 h 1581"/>
                <a:gd name="T56" fmla="*/ 664228 w 1433"/>
                <a:gd name="T57" fmla="*/ 230183 h 1581"/>
                <a:gd name="T58" fmla="*/ 718493 w 1433"/>
                <a:gd name="T59" fmla="*/ 160605 h 1581"/>
                <a:gd name="T60" fmla="*/ 744582 w 1433"/>
                <a:gd name="T61" fmla="*/ 40805 h 1581"/>
                <a:gd name="T62" fmla="*/ 726320 w 1433"/>
                <a:gd name="T63" fmla="*/ 6801 h 15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33" h="1581">
                  <a:moveTo>
                    <a:pt x="1392" y="13"/>
                  </a:moveTo>
                  <a:cubicBezTo>
                    <a:pt x="1361" y="0"/>
                    <a:pt x="1346" y="23"/>
                    <a:pt x="1330" y="46"/>
                  </a:cubicBezTo>
                  <a:cubicBezTo>
                    <a:pt x="1324" y="55"/>
                    <a:pt x="1320" y="72"/>
                    <a:pt x="1316" y="82"/>
                  </a:cubicBezTo>
                  <a:cubicBezTo>
                    <a:pt x="1286" y="141"/>
                    <a:pt x="1259" y="202"/>
                    <a:pt x="1236" y="264"/>
                  </a:cubicBezTo>
                  <a:cubicBezTo>
                    <a:pt x="1220" y="308"/>
                    <a:pt x="1194" y="343"/>
                    <a:pt x="1154" y="371"/>
                  </a:cubicBezTo>
                  <a:cubicBezTo>
                    <a:pt x="1100" y="408"/>
                    <a:pt x="1039" y="436"/>
                    <a:pt x="988" y="468"/>
                  </a:cubicBezTo>
                  <a:cubicBezTo>
                    <a:pt x="898" y="512"/>
                    <a:pt x="797" y="523"/>
                    <a:pt x="781" y="512"/>
                  </a:cubicBezTo>
                  <a:cubicBezTo>
                    <a:pt x="737" y="483"/>
                    <a:pt x="708" y="505"/>
                    <a:pt x="677" y="534"/>
                  </a:cubicBezTo>
                  <a:cubicBezTo>
                    <a:pt x="594" y="610"/>
                    <a:pt x="523" y="698"/>
                    <a:pt x="449" y="782"/>
                  </a:cubicBezTo>
                  <a:cubicBezTo>
                    <a:pt x="402" y="835"/>
                    <a:pt x="374" y="900"/>
                    <a:pt x="357" y="971"/>
                  </a:cubicBezTo>
                  <a:cubicBezTo>
                    <a:pt x="344" y="1027"/>
                    <a:pt x="328" y="1083"/>
                    <a:pt x="313" y="1139"/>
                  </a:cubicBezTo>
                  <a:cubicBezTo>
                    <a:pt x="294" y="1211"/>
                    <a:pt x="262" y="1273"/>
                    <a:pt x="198" y="1318"/>
                  </a:cubicBezTo>
                  <a:cubicBezTo>
                    <a:pt x="146" y="1354"/>
                    <a:pt x="98" y="1398"/>
                    <a:pt x="48" y="1438"/>
                  </a:cubicBezTo>
                  <a:cubicBezTo>
                    <a:pt x="36" y="1447"/>
                    <a:pt x="28" y="1459"/>
                    <a:pt x="22" y="1472"/>
                  </a:cubicBezTo>
                  <a:cubicBezTo>
                    <a:pt x="0" y="1517"/>
                    <a:pt x="26" y="1568"/>
                    <a:pt x="76" y="1565"/>
                  </a:cubicBezTo>
                  <a:cubicBezTo>
                    <a:pt x="97" y="1564"/>
                    <a:pt x="117" y="1551"/>
                    <a:pt x="136" y="1541"/>
                  </a:cubicBezTo>
                  <a:cubicBezTo>
                    <a:pt x="212" y="1503"/>
                    <a:pt x="279" y="1446"/>
                    <a:pt x="344" y="1392"/>
                  </a:cubicBezTo>
                  <a:cubicBezTo>
                    <a:pt x="374" y="1368"/>
                    <a:pt x="403" y="1333"/>
                    <a:pt x="421" y="1297"/>
                  </a:cubicBezTo>
                  <a:cubicBezTo>
                    <a:pt x="460" y="1215"/>
                    <a:pt x="480" y="1127"/>
                    <a:pt x="526" y="1049"/>
                  </a:cubicBezTo>
                  <a:cubicBezTo>
                    <a:pt x="574" y="968"/>
                    <a:pt x="643" y="963"/>
                    <a:pt x="700" y="1038"/>
                  </a:cubicBezTo>
                  <a:cubicBezTo>
                    <a:pt x="705" y="1045"/>
                    <a:pt x="708" y="1053"/>
                    <a:pt x="713" y="1059"/>
                  </a:cubicBezTo>
                  <a:cubicBezTo>
                    <a:pt x="776" y="1146"/>
                    <a:pt x="799" y="1190"/>
                    <a:pt x="762" y="1328"/>
                  </a:cubicBezTo>
                  <a:cubicBezTo>
                    <a:pt x="743" y="1401"/>
                    <a:pt x="738" y="1466"/>
                    <a:pt x="726" y="1527"/>
                  </a:cubicBezTo>
                  <a:cubicBezTo>
                    <a:pt x="721" y="1556"/>
                    <a:pt x="747" y="1581"/>
                    <a:pt x="778" y="1574"/>
                  </a:cubicBezTo>
                  <a:cubicBezTo>
                    <a:pt x="837" y="1575"/>
                    <a:pt x="837" y="1568"/>
                    <a:pt x="856" y="1517"/>
                  </a:cubicBezTo>
                  <a:cubicBezTo>
                    <a:pt x="876" y="1463"/>
                    <a:pt x="936" y="1271"/>
                    <a:pt x="948" y="1214"/>
                  </a:cubicBezTo>
                  <a:cubicBezTo>
                    <a:pt x="967" y="1125"/>
                    <a:pt x="868" y="954"/>
                    <a:pt x="858" y="936"/>
                  </a:cubicBezTo>
                  <a:cubicBezTo>
                    <a:pt x="852" y="924"/>
                    <a:pt x="1010" y="695"/>
                    <a:pt x="1059" y="624"/>
                  </a:cubicBezTo>
                  <a:cubicBezTo>
                    <a:pt x="1067" y="612"/>
                    <a:pt x="1206" y="490"/>
                    <a:pt x="1273" y="440"/>
                  </a:cubicBezTo>
                  <a:cubicBezTo>
                    <a:pt x="1314" y="409"/>
                    <a:pt x="1358" y="354"/>
                    <a:pt x="1377" y="307"/>
                  </a:cubicBezTo>
                  <a:cubicBezTo>
                    <a:pt x="1385" y="287"/>
                    <a:pt x="1414" y="136"/>
                    <a:pt x="1427" y="78"/>
                  </a:cubicBezTo>
                  <a:cubicBezTo>
                    <a:pt x="1433" y="50"/>
                    <a:pt x="1424" y="25"/>
                    <a:pt x="139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2" name="Freeform 1054">
              <a:extLst>
                <a:ext uri="{FF2B5EF4-FFF2-40B4-BE49-F238E27FC236}">
                  <a16:creationId xmlns:a16="http://schemas.microsoft.com/office/drawing/2014/main" id="{6E36E00E-9D1C-4433-BA0F-DCDE55CC36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163" y="5048251"/>
              <a:ext cx="2406650" cy="1454150"/>
            </a:xfrm>
            <a:custGeom>
              <a:avLst/>
              <a:gdLst>
                <a:gd name="T0" fmla="*/ 1978047 w 4610"/>
                <a:gd name="T1" fmla="*/ 145781 h 2783"/>
                <a:gd name="T2" fmla="*/ 719385 w 4610"/>
                <a:gd name="T3" fmla="*/ 598798 h 2783"/>
                <a:gd name="T4" fmla="*/ 381096 w 4610"/>
                <a:gd name="T5" fmla="*/ 831839 h 2783"/>
                <a:gd name="T6" fmla="*/ 25058 w 4610"/>
                <a:gd name="T7" fmla="*/ 1354873 h 2783"/>
                <a:gd name="T8" fmla="*/ 315318 w 4610"/>
                <a:gd name="T9" fmla="*/ 1153706 h 2783"/>
                <a:gd name="T10" fmla="*/ 526226 w 4610"/>
                <a:gd name="T11" fmla="*/ 1263433 h 2783"/>
                <a:gd name="T12" fmla="*/ 750708 w 4610"/>
                <a:gd name="T13" fmla="*/ 786903 h 2783"/>
                <a:gd name="T14" fmla="*/ 1135981 w 4610"/>
                <a:gd name="T15" fmla="*/ 1008448 h 2783"/>
                <a:gd name="T16" fmla="*/ 1261795 w 4610"/>
                <a:gd name="T17" fmla="*/ 1414439 h 2783"/>
                <a:gd name="T18" fmla="*/ 1383954 w 4610"/>
                <a:gd name="T19" fmla="*/ 1409737 h 2783"/>
                <a:gd name="T20" fmla="*/ 1609480 w 4610"/>
                <a:gd name="T21" fmla="*/ 884090 h 2783"/>
                <a:gd name="T22" fmla="*/ 1748345 w 4610"/>
                <a:gd name="T23" fmla="*/ 728381 h 2783"/>
                <a:gd name="T24" fmla="*/ 1876247 w 4610"/>
                <a:gd name="T25" fmla="*/ 1140120 h 2783"/>
                <a:gd name="T26" fmla="*/ 2015113 w 4610"/>
                <a:gd name="T27" fmla="*/ 1424367 h 2783"/>
                <a:gd name="T28" fmla="*/ 2135184 w 4610"/>
                <a:gd name="T29" fmla="*/ 450928 h 2783"/>
                <a:gd name="T30" fmla="*/ 2389944 w 4610"/>
                <a:gd name="T31" fmla="*/ 129060 h 2783"/>
                <a:gd name="T32" fmla="*/ 388405 w 4610"/>
                <a:gd name="T33" fmla="*/ 800488 h 2783"/>
                <a:gd name="T34" fmla="*/ 515263 w 4610"/>
                <a:gd name="T35" fmla="*/ 1240965 h 2783"/>
                <a:gd name="T36" fmla="*/ 385795 w 4610"/>
                <a:gd name="T37" fmla="*/ 1149003 h 2783"/>
                <a:gd name="T38" fmla="*/ 31845 w 4610"/>
                <a:gd name="T39" fmla="*/ 1375773 h 2783"/>
                <a:gd name="T40" fmla="*/ 373788 w 4610"/>
                <a:gd name="T41" fmla="*/ 885657 h 2783"/>
                <a:gd name="T42" fmla="*/ 714686 w 4610"/>
                <a:gd name="T43" fmla="*/ 630672 h 2783"/>
                <a:gd name="T44" fmla="*/ 1612090 w 4610"/>
                <a:gd name="T45" fmla="*/ 858487 h 2783"/>
                <a:gd name="T46" fmla="*/ 1454953 w 4610"/>
                <a:gd name="T47" fmla="*/ 1341287 h 2783"/>
                <a:gd name="T48" fmla="*/ 1364116 w 4610"/>
                <a:gd name="T49" fmla="*/ 1130193 h 2783"/>
                <a:gd name="T50" fmla="*/ 1185575 w 4610"/>
                <a:gd name="T51" fmla="*/ 1286946 h 2783"/>
                <a:gd name="T52" fmla="*/ 1222641 w 4610"/>
                <a:gd name="T53" fmla="*/ 1003745 h 2783"/>
                <a:gd name="T54" fmla="*/ 1189230 w 4610"/>
                <a:gd name="T55" fmla="*/ 868937 h 2783"/>
                <a:gd name="T56" fmla="*/ 1561451 w 4610"/>
                <a:gd name="T57" fmla="*/ 810416 h 2783"/>
                <a:gd name="T58" fmla="*/ 1658030 w 4610"/>
                <a:gd name="T59" fmla="*/ 710616 h 2783"/>
                <a:gd name="T60" fmla="*/ 1200715 w 4610"/>
                <a:gd name="T61" fmla="*/ 843856 h 2783"/>
                <a:gd name="T62" fmla="*/ 1551532 w 4610"/>
                <a:gd name="T63" fmla="*/ 789515 h 2783"/>
                <a:gd name="T64" fmla="*/ 1384476 w 4610"/>
                <a:gd name="T65" fmla="*/ 648437 h 2783"/>
                <a:gd name="T66" fmla="*/ 2058443 w 4610"/>
                <a:gd name="T67" fmla="*/ 1361143 h 2783"/>
                <a:gd name="T68" fmla="*/ 1973349 w 4610"/>
                <a:gd name="T69" fmla="*/ 1107202 h 2783"/>
                <a:gd name="T70" fmla="*/ 1777580 w 4610"/>
                <a:gd name="T71" fmla="*/ 1375251 h 2783"/>
                <a:gd name="T72" fmla="*/ 1792197 w 4610"/>
                <a:gd name="T73" fmla="*/ 515719 h 2783"/>
                <a:gd name="T74" fmla="*/ 2035995 w 4610"/>
                <a:gd name="T75" fmla="*/ 633807 h 2783"/>
                <a:gd name="T76" fmla="*/ 1975959 w 4610"/>
                <a:gd name="T77" fmla="*/ 544457 h 2783"/>
                <a:gd name="T78" fmla="*/ 1974915 w 4610"/>
                <a:gd name="T79" fmla="*/ 500044 h 2783"/>
                <a:gd name="T80" fmla="*/ 2022421 w 4610"/>
                <a:gd name="T81" fmla="*/ 649482 h 2783"/>
                <a:gd name="T82" fmla="*/ 1989010 w 4610"/>
                <a:gd name="T83" fmla="*/ 451450 h 2783"/>
                <a:gd name="T84" fmla="*/ 1734250 w 4610"/>
                <a:gd name="T85" fmla="*/ 504224 h 2783"/>
                <a:gd name="T86" fmla="*/ 1727985 w 4610"/>
                <a:gd name="T87" fmla="*/ 519377 h 2783"/>
                <a:gd name="T88" fmla="*/ 1569282 w 4610"/>
                <a:gd name="T89" fmla="*/ 632762 h 2783"/>
                <a:gd name="T90" fmla="*/ 1196538 w 4610"/>
                <a:gd name="T91" fmla="*/ 804145 h 2783"/>
                <a:gd name="T92" fmla="*/ 823273 w 4610"/>
                <a:gd name="T93" fmla="*/ 913350 h 2783"/>
                <a:gd name="T94" fmla="*/ 770024 w 4610"/>
                <a:gd name="T95" fmla="*/ 777497 h 2783"/>
                <a:gd name="T96" fmla="*/ 765847 w 4610"/>
                <a:gd name="T97" fmla="*/ 765480 h 2783"/>
                <a:gd name="T98" fmla="*/ 763759 w 4610"/>
                <a:gd name="T99" fmla="*/ 755029 h 2783"/>
                <a:gd name="T100" fmla="*/ 763759 w 4610"/>
                <a:gd name="T101" fmla="*/ 747192 h 2783"/>
                <a:gd name="T102" fmla="*/ 801347 w 4610"/>
                <a:gd name="T103" fmla="*/ 518332 h 2783"/>
                <a:gd name="T104" fmla="*/ 1998407 w 4610"/>
                <a:gd name="T105" fmla="*/ 55909 h 2783"/>
                <a:gd name="T106" fmla="*/ 2203051 w 4610"/>
                <a:gd name="T107" fmla="*/ 75764 h 2783"/>
                <a:gd name="T108" fmla="*/ 2219756 w 4610"/>
                <a:gd name="T109" fmla="*/ 80989 h 2783"/>
                <a:gd name="T110" fmla="*/ 2265697 w 4610"/>
                <a:gd name="T111" fmla="*/ 94575 h 2783"/>
                <a:gd name="T112" fmla="*/ 2279792 w 4610"/>
                <a:gd name="T113" fmla="*/ 99277 h 2783"/>
                <a:gd name="T114" fmla="*/ 2303806 w 4610"/>
                <a:gd name="T115" fmla="*/ 106592 h 2783"/>
                <a:gd name="T116" fmla="*/ 2314769 w 4610"/>
                <a:gd name="T117" fmla="*/ 109727 h 2783"/>
                <a:gd name="T118" fmla="*/ 2324688 w 4610"/>
                <a:gd name="T119" fmla="*/ 112863 h 2783"/>
                <a:gd name="T120" fmla="*/ 2365408 w 4610"/>
                <a:gd name="T121" fmla="*/ 205870 h 278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610" h="2783">
                  <a:moveTo>
                    <a:pt x="4578" y="247"/>
                  </a:moveTo>
                  <a:cubicBezTo>
                    <a:pt x="4551" y="223"/>
                    <a:pt x="4519" y="209"/>
                    <a:pt x="4485" y="198"/>
                  </a:cubicBezTo>
                  <a:cubicBezTo>
                    <a:pt x="4396" y="168"/>
                    <a:pt x="3986" y="50"/>
                    <a:pt x="3870" y="16"/>
                  </a:cubicBezTo>
                  <a:cubicBezTo>
                    <a:pt x="3816" y="0"/>
                    <a:pt x="3788" y="32"/>
                    <a:pt x="3800" y="90"/>
                  </a:cubicBezTo>
                  <a:cubicBezTo>
                    <a:pt x="3808" y="128"/>
                    <a:pt x="3821" y="166"/>
                    <a:pt x="3831" y="204"/>
                  </a:cubicBezTo>
                  <a:cubicBezTo>
                    <a:pt x="3844" y="259"/>
                    <a:pt x="3841" y="265"/>
                    <a:pt x="3789" y="279"/>
                  </a:cubicBezTo>
                  <a:cubicBezTo>
                    <a:pt x="3664" y="314"/>
                    <a:pt x="3541" y="350"/>
                    <a:pt x="3415" y="380"/>
                  </a:cubicBezTo>
                  <a:cubicBezTo>
                    <a:pt x="3216" y="429"/>
                    <a:pt x="2549" y="648"/>
                    <a:pt x="2409" y="689"/>
                  </a:cubicBezTo>
                  <a:cubicBezTo>
                    <a:pt x="2158" y="763"/>
                    <a:pt x="1909" y="843"/>
                    <a:pt x="1659" y="920"/>
                  </a:cubicBezTo>
                  <a:cubicBezTo>
                    <a:pt x="1597" y="939"/>
                    <a:pt x="1534" y="953"/>
                    <a:pt x="1473" y="974"/>
                  </a:cubicBezTo>
                  <a:cubicBezTo>
                    <a:pt x="1405" y="998"/>
                    <a:pt x="1380" y="1040"/>
                    <a:pt x="1383" y="1112"/>
                  </a:cubicBezTo>
                  <a:cubicBezTo>
                    <a:pt x="1383" y="1124"/>
                    <a:pt x="1392" y="1139"/>
                    <a:pt x="1378" y="1146"/>
                  </a:cubicBezTo>
                  <a:cubicBezTo>
                    <a:pt x="1345" y="1165"/>
                    <a:pt x="1341" y="1200"/>
                    <a:pt x="1328" y="1230"/>
                  </a:cubicBezTo>
                  <a:cubicBezTo>
                    <a:pt x="1297" y="1298"/>
                    <a:pt x="1267" y="1366"/>
                    <a:pt x="1236" y="1434"/>
                  </a:cubicBezTo>
                  <a:cubicBezTo>
                    <a:pt x="1220" y="1468"/>
                    <a:pt x="1200" y="1497"/>
                    <a:pt x="1160" y="1512"/>
                  </a:cubicBezTo>
                  <a:cubicBezTo>
                    <a:pt x="1157" y="1471"/>
                    <a:pt x="1160" y="1434"/>
                    <a:pt x="1151" y="1401"/>
                  </a:cubicBezTo>
                  <a:cubicBezTo>
                    <a:pt x="1111" y="1242"/>
                    <a:pt x="939" y="1221"/>
                    <a:pt x="828" y="1276"/>
                  </a:cubicBezTo>
                  <a:cubicBezTo>
                    <a:pt x="721" y="1331"/>
                    <a:pt x="664" y="1480"/>
                    <a:pt x="730" y="1592"/>
                  </a:cubicBezTo>
                  <a:cubicBezTo>
                    <a:pt x="745" y="1617"/>
                    <a:pt x="741" y="1632"/>
                    <a:pt x="721" y="1651"/>
                  </a:cubicBezTo>
                  <a:cubicBezTo>
                    <a:pt x="637" y="1728"/>
                    <a:pt x="566" y="1819"/>
                    <a:pt x="487" y="1902"/>
                  </a:cubicBezTo>
                  <a:cubicBezTo>
                    <a:pt x="424" y="1967"/>
                    <a:pt x="376" y="2041"/>
                    <a:pt x="363" y="2134"/>
                  </a:cubicBezTo>
                  <a:cubicBezTo>
                    <a:pt x="359" y="2165"/>
                    <a:pt x="349" y="2195"/>
                    <a:pt x="341" y="2225"/>
                  </a:cubicBezTo>
                  <a:cubicBezTo>
                    <a:pt x="316" y="2325"/>
                    <a:pt x="282" y="2419"/>
                    <a:pt x="188" y="2479"/>
                  </a:cubicBezTo>
                  <a:cubicBezTo>
                    <a:pt x="138" y="2511"/>
                    <a:pt x="93" y="2554"/>
                    <a:pt x="48" y="2593"/>
                  </a:cubicBezTo>
                  <a:cubicBezTo>
                    <a:pt x="24" y="2614"/>
                    <a:pt x="0" y="2639"/>
                    <a:pt x="7" y="2673"/>
                  </a:cubicBezTo>
                  <a:cubicBezTo>
                    <a:pt x="16" y="2713"/>
                    <a:pt x="42" y="2743"/>
                    <a:pt x="85" y="2755"/>
                  </a:cubicBezTo>
                  <a:cubicBezTo>
                    <a:pt x="107" y="2761"/>
                    <a:pt x="130" y="2761"/>
                    <a:pt x="152" y="2753"/>
                  </a:cubicBezTo>
                  <a:cubicBezTo>
                    <a:pt x="186" y="2741"/>
                    <a:pt x="217" y="2725"/>
                    <a:pt x="245" y="2702"/>
                  </a:cubicBezTo>
                  <a:cubicBezTo>
                    <a:pt x="321" y="2639"/>
                    <a:pt x="403" y="2581"/>
                    <a:pt x="467" y="2504"/>
                  </a:cubicBezTo>
                  <a:cubicBezTo>
                    <a:pt x="480" y="2489"/>
                    <a:pt x="558" y="2286"/>
                    <a:pt x="604" y="2208"/>
                  </a:cubicBezTo>
                  <a:cubicBezTo>
                    <a:pt x="625" y="2173"/>
                    <a:pt x="663" y="2170"/>
                    <a:pt x="692" y="2197"/>
                  </a:cubicBezTo>
                  <a:cubicBezTo>
                    <a:pt x="775" y="2272"/>
                    <a:pt x="812" y="2359"/>
                    <a:pt x="781" y="2478"/>
                  </a:cubicBezTo>
                  <a:cubicBezTo>
                    <a:pt x="762" y="2550"/>
                    <a:pt x="746" y="2623"/>
                    <a:pt x="729" y="2696"/>
                  </a:cubicBezTo>
                  <a:cubicBezTo>
                    <a:pt x="719" y="2740"/>
                    <a:pt x="756" y="2758"/>
                    <a:pt x="808" y="2766"/>
                  </a:cubicBezTo>
                  <a:cubicBezTo>
                    <a:pt x="879" y="2770"/>
                    <a:pt x="905" y="2738"/>
                    <a:pt x="917" y="2703"/>
                  </a:cubicBezTo>
                  <a:cubicBezTo>
                    <a:pt x="949" y="2609"/>
                    <a:pt x="984" y="2516"/>
                    <a:pt x="1008" y="2418"/>
                  </a:cubicBezTo>
                  <a:cubicBezTo>
                    <a:pt x="1026" y="2345"/>
                    <a:pt x="1023" y="2275"/>
                    <a:pt x="983" y="2208"/>
                  </a:cubicBezTo>
                  <a:cubicBezTo>
                    <a:pt x="968" y="2183"/>
                    <a:pt x="957" y="2156"/>
                    <a:pt x="943" y="2130"/>
                  </a:cubicBezTo>
                  <a:cubicBezTo>
                    <a:pt x="931" y="2109"/>
                    <a:pt x="930" y="2093"/>
                    <a:pt x="946" y="2069"/>
                  </a:cubicBezTo>
                  <a:cubicBezTo>
                    <a:pt x="1012" y="1968"/>
                    <a:pt x="1120" y="1800"/>
                    <a:pt x="1134" y="1789"/>
                  </a:cubicBezTo>
                  <a:cubicBezTo>
                    <a:pt x="1175" y="1758"/>
                    <a:pt x="1265" y="1672"/>
                    <a:pt x="1305" y="1639"/>
                  </a:cubicBezTo>
                  <a:cubicBezTo>
                    <a:pt x="1353" y="1599"/>
                    <a:pt x="1407" y="1563"/>
                    <a:pt x="1438" y="1506"/>
                  </a:cubicBezTo>
                  <a:cubicBezTo>
                    <a:pt x="1456" y="1521"/>
                    <a:pt x="1522" y="1709"/>
                    <a:pt x="1550" y="1783"/>
                  </a:cubicBezTo>
                  <a:cubicBezTo>
                    <a:pt x="1576" y="1848"/>
                    <a:pt x="1601" y="1862"/>
                    <a:pt x="1669" y="1856"/>
                  </a:cubicBezTo>
                  <a:cubicBezTo>
                    <a:pt x="1695" y="1854"/>
                    <a:pt x="1718" y="1847"/>
                    <a:pt x="1740" y="1835"/>
                  </a:cubicBezTo>
                  <a:cubicBezTo>
                    <a:pt x="1837" y="1785"/>
                    <a:pt x="1937" y="1746"/>
                    <a:pt x="2038" y="1707"/>
                  </a:cubicBezTo>
                  <a:cubicBezTo>
                    <a:pt x="2091" y="1686"/>
                    <a:pt x="2091" y="1687"/>
                    <a:pt x="2110" y="1742"/>
                  </a:cubicBezTo>
                  <a:cubicBezTo>
                    <a:pt x="2132" y="1805"/>
                    <a:pt x="2152" y="1868"/>
                    <a:pt x="2176" y="1930"/>
                  </a:cubicBezTo>
                  <a:cubicBezTo>
                    <a:pt x="2213" y="2025"/>
                    <a:pt x="2216" y="2025"/>
                    <a:pt x="2312" y="1998"/>
                  </a:cubicBezTo>
                  <a:cubicBezTo>
                    <a:pt x="2320" y="2014"/>
                    <a:pt x="2312" y="2030"/>
                    <a:pt x="2309" y="2046"/>
                  </a:cubicBezTo>
                  <a:cubicBezTo>
                    <a:pt x="2274" y="2224"/>
                    <a:pt x="2239" y="2401"/>
                    <a:pt x="2227" y="2582"/>
                  </a:cubicBezTo>
                  <a:cubicBezTo>
                    <a:pt x="2225" y="2622"/>
                    <a:pt x="2227" y="2661"/>
                    <a:pt x="2234" y="2700"/>
                  </a:cubicBezTo>
                  <a:cubicBezTo>
                    <a:pt x="2239" y="2729"/>
                    <a:pt x="2255" y="2752"/>
                    <a:pt x="2281" y="2762"/>
                  </a:cubicBezTo>
                  <a:cubicBezTo>
                    <a:pt x="2336" y="2783"/>
                    <a:pt x="2403" y="2764"/>
                    <a:pt x="2417" y="2707"/>
                  </a:cubicBezTo>
                  <a:cubicBezTo>
                    <a:pt x="2425" y="2676"/>
                    <a:pt x="2437" y="2372"/>
                    <a:pt x="2464" y="2267"/>
                  </a:cubicBezTo>
                  <a:cubicBezTo>
                    <a:pt x="2472" y="2235"/>
                    <a:pt x="2481" y="2194"/>
                    <a:pt x="2510" y="2173"/>
                  </a:cubicBezTo>
                  <a:cubicBezTo>
                    <a:pt x="2534" y="2156"/>
                    <a:pt x="2576" y="2158"/>
                    <a:pt x="2587" y="2184"/>
                  </a:cubicBezTo>
                  <a:cubicBezTo>
                    <a:pt x="2608" y="2231"/>
                    <a:pt x="2615" y="2284"/>
                    <a:pt x="2616" y="2338"/>
                  </a:cubicBezTo>
                  <a:cubicBezTo>
                    <a:pt x="2618" y="2409"/>
                    <a:pt x="2624" y="2480"/>
                    <a:pt x="2628" y="2550"/>
                  </a:cubicBezTo>
                  <a:cubicBezTo>
                    <a:pt x="2631" y="2600"/>
                    <a:pt x="2639" y="2649"/>
                    <a:pt x="2651" y="2698"/>
                  </a:cubicBezTo>
                  <a:cubicBezTo>
                    <a:pt x="2661" y="2740"/>
                    <a:pt x="2700" y="2757"/>
                    <a:pt x="2758" y="2757"/>
                  </a:cubicBezTo>
                  <a:cubicBezTo>
                    <a:pt x="2807" y="2757"/>
                    <a:pt x="2848" y="2730"/>
                    <a:pt x="2831" y="2658"/>
                  </a:cubicBezTo>
                  <a:cubicBezTo>
                    <a:pt x="2822" y="2579"/>
                    <a:pt x="2798" y="2412"/>
                    <a:pt x="2788" y="2300"/>
                  </a:cubicBezTo>
                  <a:cubicBezTo>
                    <a:pt x="2790" y="2159"/>
                    <a:pt x="2810" y="2044"/>
                    <a:pt x="2851" y="1921"/>
                  </a:cubicBezTo>
                  <a:cubicBezTo>
                    <a:pt x="2860" y="1894"/>
                    <a:pt x="2873" y="1871"/>
                    <a:pt x="2895" y="1854"/>
                  </a:cubicBezTo>
                  <a:cubicBezTo>
                    <a:pt x="2961" y="1804"/>
                    <a:pt x="3021" y="1747"/>
                    <a:pt x="3083" y="1692"/>
                  </a:cubicBezTo>
                  <a:cubicBezTo>
                    <a:pt x="3118" y="1661"/>
                    <a:pt x="3148" y="1628"/>
                    <a:pt x="3176" y="1591"/>
                  </a:cubicBezTo>
                  <a:cubicBezTo>
                    <a:pt x="3186" y="1577"/>
                    <a:pt x="3193" y="1563"/>
                    <a:pt x="3194" y="1546"/>
                  </a:cubicBezTo>
                  <a:cubicBezTo>
                    <a:pt x="3203" y="1436"/>
                    <a:pt x="3218" y="1327"/>
                    <a:pt x="3217" y="1216"/>
                  </a:cubicBezTo>
                  <a:cubicBezTo>
                    <a:pt x="3216" y="1158"/>
                    <a:pt x="3220" y="1153"/>
                    <a:pt x="3274" y="1128"/>
                  </a:cubicBezTo>
                  <a:cubicBezTo>
                    <a:pt x="3297" y="1118"/>
                    <a:pt x="3311" y="1120"/>
                    <a:pt x="3312" y="1148"/>
                  </a:cubicBezTo>
                  <a:cubicBezTo>
                    <a:pt x="3316" y="1231"/>
                    <a:pt x="3338" y="1312"/>
                    <a:pt x="3349" y="1394"/>
                  </a:cubicBezTo>
                  <a:cubicBezTo>
                    <a:pt x="3368" y="1539"/>
                    <a:pt x="3396" y="1682"/>
                    <a:pt x="3402" y="1828"/>
                  </a:cubicBezTo>
                  <a:cubicBezTo>
                    <a:pt x="3405" y="1925"/>
                    <a:pt x="3405" y="2023"/>
                    <a:pt x="3405" y="2121"/>
                  </a:cubicBezTo>
                  <a:cubicBezTo>
                    <a:pt x="3405" y="2302"/>
                    <a:pt x="3397" y="2482"/>
                    <a:pt x="3365" y="2661"/>
                  </a:cubicBezTo>
                  <a:cubicBezTo>
                    <a:pt x="3356" y="2714"/>
                    <a:pt x="3397" y="2734"/>
                    <a:pt x="3450" y="2742"/>
                  </a:cubicBezTo>
                  <a:cubicBezTo>
                    <a:pt x="3488" y="2747"/>
                    <a:pt x="3543" y="2734"/>
                    <a:pt x="3547" y="2679"/>
                  </a:cubicBezTo>
                  <a:cubicBezTo>
                    <a:pt x="3553" y="2512"/>
                    <a:pt x="3578" y="2348"/>
                    <a:pt x="3594" y="2182"/>
                  </a:cubicBezTo>
                  <a:cubicBezTo>
                    <a:pt x="3597" y="2147"/>
                    <a:pt x="3603" y="2112"/>
                    <a:pt x="3617" y="2079"/>
                  </a:cubicBezTo>
                  <a:cubicBezTo>
                    <a:pt x="3632" y="2043"/>
                    <a:pt x="3655" y="2030"/>
                    <a:pt x="3691" y="2039"/>
                  </a:cubicBezTo>
                  <a:cubicBezTo>
                    <a:pt x="3720" y="2045"/>
                    <a:pt x="3728" y="2069"/>
                    <a:pt x="3740" y="2095"/>
                  </a:cubicBezTo>
                  <a:cubicBezTo>
                    <a:pt x="3753" y="2122"/>
                    <a:pt x="3761" y="2149"/>
                    <a:pt x="3765" y="2178"/>
                  </a:cubicBezTo>
                  <a:cubicBezTo>
                    <a:pt x="3787" y="2335"/>
                    <a:pt x="3791" y="2493"/>
                    <a:pt x="3793" y="2651"/>
                  </a:cubicBezTo>
                  <a:cubicBezTo>
                    <a:pt x="3794" y="2694"/>
                    <a:pt x="3821" y="2712"/>
                    <a:pt x="3860" y="2726"/>
                  </a:cubicBezTo>
                  <a:cubicBezTo>
                    <a:pt x="3928" y="2751"/>
                    <a:pt x="3985" y="2698"/>
                    <a:pt x="3984" y="2622"/>
                  </a:cubicBezTo>
                  <a:cubicBezTo>
                    <a:pt x="3983" y="2528"/>
                    <a:pt x="3976" y="2431"/>
                    <a:pt x="3970" y="2337"/>
                  </a:cubicBezTo>
                  <a:cubicBezTo>
                    <a:pt x="3956" y="2078"/>
                    <a:pt x="3944" y="1611"/>
                    <a:pt x="3981" y="1235"/>
                  </a:cubicBezTo>
                  <a:cubicBezTo>
                    <a:pt x="3990" y="1127"/>
                    <a:pt x="3989" y="911"/>
                    <a:pt x="3928" y="884"/>
                  </a:cubicBezTo>
                  <a:cubicBezTo>
                    <a:pt x="3968" y="867"/>
                    <a:pt x="4002" y="851"/>
                    <a:pt x="4037" y="838"/>
                  </a:cubicBezTo>
                  <a:cubicBezTo>
                    <a:pt x="4074" y="823"/>
                    <a:pt x="4080" y="825"/>
                    <a:pt x="4090" y="863"/>
                  </a:cubicBezTo>
                  <a:cubicBezTo>
                    <a:pt x="4098" y="894"/>
                    <a:pt x="4113" y="921"/>
                    <a:pt x="4133" y="945"/>
                  </a:cubicBezTo>
                  <a:cubicBezTo>
                    <a:pt x="4164" y="981"/>
                    <a:pt x="4188" y="979"/>
                    <a:pt x="4215" y="938"/>
                  </a:cubicBezTo>
                  <a:cubicBezTo>
                    <a:pt x="4274" y="853"/>
                    <a:pt x="4332" y="767"/>
                    <a:pt x="4385" y="677"/>
                  </a:cubicBezTo>
                  <a:cubicBezTo>
                    <a:pt x="4446" y="573"/>
                    <a:pt x="4510" y="471"/>
                    <a:pt x="4576" y="370"/>
                  </a:cubicBezTo>
                  <a:cubicBezTo>
                    <a:pt x="4585" y="356"/>
                    <a:pt x="4589" y="340"/>
                    <a:pt x="4596" y="324"/>
                  </a:cubicBezTo>
                  <a:cubicBezTo>
                    <a:pt x="4610" y="294"/>
                    <a:pt x="4604" y="270"/>
                    <a:pt x="4578" y="247"/>
                  </a:cubicBezTo>
                  <a:close/>
                  <a:moveTo>
                    <a:pt x="832" y="1306"/>
                  </a:moveTo>
                  <a:cubicBezTo>
                    <a:pt x="903" y="1262"/>
                    <a:pt x="978" y="1270"/>
                    <a:pt x="1051" y="1307"/>
                  </a:cubicBezTo>
                  <a:cubicBezTo>
                    <a:pt x="1115" y="1339"/>
                    <a:pt x="1128" y="1399"/>
                    <a:pt x="1133" y="1491"/>
                  </a:cubicBezTo>
                  <a:cubicBezTo>
                    <a:pt x="1139" y="1545"/>
                    <a:pt x="1078" y="1575"/>
                    <a:pt x="1021" y="1604"/>
                  </a:cubicBezTo>
                  <a:cubicBezTo>
                    <a:pt x="986" y="1621"/>
                    <a:pt x="947" y="1630"/>
                    <a:pt x="909" y="1638"/>
                  </a:cubicBezTo>
                  <a:cubicBezTo>
                    <a:pt x="834" y="1655"/>
                    <a:pt x="763" y="1607"/>
                    <a:pt x="744" y="1532"/>
                  </a:cubicBezTo>
                  <a:cubicBezTo>
                    <a:pt x="725" y="1457"/>
                    <a:pt x="766" y="1347"/>
                    <a:pt x="832" y="1306"/>
                  </a:cubicBezTo>
                  <a:close/>
                  <a:moveTo>
                    <a:pt x="1416" y="1468"/>
                  </a:moveTo>
                  <a:cubicBezTo>
                    <a:pt x="1397" y="1515"/>
                    <a:pt x="1353" y="1570"/>
                    <a:pt x="1312" y="1601"/>
                  </a:cubicBezTo>
                  <a:cubicBezTo>
                    <a:pt x="1245" y="1651"/>
                    <a:pt x="1106" y="1773"/>
                    <a:pt x="1098" y="1785"/>
                  </a:cubicBezTo>
                  <a:cubicBezTo>
                    <a:pt x="1049" y="1856"/>
                    <a:pt x="891" y="2085"/>
                    <a:pt x="897" y="2097"/>
                  </a:cubicBezTo>
                  <a:cubicBezTo>
                    <a:pt x="907" y="2115"/>
                    <a:pt x="1006" y="2286"/>
                    <a:pt x="987" y="2375"/>
                  </a:cubicBezTo>
                  <a:cubicBezTo>
                    <a:pt x="975" y="2432"/>
                    <a:pt x="915" y="2624"/>
                    <a:pt x="895" y="2678"/>
                  </a:cubicBezTo>
                  <a:cubicBezTo>
                    <a:pt x="876" y="2729"/>
                    <a:pt x="876" y="2736"/>
                    <a:pt x="817" y="2735"/>
                  </a:cubicBezTo>
                  <a:cubicBezTo>
                    <a:pt x="786" y="2742"/>
                    <a:pt x="760" y="2717"/>
                    <a:pt x="765" y="2688"/>
                  </a:cubicBezTo>
                  <a:cubicBezTo>
                    <a:pt x="777" y="2627"/>
                    <a:pt x="782" y="2562"/>
                    <a:pt x="801" y="2489"/>
                  </a:cubicBezTo>
                  <a:cubicBezTo>
                    <a:pt x="838" y="2351"/>
                    <a:pt x="815" y="2307"/>
                    <a:pt x="752" y="2220"/>
                  </a:cubicBezTo>
                  <a:cubicBezTo>
                    <a:pt x="747" y="2214"/>
                    <a:pt x="744" y="2206"/>
                    <a:pt x="739" y="2199"/>
                  </a:cubicBezTo>
                  <a:cubicBezTo>
                    <a:pt x="682" y="2124"/>
                    <a:pt x="613" y="2129"/>
                    <a:pt x="565" y="2210"/>
                  </a:cubicBezTo>
                  <a:cubicBezTo>
                    <a:pt x="519" y="2288"/>
                    <a:pt x="499" y="2376"/>
                    <a:pt x="460" y="2458"/>
                  </a:cubicBezTo>
                  <a:cubicBezTo>
                    <a:pt x="442" y="2494"/>
                    <a:pt x="413" y="2529"/>
                    <a:pt x="383" y="2553"/>
                  </a:cubicBezTo>
                  <a:cubicBezTo>
                    <a:pt x="318" y="2607"/>
                    <a:pt x="251" y="2664"/>
                    <a:pt x="175" y="2702"/>
                  </a:cubicBezTo>
                  <a:cubicBezTo>
                    <a:pt x="156" y="2712"/>
                    <a:pt x="136" y="2725"/>
                    <a:pt x="115" y="2726"/>
                  </a:cubicBezTo>
                  <a:cubicBezTo>
                    <a:pt x="65" y="2729"/>
                    <a:pt x="39" y="2678"/>
                    <a:pt x="61" y="2633"/>
                  </a:cubicBezTo>
                  <a:cubicBezTo>
                    <a:pt x="67" y="2620"/>
                    <a:pt x="75" y="2608"/>
                    <a:pt x="87" y="2599"/>
                  </a:cubicBezTo>
                  <a:cubicBezTo>
                    <a:pt x="137" y="2559"/>
                    <a:pt x="185" y="2515"/>
                    <a:pt x="237" y="2479"/>
                  </a:cubicBezTo>
                  <a:cubicBezTo>
                    <a:pt x="301" y="2434"/>
                    <a:pt x="333" y="2372"/>
                    <a:pt x="352" y="2300"/>
                  </a:cubicBezTo>
                  <a:cubicBezTo>
                    <a:pt x="367" y="2244"/>
                    <a:pt x="383" y="2188"/>
                    <a:pt x="396" y="2132"/>
                  </a:cubicBezTo>
                  <a:cubicBezTo>
                    <a:pt x="413" y="2061"/>
                    <a:pt x="441" y="1996"/>
                    <a:pt x="488" y="1943"/>
                  </a:cubicBezTo>
                  <a:cubicBezTo>
                    <a:pt x="562" y="1859"/>
                    <a:pt x="633" y="1771"/>
                    <a:pt x="716" y="1695"/>
                  </a:cubicBezTo>
                  <a:cubicBezTo>
                    <a:pt x="747" y="1666"/>
                    <a:pt x="776" y="1644"/>
                    <a:pt x="820" y="1673"/>
                  </a:cubicBezTo>
                  <a:cubicBezTo>
                    <a:pt x="836" y="1684"/>
                    <a:pt x="937" y="1673"/>
                    <a:pt x="1027" y="1629"/>
                  </a:cubicBezTo>
                  <a:cubicBezTo>
                    <a:pt x="1078" y="1597"/>
                    <a:pt x="1139" y="1569"/>
                    <a:pt x="1193" y="1532"/>
                  </a:cubicBezTo>
                  <a:cubicBezTo>
                    <a:pt x="1233" y="1504"/>
                    <a:pt x="1259" y="1469"/>
                    <a:pt x="1275" y="1425"/>
                  </a:cubicBezTo>
                  <a:cubicBezTo>
                    <a:pt x="1298" y="1363"/>
                    <a:pt x="1325" y="1302"/>
                    <a:pt x="1355" y="1243"/>
                  </a:cubicBezTo>
                  <a:cubicBezTo>
                    <a:pt x="1359" y="1233"/>
                    <a:pt x="1363" y="1216"/>
                    <a:pt x="1369" y="1207"/>
                  </a:cubicBezTo>
                  <a:cubicBezTo>
                    <a:pt x="1385" y="1184"/>
                    <a:pt x="1400" y="1161"/>
                    <a:pt x="1431" y="1174"/>
                  </a:cubicBezTo>
                  <a:cubicBezTo>
                    <a:pt x="1463" y="1186"/>
                    <a:pt x="1472" y="1211"/>
                    <a:pt x="1466" y="1239"/>
                  </a:cubicBezTo>
                  <a:cubicBezTo>
                    <a:pt x="1453" y="1297"/>
                    <a:pt x="1424" y="1448"/>
                    <a:pt x="1416" y="1468"/>
                  </a:cubicBezTo>
                  <a:close/>
                  <a:moveTo>
                    <a:pt x="3176" y="1360"/>
                  </a:moveTo>
                  <a:cubicBezTo>
                    <a:pt x="3172" y="1397"/>
                    <a:pt x="3164" y="1434"/>
                    <a:pt x="3164" y="1471"/>
                  </a:cubicBezTo>
                  <a:cubicBezTo>
                    <a:pt x="3163" y="1540"/>
                    <a:pt x="3136" y="1597"/>
                    <a:pt x="3088" y="1643"/>
                  </a:cubicBezTo>
                  <a:cubicBezTo>
                    <a:pt x="3034" y="1695"/>
                    <a:pt x="2977" y="1744"/>
                    <a:pt x="2921" y="1793"/>
                  </a:cubicBezTo>
                  <a:cubicBezTo>
                    <a:pt x="2908" y="1804"/>
                    <a:pt x="2893" y="1827"/>
                    <a:pt x="2873" y="1796"/>
                  </a:cubicBezTo>
                  <a:cubicBezTo>
                    <a:pt x="2866" y="1787"/>
                    <a:pt x="2852" y="1796"/>
                    <a:pt x="2850" y="1807"/>
                  </a:cubicBezTo>
                  <a:cubicBezTo>
                    <a:pt x="2829" y="1892"/>
                    <a:pt x="2790" y="1971"/>
                    <a:pt x="2781" y="2059"/>
                  </a:cubicBezTo>
                  <a:cubicBezTo>
                    <a:pt x="2778" y="2088"/>
                    <a:pt x="2772" y="2116"/>
                    <a:pt x="2769" y="2145"/>
                  </a:cubicBezTo>
                  <a:cubicBezTo>
                    <a:pt x="2752" y="2287"/>
                    <a:pt x="2766" y="2427"/>
                    <a:pt x="2787" y="2567"/>
                  </a:cubicBezTo>
                  <a:cubicBezTo>
                    <a:pt x="2791" y="2595"/>
                    <a:pt x="2798" y="2624"/>
                    <a:pt x="2802" y="2652"/>
                  </a:cubicBezTo>
                  <a:cubicBezTo>
                    <a:pt x="2804" y="2676"/>
                    <a:pt x="2816" y="2712"/>
                    <a:pt x="2782" y="2725"/>
                  </a:cubicBezTo>
                  <a:cubicBezTo>
                    <a:pt x="2714" y="2738"/>
                    <a:pt x="2702" y="2713"/>
                    <a:pt x="2687" y="2683"/>
                  </a:cubicBezTo>
                  <a:cubicBezTo>
                    <a:pt x="2679" y="2666"/>
                    <a:pt x="2678" y="2648"/>
                    <a:pt x="2674" y="2630"/>
                  </a:cubicBezTo>
                  <a:cubicBezTo>
                    <a:pt x="2658" y="2554"/>
                    <a:pt x="2653" y="2477"/>
                    <a:pt x="2650" y="2400"/>
                  </a:cubicBezTo>
                  <a:cubicBezTo>
                    <a:pt x="2647" y="2325"/>
                    <a:pt x="2649" y="2231"/>
                    <a:pt x="2613" y="2163"/>
                  </a:cubicBezTo>
                  <a:cubicBezTo>
                    <a:pt x="2601" y="2141"/>
                    <a:pt x="2575" y="2124"/>
                    <a:pt x="2542" y="2128"/>
                  </a:cubicBezTo>
                  <a:cubicBezTo>
                    <a:pt x="2506" y="2132"/>
                    <a:pt x="2478" y="2146"/>
                    <a:pt x="2460" y="2185"/>
                  </a:cubicBezTo>
                  <a:cubicBezTo>
                    <a:pt x="2402" y="2309"/>
                    <a:pt x="2399" y="2641"/>
                    <a:pt x="2398" y="2657"/>
                  </a:cubicBezTo>
                  <a:cubicBezTo>
                    <a:pt x="2395" y="2700"/>
                    <a:pt x="2375" y="2731"/>
                    <a:pt x="2331" y="2734"/>
                  </a:cubicBezTo>
                  <a:cubicBezTo>
                    <a:pt x="2292" y="2737"/>
                    <a:pt x="2272" y="2711"/>
                    <a:pt x="2265" y="2662"/>
                  </a:cubicBezTo>
                  <a:cubicBezTo>
                    <a:pt x="2256" y="2595"/>
                    <a:pt x="2264" y="2528"/>
                    <a:pt x="2271" y="2463"/>
                  </a:cubicBezTo>
                  <a:cubicBezTo>
                    <a:pt x="2284" y="2347"/>
                    <a:pt x="2296" y="2231"/>
                    <a:pt x="2320" y="2117"/>
                  </a:cubicBezTo>
                  <a:cubicBezTo>
                    <a:pt x="2348" y="1988"/>
                    <a:pt x="2379" y="1858"/>
                    <a:pt x="2440" y="1739"/>
                  </a:cubicBezTo>
                  <a:cubicBezTo>
                    <a:pt x="2451" y="1717"/>
                    <a:pt x="2462" y="1694"/>
                    <a:pt x="2472" y="1671"/>
                  </a:cubicBezTo>
                  <a:cubicBezTo>
                    <a:pt x="2476" y="1662"/>
                    <a:pt x="2483" y="1650"/>
                    <a:pt x="2469" y="1645"/>
                  </a:cubicBezTo>
                  <a:cubicBezTo>
                    <a:pt x="2458" y="1641"/>
                    <a:pt x="2451" y="1652"/>
                    <a:pt x="2446" y="1661"/>
                  </a:cubicBezTo>
                  <a:cubicBezTo>
                    <a:pt x="2401" y="1744"/>
                    <a:pt x="2363" y="1829"/>
                    <a:pt x="2342" y="1921"/>
                  </a:cubicBezTo>
                  <a:cubicBezTo>
                    <a:pt x="2334" y="1959"/>
                    <a:pt x="2311" y="1970"/>
                    <a:pt x="2280" y="1977"/>
                  </a:cubicBezTo>
                  <a:cubicBezTo>
                    <a:pt x="2255" y="1983"/>
                    <a:pt x="2235" y="1978"/>
                    <a:pt x="2224" y="1952"/>
                  </a:cubicBezTo>
                  <a:cubicBezTo>
                    <a:pt x="2181" y="1850"/>
                    <a:pt x="2142" y="1747"/>
                    <a:pt x="2119" y="1639"/>
                  </a:cubicBezTo>
                  <a:cubicBezTo>
                    <a:pt x="2114" y="1616"/>
                    <a:pt x="2119" y="1593"/>
                    <a:pt x="2130" y="1573"/>
                  </a:cubicBezTo>
                  <a:cubicBezTo>
                    <a:pt x="2161" y="1518"/>
                    <a:pt x="2213" y="1516"/>
                    <a:pt x="2246" y="1569"/>
                  </a:cubicBezTo>
                  <a:cubicBezTo>
                    <a:pt x="2263" y="1598"/>
                    <a:pt x="2271" y="1631"/>
                    <a:pt x="2278" y="1663"/>
                  </a:cubicBezTo>
                  <a:cubicBezTo>
                    <a:pt x="2281" y="1675"/>
                    <a:pt x="2281" y="1688"/>
                    <a:pt x="2293" y="1701"/>
                  </a:cubicBezTo>
                  <a:cubicBezTo>
                    <a:pt x="2332" y="1653"/>
                    <a:pt x="2369" y="1607"/>
                    <a:pt x="2418" y="1572"/>
                  </a:cubicBezTo>
                  <a:cubicBezTo>
                    <a:pt x="2472" y="1535"/>
                    <a:pt x="2494" y="1537"/>
                    <a:pt x="2540" y="1581"/>
                  </a:cubicBezTo>
                  <a:cubicBezTo>
                    <a:pt x="2577" y="1617"/>
                    <a:pt x="2611" y="1656"/>
                    <a:pt x="2665" y="1670"/>
                  </a:cubicBezTo>
                  <a:cubicBezTo>
                    <a:pt x="2753" y="1694"/>
                    <a:pt x="2825" y="1667"/>
                    <a:pt x="2893" y="1616"/>
                  </a:cubicBezTo>
                  <a:cubicBezTo>
                    <a:pt x="2924" y="1592"/>
                    <a:pt x="2954" y="1566"/>
                    <a:pt x="2991" y="1551"/>
                  </a:cubicBezTo>
                  <a:cubicBezTo>
                    <a:pt x="3016" y="1540"/>
                    <a:pt x="3028" y="1520"/>
                    <a:pt x="3036" y="1495"/>
                  </a:cubicBezTo>
                  <a:cubicBezTo>
                    <a:pt x="3050" y="1444"/>
                    <a:pt x="3057" y="1393"/>
                    <a:pt x="3059" y="1341"/>
                  </a:cubicBezTo>
                  <a:cubicBezTo>
                    <a:pt x="3060" y="1289"/>
                    <a:pt x="3066" y="1237"/>
                    <a:pt x="3081" y="1187"/>
                  </a:cubicBezTo>
                  <a:cubicBezTo>
                    <a:pt x="3092" y="1148"/>
                    <a:pt x="3111" y="1125"/>
                    <a:pt x="3141" y="1128"/>
                  </a:cubicBezTo>
                  <a:cubicBezTo>
                    <a:pt x="3168" y="1131"/>
                    <a:pt x="3189" y="1160"/>
                    <a:pt x="3188" y="1199"/>
                  </a:cubicBezTo>
                  <a:cubicBezTo>
                    <a:pt x="3188" y="1252"/>
                    <a:pt x="3181" y="1306"/>
                    <a:pt x="3176" y="1360"/>
                  </a:cubicBezTo>
                  <a:close/>
                  <a:moveTo>
                    <a:pt x="2325" y="1562"/>
                  </a:moveTo>
                  <a:cubicBezTo>
                    <a:pt x="2376" y="1534"/>
                    <a:pt x="2432" y="1508"/>
                    <a:pt x="2486" y="1494"/>
                  </a:cubicBezTo>
                  <a:cubicBezTo>
                    <a:pt x="2488" y="1493"/>
                    <a:pt x="2492" y="1498"/>
                    <a:pt x="2500" y="1503"/>
                  </a:cubicBezTo>
                  <a:cubicBezTo>
                    <a:pt x="2463" y="1520"/>
                    <a:pt x="2426" y="1529"/>
                    <a:pt x="2394" y="1551"/>
                  </a:cubicBezTo>
                  <a:cubicBezTo>
                    <a:pt x="2361" y="1575"/>
                    <a:pt x="2330" y="1607"/>
                    <a:pt x="2307" y="1639"/>
                  </a:cubicBezTo>
                  <a:cubicBezTo>
                    <a:pt x="2300" y="1629"/>
                    <a:pt x="2303" y="1622"/>
                    <a:pt x="2300" y="1615"/>
                  </a:cubicBezTo>
                  <a:cubicBezTo>
                    <a:pt x="2284" y="1584"/>
                    <a:pt x="2290" y="1579"/>
                    <a:pt x="2325" y="1562"/>
                  </a:cubicBezTo>
                  <a:close/>
                  <a:moveTo>
                    <a:pt x="2950" y="1312"/>
                  </a:moveTo>
                  <a:cubicBezTo>
                    <a:pt x="2938" y="1291"/>
                    <a:pt x="2941" y="1277"/>
                    <a:pt x="2964" y="1268"/>
                  </a:cubicBezTo>
                  <a:cubicBezTo>
                    <a:pt x="2987" y="1260"/>
                    <a:pt x="3010" y="1250"/>
                    <a:pt x="3041" y="1237"/>
                  </a:cubicBezTo>
                  <a:cubicBezTo>
                    <a:pt x="3037" y="1323"/>
                    <a:pt x="3026" y="1401"/>
                    <a:pt x="3004" y="1478"/>
                  </a:cubicBezTo>
                  <a:cubicBezTo>
                    <a:pt x="3000" y="1495"/>
                    <a:pt x="2990" y="1507"/>
                    <a:pt x="2972" y="1511"/>
                  </a:cubicBezTo>
                  <a:cubicBezTo>
                    <a:pt x="2965" y="1496"/>
                    <a:pt x="2973" y="1482"/>
                    <a:pt x="2976" y="1468"/>
                  </a:cubicBezTo>
                  <a:cubicBezTo>
                    <a:pt x="2986" y="1413"/>
                    <a:pt x="2976" y="1361"/>
                    <a:pt x="2950" y="1312"/>
                  </a:cubicBezTo>
                  <a:close/>
                  <a:moveTo>
                    <a:pt x="2868" y="1594"/>
                  </a:moveTo>
                  <a:cubicBezTo>
                    <a:pt x="2828" y="1624"/>
                    <a:pt x="2785" y="1644"/>
                    <a:pt x="2736" y="1640"/>
                  </a:cubicBezTo>
                  <a:cubicBezTo>
                    <a:pt x="2631" y="1643"/>
                    <a:pt x="2515" y="1546"/>
                    <a:pt x="2536" y="1413"/>
                  </a:cubicBezTo>
                  <a:cubicBezTo>
                    <a:pt x="2549" y="1336"/>
                    <a:pt x="2585" y="1271"/>
                    <a:pt x="2652" y="1241"/>
                  </a:cubicBezTo>
                  <a:cubicBezTo>
                    <a:pt x="2712" y="1214"/>
                    <a:pt x="2772" y="1205"/>
                    <a:pt x="2841" y="1242"/>
                  </a:cubicBezTo>
                  <a:cubicBezTo>
                    <a:pt x="2970" y="1312"/>
                    <a:pt x="2987" y="1506"/>
                    <a:pt x="2868" y="1594"/>
                  </a:cubicBezTo>
                  <a:close/>
                  <a:moveTo>
                    <a:pt x="3950" y="1012"/>
                  </a:moveTo>
                  <a:cubicBezTo>
                    <a:pt x="3958" y="1057"/>
                    <a:pt x="3944" y="1461"/>
                    <a:pt x="3935" y="1596"/>
                  </a:cubicBezTo>
                  <a:cubicBezTo>
                    <a:pt x="3921" y="1789"/>
                    <a:pt x="3921" y="1982"/>
                    <a:pt x="3931" y="2175"/>
                  </a:cubicBezTo>
                  <a:cubicBezTo>
                    <a:pt x="3938" y="2319"/>
                    <a:pt x="3948" y="2462"/>
                    <a:pt x="3943" y="2605"/>
                  </a:cubicBezTo>
                  <a:cubicBezTo>
                    <a:pt x="3943" y="2622"/>
                    <a:pt x="3943" y="2639"/>
                    <a:pt x="3940" y="2655"/>
                  </a:cubicBezTo>
                  <a:cubicBezTo>
                    <a:pt x="3936" y="2681"/>
                    <a:pt x="3918" y="2695"/>
                    <a:pt x="3893" y="2696"/>
                  </a:cubicBezTo>
                  <a:cubicBezTo>
                    <a:pt x="3868" y="2697"/>
                    <a:pt x="3847" y="2689"/>
                    <a:pt x="3839" y="2663"/>
                  </a:cubicBezTo>
                  <a:cubicBezTo>
                    <a:pt x="3834" y="2649"/>
                    <a:pt x="3830" y="2635"/>
                    <a:pt x="3829" y="2621"/>
                  </a:cubicBezTo>
                  <a:cubicBezTo>
                    <a:pt x="3820" y="2502"/>
                    <a:pt x="3812" y="2384"/>
                    <a:pt x="3804" y="2266"/>
                  </a:cubicBezTo>
                  <a:cubicBezTo>
                    <a:pt x="3801" y="2216"/>
                    <a:pt x="3794" y="2166"/>
                    <a:pt x="3780" y="2119"/>
                  </a:cubicBezTo>
                  <a:cubicBezTo>
                    <a:pt x="3767" y="2076"/>
                    <a:pt x="3764" y="2033"/>
                    <a:pt x="3718" y="2015"/>
                  </a:cubicBezTo>
                  <a:cubicBezTo>
                    <a:pt x="3656" y="1991"/>
                    <a:pt x="3597" y="2018"/>
                    <a:pt x="3577" y="2084"/>
                  </a:cubicBezTo>
                  <a:cubicBezTo>
                    <a:pt x="3562" y="2132"/>
                    <a:pt x="3560" y="2182"/>
                    <a:pt x="3556" y="2231"/>
                  </a:cubicBezTo>
                  <a:cubicBezTo>
                    <a:pt x="3547" y="2366"/>
                    <a:pt x="3521" y="2500"/>
                    <a:pt x="3518" y="2635"/>
                  </a:cubicBezTo>
                  <a:cubicBezTo>
                    <a:pt x="3518" y="2661"/>
                    <a:pt x="3514" y="2693"/>
                    <a:pt x="3485" y="2704"/>
                  </a:cubicBezTo>
                  <a:cubicBezTo>
                    <a:pt x="3435" y="2724"/>
                    <a:pt x="3399" y="2689"/>
                    <a:pt x="3405" y="2632"/>
                  </a:cubicBezTo>
                  <a:cubicBezTo>
                    <a:pt x="3413" y="2562"/>
                    <a:pt x="3422" y="2492"/>
                    <a:pt x="3427" y="2422"/>
                  </a:cubicBezTo>
                  <a:cubicBezTo>
                    <a:pt x="3438" y="2274"/>
                    <a:pt x="3438" y="2127"/>
                    <a:pt x="3439" y="1979"/>
                  </a:cubicBezTo>
                  <a:cubicBezTo>
                    <a:pt x="3439" y="1739"/>
                    <a:pt x="3404" y="1503"/>
                    <a:pt x="3360" y="1268"/>
                  </a:cubicBezTo>
                  <a:cubicBezTo>
                    <a:pt x="3346" y="1192"/>
                    <a:pt x="3336" y="1116"/>
                    <a:pt x="3340" y="1038"/>
                  </a:cubicBezTo>
                  <a:cubicBezTo>
                    <a:pt x="3341" y="1017"/>
                    <a:pt x="3343" y="947"/>
                    <a:pt x="3398" y="952"/>
                  </a:cubicBezTo>
                  <a:cubicBezTo>
                    <a:pt x="3418" y="954"/>
                    <a:pt x="3429" y="968"/>
                    <a:pt x="3433" y="987"/>
                  </a:cubicBezTo>
                  <a:cubicBezTo>
                    <a:pt x="3441" y="1022"/>
                    <a:pt x="3447" y="1057"/>
                    <a:pt x="3451" y="1092"/>
                  </a:cubicBezTo>
                  <a:cubicBezTo>
                    <a:pt x="3458" y="1141"/>
                    <a:pt x="3461" y="1191"/>
                    <a:pt x="3447" y="1240"/>
                  </a:cubicBezTo>
                  <a:cubicBezTo>
                    <a:pt x="3422" y="1332"/>
                    <a:pt x="3480" y="1429"/>
                    <a:pt x="3545" y="1463"/>
                  </a:cubicBezTo>
                  <a:cubicBezTo>
                    <a:pt x="3591" y="1488"/>
                    <a:pt x="3657" y="1505"/>
                    <a:pt x="3712" y="1500"/>
                  </a:cubicBezTo>
                  <a:cubicBezTo>
                    <a:pt x="3793" y="1492"/>
                    <a:pt x="3839" y="1448"/>
                    <a:pt x="3875" y="1382"/>
                  </a:cubicBezTo>
                  <a:cubicBezTo>
                    <a:pt x="3902" y="1330"/>
                    <a:pt x="3905" y="1272"/>
                    <a:pt x="3900" y="1213"/>
                  </a:cubicBezTo>
                  <a:cubicBezTo>
                    <a:pt x="3897" y="1185"/>
                    <a:pt x="3870" y="1139"/>
                    <a:pt x="3851" y="1118"/>
                  </a:cubicBezTo>
                  <a:cubicBezTo>
                    <a:pt x="3803" y="1063"/>
                    <a:pt x="3816" y="1016"/>
                    <a:pt x="3815" y="950"/>
                  </a:cubicBezTo>
                  <a:cubicBezTo>
                    <a:pt x="3815" y="928"/>
                    <a:pt x="3818" y="903"/>
                    <a:pt x="3845" y="893"/>
                  </a:cubicBezTo>
                  <a:cubicBezTo>
                    <a:pt x="3870" y="884"/>
                    <a:pt x="3902" y="897"/>
                    <a:pt x="3920" y="924"/>
                  </a:cubicBezTo>
                  <a:cubicBezTo>
                    <a:pt x="3938" y="950"/>
                    <a:pt x="3945" y="982"/>
                    <a:pt x="3950" y="1012"/>
                  </a:cubicBezTo>
                  <a:close/>
                  <a:moveTo>
                    <a:pt x="3785" y="1042"/>
                  </a:moveTo>
                  <a:cubicBezTo>
                    <a:pt x="3783" y="1058"/>
                    <a:pt x="3766" y="1059"/>
                    <a:pt x="3755" y="1054"/>
                  </a:cubicBezTo>
                  <a:cubicBezTo>
                    <a:pt x="3652" y="1025"/>
                    <a:pt x="3549" y="1074"/>
                    <a:pt x="3490" y="1129"/>
                  </a:cubicBezTo>
                  <a:cubicBezTo>
                    <a:pt x="3470" y="1063"/>
                    <a:pt x="3470" y="1045"/>
                    <a:pt x="3488" y="1038"/>
                  </a:cubicBezTo>
                  <a:cubicBezTo>
                    <a:pt x="3544" y="1019"/>
                    <a:pt x="3648" y="981"/>
                    <a:pt x="3704" y="959"/>
                  </a:cubicBezTo>
                  <a:cubicBezTo>
                    <a:pt x="3722" y="952"/>
                    <a:pt x="3739" y="946"/>
                    <a:pt x="3758" y="945"/>
                  </a:cubicBezTo>
                  <a:cubicBezTo>
                    <a:pt x="3769" y="945"/>
                    <a:pt x="3782" y="945"/>
                    <a:pt x="3783" y="957"/>
                  </a:cubicBezTo>
                  <a:cubicBezTo>
                    <a:pt x="3785" y="986"/>
                    <a:pt x="3787" y="1014"/>
                    <a:pt x="3785" y="1042"/>
                  </a:cubicBezTo>
                  <a:close/>
                  <a:moveTo>
                    <a:pt x="3874" y="1243"/>
                  </a:moveTo>
                  <a:cubicBezTo>
                    <a:pt x="3870" y="1357"/>
                    <a:pt x="3810" y="1479"/>
                    <a:pt x="3663" y="1469"/>
                  </a:cubicBezTo>
                  <a:cubicBezTo>
                    <a:pt x="3501" y="1452"/>
                    <a:pt x="3422" y="1293"/>
                    <a:pt x="3515" y="1159"/>
                  </a:cubicBezTo>
                  <a:cubicBezTo>
                    <a:pt x="3585" y="1052"/>
                    <a:pt x="3742" y="1073"/>
                    <a:pt x="3779" y="1100"/>
                  </a:cubicBezTo>
                  <a:cubicBezTo>
                    <a:pt x="3858" y="1148"/>
                    <a:pt x="3873" y="1210"/>
                    <a:pt x="3874" y="1243"/>
                  </a:cubicBezTo>
                  <a:close/>
                  <a:moveTo>
                    <a:pt x="4531" y="394"/>
                  </a:moveTo>
                  <a:cubicBezTo>
                    <a:pt x="4424" y="543"/>
                    <a:pt x="4220" y="885"/>
                    <a:pt x="4209" y="897"/>
                  </a:cubicBezTo>
                  <a:cubicBezTo>
                    <a:pt x="4173" y="940"/>
                    <a:pt x="4162" y="939"/>
                    <a:pt x="4134" y="889"/>
                  </a:cubicBezTo>
                  <a:cubicBezTo>
                    <a:pt x="4121" y="866"/>
                    <a:pt x="4101" y="812"/>
                    <a:pt x="4096" y="785"/>
                  </a:cubicBezTo>
                  <a:cubicBezTo>
                    <a:pt x="4093" y="769"/>
                    <a:pt x="3980" y="852"/>
                    <a:pt x="3886" y="848"/>
                  </a:cubicBezTo>
                  <a:cubicBezTo>
                    <a:pt x="3878" y="847"/>
                    <a:pt x="3814" y="859"/>
                    <a:pt x="3810" y="864"/>
                  </a:cubicBezTo>
                  <a:cubicBezTo>
                    <a:pt x="3766" y="924"/>
                    <a:pt x="3538" y="983"/>
                    <a:pt x="3503" y="996"/>
                  </a:cubicBezTo>
                  <a:cubicBezTo>
                    <a:pt x="3474" y="1007"/>
                    <a:pt x="3475" y="997"/>
                    <a:pt x="3458" y="967"/>
                  </a:cubicBezTo>
                  <a:cubicBezTo>
                    <a:pt x="3457" y="965"/>
                    <a:pt x="3456" y="963"/>
                    <a:pt x="3455" y="961"/>
                  </a:cubicBezTo>
                  <a:cubicBezTo>
                    <a:pt x="3448" y="948"/>
                    <a:pt x="3439" y="937"/>
                    <a:pt x="3429" y="929"/>
                  </a:cubicBezTo>
                  <a:cubicBezTo>
                    <a:pt x="3416" y="919"/>
                    <a:pt x="3400" y="914"/>
                    <a:pt x="3380" y="918"/>
                  </a:cubicBezTo>
                  <a:cubicBezTo>
                    <a:pt x="3357" y="922"/>
                    <a:pt x="3336" y="940"/>
                    <a:pt x="3322" y="965"/>
                  </a:cubicBezTo>
                  <a:cubicBezTo>
                    <a:pt x="3320" y="968"/>
                    <a:pt x="3319" y="971"/>
                    <a:pt x="3317" y="974"/>
                  </a:cubicBezTo>
                  <a:cubicBezTo>
                    <a:pt x="3317" y="974"/>
                    <a:pt x="3317" y="974"/>
                    <a:pt x="3317" y="975"/>
                  </a:cubicBezTo>
                  <a:cubicBezTo>
                    <a:pt x="3316" y="977"/>
                    <a:pt x="3315" y="980"/>
                    <a:pt x="3314" y="982"/>
                  </a:cubicBezTo>
                  <a:cubicBezTo>
                    <a:pt x="3313" y="983"/>
                    <a:pt x="3313" y="984"/>
                    <a:pt x="3313" y="985"/>
                  </a:cubicBezTo>
                  <a:cubicBezTo>
                    <a:pt x="3312" y="987"/>
                    <a:pt x="3311" y="989"/>
                    <a:pt x="3311" y="991"/>
                  </a:cubicBezTo>
                  <a:cubicBezTo>
                    <a:pt x="3310" y="992"/>
                    <a:pt x="3310" y="993"/>
                    <a:pt x="3310" y="994"/>
                  </a:cubicBezTo>
                  <a:cubicBezTo>
                    <a:pt x="3309" y="997"/>
                    <a:pt x="3308" y="1000"/>
                    <a:pt x="3308" y="1004"/>
                  </a:cubicBezTo>
                  <a:cubicBezTo>
                    <a:pt x="3306" y="1012"/>
                    <a:pt x="3307" y="1020"/>
                    <a:pt x="3305" y="1028"/>
                  </a:cubicBezTo>
                  <a:cubicBezTo>
                    <a:pt x="3299" y="1050"/>
                    <a:pt x="3319" y="1082"/>
                    <a:pt x="3286" y="1094"/>
                  </a:cubicBezTo>
                  <a:cubicBezTo>
                    <a:pt x="3251" y="1107"/>
                    <a:pt x="3227" y="1125"/>
                    <a:pt x="3186" y="1107"/>
                  </a:cubicBezTo>
                  <a:cubicBezTo>
                    <a:pt x="3121" y="1078"/>
                    <a:pt x="3076" y="1094"/>
                    <a:pt x="3054" y="1160"/>
                  </a:cubicBezTo>
                  <a:cubicBezTo>
                    <a:pt x="3045" y="1186"/>
                    <a:pt x="3034" y="1204"/>
                    <a:pt x="3006" y="1211"/>
                  </a:cubicBezTo>
                  <a:cubicBezTo>
                    <a:pt x="2986" y="1216"/>
                    <a:pt x="2968" y="1228"/>
                    <a:pt x="2949" y="1236"/>
                  </a:cubicBezTo>
                  <a:cubicBezTo>
                    <a:pt x="2925" y="1247"/>
                    <a:pt x="2902" y="1230"/>
                    <a:pt x="2878" y="1216"/>
                  </a:cubicBezTo>
                  <a:cubicBezTo>
                    <a:pt x="2786" y="1159"/>
                    <a:pt x="2696" y="1176"/>
                    <a:pt x="2608" y="1226"/>
                  </a:cubicBezTo>
                  <a:cubicBezTo>
                    <a:pt x="2545" y="1262"/>
                    <a:pt x="2506" y="1332"/>
                    <a:pt x="2501" y="1406"/>
                  </a:cubicBezTo>
                  <a:cubicBezTo>
                    <a:pt x="2498" y="1436"/>
                    <a:pt x="2490" y="1440"/>
                    <a:pt x="2455" y="1462"/>
                  </a:cubicBezTo>
                  <a:cubicBezTo>
                    <a:pt x="2403" y="1484"/>
                    <a:pt x="2336" y="1526"/>
                    <a:pt x="2292" y="1539"/>
                  </a:cubicBezTo>
                  <a:cubicBezTo>
                    <a:pt x="2264" y="1547"/>
                    <a:pt x="2272" y="1515"/>
                    <a:pt x="2241" y="1501"/>
                  </a:cubicBezTo>
                  <a:cubicBezTo>
                    <a:pt x="2170" y="1468"/>
                    <a:pt x="2084" y="1525"/>
                    <a:pt x="2081" y="1602"/>
                  </a:cubicBezTo>
                  <a:cubicBezTo>
                    <a:pt x="2080" y="1631"/>
                    <a:pt x="2069" y="1645"/>
                    <a:pt x="2045" y="1659"/>
                  </a:cubicBezTo>
                  <a:cubicBezTo>
                    <a:pt x="1975" y="1702"/>
                    <a:pt x="1894" y="1717"/>
                    <a:pt x="1822" y="1755"/>
                  </a:cubicBezTo>
                  <a:cubicBezTo>
                    <a:pt x="1793" y="1771"/>
                    <a:pt x="1762" y="1783"/>
                    <a:pt x="1732" y="1798"/>
                  </a:cubicBezTo>
                  <a:cubicBezTo>
                    <a:pt x="1666" y="1833"/>
                    <a:pt x="1610" y="1814"/>
                    <a:pt x="1577" y="1748"/>
                  </a:cubicBezTo>
                  <a:cubicBezTo>
                    <a:pt x="1538" y="1672"/>
                    <a:pt x="1524" y="1586"/>
                    <a:pt x="1485" y="1510"/>
                  </a:cubicBezTo>
                  <a:cubicBezTo>
                    <a:pt x="1484" y="1507"/>
                    <a:pt x="1483" y="1505"/>
                    <a:pt x="1481" y="1503"/>
                  </a:cubicBezTo>
                  <a:cubicBezTo>
                    <a:pt x="1481" y="1502"/>
                    <a:pt x="1481" y="1501"/>
                    <a:pt x="1481" y="1501"/>
                  </a:cubicBezTo>
                  <a:cubicBezTo>
                    <a:pt x="1480" y="1499"/>
                    <a:pt x="1479" y="1497"/>
                    <a:pt x="1478" y="1496"/>
                  </a:cubicBezTo>
                  <a:cubicBezTo>
                    <a:pt x="1478" y="1495"/>
                    <a:pt x="1478" y="1495"/>
                    <a:pt x="1477" y="1494"/>
                  </a:cubicBezTo>
                  <a:cubicBezTo>
                    <a:pt x="1477" y="1492"/>
                    <a:pt x="1476" y="1490"/>
                    <a:pt x="1475" y="1488"/>
                  </a:cubicBezTo>
                  <a:cubicBezTo>
                    <a:pt x="1475" y="1488"/>
                    <a:pt x="1474" y="1487"/>
                    <a:pt x="1474" y="1487"/>
                  </a:cubicBezTo>
                  <a:cubicBezTo>
                    <a:pt x="1474" y="1485"/>
                    <a:pt x="1473" y="1484"/>
                    <a:pt x="1472" y="1482"/>
                  </a:cubicBezTo>
                  <a:cubicBezTo>
                    <a:pt x="1472" y="1482"/>
                    <a:pt x="1472" y="1481"/>
                    <a:pt x="1472" y="1481"/>
                  </a:cubicBezTo>
                  <a:cubicBezTo>
                    <a:pt x="1470" y="1477"/>
                    <a:pt x="1469" y="1474"/>
                    <a:pt x="1468" y="1470"/>
                  </a:cubicBezTo>
                  <a:cubicBezTo>
                    <a:pt x="1468" y="1470"/>
                    <a:pt x="1468" y="1470"/>
                    <a:pt x="1468" y="1469"/>
                  </a:cubicBezTo>
                  <a:cubicBezTo>
                    <a:pt x="1467" y="1468"/>
                    <a:pt x="1467" y="1466"/>
                    <a:pt x="1467" y="1465"/>
                  </a:cubicBezTo>
                  <a:cubicBezTo>
                    <a:pt x="1467" y="1465"/>
                    <a:pt x="1466" y="1464"/>
                    <a:pt x="1466" y="1464"/>
                  </a:cubicBezTo>
                  <a:cubicBezTo>
                    <a:pt x="1466" y="1463"/>
                    <a:pt x="1466" y="1461"/>
                    <a:pt x="1465" y="1459"/>
                  </a:cubicBezTo>
                  <a:cubicBezTo>
                    <a:pt x="1465" y="1459"/>
                    <a:pt x="1465" y="1459"/>
                    <a:pt x="1465" y="1459"/>
                  </a:cubicBezTo>
                  <a:cubicBezTo>
                    <a:pt x="1465" y="1457"/>
                    <a:pt x="1465" y="1456"/>
                    <a:pt x="1464" y="1455"/>
                  </a:cubicBezTo>
                  <a:cubicBezTo>
                    <a:pt x="1464" y="1454"/>
                    <a:pt x="1464" y="1454"/>
                    <a:pt x="1464" y="1454"/>
                  </a:cubicBezTo>
                  <a:cubicBezTo>
                    <a:pt x="1464" y="1451"/>
                    <a:pt x="1463" y="1448"/>
                    <a:pt x="1463" y="1445"/>
                  </a:cubicBezTo>
                  <a:cubicBezTo>
                    <a:pt x="1463" y="1445"/>
                    <a:pt x="1463" y="1444"/>
                    <a:pt x="1463" y="1444"/>
                  </a:cubicBezTo>
                  <a:cubicBezTo>
                    <a:pt x="1463" y="1443"/>
                    <a:pt x="1463" y="1441"/>
                    <a:pt x="1463" y="1440"/>
                  </a:cubicBezTo>
                  <a:cubicBezTo>
                    <a:pt x="1463" y="1440"/>
                    <a:pt x="1463" y="1440"/>
                    <a:pt x="1463" y="1440"/>
                  </a:cubicBezTo>
                  <a:cubicBezTo>
                    <a:pt x="1463" y="1438"/>
                    <a:pt x="1463" y="1436"/>
                    <a:pt x="1463" y="1435"/>
                  </a:cubicBezTo>
                  <a:cubicBezTo>
                    <a:pt x="1463" y="1435"/>
                    <a:pt x="1463" y="1434"/>
                    <a:pt x="1463" y="1434"/>
                  </a:cubicBezTo>
                  <a:cubicBezTo>
                    <a:pt x="1463" y="1433"/>
                    <a:pt x="1463" y="1431"/>
                    <a:pt x="1463" y="1430"/>
                  </a:cubicBezTo>
                  <a:cubicBezTo>
                    <a:pt x="1463" y="1430"/>
                    <a:pt x="1463" y="1430"/>
                    <a:pt x="1463" y="1429"/>
                  </a:cubicBezTo>
                  <a:cubicBezTo>
                    <a:pt x="1463" y="1414"/>
                    <a:pt x="1465" y="1397"/>
                    <a:pt x="1466" y="1372"/>
                  </a:cubicBezTo>
                  <a:cubicBezTo>
                    <a:pt x="1474" y="1332"/>
                    <a:pt x="1486" y="1267"/>
                    <a:pt x="1494" y="1239"/>
                  </a:cubicBezTo>
                  <a:cubicBezTo>
                    <a:pt x="1505" y="1196"/>
                    <a:pt x="1488" y="1167"/>
                    <a:pt x="1453" y="1144"/>
                  </a:cubicBezTo>
                  <a:cubicBezTo>
                    <a:pt x="1405" y="1112"/>
                    <a:pt x="1404" y="1067"/>
                    <a:pt x="1450" y="1030"/>
                  </a:cubicBezTo>
                  <a:cubicBezTo>
                    <a:pt x="1475" y="1010"/>
                    <a:pt x="1505" y="1001"/>
                    <a:pt x="1535" y="992"/>
                  </a:cubicBezTo>
                  <a:cubicBezTo>
                    <a:pt x="1704" y="943"/>
                    <a:pt x="1870" y="883"/>
                    <a:pt x="2041" y="837"/>
                  </a:cubicBezTo>
                  <a:cubicBezTo>
                    <a:pt x="2141" y="810"/>
                    <a:pt x="3320" y="432"/>
                    <a:pt x="3358" y="423"/>
                  </a:cubicBezTo>
                  <a:cubicBezTo>
                    <a:pt x="3465" y="397"/>
                    <a:pt x="3569" y="360"/>
                    <a:pt x="3677" y="338"/>
                  </a:cubicBezTo>
                  <a:cubicBezTo>
                    <a:pt x="3729" y="327"/>
                    <a:pt x="3782" y="314"/>
                    <a:pt x="3834" y="302"/>
                  </a:cubicBezTo>
                  <a:cubicBezTo>
                    <a:pt x="3875" y="294"/>
                    <a:pt x="3881" y="279"/>
                    <a:pt x="3867" y="238"/>
                  </a:cubicBezTo>
                  <a:cubicBezTo>
                    <a:pt x="3851" y="196"/>
                    <a:pt x="3838" y="152"/>
                    <a:pt x="3828" y="107"/>
                  </a:cubicBezTo>
                  <a:cubicBezTo>
                    <a:pt x="3818" y="65"/>
                    <a:pt x="3831" y="41"/>
                    <a:pt x="3872" y="49"/>
                  </a:cubicBezTo>
                  <a:cubicBezTo>
                    <a:pt x="3925" y="60"/>
                    <a:pt x="4065" y="100"/>
                    <a:pt x="4199" y="139"/>
                  </a:cubicBezTo>
                  <a:cubicBezTo>
                    <a:pt x="4200" y="139"/>
                    <a:pt x="4200" y="139"/>
                    <a:pt x="4200" y="139"/>
                  </a:cubicBezTo>
                  <a:cubicBezTo>
                    <a:pt x="4203" y="140"/>
                    <a:pt x="4206" y="141"/>
                    <a:pt x="4209" y="142"/>
                  </a:cubicBezTo>
                  <a:cubicBezTo>
                    <a:pt x="4209" y="142"/>
                    <a:pt x="4210" y="142"/>
                    <a:pt x="4211" y="143"/>
                  </a:cubicBezTo>
                  <a:cubicBezTo>
                    <a:pt x="4214" y="143"/>
                    <a:pt x="4217" y="144"/>
                    <a:pt x="4220" y="145"/>
                  </a:cubicBezTo>
                  <a:cubicBezTo>
                    <a:pt x="4220" y="145"/>
                    <a:pt x="4221" y="146"/>
                    <a:pt x="4221" y="146"/>
                  </a:cubicBezTo>
                  <a:cubicBezTo>
                    <a:pt x="4224" y="147"/>
                    <a:pt x="4228" y="148"/>
                    <a:pt x="4231" y="148"/>
                  </a:cubicBezTo>
                  <a:cubicBezTo>
                    <a:pt x="4231" y="149"/>
                    <a:pt x="4231" y="149"/>
                    <a:pt x="4231" y="149"/>
                  </a:cubicBezTo>
                  <a:cubicBezTo>
                    <a:pt x="4235" y="150"/>
                    <a:pt x="4238" y="151"/>
                    <a:pt x="4241" y="152"/>
                  </a:cubicBezTo>
                  <a:cubicBezTo>
                    <a:pt x="4241" y="152"/>
                    <a:pt x="4242" y="152"/>
                    <a:pt x="4242" y="152"/>
                  </a:cubicBezTo>
                  <a:cubicBezTo>
                    <a:pt x="4245" y="153"/>
                    <a:pt x="4248" y="154"/>
                    <a:pt x="4252" y="155"/>
                  </a:cubicBezTo>
                  <a:cubicBezTo>
                    <a:pt x="4252" y="155"/>
                    <a:pt x="4252" y="155"/>
                    <a:pt x="4252" y="155"/>
                  </a:cubicBezTo>
                  <a:cubicBezTo>
                    <a:pt x="4276" y="162"/>
                    <a:pt x="4300" y="169"/>
                    <a:pt x="4322" y="176"/>
                  </a:cubicBezTo>
                  <a:cubicBezTo>
                    <a:pt x="4322" y="176"/>
                    <a:pt x="4322" y="176"/>
                    <a:pt x="4322" y="176"/>
                  </a:cubicBezTo>
                  <a:cubicBezTo>
                    <a:pt x="4325" y="177"/>
                    <a:pt x="4328" y="178"/>
                    <a:pt x="4330" y="178"/>
                  </a:cubicBezTo>
                  <a:cubicBezTo>
                    <a:pt x="4331" y="179"/>
                    <a:pt x="4331" y="179"/>
                    <a:pt x="4332" y="179"/>
                  </a:cubicBezTo>
                  <a:cubicBezTo>
                    <a:pt x="4335" y="180"/>
                    <a:pt x="4337" y="180"/>
                    <a:pt x="4340" y="181"/>
                  </a:cubicBezTo>
                  <a:cubicBezTo>
                    <a:pt x="4340" y="181"/>
                    <a:pt x="4341" y="182"/>
                    <a:pt x="4341" y="182"/>
                  </a:cubicBezTo>
                  <a:cubicBezTo>
                    <a:pt x="4344" y="182"/>
                    <a:pt x="4346" y="183"/>
                    <a:pt x="4349" y="184"/>
                  </a:cubicBezTo>
                  <a:cubicBezTo>
                    <a:pt x="4350" y="184"/>
                    <a:pt x="4350" y="184"/>
                    <a:pt x="4351" y="184"/>
                  </a:cubicBezTo>
                  <a:cubicBezTo>
                    <a:pt x="4353" y="185"/>
                    <a:pt x="4356" y="186"/>
                    <a:pt x="4358" y="187"/>
                  </a:cubicBezTo>
                  <a:cubicBezTo>
                    <a:pt x="4359" y="187"/>
                    <a:pt x="4359" y="187"/>
                    <a:pt x="4360" y="187"/>
                  </a:cubicBezTo>
                  <a:cubicBezTo>
                    <a:pt x="4362" y="188"/>
                    <a:pt x="4365" y="189"/>
                    <a:pt x="4367" y="190"/>
                  </a:cubicBezTo>
                  <a:cubicBezTo>
                    <a:pt x="4367" y="190"/>
                    <a:pt x="4368" y="190"/>
                    <a:pt x="4368" y="190"/>
                  </a:cubicBezTo>
                  <a:cubicBezTo>
                    <a:pt x="4379" y="193"/>
                    <a:pt x="4389" y="196"/>
                    <a:pt x="4398" y="199"/>
                  </a:cubicBezTo>
                  <a:cubicBezTo>
                    <a:pt x="4399" y="199"/>
                    <a:pt x="4400" y="200"/>
                    <a:pt x="4400" y="200"/>
                  </a:cubicBezTo>
                  <a:cubicBezTo>
                    <a:pt x="4402" y="200"/>
                    <a:pt x="4404" y="201"/>
                    <a:pt x="4405" y="201"/>
                  </a:cubicBezTo>
                  <a:cubicBezTo>
                    <a:pt x="4406" y="202"/>
                    <a:pt x="4407" y="202"/>
                    <a:pt x="4408" y="202"/>
                  </a:cubicBezTo>
                  <a:cubicBezTo>
                    <a:pt x="4410" y="203"/>
                    <a:pt x="4411" y="203"/>
                    <a:pt x="4413" y="204"/>
                  </a:cubicBezTo>
                  <a:cubicBezTo>
                    <a:pt x="4414" y="204"/>
                    <a:pt x="4415" y="204"/>
                    <a:pt x="4416" y="205"/>
                  </a:cubicBezTo>
                  <a:cubicBezTo>
                    <a:pt x="4417" y="205"/>
                    <a:pt x="4419" y="205"/>
                    <a:pt x="4420" y="206"/>
                  </a:cubicBezTo>
                  <a:cubicBezTo>
                    <a:pt x="4421" y="206"/>
                    <a:pt x="4422" y="207"/>
                    <a:pt x="4423" y="207"/>
                  </a:cubicBezTo>
                  <a:cubicBezTo>
                    <a:pt x="4425" y="207"/>
                    <a:pt x="4426" y="208"/>
                    <a:pt x="4427" y="208"/>
                  </a:cubicBezTo>
                  <a:cubicBezTo>
                    <a:pt x="4428" y="208"/>
                    <a:pt x="4429" y="209"/>
                    <a:pt x="4430" y="209"/>
                  </a:cubicBezTo>
                  <a:cubicBezTo>
                    <a:pt x="4432" y="209"/>
                    <a:pt x="4433" y="210"/>
                    <a:pt x="4434" y="210"/>
                  </a:cubicBezTo>
                  <a:cubicBezTo>
                    <a:pt x="4435" y="211"/>
                    <a:pt x="4436" y="211"/>
                    <a:pt x="4437" y="211"/>
                  </a:cubicBezTo>
                  <a:cubicBezTo>
                    <a:pt x="4438" y="212"/>
                    <a:pt x="4439" y="212"/>
                    <a:pt x="4440" y="212"/>
                  </a:cubicBezTo>
                  <a:cubicBezTo>
                    <a:pt x="4442" y="213"/>
                    <a:pt x="4443" y="213"/>
                    <a:pt x="4444" y="213"/>
                  </a:cubicBezTo>
                  <a:cubicBezTo>
                    <a:pt x="4445" y="214"/>
                    <a:pt x="4446" y="214"/>
                    <a:pt x="4447" y="214"/>
                  </a:cubicBezTo>
                  <a:cubicBezTo>
                    <a:pt x="4448" y="215"/>
                    <a:pt x="4449" y="215"/>
                    <a:pt x="4450" y="215"/>
                  </a:cubicBezTo>
                  <a:cubicBezTo>
                    <a:pt x="4451" y="216"/>
                    <a:pt x="4452" y="216"/>
                    <a:pt x="4453" y="216"/>
                  </a:cubicBezTo>
                  <a:cubicBezTo>
                    <a:pt x="4454" y="216"/>
                    <a:pt x="4455" y="217"/>
                    <a:pt x="4456" y="217"/>
                  </a:cubicBezTo>
                  <a:cubicBezTo>
                    <a:pt x="4457" y="217"/>
                    <a:pt x="4457" y="218"/>
                    <a:pt x="4458" y="218"/>
                  </a:cubicBezTo>
                  <a:cubicBezTo>
                    <a:pt x="4459" y="218"/>
                    <a:pt x="4460" y="219"/>
                    <a:pt x="4462" y="219"/>
                  </a:cubicBezTo>
                  <a:cubicBezTo>
                    <a:pt x="4462" y="219"/>
                    <a:pt x="4463" y="219"/>
                    <a:pt x="4463" y="220"/>
                  </a:cubicBezTo>
                  <a:cubicBezTo>
                    <a:pt x="4465" y="220"/>
                    <a:pt x="4467" y="221"/>
                    <a:pt x="4468" y="221"/>
                  </a:cubicBezTo>
                  <a:cubicBezTo>
                    <a:pt x="4550" y="248"/>
                    <a:pt x="4608" y="287"/>
                    <a:pt x="4531" y="3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3" name="Freeform 1055">
              <a:extLst>
                <a:ext uri="{FF2B5EF4-FFF2-40B4-BE49-F238E27FC236}">
                  <a16:creationId xmlns:a16="http://schemas.microsoft.com/office/drawing/2014/main" id="{8684B64D-B394-47EF-8CD1-30DD4FEF8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538" y="5975351"/>
              <a:ext cx="92075" cy="239713"/>
            </a:xfrm>
            <a:custGeom>
              <a:avLst/>
              <a:gdLst>
                <a:gd name="T0" fmla="*/ 43144 w 175"/>
                <a:gd name="T1" fmla="*/ 211388 h 457"/>
                <a:gd name="T2" fmla="*/ 48931 w 175"/>
                <a:gd name="T3" fmla="*/ 74484 h 457"/>
                <a:gd name="T4" fmla="*/ 77869 w 175"/>
                <a:gd name="T5" fmla="*/ 30948 h 457"/>
                <a:gd name="T6" fmla="*/ 82604 w 175"/>
                <a:gd name="T7" fmla="*/ 8917 h 457"/>
                <a:gd name="T8" fmla="*/ 62611 w 175"/>
                <a:gd name="T9" fmla="*/ 17310 h 457"/>
                <a:gd name="T10" fmla="*/ 29464 w 175"/>
                <a:gd name="T11" fmla="*/ 69239 h 457"/>
                <a:gd name="T12" fmla="*/ 42091 w 175"/>
                <a:gd name="T13" fmla="*/ 239713 h 457"/>
                <a:gd name="T14" fmla="*/ 43144 w 175"/>
                <a:gd name="T15" fmla="*/ 211388 h 4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5" h="457">
                  <a:moveTo>
                    <a:pt x="82" y="403"/>
                  </a:moveTo>
                  <a:cubicBezTo>
                    <a:pt x="38" y="314"/>
                    <a:pt x="46" y="226"/>
                    <a:pt x="93" y="142"/>
                  </a:cubicBezTo>
                  <a:cubicBezTo>
                    <a:pt x="110" y="113"/>
                    <a:pt x="129" y="86"/>
                    <a:pt x="148" y="59"/>
                  </a:cubicBezTo>
                  <a:cubicBezTo>
                    <a:pt x="157" y="46"/>
                    <a:pt x="175" y="34"/>
                    <a:pt x="157" y="17"/>
                  </a:cubicBezTo>
                  <a:cubicBezTo>
                    <a:pt x="138" y="0"/>
                    <a:pt x="127" y="20"/>
                    <a:pt x="119" y="33"/>
                  </a:cubicBezTo>
                  <a:cubicBezTo>
                    <a:pt x="97" y="66"/>
                    <a:pt x="73" y="97"/>
                    <a:pt x="56" y="132"/>
                  </a:cubicBezTo>
                  <a:cubicBezTo>
                    <a:pt x="1" y="242"/>
                    <a:pt x="0" y="350"/>
                    <a:pt x="80" y="457"/>
                  </a:cubicBezTo>
                  <a:cubicBezTo>
                    <a:pt x="101" y="435"/>
                    <a:pt x="90" y="419"/>
                    <a:pt x="82" y="4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4" name="Freeform 1056">
              <a:extLst>
                <a:ext uri="{FF2B5EF4-FFF2-40B4-BE49-F238E27FC236}">
                  <a16:creationId xmlns:a16="http://schemas.microsoft.com/office/drawing/2014/main" id="{49EF764F-CA14-4268-B5E9-C1C1E14BA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563" y="6170613"/>
              <a:ext cx="44450" cy="196850"/>
            </a:xfrm>
            <a:custGeom>
              <a:avLst/>
              <a:gdLst>
                <a:gd name="T0" fmla="*/ 32562 w 86"/>
                <a:gd name="T1" fmla="*/ 4699 h 377"/>
                <a:gd name="T2" fmla="*/ 18607 w 86"/>
                <a:gd name="T3" fmla="*/ 13054 h 377"/>
                <a:gd name="T4" fmla="*/ 1551 w 86"/>
                <a:gd name="T5" fmla="*/ 95031 h 377"/>
                <a:gd name="T6" fmla="*/ 25326 w 86"/>
                <a:gd name="T7" fmla="*/ 189018 h 377"/>
                <a:gd name="T8" fmla="*/ 34630 w 86"/>
                <a:gd name="T9" fmla="*/ 196328 h 377"/>
                <a:gd name="T10" fmla="*/ 42899 w 86"/>
                <a:gd name="T11" fmla="*/ 184841 h 377"/>
                <a:gd name="T12" fmla="*/ 28427 w 86"/>
                <a:gd name="T13" fmla="*/ 138369 h 377"/>
                <a:gd name="T14" fmla="*/ 33079 w 86"/>
                <a:gd name="T15" fmla="*/ 18275 h 377"/>
                <a:gd name="T16" fmla="*/ 32562 w 86"/>
                <a:gd name="T17" fmla="*/ 4699 h 3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6" h="377">
                  <a:moveTo>
                    <a:pt x="63" y="9"/>
                  </a:moveTo>
                  <a:cubicBezTo>
                    <a:pt x="47" y="0"/>
                    <a:pt x="41" y="15"/>
                    <a:pt x="36" y="25"/>
                  </a:cubicBezTo>
                  <a:cubicBezTo>
                    <a:pt x="11" y="75"/>
                    <a:pt x="6" y="128"/>
                    <a:pt x="3" y="182"/>
                  </a:cubicBezTo>
                  <a:cubicBezTo>
                    <a:pt x="0" y="247"/>
                    <a:pt x="35" y="302"/>
                    <a:pt x="49" y="362"/>
                  </a:cubicBezTo>
                  <a:cubicBezTo>
                    <a:pt x="52" y="371"/>
                    <a:pt x="59" y="377"/>
                    <a:pt x="67" y="376"/>
                  </a:cubicBezTo>
                  <a:cubicBezTo>
                    <a:pt x="79" y="375"/>
                    <a:pt x="86" y="365"/>
                    <a:pt x="83" y="354"/>
                  </a:cubicBezTo>
                  <a:cubicBezTo>
                    <a:pt x="75" y="324"/>
                    <a:pt x="64" y="294"/>
                    <a:pt x="55" y="265"/>
                  </a:cubicBezTo>
                  <a:cubicBezTo>
                    <a:pt x="30" y="187"/>
                    <a:pt x="24" y="110"/>
                    <a:pt x="64" y="35"/>
                  </a:cubicBezTo>
                  <a:cubicBezTo>
                    <a:pt x="68" y="26"/>
                    <a:pt x="76" y="15"/>
                    <a:pt x="63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5" name="Freeform 1057">
              <a:extLst>
                <a:ext uri="{FF2B5EF4-FFF2-40B4-BE49-F238E27FC236}">
                  <a16:creationId xmlns:a16="http://schemas.microsoft.com/office/drawing/2014/main" id="{DF2DDCDA-8170-453B-8513-FF6B612B0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900" y="6473826"/>
              <a:ext cx="166688" cy="33338"/>
            </a:xfrm>
            <a:custGeom>
              <a:avLst/>
              <a:gdLst>
                <a:gd name="T0" fmla="*/ 0 w 319"/>
                <a:gd name="T1" fmla="*/ 20638 h 63"/>
                <a:gd name="T2" fmla="*/ 166688 w 319"/>
                <a:gd name="T3" fmla="*/ 20638 h 63"/>
                <a:gd name="T4" fmla="*/ 0 w 319"/>
                <a:gd name="T5" fmla="*/ 20638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9" h="63">
                  <a:moveTo>
                    <a:pt x="0" y="39"/>
                  </a:moveTo>
                  <a:cubicBezTo>
                    <a:pt x="109" y="63"/>
                    <a:pt x="209" y="51"/>
                    <a:pt x="319" y="39"/>
                  </a:cubicBezTo>
                  <a:cubicBezTo>
                    <a:pt x="258" y="0"/>
                    <a:pt x="59" y="0"/>
                    <a:pt x="0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6" name="Freeform 1058">
              <a:extLst>
                <a:ext uri="{FF2B5EF4-FFF2-40B4-BE49-F238E27FC236}">
                  <a16:creationId xmlns:a16="http://schemas.microsoft.com/office/drawing/2014/main" id="{83575F61-5AC2-4001-9C6B-DAE1702BC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943476"/>
              <a:ext cx="149225" cy="161925"/>
            </a:xfrm>
            <a:custGeom>
              <a:avLst/>
              <a:gdLst>
                <a:gd name="T0" fmla="*/ 15131 w 286"/>
                <a:gd name="T1" fmla="*/ 161925 h 307"/>
                <a:gd name="T2" fmla="*/ 29219 w 286"/>
                <a:gd name="T3" fmla="*/ 114455 h 307"/>
                <a:gd name="T4" fmla="*/ 63655 w 286"/>
                <a:gd name="T5" fmla="*/ 56964 h 307"/>
                <a:gd name="T6" fmla="*/ 140877 w 286"/>
                <a:gd name="T7" fmla="*/ 16878 h 307"/>
                <a:gd name="T8" fmla="*/ 147138 w 286"/>
                <a:gd name="T9" fmla="*/ 8439 h 307"/>
                <a:gd name="T10" fmla="*/ 15131 w 286"/>
                <a:gd name="T11" fmla="*/ 161925 h 3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" h="307">
                  <a:moveTo>
                    <a:pt x="29" y="307"/>
                  </a:moveTo>
                  <a:cubicBezTo>
                    <a:pt x="54" y="279"/>
                    <a:pt x="49" y="246"/>
                    <a:pt x="56" y="217"/>
                  </a:cubicBezTo>
                  <a:cubicBezTo>
                    <a:pt x="66" y="173"/>
                    <a:pt x="86" y="134"/>
                    <a:pt x="122" y="108"/>
                  </a:cubicBezTo>
                  <a:cubicBezTo>
                    <a:pt x="168" y="76"/>
                    <a:pt x="211" y="38"/>
                    <a:pt x="270" y="32"/>
                  </a:cubicBezTo>
                  <a:cubicBezTo>
                    <a:pt x="278" y="31"/>
                    <a:pt x="286" y="27"/>
                    <a:pt x="282" y="16"/>
                  </a:cubicBezTo>
                  <a:cubicBezTo>
                    <a:pt x="140" y="0"/>
                    <a:pt x="0" y="157"/>
                    <a:pt x="29" y="3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7" name="Freeform 1059">
              <a:extLst>
                <a:ext uri="{FF2B5EF4-FFF2-40B4-BE49-F238E27FC236}">
                  <a16:creationId xmlns:a16="http://schemas.microsoft.com/office/drawing/2014/main" id="{0CAE5C41-7744-4CD6-93C7-6890A1494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1375" y="6456363"/>
              <a:ext cx="177800" cy="28575"/>
            </a:xfrm>
            <a:custGeom>
              <a:avLst/>
              <a:gdLst>
                <a:gd name="T0" fmla="*/ 144332 w 340"/>
                <a:gd name="T1" fmla="*/ 8467 h 54"/>
                <a:gd name="T2" fmla="*/ 25101 w 340"/>
                <a:gd name="T3" fmla="*/ 529 h 54"/>
                <a:gd name="T4" fmla="*/ 5752 w 340"/>
                <a:gd name="T5" fmla="*/ 1058 h 54"/>
                <a:gd name="T6" fmla="*/ 0 w 340"/>
                <a:gd name="T7" fmla="*/ 8467 h 54"/>
                <a:gd name="T8" fmla="*/ 4706 w 340"/>
                <a:gd name="T9" fmla="*/ 15875 h 54"/>
                <a:gd name="T10" fmla="*/ 19872 w 340"/>
                <a:gd name="T11" fmla="*/ 20108 h 54"/>
                <a:gd name="T12" fmla="*/ 100928 w 340"/>
                <a:gd name="T13" fmla="*/ 25400 h 54"/>
                <a:gd name="T14" fmla="*/ 177800 w 340"/>
                <a:gd name="T15" fmla="*/ 16404 h 54"/>
                <a:gd name="T16" fmla="*/ 144332 w 340"/>
                <a:gd name="T17" fmla="*/ 8467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54">
                  <a:moveTo>
                    <a:pt x="276" y="16"/>
                  </a:moveTo>
                  <a:cubicBezTo>
                    <a:pt x="199" y="20"/>
                    <a:pt x="124" y="5"/>
                    <a:pt x="48" y="1"/>
                  </a:cubicBezTo>
                  <a:cubicBezTo>
                    <a:pt x="35" y="0"/>
                    <a:pt x="23" y="0"/>
                    <a:pt x="11" y="2"/>
                  </a:cubicBezTo>
                  <a:cubicBezTo>
                    <a:pt x="7" y="3"/>
                    <a:pt x="1" y="11"/>
                    <a:pt x="0" y="16"/>
                  </a:cubicBezTo>
                  <a:cubicBezTo>
                    <a:pt x="0" y="21"/>
                    <a:pt x="4" y="28"/>
                    <a:pt x="9" y="30"/>
                  </a:cubicBezTo>
                  <a:cubicBezTo>
                    <a:pt x="18" y="34"/>
                    <a:pt x="28" y="37"/>
                    <a:pt x="38" y="38"/>
                  </a:cubicBezTo>
                  <a:cubicBezTo>
                    <a:pt x="90" y="42"/>
                    <a:pt x="141" y="47"/>
                    <a:pt x="193" y="48"/>
                  </a:cubicBezTo>
                  <a:cubicBezTo>
                    <a:pt x="238" y="48"/>
                    <a:pt x="284" y="54"/>
                    <a:pt x="340" y="31"/>
                  </a:cubicBezTo>
                  <a:cubicBezTo>
                    <a:pt x="312" y="24"/>
                    <a:pt x="294" y="15"/>
                    <a:pt x="276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8" name="Freeform 1060">
              <a:extLst>
                <a:ext uri="{FF2B5EF4-FFF2-40B4-BE49-F238E27FC236}">
                  <a16:creationId xmlns:a16="http://schemas.microsoft.com/office/drawing/2014/main" id="{ACCBCE29-89B5-4453-A00A-A7F27ECF9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9638" y="5665788"/>
              <a:ext cx="58738" cy="160338"/>
            </a:xfrm>
            <a:custGeom>
              <a:avLst/>
              <a:gdLst>
                <a:gd name="T0" fmla="*/ 1058 w 111"/>
                <a:gd name="T1" fmla="*/ 160338 h 306"/>
                <a:gd name="T2" fmla="*/ 44450 w 111"/>
                <a:gd name="T3" fmla="*/ 9432 h 306"/>
                <a:gd name="T4" fmla="*/ 32279 w 111"/>
                <a:gd name="T5" fmla="*/ 1048 h 306"/>
                <a:gd name="T6" fmla="*/ 24871 w 111"/>
                <a:gd name="T7" fmla="*/ 9956 h 306"/>
                <a:gd name="T8" fmla="*/ 25929 w 111"/>
                <a:gd name="T9" fmla="*/ 23055 h 306"/>
                <a:gd name="T10" fmla="*/ 529 w 111"/>
                <a:gd name="T11" fmla="*/ 150382 h 306"/>
                <a:gd name="T12" fmla="*/ 1058 w 111"/>
                <a:gd name="T13" fmla="*/ 160338 h 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306">
                  <a:moveTo>
                    <a:pt x="2" y="306"/>
                  </a:moveTo>
                  <a:cubicBezTo>
                    <a:pt x="73" y="240"/>
                    <a:pt x="111" y="103"/>
                    <a:pt x="84" y="18"/>
                  </a:cubicBezTo>
                  <a:cubicBezTo>
                    <a:pt x="80" y="6"/>
                    <a:pt x="73" y="0"/>
                    <a:pt x="61" y="2"/>
                  </a:cubicBezTo>
                  <a:cubicBezTo>
                    <a:pt x="51" y="3"/>
                    <a:pt x="48" y="11"/>
                    <a:pt x="47" y="19"/>
                  </a:cubicBezTo>
                  <a:cubicBezTo>
                    <a:pt x="47" y="27"/>
                    <a:pt x="48" y="36"/>
                    <a:pt x="49" y="44"/>
                  </a:cubicBezTo>
                  <a:cubicBezTo>
                    <a:pt x="58" y="130"/>
                    <a:pt x="54" y="213"/>
                    <a:pt x="1" y="287"/>
                  </a:cubicBezTo>
                  <a:cubicBezTo>
                    <a:pt x="0" y="290"/>
                    <a:pt x="2" y="295"/>
                    <a:pt x="2" y="3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89" name="Freeform 1061">
              <a:extLst>
                <a:ext uri="{FF2B5EF4-FFF2-40B4-BE49-F238E27FC236}">
                  <a16:creationId xmlns:a16="http://schemas.microsoft.com/office/drawing/2014/main" id="{6077B6CD-18E8-433F-B873-CC8795F23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38" y="6465888"/>
              <a:ext cx="152400" cy="34925"/>
            </a:xfrm>
            <a:custGeom>
              <a:avLst/>
              <a:gdLst>
                <a:gd name="T0" fmla="*/ 0 w 292"/>
                <a:gd name="T1" fmla="*/ 13553 h 67"/>
                <a:gd name="T2" fmla="*/ 7307 w 292"/>
                <a:gd name="T3" fmla="*/ 22936 h 67"/>
                <a:gd name="T4" fmla="*/ 26096 w 292"/>
                <a:gd name="T5" fmla="*/ 25021 h 67"/>
                <a:gd name="T6" fmla="*/ 100208 w 292"/>
                <a:gd name="T7" fmla="*/ 27106 h 67"/>
                <a:gd name="T8" fmla="*/ 152400 w 292"/>
                <a:gd name="T9" fmla="*/ 27106 h 67"/>
                <a:gd name="T10" fmla="*/ 9395 w 292"/>
                <a:gd name="T11" fmla="*/ 2606 h 67"/>
                <a:gd name="T12" fmla="*/ 0 w 292"/>
                <a:gd name="T13" fmla="*/ 13553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2" h="67">
                  <a:moveTo>
                    <a:pt x="0" y="26"/>
                  </a:moveTo>
                  <a:cubicBezTo>
                    <a:pt x="0" y="35"/>
                    <a:pt x="5" y="42"/>
                    <a:pt x="14" y="44"/>
                  </a:cubicBezTo>
                  <a:cubicBezTo>
                    <a:pt x="25" y="47"/>
                    <a:pt x="38" y="49"/>
                    <a:pt x="50" y="48"/>
                  </a:cubicBezTo>
                  <a:cubicBezTo>
                    <a:pt x="98" y="43"/>
                    <a:pt x="144" y="48"/>
                    <a:pt x="192" y="52"/>
                  </a:cubicBezTo>
                  <a:cubicBezTo>
                    <a:pt x="222" y="55"/>
                    <a:pt x="254" y="67"/>
                    <a:pt x="292" y="52"/>
                  </a:cubicBezTo>
                  <a:cubicBezTo>
                    <a:pt x="202" y="0"/>
                    <a:pt x="109" y="7"/>
                    <a:pt x="18" y="5"/>
                  </a:cubicBezTo>
                  <a:cubicBezTo>
                    <a:pt x="7" y="5"/>
                    <a:pt x="0" y="14"/>
                    <a:pt x="0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90" name="Freeform 1062">
              <a:extLst>
                <a:ext uri="{FF2B5EF4-FFF2-40B4-BE49-F238E27FC236}">
                  <a16:creationId xmlns:a16="http://schemas.microsoft.com/office/drawing/2014/main" id="{CBF58C4A-FD84-47E6-9160-BB2CD028B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6100" y="6451601"/>
              <a:ext cx="153988" cy="28575"/>
            </a:xfrm>
            <a:custGeom>
              <a:avLst/>
              <a:gdLst>
                <a:gd name="T0" fmla="*/ 152427 w 296"/>
                <a:gd name="T1" fmla="*/ 21301 h 55"/>
                <a:gd name="T2" fmla="*/ 143063 w 296"/>
                <a:gd name="T3" fmla="*/ 10910 h 55"/>
                <a:gd name="T4" fmla="*/ 86358 w 296"/>
                <a:gd name="T5" fmla="*/ 2078 h 55"/>
                <a:gd name="T6" fmla="*/ 15087 w 296"/>
                <a:gd name="T7" fmla="*/ 5195 h 55"/>
                <a:gd name="T8" fmla="*/ 0 w 296"/>
                <a:gd name="T9" fmla="*/ 14028 h 55"/>
                <a:gd name="T10" fmla="*/ 17688 w 296"/>
                <a:gd name="T11" fmla="*/ 22340 h 55"/>
                <a:gd name="T12" fmla="*/ 139422 w 296"/>
                <a:gd name="T13" fmla="*/ 25458 h 55"/>
                <a:gd name="T14" fmla="*/ 152427 w 296"/>
                <a:gd name="T15" fmla="*/ 21301 h 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6" h="55">
                  <a:moveTo>
                    <a:pt x="293" y="41"/>
                  </a:moveTo>
                  <a:cubicBezTo>
                    <a:pt x="296" y="28"/>
                    <a:pt x="284" y="25"/>
                    <a:pt x="275" y="21"/>
                  </a:cubicBezTo>
                  <a:cubicBezTo>
                    <a:pt x="240" y="3"/>
                    <a:pt x="203" y="6"/>
                    <a:pt x="166" y="4"/>
                  </a:cubicBezTo>
                  <a:cubicBezTo>
                    <a:pt x="120" y="0"/>
                    <a:pt x="75" y="10"/>
                    <a:pt x="29" y="10"/>
                  </a:cubicBezTo>
                  <a:cubicBezTo>
                    <a:pt x="17" y="10"/>
                    <a:pt x="0" y="12"/>
                    <a:pt x="0" y="27"/>
                  </a:cubicBezTo>
                  <a:cubicBezTo>
                    <a:pt x="1" y="47"/>
                    <a:pt x="21" y="46"/>
                    <a:pt x="34" y="43"/>
                  </a:cubicBezTo>
                  <a:cubicBezTo>
                    <a:pt x="113" y="26"/>
                    <a:pt x="190" y="49"/>
                    <a:pt x="268" y="49"/>
                  </a:cubicBezTo>
                  <a:cubicBezTo>
                    <a:pt x="278" y="51"/>
                    <a:pt x="290" y="55"/>
                    <a:pt x="293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3791" name="Freeform 1063">
              <a:extLst>
                <a:ext uri="{FF2B5EF4-FFF2-40B4-BE49-F238E27FC236}">
                  <a16:creationId xmlns:a16="http://schemas.microsoft.com/office/drawing/2014/main" id="{0BA8A971-4113-44E0-9B10-D55CE537C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225" y="6457951"/>
              <a:ext cx="114300" cy="26988"/>
            </a:xfrm>
            <a:custGeom>
              <a:avLst/>
              <a:gdLst>
                <a:gd name="T0" fmla="*/ 7829 w 219"/>
                <a:gd name="T1" fmla="*/ 23133 h 49"/>
                <a:gd name="T2" fmla="*/ 114300 w 219"/>
                <a:gd name="T3" fmla="*/ 23133 h 49"/>
                <a:gd name="T4" fmla="*/ 81419 w 219"/>
                <a:gd name="T5" fmla="*/ 8262 h 49"/>
                <a:gd name="T6" fmla="*/ 7307 w 219"/>
                <a:gd name="T7" fmla="*/ 4957 h 49"/>
                <a:gd name="T8" fmla="*/ 0 w 219"/>
                <a:gd name="T9" fmla="*/ 13769 h 49"/>
                <a:gd name="T10" fmla="*/ 7829 w 219"/>
                <a:gd name="T11" fmla="*/ 23133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" h="49">
                  <a:moveTo>
                    <a:pt x="15" y="42"/>
                  </a:moveTo>
                  <a:cubicBezTo>
                    <a:pt x="80" y="43"/>
                    <a:pt x="145" y="49"/>
                    <a:pt x="219" y="42"/>
                  </a:cubicBezTo>
                  <a:cubicBezTo>
                    <a:pt x="195" y="23"/>
                    <a:pt x="175" y="21"/>
                    <a:pt x="156" y="15"/>
                  </a:cubicBezTo>
                  <a:cubicBezTo>
                    <a:pt x="109" y="0"/>
                    <a:pt x="61" y="18"/>
                    <a:pt x="14" y="9"/>
                  </a:cubicBezTo>
                  <a:cubicBezTo>
                    <a:pt x="4" y="8"/>
                    <a:pt x="0" y="16"/>
                    <a:pt x="0" y="25"/>
                  </a:cubicBezTo>
                  <a:cubicBezTo>
                    <a:pt x="1" y="35"/>
                    <a:pt x="7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676C1B7F-1D0C-492C-872D-01F976B24F3C}"/>
              </a:ext>
            </a:extLst>
          </p:cNvPr>
          <p:cNvSpPr txBox="1"/>
          <p:nvPr/>
        </p:nvSpPr>
        <p:spPr>
          <a:xfrm>
            <a:off x="750888" y="234950"/>
            <a:ext cx="3184525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¡AHORA TU!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C3BC5EE7-789D-419A-B676-6A9B07ABCE93}"/>
              </a:ext>
            </a:extLst>
          </p:cNvPr>
          <p:cNvSpPr txBox="1"/>
          <p:nvPr/>
        </p:nvSpPr>
        <p:spPr>
          <a:xfrm>
            <a:off x="8655050" y="522288"/>
            <a:ext cx="1568450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CCF9E9-E495-4EB7-8B86-4E3013E6A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525" y="-122238"/>
            <a:ext cx="39846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PE" sz="8800" b="1">
                <a:solidFill>
                  <a:srgbClr val="FFFFFF"/>
                </a:solidFill>
                <a:latin typeface="Gabriola" panose="04040605051002020D02" pitchFamily="82" charset="0"/>
              </a:rPr>
              <a:t>ORACIÓN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390B6DB-CC3F-4DD5-822F-98E5F777F487}"/>
              </a:ext>
            </a:extLst>
          </p:cNvPr>
          <p:cNvGrpSpPr>
            <a:grpSpLocks/>
          </p:cNvGrpSpPr>
          <p:nvPr/>
        </p:nvGrpSpPr>
        <p:grpSpPr bwMode="auto">
          <a:xfrm>
            <a:off x="3881438" y="4225925"/>
            <a:ext cx="4429125" cy="4432300"/>
            <a:chOff x="3142394" y="4491859"/>
            <a:chExt cx="5907211" cy="5910356"/>
          </a:xfrm>
        </p:grpSpPr>
        <p:sp>
          <p:nvSpPr>
            <p:cNvPr id="245" name="Freeform 5">
              <a:extLst>
                <a:ext uri="{FF2B5EF4-FFF2-40B4-BE49-F238E27FC236}">
                  <a16:creationId xmlns:a16="http://schemas.microsoft.com/office/drawing/2014/main" id="{2DDCED48-FAB6-4CBD-8294-B07083745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394" y="4498210"/>
              <a:ext cx="2964192" cy="5901888"/>
            </a:xfrm>
            <a:custGeom>
              <a:avLst/>
              <a:gdLst>
                <a:gd name="T0" fmla="*/ 1632 w 1638"/>
                <a:gd name="T1" fmla="*/ 0 h 3262"/>
                <a:gd name="T2" fmla="*/ 0 w 1638"/>
                <a:gd name="T3" fmla="*/ 1631 h 3262"/>
                <a:gd name="T4" fmla="*/ 1632 w 1638"/>
                <a:gd name="T5" fmla="*/ 3262 h 3262"/>
                <a:gd name="T6" fmla="*/ 1638 w 1638"/>
                <a:gd name="T7" fmla="*/ 3262 h 3262"/>
                <a:gd name="T8" fmla="*/ 1638 w 1638"/>
                <a:gd name="T9" fmla="*/ 0 h 3262"/>
                <a:gd name="T10" fmla="*/ 1632 w 1638"/>
                <a:gd name="T11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8" h="3262">
                  <a:moveTo>
                    <a:pt x="1632" y="0"/>
                  </a:moveTo>
                  <a:cubicBezTo>
                    <a:pt x="731" y="0"/>
                    <a:pt x="0" y="731"/>
                    <a:pt x="0" y="1631"/>
                  </a:cubicBezTo>
                  <a:cubicBezTo>
                    <a:pt x="0" y="2532"/>
                    <a:pt x="731" y="3262"/>
                    <a:pt x="1632" y="3262"/>
                  </a:cubicBezTo>
                  <a:cubicBezTo>
                    <a:pt x="1634" y="3262"/>
                    <a:pt x="1636" y="3262"/>
                    <a:pt x="1638" y="3262"/>
                  </a:cubicBezTo>
                  <a:cubicBezTo>
                    <a:pt x="1638" y="0"/>
                    <a:pt x="1638" y="0"/>
                    <a:pt x="1638" y="0"/>
                  </a:cubicBezTo>
                  <a:cubicBezTo>
                    <a:pt x="1636" y="0"/>
                    <a:pt x="1634" y="0"/>
                    <a:pt x="1632" y="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46" name="Freeform 6">
              <a:extLst>
                <a:ext uri="{FF2B5EF4-FFF2-40B4-BE49-F238E27FC236}">
                  <a16:creationId xmlns:a16="http://schemas.microsoft.com/office/drawing/2014/main" id="{3728F7C4-3FEE-4746-94C0-21EA61CA8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6586" y="4498210"/>
              <a:ext cx="2943019" cy="5901888"/>
            </a:xfrm>
            <a:custGeom>
              <a:avLst/>
              <a:gdLst>
                <a:gd name="T0" fmla="*/ 1626 w 1626"/>
                <a:gd name="T1" fmla="*/ 1631 h 3262"/>
                <a:gd name="T2" fmla="*/ 0 w 1626"/>
                <a:gd name="T3" fmla="*/ 0 h 3262"/>
                <a:gd name="T4" fmla="*/ 0 w 1626"/>
                <a:gd name="T5" fmla="*/ 3262 h 3262"/>
                <a:gd name="T6" fmla="*/ 1626 w 1626"/>
                <a:gd name="T7" fmla="*/ 1631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6" h="3262">
                  <a:moveTo>
                    <a:pt x="1626" y="1631"/>
                  </a:moveTo>
                  <a:cubicBezTo>
                    <a:pt x="1626" y="733"/>
                    <a:pt x="899" y="4"/>
                    <a:pt x="0" y="0"/>
                  </a:cubicBezTo>
                  <a:cubicBezTo>
                    <a:pt x="0" y="3262"/>
                    <a:pt x="0" y="3262"/>
                    <a:pt x="0" y="3262"/>
                  </a:cubicBezTo>
                  <a:cubicBezTo>
                    <a:pt x="899" y="3259"/>
                    <a:pt x="1626" y="2530"/>
                    <a:pt x="1626" y="163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47" name="Freeform 7">
              <a:extLst>
                <a:ext uri="{FF2B5EF4-FFF2-40B4-BE49-F238E27FC236}">
                  <a16:creationId xmlns:a16="http://schemas.microsoft.com/office/drawing/2014/main" id="{A289B2D4-CF01-4CE7-B716-4A32747291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6586" y="4491859"/>
              <a:ext cx="2828686" cy="5910356"/>
            </a:xfrm>
            <a:custGeom>
              <a:avLst/>
              <a:gdLst>
                <a:gd name="T0" fmla="*/ 1391 w 1563"/>
                <a:gd name="T1" fmla="*/ 998 h 3267"/>
                <a:gd name="T2" fmla="*/ 1316 w 1563"/>
                <a:gd name="T3" fmla="*/ 1039 h 3267"/>
                <a:gd name="T4" fmla="*/ 1189 w 1563"/>
                <a:gd name="T5" fmla="*/ 856 h 3267"/>
                <a:gd name="T6" fmla="*/ 1119 w 1563"/>
                <a:gd name="T7" fmla="*/ 896 h 3267"/>
                <a:gd name="T8" fmla="*/ 1200 w 1563"/>
                <a:gd name="T9" fmla="*/ 969 h 3267"/>
                <a:gd name="T10" fmla="*/ 1124 w 1563"/>
                <a:gd name="T11" fmla="*/ 1028 h 3267"/>
                <a:gd name="T12" fmla="*/ 1175 w 1563"/>
                <a:gd name="T13" fmla="*/ 979 h 3267"/>
                <a:gd name="T14" fmla="*/ 986 w 1563"/>
                <a:gd name="T15" fmla="*/ 903 h 3267"/>
                <a:gd name="T16" fmla="*/ 838 w 1563"/>
                <a:gd name="T17" fmla="*/ 1037 h 3267"/>
                <a:gd name="T18" fmla="*/ 665 w 1563"/>
                <a:gd name="T19" fmla="*/ 1021 h 3267"/>
                <a:gd name="T20" fmla="*/ 745 w 1563"/>
                <a:gd name="T21" fmla="*/ 871 h 3267"/>
                <a:gd name="T22" fmla="*/ 804 w 1563"/>
                <a:gd name="T23" fmla="*/ 833 h 3267"/>
                <a:gd name="T24" fmla="*/ 960 w 1563"/>
                <a:gd name="T25" fmla="*/ 664 h 3267"/>
                <a:gd name="T26" fmla="*/ 1096 w 1563"/>
                <a:gd name="T27" fmla="*/ 662 h 3267"/>
                <a:gd name="T28" fmla="*/ 995 w 1563"/>
                <a:gd name="T29" fmla="*/ 552 h 3267"/>
                <a:gd name="T30" fmla="*/ 980 w 1563"/>
                <a:gd name="T31" fmla="*/ 472 h 3267"/>
                <a:gd name="T32" fmla="*/ 0 w 1563"/>
                <a:gd name="T33" fmla="*/ 0 h 3267"/>
                <a:gd name="T34" fmla="*/ 31 w 1563"/>
                <a:gd name="T35" fmla="*/ 366 h 3267"/>
                <a:gd name="T36" fmla="*/ 0 w 1563"/>
                <a:gd name="T37" fmla="*/ 425 h 3267"/>
                <a:gd name="T38" fmla="*/ 31 w 1563"/>
                <a:gd name="T39" fmla="*/ 715 h 3267"/>
                <a:gd name="T40" fmla="*/ 47 w 1563"/>
                <a:gd name="T41" fmla="*/ 787 h 3267"/>
                <a:gd name="T42" fmla="*/ 25 w 1563"/>
                <a:gd name="T43" fmla="*/ 827 h 3267"/>
                <a:gd name="T44" fmla="*/ 41 w 1563"/>
                <a:gd name="T45" fmla="*/ 1930 h 3267"/>
                <a:gd name="T46" fmla="*/ 290 w 1563"/>
                <a:gd name="T47" fmla="*/ 2021 h 3267"/>
                <a:gd name="T48" fmla="*/ 188 w 1563"/>
                <a:gd name="T49" fmla="*/ 2364 h 3267"/>
                <a:gd name="T50" fmla="*/ 0 w 1563"/>
                <a:gd name="T51" fmla="*/ 2465 h 3267"/>
                <a:gd name="T52" fmla="*/ 0 w 1563"/>
                <a:gd name="T53" fmla="*/ 2597 h 3267"/>
                <a:gd name="T54" fmla="*/ 1209 w 1563"/>
                <a:gd name="T55" fmla="*/ 2664 h 3267"/>
                <a:gd name="T56" fmla="*/ 1147 w 1563"/>
                <a:gd name="T57" fmla="*/ 2340 h 3267"/>
                <a:gd name="T58" fmla="*/ 1156 w 1563"/>
                <a:gd name="T59" fmla="*/ 2123 h 3267"/>
                <a:gd name="T60" fmla="*/ 952 w 1563"/>
                <a:gd name="T61" fmla="*/ 1773 h 3267"/>
                <a:gd name="T62" fmla="*/ 809 w 1563"/>
                <a:gd name="T63" fmla="*/ 1767 h 3267"/>
                <a:gd name="T64" fmla="*/ 615 w 1563"/>
                <a:gd name="T65" fmla="*/ 1778 h 3267"/>
                <a:gd name="T66" fmla="*/ 486 w 1563"/>
                <a:gd name="T67" fmla="*/ 1452 h 3267"/>
                <a:gd name="T68" fmla="*/ 444 w 1563"/>
                <a:gd name="T69" fmla="*/ 1344 h 3267"/>
                <a:gd name="T70" fmla="*/ 713 w 1563"/>
                <a:gd name="T71" fmla="*/ 1072 h 3267"/>
                <a:gd name="T72" fmla="*/ 878 w 1563"/>
                <a:gd name="T73" fmla="*/ 1045 h 3267"/>
                <a:gd name="T74" fmla="*/ 1206 w 1563"/>
                <a:gd name="T75" fmla="*/ 1161 h 3267"/>
                <a:gd name="T76" fmla="*/ 1261 w 1563"/>
                <a:gd name="T77" fmla="*/ 1131 h 3267"/>
                <a:gd name="T78" fmla="*/ 1554 w 1563"/>
                <a:gd name="T79" fmla="*/ 1182 h 3267"/>
                <a:gd name="T80" fmla="*/ 748 w 1563"/>
                <a:gd name="T81" fmla="*/ 579 h 3267"/>
                <a:gd name="T82" fmla="*/ 830 w 1563"/>
                <a:gd name="T83" fmla="*/ 610 h 3267"/>
                <a:gd name="T84" fmla="*/ 912 w 1563"/>
                <a:gd name="T85" fmla="*/ 691 h 3267"/>
                <a:gd name="T86" fmla="*/ 769 w 1563"/>
                <a:gd name="T87" fmla="*/ 736 h 3267"/>
                <a:gd name="T88" fmla="*/ 810 w 1563"/>
                <a:gd name="T89" fmla="*/ 645 h 3267"/>
                <a:gd name="T90" fmla="*/ 748 w 1563"/>
                <a:gd name="T91" fmla="*/ 579 h 3267"/>
                <a:gd name="T92" fmla="*/ 736 w 1563"/>
                <a:gd name="T93" fmla="*/ 618 h 3267"/>
                <a:gd name="T94" fmla="*/ 698 w 1563"/>
                <a:gd name="T95" fmla="*/ 715 h 3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63" h="3267">
                  <a:moveTo>
                    <a:pt x="1519" y="1044"/>
                  </a:moveTo>
                  <a:cubicBezTo>
                    <a:pt x="1434" y="1045"/>
                    <a:pt x="1434" y="1045"/>
                    <a:pt x="1434" y="1045"/>
                  </a:cubicBezTo>
                  <a:cubicBezTo>
                    <a:pt x="1391" y="998"/>
                    <a:pt x="1391" y="998"/>
                    <a:pt x="1391" y="998"/>
                  </a:cubicBezTo>
                  <a:cubicBezTo>
                    <a:pt x="1383" y="923"/>
                    <a:pt x="1383" y="923"/>
                    <a:pt x="1383" y="923"/>
                  </a:cubicBezTo>
                  <a:cubicBezTo>
                    <a:pt x="1340" y="947"/>
                    <a:pt x="1340" y="947"/>
                    <a:pt x="1340" y="947"/>
                  </a:cubicBezTo>
                  <a:cubicBezTo>
                    <a:pt x="1316" y="1039"/>
                    <a:pt x="1316" y="1039"/>
                    <a:pt x="1316" y="1039"/>
                  </a:cubicBezTo>
                  <a:cubicBezTo>
                    <a:pt x="1253" y="972"/>
                    <a:pt x="1253" y="972"/>
                    <a:pt x="1253" y="972"/>
                  </a:cubicBezTo>
                  <a:cubicBezTo>
                    <a:pt x="1250" y="908"/>
                    <a:pt x="1250" y="908"/>
                    <a:pt x="1250" y="908"/>
                  </a:cubicBezTo>
                  <a:cubicBezTo>
                    <a:pt x="1189" y="856"/>
                    <a:pt x="1189" y="856"/>
                    <a:pt x="1189" y="856"/>
                  </a:cubicBezTo>
                  <a:cubicBezTo>
                    <a:pt x="1167" y="833"/>
                    <a:pt x="1167" y="833"/>
                    <a:pt x="1167" y="833"/>
                  </a:cubicBezTo>
                  <a:cubicBezTo>
                    <a:pt x="1096" y="833"/>
                    <a:pt x="1096" y="833"/>
                    <a:pt x="1096" y="833"/>
                  </a:cubicBezTo>
                  <a:cubicBezTo>
                    <a:pt x="1119" y="896"/>
                    <a:pt x="1119" y="896"/>
                    <a:pt x="1119" y="896"/>
                  </a:cubicBezTo>
                  <a:cubicBezTo>
                    <a:pt x="1204" y="944"/>
                    <a:pt x="1204" y="944"/>
                    <a:pt x="1204" y="944"/>
                  </a:cubicBezTo>
                  <a:cubicBezTo>
                    <a:pt x="1218" y="960"/>
                    <a:pt x="1218" y="960"/>
                    <a:pt x="1218" y="960"/>
                  </a:cubicBezTo>
                  <a:cubicBezTo>
                    <a:pt x="1200" y="969"/>
                    <a:pt x="1200" y="969"/>
                    <a:pt x="1200" y="969"/>
                  </a:cubicBezTo>
                  <a:cubicBezTo>
                    <a:pt x="1201" y="1019"/>
                    <a:pt x="1201" y="1019"/>
                    <a:pt x="1201" y="1019"/>
                  </a:cubicBezTo>
                  <a:cubicBezTo>
                    <a:pt x="1159" y="1036"/>
                    <a:pt x="1159" y="1036"/>
                    <a:pt x="1159" y="1036"/>
                  </a:cubicBezTo>
                  <a:cubicBezTo>
                    <a:pt x="1124" y="1028"/>
                    <a:pt x="1124" y="1028"/>
                    <a:pt x="1124" y="1028"/>
                  </a:cubicBezTo>
                  <a:cubicBezTo>
                    <a:pt x="1102" y="997"/>
                    <a:pt x="1102" y="997"/>
                    <a:pt x="1102" y="997"/>
                  </a:cubicBezTo>
                  <a:cubicBezTo>
                    <a:pt x="1159" y="1000"/>
                    <a:pt x="1159" y="1000"/>
                    <a:pt x="1159" y="1000"/>
                  </a:cubicBezTo>
                  <a:cubicBezTo>
                    <a:pt x="1175" y="979"/>
                    <a:pt x="1175" y="979"/>
                    <a:pt x="1175" y="979"/>
                  </a:cubicBezTo>
                  <a:cubicBezTo>
                    <a:pt x="1047" y="893"/>
                    <a:pt x="1047" y="893"/>
                    <a:pt x="1047" y="893"/>
                  </a:cubicBezTo>
                  <a:cubicBezTo>
                    <a:pt x="1038" y="856"/>
                    <a:pt x="1038" y="856"/>
                    <a:pt x="1038" y="856"/>
                  </a:cubicBezTo>
                  <a:cubicBezTo>
                    <a:pt x="986" y="903"/>
                    <a:pt x="986" y="903"/>
                    <a:pt x="986" y="903"/>
                  </a:cubicBezTo>
                  <a:cubicBezTo>
                    <a:pt x="933" y="892"/>
                    <a:pt x="933" y="892"/>
                    <a:pt x="933" y="892"/>
                  </a:cubicBezTo>
                  <a:cubicBezTo>
                    <a:pt x="853" y="996"/>
                    <a:pt x="853" y="996"/>
                    <a:pt x="853" y="996"/>
                  </a:cubicBezTo>
                  <a:cubicBezTo>
                    <a:pt x="838" y="1037"/>
                    <a:pt x="838" y="1037"/>
                    <a:pt x="838" y="1037"/>
                  </a:cubicBezTo>
                  <a:cubicBezTo>
                    <a:pt x="786" y="1042"/>
                    <a:pt x="786" y="1042"/>
                    <a:pt x="786" y="1042"/>
                  </a:cubicBezTo>
                  <a:cubicBezTo>
                    <a:pt x="711" y="1042"/>
                    <a:pt x="711" y="1042"/>
                    <a:pt x="711" y="1042"/>
                  </a:cubicBezTo>
                  <a:cubicBezTo>
                    <a:pt x="665" y="1021"/>
                    <a:pt x="665" y="1021"/>
                    <a:pt x="665" y="1021"/>
                  </a:cubicBezTo>
                  <a:cubicBezTo>
                    <a:pt x="652" y="931"/>
                    <a:pt x="652" y="931"/>
                    <a:pt x="652" y="931"/>
                  </a:cubicBezTo>
                  <a:cubicBezTo>
                    <a:pt x="668" y="888"/>
                    <a:pt x="668" y="888"/>
                    <a:pt x="668" y="888"/>
                  </a:cubicBezTo>
                  <a:cubicBezTo>
                    <a:pt x="745" y="871"/>
                    <a:pt x="745" y="871"/>
                    <a:pt x="745" y="871"/>
                  </a:cubicBezTo>
                  <a:cubicBezTo>
                    <a:pt x="829" y="888"/>
                    <a:pt x="829" y="888"/>
                    <a:pt x="829" y="888"/>
                  </a:cubicBezTo>
                  <a:cubicBezTo>
                    <a:pt x="840" y="842"/>
                    <a:pt x="840" y="842"/>
                    <a:pt x="840" y="842"/>
                  </a:cubicBezTo>
                  <a:cubicBezTo>
                    <a:pt x="804" y="833"/>
                    <a:pt x="804" y="833"/>
                    <a:pt x="804" y="833"/>
                  </a:cubicBezTo>
                  <a:cubicBezTo>
                    <a:pt x="816" y="761"/>
                    <a:pt x="816" y="761"/>
                    <a:pt x="816" y="761"/>
                  </a:cubicBezTo>
                  <a:cubicBezTo>
                    <a:pt x="901" y="748"/>
                    <a:pt x="901" y="748"/>
                    <a:pt x="901" y="748"/>
                  </a:cubicBezTo>
                  <a:cubicBezTo>
                    <a:pt x="960" y="664"/>
                    <a:pt x="960" y="664"/>
                    <a:pt x="960" y="664"/>
                  </a:cubicBezTo>
                  <a:cubicBezTo>
                    <a:pt x="1021" y="654"/>
                    <a:pt x="1021" y="654"/>
                    <a:pt x="1021" y="654"/>
                  </a:cubicBezTo>
                  <a:cubicBezTo>
                    <a:pt x="1076" y="662"/>
                    <a:pt x="1076" y="662"/>
                    <a:pt x="1076" y="662"/>
                  </a:cubicBezTo>
                  <a:cubicBezTo>
                    <a:pt x="1096" y="662"/>
                    <a:pt x="1096" y="662"/>
                    <a:pt x="1096" y="662"/>
                  </a:cubicBezTo>
                  <a:cubicBezTo>
                    <a:pt x="1085" y="584"/>
                    <a:pt x="1085" y="584"/>
                    <a:pt x="1085" y="584"/>
                  </a:cubicBezTo>
                  <a:cubicBezTo>
                    <a:pt x="1018" y="611"/>
                    <a:pt x="1018" y="611"/>
                    <a:pt x="1018" y="611"/>
                  </a:cubicBezTo>
                  <a:cubicBezTo>
                    <a:pt x="995" y="552"/>
                    <a:pt x="995" y="552"/>
                    <a:pt x="995" y="552"/>
                  </a:cubicBezTo>
                  <a:cubicBezTo>
                    <a:pt x="956" y="547"/>
                    <a:pt x="956" y="547"/>
                    <a:pt x="956" y="547"/>
                  </a:cubicBezTo>
                  <a:cubicBezTo>
                    <a:pt x="948" y="507"/>
                    <a:pt x="948" y="507"/>
                    <a:pt x="948" y="507"/>
                  </a:cubicBezTo>
                  <a:cubicBezTo>
                    <a:pt x="980" y="472"/>
                    <a:pt x="980" y="472"/>
                    <a:pt x="980" y="472"/>
                  </a:cubicBezTo>
                  <a:cubicBezTo>
                    <a:pt x="1055" y="443"/>
                    <a:pt x="1055" y="443"/>
                    <a:pt x="1055" y="443"/>
                  </a:cubicBezTo>
                  <a:cubicBezTo>
                    <a:pt x="1075" y="408"/>
                    <a:pt x="1075" y="408"/>
                    <a:pt x="1075" y="408"/>
                  </a:cubicBezTo>
                  <a:cubicBezTo>
                    <a:pt x="788" y="155"/>
                    <a:pt x="412" y="1"/>
                    <a:pt x="0" y="0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31" y="308"/>
                    <a:pt x="31" y="308"/>
                    <a:pt x="31" y="308"/>
                  </a:cubicBezTo>
                  <a:cubicBezTo>
                    <a:pt x="31" y="366"/>
                    <a:pt x="31" y="366"/>
                    <a:pt x="31" y="366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56" y="425"/>
                    <a:pt x="56" y="425"/>
                    <a:pt x="56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638"/>
                    <a:pt x="0" y="638"/>
                    <a:pt x="0" y="638"/>
                  </a:cubicBezTo>
                  <a:cubicBezTo>
                    <a:pt x="34" y="658"/>
                    <a:pt x="34" y="658"/>
                    <a:pt x="34" y="658"/>
                  </a:cubicBezTo>
                  <a:cubicBezTo>
                    <a:pt x="31" y="715"/>
                    <a:pt x="31" y="715"/>
                    <a:pt x="31" y="715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66"/>
                    <a:pt x="0" y="766"/>
                    <a:pt x="0" y="766"/>
                  </a:cubicBezTo>
                  <a:cubicBezTo>
                    <a:pt x="47" y="787"/>
                    <a:pt x="47" y="787"/>
                    <a:pt x="47" y="787"/>
                  </a:cubicBezTo>
                  <a:cubicBezTo>
                    <a:pt x="46" y="827"/>
                    <a:pt x="46" y="827"/>
                    <a:pt x="46" y="827"/>
                  </a:cubicBezTo>
                  <a:cubicBezTo>
                    <a:pt x="25" y="828"/>
                    <a:pt x="25" y="828"/>
                    <a:pt x="25" y="828"/>
                  </a:cubicBezTo>
                  <a:cubicBezTo>
                    <a:pt x="25" y="828"/>
                    <a:pt x="25" y="827"/>
                    <a:pt x="25" y="827"/>
                  </a:cubicBezTo>
                  <a:cubicBezTo>
                    <a:pt x="0" y="820"/>
                    <a:pt x="0" y="820"/>
                    <a:pt x="0" y="820"/>
                  </a:cubicBezTo>
                  <a:cubicBezTo>
                    <a:pt x="0" y="1915"/>
                    <a:pt x="0" y="1915"/>
                    <a:pt x="0" y="1915"/>
                  </a:cubicBezTo>
                  <a:cubicBezTo>
                    <a:pt x="41" y="1930"/>
                    <a:pt x="41" y="1930"/>
                    <a:pt x="41" y="1930"/>
                  </a:cubicBezTo>
                  <a:cubicBezTo>
                    <a:pt x="185" y="1932"/>
                    <a:pt x="185" y="1932"/>
                    <a:pt x="185" y="1932"/>
                  </a:cubicBezTo>
                  <a:cubicBezTo>
                    <a:pt x="227" y="2001"/>
                    <a:pt x="227" y="2001"/>
                    <a:pt x="227" y="2001"/>
                  </a:cubicBezTo>
                  <a:cubicBezTo>
                    <a:pt x="290" y="2021"/>
                    <a:pt x="290" y="2021"/>
                    <a:pt x="290" y="2021"/>
                  </a:cubicBezTo>
                  <a:cubicBezTo>
                    <a:pt x="278" y="2078"/>
                    <a:pt x="278" y="2078"/>
                    <a:pt x="278" y="2078"/>
                  </a:cubicBezTo>
                  <a:cubicBezTo>
                    <a:pt x="208" y="2167"/>
                    <a:pt x="208" y="2167"/>
                    <a:pt x="208" y="2167"/>
                  </a:cubicBezTo>
                  <a:cubicBezTo>
                    <a:pt x="188" y="2364"/>
                    <a:pt x="188" y="2364"/>
                    <a:pt x="188" y="2364"/>
                  </a:cubicBezTo>
                  <a:cubicBezTo>
                    <a:pt x="125" y="2414"/>
                    <a:pt x="125" y="2414"/>
                    <a:pt x="125" y="2414"/>
                  </a:cubicBezTo>
                  <a:cubicBezTo>
                    <a:pt x="31" y="2411"/>
                    <a:pt x="31" y="2411"/>
                    <a:pt x="31" y="2411"/>
                  </a:cubicBezTo>
                  <a:cubicBezTo>
                    <a:pt x="0" y="2465"/>
                    <a:pt x="0" y="2465"/>
                    <a:pt x="0" y="2465"/>
                  </a:cubicBezTo>
                  <a:cubicBezTo>
                    <a:pt x="0" y="2466"/>
                    <a:pt x="0" y="2466"/>
                    <a:pt x="0" y="2466"/>
                  </a:cubicBezTo>
                  <a:cubicBezTo>
                    <a:pt x="23" y="2567"/>
                    <a:pt x="23" y="2567"/>
                    <a:pt x="23" y="2567"/>
                  </a:cubicBezTo>
                  <a:cubicBezTo>
                    <a:pt x="0" y="2597"/>
                    <a:pt x="0" y="2597"/>
                    <a:pt x="0" y="2597"/>
                  </a:cubicBezTo>
                  <a:cubicBezTo>
                    <a:pt x="0" y="3267"/>
                    <a:pt x="0" y="3267"/>
                    <a:pt x="0" y="3267"/>
                  </a:cubicBezTo>
                  <a:cubicBezTo>
                    <a:pt x="509" y="3266"/>
                    <a:pt x="964" y="3031"/>
                    <a:pt x="1263" y="2664"/>
                  </a:cubicBezTo>
                  <a:cubicBezTo>
                    <a:pt x="1209" y="2664"/>
                    <a:pt x="1209" y="2664"/>
                    <a:pt x="1209" y="2664"/>
                  </a:cubicBezTo>
                  <a:cubicBezTo>
                    <a:pt x="1209" y="2555"/>
                    <a:pt x="1209" y="2555"/>
                    <a:pt x="1209" y="2555"/>
                  </a:cubicBezTo>
                  <a:cubicBezTo>
                    <a:pt x="1147" y="2471"/>
                    <a:pt x="1147" y="2471"/>
                    <a:pt x="1147" y="2471"/>
                  </a:cubicBezTo>
                  <a:cubicBezTo>
                    <a:pt x="1147" y="2340"/>
                    <a:pt x="1147" y="2340"/>
                    <a:pt x="1147" y="2340"/>
                  </a:cubicBezTo>
                  <a:cubicBezTo>
                    <a:pt x="1100" y="2293"/>
                    <a:pt x="1100" y="2293"/>
                    <a:pt x="1100" y="2293"/>
                  </a:cubicBezTo>
                  <a:cubicBezTo>
                    <a:pt x="1095" y="2239"/>
                    <a:pt x="1095" y="2239"/>
                    <a:pt x="1095" y="2239"/>
                  </a:cubicBezTo>
                  <a:cubicBezTo>
                    <a:pt x="1156" y="2123"/>
                    <a:pt x="1156" y="2123"/>
                    <a:pt x="1156" y="2123"/>
                  </a:cubicBezTo>
                  <a:cubicBezTo>
                    <a:pt x="1041" y="1921"/>
                    <a:pt x="1041" y="1921"/>
                    <a:pt x="1041" y="1921"/>
                  </a:cubicBezTo>
                  <a:cubicBezTo>
                    <a:pt x="1055" y="1784"/>
                    <a:pt x="1055" y="1784"/>
                    <a:pt x="1055" y="1784"/>
                  </a:cubicBezTo>
                  <a:cubicBezTo>
                    <a:pt x="952" y="1773"/>
                    <a:pt x="952" y="1773"/>
                    <a:pt x="952" y="1773"/>
                  </a:cubicBezTo>
                  <a:cubicBezTo>
                    <a:pt x="914" y="1735"/>
                    <a:pt x="914" y="1735"/>
                    <a:pt x="914" y="1735"/>
                  </a:cubicBezTo>
                  <a:cubicBezTo>
                    <a:pt x="844" y="1735"/>
                    <a:pt x="844" y="1735"/>
                    <a:pt x="844" y="1735"/>
                  </a:cubicBezTo>
                  <a:cubicBezTo>
                    <a:pt x="809" y="1767"/>
                    <a:pt x="809" y="1767"/>
                    <a:pt x="809" y="1767"/>
                  </a:cubicBezTo>
                  <a:cubicBezTo>
                    <a:pt x="687" y="1767"/>
                    <a:pt x="687" y="1767"/>
                    <a:pt x="687" y="1767"/>
                  </a:cubicBezTo>
                  <a:cubicBezTo>
                    <a:pt x="683" y="1778"/>
                    <a:pt x="683" y="1778"/>
                    <a:pt x="683" y="1778"/>
                  </a:cubicBezTo>
                  <a:cubicBezTo>
                    <a:pt x="615" y="1778"/>
                    <a:pt x="615" y="1778"/>
                    <a:pt x="615" y="1778"/>
                  </a:cubicBezTo>
                  <a:cubicBezTo>
                    <a:pt x="459" y="1600"/>
                    <a:pt x="459" y="1600"/>
                    <a:pt x="459" y="1600"/>
                  </a:cubicBezTo>
                  <a:cubicBezTo>
                    <a:pt x="460" y="1462"/>
                    <a:pt x="460" y="1462"/>
                    <a:pt x="460" y="1462"/>
                  </a:cubicBezTo>
                  <a:cubicBezTo>
                    <a:pt x="486" y="1452"/>
                    <a:pt x="486" y="1452"/>
                    <a:pt x="486" y="1452"/>
                  </a:cubicBezTo>
                  <a:cubicBezTo>
                    <a:pt x="495" y="1400"/>
                    <a:pt x="495" y="1400"/>
                    <a:pt x="495" y="1400"/>
                  </a:cubicBezTo>
                  <a:cubicBezTo>
                    <a:pt x="459" y="1400"/>
                    <a:pt x="459" y="1400"/>
                    <a:pt x="459" y="1400"/>
                  </a:cubicBezTo>
                  <a:cubicBezTo>
                    <a:pt x="444" y="1344"/>
                    <a:pt x="444" y="1344"/>
                    <a:pt x="444" y="1344"/>
                  </a:cubicBezTo>
                  <a:cubicBezTo>
                    <a:pt x="624" y="1214"/>
                    <a:pt x="624" y="1214"/>
                    <a:pt x="624" y="1214"/>
                  </a:cubicBezTo>
                  <a:cubicBezTo>
                    <a:pt x="624" y="1121"/>
                    <a:pt x="624" y="1121"/>
                    <a:pt x="624" y="1121"/>
                  </a:cubicBezTo>
                  <a:cubicBezTo>
                    <a:pt x="713" y="1072"/>
                    <a:pt x="713" y="1072"/>
                    <a:pt x="713" y="1072"/>
                  </a:cubicBezTo>
                  <a:cubicBezTo>
                    <a:pt x="749" y="1076"/>
                    <a:pt x="749" y="1076"/>
                    <a:pt x="749" y="1076"/>
                  </a:cubicBezTo>
                  <a:cubicBezTo>
                    <a:pt x="821" y="1076"/>
                    <a:pt x="821" y="1076"/>
                    <a:pt x="821" y="1076"/>
                  </a:cubicBezTo>
                  <a:cubicBezTo>
                    <a:pt x="878" y="1045"/>
                    <a:pt x="878" y="1045"/>
                    <a:pt x="878" y="1045"/>
                  </a:cubicBezTo>
                  <a:cubicBezTo>
                    <a:pt x="1061" y="1031"/>
                    <a:pt x="1061" y="1031"/>
                    <a:pt x="1061" y="1031"/>
                  </a:cubicBezTo>
                  <a:cubicBezTo>
                    <a:pt x="1061" y="1125"/>
                    <a:pt x="1061" y="1125"/>
                    <a:pt x="1061" y="1125"/>
                  </a:cubicBezTo>
                  <a:cubicBezTo>
                    <a:pt x="1206" y="1161"/>
                    <a:pt x="1206" y="1161"/>
                    <a:pt x="1206" y="1161"/>
                  </a:cubicBezTo>
                  <a:cubicBezTo>
                    <a:pt x="1235" y="1182"/>
                    <a:pt x="1235" y="1182"/>
                    <a:pt x="1235" y="1182"/>
                  </a:cubicBezTo>
                  <a:cubicBezTo>
                    <a:pt x="1261" y="1182"/>
                    <a:pt x="1261" y="1182"/>
                    <a:pt x="1261" y="1182"/>
                  </a:cubicBezTo>
                  <a:cubicBezTo>
                    <a:pt x="1261" y="1131"/>
                    <a:pt x="1261" y="1131"/>
                    <a:pt x="1261" y="1131"/>
                  </a:cubicBezTo>
                  <a:cubicBezTo>
                    <a:pt x="1345" y="1123"/>
                    <a:pt x="1345" y="1123"/>
                    <a:pt x="1345" y="1123"/>
                  </a:cubicBezTo>
                  <a:cubicBezTo>
                    <a:pt x="1424" y="1182"/>
                    <a:pt x="1424" y="1182"/>
                    <a:pt x="1424" y="1182"/>
                  </a:cubicBezTo>
                  <a:cubicBezTo>
                    <a:pt x="1554" y="1182"/>
                    <a:pt x="1554" y="1182"/>
                    <a:pt x="1554" y="1182"/>
                  </a:cubicBezTo>
                  <a:cubicBezTo>
                    <a:pt x="1563" y="1173"/>
                    <a:pt x="1563" y="1173"/>
                    <a:pt x="1563" y="1173"/>
                  </a:cubicBezTo>
                  <a:cubicBezTo>
                    <a:pt x="1551" y="1129"/>
                    <a:pt x="1536" y="1086"/>
                    <a:pt x="1519" y="1044"/>
                  </a:cubicBezTo>
                  <a:moveTo>
                    <a:pt x="748" y="579"/>
                  </a:moveTo>
                  <a:cubicBezTo>
                    <a:pt x="763" y="556"/>
                    <a:pt x="763" y="556"/>
                    <a:pt x="763" y="556"/>
                  </a:cubicBezTo>
                  <a:cubicBezTo>
                    <a:pt x="817" y="545"/>
                    <a:pt x="817" y="545"/>
                    <a:pt x="817" y="545"/>
                  </a:cubicBezTo>
                  <a:cubicBezTo>
                    <a:pt x="830" y="610"/>
                    <a:pt x="830" y="610"/>
                    <a:pt x="830" y="610"/>
                  </a:cubicBezTo>
                  <a:cubicBezTo>
                    <a:pt x="859" y="656"/>
                    <a:pt x="859" y="656"/>
                    <a:pt x="859" y="656"/>
                  </a:cubicBezTo>
                  <a:cubicBezTo>
                    <a:pt x="878" y="678"/>
                    <a:pt x="878" y="678"/>
                    <a:pt x="878" y="678"/>
                  </a:cubicBezTo>
                  <a:cubicBezTo>
                    <a:pt x="912" y="691"/>
                    <a:pt x="912" y="691"/>
                    <a:pt x="912" y="691"/>
                  </a:cubicBezTo>
                  <a:cubicBezTo>
                    <a:pt x="880" y="730"/>
                    <a:pt x="880" y="730"/>
                    <a:pt x="880" y="730"/>
                  </a:cubicBezTo>
                  <a:cubicBezTo>
                    <a:pt x="817" y="736"/>
                    <a:pt x="817" y="736"/>
                    <a:pt x="817" y="736"/>
                  </a:cubicBezTo>
                  <a:cubicBezTo>
                    <a:pt x="769" y="736"/>
                    <a:pt x="769" y="736"/>
                    <a:pt x="769" y="736"/>
                  </a:cubicBezTo>
                  <a:cubicBezTo>
                    <a:pt x="774" y="680"/>
                    <a:pt x="774" y="680"/>
                    <a:pt x="774" y="680"/>
                  </a:cubicBezTo>
                  <a:cubicBezTo>
                    <a:pt x="814" y="672"/>
                    <a:pt x="814" y="672"/>
                    <a:pt x="814" y="672"/>
                  </a:cubicBezTo>
                  <a:cubicBezTo>
                    <a:pt x="810" y="645"/>
                    <a:pt x="810" y="645"/>
                    <a:pt x="810" y="645"/>
                  </a:cubicBezTo>
                  <a:cubicBezTo>
                    <a:pt x="774" y="622"/>
                    <a:pt x="774" y="622"/>
                    <a:pt x="774" y="622"/>
                  </a:cubicBezTo>
                  <a:cubicBezTo>
                    <a:pt x="748" y="605"/>
                    <a:pt x="748" y="605"/>
                    <a:pt x="748" y="605"/>
                  </a:cubicBezTo>
                  <a:cubicBezTo>
                    <a:pt x="748" y="579"/>
                    <a:pt x="748" y="579"/>
                    <a:pt x="748" y="579"/>
                  </a:cubicBezTo>
                  <a:moveTo>
                    <a:pt x="660" y="681"/>
                  </a:moveTo>
                  <a:cubicBezTo>
                    <a:pt x="692" y="628"/>
                    <a:pt x="692" y="628"/>
                    <a:pt x="692" y="628"/>
                  </a:cubicBezTo>
                  <a:cubicBezTo>
                    <a:pt x="736" y="618"/>
                    <a:pt x="736" y="618"/>
                    <a:pt x="736" y="618"/>
                  </a:cubicBezTo>
                  <a:cubicBezTo>
                    <a:pt x="768" y="632"/>
                    <a:pt x="768" y="632"/>
                    <a:pt x="768" y="632"/>
                  </a:cubicBezTo>
                  <a:cubicBezTo>
                    <a:pt x="765" y="667"/>
                    <a:pt x="765" y="667"/>
                    <a:pt x="765" y="667"/>
                  </a:cubicBezTo>
                  <a:cubicBezTo>
                    <a:pt x="698" y="715"/>
                    <a:pt x="698" y="715"/>
                    <a:pt x="698" y="715"/>
                  </a:cubicBezTo>
                  <a:cubicBezTo>
                    <a:pt x="660" y="715"/>
                    <a:pt x="660" y="715"/>
                    <a:pt x="660" y="715"/>
                  </a:cubicBezTo>
                  <a:cubicBezTo>
                    <a:pt x="660" y="681"/>
                    <a:pt x="660" y="681"/>
                    <a:pt x="660" y="681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grpSp>
          <p:nvGrpSpPr>
            <p:cNvPr id="646" name="Group 645">
              <a:extLst>
                <a:ext uri="{FF2B5EF4-FFF2-40B4-BE49-F238E27FC236}">
                  <a16:creationId xmlns:a16="http://schemas.microsoft.com/office/drawing/2014/main" id="{CDF5E16E-2EC4-457A-915C-89D56E9263C6}"/>
                </a:ext>
              </a:extLst>
            </p:cNvPr>
            <p:cNvGrpSpPr/>
            <p:nvPr/>
          </p:nvGrpSpPr>
          <p:grpSpPr>
            <a:xfrm>
              <a:off x="3142394" y="4491859"/>
              <a:ext cx="2964617" cy="5910356"/>
              <a:chOff x="3142394" y="4491859"/>
              <a:chExt cx="2964617" cy="5910356"/>
            </a:xfrm>
            <a:solidFill>
              <a:schemeClr val="tx2"/>
            </a:solidFill>
          </p:grpSpPr>
          <p:sp>
            <p:nvSpPr>
              <p:cNvPr id="248" name="Freeform 8">
                <a:extLst>
                  <a:ext uri="{FF2B5EF4-FFF2-40B4-BE49-F238E27FC236}">
                    <a16:creationId xmlns:a16="http://schemas.microsoft.com/office/drawing/2014/main" id="{A479E1FA-D933-4A7D-8C9B-6F71695C0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2394" y="6290344"/>
                <a:ext cx="2964617" cy="4111871"/>
              </a:xfrm>
              <a:custGeom>
                <a:avLst/>
                <a:gdLst>
                  <a:gd name="T0" fmla="*/ 1559 w 1638"/>
                  <a:gd name="T1" fmla="*/ 1703 h 2273"/>
                  <a:gd name="T2" fmla="*/ 1527 w 1638"/>
                  <a:gd name="T3" fmla="*/ 1763 h 2273"/>
                  <a:gd name="T4" fmla="*/ 1429 w 1638"/>
                  <a:gd name="T5" fmla="*/ 1810 h 2273"/>
                  <a:gd name="T6" fmla="*/ 1366 w 1638"/>
                  <a:gd name="T7" fmla="*/ 1820 h 2273"/>
                  <a:gd name="T8" fmla="*/ 1363 w 1638"/>
                  <a:gd name="T9" fmla="*/ 1847 h 2273"/>
                  <a:gd name="T10" fmla="*/ 1408 w 1638"/>
                  <a:gd name="T11" fmla="*/ 1860 h 2273"/>
                  <a:gd name="T12" fmla="*/ 1402 w 1638"/>
                  <a:gd name="T13" fmla="*/ 1889 h 2273"/>
                  <a:gd name="T14" fmla="*/ 1362 w 1638"/>
                  <a:gd name="T15" fmla="*/ 1927 h 2273"/>
                  <a:gd name="T16" fmla="*/ 1387 w 1638"/>
                  <a:gd name="T17" fmla="*/ 1958 h 2273"/>
                  <a:gd name="T18" fmla="*/ 1435 w 1638"/>
                  <a:gd name="T19" fmla="*/ 1959 h 2273"/>
                  <a:gd name="T20" fmla="*/ 1432 w 1638"/>
                  <a:gd name="T21" fmla="*/ 1997 h 2273"/>
                  <a:gd name="T22" fmla="*/ 1419 w 1638"/>
                  <a:gd name="T23" fmla="*/ 2033 h 2273"/>
                  <a:gd name="T24" fmla="*/ 1415 w 1638"/>
                  <a:gd name="T25" fmla="*/ 2063 h 2273"/>
                  <a:gd name="T26" fmla="*/ 1487 w 1638"/>
                  <a:gd name="T27" fmla="*/ 2123 h 2273"/>
                  <a:gd name="T28" fmla="*/ 1477 w 1638"/>
                  <a:gd name="T29" fmla="*/ 2155 h 2273"/>
                  <a:gd name="T30" fmla="*/ 1380 w 1638"/>
                  <a:gd name="T31" fmla="*/ 2153 h 2273"/>
                  <a:gd name="T32" fmla="*/ 1283 w 1638"/>
                  <a:gd name="T33" fmla="*/ 2068 h 2273"/>
                  <a:gd name="T34" fmla="*/ 1208 w 1638"/>
                  <a:gd name="T35" fmla="*/ 1936 h 2273"/>
                  <a:gd name="T36" fmla="*/ 1218 w 1638"/>
                  <a:gd name="T37" fmla="*/ 1808 h 2273"/>
                  <a:gd name="T38" fmla="*/ 1161 w 1638"/>
                  <a:gd name="T39" fmla="*/ 1732 h 2273"/>
                  <a:gd name="T40" fmla="*/ 1184 w 1638"/>
                  <a:gd name="T41" fmla="*/ 1603 h 2273"/>
                  <a:gd name="T42" fmla="*/ 1150 w 1638"/>
                  <a:gd name="T43" fmla="*/ 1593 h 2273"/>
                  <a:gd name="T44" fmla="*/ 1150 w 1638"/>
                  <a:gd name="T45" fmla="*/ 1314 h 2273"/>
                  <a:gd name="T46" fmla="*/ 1050 w 1638"/>
                  <a:gd name="T47" fmla="*/ 1242 h 2273"/>
                  <a:gd name="T48" fmla="*/ 1000 w 1638"/>
                  <a:gd name="T49" fmla="*/ 1230 h 2273"/>
                  <a:gd name="T50" fmla="*/ 990 w 1638"/>
                  <a:gd name="T51" fmla="*/ 1177 h 2273"/>
                  <a:gd name="T52" fmla="*/ 867 w 1638"/>
                  <a:gd name="T53" fmla="*/ 1022 h 2273"/>
                  <a:gd name="T54" fmla="*/ 879 w 1638"/>
                  <a:gd name="T55" fmla="*/ 966 h 2273"/>
                  <a:gd name="T56" fmla="*/ 883 w 1638"/>
                  <a:gd name="T57" fmla="*/ 875 h 2273"/>
                  <a:gd name="T58" fmla="*/ 968 w 1638"/>
                  <a:gd name="T59" fmla="*/ 816 h 2273"/>
                  <a:gd name="T60" fmla="*/ 956 w 1638"/>
                  <a:gd name="T61" fmla="*/ 714 h 2273"/>
                  <a:gd name="T62" fmla="*/ 831 w 1638"/>
                  <a:gd name="T63" fmla="*/ 704 h 2273"/>
                  <a:gd name="T64" fmla="*/ 734 w 1638"/>
                  <a:gd name="T65" fmla="*/ 593 h 2273"/>
                  <a:gd name="T66" fmla="*/ 664 w 1638"/>
                  <a:gd name="T67" fmla="*/ 574 h 2273"/>
                  <a:gd name="T68" fmla="*/ 620 w 1638"/>
                  <a:gd name="T69" fmla="*/ 566 h 2273"/>
                  <a:gd name="T70" fmla="*/ 625 w 1638"/>
                  <a:gd name="T71" fmla="*/ 525 h 2273"/>
                  <a:gd name="T72" fmla="*/ 568 w 1638"/>
                  <a:gd name="T73" fmla="*/ 517 h 2273"/>
                  <a:gd name="T74" fmla="*/ 568 w 1638"/>
                  <a:gd name="T75" fmla="*/ 540 h 2273"/>
                  <a:gd name="T76" fmla="*/ 425 w 1638"/>
                  <a:gd name="T77" fmla="*/ 505 h 2273"/>
                  <a:gd name="T78" fmla="*/ 368 w 1638"/>
                  <a:gd name="T79" fmla="*/ 417 h 2273"/>
                  <a:gd name="T80" fmla="*/ 391 w 1638"/>
                  <a:gd name="T81" fmla="*/ 374 h 2273"/>
                  <a:gd name="T82" fmla="*/ 301 w 1638"/>
                  <a:gd name="T83" fmla="*/ 243 h 2273"/>
                  <a:gd name="T84" fmla="*/ 286 w 1638"/>
                  <a:gd name="T85" fmla="*/ 146 h 2273"/>
                  <a:gd name="T86" fmla="*/ 249 w 1638"/>
                  <a:gd name="T87" fmla="*/ 146 h 2273"/>
                  <a:gd name="T88" fmla="*/ 261 w 1638"/>
                  <a:gd name="T89" fmla="*/ 240 h 2273"/>
                  <a:gd name="T90" fmla="*/ 324 w 1638"/>
                  <a:gd name="T91" fmla="*/ 336 h 2273"/>
                  <a:gd name="T92" fmla="*/ 317 w 1638"/>
                  <a:gd name="T93" fmla="*/ 374 h 2273"/>
                  <a:gd name="T94" fmla="*/ 264 w 1638"/>
                  <a:gd name="T95" fmla="*/ 366 h 2273"/>
                  <a:gd name="T96" fmla="*/ 199 w 1638"/>
                  <a:gd name="T97" fmla="*/ 255 h 2273"/>
                  <a:gd name="T98" fmla="*/ 199 w 1638"/>
                  <a:gd name="T99" fmla="*/ 126 h 2273"/>
                  <a:gd name="T100" fmla="*/ 131 w 1638"/>
                  <a:gd name="T101" fmla="*/ 93 h 2273"/>
                  <a:gd name="T102" fmla="*/ 131 w 1638"/>
                  <a:gd name="T103" fmla="*/ 0 h 2273"/>
                  <a:gd name="T104" fmla="*/ 0 w 1638"/>
                  <a:gd name="T105" fmla="*/ 640 h 2273"/>
                  <a:gd name="T106" fmla="*/ 1634 w 1638"/>
                  <a:gd name="T107" fmla="*/ 2273 h 2273"/>
                  <a:gd name="T108" fmla="*/ 1638 w 1638"/>
                  <a:gd name="T109" fmla="*/ 2273 h 2273"/>
                  <a:gd name="T110" fmla="*/ 1638 w 1638"/>
                  <a:gd name="T111" fmla="*/ 1603 h 2273"/>
                  <a:gd name="T112" fmla="*/ 1559 w 1638"/>
                  <a:gd name="T113" fmla="*/ 1703 h 2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8" h="2273">
                    <a:moveTo>
                      <a:pt x="1559" y="1703"/>
                    </a:moveTo>
                    <a:cubicBezTo>
                      <a:pt x="1527" y="1763"/>
                      <a:pt x="1527" y="1763"/>
                      <a:pt x="1527" y="1763"/>
                    </a:cubicBezTo>
                    <a:cubicBezTo>
                      <a:pt x="1429" y="1810"/>
                      <a:pt x="1429" y="1810"/>
                      <a:pt x="1429" y="1810"/>
                    </a:cubicBezTo>
                    <a:cubicBezTo>
                      <a:pt x="1366" y="1820"/>
                      <a:pt x="1366" y="1820"/>
                      <a:pt x="1366" y="1820"/>
                    </a:cubicBezTo>
                    <a:cubicBezTo>
                      <a:pt x="1363" y="1847"/>
                      <a:pt x="1363" y="1847"/>
                      <a:pt x="1363" y="1847"/>
                    </a:cubicBezTo>
                    <a:cubicBezTo>
                      <a:pt x="1408" y="1860"/>
                      <a:pt x="1408" y="1860"/>
                      <a:pt x="1408" y="1860"/>
                    </a:cubicBezTo>
                    <a:cubicBezTo>
                      <a:pt x="1402" y="1889"/>
                      <a:pt x="1402" y="1889"/>
                      <a:pt x="1402" y="1889"/>
                    </a:cubicBezTo>
                    <a:cubicBezTo>
                      <a:pt x="1362" y="1927"/>
                      <a:pt x="1362" y="1927"/>
                      <a:pt x="1362" y="1927"/>
                    </a:cubicBezTo>
                    <a:cubicBezTo>
                      <a:pt x="1387" y="1958"/>
                      <a:pt x="1387" y="1958"/>
                      <a:pt x="1387" y="1958"/>
                    </a:cubicBezTo>
                    <a:cubicBezTo>
                      <a:pt x="1435" y="1959"/>
                      <a:pt x="1435" y="1959"/>
                      <a:pt x="1435" y="1959"/>
                    </a:cubicBezTo>
                    <a:cubicBezTo>
                      <a:pt x="1432" y="1997"/>
                      <a:pt x="1432" y="1997"/>
                      <a:pt x="1432" y="1997"/>
                    </a:cubicBezTo>
                    <a:cubicBezTo>
                      <a:pt x="1419" y="2033"/>
                      <a:pt x="1419" y="2033"/>
                      <a:pt x="1419" y="2033"/>
                    </a:cubicBezTo>
                    <a:cubicBezTo>
                      <a:pt x="1415" y="2063"/>
                      <a:pt x="1415" y="2063"/>
                      <a:pt x="1415" y="2063"/>
                    </a:cubicBezTo>
                    <a:cubicBezTo>
                      <a:pt x="1487" y="2123"/>
                      <a:pt x="1487" y="2123"/>
                      <a:pt x="1487" y="2123"/>
                    </a:cubicBezTo>
                    <a:cubicBezTo>
                      <a:pt x="1477" y="2155"/>
                      <a:pt x="1477" y="2155"/>
                      <a:pt x="1477" y="2155"/>
                    </a:cubicBezTo>
                    <a:cubicBezTo>
                      <a:pt x="1380" y="2153"/>
                      <a:pt x="1380" y="2153"/>
                      <a:pt x="1380" y="2153"/>
                    </a:cubicBezTo>
                    <a:cubicBezTo>
                      <a:pt x="1283" y="2068"/>
                      <a:pt x="1283" y="2068"/>
                      <a:pt x="1283" y="2068"/>
                    </a:cubicBezTo>
                    <a:cubicBezTo>
                      <a:pt x="1208" y="1936"/>
                      <a:pt x="1208" y="1936"/>
                      <a:pt x="1208" y="1936"/>
                    </a:cubicBezTo>
                    <a:cubicBezTo>
                      <a:pt x="1218" y="1808"/>
                      <a:pt x="1218" y="1808"/>
                      <a:pt x="1218" y="1808"/>
                    </a:cubicBezTo>
                    <a:cubicBezTo>
                      <a:pt x="1161" y="1732"/>
                      <a:pt x="1161" y="1732"/>
                      <a:pt x="1161" y="1732"/>
                    </a:cubicBezTo>
                    <a:cubicBezTo>
                      <a:pt x="1184" y="1603"/>
                      <a:pt x="1184" y="1603"/>
                      <a:pt x="1184" y="1603"/>
                    </a:cubicBezTo>
                    <a:cubicBezTo>
                      <a:pt x="1150" y="1593"/>
                      <a:pt x="1150" y="1593"/>
                      <a:pt x="1150" y="1593"/>
                    </a:cubicBezTo>
                    <a:cubicBezTo>
                      <a:pt x="1150" y="1314"/>
                      <a:pt x="1150" y="1314"/>
                      <a:pt x="1150" y="1314"/>
                    </a:cubicBezTo>
                    <a:cubicBezTo>
                      <a:pt x="1150" y="1314"/>
                      <a:pt x="1055" y="1242"/>
                      <a:pt x="1050" y="1242"/>
                    </a:cubicBezTo>
                    <a:cubicBezTo>
                      <a:pt x="1045" y="1242"/>
                      <a:pt x="1000" y="1230"/>
                      <a:pt x="1000" y="1230"/>
                    </a:cubicBezTo>
                    <a:cubicBezTo>
                      <a:pt x="990" y="1177"/>
                      <a:pt x="990" y="1177"/>
                      <a:pt x="990" y="1177"/>
                    </a:cubicBezTo>
                    <a:cubicBezTo>
                      <a:pt x="867" y="1022"/>
                      <a:pt x="867" y="1022"/>
                      <a:pt x="867" y="1022"/>
                    </a:cubicBezTo>
                    <a:cubicBezTo>
                      <a:pt x="879" y="966"/>
                      <a:pt x="879" y="966"/>
                      <a:pt x="879" y="966"/>
                    </a:cubicBezTo>
                    <a:cubicBezTo>
                      <a:pt x="883" y="875"/>
                      <a:pt x="883" y="875"/>
                      <a:pt x="883" y="875"/>
                    </a:cubicBezTo>
                    <a:cubicBezTo>
                      <a:pt x="968" y="816"/>
                      <a:pt x="968" y="816"/>
                      <a:pt x="968" y="816"/>
                    </a:cubicBezTo>
                    <a:cubicBezTo>
                      <a:pt x="956" y="714"/>
                      <a:pt x="956" y="714"/>
                      <a:pt x="956" y="714"/>
                    </a:cubicBezTo>
                    <a:cubicBezTo>
                      <a:pt x="831" y="704"/>
                      <a:pt x="831" y="704"/>
                      <a:pt x="831" y="704"/>
                    </a:cubicBezTo>
                    <a:cubicBezTo>
                      <a:pt x="734" y="593"/>
                      <a:pt x="734" y="593"/>
                      <a:pt x="734" y="593"/>
                    </a:cubicBezTo>
                    <a:cubicBezTo>
                      <a:pt x="664" y="574"/>
                      <a:pt x="664" y="574"/>
                      <a:pt x="664" y="574"/>
                    </a:cubicBezTo>
                    <a:cubicBezTo>
                      <a:pt x="620" y="566"/>
                      <a:pt x="620" y="566"/>
                      <a:pt x="620" y="566"/>
                    </a:cubicBezTo>
                    <a:cubicBezTo>
                      <a:pt x="625" y="525"/>
                      <a:pt x="625" y="525"/>
                      <a:pt x="625" y="525"/>
                    </a:cubicBezTo>
                    <a:cubicBezTo>
                      <a:pt x="568" y="517"/>
                      <a:pt x="568" y="517"/>
                      <a:pt x="568" y="517"/>
                    </a:cubicBezTo>
                    <a:cubicBezTo>
                      <a:pt x="568" y="540"/>
                      <a:pt x="568" y="540"/>
                      <a:pt x="568" y="540"/>
                    </a:cubicBezTo>
                    <a:cubicBezTo>
                      <a:pt x="425" y="505"/>
                      <a:pt x="425" y="505"/>
                      <a:pt x="425" y="505"/>
                    </a:cubicBezTo>
                    <a:cubicBezTo>
                      <a:pt x="368" y="417"/>
                      <a:pt x="368" y="417"/>
                      <a:pt x="368" y="417"/>
                    </a:cubicBezTo>
                    <a:cubicBezTo>
                      <a:pt x="391" y="374"/>
                      <a:pt x="391" y="374"/>
                      <a:pt x="391" y="374"/>
                    </a:cubicBezTo>
                    <a:cubicBezTo>
                      <a:pt x="301" y="243"/>
                      <a:pt x="301" y="243"/>
                      <a:pt x="301" y="243"/>
                    </a:cubicBezTo>
                    <a:cubicBezTo>
                      <a:pt x="286" y="146"/>
                      <a:pt x="286" y="146"/>
                      <a:pt x="286" y="146"/>
                    </a:cubicBezTo>
                    <a:cubicBezTo>
                      <a:pt x="249" y="146"/>
                      <a:pt x="249" y="146"/>
                      <a:pt x="249" y="146"/>
                    </a:cubicBezTo>
                    <a:cubicBezTo>
                      <a:pt x="261" y="240"/>
                      <a:pt x="261" y="240"/>
                      <a:pt x="261" y="240"/>
                    </a:cubicBezTo>
                    <a:cubicBezTo>
                      <a:pt x="324" y="336"/>
                      <a:pt x="324" y="336"/>
                      <a:pt x="324" y="336"/>
                    </a:cubicBezTo>
                    <a:cubicBezTo>
                      <a:pt x="317" y="374"/>
                      <a:pt x="317" y="374"/>
                      <a:pt x="317" y="374"/>
                    </a:cubicBezTo>
                    <a:cubicBezTo>
                      <a:pt x="264" y="366"/>
                      <a:pt x="264" y="366"/>
                      <a:pt x="264" y="366"/>
                    </a:cubicBezTo>
                    <a:cubicBezTo>
                      <a:pt x="199" y="255"/>
                      <a:pt x="199" y="255"/>
                      <a:pt x="199" y="255"/>
                    </a:cubicBezTo>
                    <a:cubicBezTo>
                      <a:pt x="199" y="126"/>
                      <a:pt x="199" y="126"/>
                      <a:pt x="199" y="126"/>
                    </a:cubicBezTo>
                    <a:cubicBezTo>
                      <a:pt x="131" y="93"/>
                      <a:pt x="131" y="93"/>
                      <a:pt x="131" y="93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47" y="197"/>
                      <a:pt x="0" y="413"/>
                      <a:pt x="0" y="640"/>
                    </a:cubicBezTo>
                    <a:cubicBezTo>
                      <a:pt x="0" y="1541"/>
                      <a:pt x="733" y="2273"/>
                      <a:pt x="1634" y="2273"/>
                    </a:cubicBezTo>
                    <a:cubicBezTo>
                      <a:pt x="1635" y="2273"/>
                      <a:pt x="1637" y="2273"/>
                      <a:pt x="1638" y="2273"/>
                    </a:cubicBezTo>
                    <a:cubicBezTo>
                      <a:pt x="1638" y="1603"/>
                      <a:pt x="1638" y="1603"/>
                      <a:pt x="1638" y="1603"/>
                    </a:cubicBezTo>
                    <a:lnTo>
                      <a:pt x="1559" y="17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249" name="Freeform 9">
                <a:extLst>
                  <a:ext uri="{FF2B5EF4-FFF2-40B4-BE49-F238E27FC236}">
                    <a16:creationId xmlns:a16="http://schemas.microsoft.com/office/drawing/2014/main" id="{28C82279-B30D-4D89-9911-BE3E7F0AB6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4445" y="5790124"/>
                <a:ext cx="1972566" cy="2166571"/>
              </a:xfrm>
              <a:custGeom>
                <a:avLst/>
                <a:gdLst>
                  <a:gd name="T0" fmla="*/ 1020 w 1090"/>
                  <a:gd name="T1" fmla="*/ 52 h 1197"/>
                  <a:gd name="T2" fmla="*/ 1047 w 1090"/>
                  <a:gd name="T3" fmla="*/ 34 h 1197"/>
                  <a:gd name="T4" fmla="*/ 1018 w 1090"/>
                  <a:gd name="T5" fmla="*/ 0 h 1197"/>
                  <a:gd name="T6" fmla="*/ 961 w 1090"/>
                  <a:gd name="T7" fmla="*/ 33 h 1197"/>
                  <a:gd name="T8" fmla="*/ 956 w 1090"/>
                  <a:gd name="T9" fmla="*/ 33 h 1197"/>
                  <a:gd name="T10" fmla="*/ 925 w 1090"/>
                  <a:gd name="T11" fmla="*/ 7 h 1197"/>
                  <a:gd name="T12" fmla="*/ 873 w 1090"/>
                  <a:gd name="T13" fmla="*/ 0 h 1197"/>
                  <a:gd name="T14" fmla="*/ 856 w 1090"/>
                  <a:gd name="T15" fmla="*/ 43 h 1197"/>
                  <a:gd name="T16" fmla="*/ 917 w 1090"/>
                  <a:gd name="T17" fmla="*/ 57 h 1197"/>
                  <a:gd name="T18" fmla="*/ 883 w 1090"/>
                  <a:gd name="T19" fmla="*/ 91 h 1197"/>
                  <a:gd name="T20" fmla="*/ 844 w 1090"/>
                  <a:gd name="T21" fmla="*/ 69 h 1197"/>
                  <a:gd name="T22" fmla="*/ 781 w 1090"/>
                  <a:gd name="T23" fmla="*/ 144 h 1197"/>
                  <a:gd name="T24" fmla="*/ 574 w 1090"/>
                  <a:gd name="T25" fmla="*/ 308 h 1197"/>
                  <a:gd name="T26" fmla="*/ 466 w 1090"/>
                  <a:gd name="T27" fmla="*/ 421 h 1197"/>
                  <a:gd name="T28" fmla="*/ 422 w 1090"/>
                  <a:gd name="T29" fmla="*/ 572 h 1197"/>
                  <a:gd name="T30" fmla="*/ 353 w 1090"/>
                  <a:gd name="T31" fmla="*/ 481 h 1197"/>
                  <a:gd name="T32" fmla="*/ 61 w 1090"/>
                  <a:gd name="T33" fmla="*/ 531 h 1197"/>
                  <a:gd name="T34" fmla="*/ 0 w 1090"/>
                  <a:gd name="T35" fmla="*/ 674 h 1197"/>
                  <a:gd name="T36" fmla="*/ 107 w 1090"/>
                  <a:gd name="T37" fmla="*/ 745 h 1197"/>
                  <a:gd name="T38" fmla="*/ 243 w 1090"/>
                  <a:gd name="T39" fmla="*/ 703 h 1197"/>
                  <a:gd name="T40" fmla="*/ 300 w 1090"/>
                  <a:gd name="T41" fmla="*/ 791 h 1197"/>
                  <a:gd name="T42" fmla="*/ 440 w 1090"/>
                  <a:gd name="T43" fmla="*/ 960 h 1197"/>
                  <a:gd name="T44" fmla="*/ 623 w 1090"/>
                  <a:gd name="T45" fmla="*/ 885 h 1197"/>
                  <a:gd name="T46" fmla="*/ 755 w 1090"/>
                  <a:gd name="T47" fmla="*/ 929 h 1197"/>
                  <a:gd name="T48" fmla="*/ 810 w 1090"/>
                  <a:gd name="T49" fmla="*/ 926 h 1197"/>
                  <a:gd name="T50" fmla="*/ 973 w 1090"/>
                  <a:gd name="T51" fmla="*/ 1021 h 1197"/>
                  <a:gd name="T52" fmla="*/ 1017 w 1090"/>
                  <a:gd name="T53" fmla="*/ 1169 h 1197"/>
                  <a:gd name="T54" fmla="*/ 1090 w 1090"/>
                  <a:gd name="T55" fmla="*/ 102 h 1197"/>
                  <a:gd name="T56" fmla="*/ 862 w 1090"/>
                  <a:gd name="T57" fmla="*/ 164 h 1197"/>
                  <a:gd name="T58" fmla="*/ 830 w 1090"/>
                  <a:gd name="T59" fmla="*/ 143 h 1197"/>
                  <a:gd name="T60" fmla="*/ 866 w 1090"/>
                  <a:gd name="T61" fmla="*/ 140 h 1197"/>
                  <a:gd name="T62" fmla="*/ 981 w 1090"/>
                  <a:gd name="T63" fmla="*/ 122 h 1197"/>
                  <a:gd name="T64" fmla="*/ 953 w 1090"/>
                  <a:gd name="T65" fmla="*/ 146 h 1197"/>
                  <a:gd name="T66" fmla="*/ 907 w 1090"/>
                  <a:gd name="T67" fmla="*/ 160 h 1197"/>
                  <a:gd name="T68" fmla="*/ 894 w 1090"/>
                  <a:gd name="T69" fmla="*/ 148 h 1197"/>
                  <a:gd name="T70" fmla="*/ 941 w 1090"/>
                  <a:gd name="T71" fmla="*/ 124 h 1197"/>
                  <a:gd name="T72" fmla="*/ 969 w 1090"/>
                  <a:gd name="T73" fmla="*/ 99 h 1197"/>
                  <a:gd name="T74" fmla="*/ 981 w 1090"/>
                  <a:gd name="T75" fmla="*/ 122 h 1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90" h="1197">
                    <a:moveTo>
                      <a:pt x="1024" y="81"/>
                    </a:moveTo>
                    <a:cubicBezTo>
                      <a:pt x="1020" y="52"/>
                      <a:pt x="1020" y="52"/>
                      <a:pt x="1020" y="52"/>
                    </a:cubicBezTo>
                    <a:cubicBezTo>
                      <a:pt x="1020" y="52"/>
                      <a:pt x="1020" y="52"/>
                      <a:pt x="1020" y="52"/>
                    </a:cubicBezTo>
                    <a:cubicBezTo>
                      <a:pt x="1047" y="34"/>
                      <a:pt x="1047" y="34"/>
                      <a:pt x="1047" y="34"/>
                    </a:cubicBezTo>
                    <a:cubicBezTo>
                      <a:pt x="1047" y="7"/>
                      <a:pt x="1047" y="7"/>
                      <a:pt x="1047" y="7"/>
                    </a:cubicBezTo>
                    <a:cubicBezTo>
                      <a:pt x="1018" y="0"/>
                      <a:pt x="1018" y="0"/>
                      <a:pt x="1018" y="0"/>
                    </a:cubicBezTo>
                    <a:cubicBezTo>
                      <a:pt x="1011" y="25"/>
                      <a:pt x="1011" y="25"/>
                      <a:pt x="1011" y="25"/>
                    </a:cubicBezTo>
                    <a:cubicBezTo>
                      <a:pt x="961" y="33"/>
                      <a:pt x="961" y="33"/>
                      <a:pt x="961" y="33"/>
                    </a:cubicBezTo>
                    <a:cubicBezTo>
                      <a:pt x="956" y="31"/>
                      <a:pt x="956" y="31"/>
                      <a:pt x="956" y="31"/>
                    </a:cubicBezTo>
                    <a:cubicBezTo>
                      <a:pt x="956" y="33"/>
                      <a:pt x="956" y="33"/>
                      <a:pt x="956" y="33"/>
                    </a:cubicBezTo>
                    <a:cubicBezTo>
                      <a:pt x="939" y="36"/>
                      <a:pt x="939" y="36"/>
                      <a:pt x="939" y="36"/>
                    </a:cubicBezTo>
                    <a:cubicBezTo>
                      <a:pt x="925" y="7"/>
                      <a:pt x="925" y="7"/>
                      <a:pt x="925" y="7"/>
                    </a:cubicBezTo>
                    <a:cubicBezTo>
                      <a:pt x="908" y="0"/>
                      <a:pt x="908" y="0"/>
                      <a:pt x="908" y="0"/>
                    </a:cubicBezTo>
                    <a:cubicBezTo>
                      <a:pt x="873" y="0"/>
                      <a:pt x="873" y="0"/>
                      <a:pt x="873" y="0"/>
                    </a:cubicBezTo>
                    <a:cubicBezTo>
                      <a:pt x="856" y="14"/>
                      <a:pt x="856" y="14"/>
                      <a:pt x="856" y="14"/>
                    </a:cubicBezTo>
                    <a:cubicBezTo>
                      <a:pt x="856" y="43"/>
                      <a:pt x="856" y="43"/>
                      <a:pt x="856" y="43"/>
                    </a:cubicBezTo>
                    <a:cubicBezTo>
                      <a:pt x="887" y="53"/>
                      <a:pt x="887" y="53"/>
                      <a:pt x="887" y="53"/>
                    </a:cubicBezTo>
                    <a:cubicBezTo>
                      <a:pt x="917" y="57"/>
                      <a:pt x="917" y="57"/>
                      <a:pt x="917" y="57"/>
                    </a:cubicBezTo>
                    <a:cubicBezTo>
                      <a:pt x="910" y="60"/>
                      <a:pt x="910" y="60"/>
                      <a:pt x="910" y="60"/>
                    </a:cubicBezTo>
                    <a:cubicBezTo>
                      <a:pt x="883" y="91"/>
                      <a:pt x="883" y="91"/>
                      <a:pt x="883" y="91"/>
                    </a:cubicBezTo>
                    <a:cubicBezTo>
                      <a:pt x="871" y="76"/>
                      <a:pt x="871" y="76"/>
                      <a:pt x="871" y="76"/>
                    </a:cubicBezTo>
                    <a:cubicBezTo>
                      <a:pt x="844" y="69"/>
                      <a:pt x="844" y="69"/>
                      <a:pt x="844" y="69"/>
                    </a:cubicBezTo>
                    <a:cubicBezTo>
                      <a:pt x="772" y="137"/>
                      <a:pt x="772" y="137"/>
                      <a:pt x="772" y="137"/>
                    </a:cubicBezTo>
                    <a:cubicBezTo>
                      <a:pt x="781" y="144"/>
                      <a:pt x="781" y="144"/>
                      <a:pt x="781" y="144"/>
                    </a:cubicBezTo>
                    <a:cubicBezTo>
                      <a:pt x="674" y="204"/>
                      <a:pt x="674" y="204"/>
                      <a:pt x="674" y="204"/>
                    </a:cubicBezTo>
                    <a:cubicBezTo>
                      <a:pt x="574" y="308"/>
                      <a:pt x="574" y="308"/>
                      <a:pt x="574" y="308"/>
                    </a:cubicBezTo>
                    <a:cubicBezTo>
                      <a:pt x="567" y="355"/>
                      <a:pt x="567" y="355"/>
                      <a:pt x="567" y="355"/>
                    </a:cubicBezTo>
                    <a:cubicBezTo>
                      <a:pt x="466" y="421"/>
                      <a:pt x="466" y="421"/>
                      <a:pt x="466" y="421"/>
                    </a:cubicBezTo>
                    <a:cubicBezTo>
                      <a:pt x="416" y="471"/>
                      <a:pt x="416" y="471"/>
                      <a:pt x="416" y="471"/>
                    </a:cubicBezTo>
                    <a:cubicBezTo>
                      <a:pt x="422" y="572"/>
                      <a:pt x="422" y="572"/>
                      <a:pt x="422" y="572"/>
                    </a:cubicBezTo>
                    <a:cubicBezTo>
                      <a:pt x="353" y="539"/>
                      <a:pt x="353" y="539"/>
                      <a:pt x="353" y="539"/>
                    </a:cubicBezTo>
                    <a:cubicBezTo>
                      <a:pt x="353" y="481"/>
                      <a:pt x="353" y="481"/>
                      <a:pt x="353" y="481"/>
                    </a:cubicBezTo>
                    <a:cubicBezTo>
                      <a:pt x="160" y="481"/>
                      <a:pt x="160" y="481"/>
                      <a:pt x="160" y="481"/>
                    </a:cubicBezTo>
                    <a:cubicBezTo>
                      <a:pt x="61" y="531"/>
                      <a:pt x="61" y="531"/>
                      <a:pt x="61" y="531"/>
                    </a:cubicBezTo>
                    <a:cubicBezTo>
                      <a:pt x="17" y="611"/>
                      <a:pt x="17" y="611"/>
                      <a:pt x="17" y="611"/>
                    </a:cubicBezTo>
                    <a:cubicBezTo>
                      <a:pt x="0" y="674"/>
                      <a:pt x="0" y="674"/>
                      <a:pt x="0" y="674"/>
                    </a:cubicBezTo>
                    <a:cubicBezTo>
                      <a:pt x="28" y="736"/>
                      <a:pt x="28" y="736"/>
                      <a:pt x="28" y="736"/>
                    </a:cubicBezTo>
                    <a:cubicBezTo>
                      <a:pt x="107" y="745"/>
                      <a:pt x="107" y="745"/>
                      <a:pt x="107" y="745"/>
                    </a:cubicBezTo>
                    <a:cubicBezTo>
                      <a:pt x="232" y="662"/>
                      <a:pt x="232" y="662"/>
                      <a:pt x="232" y="662"/>
                    </a:cubicBezTo>
                    <a:cubicBezTo>
                      <a:pt x="243" y="703"/>
                      <a:pt x="243" y="703"/>
                      <a:pt x="243" y="703"/>
                    </a:cubicBezTo>
                    <a:cubicBezTo>
                      <a:pt x="205" y="775"/>
                      <a:pt x="205" y="775"/>
                      <a:pt x="205" y="775"/>
                    </a:cubicBezTo>
                    <a:cubicBezTo>
                      <a:pt x="300" y="791"/>
                      <a:pt x="300" y="791"/>
                      <a:pt x="300" y="791"/>
                    </a:cubicBezTo>
                    <a:cubicBezTo>
                      <a:pt x="309" y="938"/>
                      <a:pt x="309" y="938"/>
                      <a:pt x="309" y="938"/>
                    </a:cubicBezTo>
                    <a:cubicBezTo>
                      <a:pt x="440" y="960"/>
                      <a:pt x="440" y="960"/>
                      <a:pt x="440" y="960"/>
                    </a:cubicBezTo>
                    <a:cubicBezTo>
                      <a:pt x="522" y="865"/>
                      <a:pt x="522" y="865"/>
                      <a:pt x="522" y="865"/>
                    </a:cubicBezTo>
                    <a:cubicBezTo>
                      <a:pt x="623" y="885"/>
                      <a:pt x="623" y="885"/>
                      <a:pt x="623" y="885"/>
                    </a:cubicBezTo>
                    <a:cubicBezTo>
                      <a:pt x="658" y="934"/>
                      <a:pt x="658" y="934"/>
                      <a:pt x="658" y="934"/>
                    </a:cubicBezTo>
                    <a:cubicBezTo>
                      <a:pt x="755" y="929"/>
                      <a:pt x="755" y="929"/>
                      <a:pt x="755" y="929"/>
                    </a:cubicBezTo>
                    <a:cubicBezTo>
                      <a:pt x="757" y="900"/>
                      <a:pt x="757" y="900"/>
                      <a:pt x="757" y="900"/>
                    </a:cubicBezTo>
                    <a:cubicBezTo>
                      <a:pt x="810" y="926"/>
                      <a:pt x="810" y="926"/>
                      <a:pt x="810" y="926"/>
                    </a:cubicBezTo>
                    <a:cubicBezTo>
                      <a:pt x="870" y="1020"/>
                      <a:pt x="870" y="1020"/>
                      <a:pt x="870" y="1020"/>
                    </a:cubicBezTo>
                    <a:cubicBezTo>
                      <a:pt x="973" y="1021"/>
                      <a:pt x="973" y="1021"/>
                      <a:pt x="973" y="1021"/>
                    </a:cubicBezTo>
                    <a:cubicBezTo>
                      <a:pt x="1011" y="1088"/>
                      <a:pt x="1011" y="1088"/>
                      <a:pt x="1011" y="1088"/>
                    </a:cubicBezTo>
                    <a:cubicBezTo>
                      <a:pt x="1017" y="1169"/>
                      <a:pt x="1017" y="1169"/>
                      <a:pt x="1017" y="1169"/>
                    </a:cubicBezTo>
                    <a:cubicBezTo>
                      <a:pt x="1090" y="1197"/>
                      <a:pt x="1090" y="1197"/>
                      <a:pt x="1090" y="1197"/>
                    </a:cubicBezTo>
                    <a:cubicBezTo>
                      <a:pt x="1090" y="102"/>
                      <a:pt x="1090" y="102"/>
                      <a:pt x="1090" y="102"/>
                    </a:cubicBezTo>
                    <a:lnTo>
                      <a:pt x="1024" y="81"/>
                    </a:lnTo>
                    <a:close/>
                    <a:moveTo>
                      <a:pt x="862" y="164"/>
                    </a:moveTo>
                    <a:cubicBezTo>
                      <a:pt x="828" y="166"/>
                      <a:pt x="828" y="166"/>
                      <a:pt x="828" y="166"/>
                    </a:cubicBezTo>
                    <a:cubicBezTo>
                      <a:pt x="830" y="143"/>
                      <a:pt x="830" y="143"/>
                      <a:pt x="830" y="143"/>
                    </a:cubicBezTo>
                    <a:cubicBezTo>
                      <a:pt x="845" y="124"/>
                      <a:pt x="845" y="124"/>
                      <a:pt x="845" y="124"/>
                    </a:cubicBezTo>
                    <a:cubicBezTo>
                      <a:pt x="866" y="140"/>
                      <a:pt x="866" y="140"/>
                      <a:pt x="866" y="140"/>
                    </a:cubicBezTo>
                    <a:lnTo>
                      <a:pt x="862" y="164"/>
                    </a:lnTo>
                    <a:close/>
                    <a:moveTo>
                      <a:pt x="981" y="122"/>
                    </a:moveTo>
                    <a:cubicBezTo>
                      <a:pt x="958" y="124"/>
                      <a:pt x="958" y="124"/>
                      <a:pt x="958" y="124"/>
                    </a:cubicBezTo>
                    <a:cubicBezTo>
                      <a:pt x="953" y="146"/>
                      <a:pt x="953" y="146"/>
                      <a:pt x="953" y="146"/>
                    </a:cubicBezTo>
                    <a:cubicBezTo>
                      <a:pt x="936" y="157"/>
                      <a:pt x="936" y="157"/>
                      <a:pt x="936" y="157"/>
                    </a:cubicBezTo>
                    <a:cubicBezTo>
                      <a:pt x="907" y="160"/>
                      <a:pt x="907" y="160"/>
                      <a:pt x="907" y="160"/>
                    </a:cubicBezTo>
                    <a:cubicBezTo>
                      <a:pt x="906" y="153"/>
                      <a:pt x="905" y="148"/>
                      <a:pt x="905" y="148"/>
                    </a:cubicBezTo>
                    <a:cubicBezTo>
                      <a:pt x="894" y="148"/>
                      <a:pt x="894" y="148"/>
                      <a:pt x="894" y="148"/>
                    </a:cubicBezTo>
                    <a:cubicBezTo>
                      <a:pt x="894" y="124"/>
                      <a:pt x="894" y="124"/>
                      <a:pt x="894" y="124"/>
                    </a:cubicBezTo>
                    <a:cubicBezTo>
                      <a:pt x="941" y="124"/>
                      <a:pt x="941" y="124"/>
                      <a:pt x="941" y="124"/>
                    </a:cubicBezTo>
                    <a:cubicBezTo>
                      <a:pt x="951" y="99"/>
                      <a:pt x="951" y="99"/>
                      <a:pt x="951" y="99"/>
                    </a:cubicBezTo>
                    <a:cubicBezTo>
                      <a:pt x="969" y="99"/>
                      <a:pt x="969" y="99"/>
                      <a:pt x="969" y="99"/>
                    </a:cubicBezTo>
                    <a:cubicBezTo>
                      <a:pt x="990" y="103"/>
                      <a:pt x="990" y="103"/>
                      <a:pt x="990" y="103"/>
                    </a:cubicBezTo>
                    <a:lnTo>
                      <a:pt x="981" y="1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250" name="Freeform 10">
                <a:extLst>
                  <a:ext uri="{FF2B5EF4-FFF2-40B4-BE49-F238E27FC236}">
                    <a16:creationId xmlns:a16="http://schemas.microsoft.com/office/drawing/2014/main" id="{F7A98B22-5697-4281-BB2A-A3F6AB8FE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008" y="4491859"/>
                <a:ext cx="1745003" cy="685836"/>
              </a:xfrm>
              <a:custGeom>
                <a:avLst/>
                <a:gdLst>
                  <a:gd name="T0" fmla="*/ 960 w 964"/>
                  <a:gd name="T1" fmla="*/ 0 h 379"/>
                  <a:gd name="T2" fmla="*/ 0 w 964"/>
                  <a:gd name="T3" fmla="*/ 313 h 379"/>
                  <a:gd name="T4" fmla="*/ 83 w 964"/>
                  <a:gd name="T5" fmla="*/ 312 h 379"/>
                  <a:gd name="T6" fmla="*/ 119 w 964"/>
                  <a:gd name="T7" fmla="*/ 332 h 379"/>
                  <a:gd name="T8" fmla="*/ 189 w 964"/>
                  <a:gd name="T9" fmla="*/ 347 h 379"/>
                  <a:gd name="T10" fmla="*/ 194 w 964"/>
                  <a:gd name="T11" fmla="*/ 375 h 379"/>
                  <a:gd name="T12" fmla="*/ 304 w 964"/>
                  <a:gd name="T13" fmla="*/ 379 h 379"/>
                  <a:gd name="T14" fmla="*/ 289 w 964"/>
                  <a:gd name="T15" fmla="*/ 343 h 379"/>
                  <a:gd name="T16" fmla="*/ 191 w 964"/>
                  <a:gd name="T17" fmla="*/ 341 h 379"/>
                  <a:gd name="T18" fmla="*/ 214 w 964"/>
                  <a:gd name="T19" fmla="*/ 319 h 379"/>
                  <a:gd name="T20" fmla="*/ 206 w 964"/>
                  <a:gd name="T21" fmla="*/ 293 h 379"/>
                  <a:gd name="T22" fmla="*/ 118 w 964"/>
                  <a:gd name="T23" fmla="*/ 293 h 379"/>
                  <a:gd name="T24" fmla="*/ 214 w 964"/>
                  <a:gd name="T25" fmla="*/ 221 h 379"/>
                  <a:gd name="T26" fmla="*/ 307 w 964"/>
                  <a:gd name="T27" fmla="*/ 221 h 379"/>
                  <a:gd name="T28" fmla="*/ 350 w 964"/>
                  <a:gd name="T29" fmla="*/ 281 h 379"/>
                  <a:gd name="T30" fmla="*/ 422 w 964"/>
                  <a:gd name="T31" fmla="*/ 285 h 379"/>
                  <a:gd name="T32" fmla="*/ 466 w 964"/>
                  <a:gd name="T33" fmla="*/ 243 h 379"/>
                  <a:gd name="T34" fmla="*/ 498 w 964"/>
                  <a:gd name="T35" fmla="*/ 259 h 379"/>
                  <a:gd name="T36" fmla="*/ 438 w 964"/>
                  <a:gd name="T37" fmla="*/ 317 h 379"/>
                  <a:gd name="T38" fmla="*/ 360 w 964"/>
                  <a:gd name="T39" fmla="*/ 319 h 379"/>
                  <a:gd name="T40" fmla="*/ 367 w 964"/>
                  <a:gd name="T41" fmla="*/ 376 h 379"/>
                  <a:gd name="T42" fmla="*/ 467 w 964"/>
                  <a:gd name="T43" fmla="*/ 373 h 379"/>
                  <a:gd name="T44" fmla="*/ 478 w 964"/>
                  <a:gd name="T45" fmla="*/ 346 h 379"/>
                  <a:gd name="T46" fmla="*/ 547 w 964"/>
                  <a:gd name="T47" fmla="*/ 342 h 379"/>
                  <a:gd name="T48" fmla="*/ 555 w 964"/>
                  <a:gd name="T49" fmla="*/ 301 h 379"/>
                  <a:gd name="T50" fmla="*/ 514 w 964"/>
                  <a:gd name="T51" fmla="*/ 294 h 379"/>
                  <a:gd name="T52" fmla="*/ 528 w 964"/>
                  <a:gd name="T53" fmla="*/ 258 h 379"/>
                  <a:gd name="T54" fmla="*/ 559 w 964"/>
                  <a:gd name="T55" fmla="*/ 248 h 379"/>
                  <a:gd name="T56" fmla="*/ 668 w 964"/>
                  <a:gd name="T57" fmla="*/ 254 h 379"/>
                  <a:gd name="T58" fmla="*/ 608 w 964"/>
                  <a:gd name="T59" fmla="*/ 308 h 379"/>
                  <a:gd name="T60" fmla="*/ 618 w 964"/>
                  <a:gd name="T61" fmla="*/ 350 h 379"/>
                  <a:gd name="T62" fmla="*/ 680 w 964"/>
                  <a:gd name="T63" fmla="*/ 360 h 379"/>
                  <a:gd name="T64" fmla="*/ 676 w 964"/>
                  <a:gd name="T65" fmla="*/ 284 h 379"/>
                  <a:gd name="T66" fmla="*/ 736 w 964"/>
                  <a:gd name="T67" fmla="*/ 252 h 379"/>
                  <a:gd name="T68" fmla="*/ 842 w 964"/>
                  <a:gd name="T69" fmla="*/ 240 h 379"/>
                  <a:gd name="T70" fmla="*/ 964 w 964"/>
                  <a:gd name="T71" fmla="*/ 294 h 379"/>
                  <a:gd name="T72" fmla="*/ 964 w 964"/>
                  <a:gd name="T73" fmla="*/ 0 h 379"/>
                  <a:gd name="T74" fmla="*/ 960 w 964"/>
                  <a:gd name="T75" fmla="*/ 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64" h="379">
                    <a:moveTo>
                      <a:pt x="960" y="0"/>
                    </a:moveTo>
                    <a:cubicBezTo>
                      <a:pt x="602" y="0"/>
                      <a:pt x="270" y="116"/>
                      <a:pt x="0" y="313"/>
                    </a:cubicBezTo>
                    <a:cubicBezTo>
                      <a:pt x="83" y="312"/>
                      <a:pt x="83" y="312"/>
                      <a:pt x="83" y="312"/>
                    </a:cubicBezTo>
                    <a:cubicBezTo>
                      <a:pt x="119" y="332"/>
                      <a:pt x="119" y="332"/>
                      <a:pt x="119" y="332"/>
                    </a:cubicBezTo>
                    <a:cubicBezTo>
                      <a:pt x="189" y="347"/>
                      <a:pt x="189" y="347"/>
                      <a:pt x="189" y="347"/>
                    </a:cubicBezTo>
                    <a:cubicBezTo>
                      <a:pt x="194" y="375"/>
                      <a:pt x="194" y="375"/>
                      <a:pt x="194" y="375"/>
                    </a:cubicBezTo>
                    <a:cubicBezTo>
                      <a:pt x="304" y="379"/>
                      <a:pt x="304" y="379"/>
                      <a:pt x="304" y="379"/>
                    </a:cubicBezTo>
                    <a:cubicBezTo>
                      <a:pt x="289" y="343"/>
                      <a:pt x="289" y="343"/>
                      <a:pt x="289" y="343"/>
                    </a:cubicBezTo>
                    <a:cubicBezTo>
                      <a:pt x="191" y="341"/>
                      <a:pt x="191" y="341"/>
                      <a:pt x="191" y="341"/>
                    </a:cubicBezTo>
                    <a:cubicBezTo>
                      <a:pt x="214" y="319"/>
                      <a:pt x="214" y="319"/>
                      <a:pt x="214" y="319"/>
                    </a:cubicBezTo>
                    <a:cubicBezTo>
                      <a:pt x="206" y="293"/>
                      <a:pt x="206" y="293"/>
                      <a:pt x="206" y="293"/>
                    </a:cubicBezTo>
                    <a:cubicBezTo>
                      <a:pt x="118" y="293"/>
                      <a:pt x="118" y="293"/>
                      <a:pt x="118" y="293"/>
                    </a:cubicBezTo>
                    <a:cubicBezTo>
                      <a:pt x="214" y="221"/>
                      <a:pt x="214" y="221"/>
                      <a:pt x="214" y="221"/>
                    </a:cubicBezTo>
                    <a:cubicBezTo>
                      <a:pt x="307" y="221"/>
                      <a:pt x="307" y="221"/>
                      <a:pt x="307" y="221"/>
                    </a:cubicBezTo>
                    <a:cubicBezTo>
                      <a:pt x="350" y="281"/>
                      <a:pt x="350" y="281"/>
                      <a:pt x="350" y="281"/>
                    </a:cubicBezTo>
                    <a:cubicBezTo>
                      <a:pt x="422" y="285"/>
                      <a:pt x="422" y="285"/>
                      <a:pt x="422" y="285"/>
                    </a:cubicBezTo>
                    <a:cubicBezTo>
                      <a:pt x="466" y="243"/>
                      <a:pt x="466" y="243"/>
                      <a:pt x="466" y="243"/>
                    </a:cubicBezTo>
                    <a:cubicBezTo>
                      <a:pt x="498" y="259"/>
                      <a:pt x="498" y="259"/>
                      <a:pt x="498" y="259"/>
                    </a:cubicBezTo>
                    <a:cubicBezTo>
                      <a:pt x="438" y="317"/>
                      <a:pt x="438" y="317"/>
                      <a:pt x="438" y="317"/>
                    </a:cubicBezTo>
                    <a:cubicBezTo>
                      <a:pt x="438" y="317"/>
                      <a:pt x="356" y="319"/>
                      <a:pt x="360" y="319"/>
                    </a:cubicBezTo>
                    <a:cubicBezTo>
                      <a:pt x="364" y="319"/>
                      <a:pt x="367" y="376"/>
                      <a:pt x="367" y="376"/>
                    </a:cubicBezTo>
                    <a:cubicBezTo>
                      <a:pt x="467" y="373"/>
                      <a:pt x="467" y="373"/>
                      <a:pt x="467" y="373"/>
                    </a:cubicBezTo>
                    <a:cubicBezTo>
                      <a:pt x="478" y="346"/>
                      <a:pt x="478" y="346"/>
                      <a:pt x="478" y="346"/>
                    </a:cubicBezTo>
                    <a:cubicBezTo>
                      <a:pt x="547" y="342"/>
                      <a:pt x="547" y="342"/>
                      <a:pt x="547" y="342"/>
                    </a:cubicBezTo>
                    <a:cubicBezTo>
                      <a:pt x="555" y="301"/>
                      <a:pt x="555" y="301"/>
                      <a:pt x="555" y="301"/>
                    </a:cubicBezTo>
                    <a:cubicBezTo>
                      <a:pt x="514" y="294"/>
                      <a:pt x="514" y="294"/>
                      <a:pt x="514" y="294"/>
                    </a:cubicBezTo>
                    <a:cubicBezTo>
                      <a:pt x="528" y="258"/>
                      <a:pt x="528" y="258"/>
                      <a:pt x="528" y="258"/>
                    </a:cubicBezTo>
                    <a:cubicBezTo>
                      <a:pt x="559" y="248"/>
                      <a:pt x="559" y="248"/>
                      <a:pt x="559" y="248"/>
                    </a:cubicBezTo>
                    <a:cubicBezTo>
                      <a:pt x="668" y="254"/>
                      <a:pt x="668" y="254"/>
                      <a:pt x="668" y="254"/>
                    </a:cubicBezTo>
                    <a:cubicBezTo>
                      <a:pt x="608" y="308"/>
                      <a:pt x="608" y="308"/>
                      <a:pt x="608" y="308"/>
                    </a:cubicBezTo>
                    <a:cubicBezTo>
                      <a:pt x="618" y="350"/>
                      <a:pt x="618" y="350"/>
                      <a:pt x="618" y="350"/>
                    </a:cubicBezTo>
                    <a:cubicBezTo>
                      <a:pt x="680" y="360"/>
                      <a:pt x="680" y="360"/>
                      <a:pt x="680" y="360"/>
                    </a:cubicBezTo>
                    <a:cubicBezTo>
                      <a:pt x="676" y="284"/>
                      <a:pt x="676" y="284"/>
                      <a:pt x="676" y="284"/>
                    </a:cubicBezTo>
                    <a:cubicBezTo>
                      <a:pt x="736" y="252"/>
                      <a:pt x="736" y="252"/>
                      <a:pt x="736" y="252"/>
                    </a:cubicBezTo>
                    <a:cubicBezTo>
                      <a:pt x="842" y="240"/>
                      <a:pt x="842" y="240"/>
                      <a:pt x="842" y="240"/>
                    </a:cubicBezTo>
                    <a:cubicBezTo>
                      <a:pt x="964" y="294"/>
                      <a:pt x="964" y="294"/>
                      <a:pt x="964" y="294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3" y="0"/>
                      <a:pt x="961" y="0"/>
                      <a:pt x="9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251" name="Freeform 11">
                <a:extLst>
                  <a:ext uri="{FF2B5EF4-FFF2-40B4-BE49-F238E27FC236}">
                    <a16:creationId xmlns:a16="http://schemas.microsoft.com/office/drawing/2014/main" id="{F8C2C909-1879-4238-B91B-303D2337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5335" y="5095898"/>
                <a:ext cx="1091675" cy="694226"/>
              </a:xfrm>
              <a:custGeom>
                <a:avLst/>
                <a:gdLst>
                  <a:gd name="T0" fmla="*/ 1016 w 1041"/>
                  <a:gd name="T1" fmla="*/ 157 h 662"/>
                  <a:gd name="T2" fmla="*/ 982 w 1041"/>
                  <a:gd name="T3" fmla="*/ 248 h 662"/>
                  <a:gd name="T4" fmla="*/ 709 w 1041"/>
                  <a:gd name="T5" fmla="*/ 183 h 662"/>
                  <a:gd name="T6" fmla="*/ 923 w 1041"/>
                  <a:gd name="T7" fmla="*/ 69 h 662"/>
                  <a:gd name="T8" fmla="*/ 840 w 1041"/>
                  <a:gd name="T9" fmla="*/ 0 h 662"/>
                  <a:gd name="T10" fmla="*/ 656 w 1041"/>
                  <a:gd name="T11" fmla="*/ 22 h 662"/>
                  <a:gd name="T12" fmla="*/ 640 w 1041"/>
                  <a:gd name="T13" fmla="*/ 40 h 662"/>
                  <a:gd name="T14" fmla="*/ 639 w 1041"/>
                  <a:gd name="T15" fmla="*/ 40 h 662"/>
                  <a:gd name="T16" fmla="*/ 637 w 1041"/>
                  <a:gd name="T17" fmla="*/ 43 h 662"/>
                  <a:gd name="T18" fmla="*/ 583 w 1041"/>
                  <a:gd name="T19" fmla="*/ 98 h 662"/>
                  <a:gd name="T20" fmla="*/ 495 w 1041"/>
                  <a:gd name="T21" fmla="*/ 107 h 662"/>
                  <a:gd name="T22" fmla="*/ 502 w 1041"/>
                  <a:gd name="T23" fmla="*/ 150 h 662"/>
                  <a:gd name="T24" fmla="*/ 533 w 1041"/>
                  <a:gd name="T25" fmla="*/ 162 h 662"/>
                  <a:gd name="T26" fmla="*/ 532 w 1041"/>
                  <a:gd name="T27" fmla="*/ 178 h 662"/>
                  <a:gd name="T28" fmla="*/ 461 w 1041"/>
                  <a:gd name="T29" fmla="*/ 188 h 662"/>
                  <a:gd name="T30" fmla="*/ 456 w 1041"/>
                  <a:gd name="T31" fmla="*/ 229 h 662"/>
                  <a:gd name="T32" fmla="*/ 387 w 1041"/>
                  <a:gd name="T33" fmla="*/ 233 h 662"/>
                  <a:gd name="T34" fmla="*/ 374 w 1041"/>
                  <a:gd name="T35" fmla="*/ 150 h 662"/>
                  <a:gd name="T36" fmla="*/ 250 w 1041"/>
                  <a:gd name="T37" fmla="*/ 188 h 662"/>
                  <a:gd name="T38" fmla="*/ 0 w 1041"/>
                  <a:gd name="T39" fmla="*/ 335 h 662"/>
                  <a:gd name="T40" fmla="*/ 28 w 1041"/>
                  <a:gd name="T41" fmla="*/ 438 h 662"/>
                  <a:gd name="T42" fmla="*/ 98 w 1041"/>
                  <a:gd name="T43" fmla="*/ 483 h 662"/>
                  <a:gd name="T44" fmla="*/ 238 w 1041"/>
                  <a:gd name="T45" fmla="*/ 504 h 662"/>
                  <a:gd name="T46" fmla="*/ 238 w 1041"/>
                  <a:gd name="T47" fmla="*/ 662 h 662"/>
                  <a:gd name="T48" fmla="*/ 304 w 1041"/>
                  <a:gd name="T49" fmla="*/ 652 h 662"/>
                  <a:gd name="T50" fmla="*/ 364 w 1041"/>
                  <a:gd name="T51" fmla="*/ 528 h 662"/>
                  <a:gd name="T52" fmla="*/ 513 w 1041"/>
                  <a:gd name="T53" fmla="*/ 480 h 662"/>
                  <a:gd name="T54" fmla="*/ 513 w 1041"/>
                  <a:gd name="T55" fmla="*/ 288 h 662"/>
                  <a:gd name="T56" fmla="*/ 595 w 1041"/>
                  <a:gd name="T57" fmla="*/ 226 h 662"/>
                  <a:gd name="T58" fmla="*/ 797 w 1041"/>
                  <a:gd name="T59" fmla="*/ 274 h 662"/>
                  <a:gd name="T60" fmla="*/ 783 w 1041"/>
                  <a:gd name="T61" fmla="*/ 400 h 662"/>
                  <a:gd name="T62" fmla="*/ 837 w 1041"/>
                  <a:gd name="T63" fmla="*/ 400 h 662"/>
                  <a:gd name="T64" fmla="*/ 984 w 1041"/>
                  <a:gd name="T65" fmla="*/ 328 h 662"/>
                  <a:gd name="T66" fmla="*/ 991 w 1041"/>
                  <a:gd name="T67" fmla="*/ 493 h 662"/>
                  <a:gd name="T68" fmla="*/ 1041 w 1041"/>
                  <a:gd name="T69" fmla="*/ 524 h 662"/>
                  <a:gd name="T70" fmla="*/ 1041 w 1041"/>
                  <a:gd name="T71" fmla="*/ 157 h 662"/>
                  <a:gd name="T72" fmla="*/ 1016 w 1041"/>
                  <a:gd name="T73" fmla="*/ 157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41" h="662">
                    <a:moveTo>
                      <a:pt x="1016" y="157"/>
                    </a:moveTo>
                    <a:lnTo>
                      <a:pt x="982" y="248"/>
                    </a:lnTo>
                    <a:lnTo>
                      <a:pt x="709" y="183"/>
                    </a:lnTo>
                    <a:lnTo>
                      <a:pt x="923" y="69"/>
                    </a:lnTo>
                    <a:lnTo>
                      <a:pt x="840" y="0"/>
                    </a:lnTo>
                    <a:lnTo>
                      <a:pt x="656" y="22"/>
                    </a:lnTo>
                    <a:lnTo>
                      <a:pt x="640" y="40"/>
                    </a:lnTo>
                    <a:lnTo>
                      <a:pt x="639" y="40"/>
                    </a:lnTo>
                    <a:lnTo>
                      <a:pt x="637" y="43"/>
                    </a:lnTo>
                    <a:lnTo>
                      <a:pt x="583" y="98"/>
                    </a:lnTo>
                    <a:lnTo>
                      <a:pt x="495" y="107"/>
                    </a:lnTo>
                    <a:lnTo>
                      <a:pt x="502" y="150"/>
                    </a:lnTo>
                    <a:lnTo>
                      <a:pt x="533" y="162"/>
                    </a:lnTo>
                    <a:lnTo>
                      <a:pt x="532" y="178"/>
                    </a:lnTo>
                    <a:lnTo>
                      <a:pt x="461" y="188"/>
                    </a:lnTo>
                    <a:lnTo>
                      <a:pt x="456" y="229"/>
                    </a:lnTo>
                    <a:lnTo>
                      <a:pt x="387" y="233"/>
                    </a:lnTo>
                    <a:lnTo>
                      <a:pt x="374" y="150"/>
                    </a:lnTo>
                    <a:lnTo>
                      <a:pt x="250" y="188"/>
                    </a:lnTo>
                    <a:lnTo>
                      <a:pt x="0" y="335"/>
                    </a:lnTo>
                    <a:lnTo>
                      <a:pt x="28" y="438"/>
                    </a:lnTo>
                    <a:lnTo>
                      <a:pt x="98" y="483"/>
                    </a:lnTo>
                    <a:lnTo>
                      <a:pt x="238" y="504"/>
                    </a:lnTo>
                    <a:lnTo>
                      <a:pt x="238" y="662"/>
                    </a:lnTo>
                    <a:lnTo>
                      <a:pt x="304" y="652"/>
                    </a:lnTo>
                    <a:lnTo>
                      <a:pt x="364" y="528"/>
                    </a:lnTo>
                    <a:lnTo>
                      <a:pt x="513" y="480"/>
                    </a:lnTo>
                    <a:lnTo>
                      <a:pt x="513" y="288"/>
                    </a:lnTo>
                    <a:lnTo>
                      <a:pt x="595" y="226"/>
                    </a:lnTo>
                    <a:lnTo>
                      <a:pt x="797" y="274"/>
                    </a:lnTo>
                    <a:lnTo>
                      <a:pt x="783" y="400"/>
                    </a:lnTo>
                    <a:lnTo>
                      <a:pt x="837" y="400"/>
                    </a:lnTo>
                    <a:lnTo>
                      <a:pt x="984" y="328"/>
                    </a:lnTo>
                    <a:lnTo>
                      <a:pt x="991" y="493"/>
                    </a:lnTo>
                    <a:lnTo>
                      <a:pt x="1041" y="524"/>
                    </a:lnTo>
                    <a:lnTo>
                      <a:pt x="1041" y="157"/>
                    </a:lnTo>
                    <a:lnTo>
                      <a:pt x="1016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latin typeface="Lato Light"/>
                </a:endParaRPr>
              </a:p>
            </p:txBody>
          </p:sp>
        </p:grpSp>
      </p:grpSp>
      <p:sp>
        <p:nvSpPr>
          <p:cNvPr id="255" name="Freeform 15">
            <a:extLst>
              <a:ext uri="{FF2B5EF4-FFF2-40B4-BE49-F238E27FC236}">
                <a16:creationId xmlns:a16="http://schemas.microsoft.com/office/drawing/2014/main" id="{12B2E94B-65BB-4B15-83A5-0EEBB9C368C8}"/>
              </a:ext>
            </a:extLst>
          </p:cNvPr>
          <p:cNvSpPr>
            <a:spLocks/>
          </p:cNvSpPr>
          <p:nvPr/>
        </p:nvSpPr>
        <p:spPr bwMode="auto">
          <a:xfrm>
            <a:off x="3983038" y="2108200"/>
            <a:ext cx="1457325" cy="1027113"/>
          </a:xfrm>
          <a:custGeom>
            <a:avLst/>
            <a:gdLst>
              <a:gd name="T0" fmla="*/ 419 w 830"/>
              <a:gd name="T1" fmla="*/ 0 h 514"/>
              <a:gd name="T2" fmla="*/ 283 w 830"/>
              <a:gd name="T3" fmla="*/ 101 h 514"/>
              <a:gd name="T4" fmla="*/ 231 w 830"/>
              <a:gd name="T5" fmla="*/ 83 h 514"/>
              <a:gd name="T6" fmla="*/ 147 w 830"/>
              <a:gd name="T7" fmla="*/ 167 h 514"/>
              <a:gd name="T8" fmla="*/ 148 w 830"/>
              <a:gd name="T9" fmla="*/ 184 h 514"/>
              <a:gd name="T10" fmla="*/ 133 w 830"/>
              <a:gd name="T11" fmla="*/ 183 h 514"/>
              <a:gd name="T12" fmla="*/ 0 w 830"/>
              <a:gd name="T13" fmla="*/ 315 h 514"/>
              <a:gd name="T14" fmla="*/ 133 w 830"/>
              <a:gd name="T15" fmla="*/ 448 h 514"/>
              <a:gd name="T16" fmla="*/ 162 w 830"/>
              <a:gd name="T17" fmla="*/ 445 h 514"/>
              <a:gd name="T18" fmla="*/ 274 w 830"/>
              <a:gd name="T19" fmla="*/ 514 h 514"/>
              <a:gd name="T20" fmla="*/ 359 w 830"/>
              <a:gd name="T21" fmla="*/ 480 h 514"/>
              <a:gd name="T22" fmla="*/ 401 w 830"/>
              <a:gd name="T23" fmla="*/ 496 h 514"/>
              <a:gd name="T24" fmla="*/ 454 w 830"/>
              <a:gd name="T25" fmla="*/ 466 h 514"/>
              <a:gd name="T26" fmla="*/ 552 w 830"/>
              <a:gd name="T27" fmla="*/ 514 h 514"/>
              <a:gd name="T28" fmla="*/ 673 w 830"/>
              <a:gd name="T29" fmla="*/ 420 h 514"/>
              <a:gd name="T30" fmla="*/ 709 w 830"/>
              <a:gd name="T31" fmla="*/ 425 h 514"/>
              <a:gd name="T32" fmla="*/ 830 w 830"/>
              <a:gd name="T33" fmla="*/ 304 h 514"/>
              <a:gd name="T34" fmla="*/ 709 w 830"/>
              <a:gd name="T35" fmla="*/ 183 h 514"/>
              <a:gd name="T36" fmla="*/ 690 w 830"/>
              <a:gd name="T37" fmla="*/ 184 h 514"/>
              <a:gd name="T38" fmla="*/ 690 w 830"/>
              <a:gd name="T39" fmla="*/ 178 h 514"/>
              <a:gd name="T40" fmla="*/ 597 w 830"/>
              <a:gd name="T41" fmla="*/ 86 h 514"/>
              <a:gd name="T42" fmla="*/ 554 w 830"/>
              <a:gd name="T43" fmla="*/ 96 h 514"/>
              <a:gd name="T44" fmla="*/ 419 w 830"/>
              <a:gd name="T45" fmla="*/ 0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30" h="514">
                <a:moveTo>
                  <a:pt x="419" y="0"/>
                </a:moveTo>
                <a:cubicBezTo>
                  <a:pt x="355" y="0"/>
                  <a:pt x="301" y="42"/>
                  <a:pt x="283" y="101"/>
                </a:cubicBezTo>
                <a:cubicBezTo>
                  <a:pt x="269" y="90"/>
                  <a:pt x="251" y="83"/>
                  <a:pt x="231" y="83"/>
                </a:cubicBezTo>
                <a:cubicBezTo>
                  <a:pt x="184" y="83"/>
                  <a:pt x="147" y="120"/>
                  <a:pt x="147" y="167"/>
                </a:cubicBezTo>
                <a:cubicBezTo>
                  <a:pt x="147" y="173"/>
                  <a:pt x="147" y="178"/>
                  <a:pt x="148" y="184"/>
                </a:cubicBezTo>
                <a:cubicBezTo>
                  <a:pt x="143" y="183"/>
                  <a:pt x="138" y="183"/>
                  <a:pt x="133" y="183"/>
                </a:cubicBezTo>
                <a:cubicBezTo>
                  <a:pt x="59" y="183"/>
                  <a:pt x="0" y="242"/>
                  <a:pt x="0" y="315"/>
                </a:cubicBezTo>
                <a:cubicBezTo>
                  <a:pt x="0" y="389"/>
                  <a:pt x="59" y="448"/>
                  <a:pt x="133" y="448"/>
                </a:cubicBezTo>
                <a:cubicBezTo>
                  <a:pt x="143" y="448"/>
                  <a:pt x="152" y="447"/>
                  <a:pt x="162" y="445"/>
                </a:cubicBezTo>
                <a:cubicBezTo>
                  <a:pt x="182" y="485"/>
                  <a:pt x="225" y="514"/>
                  <a:pt x="274" y="514"/>
                </a:cubicBezTo>
                <a:cubicBezTo>
                  <a:pt x="307" y="514"/>
                  <a:pt x="337" y="501"/>
                  <a:pt x="359" y="480"/>
                </a:cubicBezTo>
                <a:cubicBezTo>
                  <a:pt x="370" y="490"/>
                  <a:pt x="385" y="496"/>
                  <a:pt x="401" y="496"/>
                </a:cubicBezTo>
                <a:cubicBezTo>
                  <a:pt x="423" y="496"/>
                  <a:pt x="443" y="484"/>
                  <a:pt x="454" y="466"/>
                </a:cubicBezTo>
                <a:cubicBezTo>
                  <a:pt x="477" y="495"/>
                  <a:pt x="512" y="514"/>
                  <a:pt x="552" y="514"/>
                </a:cubicBezTo>
                <a:cubicBezTo>
                  <a:pt x="610" y="514"/>
                  <a:pt x="659" y="474"/>
                  <a:pt x="673" y="420"/>
                </a:cubicBezTo>
                <a:cubicBezTo>
                  <a:pt x="684" y="423"/>
                  <a:pt x="696" y="425"/>
                  <a:pt x="709" y="425"/>
                </a:cubicBezTo>
                <a:cubicBezTo>
                  <a:pt x="776" y="425"/>
                  <a:pt x="830" y="371"/>
                  <a:pt x="830" y="304"/>
                </a:cubicBezTo>
                <a:cubicBezTo>
                  <a:pt x="830" y="237"/>
                  <a:pt x="776" y="183"/>
                  <a:pt x="709" y="183"/>
                </a:cubicBezTo>
                <a:cubicBezTo>
                  <a:pt x="702" y="183"/>
                  <a:pt x="696" y="183"/>
                  <a:pt x="690" y="184"/>
                </a:cubicBezTo>
                <a:cubicBezTo>
                  <a:pt x="690" y="182"/>
                  <a:pt x="690" y="180"/>
                  <a:pt x="690" y="178"/>
                </a:cubicBezTo>
                <a:cubicBezTo>
                  <a:pt x="690" y="127"/>
                  <a:pt x="649" y="86"/>
                  <a:pt x="597" y="86"/>
                </a:cubicBezTo>
                <a:cubicBezTo>
                  <a:pt x="582" y="86"/>
                  <a:pt x="567" y="90"/>
                  <a:pt x="554" y="96"/>
                </a:cubicBezTo>
                <a:cubicBezTo>
                  <a:pt x="535" y="40"/>
                  <a:pt x="482" y="0"/>
                  <a:pt x="419" y="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56" name="Freeform 16">
            <a:extLst>
              <a:ext uri="{FF2B5EF4-FFF2-40B4-BE49-F238E27FC236}">
                <a16:creationId xmlns:a16="http://schemas.microsoft.com/office/drawing/2014/main" id="{818D4A16-9B32-43B4-895B-775AE672DCB4}"/>
              </a:ext>
            </a:extLst>
          </p:cNvPr>
          <p:cNvSpPr>
            <a:spLocks/>
          </p:cNvSpPr>
          <p:nvPr/>
        </p:nvSpPr>
        <p:spPr bwMode="auto">
          <a:xfrm>
            <a:off x="6694488" y="1576388"/>
            <a:ext cx="1363662" cy="779462"/>
          </a:xfrm>
          <a:custGeom>
            <a:avLst/>
            <a:gdLst>
              <a:gd name="T0" fmla="*/ 294 w 580"/>
              <a:gd name="T1" fmla="*/ 0 h 360"/>
              <a:gd name="T2" fmla="*/ 198 w 580"/>
              <a:gd name="T3" fmla="*/ 71 h 360"/>
              <a:gd name="T4" fmla="*/ 162 w 580"/>
              <a:gd name="T5" fmla="*/ 58 h 360"/>
              <a:gd name="T6" fmla="*/ 103 w 580"/>
              <a:gd name="T7" fmla="*/ 117 h 360"/>
              <a:gd name="T8" fmla="*/ 104 w 580"/>
              <a:gd name="T9" fmla="*/ 129 h 360"/>
              <a:gd name="T10" fmla="*/ 93 w 580"/>
              <a:gd name="T11" fmla="*/ 128 h 360"/>
              <a:gd name="T12" fmla="*/ 0 w 580"/>
              <a:gd name="T13" fmla="*/ 221 h 360"/>
              <a:gd name="T14" fmla="*/ 93 w 580"/>
              <a:gd name="T15" fmla="*/ 314 h 360"/>
              <a:gd name="T16" fmla="*/ 114 w 580"/>
              <a:gd name="T17" fmla="*/ 311 h 360"/>
              <a:gd name="T18" fmla="*/ 192 w 580"/>
              <a:gd name="T19" fmla="*/ 360 h 360"/>
              <a:gd name="T20" fmla="*/ 252 w 580"/>
              <a:gd name="T21" fmla="*/ 336 h 360"/>
              <a:gd name="T22" fmla="*/ 281 w 580"/>
              <a:gd name="T23" fmla="*/ 348 h 360"/>
              <a:gd name="T24" fmla="*/ 318 w 580"/>
              <a:gd name="T25" fmla="*/ 326 h 360"/>
              <a:gd name="T26" fmla="*/ 387 w 580"/>
              <a:gd name="T27" fmla="*/ 360 h 360"/>
              <a:gd name="T28" fmla="*/ 472 w 580"/>
              <a:gd name="T29" fmla="*/ 294 h 360"/>
              <a:gd name="T30" fmla="*/ 497 w 580"/>
              <a:gd name="T31" fmla="*/ 298 h 360"/>
              <a:gd name="T32" fmla="*/ 580 w 580"/>
              <a:gd name="T33" fmla="*/ 228 h 360"/>
              <a:gd name="T34" fmla="*/ 558 w 580"/>
              <a:gd name="T35" fmla="*/ 229 h 360"/>
              <a:gd name="T36" fmla="*/ 410 w 580"/>
              <a:gd name="T37" fmla="*/ 82 h 360"/>
              <a:gd name="T38" fmla="*/ 412 w 580"/>
              <a:gd name="T39" fmla="*/ 60 h 360"/>
              <a:gd name="T40" fmla="*/ 388 w 580"/>
              <a:gd name="T41" fmla="*/ 68 h 360"/>
              <a:gd name="T42" fmla="*/ 294 w 580"/>
              <a:gd name="T4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80" h="360">
                <a:moveTo>
                  <a:pt x="294" y="0"/>
                </a:moveTo>
                <a:cubicBezTo>
                  <a:pt x="249" y="0"/>
                  <a:pt x="211" y="30"/>
                  <a:pt x="198" y="71"/>
                </a:cubicBezTo>
                <a:cubicBezTo>
                  <a:pt x="188" y="63"/>
                  <a:pt x="176" y="58"/>
                  <a:pt x="162" y="58"/>
                </a:cubicBezTo>
                <a:cubicBezTo>
                  <a:pt x="129" y="58"/>
                  <a:pt x="103" y="84"/>
                  <a:pt x="103" y="117"/>
                </a:cubicBezTo>
                <a:cubicBezTo>
                  <a:pt x="103" y="121"/>
                  <a:pt x="103" y="125"/>
                  <a:pt x="104" y="129"/>
                </a:cubicBezTo>
                <a:cubicBezTo>
                  <a:pt x="101" y="128"/>
                  <a:pt x="97" y="128"/>
                  <a:pt x="93" y="128"/>
                </a:cubicBezTo>
                <a:cubicBezTo>
                  <a:pt x="42" y="128"/>
                  <a:pt x="0" y="170"/>
                  <a:pt x="0" y="221"/>
                </a:cubicBezTo>
                <a:cubicBezTo>
                  <a:pt x="0" y="272"/>
                  <a:pt x="42" y="314"/>
                  <a:pt x="93" y="314"/>
                </a:cubicBezTo>
                <a:cubicBezTo>
                  <a:pt x="100" y="314"/>
                  <a:pt x="107" y="313"/>
                  <a:pt x="114" y="311"/>
                </a:cubicBezTo>
                <a:cubicBezTo>
                  <a:pt x="128" y="340"/>
                  <a:pt x="158" y="360"/>
                  <a:pt x="192" y="360"/>
                </a:cubicBezTo>
                <a:cubicBezTo>
                  <a:pt x="215" y="360"/>
                  <a:pt x="236" y="351"/>
                  <a:pt x="252" y="336"/>
                </a:cubicBezTo>
                <a:cubicBezTo>
                  <a:pt x="259" y="343"/>
                  <a:pt x="270" y="348"/>
                  <a:pt x="281" y="348"/>
                </a:cubicBezTo>
                <a:cubicBezTo>
                  <a:pt x="297" y="348"/>
                  <a:pt x="311" y="339"/>
                  <a:pt x="318" y="326"/>
                </a:cubicBezTo>
                <a:cubicBezTo>
                  <a:pt x="334" y="347"/>
                  <a:pt x="359" y="360"/>
                  <a:pt x="387" y="360"/>
                </a:cubicBezTo>
                <a:cubicBezTo>
                  <a:pt x="428" y="360"/>
                  <a:pt x="462" y="332"/>
                  <a:pt x="472" y="294"/>
                </a:cubicBezTo>
                <a:cubicBezTo>
                  <a:pt x="480" y="296"/>
                  <a:pt x="488" y="298"/>
                  <a:pt x="497" y="298"/>
                </a:cubicBezTo>
                <a:cubicBezTo>
                  <a:pt x="539" y="298"/>
                  <a:pt x="573" y="268"/>
                  <a:pt x="580" y="228"/>
                </a:cubicBezTo>
                <a:cubicBezTo>
                  <a:pt x="573" y="229"/>
                  <a:pt x="565" y="229"/>
                  <a:pt x="558" y="229"/>
                </a:cubicBezTo>
                <a:cubicBezTo>
                  <a:pt x="476" y="229"/>
                  <a:pt x="410" y="163"/>
                  <a:pt x="410" y="82"/>
                </a:cubicBezTo>
                <a:cubicBezTo>
                  <a:pt x="410" y="75"/>
                  <a:pt x="411" y="67"/>
                  <a:pt x="412" y="60"/>
                </a:cubicBezTo>
                <a:cubicBezTo>
                  <a:pt x="403" y="61"/>
                  <a:pt x="396" y="64"/>
                  <a:pt x="388" y="68"/>
                </a:cubicBezTo>
                <a:cubicBezTo>
                  <a:pt x="375" y="28"/>
                  <a:pt x="338" y="0"/>
                  <a:pt x="294" y="0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59" name="Rectangle 19">
            <a:extLst>
              <a:ext uri="{FF2B5EF4-FFF2-40B4-BE49-F238E27FC236}">
                <a16:creationId xmlns:a16="http://schemas.microsoft.com/office/drawing/2014/main" id="{97FEA115-9A87-4C1E-B4A6-4A9210514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325" y="4492625"/>
            <a:ext cx="1463675" cy="317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60" name="Rectangle 20">
            <a:extLst>
              <a:ext uri="{FF2B5EF4-FFF2-40B4-BE49-F238E27FC236}">
                <a16:creationId xmlns:a16="http://schemas.microsoft.com/office/drawing/2014/main" id="{77A52D8E-EF5F-4890-B276-155C0517F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325" y="4492625"/>
            <a:ext cx="1463675" cy="3175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62" name="Freeform 22">
            <a:extLst>
              <a:ext uri="{FF2B5EF4-FFF2-40B4-BE49-F238E27FC236}">
                <a16:creationId xmlns:a16="http://schemas.microsoft.com/office/drawing/2014/main" id="{25235E46-D552-4E32-9B5F-B8323AE8692C}"/>
              </a:ext>
            </a:extLst>
          </p:cNvPr>
          <p:cNvSpPr>
            <a:spLocks/>
          </p:cNvSpPr>
          <p:nvPr/>
        </p:nvSpPr>
        <p:spPr bwMode="auto">
          <a:xfrm>
            <a:off x="3865563" y="3549650"/>
            <a:ext cx="2228850" cy="727075"/>
          </a:xfrm>
          <a:custGeom>
            <a:avLst/>
            <a:gdLst>
              <a:gd name="T0" fmla="*/ 2068 w 2068"/>
              <a:gd name="T1" fmla="*/ 761 h 802"/>
              <a:gd name="T2" fmla="*/ 1061 w 2068"/>
              <a:gd name="T3" fmla="*/ 761 h 802"/>
              <a:gd name="T4" fmla="*/ 1061 w 2068"/>
              <a:gd name="T5" fmla="*/ 0 h 802"/>
              <a:gd name="T6" fmla="*/ 0 w 2068"/>
              <a:gd name="T7" fmla="*/ 0 h 802"/>
              <a:gd name="T8" fmla="*/ 0 w 2068"/>
              <a:gd name="T9" fmla="*/ 42 h 802"/>
              <a:gd name="T10" fmla="*/ 1020 w 2068"/>
              <a:gd name="T11" fmla="*/ 42 h 802"/>
              <a:gd name="T12" fmla="*/ 1020 w 2068"/>
              <a:gd name="T13" fmla="*/ 802 h 802"/>
              <a:gd name="T14" fmla="*/ 2068 w 2068"/>
              <a:gd name="T15" fmla="*/ 802 h 802"/>
              <a:gd name="T16" fmla="*/ 2068 w 2068"/>
              <a:gd name="T17" fmla="*/ 761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68" h="802">
                <a:moveTo>
                  <a:pt x="2068" y="761"/>
                </a:moveTo>
                <a:lnTo>
                  <a:pt x="1061" y="761"/>
                </a:lnTo>
                <a:lnTo>
                  <a:pt x="1061" y="0"/>
                </a:lnTo>
                <a:lnTo>
                  <a:pt x="0" y="0"/>
                </a:lnTo>
                <a:lnTo>
                  <a:pt x="0" y="42"/>
                </a:lnTo>
                <a:lnTo>
                  <a:pt x="1020" y="42"/>
                </a:lnTo>
                <a:lnTo>
                  <a:pt x="1020" y="802"/>
                </a:lnTo>
                <a:lnTo>
                  <a:pt x="2068" y="802"/>
                </a:lnTo>
                <a:lnTo>
                  <a:pt x="2068" y="761"/>
                </a:ln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63" name="Freeform 23">
            <a:extLst>
              <a:ext uri="{FF2B5EF4-FFF2-40B4-BE49-F238E27FC236}">
                <a16:creationId xmlns:a16="http://schemas.microsoft.com/office/drawing/2014/main" id="{4B3DA51A-F538-413A-89BD-38668E57BF9F}"/>
              </a:ext>
            </a:extLst>
          </p:cNvPr>
          <p:cNvSpPr>
            <a:spLocks/>
          </p:cNvSpPr>
          <p:nvPr/>
        </p:nvSpPr>
        <p:spPr bwMode="auto">
          <a:xfrm>
            <a:off x="6094413" y="3646488"/>
            <a:ext cx="1625600" cy="630237"/>
          </a:xfrm>
          <a:custGeom>
            <a:avLst/>
            <a:gdLst>
              <a:gd name="T0" fmla="*/ 0 w 2067"/>
              <a:gd name="T1" fmla="*/ 802 h 802"/>
              <a:gd name="T2" fmla="*/ 1047 w 2067"/>
              <a:gd name="T3" fmla="*/ 802 h 802"/>
              <a:gd name="T4" fmla="*/ 1047 w 2067"/>
              <a:gd name="T5" fmla="*/ 42 h 802"/>
              <a:gd name="T6" fmla="*/ 2067 w 2067"/>
              <a:gd name="T7" fmla="*/ 42 h 802"/>
              <a:gd name="T8" fmla="*/ 2067 w 2067"/>
              <a:gd name="T9" fmla="*/ 0 h 802"/>
              <a:gd name="T10" fmla="*/ 1006 w 2067"/>
              <a:gd name="T11" fmla="*/ 0 h 802"/>
              <a:gd name="T12" fmla="*/ 1006 w 2067"/>
              <a:gd name="T13" fmla="*/ 761 h 802"/>
              <a:gd name="T14" fmla="*/ 0 w 2067"/>
              <a:gd name="T15" fmla="*/ 761 h 802"/>
              <a:gd name="T16" fmla="*/ 0 w 2067"/>
              <a:gd name="T17" fmla="*/ 80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67" h="802">
                <a:moveTo>
                  <a:pt x="0" y="802"/>
                </a:moveTo>
                <a:lnTo>
                  <a:pt x="1047" y="802"/>
                </a:lnTo>
                <a:lnTo>
                  <a:pt x="1047" y="42"/>
                </a:lnTo>
                <a:lnTo>
                  <a:pt x="2067" y="42"/>
                </a:lnTo>
                <a:lnTo>
                  <a:pt x="2067" y="0"/>
                </a:lnTo>
                <a:lnTo>
                  <a:pt x="1006" y="0"/>
                </a:lnTo>
                <a:lnTo>
                  <a:pt x="1006" y="761"/>
                </a:lnTo>
                <a:lnTo>
                  <a:pt x="0" y="761"/>
                </a:lnTo>
                <a:lnTo>
                  <a:pt x="0" y="80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66" name="Rectangle 26">
            <a:extLst>
              <a:ext uri="{FF2B5EF4-FFF2-40B4-BE49-F238E27FC236}">
                <a16:creationId xmlns:a16="http://schemas.microsoft.com/office/drawing/2014/main" id="{A472B230-47B7-43A4-A5DD-74A148878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2825" y="4492625"/>
            <a:ext cx="1463675" cy="317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67" name="Freeform 27">
            <a:extLst>
              <a:ext uri="{FF2B5EF4-FFF2-40B4-BE49-F238E27FC236}">
                <a16:creationId xmlns:a16="http://schemas.microsoft.com/office/drawing/2014/main" id="{694B4141-8DBD-487A-81CD-5270EA08BC4C}"/>
              </a:ext>
            </a:extLst>
          </p:cNvPr>
          <p:cNvSpPr>
            <a:spLocks/>
          </p:cNvSpPr>
          <p:nvPr/>
        </p:nvSpPr>
        <p:spPr bwMode="auto">
          <a:xfrm>
            <a:off x="6092825" y="4492625"/>
            <a:ext cx="1463675" cy="31750"/>
          </a:xfrm>
          <a:custGeom>
            <a:avLst/>
            <a:gdLst>
              <a:gd name="T0" fmla="*/ 0 w 1860"/>
              <a:gd name="T1" fmla="*/ 41 h 41"/>
              <a:gd name="T2" fmla="*/ 1860 w 1860"/>
              <a:gd name="T3" fmla="*/ 41 h 41"/>
              <a:gd name="T4" fmla="*/ 1860 w 1860"/>
              <a:gd name="T5" fmla="*/ 0 h 41"/>
              <a:gd name="T6" fmla="*/ 0 w 1860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0" h="41">
                <a:moveTo>
                  <a:pt x="0" y="41"/>
                </a:moveTo>
                <a:lnTo>
                  <a:pt x="1860" y="41"/>
                </a:lnTo>
                <a:lnTo>
                  <a:pt x="186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sp>
        <p:nvSpPr>
          <p:cNvPr id="269" name="Rectangle 29">
            <a:extLst>
              <a:ext uri="{FF2B5EF4-FFF2-40B4-BE49-F238E27FC236}">
                <a16:creationId xmlns:a16="http://schemas.microsoft.com/office/drawing/2014/main" id="{35D8DFD5-646D-4E29-8458-0A322E5AA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1713" y="3427413"/>
            <a:ext cx="28575" cy="14684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black"/>
              </a:solidFill>
              <a:latin typeface="Lato Light"/>
            </a:endParaRPr>
          </a:p>
        </p:txBody>
      </p: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A1A7ED4B-04A5-4075-BD78-0C2443C39A44}"/>
              </a:ext>
            </a:extLst>
          </p:cNvPr>
          <p:cNvGrpSpPr>
            <a:grpSpLocks/>
          </p:cNvGrpSpPr>
          <p:nvPr/>
        </p:nvGrpSpPr>
        <p:grpSpPr bwMode="auto">
          <a:xfrm>
            <a:off x="5554663" y="2044700"/>
            <a:ext cx="1081087" cy="1617663"/>
            <a:chOff x="5375032" y="1583871"/>
            <a:chExt cx="1440886" cy="2157133"/>
          </a:xfrm>
        </p:grpSpPr>
        <p:sp>
          <p:nvSpPr>
            <p:cNvPr id="270" name="Rectangle 30">
              <a:extLst>
                <a:ext uri="{FF2B5EF4-FFF2-40B4-BE49-F238E27FC236}">
                  <a16:creationId xmlns:a16="http://schemas.microsoft.com/office/drawing/2014/main" id="{58D1A913-AEA3-4BDA-96AF-B1ECAEFF0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1875" y="3383245"/>
              <a:ext cx="387199" cy="867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1" name="Rectangle 31">
              <a:extLst>
                <a:ext uri="{FF2B5EF4-FFF2-40B4-BE49-F238E27FC236}">
                  <a16:creationId xmlns:a16="http://schemas.microsoft.com/office/drawing/2014/main" id="{EF5CD6CF-862E-4DEF-9EC8-8403C4737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1875" y="3383245"/>
              <a:ext cx="387199" cy="86794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2" name="Freeform 32">
              <a:extLst>
                <a:ext uri="{FF2B5EF4-FFF2-40B4-BE49-F238E27FC236}">
                  <a16:creationId xmlns:a16="http://schemas.microsoft.com/office/drawing/2014/main" id="{FBD368DA-DCDA-4D8F-AF3B-4A64700D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5032" y="2913291"/>
              <a:ext cx="486643" cy="827713"/>
            </a:xfrm>
            <a:custGeom>
              <a:avLst/>
              <a:gdLst>
                <a:gd name="T0" fmla="*/ 220 w 269"/>
                <a:gd name="T1" fmla="*/ 45 h 457"/>
                <a:gd name="T2" fmla="*/ 130 w 269"/>
                <a:gd name="T3" fmla="*/ 0 h 457"/>
                <a:gd name="T4" fmla="*/ 109 w 269"/>
                <a:gd name="T5" fmla="*/ 457 h 457"/>
                <a:gd name="T6" fmla="*/ 269 w 269"/>
                <a:gd name="T7" fmla="*/ 189 h 457"/>
                <a:gd name="T8" fmla="*/ 220 w 269"/>
                <a:gd name="T9" fmla="*/ 4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7">
                  <a:moveTo>
                    <a:pt x="220" y="45"/>
                  </a:moveTo>
                  <a:cubicBezTo>
                    <a:pt x="220" y="45"/>
                    <a:pt x="154" y="48"/>
                    <a:pt x="130" y="0"/>
                  </a:cubicBezTo>
                  <a:cubicBezTo>
                    <a:pt x="130" y="0"/>
                    <a:pt x="0" y="214"/>
                    <a:pt x="109" y="457"/>
                  </a:cubicBezTo>
                  <a:cubicBezTo>
                    <a:pt x="109" y="457"/>
                    <a:pt x="151" y="243"/>
                    <a:pt x="269" y="189"/>
                  </a:cubicBezTo>
                  <a:lnTo>
                    <a:pt x="220" y="4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3" name="Freeform 33">
              <a:extLst>
                <a:ext uri="{FF2B5EF4-FFF2-40B4-BE49-F238E27FC236}">
                  <a16:creationId xmlns:a16="http://schemas.microsoft.com/office/drawing/2014/main" id="{0A53D5F5-B57C-4806-8C93-9B3811968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275" y="2913291"/>
              <a:ext cx="486643" cy="827713"/>
            </a:xfrm>
            <a:custGeom>
              <a:avLst/>
              <a:gdLst>
                <a:gd name="T0" fmla="*/ 49 w 269"/>
                <a:gd name="T1" fmla="*/ 45 h 457"/>
                <a:gd name="T2" fmla="*/ 139 w 269"/>
                <a:gd name="T3" fmla="*/ 0 h 457"/>
                <a:gd name="T4" fmla="*/ 160 w 269"/>
                <a:gd name="T5" fmla="*/ 457 h 457"/>
                <a:gd name="T6" fmla="*/ 0 w 269"/>
                <a:gd name="T7" fmla="*/ 189 h 457"/>
                <a:gd name="T8" fmla="*/ 49 w 269"/>
                <a:gd name="T9" fmla="*/ 4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7">
                  <a:moveTo>
                    <a:pt x="49" y="45"/>
                  </a:moveTo>
                  <a:cubicBezTo>
                    <a:pt x="49" y="45"/>
                    <a:pt x="115" y="48"/>
                    <a:pt x="139" y="0"/>
                  </a:cubicBezTo>
                  <a:cubicBezTo>
                    <a:pt x="139" y="0"/>
                    <a:pt x="269" y="214"/>
                    <a:pt x="160" y="457"/>
                  </a:cubicBezTo>
                  <a:cubicBezTo>
                    <a:pt x="160" y="457"/>
                    <a:pt x="118" y="243"/>
                    <a:pt x="0" y="189"/>
                  </a:cubicBezTo>
                  <a:cubicBezTo>
                    <a:pt x="49" y="45"/>
                    <a:pt x="49" y="45"/>
                    <a:pt x="49" y="45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4" name="Freeform 34">
              <a:extLst>
                <a:ext uri="{FF2B5EF4-FFF2-40B4-BE49-F238E27FC236}">
                  <a16:creationId xmlns:a16="http://schemas.microsoft.com/office/drawing/2014/main" id="{D0F039B4-13AF-464A-BC52-1F1AB10D1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303" y="1583871"/>
              <a:ext cx="700344" cy="1799374"/>
            </a:xfrm>
            <a:custGeom>
              <a:avLst/>
              <a:gdLst>
                <a:gd name="T0" fmla="*/ 300 w 386"/>
                <a:gd name="T1" fmla="*/ 994 h 994"/>
                <a:gd name="T2" fmla="*/ 386 w 386"/>
                <a:gd name="T3" fmla="*/ 579 h 994"/>
                <a:gd name="T4" fmla="*/ 193 w 386"/>
                <a:gd name="T5" fmla="*/ 0 h 994"/>
                <a:gd name="T6" fmla="*/ 0 w 386"/>
                <a:gd name="T7" fmla="*/ 579 h 994"/>
                <a:gd name="T8" fmla="*/ 86 w 386"/>
                <a:gd name="T9" fmla="*/ 994 h 994"/>
                <a:gd name="T10" fmla="*/ 300 w 386"/>
                <a:gd name="T11" fmla="*/ 99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994">
                  <a:moveTo>
                    <a:pt x="300" y="994"/>
                  </a:moveTo>
                  <a:cubicBezTo>
                    <a:pt x="352" y="890"/>
                    <a:pt x="386" y="780"/>
                    <a:pt x="386" y="579"/>
                  </a:cubicBezTo>
                  <a:cubicBezTo>
                    <a:pt x="386" y="259"/>
                    <a:pt x="193" y="0"/>
                    <a:pt x="193" y="0"/>
                  </a:cubicBezTo>
                  <a:cubicBezTo>
                    <a:pt x="193" y="0"/>
                    <a:pt x="0" y="259"/>
                    <a:pt x="0" y="579"/>
                  </a:cubicBezTo>
                  <a:cubicBezTo>
                    <a:pt x="0" y="780"/>
                    <a:pt x="34" y="890"/>
                    <a:pt x="86" y="994"/>
                  </a:cubicBezTo>
                  <a:cubicBezTo>
                    <a:pt x="300" y="994"/>
                    <a:pt x="300" y="994"/>
                    <a:pt x="300" y="99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5" name="Freeform 35">
              <a:extLst>
                <a:ext uri="{FF2B5EF4-FFF2-40B4-BE49-F238E27FC236}">
                  <a16:creationId xmlns:a16="http://schemas.microsoft.com/office/drawing/2014/main" id="{E39A86D8-B7BD-498B-9B42-8104CE5DB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559" y="3292219"/>
              <a:ext cx="471833" cy="91027"/>
            </a:xfrm>
            <a:custGeom>
              <a:avLst/>
              <a:gdLst>
                <a:gd name="T0" fmla="*/ 0 w 260"/>
                <a:gd name="T1" fmla="*/ 0 h 50"/>
                <a:gd name="T2" fmla="*/ 23 w 260"/>
                <a:gd name="T3" fmla="*/ 50 h 50"/>
                <a:gd name="T4" fmla="*/ 237 w 260"/>
                <a:gd name="T5" fmla="*/ 50 h 50"/>
                <a:gd name="T6" fmla="*/ 260 w 260"/>
                <a:gd name="T7" fmla="*/ 0 h 50"/>
                <a:gd name="T8" fmla="*/ 0 w 26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50">
                  <a:moveTo>
                    <a:pt x="0" y="0"/>
                  </a:moveTo>
                  <a:cubicBezTo>
                    <a:pt x="7" y="17"/>
                    <a:pt x="15" y="33"/>
                    <a:pt x="23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45" y="33"/>
                    <a:pt x="253" y="17"/>
                    <a:pt x="26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6" name="Freeform 36">
              <a:extLst>
                <a:ext uri="{FF2B5EF4-FFF2-40B4-BE49-F238E27FC236}">
                  <a16:creationId xmlns:a16="http://schemas.microsoft.com/office/drawing/2014/main" id="{ED58BD06-044F-4732-840C-9639D1988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907" y="1583871"/>
              <a:ext cx="459136" cy="440317"/>
            </a:xfrm>
            <a:custGeom>
              <a:avLst/>
              <a:gdLst>
                <a:gd name="T0" fmla="*/ 254 w 254"/>
                <a:gd name="T1" fmla="*/ 243 h 243"/>
                <a:gd name="T2" fmla="*/ 127 w 254"/>
                <a:gd name="T3" fmla="*/ 0 h 243"/>
                <a:gd name="T4" fmla="*/ 0 w 254"/>
                <a:gd name="T5" fmla="*/ 243 h 243"/>
                <a:gd name="T6" fmla="*/ 254 w 254"/>
                <a:gd name="T7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43">
                  <a:moveTo>
                    <a:pt x="254" y="243"/>
                  </a:moveTo>
                  <a:cubicBezTo>
                    <a:pt x="198" y="96"/>
                    <a:pt x="127" y="0"/>
                    <a:pt x="127" y="0"/>
                  </a:cubicBezTo>
                  <a:cubicBezTo>
                    <a:pt x="127" y="0"/>
                    <a:pt x="56" y="96"/>
                    <a:pt x="0" y="243"/>
                  </a:cubicBezTo>
                  <a:cubicBezTo>
                    <a:pt x="254" y="243"/>
                    <a:pt x="254" y="243"/>
                    <a:pt x="254" y="24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7" name="Freeform 37">
              <a:extLst>
                <a:ext uri="{FF2B5EF4-FFF2-40B4-BE49-F238E27FC236}">
                  <a16:creationId xmlns:a16="http://schemas.microsoft.com/office/drawing/2014/main" id="{BE990386-CC64-4534-9461-6FDB22524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332" y="2913291"/>
              <a:ext cx="78285" cy="827713"/>
            </a:xfrm>
            <a:custGeom>
              <a:avLst/>
              <a:gdLst>
                <a:gd name="T0" fmla="*/ 0 w 44"/>
                <a:gd name="T1" fmla="*/ 229 h 457"/>
                <a:gd name="T2" fmla="*/ 22 w 44"/>
                <a:gd name="T3" fmla="*/ 457 h 457"/>
                <a:gd name="T4" fmla="*/ 44 w 44"/>
                <a:gd name="T5" fmla="*/ 229 h 457"/>
                <a:gd name="T6" fmla="*/ 22 w 44"/>
                <a:gd name="T7" fmla="*/ 0 h 457"/>
                <a:gd name="T8" fmla="*/ 0 w 44"/>
                <a:gd name="T9" fmla="*/ 229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7">
                  <a:moveTo>
                    <a:pt x="0" y="229"/>
                  </a:moveTo>
                  <a:cubicBezTo>
                    <a:pt x="0" y="355"/>
                    <a:pt x="22" y="457"/>
                    <a:pt x="22" y="457"/>
                  </a:cubicBezTo>
                  <a:cubicBezTo>
                    <a:pt x="22" y="457"/>
                    <a:pt x="44" y="355"/>
                    <a:pt x="44" y="229"/>
                  </a:cubicBezTo>
                  <a:cubicBezTo>
                    <a:pt x="44" y="102"/>
                    <a:pt x="34" y="0"/>
                    <a:pt x="22" y="0"/>
                  </a:cubicBezTo>
                  <a:cubicBezTo>
                    <a:pt x="10" y="0"/>
                    <a:pt x="0" y="102"/>
                    <a:pt x="0" y="229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8" name="Oval 38">
              <a:extLst>
                <a:ext uri="{FF2B5EF4-FFF2-40B4-BE49-F238E27FC236}">
                  <a16:creationId xmlns:a16="http://schemas.microsoft.com/office/drawing/2014/main" id="{AD00CA37-4A3A-4B50-8DDD-3C4EBD301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1497" y="2214710"/>
              <a:ext cx="327956" cy="32812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79" name="Oval 39">
              <a:extLst>
                <a:ext uri="{FF2B5EF4-FFF2-40B4-BE49-F238E27FC236}">
                  <a16:creationId xmlns:a16="http://schemas.microsoft.com/office/drawing/2014/main" id="{D539B836-82CF-422A-99D6-8DA707452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5930" y="2254932"/>
              <a:ext cx="241206" cy="2434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80" name="Freeform 40">
              <a:extLst>
                <a:ext uri="{FF2B5EF4-FFF2-40B4-BE49-F238E27FC236}">
                  <a16:creationId xmlns:a16="http://schemas.microsoft.com/office/drawing/2014/main" id="{48FBB898-80D9-4741-91D6-4756DEC37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386" y="3383245"/>
              <a:ext cx="158689" cy="86794"/>
            </a:xfrm>
            <a:custGeom>
              <a:avLst/>
              <a:gdLst>
                <a:gd name="T0" fmla="*/ 88 w 88"/>
                <a:gd name="T1" fmla="*/ 0 h 48"/>
                <a:gd name="T2" fmla="*/ 2 w 88"/>
                <a:gd name="T3" fmla="*/ 0 h 48"/>
                <a:gd name="T4" fmla="*/ 1 w 88"/>
                <a:gd name="T5" fmla="*/ 36 h 48"/>
                <a:gd name="T6" fmla="*/ 0 w 88"/>
                <a:gd name="T7" fmla="*/ 48 h 48"/>
                <a:gd name="T8" fmla="*/ 88 w 88"/>
                <a:gd name="T9" fmla="*/ 48 h 48"/>
                <a:gd name="T10" fmla="*/ 88 w 88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48">
                  <a:moveTo>
                    <a:pt x="8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2"/>
                    <a:pt x="1" y="24"/>
                    <a:pt x="1" y="36"/>
                  </a:cubicBezTo>
                  <a:cubicBezTo>
                    <a:pt x="0" y="40"/>
                    <a:pt x="0" y="44"/>
                    <a:pt x="0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82" name="Freeform 42">
              <a:extLst>
                <a:ext uri="{FF2B5EF4-FFF2-40B4-BE49-F238E27FC236}">
                  <a16:creationId xmlns:a16="http://schemas.microsoft.com/office/drawing/2014/main" id="{B45904DD-F8D6-41C4-BB79-A94CD732E3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4086" y="2913291"/>
              <a:ext cx="353345" cy="827713"/>
            </a:xfrm>
            <a:custGeom>
              <a:avLst/>
              <a:gdLst>
                <a:gd name="T0" fmla="*/ 0 w 196"/>
                <a:gd name="T1" fmla="*/ 192 h 457"/>
                <a:gd name="T2" fmla="*/ 0 w 196"/>
                <a:gd name="T3" fmla="*/ 193 h 457"/>
                <a:gd name="T4" fmla="*/ 152 w 196"/>
                <a:gd name="T5" fmla="*/ 457 h 457"/>
                <a:gd name="T6" fmla="*/ 0 w 196"/>
                <a:gd name="T7" fmla="*/ 192 h 457"/>
                <a:gd name="T8" fmla="*/ 44 w 196"/>
                <a:gd name="T9" fmla="*/ 45 h 457"/>
                <a:gd name="T10" fmla="*/ 44 w 196"/>
                <a:gd name="T11" fmla="*/ 45 h 457"/>
                <a:gd name="T12" fmla="*/ 44 w 196"/>
                <a:gd name="T13" fmla="*/ 45 h 457"/>
                <a:gd name="T14" fmla="*/ 44 w 196"/>
                <a:gd name="T15" fmla="*/ 45 h 457"/>
                <a:gd name="T16" fmla="*/ 45 w 196"/>
                <a:gd name="T17" fmla="*/ 45 h 457"/>
                <a:gd name="T18" fmla="*/ 45 w 196"/>
                <a:gd name="T19" fmla="*/ 45 h 457"/>
                <a:gd name="T20" fmla="*/ 45 w 196"/>
                <a:gd name="T21" fmla="*/ 45 h 457"/>
                <a:gd name="T22" fmla="*/ 46 w 196"/>
                <a:gd name="T23" fmla="*/ 45 h 457"/>
                <a:gd name="T24" fmla="*/ 45 w 196"/>
                <a:gd name="T25" fmla="*/ 45 h 457"/>
                <a:gd name="T26" fmla="*/ 46 w 196"/>
                <a:gd name="T27" fmla="*/ 45 h 457"/>
                <a:gd name="T28" fmla="*/ 129 w 196"/>
                <a:gd name="T29" fmla="*/ 2 h 457"/>
                <a:gd name="T30" fmla="*/ 46 w 196"/>
                <a:gd name="T31" fmla="*/ 45 h 457"/>
                <a:gd name="T32" fmla="*/ 129 w 196"/>
                <a:gd name="T33" fmla="*/ 2 h 457"/>
                <a:gd name="T34" fmla="*/ 130 w 196"/>
                <a:gd name="T35" fmla="*/ 2 h 457"/>
                <a:gd name="T36" fmla="*/ 130 w 196"/>
                <a:gd name="T37" fmla="*/ 2 h 457"/>
                <a:gd name="T38" fmla="*/ 130 w 196"/>
                <a:gd name="T39" fmla="*/ 2 h 457"/>
                <a:gd name="T40" fmla="*/ 130 w 196"/>
                <a:gd name="T41" fmla="*/ 1 h 457"/>
                <a:gd name="T42" fmla="*/ 130 w 196"/>
                <a:gd name="T43" fmla="*/ 2 h 457"/>
                <a:gd name="T44" fmla="*/ 130 w 196"/>
                <a:gd name="T45" fmla="*/ 1 h 457"/>
                <a:gd name="T46" fmla="*/ 131 w 196"/>
                <a:gd name="T47" fmla="*/ 0 h 457"/>
                <a:gd name="T48" fmla="*/ 131 w 196"/>
                <a:gd name="T49" fmla="*/ 0 h 457"/>
                <a:gd name="T50" fmla="*/ 131 w 196"/>
                <a:gd name="T51" fmla="*/ 0 h 457"/>
                <a:gd name="T52" fmla="*/ 196 w 196"/>
                <a:gd name="T53" fmla="*/ 255 h 457"/>
                <a:gd name="T54" fmla="*/ 131 w 196"/>
                <a:gd name="T5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6" h="457">
                  <a:moveTo>
                    <a:pt x="0" y="192"/>
                  </a:moveTo>
                  <a:cubicBezTo>
                    <a:pt x="0" y="192"/>
                    <a:pt x="0" y="192"/>
                    <a:pt x="0" y="193"/>
                  </a:cubicBezTo>
                  <a:cubicBezTo>
                    <a:pt x="111" y="253"/>
                    <a:pt x="152" y="455"/>
                    <a:pt x="152" y="457"/>
                  </a:cubicBezTo>
                  <a:cubicBezTo>
                    <a:pt x="152" y="455"/>
                    <a:pt x="112" y="252"/>
                    <a:pt x="0" y="192"/>
                  </a:cubicBezTo>
                  <a:moveTo>
                    <a:pt x="44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moveTo>
                    <a:pt x="45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moveTo>
                    <a:pt x="46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moveTo>
                    <a:pt x="129" y="2"/>
                  </a:moveTo>
                  <a:cubicBezTo>
                    <a:pt x="109" y="41"/>
                    <a:pt x="61" y="45"/>
                    <a:pt x="46" y="45"/>
                  </a:cubicBezTo>
                  <a:cubicBezTo>
                    <a:pt x="61" y="45"/>
                    <a:pt x="109" y="41"/>
                    <a:pt x="129" y="2"/>
                  </a:cubicBezTo>
                  <a:moveTo>
                    <a:pt x="130" y="2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2"/>
                  </a:cubicBezTo>
                  <a:moveTo>
                    <a:pt x="130" y="1"/>
                  </a:moveTo>
                  <a:cubicBezTo>
                    <a:pt x="130" y="1"/>
                    <a:pt x="130" y="2"/>
                    <a:pt x="130" y="2"/>
                  </a:cubicBezTo>
                  <a:cubicBezTo>
                    <a:pt x="130" y="2"/>
                    <a:pt x="130" y="1"/>
                    <a:pt x="130" y="1"/>
                  </a:cubicBezTo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96" y="107"/>
                    <a:pt x="196" y="255"/>
                  </a:cubicBezTo>
                  <a:cubicBezTo>
                    <a:pt x="196" y="107"/>
                    <a:pt x="131" y="0"/>
                    <a:pt x="131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83" name="Freeform 43">
              <a:extLst>
                <a:ext uri="{FF2B5EF4-FFF2-40B4-BE49-F238E27FC236}">
                  <a16:creationId xmlns:a16="http://schemas.microsoft.com/office/drawing/2014/main" id="{A88CF803-1347-4209-AD82-E94A11EA2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4086" y="2913291"/>
              <a:ext cx="353345" cy="827713"/>
            </a:xfrm>
            <a:custGeom>
              <a:avLst/>
              <a:gdLst>
                <a:gd name="T0" fmla="*/ 131 w 196"/>
                <a:gd name="T1" fmla="*/ 0 h 457"/>
                <a:gd name="T2" fmla="*/ 131 w 196"/>
                <a:gd name="T3" fmla="*/ 0 h 457"/>
                <a:gd name="T4" fmla="*/ 130 w 196"/>
                <a:gd name="T5" fmla="*/ 1 h 457"/>
                <a:gd name="T6" fmla="*/ 130 w 196"/>
                <a:gd name="T7" fmla="*/ 2 h 457"/>
                <a:gd name="T8" fmla="*/ 130 w 196"/>
                <a:gd name="T9" fmla="*/ 2 h 457"/>
                <a:gd name="T10" fmla="*/ 130 w 196"/>
                <a:gd name="T11" fmla="*/ 2 h 457"/>
                <a:gd name="T12" fmla="*/ 129 w 196"/>
                <a:gd name="T13" fmla="*/ 2 h 457"/>
                <a:gd name="T14" fmla="*/ 46 w 196"/>
                <a:gd name="T15" fmla="*/ 45 h 457"/>
                <a:gd name="T16" fmla="*/ 46 w 196"/>
                <a:gd name="T17" fmla="*/ 45 h 457"/>
                <a:gd name="T18" fmla="*/ 45 w 196"/>
                <a:gd name="T19" fmla="*/ 45 h 457"/>
                <a:gd name="T20" fmla="*/ 45 w 196"/>
                <a:gd name="T21" fmla="*/ 45 h 457"/>
                <a:gd name="T22" fmla="*/ 45 w 196"/>
                <a:gd name="T23" fmla="*/ 45 h 457"/>
                <a:gd name="T24" fmla="*/ 44 w 196"/>
                <a:gd name="T25" fmla="*/ 45 h 457"/>
                <a:gd name="T26" fmla="*/ 44 w 196"/>
                <a:gd name="T27" fmla="*/ 45 h 457"/>
                <a:gd name="T28" fmla="*/ 44 w 196"/>
                <a:gd name="T29" fmla="*/ 45 h 457"/>
                <a:gd name="T30" fmla="*/ 44 w 196"/>
                <a:gd name="T31" fmla="*/ 45 h 457"/>
                <a:gd name="T32" fmla="*/ 41 w 196"/>
                <a:gd name="T33" fmla="*/ 45 h 457"/>
                <a:gd name="T34" fmla="*/ 0 w 196"/>
                <a:gd name="T35" fmla="*/ 192 h 457"/>
                <a:gd name="T36" fmla="*/ 152 w 196"/>
                <a:gd name="T37" fmla="*/ 457 h 457"/>
                <a:gd name="T38" fmla="*/ 152 w 196"/>
                <a:gd name="T39" fmla="*/ 457 h 457"/>
                <a:gd name="T40" fmla="*/ 196 w 196"/>
                <a:gd name="T41" fmla="*/ 255 h 457"/>
                <a:gd name="T42" fmla="*/ 131 w 196"/>
                <a:gd name="T4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457"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2"/>
                    <a:pt x="130" y="2"/>
                  </a:cubicBez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29" y="2"/>
                  </a:cubicBezTo>
                  <a:cubicBezTo>
                    <a:pt x="109" y="41"/>
                    <a:pt x="61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32" y="101"/>
                    <a:pt x="17" y="149"/>
                    <a:pt x="0" y="192"/>
                  </a:cubicBezTo>
                  <a:cubicBezTo>
                    <a:pt x="112" y="252"/>
                    <a:pt x="152" y="455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84" y="386"/>
                    <a:pt x="196" y="317"/>
                    <a:pt x="196" y="255"/>
                  </a:cubicBezTo>
                  <a:cubicBezTo>
                    <a:pt x="196" y="107"/>
                    <a:pt x="131" y="0"/>
                    <a:pt x="131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86" name="Freeform 46">
              <a:extLst>
                <a:ext uri="{FF2B5EF4-FFF2-40B4-BE49-F238E27FC236}">
                  <a16:creationId xmlns:a16="http://schemas.microsoft.com/office/drawing/2014/main" id="{1DADC8C6-A91D-4122-8ED4-EBCDDB185C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34618" y="1641028"/>
              <a:ext cx="311029" cy="1001298"/>
            </a:xfrm>
            <a:custGeom>
              <a:avLst/>
              <a:gdLst>
                <a:gd name="T0" fmla="*/ 172 w 172"/>
                <a:gd name="T1" fmla="*/ 554 h 554"/>
                <a:gd name="T2" fmla="*/ 172 w 172"/>
                <a:gd name="T3" fmla="*/ 553 h 554"/>
                <a:gd name="T4" fmla="*/ 172 w 172"/>
                <a:gd name="T5" fmla="*/ 553 h 554"/>
                <a:gd name="T6" fmla="*/ 172 w 172"/>
                <a:gd name="T7" fmla="*/ 552 h 554"/>
                <a:gd name="T8" fmla="*/ 172 w 172"/>
                <a:gd name="T9" fmla="*/ 551 h 554"/>
                <a:gd name="T10" fmla="*/ 172 w 172"/>
                <a:gd name="T11" fmla="*/ 551 h 554"/>
                <a:gd name="T12" fmla="*/ 172 w 172"/>
                <a:gd name="T13" fmla="*/ 551 h 554"/>
                <a:gd name="T14" fmla="*/ 172 w 172"/>
                <a:gd name="T15" fmla="*/ 550 h 554"/>
                <a:gd name="T16" fmla="*/ 172 w 172"/>
                <a:gd name="T17" fmla="*/ 550 h 554"/>
                <a:gd name="T18" fmla="*/ 172 w 172"/>
                <a:gd name="T19" fmla="*/ 550 h 554"/>
                <a:gd name="T20" fmla="*/ 172 w 172"/>
                <a:gd name="T21" fmla="*/ 549 h 554"/>
                <a:gd name="T22" fmla="*/ 172 w 172"/>
                <a:gd name="T23" fmla="*/ 549 h 554"/>
                <a:gd name="T24" fmla="*/ 172 w 172"/>
                <a:gd name="T25" fmla="*/ 549 h 554"/>
                <a:gd name="T26" fmla="*/ 172 w 172"/>
                <a:gd name="T27" fmla="*/ 547 h 554"/>
                <a:gd name="T28" fmla="*/ 172 w 172"/>
                <a:gd name="T29" fmla="*/ 547 h 554"/>
                <a:gd name="T30" fmla="*/ 172 w 172"/>
                <a:gd name="T31" fmla="*/ 546 h 554"/>
                <a:gd name="T32" fmla="*/ 172 w 172"/>
                <a:gd name="T33" fmla="*/ 545 h 554"/>
                <a:gd name="T34" fmla="*/ 172 w 172"/>
                <a:gd name="T35" fmla="*/ 545 h 554"/>
                <a:gd name="T36" fmla="*/ 172 w 172"/>
                <a:gd name="T37" fmla="*/ 545 h 554"/>
                <a:gd name="T38" fmla="*/ 172 w 172"/>
                <a:gd name="T39" fmla="*/ 544 h 554"/>
                <a:gd name="T40" fmla="*/ 172 w 172"/>
                <a:gd name="T41" fmla="*/ 544 h 554"/>
                <a:gd name="T42" fmla="*/ 172 w 172"/>
                <a:gd name="T43" fmla="*/ 543 h 554"/>
                <a:gd name="T44" fmla="*/ 172 w 172"/>
                <a:gd name="T45" fmla="*/ 542 h 554"/>
                <a:gd name="T46" fmla="*/ 172 w 172"/>
                <a:gd name="T47" fmla="*/ 542 h 554"/>
                <a:gd name="T48" fmla="*/ 172 w 172"/>
                <a:gd name="T49" fmla="*/ 541 h 554"/>
                <a:gd name="T50" fmla="*/ 172 w 172"/>
                <a:gd name="T51" fmla="*/ 541 h 554"/>
                <a:gd name="T52" fmla="*/ 172 w 172"/>
                <a:gd name="T53" fmla="*/ 541 h 554"/>
                <a:gd name="T54" fmla="*/ 172 w 172"/>
                <a:gd name="T55" fmla="*/ 540 h 554"/>
                <a:gd name="T56" fmla="*/ 172 w 172"/>
                <a:gd name="T57" fmla="*/ 539 h 554"/>
                <a:gd name="T58" fmla="*/ 172 w 172"/>
                <a:gd name="T59" fmla="*/ 539 h 554"/>
                <a:gd name="T60" fmla="*/ 172 w 172"/>
                <a:gd name="T61" fmla="*/ 538 h 554"/>
                <a:gd name="T62" fmla="*/ 172 w 172"/>
                <a:gd name="T63" fmla="*/ 537 h 554"/>
                <a:gd name="T64" fmla="*/ 172 w 172"/>
                <a:gd name="T65" fmla="*/ 537 h 554"/>
                <a:gd name="T66" fmla="*/ 172 w 172"/>
                <a:gd name="T67" fmla="*/ 537 h 554"/>
                <a:gd name="T68" fmla="*/ 172 w 172"/>
                <a:gd name="T69" fmla="*/ 535 h 554"/>
                <a:gd name="T70" fmla="*/ 172 w 172"/>
                <a:gd name="T71" fmla="*/ 535 h 554"/>
                <a:gd name="T72" fmla="*/ 172 w 172"/>
                <a:gd name="T73" fmla="*/ 535 h 554"/>
                <a:gd name="T74" fmla="*/ 172 w 172"/>
                <a:gd name="T75" fmla="*/ 534 h 554"/>
                <a:gd name="T76" fmla="*/ 172 w 172"/>
                <a:gd name="T77" fmla="*/ 534 h 554"/>
                <a:gd name="T78" fmla="*/ 172 w 172"/>
                <a:gd name="T79" fmla="*/ 533 h 554"/>
                <a:gd name="T80" fmla="*/ 0 w 172"/>
                <a:gd name="T81" fmla="*/ 0 h 554"/>
                <a:gd name="T82" fmla="*/ 0 w 172"/>
                <a:gd name="T83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554">
                  <a:moveTo>
                    <a:pt x="172" y="554"/>
                  </a:moveTo>
                  <a:cubicBezTo>
                    <a:pt x="172" y="554"/>
                    <a:pt x="172" y="554"/>
                    <a:pt x="172" y="554"/>
                  </a:cubicBezTo>
                  <a:cubicBezTo>
                    <a:pt x="172" y="554"/>
                    <a:pt x="172" y="554"/>
                    <a:pt x="172" y="554"/>
                  </a:cubicBezTo>
                  <a:moveTo>
                    <a:pt x="172" y="553"/>
                  </a:moveTo>
                  <a:cubicBezTo>
                    <a:pt x="172" y="553"/>
                    <a:pt x="172" y="553"/>
                    <a:pt x="172" y="553"/>
                  </a:cubicBezTo>
                  <a:cubicBezTo>
                    <a:pt x="172" y="553"/>
                    <a:pt x="172" y="553"/>
                    <a:pt x="172" y="553"/>
                  </a:cubicBezTo>
                  <a:moveTo>
                    <a:pt x="172" y="552"/>
                  </a:moveTo>
                  <a:cubicBezTo>
                    <a:pt x="172" y="552"/>
                    <a:pt x="172" y="552"/>
                    <a:pt x="172" y="552"/>
                  </a:cubicBezTo>
                  <a:cubicBezTo>
                    <a:pt x="172" y="552"/>
                    <a:pt x="172" y="552"/>
                    <a:pt x="172" y="552"/>
                  </a:cubicBezTo>
                  <a:moveTo>
                    <a:pt x="172" y="551"/>
                  </a:moveTo>
                  <a:cubicBezTo>
                    <a:pt x="172" y="551"/>
                    <a:pt x="172" y="551"/>
                    <a:pt x="172" y="551"/>
                  </a:cubicBezTo>
                  <a:cubicBezTo>
                    <a:pt x="172" y="551"/>
                    <a:pt x="172" y="551"/>
                    <a:pt x="172" y="551"/>
                  </a:cubicBezTo>
                  <a:moveTo>
                    <a:pt x="172" y="551"/>
                  </a:moveTo>
                  <a:cubicBezTo>
                    <a:pt x="172" y="551"/>
                    <a:pt x="172" y="551"/>
                    <a:pt x="172" y="551"/>
                  </a:cubicBezTo>
                  <a:cubicBezTo>
                    <a:pt x="172" y="551"/>
                    <a:pt x="172" y="551"/>
                    <a:pt x="172" y="551"/>
                  </a:cubicBezTo>
                  <a:moveTo>
                    <a:pt x="172" y="550"/>
                  </a:moveTo>
                  <a:cubicBezTo>
                    <a:pt x="172" y="550"/>
                    <a:pt x="172" y="550"/>
                    <a:pt x="172" y="550"/>
                  </a:cubicBezTo>
                  <a:cubicBezTo>
                    <a:pt x="172" y="550"/>
                    <a:pt x="172" y="550"/>
                    <a:pt x="172" y="550"/>
                  </a:cubicBezTo>
                  <a:moveTo>
                    <a:pt x="172" y="549"/>
                  </a:moveTo>
                  <a:cubicBezTo>
                    <a:pt x="172" y="549"/>
                    <a:pt x="172" y="550"/>
                    <a:pt x="172" y="550"/>
                  </a:cubicBezTo>
                  <a:cubicBezTo>
                    <a:pt x="172" y="550"/>
                    <a:pt x="172" y="549"/>
                    <a:pt x="172" y="549"/>
                  </a:cubicBezTo>
                  <a:moveTo>
                    <a:pt x="172" y="549"/>
                  </a:moveTo>
                  <a:cubicBezTo>
                    <a:pt x="172" y="549"/>
                    <a:pt x="172" y="549"/>
                    <a:pt x="172" y="549"/>
                  </a:cubicBezTo>
                  <a:cubicBezTo>
                    <a:pt x="172" y="549"/>
                    <a:pt x="172" y="549"/>
                    <a:pt x="172" y="549"/>
                  </a:cubicBezTo>
                  <a:moveTo>
                    <a:pt x="172" y="548"/>
                  </a:moveTo>
                  <a:cubicBezTo>
                    <a:pt x="172" y="548"/>
                    <a:pt x="172" y="548"/>
                    <a:pt x="172" y="549"/>
                  </a:cubicBezTo>
                  <a:cubicBezTo>
                    <a:pt x="172" y="548"/>
                    <a:pt x="172" y="548"/>
                    <a:pt x="172" y="548"/>
                  </a:cubicBezTo>
                  <a:moveTo>
                    <a:pt x="172" y="547"/>
                  </a:moveTo>
                  <a:cubicBezTo>
                    <a:pt x="172" y="547"/>
                    <a:pt x="172" y="547"/>
                    <a:pt x="172" y="547"/>
                  </a:cubicBezTo>
                  <a:cubicBezTo>
                    <a:pt x="172" y="547"/>
                    <a:pt x="172" y="547"/>
                    <a:pt x="172" y="547"/>
                  </a:cubicBezTo>
                  <a:moveTo>
                    <a:pt x="172" y="546"/>
                  </a:moveTo>
                  <a:cubicBezTo>
                    <a:pt x="172" y="546"/>
                    <a:pt x="172" y="546"/>
                    <a:pt x="172" y="546"/>
                  </a:cubicBezTo>
                  <a:cubicBezTo>
                    <a:pt x="172" y="546"/>
                    <a:pt x="172" y="546"/>
                    <a:pt x="172" y="546"/>
                  </a:cubicBezTo>
                  <a:moveTo>
                    <a:pt x="172" y="545"/>
                  </a:moveTo>
                  <a:cubicBezTo>
                    <a:pt x="172" y="546"/>
                    <a:pt x="172" y="546"/>
                    <a:pt x="172" y="546"/>
                  </a:cubicBezTo>
                  <a:cubicBezTo>
                    <a:pt x="172" y="546"/>
                    <a:pt x="172" y="546"/>
                    <a:pt x="172" y="545"/>
                  </a:cubicBezTo>
                  <a:moveTo>
                    <a:pt x="172" y="545"/>
                  </a:moveTo>
                  <a:cubicBezTo>
                    <a:pt x="172" y="545"/>
                    <a:pt x="172" y="545"/>
                    <a:pt x="172" y="545"/>
                  </a:cubicBezTo>
                  <a:cubicBezTo>
                    <a:pt x="172" y="545"/>
                    <a:pt x="172" y="545"/>
                    <a:pt x="172" y="545"/>
                  </a:cubicBezTo>
                  <a:moveTo>
                    <a:pt x="172" y="544"/>
                  </a:moveTo>
                  <a:cubicBezTo>
                    <a:pt x="172" y="544"/>
                    <a:pt x="172" y="544"/>
                    <a:pt x="172" y="544"/>
                  </a:cubicBezTo>
                  <a:cubicBezTo>
                    <a:pt x="172" y="544"/>
                    <a:pt x="172" y="544"/>
                    <a:pt x="172" y="544"/>
                  </a:cubicBezTo>
                  <a:moveTo>
                    <a:pt x="172" y="543"/>
                  </a:moveTo>
                  <a:cubicBezTo>
                    <a:pt x="172" y="543"/>
                    <a:pt x="172" y="543"/>
                    <a:pt x="172" y="543"/>
                  </a:cubicBezTo>
                  <a:cubicBezTo>
                    <a:pt x="172" y="543"/>
                    <a:pt x="172" y="543"/>
                    <a:pt x="172" y="543"/>
                  </a:cubicBezTo>
                  <a:moveTo>
                    <a:pt x="172" y="542"/>
                  </a:moveTo>
                  <a:cubicBezTo>
                    <a:pt x="172" y="542"/>
                    <a:pt x="172" y="542"/>
                    <a:pt x="172" y="542"/>
                  </a:cubicBezTo>
                  <a:cubicBezTo>
                    <a:pt x="172" y="542"/>
                    <a:pt x="172" y="542"/>
                    <a:pt x="172" y="542"/>
                  </a:cubicBezTo>
                  <a:moveTo>
                    <a:pt x="172" y="541"/>
                  </a:moveTo>
                  <a:cubicBezTo>
                    <a:pt x="172" y="541"/>
                    <a:pt x="172" y="541"/>
                    <a:pt x="172" y="541"/>
                  </a:cubicBezTo>
                  <a:cubicBezTo>
                    <a:pt x="172" y="541"/>
                    <a:pt x="172" y="541"/>
                    <a:pt x="172" y="541"/>
                  </a:cubicBezTo>
                  <a:moveTo>
                    <a:pt x="172" y="541"/>
                  </a:moveTo>
                  <a:cubicBezTo>
                    <a:pt x="172" y="541"/>
                    <a:pt x="172" y="541"/>
                    <a:pt x="172" y="541"/>
                  </a:cubicBezTo>
                  <a:cubicBezTo>
                    <a:pt x="172" y="541"/>
                    <a:pt x="172" y="541"/>
                    <a:pt x="172" y="541"/>
                  </a:cubicBezTo>
                  <a:moveTo>
                    <a:pt x="172" y="540"/>
                  </a:moveTo>
                  <a:cubicBezTo>
                    <a:pt x="172" y="540"/>
                    <a:pt x="172" y="540"/>
                    <a:pt x="172" y="540"/>
                  </a:cubicBezTo>
                  <a:cubicBezTo>
                    <a:pt x="172" y="540"/>
                    <a:pt x="172" y="540"/>
                    <a:pt x="172" y="540"/>
                  </a:cubicBezTo>
                  <a:moveTo>
                    <a:pt x="172" y="539"/>
                  </a:moveTo>
                  <a:cubicBezTo>
                    <a:pt x="172" y="539"/>
                    <a:pt x="172" y="539"/>
                    <a:pt x="172" y="539"/>
                  </a:cubicBezTo>
                  <a:cubicBezTo>
                    <a:pt x="172" y="539"/>
                    <a:pt x="172" y="539"/>
                    <a:pt x="172" y="539"/>
                  </a:cubicBezTo>
                  <a:moveTo>
                    <a:pt x="172" y="538"/>
                  </a:moveTo>
                  <a:cubicBezTo>
                    <a:pt x="172" y="538"/>
                    <a:pt x="172" y="538"/>
                    <a:pt x="172" y="538"/>
                  </a:cubicBezTo>
                  <a:cubicBezTo>
                    <a:pt x="172" y="538"/>
                    <a:pt x="172" y="538"/>
                    <a:pt x="172" y="538"/>
                  </a:cubicBezTo>
                  <a:moveTo>
                    <a:pt x="172" y="537"/>
                  </a:moveTo>
                  <a:cubicBezTo>
                    <a:pt x="172" y="537"/>
                    <a:pt x="172" y="537"/>
                    <a:pt x="172" y="537"/>
                  </a:cubicBezTo>
                  <a:cubicBezTo>
                    <a:pt x="172" y="537"/>
                    <a:pt x="172" y="537"/>
                    <a:pt x="172" y="537"/>
                  </a:cubicBezTo>
                  <a:moveTo>
                    <a:pt x="172" y="536"/>
                  </a:moveTo>
                  <a:cubicBezTo>
                    <a:pt x="172" y="536"/>
                    <a:pt x="172" y="537"/>
                    <a:pt x="172" y="537"/>
                  </a:cubicBezTo>
                  <a:cubicBezTo>
                    <a:pt x="172" y="537"/>
                    <a:pt x="172" y="536"/>
                    <a:pt x="172" y="536"/>
                  </a:cubicBezTo>
                  <a:moveTo>
                    <a:pt x="172" y="535"/>
                  </a:moveTo>
                  <a:cubicBezTo>
                    <a:pt x="172" y="536"/>
                    <a:pt x="172" y="536"/>
                    <a:pt x="172" y="536"/>
                  </a:cubicBezTo>
                  <a:cubicBezTo>
                    <a:pt x="172" y="536"/>
                    <a:pt x="172" y="536"/>
                    <a:pt x="172" y="535"/>
                  </a:cubicBezTo>
                  <a:moveTo>
                    <a:pt x="172" y="535"/>
                  </a:moveTo>
                  <a:cubicBezTo>
                    <a:pt x="172" y="535"/>
                    <a:pt x="172" y="535"/>
                    <a:pt x="172" y="535"/>
                  </a:cubicBezTo>
                  <a:cubicBezTo>
                    <a:pt x="172" y="535"/>
                    <a:pt x="172" y="535"/>
                    <a:pt x="172" y="535"/>
                  </a:cubicBezTo>
                  <a:moveTo>
                    <a:pt x="172" y="534"/>
                  </a:moveTo>
                  <a:cubicBezTo>
                    <a:pt x="172" y="534"/>
                    <a:pt x="172" y="534"/>
                    <a:pt x="172" y="534"/>
                  </a:cubicBezTo>
                  <a:cubicBezTo>
                    <a:pt x="172" y="534"/>
                    <a:pt x="172" y="534"/>
                    <a:pt x="172" y="534"/>
                  </a:cubicBezTo>
                  <a:moveTo>
                    <a:pt x="172" y="533"/>
                  </a:moveTo>
                  <a:cubicBezTo>
                    <a:pt x="172" y="533"/>
                    <a:pt x="172" y="533"/>
                    <a:pt x="172" y="533"/>
                  </a:cubicBezTo>
                  <a:cubicBezTo>
                    <a:pt x="172" y="533"/>
                    <a:pt x="172" y="533"/>
                    <a:pt x="172" y="533"/>
                  </a:cubicBezTo>
                  <a:moveTo>
                    <a:pt x="0" y="0"/>
                  </a:moveTo>
                  <a:cubicBezTo>
                    <a:pt x="49" y="76"/>
                    <a:pt x="167" y="285"/>
                    <a:pt x="172" y="533"/>
                  </a:cubicBezTo>
                  <a:cubicBezTo>
                    <a:pt x="167" y="285"/>
                    <a:pt x="49" y="76"/>
                    <a:pt x="0" y="0"/>
                  </a:cubicBezTo>
                </a:path>
              </a:pathLst>
            </a:custGeom>
            <a:solidFill>
              <a:srgbClr val="0071BB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87" name="Freeform 47">
              <a:extLst>
                <a:ext uri="{FF2B5EF4-FFF2-40B4-BE49-F238E27FC236}">
                  <a16:creationId xmlns:a16="http://schemas.microsoft.com/office/drawing/2014/main" id="{C43EB3C2-06AB-4BB5-AE39-787178B9A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533" y="1600806"/>
              <a:ext cx="349114" cy="1691413"/>
            </a:xfrm>
            <a:custGeom>
              <a:avLst/>
              <a:gdLst>
                <a:gd name="T0" fmla="*/ 18 w 193"/>
                <a:gd name="T1" fmla="*/ 17 h 935"/>
                <a:gd name="T2" fmla="*/ 54 w 193"/>
                <a:gd name="T3" fmla="*/ 77 h 935"/>
                <a:gd name="T4" fmla="*/ 55 w 193"/>
                <a:gd name="T5" fmla="*/ 78 h 935"/>
                <a:gd name="T6" fmla="*/ 127 w 193"/>
                <a:gd name="T7" fmla="*/ 233 h 935"/>
                <a:gd name="T8" fmla="*/ 127 w 193"/>
                <a:gd name="T9" fmla="*/ 234 h 935"/>
                <a:gd name="T10" fmla="*/ 0 w 193"/>
                <a:gd name="T11" fmla="*/ 234 h 935"/>
                <a:gd name="T12" fmla="*/ 91 w 193"/>
                <a:gd name="T13" fmla="*/ 430 h 935"/>
                <a:gd name="T14" fmla="*/ 91 w 193"/>
                <a:gd name="T15" fmla="*/ 430 h 935"/>
                <a:gd name="T16" fmla="*/ 0 w 193"/>
                <a:gd name="T17" fmla="*/ 726 h 935"/>
                <a:gd name="T18" fmla="*/ 0 w 193"/>
                <a:gd name="T19" fmla="*/ 726 h 935"/>
                <a:gd name="T20" fmla="*/ 0 w 193"/>
                <a:gd name="T21" fmla="*/ 726 h 935"/>
                <a:gd name="T22" fmla="*/ 0 w 193"/>
                <a:gd name="T23" fmla="*/ 726 h 935"/>
                <a:gd name="T24" fmla="*/ 0 w 193"/>
                <a:gd name="T25" fmla="*/ 726 h 935"/>
                <a:gd name="T26" fmla="*/ 0 w 193"/>
                <a:gd name="T27" fmla="*/ 726 h 935"/>
                <a:gd name="T28" fmla="*/ 0 w 193"/>
                <a:gd name="T29" fmla="*/ 726 h 935"/>
                <a:gd name="T30" fmla="*/ 0 w 193"/>
                <a:gd name="T31" fmla="*/ 726 h 935"/>
                <a:gd name="T32" fmla="*/ 0 w 193"/>
                <a:gd name="T33" fmla="*/ 726 h 935"/>
                <a:gd name="T34" fmla="*/ 0 w 193"/>
                <a:gd name="T35" fmla="*/ 726 h 935"/>
                <a:gd name="T36" fmla="*/ 1 w 193"/>
                <a:gd name="T37" fmla="*/ 726 h 935"/>
                <a:gd name="T38" fmla="*/ 1 w 193"/>
                <a:gd name="T39" fmla="*/ 726 h 935"/>
                <a:gd name="T40" fmla="*/ 1 w 193"/>
                <a:gd name="T41" fmla="*/ 726 h 935"/>
                <a:gd name="T42" fmla="*/ 1 w 193"/>
                <a:gd name="T43" fmla="*/ 726 h 935"/>
                <a:gd name="T44" fmla="*/ 1 w 193"/>
                <a:gd name="T45" fmla="*/ 726 h 935"/>
                <a:gd name="T46" fmla="*/ 1 w 193"/>
                <a:gd name="T47" fmla="*/ 726 h 935"/>
                <a:gd name="T48" fmla="*/ 1 w 193"/>
                <a:gd name="T49" fmla="*/ 726 h 935"/>
                <a:gd name="T50" fmla="*/ 1 w 193"/>
                <a:gd name="T51" fmla="*/ 726 h 935"/>
                <a:gd name="T52" fmla="*/ 1 w 193"/>
                <a:gd name="T53" fmla="*/ 726 h 935"/>
                <a:gd name="T54" fmla="*/ 1 w 193"/>
                <a:gd name="T55" fmla="*/ 726 h 935"/>
                <a:gd name="T56" fmla="*/ 1 w 193"/>
                <a:gd name="T57" fmla="*/ 726 h 935"/>
                <a:gd name="T58" fmla="*/ 21 w 193"/>
                <a:gd name="T59" fmla="*/ 935 h 935"/>
                <a:gd name="T60" fmla="*/ 178 w 193"/>
                <a:gd name="T61" fmla="*/ 771 h 935"/>
                <a:gd name="T62" fmla="*/ 193 w 193"/>
                <a:gd name="T63" fmla="*/ 575 h 935"/>
                <a:gd name="T64" fmla="*/ 193 w 193"/>
                <a:gd name="T65" fmla="*/ 574 h 935"/>
                <a:gd name="T66" fmla="*/ 193 w 193"/>
                <a:gd name="T67" fmla="*/ 573 h 935"/>
                <a:gd name="T68" fmla="*/ 193 w 193"/>
                <a:gd name="T69" fmla="*/ 572 h 935"/>
                <a:gd name="T70" fmla="*/ 193 w 193"/>
                <a:gd name="T71" fmla="*/ 571 h 935"/>
                <a:gd name="T72" fmla="*/ 193 w 193"/>
                <a:gd name="T73" fmla="*/ 570 h 935"/>
                <a:gd name="T74" fmla="*/ 193 w 193"/>
                <a:gd name="T75" fmla="*/ 569 h 935"/>
                <a:gd name="T76" fmla="*/ 193 w 193"/>
                <a:gd name="T77" fmla="*/ 568 h 935"/>
                <a:gd name="T78" fmla="*/ 193 w 193"/>
                <a:gd name="T79" fmla="*/ 567 h 935"/>
                <a:gd name="T80" fmla="*/ 193 w 193"/>
                <a:gd name="T81" fmla="*/ 566 h 935"/>
                <a:gd name="T82" fmla="*/ 193 w 193"/>
                <a:gd name="T83" fmla="*/ 564 h 935"/>
                <a:gd name="T84" fmla="*/ 193 w 193"/>
                <a:gd name="T85" fmla="*/ 563 h 935"/>
                <a:gd name="T86" fmla="*/ 193 w 193"/>
                <a:gd name="T87" fmla="*/ 562 h 935"/>
                <a:gd name="T88" fmla="*/ 193 w 193"/>
                <a:gd name="T89" fmla="*/ 561 h 935"/>
                <a:gd name="T90" fmla="*/ 193 w 193"/>
                <a:gd name="T91" fmla="*/ 559 h 935"/>
                <a:gd name="T92" fmla="*/ 193 w 193"/>
                <a:gd name="T93" fmla="*/ 558 h 935"/>
                <a:gd name="T94" fmla="*/ 193 w 193"/>
                <a:gd name="T95" fmla="*/ 557 h 935"/>
                <a:gd name="T96" fmla="*/ 193 w 193"/>
                <a:gd name="T97" fmla="*/ 556 h 935"/>
                <a:gd name="T98" fmla="*/ 193 w 193"/>
                <a:gd name="T99" fmla="*/ 55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3" h="935">
                  <a:moveTo>
                    <a:pt x="7" y="0"/>
                  </a:moveTo>
                  <a:cubicBezTo>
                    <a:pt x="10" y="5"/>
                    <a:pt x="14" y="10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7" y="31"/>
                    <a:pt x="40" y="52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8"/>
                  </a:cubicBezTo>
                  <a:cubicBezTo>
                    <a:pt x="54" y="78"/>
                    <a:pt x="54" y="78"/>
                    <a:pt x="55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77" y="119"/>
                    <a:pt x="104" y="171"/>
                    <a:pt x="127" y="233"/>
                  </a:cubicBezTo>
                  <a:cubicBezTo>
                    <a:pt x="127" y="233"/>
                    <a:pt x="127" y="233"/>
                    <a:pt x="127" y="233"/>
                  </a:cubicBezTo>
                  <a:cubicBezTo>
                    <a:pt x="127" y="233"/>
                    <a:pt x="127" y="234"/>
                    <a:pt x="127" y="234"/>
                  </a:cubicBezTo>
                  <a:cubicBezTo>
                    <a:pt x="127" y="234"/>
                    <a:pt x="127" y="234"/>
                    <a:pt x="127" y="234"/>
                  </a:cubicBezTo>
                  <a:cubicBezTo>
                    <a:pt x="127" y="234"/>
                    <a:pt x="127" y="234"/>
                    <a:pt x="127" y="234"/>
                  </a:cubicBezTo>
                  <a:cubicBezTo>
                    <a:pt x="127" y="234"/>
                    <a:pt x="127" y="234"/>
                    <a:pt x="127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50" y="339"/>
                    <a:pt x="91" y="379"/>
                    <a:pt x="91" y="430"/>
                  </a:cubicBezTo>
                  <a:cubicBezTo>
                    <a:pt x="91" y="430"/>
                    <a:pt x="91" y="430"/>
                    <a:pt x="91" y="430"/>
                  </a:cubicBezTo>
                  <a:cubicBezTo>
                    <a:pt x="91" y="430"/>
                    <a:pt x="91" y="430"/>
                    <a:pt x="91" y="430"/>
                  </a:cubicBezTo>
                  <a:cubicBezTo>
                    <a:pt x="91" y="430"/>
                    <a:pt x="91" y="430"/>
                    <a:pt x="91" y="430"/>
                  </a:cubicBezTo>
                  <a:cubicBezTo>
                    <a:pt x="91" y="430"/>
                    <a:pt x="91" y="430"/>
                    <a:pt x="91" y="430"/>
                  </a:cubicBezTo>
                  <a:cubicBezTo>
                    <a:pt x="91" y="480"/>
                    <a:pt x="50" y="521"/>
                    <a:pt x="0" y="521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12" y="732"/>
                    <a:pt x="21" y="822"/>
                    <a:pt x="21" y="935"/>
                  </a:cubicBezTo>
                  <a:cubicBezTo>
                    <a:pt x="130" y="935"/>
                    <a:pt x="130" y="935"/>
                    <a:pt x="130" y="935"/>
                  </a:cubicBezTo>
                  <a:cubicBezTo>
                    <a:pt x="133" y="930"/>
                    <a:pt x="135" y="924"/>
                    <a:pt x="137" y="919"/>
                  </a:cubicBezTo>
                  <a:cubicBezTo>
                    <a:pt x="154" y="875"/>
                    <a:pt x="169" y="828"/>
                    <a:pt x="178" y="771"/>
                  </a:cubicBezTo>
                  <a:cubicBezTo>
                    <a:pt x="188" y="716"/>
                    <a:pt x="193" y="653"/>
                    <a:pt x="193" y="576"/>
                  </a:cubicBezTo>
                  <a:cubicBezTo>
                    <a:pt x="193" y="576"/>
                    <a:pt x="193" y="576"/>
                    <a:pt x="193" y="576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5"/>
                    <a:pt x="193" y="575"/>
                  </a:cubicBezTo>
                  <a:cubicBezTo>
                    <a:pt x="193" y="575"/>
                    <a:pt x="193" y="574"/>
                    <a:pt x="193" y="574"/>
                  </a:cubicBezTo>
                  <a:cubicBezTo>
                    <a:pt x="193" y="574"/>
                    <a:pt x="193" y="574"/>
                    <a:pt x="193" y="574"/>
                  </a:cubicBezTo>
                  <a:cubicBezTo>
                    <a:pt x="193" y="574"/>
                    <a:pt x="193" y="574"/>
                    <a:pt x="193" y="573"/>
                  </a:cubicBezTo>
                  <a:cubicBezTo>
                    <a:pt x="193" y="573"/>
                    <a:pt x="193" y="573"/>
                    <a:pt x="193" y="573"/>
                  </a:cubicBezTo>
                  <a:cubicBezTo>
                    <a:pt x="193" y="573"/>
                    <a:pt x="193" y="573"/>
                    <a:pt x="193" y="573"/>
                  </a:cubicBezTo>
                  <a:cubicBezTo>
                    <a:pt x="193" y="573"/>
                    <a:pt x="193" y="573"/>
                    <a:pt x="193" y="573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1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69"/>
                  </a:cubicBezTo>
                  <a:cubicBezTo>
                    <a:pt x="193" y="569"/>
                    <a:pt x="193" y="569"/>
                    <a:pt x="193" y="569"/>
                  </a:cubicBezTo>
                  <a:cubicBezTo>
                    <a:pt x="193" y="569"/>
                    <a:pt x="193" y="569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2"/>
                    <a:pt x="193" y="562"/>
                    <a:pt x="193" y="562"/>
                  </a:cubicBezTo>
                  <a:cubicBezTo>
                    <a:pt x="193" y="562"/>
                    <a:pt x="193" y="562"/>
                    <a:pt x="193" y="562"/>
                  </a:cubicBezTo>
                  <a:cubicBezTo>
                    <a:pt x="193" y="561"/>
                    <a:pt x="193" y="561"/>
                    <a:pt x="193" y="561"/>
                  </a:cubicBezTo>
                  <a:cubicBezTo>
                    <a:pt x="193" y="561"/>
                    <a:pt x="193" y="561"/>
                    <a:pt x="193" y="561"/>
                  </a:cubicBezTo>
                  <a:cubicBezTo>
                    <a:pt x="193" y="561"/>
                    <a:pt x="193" y="560"/>
                    <a:pt x="193" y="560"/>
                  </a:cubicBezTo>
                  <a:cubicBezTo>
                    <a:pt x="193" y="560"/>
                    <a:pt x="193" y="560"/>
                    <a:pt x="193" y="560"/>
                  </a:cubicBezTo>
                  <a:cubicBezTo>
                    <a:pt x="193" y="560"/>
                    <a:pt x="193" y="560"/>
                    <a:pt x="193" y="559"/>
                  </a:cubicBezTo>
                  <a:cubicBezTo>
                    <a:pt x="193" y="559"/>
                    <a:pt x="193" y="559"/>
                    <a:pt x="193" y="559"/>
                  </a:cubicBezTo>
                  <a:cubicBezTo>
                    <a:pt x="193" y="559"/>
                    <a:pt x="193" y="559"/>
                    <a:pt x="193" y="559"/>
                  </a:cubicBezTo>
                  <a:cubicBezTo>
                    <a:pt x="193" y="559"/>
                    <a:pt x="193" y="558"/>
                    <a:pt x="193" y="558"/>
                  </a:cubicBezTo>
                  <a:cubicBezTo>
                    <a:pt x="193" y="558"/>
                    <a:pt x="193" y="558"/>
                    <a:pt x="193" y="558"/>
                  </a:cubicBezTo>
                  <a:cubicBezTo>
                    <a:pt x="193" y="558"/>
                    <a:pt x="193" y="558"/>
                    <a:pt x="193" y="557"/>
                  </a:cubicBezTo>
                  <a:cubicBezTo>
                    <a:pt x="193" y="557"/>
                    <a:pt x="193" y="557"/>
                    <a:pt x="193" y="557"/>
                  </a:cubicBezTo>
                  <a:cubicBezTo>
                    <a:pt x="193" y="557"/>
                    <a:pt x="193" y="557"/>
                    <a:pt x="193" y="557"/>
                  </a:cubicBezTo>
                  <a:cubicBezTo>
                    <a:pt x="193" y="556"/>
                    <a:pt x="193" y="556"/>
                    <a:pt x="193" y="556"/>
                  </a:cubicBezTo>
                  <a:cubicBezTo>
                    <a:pt x="193" y="556"/>
                    <a:pt x="193" y="556"/>
                    <a:pt x="193" y="556"/>
                  </a:cubicBezTo>
                  <a:cubicBezTo>
                    <a:pt x="193" y="556"/>
                    <a:pt x="193" y="556"/>
                    <a:pt x="193" y="555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88" y="307"/>
                    <a:pt x="70" y="98"/>
                    <a:pt x="21" y="22"/>
                  </a:cubicBezTo>
                  <a:cubicBezTo>
                    <a:pt x="15" y="13"/>
                    <a:pt x="11" y="6"/>
                    <a:pt x="7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297" name="Freeform 57">
              <a:extLst>
                <a:ext uri="{FF2B5EF4-FFF2-40B4-BE49-F238E27FC236}">
                  <a16:creationId xmlns:a16="http://schemas.microsoft.com/office/drawing/2014/main" id="{9E5F8262-CDC8-4EBD-8795-D583BB5CF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533" y="1583871"/>
              <a:ext cx="228511" cy="440317"/>
            </a:xfrm>
            <a:custGeom>
              <a:avLst/>
              <a:gdLst>
                <a:gd name="T0" fmla="*/ 0 w 127"/>
                <a:gd name="T1" fmla="*/ 0 h 243"/>
                <a:gd name="T2" fmla="*/ 0 w 127"/>
                <a:gd name="T3" fmla="*/ 243 h 243"/>
                <a:gd name="T4" fmla="*/ 127 w 127"/>
                <a:gd name="T5" fmla="*/ 243 h 243"/>
                <a:gd name="T6" fmla="*/ 127 w 127"/>
                <a:gd name="T7" fmla="*/ 242 h 243"/>
                <a:gd name="T8" fmla="*/ 127 w 127"/>
                <a:gd name="T9" fmla="*/ 242 h 243"/>
                <a:gd name="T10" fmla="*/ 55 w 127"/>
                <a:gd name="T11" fmla="*/ 87 h 243"/>
                <a:gd name="T12" fmla="*/ 55 w 127"/>
                <a:gd name="T13" fmla="*/ 87 h 243"/>
                <a:gd name="T14" fmla="*/ 55 w 127"/>
                <a:gd name="T15" fmla="*/ 87 h 243"/>
                <a:gd name="T16" fmla="*/ 54 w 127"/>
                <a:gd name="T17" fmla="*/ 87 h 243"/>
                <a:gd name="T18" fmla="*/ 54 w 127"/>
                <a:gd name="T19" fmla="*/ 86 h 243"/>
                <a:gd name="T20" fmla="*/ 54 w 127"/>
                <a:gd name="T21" fmla="*/ 86 h 243"/>
                <a:gd name="T22" fmla="*/ 54 w 127"/>
                <a:gd name="T23" fmla="*/ 86 h 243"/>
                <a:gd name="T24" fmla="*/ 18 w 127"/>
                <a:gd name="T25" fmla="*/ 26 h 243"/>
                <a:gd name="T26" fmla="*/ 18 w 127"/>
                <a:gd name="T27" fmla="*/ 26 h 243"/>
                <a:gd name="T28" fmla="*/ 18 w 127"/>
                <a:gd name="T29" fmla="*/ 26 h 243"/>
                <a:gd name="T30" fmla="*/ 5 w 127"/>
                <a:gd name="T31" fmla="*/ 6 h 243"/>
                <a:gd name="T32" fmla="*/ 4 w 127"/>
                <a:gd name="T33" fmla="*/ 5 h 243"/>
                <a:gd name="T34" fmla="*/ 4 w 127"/>
                <a:gd name="T35" fmla="*/ 5 h 243"/>
                <a:gd name="T36" fmla="*/ 4 w 127"/>
                <a:gd name="T37" fmla="*/ 5 h 243"/>
                <a:gd name="T38" fmla="*/ 3 w 127"/>
                <a:gd name="T39" fmla="*/ 4 h 243"/>
                <a:gd name="T40" fmla="*/ 2 w 127"/>
                <a:gd name="T41" fmla="*/ 3 h 243"/>
                <a:gd name="T42" fmla="*/ 2 w 127"/>
                <a:gd name="T43" fmla="*/ 2 h 243"/>
                <a:gd name="T44" fmla="*/ 2 w 127"/>
                <a:gd name="T45" fmla="*/ 2 h 243"/>
                <a:gd name="T46" fmla="*/ 2 w 127"/>
                <a:gd name="T47" fmla="*/ 2 h 243"/>
                <a:gd name="T48" fmla="*/ 1 w 127"/>
                <a:gd name="T49" fmla="*/ 1 h 243"/>
                <a:gd name="T50" fmla="*/ 1 w 127"/>
                <a:gd name="T51" fmla="*/ 1 h 243"/>
                <a:gd name="T52" fmla="*/ 1 w 127"/>
                <a:gd name="T53" fmla="*/ 0 h 243"/>
                <a:gd name="T54" fmla="*/ 0 w 127"/>
                <a:gd name="T55" fmla="*/ 0 h 243"/>
                <a:gd name="T56" fmla="*/ 0 w 127"/>
                <a:gd name="T57" fmla="*/ 0 h 243"/>
                <a:gd name="T58" fmla="*/ 0 w 127"/>
                <a:gd name="T59" fmla="*/ 0 h 243"/>
                <a:gd name="T60" fmla="*/ 0 w 127"/>
                <a:gd name="T6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243">
                  <a:moveTo>
                    <a:pt x="0" y="0"/>
                  </a:moveTo>
                  <a:cubicBezTo>
                    <a:pt x="0" y="243"/>
                    <a:pt x="0" y="243"/>
                    <a:pt x="0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2"/>
                    <a:pt x="127" y="242"/>
                  </a:cubicBezTo>
                  <a:cubicBezTo>
                    <a:pt x="127" y="242"/>
                    <a:pt x="127" y="242"/>
                    <a:pt x="127" y="242"/>
                  </a:cubicBezTo>
                  <a:cubicBezTo>
                    <a:pt x="104" y="180"/>
                    <a:pt x="77" y="128"/>
                    <a:pt x="55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40" y="61"/>
                    <a:pt x="27" y="40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2" y="17"/>
                    <a:pt x="8" y="11"/>
                    <a:pt x="5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301" name="Freeform 61">
              <a:extLst>
                <a:ext uri="{FF2B5EF4-FFF2-40B4-BE49-F238E27FC236}">
                  <a16:creationId xmlns:a16="http://schemas.microsoft.com/office/drawing/2014/main" id="{23607AF2-E8F4-4A28-99D0-26C09AB21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618" y="3292219"/>
              <a:ext cx="196774" cy="91027"/>
            </a:xfrm>
            <a:custGeom>
              <a:avLst/>
              <a:gdLst>
                <a:gd name="T0" fmla="*/ 109 w 109"/>
                <a:gd name="T1" fmla="*/ 0 h 50"/>
                <a:gd name="T2" fmla="*/ 0 w 109"/>
                <a:gd name="T3" fmla="*/ 0 h 50"/>
                <a:gd name="T4" fmla="*/ 1 w 109"/>
                <a:gd name="T5" fmla="*/ 20 h 50"/>
                <a:gd name="T6" fmla="*/ 0 w 109"/>
                <a:gd name="T7" fmla="*/ 50 h 50"/>
                <a:gd name="T8" fmla="*/ 86 w 109"/>
                <a:gd name="T9" fmla="*/ 50 h 50"/>
                <a:gd name="T10" fmla="*/ 86 w 109"/>
                <a:gd name="T11" fmla="*/ 50 h 50"/>
                <a:gd name="T12" fmla="*/ 98 w 109"/>
                <a:gd name="T13" fmla="*/ 26 h 50"/>
                <a:gd name="T14" fmla="*/ 98 w 109"/>
                <a:gd name="T15" fmla="*/ 24 h 50"/>
                <a:gd name="T16" fmla="*/ 107 w 109"/>
                <a:gd name="T17" fmla="*/ 4 h 50"/>
                <a:gd name="T18" fmla="*/ 109 w 109"/>
                <a:gd name="T19" fmla="*/ 0 h 50"/>
                <a:gd name="T20" fmla="*/ 109 w 10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50">
                  <a:moveTo>
                    <a:pt x="10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1" y="13"/>
                    <a:pt x="1" y="20"/>
                  </a:cubicBezTo>
                  <a:cubicBezTo>
                    <a:pt x="1" y="30"/>
                    <a:pt x="0" y="40"/>
                    <a:pt x="0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90" y="42"/>
                    <a:pt x="94" y="34"/>
                    <a:pt x="98" y="26"/>
                  </a:cubicBezTo>
                  <a:cubicBezTo>
                    <a:pt x="98" y="26"/>
                    <a:pt x="98" y="25"/>
                    <a:pt x="98" y="24"/>
                  </a:cubicBezTo>
                  <a:cubicBezTo>
                    <a:pt x="101" y="18"/>
                    <a:pt x="104" y="11"/>
                    <a:pt x="107" y="4"/>
                  </a:cubicBezTo>
                  <a:cubicBezTo>
                    <a:pt x="108" y="3"/>
                    <a:pt x="109" y="2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306" name="Freeform 66">
              <a:extLst>
                <a:ext uri="{FF2B5EF4-FFF2-40B4-BE49-F238E27FC236}">
                  <a16:creationId xmlns:a16="http://schemas.microsoft.com/office/drawing/2014/main" id="{89070B92-59CD-4B94-B5E0-63FB9D062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533" y="2913291"/>
              <a:ext cx="38085" cy="827713"/>
            </a:xfrm>
            <a:custGeom>
              <a:avLst/>
              <a:gdLst>
                <a:gd name="T0" fmla="*/ 0 w 22"/>
                <a:gd name="T1" fmla="*/ 259 h 457"/>
                <a:gd name="T2" fmla="*/ 0 w 22"/>
                <a:gd name="T3" fmla="*/ 457 h 457"/>
                <a:gd name="T4" fmla="*/ 0 w 22"/>
                <a:gd name="T5" fmla="*/ 457 h 457"/>
                <a:gd name="T6" fmla="*/ 0 w 22"/>
                <a:gd name="T7" fmla="*/ 457 h 457"/>
                <a:gd name="T8" fmla="*/ 0 w 22"/>
                <a:gd name="T9" fmla="*/ 457 h 457"/>
                <a:gd name="T10" fmla="*/ 0 w 22"/>
                <a:gd name="T11" fmla="*/ 457 h 457"/>
                <a:gd name="T12" fmla="*/ 0 w 22"/>
                <a:gd name="T13" fmla="*/ 457 h 457"/>
                <a:gd name="T14" fmla="*/ 0 w 22"/>
                <a:gd name="T15" fmla="*/ 457 h 457"/>
                <a:gd name="T16" fmla="*/ 0 w 22"/>
                <a:gd name="T17" fmla="*/ 457 h 457"/>
                <a:gd name="T18" fmla="*/ 0 w 22"/>
                <a:gd name="T19" fmla="*/ 456 h 457"/>
                <a:gd name="T20" fmla="*/ 0 w 22"/>
                <a:gd name="T21" fmla="*/ 456 h 457"/>
                <a:gd name="T22" fmla="*/ 0 w 22"/>
                <a:gd name="T23" fmla="*/ 456 h 457"/>
                <a:gd name="T24" fmla="*/ 0 w 22"/>
                <a:gd name="T25" fmla="*/ 456 h 457"/>
                <a:gd name="T26" fmla="*/ 0 w 22"/>
                <a:gd name="T27" fmla="*/ 456 h 457"/>
                <a:gd name="T28" fmla="*/ 0 w 22"/>
                <a:gd name="T29" fmla="*/ 456 h 457"/>
                <a:gd name="T30" fmla="*/ 0 w 22"/>
                <a:gd name="T31" fmla="*/ 456 h 457"/>
                <a:gd name="T32" fmla="*/ 0 w 22"/>
                <a:gd name="T33" fmla="*/ 456 h 457"/>
                <a:gd name="T34" fmla="*/ 0 w 22"/>
                <a:gd name="T35" fmla="*/ 455 h 457"/>
                <a:gd name="T36" fmla="*/ 1 w 22"/>
                <a:gd name="T37" fmla="*/ 453 h 457"/>
                <a:gd name="T38" fmla="*/ 1 w 22"/>
                <a:gd name="T39" fmla="*/ 453 h 457"/>
                <a:gd name="T40" fmla="*/ 1 w 22"/>
                <a:gd name="T41" fmla="*/ 453 h 457"/>
                <a:gd name="T42" fmla="*/ 1 w 22"/>
                <a:gd name="T43" fmla="*/ 453 h 457"/>
                <a:gd name="T44" fmla="*/ 1 w 22"/>
                <a:gd name="T45" fmla="*/ 452 h 457"/>
                <a:gd name="T46" fmla="*/ 19 w 22"/>
                <a:gd name="T47" fmla="*/ 307 h 457"/>
                <a:gd name="T48" fmla="*/ 21 w 22"/>
                <a:gd name="T49" fmla="*/ 259 h 457"/>
                <a:gd name="T50" fmla="*/ 21 w 22"/>
                <a:gd name="T51" fmla="*/ 209 h 457"/>
                <a:gd name="T52" fmla="*/ 1 w 22"/>
                <a:gd name="T53" fmla="*/ 0 h 457"/>
                <a:gd name="T54" fmla="*/ 1 w 22"/>
                <a:gd name="T55" fmla="*/ 0 h 457"/>
                <a:gd name="T56" fmla="*/ 1 w 22"/>
                <a:gd name="T57" fmla="*/ 0 h 457"/>
                <a:gd name="T58" fmla="*/ 1 w 22"/>
                <a:gd name="T59" fmla="*/ 0 h 457"/>
                <a:gd name="T60" fmla="*/ 1 w 22"/>
                <a:gd name="T61" fmla="*/ 0 h 457"/>
                <a:gd name="T62" fmla="*/ 1 w 22"/>
                <a:gd name="T63" fmla="*/ 0 h 457"/>
                <a:gd name="T64" fmla="*/ 1 w 22"/>
                <a:gd name="T65" fmla="*/ 0 h 457"/>
                <a:gd name="T66" fmla="*/ 1 w 22"/>
                <a:gd name="T67" fmla="*/ 0 h 457"/>
                <a:gd name="T68" fmla="*/ 1 w 22"/>
                <a:gd name="T69" fmla="*/ 0 h 457"/>
                <a:gd name="T70" fmla="*/ 1 w 22"/>
                <a:gd name="T71" fmla="*/ 0 h 457"/>
                <a:gd name="T72" fmla="*/ 1 w 22"/>
                <a:gd name="T73" fmla="*/ 0 h 457"/>
                <a:gd name="T74" fmla="*/ 0 w 22"/>
                <a:gd name="T75" fmla="*/ 0 h 457"/>
                <a:gd name="T76" fmla="*/ 0 w 22"/>
                <a:gd name="T77" fmla="*/ 0 h 457"/>
                <a:gd name="T78" fmla="*/ 0 w 22"/>
                <a:gd name="T79" fmla="*/ 0 h 457"/>
                <a:gd name="T80" fmla="*/ 0 w 22"/>
                <a:gd name="T81" fmla="*/ 0 h 457"/>
                <a:gd name="T82" fmla="*/ 0 w 22"/>
                <a:gd name="T83" fmla="*/ 0 h 457"/>
                <a:gd name="T84" fmla="*/ 0 w 22"/>
                <a:gd name="T85" fmla="*/ 0 h 457"/>
                <a:gd name="T86" fmla="*/ 0 w 22"/>
                <a:gd name="T87" fmla="*/ 0 h 457"/>
                <a:gd name="T88" fmla="*/ 0 w 22"/>
                <a:gd name="T89" fmla="*/ 0 h 457"/>
                <a:gd name="T90" fmla="*/ 0 w 22"/>
                <a:gd name="T91" fmla="*/ 0 h 457"/>
                <a:gd name="T92" fmla="*/ 0 w 22"/>
                <a:gd name="T9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" h="457">
                  <a:moveTo>
                    <a:pt x="0" y="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0" y="455"/>
                    <a:pt x="1" y="454"/>
                  </a:cubicBezTo>
                  <a:cubicBezTo>
                    <a:pt x="1" y="454"/>
                    <a:pt x="1" y="454"/>
                    <a:pt x="1" y="454"/>
                  </a:cubicBezTo>
                  <a:cubicBezTo>
                    <a:pt x="1" y="454"/>
                    <a:pt x="1" y="454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3"/>
                    <a:pt x="1" y="453"/>
                    <a:pt x="1" y="453"/>
                  </a:cubicBezTo>
                  <a:cubicBezTo>
                    <a:pt x="1" y="452"/>
                    <a:pt x="1" y="452"/>
                    <a:pt x="1" y="452"/>
                  </a:cubicBezTo>
                  <a:cubicBezTo>
                    <a:pt x="1" y="452"/>
                    <a:pt x="1" y="452"/>
                    <a:pt x="1" y="452"/>
                  </a:cubicBezTo>
                  <a:cubicBezTo>
                    <a:pt x="1" y="452"/>
                    <a:pt x="1" y="452"/>
                    <a:pt x="1" y="452"/>
                  </a:cubicBezTo>
                  <a:cubicBezTo>
                    <a:pt x="3" y="444"/>
                    <a:pt x="6" y="424"/>
                    <a:pt x="10" y="396"/>
                  </a:cubicBezTo>
                  <a:cubicBezTo>
                    <a:pt x="13" y="371"/>
                    <a:pt x="17" y="341"/>
                    <a:pt x="19" y="307"/>
                  </a:cubicBezTo>
                  <a:cubicBezTo>
                    <a:pt x="19" y="303"/>
                    <a:pt x="19" y="299"/>
                    <a:pt x="20" y="295"/>
                  </a:cubicBezTo>
                  <a:cubicBezTo>
                    <a:pt x="20" y="283"/>
                    <a:pt x="21" y="271"/>
                    <a:pt x="21" y="259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1" y="249"/>
                    <a:pt x="22" y="239"/>
                    <a:pt x="22" y="229"/>
                  </a:cubicBezTo>
                  <a:cubicBezTo>
                    <a:pt x="22" y="222"/>
                    <a:pt x="21" y="216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96"/>
                    <a:pt x="12" y="6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307" name="Freeform 67">
              <a:extLst>
                <a:ext uri="{FF2B5EF4-FFF2-40B4-BE49-F238E27FC236}">
                  <a16:creationId xmlns:a16="http://schemas.microsoft.com/office/drawing/2014/main" id="{3E77BAD2-FA6E-4F97-9C26-A72AEDAC3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533" y="2214710"/>
              <a:ext cx="162920" cy="328122"/>
            </a:xfrm>
            <a:custGeom>
              <a:avLst/>
              <a:gdLst>
                <a:gd name="T0" fmla="*/ 0 w 91"/>
                <a:gd name="T1" fmla="*/ 0 h 182"/>
                <a:gd name="T2" fmla="*/ 0 w 91"/>
                <a:gd name="T3" fmla="*/ 23 h 182"/>
                <a:gd name="T4" fmla="*/ 0 w 91"/>
                <a:gd name="T5" fmla="*/ 23 h 182"/>
                <a:gd name="T6" fmla="*/ 67 w 91"/>
                <a:gd name="T7" fmla="*/ 91 h 182"/>
                <a:gd name="T8" fmla="*/ 67 w 91"/>
                <a:gd name="T9" fmla="*/ 91 h 182"/>
                <a:gd name="T10" fmla="*/ 67 w 91"/>
                <a:gd name="T11" fmla="*/ 91 h 182"/>
                <a:gd name="T12" fmla="*/ 67 w 91"/>
                <a:gd name="T13" fmla="*/ 91 h 182"/>
                <a:gd name="T14" fmla="*/ 67 w 91"/>
                <a:gd name="T15" fmla="*/ 91 h 182"/>
                <a:gd name="T16" fmla="*/ 0 w 91"/>
                <a:gd name="T17" fmla="*/ 158 h 182"/>
                <a:gd name="T18" fmla="*/ 0 w 91"/>
                <a:gd name="T19" fmla="*/ 182 h 182"/>
                <a:gd name="T20" fmla="*/ 91 w 91"/>
                <a:gd name="T21" fmla="*/ 91 h 182"/>
                <a:gd name="T22" fmla="*/ 0 w 91"/>
                <a:gd name="T2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82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7" y="23"/>
                    <a:pt x="67" y="54"/>
                    <a:pt x="67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7" y="128"/>
                    <a:pt x="37" y="158"/>
                    <a:pt x="0" y="158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50" y="182"/>
                    <a:pt x="91" y="141"/>
                    <a:pt x="91" y="91"/>
                  </a:cubicBezTo>
                  <a:cubicBezTo>
                    <a:pt x="91" y="40"/>
                    <a:pt x="50" y="0"/>
                    <a:pt x="0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prstClr val="black"/>
                </a:solidFill>
                <a:latin typeface="Lato Light"/>
              </a:endParaRPr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693A5EFB-0F57-4DF7-8A61-D30565C0D8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78" t="16776" r="41082" b="6065"/>
          <a:stretch/>
        </p:blipFill>
        <p:spPr>
          <a:xfrm>
            <a:off x="298450" y="1103313"/>
            <a:ext cx="3570288" cy="4581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Elementos multimedia en línea 5" title="Mￃﾺsica Instrumental Cristiana - ABRES CAMINO | MILAGROSO | LO ￃﾚNICO QUE QUIERO| Mￃﾺsica Para Orar">
            <a:hlinkClick r:id="" action="ppaction://media"/>
            <a:extLst>
              <a:ext uri="{FF2B5EF4-FFF2-40B4-BE49-F238E27FC236}">
                <a16:creationId xmlns:a16="http://schemas.microsoft.com/office/drawing/2014/main" id="{BFA16F43-0C2E-402E-97FA-3192F461235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288213" y="2374900"/>
            <a:ext cx="4746625" cy="267017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259" grpId="0" animBg="1"/>
      <p:bldP spid="266" grpId="0" animBg="1"/>
      <p:bldP spid="2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97">
            <a:extLst>
              <a:ext uri="{FF2B5EF4-FFF2-40B4-BE49-F238E27FC236}">
                <a16:creationId xmlns:a16="http://schemas.microsoft.com/office/drawing/2014/main" id="{F024CEE9-F031-419F-8FE5-DC4A08EBCE16}"/>
              </a:ext>
            </a:extLst>
          </p:cNvPr>
          <p:cNvGrpSpPr>
            <a:grpSpLocks/>
          </p:cNvGrpSpPr>
          <p:nvPr/>
        </p:nvGrpSpPr>
        <p:grpSpPr bwMode="auto">
          <a:xfrm>
            <a:off x="6353175" y="1562100"/>
            <a:ext cx="4867275" cy="3733800"/>
            <a:chOff x="8339138" y="5129213"/>
            <a:chExt cx="798512" cy="612775"/>
          </a:xfrm>
        </p:grpSpPr>
        <p:sp>
          <p:nvSpPr>
            <p:cNvPr id="74758" name="Freeform 1374">
              <a:extLst>
                <a:ext uri="{FF2B5EF4-FFF2-40B4-BE49-F238E27FC236}">
                  <a16:creationId xmlns:a16="http://schemas.microsoft.com/office/drawing/2014/main" id="{3EE6090E-2BA5-44E6-A2A4-34A36084C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475" y="5503863"/>
              <a:ext cx="0" cy="1587"/>
            </a:xfrm>
            <a:custGeom>
              <a:avLst/>
              <a:gdLst>
                <a:gd name="T0" fmla="*/ 0 h 1"/>
                <a:gd name="T1" fmla="*/ 1587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59" name="Freeform 1375">
              <a:extLst>
                <a:ext uri="{FF2B5EF4-FFF2-40B4-BE49-F238E27FC236}">
                  <a16:creationId xmlns:a16="http://schemas.microsoft.com/office/drawing/2014/main" id="{A47C8AC6-CB3D-4079-A363-B70B72753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8" y="5151438"/>
              <a:ext cx="1588" cy="1587"/>
            </a:xfrm>
            <a:custGeom>
              <a:avLst/>
              <a:gdLst>
                <a:gd name="T0" fmla="*/ 0 w 5"/>
                <a:gd name="T1" fmla="*/ 0 h 3"/>
                <a:gd name="T2" fmla="*/ 1588 w 5"/>
                <a:gd name="T3" fmla="*/ 1587 h 3"/>
                <a:gd name="T4" fmla="*/ 0 w 5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2" y="1"/>
                    <a:pt x="4" y="2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0" name="Freeform 1376">
              <a:extLst>
                <a:ext uri="{FF2B5EF4-FFF2-40B4-BE49-F238E27FC236}">
                  <a16:creationId xmlns:a16="http://schemas.microsoft.com/office/drawing/2014/main" id="{070B2207-20E8-4323-86EB-ABACAF646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539273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1" name="Freeform 1377">
              <a:extLst>
                <a:ext uri="{FF2B5EF4-FFF2-40B4-BE49-F238E27FC236}">
                  <a16:creationId xmlns:a16="http://schemas.microsoft.com/office/drawing/2014/main" id="{F697891E-0355-48AB-BFAC-DF6FB078A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9025" y="5149850"/>
              <a:ext cx="1588" cy="0"/>
            </a:xfrm>
            <a:custGeom>
              <a:avLst/>
              <a:gdLst>
                <a:gd name="T0" fmla="*/ 0 w 5"/>
                <a:gd name="T1" fmla="*/ 0 h 2"/>
                <a:gd name="T2" fmla="*/ 1588 w 5"/>
                <a:gd name="T3" fmla="*/ 1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1" y="0"/>
                    <a:pt x="3" y="1"/>
                    <a:pt x="5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2" name="Freeform 1378">
              <a:extLst>
                <a:ext uri="{FF2B5EF4-FFF2-40B4-BE49-F238E27FC236}">
                  <a16:creationId xmlns:a16="http://schemas.microsoft.com/office/drawing/2014/main" id="{CDB33D3C-BCEE-4AFB-B601-9C2975867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38" y="5148263"/>
              <a:ext cx="7938" cy="0"/>
            </a:xfrm>
            <a:custGeom>
              <a:avLst/>
              <a:gdLst>
                <a:gd name="T0" fmla="*/ 7938 w 19"/>
                <a:gd name="T1" fmla="*/ 0 h 1"/>
                <a:gd name="T2" fmla="*/ 0 w 19"/>
                <a:gd name="T3" fmla="*/ 1 h 1"/>
                <a:gd name="T4" fmla="*/ 7938 w 19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1">
                  <a:moveTo>
                    <a:pt x="19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6" y="0"/>
                    <a:pt x="12" y="0"/>
                    <a:pt x="19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3" name="Freeform 1379">
              <a:extLst>
                <a:ext uri="{FF2B5EF4-FFF2-40B4-BE49-F238E27FC236}">
                  <a16:creationId xmlns:a16="http://schemas.microsoft.com/office/drawing/2014/main" id="{447EA04C-C28B-4CBF-AD15-D4444D3BA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850" y="5148263"/>
              <a:ext cx="3175" cy="1587"/>
            </a:xfrm>
            <a:custGeom>
              <a:avLst/>
              <a:gdLst>
                <a:gd name="T0" fmla="*/ 0 w 6"/>
                <a:gd name="T1" fmla="*/ 0 h 2"/>
                <a:gd name="T2" fmla="*/ 3175 w 6"/>
                <a:gd name="T3" fmla="*/ 1587 h 2"/>
                <a:gd name="T4" fmla="*/ 0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2" y="1"/>
                    <a:pt x="4" y="1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4" name="Freeform 1380">
              <a:extLst>
                <a:ext uri="{FF2B5EF4-FFF2-40B4-BE49-F238E27FC236}">
                  <a16:creationId xmlns:a16="http://schemas.microsoft.com/office/drawing/2014/main" id="{7C67AE79-79B6-4109-BB8A-5F415B94A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5502275"/>
              <a:ext cx="0" cy="1587"/>
            </a:xfrm>
            <a:custGeom>
              <a:avLst/>
              <a:gdLst>
                <a:gd name="T0" fmla="*/ 0 w 1"/>
                <a:gd name="T1" fmla="*/ 1587 h 1"/>
                <a:gd name="T2" fmla="*/ 1 w 1"/>
                <a:gd name="T3" fmla="*/ 0 h 1"/>
                <a:gd name="T4" fmla="*/ 0 w 1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5" name="Freeform 1381">
              <a:extLst>
                <a:ext uri="{FF2B5EF4-FFF2-40B4-BE49-F238E27FC236}">
                  <a16:creationId xmlns:a16="http://schemas.microsoft.com/office/drawing/2014/main" id="{A0B1ABBA-E2B8-4671-9703-D87D02578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75" y="5148263"/>
              <a:ext cx="3175" cy="0"/>
            </a:xfrm>
            <a:custGeom>
              <a:avLst/>
              <a:gdLst>
                <a:gd name="T0" fmla="*/ 0 w 6"/>
                <a:gd name="T1" fmla="*/ 0 h 1"/>
                <a:gd name="T2" fmla="*/ 3175 w 6"/>
                <a:gd name="T3" fmla="*/ 1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2" y="1"/>
                    <a:pt x="4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6" name="Freeform 1382">
              <a:extLst>
                <a:ext uri="{FF2B5EF4-FFF2-40B4-BE49-F238E27FC236}">
                  <a16:creationId xmlns:a16="http://schemas.microsoft.com/office/drawing/2014/main" id="{1CC2630E-B65D-49BF-8DB9-32653B4B9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0" y="5149850"/>
              <a:ext cx="1588" cy="1587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587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7" name="Freeform 1383">
              <a:extLst>
                <a:ext uri="{FF2B5EF4-FFF2-40B4-BE49-F238E27FC236}">
                  <a16:creationId xmlns:a16="http://schemas.microsoft.com/office/drawing/2014/main" id="{1DB4357A-53CA-4EE9-994D-E6CCF390A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54991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8" name="Freeform 1384">
              <a:extLst>
                <a:ext uri="{FF2B5EF4-FFF2-40B4-BE49-F238E27FC236}">
                  <a16:creationId xmlns:a16="http://schemas.microsoft.com/office/drawing/2014/main" id="{0A2754F8-98C8-472F-8621-ADB2394BD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6663" y="5378450"/>
              <a:ext cx="1588" cy="1587"/>
            </a:xfrm>
            <a:custGeom>
              <a:avLst/>
              <a:gdLst>
                <a:gd name="T0" fmla="*/ 0 w 2"/>
                <a:gd name="T1" fmla="*/ 1587 h 2"/>
                <a:gd name="T2" fmla="*/ 1588 w 2"/>
                <a:gd name="T3" fmla="*/ 0 h 2"/>
                <a:gd name="T4" fmla="*/ 0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69" name="Freeform 1385">
              <a:extLst>
                <a:ext uri="{FF2B5EF4-FFF2-40B4-BE49-F238E27FC236}">
                  <a16:creationId xmlns:a16="http://schemas.microsoft.com/office/drawing/2014/main" id="{6F8B4B59-AA24-4E08-947C-48ED76610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25" y="5499100"/>
              <a:ext cx="0" cy="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1 w 3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0" name="Freeform 1386">
              <a:extLst>
                <a:ext uri="{FF2B5EF4-FFF2-40B4-BE49-F238E27FC236}">
                  <a16:creationId xmlns:a16="http://schemas.microsoft.com/office/drawing/2014/main" id="{C1FF6CEC-47C9-4949-B1A2-074862DB69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2000" y="5148263"/>
              <a:ext cx="496888" cy="503237"/>
            </a:xfrm>
            <a:custGeom>
              <a:avLst/>
              <a:gdLst>
                <a:gd name="T0" fmla="*/ 17542 w 1133"/>
                <a:gd name="T1" fmla="*/ 251399 h 1145"/>
                <a:gd name="T2" fmla="*/ 109201 w 1133"/>
                <a:gd name="T3" fmla="*/ 356881 h 1145"/>
                <a:gd name="T4" fmla="*/ 116657 w 1133"/>
                <a:gd name="T5" fmla="*/ 380175 h 1145"/>
                <a:gd name="T6" fmla="*/ 99992 w 1133"/>
                <a:gd name="T7" fmla="*/ 468955 h 1145"/>
                <a:gd name="T8" fmla="*/ 99992 w 1133"/>
                <a:gd name="T9" fmla="*/ 468955 h 1145"/>
                <a:gd name="T10" fmla="*/ 120604 w 1133"/>
                <a:gd name="T11" fmla="*/ 488733 h 1145"/>
                <a:gd name="T12" fmla="*/ 194720 w 1133"/>
                <a:gd name="T13" fmla="*/ 494447 h 1145"/>
                <a:gd name="T14" fmla="*/ 252610 w 1133"/>
                <a:gd name="T15" fmla="*/ 465000 h 1145"/>
                <a:gd name="T16" fmla="*/ 287257 w 1133"/>
                <a:gd name="T17" fmla="*/ 445222 h 1145"/>
                <a:gd name="T18" fmla="*/ 288134 w 1133"/>
                <a:gd name="T19" fmla="*/ 444782 h 1145"/>
                <a:gd name="T20" fmla="*/ 295589 w 1133"/>
                <a:gd name="T21" fmla="*/ 442145 h 1145"/>
                <a:gd name="T22" fmla="*/ 308307 w 1133"/>
                <a:gd name="T23" fmla="*/ 438629 h 1145"/>
                <a:gd name="T24" fmla="*/ 324973 w 1133"/>
                <a:gd name="T25" fmla="*/ 439069 h 1145"/>
                <a:gd name="T26" fmla="*/ 381108 w 1133"/>
                <a:gd name="T27" fmla="*/ 456210 h 1145"/>
                <a:gd name="T28" fmla="*/ 454786 w 1133"/>
                <a:gd name="T29" fmla="*/ 450936 h 1145"/>
                <a:gd name="T30" fmla="*/ 493380 w 1133"/>
                <a:gd name="T31" fmla="*/ 393360 h 1145"/>
                <a:gd name="T32" fmla="*/ 489432 w 1133"/>
                <a:gd name="T33" fmla="*/ 377538 h 1145"/>
                <a:gd name="T34" fmla="*/ 496888 w 1133"/>
                <a:gd name="T35" fmla="*/ 357320 h 1145"/>
                <a:gd name="T36" fmla="*/ 496888 w 1133"/>
                <a:gd name="T37" fmla="*/ 357320 h 1145"/>
                <a:gd name="T38" fmla="*/ 486363 w 1133"/>
                <a:gd name="T39" fmla="*/ 298426 h 1145"/>
                <a:gd name="T40" fmla="*/ 463119 w 1133"/>
                <a:gd name="T41" fmla="*/ 250959 h 1145"/>
                <a:gd name="T42" fmla="*/ 449085 w 1133"/>
                <a:gd name="T43" fmla="*/ 269858 h 1145"/>
                <a:gd name="T44" fmla="*/ 409176 w 1133"/>
                <a:gd name="T45" fmla="*/ 276011 h 1145"/>
                <a:gd name="T46" fmla="*/ 398651 w 1133"/>
                <a:gd name="T47" fmla="*/ 246564 h 1145"/>
                <a:gd name="T48" fmla="*/ 410492 w 1133"/>
                <a:gd name="T49" fmla="*/ 202613 h 1145"/>
                <a:gd name="T50" fmla="*/ 407860 w 1133"/>
                <a:gd name="T51" fmla="*/ 210085 h 1145"/>
                <a:gd name="T52" fmla="*/ 394704 w 1133"/>
                <a:gd name="T53" fmla="*/ 190747 h 1145"/>
                <a:gd name="T54" fmla="*/ 381108 w 1133"/>
                <a:gd name="T55" fmla="*/ 166134 h 1145"/>
                <a:gd name="T56" fmla="*/ 378038 w 1133"/>
                <a:gd name="T57" fmla="*/ 159981 h 1145"/>
                <a:gd name="T58" fmla="*/ 375407 w 1133"/>
                <a:gd name="T59" fmla="*/ 153828 h 1145"/>
                <a:gd name="T60" fmla="*/ 373214 w 1133"/>
                <a:gd name="T61" fmla="*/ 147235 h 1145"/>
                <a:gd name="T62" fmla="*/ 327604 w 1133"/>
                <a:gd name="T63" fmla="*/ 24173 h 1145"/>
                <a:gd name="T64" fmla="*/ 312254 w 1133"/>
                <a:gd name="T65" fmla="*/ 0 h 1145"/>
                <a:gd name="T66" fmla="*/ 301729 w 1133"/>
                <a:gd name="T67" fmla="*/ 5274 h 1145"/>
                <a:gd name="T68" fmla="*/ 213579 w 1133"/>
                <a:gd name="T69" fmla="*/ 162179 h 1145"/>
                <a:gd name="T70" fmla="*/ 166214 w 1133"/>
                <a:gd name="T71" fmla="*/ 196021 h 1145"/>
                <a:gd name="T72" fmla="*/ 11841 w 1133"/>
                <a:gd name="T73" fmla="*/ 217117 h 1145"/>
                <a:gd name="T74" fmla="*/ 3508 w 1133"/>
                <a:gd name="T75" fmla="*/ 231621 h 1145"/>
                <a:gd name="T76" fmla="*/ 17542 w 1133"/>
                <a:gd name="T77" fmla="*/ 251399 h 1145"/>
                <a:gd name="T78" fmla="*/ 236384 w 1133"/>
                <a:gd name="T79" fmla="*/ 163058 h 1145"/>
                <a:gd name="T80" fmla="*/ 292519 w 1133"/>
                <a:gd name="T81" fmla="*/ 47906 h 1145"/>
                <a:gd name="T82" fmla="*/ 281117 w 1133"/>
                <a:gd name="T83" fmla="*/ 90099 h 1145"/>
                <a:gd name="T84" fmla="*/ 251295 w 1133"/>
                <a:gd name="T85" fmla="*/ 168771 h 1145"/>
                <a:gd name="T86" fmla="*/ 236384 w 1133"/>
                <a:gd name="T87" fmla="*/ 163058 h 1145"/>
                <a:gd name="T88" fmla="*/ 41663 w 1133"/>
                <a:gd name="T89" fmla="*/ 227665 h 1145"/>
                <a:gd name="T90" fmla="*/ 79379 w 1133"/>
                <a:gd name="T91" fmla="*/ 227665 h 1145"/>
                <a:gd name="T92" fmla="*/ 80256 w 1133"/>
                <a:gd name="T93" fmla="*/ 267661 h 1145"/>
                <a:gd name="T94" fmla="*/ 104816 w 1133"/>
                <a:gd name="T95" fmla="*/ 316006 h 1145"/>
                <a:gd name="T96" fmla="*/ 41663 w 1133"/>
                <a:gd name="T97" fmla="*/ 227665 h 11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133" h="1145">
                  <a:moveTo>
                    <a:pt x="40" y="572"/>
                  </a:moveTo>
                  <a:cubicBezTo>
                    <a:pt x="111" y="653"/>
                    <a:pt x="178" y="731"/>
                    <a:pt x="249" y="812"/>
                  </a:cubicBezTo>
                  <a:cubicBezTo>
                    <a:pt x="262" y="827"/>
                    <a:pt x="269" y="845"/>
                    <a:pt x="266" y="865"/>
                  </a:cubicBezTo>
                  <a:cubicBezTo>
                    <a:pt x="252" y="932"/>
                    <a:pt x="240" y="1000"/>
                    <a:pt x="228" y="1067"/>
                  </a:cubicBezTo>
                  <a:cubicBezTo>
                    <a:pt x="228" y="1067"/>
                    <a:pt x="228" y="1067"/>
                    <a:pt x="228" y="1067"/>
                  </a:cubicBezTo>
                  <a:cubicBezTo>
                    <a:pt x="240" y="1084"/>
                    <a:pt x="256" y="1100"/>
                    <a:pt x="275" y="1112"/>
                  </a:cubicBezTo>
                  <a:cubicBezTo>
                    <a:pt x="324" y="1145"/>
                    <a:pt x="390" y="1143"/>
                    <a:pt x="444" y="1125"/>
                  </a:cubicBezTo>
                  <a:cubicBezTo>
                    <a:pt x="491" y="1108"/>
                    <a:pt x="534" y="1084"/>
                    <a:pt x="576" y="1058"/>
                  </a:cubicBezTo>
                  <a:cubicBezTo>
                    <a:pt x="601" y="1042"/>
                    <a:pt x="627" y="1026"/>
                    <a:pt x="655" y="1013"/>
                  </a:cubicBezTo>
                  <a:cubicBezTo>
                    <a:pt x="655" y="1013"/>
                    <a:pt x="656" y="1012"/>
                    <a:pt x="657" y="1012"/>
                  </a:cubicBezTo>
                  <a:cubicBezTo>
                    <a:pt x="663" y="1010"/>
                    <a:pt x="669" y="1008"/>
                    <a:pt x="674" y="1006"/>
                  </a:cubicBezTo>
                  <a:cubicBezTo>
                    <a:pt x="684" y="1003"/>
                    <a:pt x="693" y="1000"/>
                    <a:pt x="703" y="998"/>
                  </a:cubicBezTo>
                  <a:cubicBezTo>
                    <a:pt x="716" y="998"/>
                    <a:pt x="728" y="998"/>
                    <a:pt x="741" y="999"/>
                  </a:cubicBezTo>
                  <a:cubicBezTo>
                    <a:pt x="785" y="1007"/>
                    <a:pt x="826" y="1025"/>
                    <a:pt x="869" y="1038"/>
                  </a:cubicBezTo>
                  <a:cubicBezTo>
                    <a:pt x="923" y="1053"/>
                    <a:pt x="987" y="1058"/>
                    <a:pt x="1037" y="1026"/>
                  </a:cubicBezTo>
                  <a:cubicBezTo>
                    <a:pt x="1085" y="995"/>
                    <a:pt x="1113" y="947"/>
                    <a:pt x="1125" y="895"/>
                  </a:cubicBezTo>
                  <a:cubicBezTo>
                    <a:pt x="1122" y="883"/>
                    <a:pt x="1118" y="871"/>
                    <a:pt x="1116" y="859"/>
                  </a:cubicBezTo>
                  <a:cubicBezTo>
                    <a:pt x="1115" y="846"/>
                    <a:pt x="1122" y="828"/>
                    <a:pt x="1133" y="813"/>
                  </a:cubicBezTo>
                  <a:cubicBezTo>
                    <a:pt x="1133" y="813"/>
                    <a:pt x="1133" y="813"/>
                    <a:pt x="1133" y="813"/>
                  </a:cubicBezTo>
                  <a:cubicBezTo>
                    <a:pt x="1132" y="767"/>
                    <a:pt x="1123" y="720"/>
                    <a:pt x="1109" y="679"/>
                  </a:cubicBezTo>
                  <a:cubicBezTo>
                    <a:pt x="1095" y="641"/>
                    <a:pt x="1078" y="604"/>
                    <a:pt x="1056" y="571"/>
                  </a:cubicBezTo>
                  <a:cubicBezTo>
                    <a:pt x="1046" y="586"/>
                    <a:pt x="1036" y="600"/>
                    <a:pt x="1024" y="614"/>
                  </a:cubicBezTo>
                  <a:cubicBezTo>
                    <a:pt x="997" y="644"/>
                    <a:pt x="964" y="641"/>
                    <a:pt x="933" y="628"/>
                  </a:cubicBezTo>
                  <a:cubicBezTo>
                    <a:pt x="910" y="618"/>
                    <a:pt x="903" y="598"/>
                    <a:pt x="909" y="561"/>
                  </a:cubicBezTo>
                  <a:cubicBezTo>
                    <a:pt x="914" y="526"/>
                    <a:pt x="926" y="494"/>
                    <a:pt x="936" y="461"/>
                  </a:cubicBezTo>
                  <a:cubicBezTo>
                    <a:pt x="934" y="467"/>
                    <a:pt x="932" y="472"/>
                    <a:pt x="930" y="478"/>
                  </a:cubicBezTo>
                  <a:cubicBezTo>
                    <a:pt x="920" y="464"/>
                    <a:pt x="910" y="449"/>
                    <a:pt x="900" y="434"/>
                  </a:cubicBezTo>
                  <a:cubicBezTo>
                    <a:pt x="889" y="416"/>
                    <a:pt x="878" y="397"/>
                    <a:pt x="869" y="378"/>
                  </a:cubicBezTo>
                  <a:cubicBezTo>
                    <a:pt x="867" y="374"/>
                    <a:pt x="864" y="369"/>
                    <a:pt x="862" y="364"/>
                  </a:cubicBezTo>
                  <a:cubicBezTo>
                    <a:pt x="861" y="362"/>
                    <a:pt x="858" y="352"/>
                    <a:pt x="856" y="350"/>
                  </a:cubicBezTo>
                  <a:cubicBezTo>
                    <a:pt x="854" y="345"/>
                    <a:pt x="852" y="340"/>
                    <a:pt x="851" y="335"/>
                  </a:cubicBezTo>
                  <a:cubicBezTo>
                    <a:pt x="816" y="241"/>
                    <a:pt x="796" y="144"/>
                    <a:pt x="747" y="55"/>
                  </a:cubicBezTo>
                  <a:cubicBezTo>
                    <a:pt x="736" y="36"/>
                    <a:pt x="725" y="18"/>
                    <a:pt x="712" y="0"/>
                  </a:cubicBezTo>
                  <a:cubicBezTo>
                    <a:pt x="703" y="2"/>
                    <a:pt x="695" y="6"/>
                    <a:pt x="688" y="12"/>
                  </a:cubicBezTo>
                  <a:cubicBezTo>
                    <a:pt x="670" y="29"/>
                    <a:pt x="532" y="263"/>
                    <a:pt x="487" y="369"/>
                  </a:cubicBezTo>
                  <a:cubicBezTo>
                    <a:pt x="468" y="414"/>
                    <a:pt x="431" y="443"/>
                    <a:pt x="379" y="446"/>
                  </a:cubicBezTo>
                  <a:cubicBezTo>
                    <a:pt x="341" y="449"/>
                    <a:pt x="66" y="480"/>
                    <a:pt x="27" y="494"/>
                  </a:cubicBezTo>
                  <a:cubicBezTo>
                    <a:pt x="5" y="501"/>
                    <a:pt x="0" y="507"/>
                    <a:pt x="8" y="527"/>
                  </a:cubicBezTo>
                  <a:cubicBezTo>
                    <a:pt x="15" y="544"/>
                    <a:pt x="28" y="558"/>
                    <a:pt x="40" y="572"/>
                  </a:cubicBezTo>
                  <a:close/>
                  <a:moveTo>
                    <a:pt x="539" y="371"/>
                  </a:moveTo>
                  <a:cubicBezTo>
                    <a:pt x="552" y="293"/>
                    <a:pt x="660" y="133"/>
                    <a:pt x="667" y="109"/>
                  </a:cubicBezTo>
                  <a:cubicBezTo>
                    <a:pt x="672" y="89"/>
                    <a:pt x="686" y="81"/>
                    <a:pt x="641" y="205"/>
                  </a:cubicBezTo>
                  <a:cubicBezTo>
                    <a:pt x="632" y="231"/>
                    <a:pt x="588" y="361"/>
                    <a:pt x="573" y="384"/>
                  </a:cubicBezTo>
                  <a:cubicBezTo>
                    <a:pt x="562" y="401"/>
                    <a:pt x="536" y="391"/>
                    <a:pt x="539" y="371"/>
                  </a:cubicBezTo>
                  <a:close/>
                  <a:moveTo>
                    <a:pt x="95" y="518"/>
                  </a:moveTo>
                  <a:cubicBezTo>
                    <a:pt x="105" y="501"/>
                    <a:pt x="199" y="509"/>
                    <a:pt x="181" y="518"/>
                  </a:cubicBezTo>
                  <a:cubicBezTo>
                    <a:pt x="154" y="531"/>
                    <a:pt x="177" y="598"/>
                    <a:pt x="183" y="609"/>
                  </a:cubicBezTo>
                  <a:cubicBezTo>
                    <a:pt x="224" y="680"/>
                    <a:pt x="254" y="733"/>
                    <a:pt x="239" y="719"/>
                  </a:cubicBezTo>
                  <a:cubicBezTo>
                    <a:pt x="220" y="701"/>
                    <a:pt x="81" y="540"/>
                    <a:pt x="95" y="518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1" name="Freeform 1387">
              <a:extLst>
                <a:ext uri="{FF2B5EF4-FFF2-40B4-BE49-F238E27FC236}">
                  <a16:creationId xmlns:a16="http://schemas.microsoft.com/office/drawing/2014/main" id="{920C3C28-2DD4-464F-9308-A653F4B47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650" y="5500688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2" name="Freeform 1388">
              <a:extLst>
                <a:ext uri="{FF2B5EF4-FFF2-40B4-BE49-F238E27FC236}">
                  <a16:creationId xmlns:a16="http://schemas.microsoft.com/office/drawing/2014/main" id="{ECD46042-FD5C-47EB-BCF3-40D0BBA6B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488" y="5386388"/>
              <a:ext cx="0" cy="0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3" name="Freeform 1389">
              <a:extLst>
                <a:ext uri="{FF2B5EF4-FFF2-40B4-BE49-F238E27FC236}">
                  <a16:creationId xmlns:a16="http://schemas.microsoft.com/office/drawing/2014/main" id="{05A56FE4-BF22-4A27-8504-BB3E2BA59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88" y="5316538"/>
              <a:ext cx="242888" cy="168275"/>
            </a:xfrm>
            <a:custGeom>
              <a:avLst/>
              <a:gdLst>
                <a:gd name="T0" fmla="*/ 9207 w 554"/>
                <a:gd name="T1" fmla="*/ 99654 h 385"/>
                <a:gd name="T2" fmla="*/ 31567 w 554"/>
                <a:gd name="T3" fmla="*/ 98343 h 385"/>
                <a:gd name="T4" fmla="*/ 40774 w 554"/>
                <a:gd name="T5" fmla="*/ 87416 h 385"/>
                <a:gd name="T6" fmla="*/ 66202 w 554"/>
                <a:gd name="T7" fmla="*/ 41959 h 385"/>
                <a:gd name="T8" fmla="*/ 94700 w 554"/>
                <a:gd name="T9" fmla="*/ 28847 h 385"/>
                <a:gd name="T10" fmla="*/ 130651 w 554"/>
                <a:gd name="T11" fmla="*/ 40648 h 385"/>
                <a:gd name="T12" fmla="*/ 187646 w 554"/>
                <a:gd name="T13" fmla="*/ 64250 h 385"/>
                <a:gd name="T14" fmla="*/ 188962 w 554"/>
                <a:gd name="T15" fmla="*/ 106210 h 385"/>
                <a:gd name="T16" fmla="*/ 174055 w 554"/>
                <a:gd name="T17" fmla="*/ 112766 h 385"/>
                <a:gd name="T18" fmla="*/ 126705 w 554"/>
                <a:gd name="T19" fmla="*/ 131123 h 385"/>
                <a:gd name="T20" fmla="*/ 108291 w 554"/>
                <a:gd name="T21" fmla="*/ 149918 h 385"/>
                <a:gd name="T22" fmla="*/ 124075 w 554"/>
                <a:gd name="T23" fmla="*/ 166090 h 385"/>
                <a:gd name="T24" fmla="*/ 212198 w 554"/>
                <a:gd name="T25" fmla="*/ 138991 h 385"/>
                <a:gd name="T26" fmla="*/ 238942 w 554"/>
                <a:gd name="T27" fmla="*/ 90475 h 385"/>
                <a:gd name="T28" fmla="*/ 218336 w 554"/>
                <a:gd name="T29" fmla="*/ 47204 h 385"/>
                <a:gd name="T30" fmla="*/ 205183 w 554"/>
                <a:gd name="T31" fmla="*/ 41085 h 385"/>
                <a:gd name="T32" fmla="*/ 115306 w 554"/>
                <a:gd name="T33" fmla="*/ 13986 h 385"/>
                <a:gd name="T34" fmla="*/ 96454 w 554"/>
                <a:gd name="T35" fmla="*/ 1748 h 385"/>
                <a:gd name="T36" fmla="*/ 42966 w 554"/>
                <a:gd name="T37" fmla="*/ 6556 h 385"/>
                <a:gd name="T38" fmla="*/ 17537 w 554"/>
                <a:gd name="T39" fmla="*/ 24476 h 385"/>
                <a:gd name="T40" fmla="*/ 877 w 554"/>
                <a:gd name="T41" fmla="*/ 83045 h 385"/>
                <a:gd name="T42" fmla="*/ 9207 w 554"/>
                <a:gd name="T43" fmla="*/ 99654 h 3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4" h="385">
                  <a:moveTo>
                    <a:pt x="21" y="228"/>
                  </a:moveTo>
                  <a:cubicBezTo>
                    <a:pt x="39" y="237"/>
                    <a:pt x="56" y="237"/>
                    <a:pt x="72" y="225"/>
                  </a:cubicBezTo>
                  <a:cubicBezTo>
                    <a:pt x="80" y="219"/>
                    <a:pt x="88" y="210"/>
                    <a:pt x="93" y="200"/>
                  </a:cubicBezTo>
                  <a:cubicBezTo>
                    <a:pt x="114" y="166"/>
                    <a:pt x="135" y="132"/>
                    <a:pt x="151" y="96"/>
                  </a:cubicBezTo>
                  <a:cubicBezTo>
                    <a:pt x="168" y="59"/>
                    <a:pt x="175" y="55"/>
                    <a:pt x="216" y="66"/>
                  </a:cubicBezTo>
                  <a:cubicBezTo>
                    <a:pt x="244" y="74"/>
                    <a:pt x="271" y="83"/>
                    <a:pt x="298" y="93"/>
                  </a:cubicBezTo>
                  <a:cubicBezTo>
                    <a:pt x="342" y="109"/>
                    <a:pt x="388" y="122"/>
                    <a:pt x="428" y="147"/>
                  </a:cubicBezTo>
                  <a:cubicBezTo>
                    <a:pt x="481" y="180"/>
                    <a:pt x="480" y="211"/>
                    <a:pt x="431" y="243"/>
                  </a:cubicBezTo>
                  <a:cubicBezTo>
                    <a:pt x="420" y="249"/>
                    <a:pt x="408" y="253"/>
                    <a:pt x="397" y="258"/>
                  </a:cubicBezTo>
                  <a:cubicBezTo>
                    <a:pt x="361" y="272"/>
                    <a:pt x="325" y="286"/>
                    <a:pt x="289" y="300"/>
                  </a:cubicBezTo>
                  <a:cubicBezTo>
                    <a:pt x="267" y="309"/>
                    <a:pt x="250" y="318"/>
                    <a:pt x="247" y="343"/>
                  </a:cubicBezTo>
                  <a:cubicBezTo>
                    <a:pt x="244" y="369"/>
                    <a:pt x="257" y="385"/>
                    <a:pt x="283" y="380"/>
                  </a:cubicBezTo>
                  <a:cubicBezTo>
                    <a:pt x="353" y="368"/>
                    <a:pt x="420" y="349"/>
                    <a:pt x="484" y="318"/>
                  </a:cubicBezTo>
                  <a:cubicBezTo>
                    <a:pt x="527" y="296"/>
                    <a:pt x="554" y="255"/>
                    <a:pt x="545" y="207"/>
                  </a:cubicBezTo>
                  <a:cubicBezTo>
                    <a:pt x="538" y="168"/>
                    <a:pt x="519" y="140"/>
                    <a:pt x="498" y="108"/>
                  </a:cubicBezTo>
                  <a:cubicBezTo>
                    <a:pt x="493" y="99"/>
                    <a:pt x="479" y="88"/>
                    <a:pt x="468" y="94"/>
                  </a:cubicBezTo>
                  <a:cubicBezTo>
                    <a:pt x="370" y="115"/>
                    <a:pt x="284" y="68"/>
                    <a:pt x="263" y="32"/>
                  </a:cubicBezTo>
                  <a:cubicBezTo>
                    <a:pt x="251" y="11"/>
                    <a:pt x="237" y="0"/>
                    <a:pt x="220" y="4"/>
                  </a:cubicBezTo>
                  <a:cubicBezTo>
                    <a:pt x="175" y="8"/>
                    <a:pt x="136" y="11"/>
                    <a:pt x="98" y="15"/>
                  </a:cubicBezTo>
                  <a:cubicBezTo>
                    <a:pt x="71" y="18"/>
                    <a:pt x="51" y="31"/>
                    <a:pt x="40" y="56"/>
                  </a:cubicBezTo>
                  <a:cubicBezTo>
                    <a:pt x="20" y="99"/>
                    <a:pt x="9" y="144"/>
                    <a:pt x="2" y="190"/>
                  </a:cubicBezTo>
                  <a:cubicBezTo>
                    <a:pt x="0" y="206"/>
                    <a:pt x="5" y="220"/>
                    <a:pt x="21" y="2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4" name="Freeform 1390">
              <a:extLst>
                <a:ext uri="{FF2B5EF4-FFF2-40B4-BE49-F238E27FC236}">
                  <a16:creationId xmlns:a16="http://schemas.microsoft.com/office/drawing/2014/main" id="{FF583A66-46D9-4E45-BAC8-24AF37FE2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38" y="5148263"/>
              <a:ext cx="103188" cy="209550"/>
            </a:xfrm>
            <a:custGeom>
              <a:avLst/>
              <a:gdLst>
                <a:gd name="T0" fmla="*/ 60776 w 236"/>
                <a:gd name="T1" fmla="*/ 146991 h 479"/>
                <a:gd name="T2" fmla="*/ 62962 w 236"/>
                <a:gd name="T3" fmla="*/ 153553 h 479"/>
                <a:gd name="T4" fmla="*/ 65586 w 236"/>
                <a:gd name="T5" fmla="*/ 159678 h 479"/>
                <a:gd name="T6" fmla="*/ 68646 w 236"/>
                <a:gd name="T7" fmla="*/ 165803 h 479"/>
                <a:gd name="T8" fmla="*/ 82201 w 236"/>
                <a:gd name="T9" fmla="*/ 190301 h 479"/>
                <a:gd name="T10" fmla="*/ 95318 w 236"/>
                <a:gd name="T11" fmla="*/ 209550 h 479"/>
                <a:gd name="T12" fmla="*/ 97941 w 236"/>
                <a:gd name="T13" fmla="*/ 202113 h 479"/>
                <a:gd name="T14" fmla="*/ 98816 w 236"/>
                <a:gd name="T15" fmla="*/ 161428 h 479"/>
                <a:gd name="T16" fmla="*/ 38914 w 236"/>
                <a:gd name="T17" fmla="*/ 30186 h 479"/>
                <a:gd name="T18" fmla="*/ 20987 w 236"/>
                <a:gd name="T19" fmla="*/ 4812 h 479"/>
                <a:gd name="T20" fmla="*/ 18801 w 236"/>
                <a:gd name="T21" fmla="*/ 3500 h 479"/>
                <a:gd name="T22" fmla="*/ 18364 w 236"/>
                <a:gd name="T23" fmla="*/ 3062 h 479"/>
                <a:gd name="T24" fmla="*/ 16615 w 236"/>
                <a:gd name="T25" fmla="*/ 2625 h 479"/>
                <a:gd name="T26" fmla="*/ 16178 w 236"/>
                <a:gd name="T27" fmla="*/ 2187 h 479"/>
                <a:gd name="T28" fmla="*/ 13992 w 236"/>
                <a:gd name="T29" fmla="*/ 1312 h 479"/>
                <a:gd name="T30" fmla="*/ 13554 w 236"/>
                <a:gd name="T31" fmla="*/ 1312 h 479"/>
                <a:gd name="T32" fmla="*/ 10931 w 236"/>
                <a:gd name="T33" fmla="*/ 437 h 479"/>
                <a:gd name="T34" fmla="*/ 10931 w 236"/>
                <a:gd name="T35" fmla="*/ 437 h 479"/>
                <a:gd name="T36" fmla="*/ 8308 w 236"/>
                <a:gd name="T37" fmla="*/ 0 h 479"/>
                <a:gd name="T38" fmla="*/ 8308 w 236"/>
                <a:gd name="T39" fmla="*/ 0 h 479"/>
                <a:gd name="T40" fmla="*/ 0 w 236"/>
                <a:gd name="T41" fmla="*/ 437 h 479"/>
                <a:gd name="T42" fmla="*/ 0 w 236"/>
                <a:gd name="T43" fmla="*/ 437 h 479"/>
                <a:gd name="T44" fmla="*/ 15303 w 236"/>
                <a:gd name="T45" fmla="*/ 24499 h 479"/>
                <a:gd name="T46" fmla="*/ 60776 w 236"/>
                <a:gd name="T47" fmla="*/ 146991 h 47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36" h="479">
                  <a:moveTo>
                    <a:pt x="139" y="336"/>
                  </a:moveTo>
                  <a:cubicBezTo>
                    <a:pt x="140" y="341"/>
                    <a:pt x="142" y="346"/>
                    <a:pt x="144" y="351"/>
                  </a:cubicBezTo>
                  <a:cubicBezTo>
                    <a:pt x="146" y="353"/>
                    <a:pt x="149" y="363"/>
                    <a:pt x="150" y="365"/>
                  </a:cubicBezTo>
                  <a:cubicBezTo>
                    <a:pt x="152" y="370"/>
                    <a:pt x="155" y="375"/>
                    <a:pt x="157" y="379"/>
                  </a:cubicBezTo>
                  <a:cubicBezTo>
                    <a:pt x="166" y="398"/>
                    <a:pt x="177" y="417"/>
                    <a:pt x="188" y="435"/>
                  </a:cubicBezTo>
                  <a:cubicBezTo>
                    <a:pt x="198" y="450"/>
                    <a:pt x="208" y="465"/>
                    <a:pt x="218" y="479"/>
                  </a:cubicBezTo>
                  <a:cubicBezTo>
                    <a:pt x="220" y="473"/>
                    <a:pt x="222" y="468"/>
                    <a:pt x="224" y="462"/>
                  </a:cubicBezTo>
                  <a:cubicBezTo>
                    <a:pt x="233" y="431"/>
                    <a:pt x="236" y="404"/>
                    <a:pt x="226" y="369"/>
                  </a:cubicBezTo>
                  <a:cubicBezTo>
                    <a:pt x="193" y="263"/>
                    <a:pt x="141" y="166"/>
                    <a:pt x="89" y="69"/>
                  </a:cubicBezTo>
                  <a:cubicBezTo>
                    <a:pt x="77" y="47"/>
                    <a:pt x="68" y="27"/>
                    <a:pt x="48" y="11"/>
                  </a:cubicBezTo>
                  <a:cubicBezTo>
                    <a:pt x="47" y="10"/>
                    <a:pt x="45" y="9"/>
                    <a:pt x="43" y="8"/>
                  </a:cubicBezTo>
                  <a:cubicBezTo>
                    <a:pt x="43" y="8"/>
                    <a:pt x="42" y="8"/>
                    <a:pt x="42" y="7"/>
                  </a:cubicBezTo>
                  <a:cubicBezTo>
                    <a:pt x="41" y="7"/>
                    <a:pt x="39" y="6"/>
                    <a:pt x="38" y="6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5" y="4"/>
                    <a:pt x="33" y="3"/>
                    <a:pt x="32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2"/>
                    <a:pt x="27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1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6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3" y="19"/>
                    <a:pt x="24" y="37"/>
                    <a:pt x="35" y="56"/>
                  </a:cubicBezTo>
                  <a:cubicBezTo>
                    <a:pt x="84" y="145"/>
                    <a:pt x="104" y="242"/>
                    <a:pt x="139" y="336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5" name="Freeform 1391">
              <a:extLst>
                <a:ext uri="{FF2B5EF4-FFF2-40B4-BE49-F238E27FC236}">
                  <a16:creationId xmlns:a16="http://schemas.microsoft.com/office/drawing/2014/main" id="{A7D3EA73-6A0C-4499-A778-A89E0C20B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5" y="5541963"/>
              <a:ext cx="457200" cy="184150"/>
            </a:xfrm>
            <a:custGeom>
              <a:avLst/>
              <a:gdLst>
                <a:gd name="T0" fmla="*/ 369614 w 1044"/>
                <a:gd name="T1" fmla="*/ 57437 h 420"/>
                <a:gd name="T2" fmla="*/ 296041 w 1044"/>
                <a:gd name="T3" fmla="*/ 62699 h 420"/>
                <a:gd name="T4" fmla="*/ 239986 w 1044"/>
                <a:gd name="T5" fmla="*/ 45599 h 420"/>
                <a:gd name="T6" fmla="*/ 223345 w 1044"/>
                <a:gd name="T7" fmla="*/ 45161 h 420"/>
                <a:gd name="T8" fmla="*/ 210645 w 1044"/>
                <a:gd name="T9" fmla="*/ 48668 h 420"/>
                <a:gd name="T10" fmla="*/ 203200 w 1044"/>
                <a:gd name="T11" fmla="*/ 51299 h 420"/>
                <a:gd name="T12" fmla="*/ 202324 w 1044"/>
                <a:gd name="T13" fmla="*/ 51737 h 420"/>
                <a:gd name="T14" fmla="*/ 167728 w 1044"/>
                <a:gd name="T15" fmla="*/ 71468 h 420"/>
                <a:gd name="T16" fmla="*/ 109921 w 1044"/>
                <a:gd name="T17" fmla="*/ 100844 h 420"/>
                <a:gd name="T18" fmla="*/ 35910 w 1044"/>
                <a:gd name="T19" fmla="*/ 95144 h 420"/>
                <a:gd name="T20" fmla="*/ 15328 w 1044"/>
                <a:gd name="T21" fmla="*/ 75414 h 420"/>
                <a:gd name="T22" fmla="*/ 15328 w 1044"/>
                <a:gd name="T23" fmla="*/ 75414 h 420"/>
                <a:gd name="T24" fmla="*/ 10948 w 1044"/>
                <a:gd name="T25" fmla="*/ 97336 h 420"/>
                <a:gd name="T26" fmla="*/ 0 w 1044"/>
                <a:gd name="T27" fmla="*/ 154774 h 420"/>
                <a:gd name="T28" fmla="*/ 21021 w 1044"/>
                <a:gd name="T29" fmla="*/ 174504 h 420"/>
                <a:gd name="T30" fmla="*/ 51676 w 1044"/>
                <a:gd name="T31" fmla="*/ 164858 h 420"/>
                <a:gd name="T32" fmla="*/ 210207 w 1044"/>
                <a:gd name="T33" fmla="*/ 78921 h 420"/>
                <a:gd name="T34" fmla="*/ 289472 w 1044"/>
                <a:gd name="T35" fmla="*/ 94267 h 420"/>
                <a:gd name="T36" fmla="*/ 436179 w 1044"/>
                <a:gd name="T37" fmla="*/ 179765 h 420"/>
                <a:gd name="T38" fmla="*/ 457200 w 1044"/>
                <a:gd name="T39" fmla="*/ 165297 h 420"/>
                <a:gd name="T40" fmla="*/ 451507 w 1044"/>
                <a:gd name="T41" fmla="*/ 138551 h 420"/>
                <a:gd name="T42" fmla="*/ 408152 w 1044"/>
                <a:gd name="T43" fmla="*/ 0 h 420"/>
                <a:gd name="T44" fmla="*/ 408152 w 1044"/>
                <a:gd name="T45" fmla="*/ 0 h 420"/>
                <a:gd name="T46" fmla="*/ 369614 w 1044"/>
                <a:gd name="T47" fmla="*/ 57437 h 4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44" h="420">
                  <a:moveTo>
                    <a:pt x="844" y="131"/>
                  </a:moveTo>
                  <a:cubicBezTo>
                    <a:pt x="794" y="163"/>
                    <a:pt x="730" y="158"/>
                    <a:pt x="676" y="143"/>
                  </a:cubicBezTo>
                  <a:cubicBezTo>
                    <a:pt x="633" y="130"/>
                    <a:pt x="592" y="112"/>
                    <a:pt x="548" y="104"/>
                  </a:cubicBezTo>
                  <a:cubicBezTo>
                    <a:pt x="535" y="103"/>
                    <a:pt x="523" y="103"/>
                    <a:pt x="510" y="103"/>
                  </a:cubicBezTo>
                  <a:cubicBezTo>
                    <a:pt x="500" y="105"/>
                    <a:pt x="491" y="108"/>
                    <a:pt x="481" y="111"/>
                  </a:cubicBezTo>
                  <a:cubicBezTo>
                    <a:pt x="476" y="113"/>
                    <a:pt x="470" y="115"/>
                    <a:pt x="464" y="117"/>
                  </a:cubicBezTo>
                  <a:cubicBezTo>
                    <a:pt x="463" y="117"/>
                    <a:pt x="462" y="118"/>
                    <a:pt x="462" y="118"/>
                  </a:cubicBezTo>
                  <a:cubicBezTo>
                    <a:pt x="434" y="131"/>
                    <a:pt x="408" y="147"/>
                    <a:pt x="383" y="163"/>
                  </a:cubicBezTo>
                  <a:cubicBezTo>
                    <a:pt x="341" y="189"/>
                    <a:pt x="298" y="213"/>
                    <a:pt x="251" y="230"/>
                  </a:cubicBezTo>
                  <a:cubicBezTo>
                    <a:pt x="197" y="248"/>
                    <a:pt x="131" y="250"/>
                    <a:pt x="82" y="217"/>
                  </a:cubicBezTo>
                  <a:cubicBezTo>
                    <a:pt x="63" y="205"/>
                    <a:pt x="47" y="189"/>
                    <a:pt x="35" y="172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2" y="189"/>
                    <a:pt x="29" y="206"/>
                    <a:pt x="25" y="222"/>
                  </a:cubicBezTo>
                  <a:cubicBezTo>
                    <a:pt x="17" y="267"/>
                    <a:pt x="4" y="311"/>
                    <a:pt x="0" y="353"/>
                  </a:cubicBezTo>
                  <a:cubicBezTo>
                    <a:pt x="0" y="393"/>
                    <a:pt x="11" y="403"/>
                    <a:pt x="48" y="398"/>
                  </a:cubicBezTo>
                  <a:cubicBezTo>
                    <a:pt x="73" y="394"/>
                    <a:pt x="96" y="388"/>
                    <a:pt x="118" y="376"/>
                  </a:cubicBezTo>
                  <a:cubicBezTo>
                    <a:pt x="161" y="353"/>
                    <a:pt x="408" y="223"/>
                    <a:pt x="480" y="180"/>
                  </a:cubicBezTo>
                  <a:cubicBezTo>
                    <a:pt x="548" y="152"/>
                    <a:pt x="619" y="192"/>
                    <a:pt x="661" y="215"/>
                  </a:cubicBezTo>
                  <a:cubicBezTo>
                    <a:pt x="761" y="271"/>
                    <a:pt x="981" y="406"/>
                    <a:pt x="996" y="410"/>
                  </a:cubicBezTo>
                  <a:cubicBezTo>
                    <a:pt x="1025" y="420"/>
                    <a:pt x="1044" y="407"/>
                    <a:pt x="1044" y="377"/>
                  </a:cubicBezTo>
                  <a:cubicBezTo>
                    <a:pt x="1044" y="356"/>
                    <a:pt x="1038" y="336"/>
                    <a:pt x="1031" y="316"/>
                  </a:cubicBezTo>
                  <a:cubicBezTo>
                    <a:pt x="996" y="212"/>
                    <a:pt x="958" y="107"/>
                    <a:pt x="932" y="0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920" y="52"/>
                    <a:pt x="892" y="100"/>
                    <a:pt x="844" y="131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6" name="Freeform 1392">
              <a:extLst>
                <a:ext uri="{FF2B5EF4-FFF2-40B4-BE49-F238E27FC236}">
                  <a16:creationId xmlns:a16="http://schemas.microsoft.com/office/drawing/2014/main" id="{24A5EA9A-09E8-4CB7-9445-0CA1E9B24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0" y="5353050"/>
              <a:ext cx="136525" cy="152400"/>
            </a:xfrm>
            <a:custGeom>
              <a:avLst/>
              <a:gdLst>
                <a:gd name="T0" fmla="*/ 33694 w 312"/>
                <a:gd name="T1" fmla="*/ 152400 h 348"/>
                <a:gd name="T2" fmla="*/ 33694 w 312"/>
                <a:gd name="T3" fmla="*/ 152400 h 348"/>
                <a:gd name="T4" fmla="*/ 34569 w 312"/>
                <a:gd name="T5" fmla="*/ 151524 h 348"/>
                <a:gd name="T6" fmla="*/ 35006 w 312"/>
                <a:gd name="T7" fmla="*/ 151086 h 348"/>
                <a:gd name="T8" fmla="*/ 36319 w 312"/>
                <a:gd name="T9" fmla="*/ 149772 h 348"/>
                <a:gd name="T10" fmla="*/ 36757 w 312"/>
                <a:gd name="T11" fmla="*/ 149334 h 348"/>
                <a:gd name="T12" fmla="*/ 37632 w 312"/>
                <a:gd name="T13" fmla="*/ 148459 h 348"/>
                <a:gd name="T14" fmla="*/ 38507 w 312"/>
                <a:gd name="T15" fmla="*/ 147583 h 348"/>
                <a:gd name="T16" fmla="*/ 38945 w 312"/>
                <a:gd name="T17" fmla="*/ 147145 h 348"/>
                <a:gd name="T18" fmla="*/ 39820 w 312"/>
                <a:gd name="T19" fmla="*/ 146269 h 348"/>
                <a:gd name="T20" fmla="*/ 40257 w 312"/>
                <a:gd name="T21" fmla="*/ 146269 h 348"/>
                <a:gd name="T22" fmla="*/ 41570 w 312"/>
                <a:gd name="T23" fmla="*/ 145393 h 348"/>
                <a:gd name="T24" fmla="*/ 43758 w 312"/>
                <a:gd name="T25" fmla="*/ 128314 h 348"/>
                <a:gd name="T26" fmla="*/ 60386 w 312"/>
                <a:gd name="T27" fmla="*/ 85834 h 348"/>
                <a:gd name="T28" fmla="*/ 78764 w 312"/>
                <a:gd name="T29" fmla="*/ 77952 h 348"/>
                <a:gd name="T30" fmla="*/ 124710 w 312"/>
                <a:gd name="T31" fmla="*/ 61748 h 348"/>
                <a:gd name="T32" fmla="*/ 136087 w 312"/>
                <a:gd name="T33" fmla="*/ 49048 h 348"/>
                <a:gd name="T34" fmla="*/ 124710 w 312"/>
                <a:gd name="T35" fmla="*/ 38976 h 348"/>
                <a:gd name="T36" fmla="*/ 42445 w 312"/>
                <a:gd name="T37" fmla="*/ 5693 h 348"/>
                <a:gd name="T38" fmla="*/ 14878 w 312"/>
                <a:gd name="T39" fmla="*/ 19269 h 348"/>
                <a:gd name="T40" fmla="*/ 11815 w 312"/>
                <a:gd name="T41" fmla="*/ 26276 h 348"/>
                <a:gd name="T42" fmla="*/ 10940 w 312"/>
                <a:gd name="T43" fmla="*/ 27152 h 348"/>
                <a:gd name="T44" fmla="*/ 8314 w 312"/>
                <a:gd name="T45" fmla="*/ 32845 h 348"/>
                <a:gd name="T46" fmla="*/ 7876 w 312"/>
                <a:gd name="T47" fmla="*/ 33721 h 348"/>
                <a:gd name="T48" fmla="*/ 4376 w 312"/>
                <a:gd name="T49" fmla="*/ 39852 h 348"/>
                <a:gd name="T50" fmla="*/ 3938 w 312"/>
                <a:gd name="T51" fmla="*/ 39852 h 348"/>
                <a:gd name="T52" fmla="*/ 0 w 312"/>
                <a:gd name="T53" fmla="*/ 46421 h 348"/>
                <a:gd name="T54" fmla="*/ 23192 w 312"/>
                <a:gd name="T55" fmla="*/ 93717 h 348"/>
                <a:gd name="T56" fmla="*/ 33694 w 312"/>
                <a:gd name="T57" fmla="*/ 152400 h 3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2" h="348">
                  <a:moveTo>
                    <a:pt x="77" y="348"/>
                  </a:moveTo>
                  <a:cubicBezTo>
                    <a:pt x="77" y="348"/>
                    <a:pt x="77" y="348"/>
                    <a:pt x="77" y="348"/>
                  </a:cubicBezTo>
                  <a:cubicBezTo>
                    <a:pt x="78" y="348"/>
                    <a:pt x="79" y="347"/>
                    <a:pt x="79" y="346"/>
                  </a:cubicBezTo>
                  <a:cubicBezTo>
                    <a:pt x="80" y="345"/>
                    <a:pt x="80" y="345"/>
                    <a:pt x="80" y="345"/>
                  </a:cubicBezTo>
                  <a:cubicBezTo>
                    <a:pt x="81" y="344"/>
                    <a:pt x="82" y="343"/>
                    <a:pt x="83" y="342"/>
                  </a:cubicBezTo>
                  <a:cubicBezTo>
                    <a:pt x="83" y="341"/>
                    <a:pt x="84" y="341"/>
                    <a:pt x="84" y="341"/>
                  </a:cubicBezTo>
                  <a:cubicBezTo>
                    <a:pt x="85" y="340"/>
                    <a:pt x="85" y="340"/>
                    <a:pt x="86" y="339"/>
                  </a:cubicBezTo>
                  <a:cubicBezTo>
                    <a:pt x="86" y="339"/>
                    <a:pt x="87" y="338"/>
                    <a:pt x="88" y="337"/>
                  </a:cubicBezTo>
                  <a:cubicBezTo>
                    <a:pt x="88" y="337"/>
                    <a:pt x="88" y="337"/>
                    <a:pt x="89" y="336"/>
                  </a:cubicBezTo>
                  <a:cubicBezTo>
                    <a:pt x="90" y="336"/>
                    <a:pt x="90" y="335"/>
                    <a:pt x="91" y="334"/>
                  </a:cubicBezTo>
                  <a:cubicBezTo>
                    <a:pt x="92" y="334"/>
                    <a:pt x="92" y="334"/>
                    <a:pt x="92" y="334"/>
                  </a:cubicBezTo>
                  <a:cubicBezTo>
                    <a:pt x="93" y="333"/>
                    <a:pt x="94" y="332"/>
                    <a:pt x="95" y="332"/>
                  </a:cubicBezTo>
                  <a:cubicBezTo>
                    <a:pt x="106" y="325"/>
                    <a:pt x="111" y="320"/>
                    <a:pt x="100" y="293"/>
                  </a:cubicBezTo>
                  <a:cubicBezTo>
                    <a:pt x="84" y="253"/>
                    <a:pt x="101" y="219"/>
                    <a:pt x="138" y="196"/>
                  </a:cubicBezTo>
                  <a:cubicBezTo>
                    <a:pt x="151" y="187"/>
                    <a:pt x="166" y="183"/>
                    <a:pt x="180" y="178"/>
                  </a:cubicBezTo>
                  <a:cubicBezTo>
                    <a:pt x="215" y="166"/>
                    <a:pt x="250" y="154"/>
                    <a:pt x="285" y="141"/>
                  </a:cubicBezTo>
                  <a:cubicBezTo>
                    <a:pt x="297" y="136"/>
                    <a:pt x="312" y="129"/>
                    <a:pt x="311" y="112"/>
                  </a:cubicBezTo>
                  <a:cubicBezTo>
                    <a:pt x="311" y="98"/>
                    <a:pt x="296" y="95"/>
                    <a:pt x="285" y="89"/>
                  </a:cubicBezTo>
                  <a:cubicBezTo>
                    <a:pt x="226" y="55"/>
                    <a:pt x="160" y="37"/>
                    <a:pt x="97" y="13"/>
                  </a:cubicBezTo>
                  <a:cubicBezTo>
                    <a:pt x="63" y="0"/>
                    <a:pt x="50" y="8"/>
                    <a:pt x="34" y="44"/>
                  </a:cubicBezTo>
                  <a:cubicBezTo>
                    <a:pt x="32" y="49"/>
                    <a:pt x="29" y="54"/>
                    <a:pt x="27" y="60"/>
                  </a:cubicBezTo>
                  <a:cubicBezTo>
                    <a:pt x="26" y="60"/>
                    <a:pt x="26" y="61"/>
                    <a:pt x="25" y="62"/>
                  </a:cubicBezTo>
                  <a:cubicBezTo>
                    <a:pt x="23" y="67"/>
                    <a:pt x="21" y="71"/>
                    <a:pt x="19" y="75"/>
                  </a:cubicBezTo>
                  <a:cubicBezTo>
                    <a:pt x="18" y="76"/>
                    <a:pt x="18" y="76"/>
                    <a:pt x="18" y="77"/>
                  </a:cubicBezTo>
                  <a:cubicBezTo>
                    <a:pt x="15" y="82"/>
                    <a:pt x="12" y="86"/>
                    <a:pt x="10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6" y="96"/>
                    <a:pt x="3" y="101"/>
                    <a:pt x="0" y="106"/>
                  </a:cubicBezTo>
                  <a:cubicBezTo>
                    <a:pt x="22" y="139"/>
                    <a:pt x="39" y="176"/>
                    <a:pt x="53" y="214"/>
                  </a:cubicBezTo>
                  <a:cubicBezTo>
                    <a:pt x="67" y="255"/>
                    <a:pt x="76" y="302"/>
                    <a:pt x="77" y="348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7" name="Freeform 1393">
              <a:extLst>
                <a:ext uri="{FF2B5EF4-FFF2-40B4-BE49-F238E27FC236}">
                  <a16:creationId xmlns:a16="http://schemas.microsoft.com/office/drawing/2014/main" id="{B040D631-4D5E-4903-8D0E-F16F98D72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5472113"/>
              <a:ext cx="133350" cy="249237"/>
            </a:xfrm>
            <a:custGeom>
              <a:avLst/>
              <a:gdLst>
                <a:gd name="T0" fmla="*/ 93258 w 306"/>
                <a:gd name="T1" fmla="*/ 3963 h 566"/>
                <a:gd name="T2" fmla="*/ 34427 w 306"/>
                <a:gd name="T3" fmla="*/ 20696 h 566"/>
                <a:gd name="T4" fmla="*/ 3486 w 306"/>
                <a:gd name="T5" fmla="*/ 41393 h 566"/>
                <a:gd name="T6" fmla="*/ 872 w 306"/>
                <a:gd name="T7" fmla="*/ 56365 h 566"/>
                <a:gd name="T8" fmla="*/ 15252 w 306"/>
                <a:gd name="T9" fmla="*/ 102601 h 566"/>
                <a:gd name="T10" fmla="*/ 32684 w 306"/>
                <a:gd name="T11" fmla="*/ 82785 h 566"/>
                <a:gd name="T12" fmla="*/ 72340 w 306"/>
                <a:gd name="T13" fmla="*/ 87189 h 566"/>
                <a:gd name="T14" fmla="*/ 79313 w 306"/>
                <a:gd name="T15" fmla="*/ 107885 h 566"/>
                <a:gd name="T16" fmla="*/ 95437 w 306"/>
                <a:gd name="T17" fmla="*/ 236027 h 566"/>
                <a:gd name="T18" fmla="*/ 108946 w 306"/>
                <a:gd name="T19" fmla="*/ 248356 h 566"/>
                <a:gd name="T20" fmla="*/ 129864 w 306"/>
                <a:gd name="T21" fmla="*/ 198157 h 566"/>
                <a:gd name="T22" fmla="*/ 111125 w 306"/>
                <a:gd name="T23" fmla="*/ 11889 h 566"/>
                <a:gd name="T24" fmla="*/ 93258 w 306"/>
                <a:gd name="T25" fmla="*/ 3963 h 5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6" h="566">
                  <a:moveTo>
                    <a:pt x="214" y="9"/>
                  </a:moveTo>
                  <a:cubicBezTo>
                    <a:pt x="170" y="26"/>
                    <a:pt x="127" y="41"/>
                    <a:pt x="79" y="47"/>
                  </a:cubicBezTo>
                  <a:cubicBezTo>
                    <a:pt x="48" y="52"/>
                    <a:pt x="28" y="72"/>
                    <a:pt x="8" y="94"/>
                  </a:cubicBezTo>
                  <a:cubicBezTo>
                    <a:pt x="1" y="102"/>
                    <a:pt x="0" y="118"/>
                    <a:pt x="2" y="128"/>
                  </a:cubicBezTo>
                  <a:cubicBezTo>
                    <a:pt x="9" y="163"/>
                    <a:pt x="17" y="197"/>
                    <a:pt x="35" y="233"/>
                  </a:cubicBezTo>
                  <a:cubicBezTo>
                    <a:pt x="50" y="216"/>
                    <a:pt x="62" y="201"/>
                    <a:pt x="75" y="188"/>
                  </a:cubicBezTo>
                  <a:cubicBezTo>
                    <a:pt x="104" y="158"/>
                    <a:pt x="143" y="163"/>
                    <a:pt x="166" y="198"/>
                  </a:cubicBezTo>
                  <a:cubicBezTo>
                    <a:pt x="176" y="212"/>
                    <a:pt x="179" y="228"/>
                    <a:pt x="182" y="245"/>
                  </a:cubicBezTo>
                  <a:cubicBezTo>
                    <a:pt x="197" y="316"/>
                    <a:pt x="217" y="511"/>
                    <a:pt x="219" y="536"/>
                  </a:cubicBezTo>
                  <a:cubicBezTo>
                    <a:pt x="221" y="555"/>
                    <a:pt x="232" y="566"/>
                    <a:pt x="250" y="564"/>
                  </a:cubicBezTo>
                  <a:cubicBezTo>
                    <a:pt x="306" y="559"/>
                    <a:pt x="298" y="476"/>
                    <a:pt x="298" y="450"/>
                  </a:cubicBezTo>
                  <a:cubicBezTo>
                    <a:pt x="299" y="349"/>
                    <a:pt x="287" y="108"/>
                    <a:pt x="255" y="27"/>
                  </a:cubicBezTo>
                  <a:cubicBezTo>
                    <a:pt x="243" y="1"/>
                    <a:pt x="241" y="0"/>
                    <a:pt x="2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8" name="Freeform 1394">
              <a:extLst>
                <a:ext uri="{FF2B5EF4-FFF2-40B4-BE49-F238E27FC236}">
                  <a16:creationId xmlns:a16="http://schemas.microsoft.com/office/drawing/2014/main" id="{E630AB95-22D1-4FBC-A0C4-8DD2A2D20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2700" y="5227638"/>
              <a:ext cx="133350" cy="125412"/>
            </a:xfrm>
            <a:custGeom>
              <a:avLst/>
              <a:gdLst>
                <a:gd name="T0" fmla="*/ 64695 w 303"/>
                <a:gd name="T1" fmla="*/ 121424 h 283"/>
                <a:gd name="T2" fmla="*/ 123228 w 303"/>
                <a:gd name="T3" fmla="*/ 75779 h 283"/>
                <a:gd name="T4" fmla="*/ 69096 w 303"/>
                <a:gd name="T5" fmla="*/ 1773 h 283"/>
                <a:gd name="T6" fmla="*/ 5721 w 303"/>
                <a:gd name="T7" fmla="*/ 48747 h 283"/>
                <a:gd name="T8" fmla="*/ 19364 w 303"/>
                <a:gd name="T9" fmla="*/ 105027 h 283"/>
                <a:gd name="T10" fmla="*/ 64695 w 303"/>
                <a:gd name="T11" fmla="*/ 121424 h 2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3" h="283">
                  <a:moveTo>
                    <a:pt x="147" y="274"/>
                  </a:moveTo>
                  <a:cubicBezTo>
                    <a:pt x="238" y="283"/>
                    <a:pt x="274" y="216"/>
                    <a:pt x="280" y="171"/>
                  </a:cubicBezTo>
                  <a:cubicBezTo>
                    <a:pt x="303" y="61"/>
                    <a:pt x="239" y="0"/>
                    <a:pt x="157" y="4"/>
                  </a:cubicBezTo>
                  <a:cubicBezTo>
                    <a:pt x="51" y="4"/>
                    <a:pt x="25" y="68"/>
                    <a:pt x="13" y="110"/>
                  </a:cubicBezTo>
                  <a:cubicBezTo>
                    <a:pt x="0" y="154"/>
                    <a:pt x="7" y="202"/>
                    <a:pt x="44" y="237"/>
                  </a:cubicBezTo>
                  <a:cubicBezTo>
                    <a:pt x="74" y="265"/>
                    <a:pt x="110" y="269"/>
                    <a:pt x="147" y="2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79" name="Freeform 1395">
              <a:extLst>
                <a:ext uri="{FF2B5EF4-FFF2-40B4-BE49-F238E27FC236}">
                  <a16:creationId xmlns:a16="http://schemas.microsoft.com/office/drawing/2014/main" id="{2A9564A3-154C-4595-B7EA-20920CE4E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00" y="5695950"/>
              <a:ext cx="33338" cy="28575"/>
            </a:xfrm>
            <a:custGeom>
              <a:avLst/>
              <a:gdLst>
                <a:gd name="T0" fmla="*/ 24892 w 75"/>
                <a:gd name="T1" fmla="*/ 8825 h 68"/>
                <a:gd name="T2" fmla="*/ 2667 w 75"/>
                <a:gd name="T3" fmla="*/ 0 h 68"/>
                <a:gd name="T4" fmla="*/ 3556 w 75"/>
                <a:gd name="T5" fmla="*/ 20591 h 68"/>
                <a:gd name="T6" fmla="*/ 15113 w 75"/>
                <a:gd name="T7" fmla="*/ 28575 h 68"/>
                <a:gd name="T8" fmla="*/ 30671 w 75"/>
                <a:gd name="T9" fmla="*/ 18069 h 68"/>
                <a:gd name="T10" fmla="*/ 24892 w 75"/>
                <a:gd name="T11" fmla="*/ 8825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5" h="68">
                  <a:moveTo>
                    <a:pt x="56" y="21"/>
                  </a:moveTo>
                  <a:cubicBezTo>
                    <a:pt x="43" y="14"/>
                    <a:pt x="25" y="0"/>
                    <a:pt x="6" y="0"/>
                  </a:cubicBezTo>
                  <a:cubicBezTo>
                    <a:pt x="0" y="17"/>
                    <a:pt x="4" y="35"/>
                    <a:pt x="8" y="49"/>
                  </a:cubicBezTo>
                  <a:cubicBezTo>
                    <a:pt x="10" y="62"/>
                    <a:pt x="21" y="68"/>
                    <a:pt x="34" y="68"/>
                  </a:cubicBezTo>
                  <a:cubicBezTo>
                    <a:pt x="52" y="67"/>
                    <a:pt x="62" y="57"/>
                    <a:pt x="69" y="43"/>
                  </a:cubicBezTo>
                  <a:cubicBezTo>
                    <a:pt x="75" y="31"/>
                    <a:pt x="64" y="26"/>
                    <a:pt x="5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0" name="Freeform 1396">
              <a:extLst>
                <a:ext uri="{FF2B5EF4-FFF2-40B4-BE49-F238E27FC236}">
                  <a16:creationId xmlns:a16="http://schemas.microsoft.com/office/drawing/2014/main" id="{09F38ABB-A5BA-4F44-BDF9-0E92AAA36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513" y="5368925"/>
              <a:ext cx="74613" cy="101600"/>
            </a:xfrm>
            <a:custGeom>
              <a:avLst/>
              <a:gdLst>
                <a:gd name="T0" fmla="*/ 68144 w 173"/>
                <a:gd name="T1" fmla="*/ 95469 h 232"/>
                <a:gd name="T2" fmla="*/ 43991 w 173"/>
                <a:gd name="T3" fmla="*/ 47297 h 232"/>
                <a:gd name="T4" fmla="*/ 43129 w 173"/>
                <a:gd name="T5" fmla="*/ 7445 h 232"/>
                <a:gd name="T6" fmla="*/ 6038 w 173"/>
                <a:gd name="T7" fmla="*/ 7445 h 232"/>
                <a:gd name="T8" fmla="*/ 68144 w 173"/>
                <a:gd name="T9" fmla="*/ 95469 h 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" h="232">
                  <a:moveTo>
                    <a:pt x="158" y="218"/>
                  </a:moveTo>
                  <a:cubicBezTo>
                    <a:pt x="173" y="232"/>
                    <a:pt x="143" y="179"/>
                    <a:pt x="102" y="108"/>
                  </a:cubicBezTo>
                  <a:cubicBezTo>
                    <a:pt x="96" y="97"/>
                    <a:pt x="73" y="30"/>
                    <a:pt x="100" y="17"/>
                  </a:cubicBezTo>
                  <a:cubicBezTo>
                    <a:pt x="118" y="8"/>
                    <a:pt x="24" y="0"/>
                    <a:pt x="14" y="17"/>
                  </a:cubicBezTo>
                  <a:cubicBezTo>
                    <a:pt x="0" y="39"/>
                    <a:pt x="139" y="200"/>
                    <a:pt x="158" y="218"/>
                  </a:cubicBezTo>
                  <a:close/>
                </a:path>
              </a:pathLst>
            </a:custGeom>
            <a:solidFill>
              <a:srgbClr val="FF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1" name="Freeform 1397">
              <a:extLst>
                <a:ext uri="{FF2B5EF4-FFF2-40B4-BE49-F238E27FC236}">
                  <a16:creationId xmlns:a16="http://schemas.microsoft.com/office/drawing/2014/main" id="{AABB6D09-1246-447A-B1A1-A78AB4EC7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0" y="5184775"/>
              <a:ext cx="66675" cy="139700"/>
            </a:xfrm>
            <a:custGeom>
              <a:avLst/>
              <a:gdLst>
                <a:gd name="T0" fmla="*/ 16447 w 150"/>
                <a:gd name="T1" fmla="*/ 132278 h 320"/>
                <a:gd name="T2" fmla="*/ 46673 w 150"/>
                <a:gd name="T3" fmla="*/ 54134 h 320"/>
                <a:gd name="T4" fmla="*/ 58230 w 150"/>
                <a:gd name="T5" fmla="*/ 12224 h 320"/>
                <a:gd name="T6" fmla="*/ 1334 w 150"/>
                <a:gd name="T7" fmla="*/ 126603 h 320"/>
                <a:gd name="T8" fmla="*/ 16447 w 150"/>
                <a:gd name="T9" fmla="*/ 132278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20">
                  <a:moveTo>
                    <a:pt x="37" y="303"/>
                  </a:moveTo>
                  <a:cubicBezTo>
                    <a:pt x="52" y="280"/>
                    <a:pt x="96" y="150"/>
                    <a:pt x="105" y="124"/>
                  </a:cubicBezTo>
                  <a:cubicBezTo>
                    <a:pt x="150" y="0"/>
                    <a:pt x="136" y="8"/>
                    <a:pt x="131" y="28"/>
                  </a:cubicBezTo>
                  <a:cubicBezTo>
                    <a:pt x="124" y="52"/>
                    <a:pt x="16" y="212"/>
                    <a:pt x="3" y="290"/>
                  </a:cubicBezTo>
                  <a:cubicBezTo>
                    <a:pt x="0" y="310"/>
                    <a:pt x="26" y="320"/>
                    <a:pt x="37" y="303"/>
                  </a:cubicBezTo>
                  <a:close/>
                </a:path>
              </a:pathLst>
            </a:custGeom>
            <a:solidFill>
              <a:srgbClr val="FF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2" name="Freeform 1398">
              <a:extLst>
                <a:ext uri="{FF2B5EF4-FFF2-40B4-BE49-F238E27FC236}">
                  <a16:creationId xmlns:a16="http://schemas.microsoft.com/office/drawing/2014/main" id="{C13B1793-9A0D-4E40-A6B6-D2308B83FA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125" y="5129213"/>
              <a:ext cx="679450" cy="612775"/>
            </a:xfrm>
            <a:custGeom>
              <a:avLst/>
              <a:gdLst>
                <a:gd name="T0" fmla="*/ 115436 w 1548"/>
                <a:gd name="T1" fmla="*/ 433555 h 1395"/>
                <a:gd name="T2" fmla="*/ 143527 w 1548"/>
                <a:gd name="T3" fmla="*/ 596083 h 1395"/>
                <a:gd name="T4" fmla="*/ 429704 w 1548"/>
                <a:gd name="T5" fmla="*/ 542053 h 1395"/>
                <a:gd name="T6" fmla="*/ 499492 w 1548"/>
                <a:gd name="T7" fmla="*/ 590812 h 1395"/>
                <a:gd name="T8" fmla="*/ 569720 w 1548"/>
                <a:gd name="T9" fmla="*/ 569288 h 1395"/>
                <a:gd name="T10" fmla="*/ 561819 w 1548"/>
                <a:gd name="T11" fmla="*/ 432237 h 1395"/>
                <a:gd name="T12" fmla="*/ 600005 w 1548"/>
                <a:gd name="T13" fmla="*/ 540736 h 1395"/>
                <a:gd name="T14" fmla="*/ 649603 w 1548"/>
                <a:gd name="T15" fmla="*/ 594326 h 1395"/>
                <a:gd name="T16" fmla="*/ 643897 w 1548"/>
                <a:gd name="T17" fmla="*/ 334281 h 1395"/>
                <a:gd name="T18" fmla="*/ 652676 w 1548"/>
                <a:gd name="T19" fmla="*/ 213922 h 1395"/>
                <a:gd name="T20" fmla="*/ 586838 w 1548"/>
                <a:gd name="T21" fmla="*/ 91806 h 1395"/>
                <a:gd name="T22" fmla="*/ 468768 w 1548"/>
                <a:gd name="T23" fmla="*/ 184052 h 1395"/>
                <a:gd name="T24" fmla="*/ 387567 w 1548"/>
                <a:gd name="T25" fmla="*/ 57983 h 1395"/>
                <a:gd name="T26" fmla="*/ 287054 w 1548"/>
                <a:gd name="T27" fmla="*/ 50955 h 1395"/>
                <a:gd name="T28" fmla="*/ 31602 w 1548"/>
                <a:gd name="T29" fmla="*/ 223147 h 1395"/>
                <a:gd name="T30" fmla="*/ 491153 w 1548"/>
                <a:gd name="T31" fmla="*/ 585101 h 1395"/>
                <a:gd name="T32" fmla="*/ 463501 w 1548"/>
                <a:gd name="T33" fmla="*/ 566213 h 1395"/>
                <a:gd name="T34" fmla="*/ 649603 w 1548"/>
                <a:gd name="T35" fmla="*/ 540736 h 1395"/>
                <a:gd name="T36" fmla="*/ 598689 w 1548"/>
                <a:gd name="T37" fmla="*/ 450686 h 1395"/>
                <a:gd name="T38" fmla="*/ 534167 w 1548"/>
                <a:gd name="T39" fmla="*/ 445415 h 1395"/>
                <a:gd name="T40" fmla="*/ 553480 w 1548"/>
                <a:gd name="T41" fmla="*/ 363712 h 1395"/>
                <a:gd name="T42" fmla="*/ 649603 w 1548"/>
                <a:gd name="T43" fmla="*/ 540736 h 1395"/>
                <a:gd name="T44" fmla="*/ 660137 w 1548"/>
                <a:gd name="T45" fmla="*/ 174388 h 1395"/>
                <a:gd name="T46" fmla="*/ 542946 w 1548"/>
                <a:gd name="T47" fmla="*/ 147593 h 1395"/>
                <a:gd name="T48" fmla="*/ 520561 w 1548"/>
                <a:gd name="T49" fmla="*/ 188884 h 1395"/>
                <a:gd name="T50" fmla="*/ 642581 w 1548"/>
                <a:gd name="T51" fmla="*/ 234568 h 1395"/>
                <a:gd name="T52" fmla="*/ 548213 w 1548"/>
                <a:gd name="T53" fmla="*/ 354048 h 1395"/>
                <a:gd name="T54" fmla="*/ 598250 w 1548"/>
                <a:gd name="T55" fmla="*/ 300457 h 1395"/>
                <a:gd name="T56" fmla="*/ 554796 w 1548"/>
                <a:gd name="T57" fmla="*/ 227979 h 1395"/>
                <a:gd name="T58" fmla="*/ 464818 w 1548"/>
                <a:gd name="T59" fmla="*/ 274980 h 1395"/>
                <a:gd name="T60" fmla="*/ 424876 w 1548"/>
                <a:gd name="T61" fmla="*/ 270587 h 1395"/>
                <a:gd name="T62" fmla="*/ 182591 w 1548"/>
                <a:gd name="T63" fmla="*/ 215679 h 1395"/>
                <a:gd name="T64" fmla="*/ 328752 w 1548"/>
                <a:gd name="T65" fmla="*/ 19767 h 1395"/>
                <a:gd name="T66" fmla="*/ 337091 w 1548"/>
                <a:gd name="T67" fmla="*/ 19328 h 1395"/>
                <a:gd name="T68" fmla="*/ 342359 w 1548"/>
                <a:gd name="T69" fmla="*/ 20645 h 1395"/>
                <a:gd name="T70" fmla="*/ 345431 w 1548"/>
                <a:gd name="T71" fmla="*/ 21963 h 1395"/>
                <a:gd name="T72" fmla="*/ 349820 w 1548"/>
                <a:gd name="T73" fmla="*/ 24160 h 1395"/>
                <a:gd name="T74" fmla="*/ 427070 w 1548"/>
                <a:gd name="T75" fmla="*/ 222268 h 1395"/>
                <a:gd name="T76" fmla="*/ 465695 w 1548"/>
                <a:gd name="T77" fmla="*/ 289476 h 1395"/>
                <a:gd name="T78" fmla="*/ 484130 w 1548"/>
                <a:gd name="T79" fmla="*/ 263998 h 1395"/>
                <a:gd name="T80" fmla="*/ 490714 w 1548"/>
                <a:gd name="T81" fmla="*/ 251260 h 1395"/>
                <a:gd name="T82" fmla="*/ 522316 w 1548"/>
                <a:gd name="T83" fmla="*/ 229736 h 1395"/>
                <a:gd name="T84" fmla="*/ 604833 w 1548"/>
                <a:gd name="T85" fmla="*/ 285962 h 1395"/>
                <a:gd name="T86" fmla="*/ 523633 w 1548"/>
                <a:gd name="T87" fmla="*/ 352730 h 1395"/>
                <a:gd name="T88" fmla="*/ 519683 w 1548"/>
                <a:gd name="T89" fmla="*/ 370740 h 1395"/>
                <a:gd name="T90" fmla="*/ 517488 w 1548"/>
                <a:gd name="T91" fmla="*/ 372936 h 1395"/>
                <a:gd name="T92" fmla="*/ 514855 w 1548"/>
                <a:gd name="T93" fmla="*/ 375572 h 1395"/>
                <a:gd name="T94" fmla="*/ 506076 w 1548"/>
                <a:gd name="T95" fmla="*/ 397096 h 1395"/>
                <a:gd name="T96" fmla="*/ 553480 w 1548"/>
                <a:gd name="T97" fmla="*/ 551717 h 1395"/>
                <a:gd name="T98" fmla="*/ 391079 w 1548"/>
                <a:gd name="T99" fmla="*/ 507351 h 1395"/>
                <a:gd name="T100" fmla="*/ 122020 w 1548"/>
                <a:gd name="T101" fmla="*/ 587737 h 1395"/>
                <a:gd name="T102" fmla="*/ 116314 w 1548"/>
                <a:gd name="T103" fmla="*/ 488463 h 1395"/>
                <a:gd name="T104" fmla="*/ 33797 w 1548"/>
                <a:gd name="T105" fmla="*/ 271027 h 139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48" h="1395">
                  <a:moveTo>
                    <a:pt x="50" y="628"/>
                  </a:moveTo>
                  <a:cubicBezTo>
                    <a:pt x="107" y="692"/>
                    <a:pt x="165" y="755"/>
                    <a:pt x="219" y="821"/>
                  </a:cubicBezTo>
                  <a:cubicBezTo>
                    <a:pt x="288" y="905"/>
                    <a:pt x="285" y="878"/>
                    <a:pt x="263" y="987"/>
                  </a:cubicBezTo>
                  <a:cubicBezTo>
                    <a:pt x="245" y="1081"/>
                    <a:pt x="224" y="1173"/>
                    <a:pt x="205" y="1267"/>
                  </a:cubicBezTo>
                  <a:cubicBezTo>
                    <a:pt x="188" y="1355"/>
                    <a:pt x="213" y="1381"/>
                    <a:pt x="300" y="1367"/>
                  </a:cubicBezTo>
                  <a:cubicBezTo>
                    <a:pt x="310" y="1366"/>
                    <a:pt x="318" y="1362"/>
                    <a:pt x="327" y="1357"/>
                  </a:cubicBezTo>
                  <a:cubicBezTo>
                    <a:pt x="442" y="1294"/>
                    <a:pt x="563" y="1242"/>
                    <a:pt x="673" y="1170"/>
                  </a:cubicBezTo>
                  <a:cubicBezTo>
                    <a:pt x="724" y="1137"/>
                    <a:pt x="770" y="1136"/>
                    <a:pt x="825" y="1155"/>
                  </a:cubicBezTo>
                  <a:cubicBezTo>
                    <a:pt x="881" y="1174"/>
                    <a:pt x="927" y="1209"/>
                    <a:pt x="979" y="1234"/>
                  </a:cubicBezTo>
                  <a:cubicBezTo>
                    <a:pt x="1021" y="1254"/>
                    <a:pt x="1032" y="1270"/>
                    <a:pt x="1031" y="1276"/>
                  </a:cubicBezTo>
                  <a:cubicBezTo>
                    <a:pt x="1025" y="1309"/>
                    <a:pt x="1025" y="1381"/>
                    <a:pt x="1082" y="1380"/>
                  </a:cubicBezTo>
                  <a:cubicBezTo>
                    <a:pt x="1094" y="1378"/>
                    <a:pt x="1121" y="1380"/>
                    <a:pt x="1138" y="1345"/>
                  </a:cubicBezTo>
                  <a:cubicBezTo>
                    <a:pt x="1146" y="1334"/>
                    <a:pt x="1163" y="1352"/>
                    <a:pt x="1186" y="1368"/>
                  </a:cubicBezTo>
                  <a:cubicBezTo>
                    <a:pt x="1192" y="1371"/>
                    <a:pt x="1198" y="1374"/>
                    <a:pt x="1205" y="1377"/>
                  </a:cubicBezTo>
                  <a:cubicBezTo>
                    <a:pt x="1260" y="1395"/>
                    <a:pt x="1309" y="1354"/>
                    <a:pt x="1298" y="1296"/>
                  </a:cubicBezTo>
                  <a:cubicBezTo>
                    <a:pt x="1296" y="1280"/>
                    <a:pt x="1293" y="1264"/>
                    <a:pt x="1287" y="1248"/>
                  </a:cubicBezTo>
                  <a:cubicBezTo>
                    <a:pt x="1270" y="1200"/>
                    <a:pt x="1253" y="1152"/>
                    <a:pt x="1237" y="1103"/>
                  </a:cubicBezTo>
                  <a:cubicBezTo>
                    <a:pt x="1222" y="1056"/>
                    <a:pt x="1238" y="1010"/>
                    <a:pt x="1280" y="984"/>
                  </a:cubicBezTo>
                  <a:cubicBezTo>
                    <a:pt x="1297" y="972"/>
                    <a:pt x="1313" y="980"/>
                    <a:pt x="1327" y="993"/>
                  </a:cubicBezTo>
                  <a:cubicBezTo>
                    <a:pt x="1335" y="1001"/>
                    <a:pt x="1338" y="1011"/>
                    <a:pt x="1340" y="1022"/>
                  </a:cubicBezTo>
                  <a:cubicBezTo>
                    <a:pt x="1354" y="1091"/>
                    <a:pt x="1365" y="1161"/>
                    <a:pt x="1367" y="1231"/>
                  </a:cubicBezTo>
                  <a:cubicBezTo>
                    <a:pt x="1368" y="1266"/>
                    <a:pt x="1374" y="1300"/>
                    <a:pt x="1380" y="1334"/>
                  </a:cubicBezTo>
                  <a:cubicBezTo>
                    <a:pt x="1384" y="1362"/>
                    <a:pt x="1405" y="1372"/>
                    <a:pt x="1432" y="1372"/>
                  </a:cubicBezTo>
                  <a:cubicBezTo>
                    <a:pt x="1450" y="1371"/>
                    <a:pt x="1466" y="1366"/>
                    <a:pt x="1480" y="1353"/>
                  </a:cubicBezTo>
                  <a:cubicBezTo>
                    <a:pt x="1504" y="1331"/>
                    <a:pt x="1506" y="1303"/>
                    <a:pt x="1506" y="1274"/>
                  </a:cubicBezTo>
                  <a:cubicBezTo>
                    <a:pt x="1505" y="1111"/>
                    <a:pt x="1498" y="948"/>
                    <a:pt x="1460" y="788"/>
                  </a:cubicBezTo>
                  <a:cubicBezTo>
                    <a:pt x="1457" y="776"/>
                    <a:pt x="1456" y="769"/>
                    <a:pt x="1467" y="761"/>
                  </a:cubicBezTo>
                  <a:cubicBezTo>
                    <a:pt x="1533" y="711"/>
                    <a:pt x="1548" y="651"/>
                    <a:pt x="1512" y="576"/>
                  </a:cubicBezTo>
                  <a:cubicBezTo>
                    <a:pt x="1503" y="559"/>
                    <a:pt x="1496" y="540"/>
                    <a:pt x="1483" y="526"/>
                  </a:cubicBezTo>
                  <a:cubicBezTo>
                    <a:pt x="1466" y="505"/>
                    <a:pt x="1471" y="504"/>
                    <a:pt x="1487" y="487"/>
                  </a:cubicBezTo>
                  <a:cubicBezTo>
                    <a:pt x="1498" y="475"/>
                    <a:pt x="1510" y="454"/>
                    <a:pt x="1517" y="439"/>
                  </a:cubicBezTo>
                  <a:cubicBezTo>
                    <a:pt x="1540" y="389"/>
                    <a:pt x="1546" y="320"/>
                    <a:pt x="1513" y="270"/>
                  </a:cubicBezTo>
                  <a:cubicBezTo>
                    <a:pt x="1475" y="212"/>
                    <a:pt x="1403" y="194"/>
                    <a:pt x="1337" y="209"/>
                  </a:cubicBezTo>
                  <a:cubicBezTo>
                    <a:pt x="1245" y="230"/>
                    <a:pt x="1230" y="265"/>
                    <a:pt x="1209" y="353"/>
                  </a:cubicBezTo>
                  <a:cubicBezTo>
                    <a:pt x="1205" y="370"/>
                    <a:pt x="1211" y="389"/>
                    <a:pt x="1203" y="406"/>
                  </a:cubicBezTo>
                  <a:cubicBezTo>
                    <a:pt x="1158" y="404"/>
                    <a:pt x="1113" y="417"/>
                    <a:pt x="1068" y="419"/>
                  </a:cubicBezTo>
                  <a:cubicBezTo>
                    <a:pt x="1050" y="420"/>
                    <a:pt x="1030" y="430"/>
                    <a:pt x="1016" y="424"/>
                  </a:cubicBezTo>
                  <a:cubicBezTo>
                    <a:pt x="998" y="416"/>
                    <a:pt x="999" y="391"/>
                    <a:pt x="993" y="373"/>
                  </a:cubicBezTo>
                  <a:cubicBezTo>
                    <a:pt x="962" y="290"/>
                    <a:pt x="918" y="213"/>
                    <a:pt x="883" y="132"/>
                  </a:cubicBezTo>
                  <a:cubicBezTo>
                    <a:pt x="870" y="101"/>
                    <a:pt x="849" y="75"/>
                    <a:pt x="828" y="49"/>
                  </a:cubicBezTo>
                  <a:cubicBezTo>
                    <a:pt x="786" y="0"/>
                    <a:pt x="740" y="2"/>
                    <a:pt x="700" y="52"/>
                  </a:cubicBezTo>
                  <a:cubicBezTo>
                    <a:pt x="683" y="73"/>
                    <a:pt x="668" y="94"/>
                    <a:pt x="654" y="116"/>
                  </a:cubicBezTo>
                  <a:cubicBezTo>
                    <a:pt x="604" y="199"/>
                    <a:pt x="556" y="283"/>
                    <a:pt x="516" y="371"/>
                  </a:cubicBezTo>
                  <a:cubicBezTo>
                    <a:pt x="492" y="421"/>
                    <a:pt x="458" y="460"/>
                    <a:pt x="396" y="467"/>
                  </a:cubicBezTo>
                  <a:cubicBezTo>
                    <a:pt x="330" y="474"/>
                    <a:pt x="115" y="504"/>
                    <a:pt x="72" y="508"/>
                  </a:cubicBezTo>
                  <a:cubicBezTo>
                    <a:pt x="18" y="513"/>
                    <a:pt x="0" y="547"/>
                    <a:pt x="26" y="594"/>
                  </a:cubicBezTo>
                  <a:cubicBezTo>
                    <a:pt x="33" y="606"/>
                    <a:pt x="41" y="617"/>
                    <a:pt x="50" y="628"/>
                  </a:cubicBezTo>
                  <a:close/>
                  <a:moveTo>
                    <a:pt x="1119" y="1332"/>
                  </a:moveTo>
                  <a:cubicBezTo>
                    <a:pt x="1112" y="1346"/>
                    <a:pt x="1102" y="1356"/>
                    <a:pt x="1084" y="1357"/>
                  </a:cubicBezTo>
                  <a:cubicBezTo>
                    <a:pt x="1071" y="1357"/>
                    <a:pt x="1060" y="1351"/>
                    <a:pt x="1058" y="1338"/>
                  </a:cubicBezTo>
                  <a:cubicBezTo>
                    <a:pt x="1054" y="1324"/>
                    <a:pt x="1050" y="1306"/>
                    <a:pt x="1056" y="1289"/>
                  </a:cubicBezTo>
                  <a:cubicBezTo>
                    <a:pt x="1075" y="1289"/>
                    <a:pt x="1093" y="1303"/>
                    <a:pt x="1106" y="1310"/>
                  </a:cubicBezTo>
                  <a:cubicBezTo>
                    <a:pt x="1114" y="1315"/>
                    <a:pt x="1125" y="1320"/>
                    <a:pt x="1119" y="1332"/>
                  </a:cubicBezTo>
                  <a:close/>
                  <a:moveTo>
                    <a:pt x="1480" y="1231"/>
                  </a:moveTo>
                  <a:cubicBezTo>
                    <a:pt x="1480" y="1257"/>
                    <a:pt x="1488" y="1340"/>
                    <a:pt x="1432" y="1345"/>
                  </a:cubicBezTo>
                  <a:cubicBezTo>
                    <a:pt x="1414" y="1347"/>
                    <a:pt x="1403" y="1336"/>
                    <a:pt x="1401" y="1317"/>
                  </a:cubicBezTo>
                  <a:cubicBezTo>
                    <a:pt x="1399" y="1292"/>
                    <a:pt x="1379" y="1097"/>
                    <a:pt x="1364" y="1026"/>
                  </a:cubicBezTo>
                  <a:cubicBezTo>
                    <a:pt x="1361" y="1009"/>
                    <a:pt x="1358" y="993"/>
                    <a:pt x="1348" y="979"/>
                  </a:cubicBezTo>
                  <a:cubicBezTo>
                    <a:pt x="1325" y="944"/>
                    <a:pt x="1286" y="939"/>
                    <a:pt x="1257" y="969"/>
                  </a:cubicBezTo>
                  <a:cubicBezTo>
                    <a:pt x="1244" y="982"/>
                    <a:pt x="1232" y="997"/>
                    <a:pt x="1217" y="1014"/>
                  </a:cubicBezTo>
                  <a:cubicBezTo>
                    <a:pt x="1199" y="978"/>
                    <a:pt x="1191" y="944"/>
                    <a:pt x="1184" y="909"/>
                  </a:cubicBezTo>
                  <a:cubicBezTo>
                    <a:pt x="1182" y="899"/>
                    <a:pt x="1183" y="883"/>
                    <a:pt x="1190" y="875"/>
                  </a:cubicBezTo>
                  <a:cubicBezTo>
                    <a:pt x="1210" y="853"/>
                    <a:pt x="1230" y="833"/>
                    <a:pt x="1261" y="828"/>
                  </a:cubicBezTo>
                  <a:cubicBezTo>
                    <a:pt x="1309" y="822"/>
                    <a:pt x="1352" y="807"/>
                    <a:pt x="1396" y="790"/>
                  </a:cubicBezTo>
                  <a:cubicBezTo>
                    <a:pt x="1423" y="781"/>
                    <a:pt x="1425" y="782"/>
                    <a:pt x="1437" y="808"/>
                  </a:cubicBezTo>
                  <a:cubicBezTo>
                    <a:pt x="1469" y="889"/>
                    <a:pt x="1481" y="1130"/>
                    <a:pt x="1480" y="1231"/>
                  </a:cubicBezTo>
                  <a:close/>
                  <a:moveTo>
                    <a:pt x="1237" y="336"/>
                  </a:moveTo>
                  <a:cubicBezTo>
                    <a:pt x="1249" y="294"/>
                    <a:pt x="1275" y="230"/>
                    <a:pt x="1381" y="230"/>
                  </a:cubicBezTo>
                  <a:cubicBezTo>
                    <a:pt x="1463" y="226"/>
                    <a:pt x="1527" y="287"/>
                    <a:pt x="1504" y="397"/>
                  </a:cubicBezTo>
                  <a:cubicBezTo>
                    <a:pt x="1498" y="442"/>
                    <a:pt x="1462" y="509"/>
                    <a:pt x="1371" y="500"/>
                  </a:cubicBezTo>
                  <a:cubicBezTo>
                    <a:pt x="1334" y="495"/>
                    <a:pt x="1298" y="491"/>
                    <a:pt x="1268" y="463"/>
                  </a:cubicBezTo>
                  <a:cubicBezTo>
                    <a:pt x="1231" y="428"/>
                    <a:pt x="1224" y="380"/>
                    <a:pt x="1237" y="336"/>
                  </a:cubicBezTo>
                  <a:close/>
                  <a:moveTo>
                    <a:pt x="1006" y="482"/>
                  </a:moveTo>
                  <a:cubicBezTo>
                    <a:pt x="1017" y="457"/>
                    <a:pt x="1037" y="444"/>
                    <a:pt x="1064" y="441"/>
                  </a:cubicBezTo>
                  <a:cubicBezTo>
                    <a:pt x="1102" y="437"/>
                    <a:pt x="1141" y="434"/>
                    <a:pt x="1186" y="430"/>
                  </a:cubicBezTo>
                  <a:cubicBezTo>
                    <a:pt x="1203" y="426"/>
                    <a:pt x="1217" y="437"/>
                    <a:pt x="1229" y="458"/>
                  </a:cubicBezTo>
                  <a:cubicBezTo>
                    <a:pt x="1250" y="494"/>
                    <a:pt x="1336" y="541"/>
                    <a:pt x="1434" y="520"/>
                  </a:cubicBezTo>
                  <a:cubicBezTo>
                    <a:pt x="1445" y="514"/>
                    <a:pt x="1459" y="525"/>
                    <a:pt x="1464" y="534"/>
                  </a:cubicBezTo>
                  <a:cubicBezTo>
                    <a:pt x="1485" y="566"/>
                    <a:pt x="1504" y="594"/>
                    <a:pt x="1511" y="633"/>
                  </a:cubicBezTo>
                  <a:cubicBezTo>
                    <a:pt x="1520" y="681"/>
                    <a:pt x="1493" y="722"/>
                    <a:pt x="1450" y="744"/>
                  </a:cubicBezTo>
                  <a:cubicBezTo>
                    <a:pt x="1386" y="775"/>
                    <a:pt x="1319" y="794"/>
                    <a:pt x="1249" y="806"/>
                  </a:cubicBezTo>
                  <a:cubicBezTo>
                    <a:pt x="1223" y="811"/>
                    <a:pt x="1210" y="795"/>
                    <a:pt x="1213" y="769"/>
                  </a:cubicBezTo>
                  <a:cubicBezTo>
                    <a:pt x="1216" y="744"/>
                    <a:pt x="1233" y="735"/>
                    <a:pt x="1255" y="726"/>
                  </a:cubicBezTo>
                  <a:cubicBezTo>
                    <a:pt x="1291" y="712"/>
                    <a:pt x="1327" y="698"/>
                    <a:pt x="1363" y="684"/>
                  </a:cubicBezTo>
                  <a:cubicBezTo>
                    <a:pt x="1374" y="679"/>
                    <a:pt x="1386" y="675"/>
                    <a:pt x="1397" y="669"/>
                  </a:cubicBezTo>
                  <a:cubicBezTo>
                    <a:pt x="1446" y="637"/>
                    <a:pt x="1447" y="606"/>
                    <a:pt x="1394" y="573"/>
                  </a:cubicBezTo>
                  <a:cubicBezTo>
                    <a:pt x="1354" y="548"/>
                    <a:pt x="1308" y="535"/>
                    <a:pt x="1264" y="519"/>
                  </a:cubicBezTo>
                  <a:cubicBezTo>
                    <a:pt x="1237" y="509"/>
                    <a:pt x="1210" y="500"/>
                    <a:pt x="1182" y="492"/>
                  </a:cubicBezTo>
                  <a:cubicBezTo>
                    <a:pt x="1141" y="481"/>
                    <a:pt x="1134" y="485"/>
                    <a:pt x="1117" y="522"/>
                  </a:cubicBezTo>
                  <a:cubicBezTo>
                    <a:pt x="1101" y="558"/>
                    <a:pt x="1080" y="592"/>
                    <a:pt x="1059" y="626"/>
                  </a:cubicBezTo>
                  <a:cubicBezTo>
                    <a:pt x="1054" y="636"/>
                    <a:pt x="1046" y="645"/>
                    <a:pt x="1038" y="651"/>
                  </a:cubicBezTo>
                  <a:cubicBezTo>
                    <a:pt x="1022" y="663"/>
                    <a:pt x="1005" y="663"/>
                    <a:pt x="987" y="654"/>
                  </a:cubicBezTo>
                  <a:cubicBezTo>
                    <a:pt x="971" y="646"/>
                    <a:pt x="966" y="632"/>
                    <a:pt x="968" y="616"/>
                  </a:cubicBezTo>
                  <a:cubicBezTo>
                    <a:pt x="975" y="570"/>
                    <a:pt x="986" y="525"/>
                    <a:pt x="1006" y="482"/>
                  </a:cubicBezTo>
                  <a:close/>
                  <a:moveTo>
                    <a:pt x="64" y="539"/>
                  </a:moveTo>
                  <a:cubicBezTo>
                    <a:pt x="103" y="525"/>
                    <a:pt x="378" y="494"/>
                    <a:pt x="416" y="491"/>
                  </a:cubicBezTo>
                  <a:cubicBezTo>
                    <a:pt x="468" y="488"/>
                    <a:pt x="505" y="459"/>
                    <a:pt x="524" y="414"/>
                  </a:cubicBezTo>
                  <a:cubicBezTo>
                    <a:pt x="569" y="308"/>
                    <a:pt x="707" y="74"/>
                    <a:pt x="725" y="57"/>
                  </a:cubicBezTo>
                  <a:cubicBezTo>
                    <a:pt x="732" y="51"/>
                    <a:pt x="740" y="47"/>
                    <a:pt x="749" y="45"/>
                  </a:cubicBezTo>
                  <a:cubicBezTo>
                    <a:pt x="749" y="45"/>
                    <a:pt x="749" y="45"/>
                    <a:pt x="749" y="45"/>
                  </a:cubicBezTo>
                  <a:cubicBezTo>
                    <a:pt x="755" y="44"/>
                    <a:pt x="761" y="44"/>
                    <a:pt x="768" y="44"/>
                  </a:cubicBezTo>
                  <a:cubicBezTo>
                    <a:pt x="768" y="44"/>
                    <a:pt x="768" y="44"/>
                    <a:pt x="768" y="44"/>
                  </a:cubicBezTo>
                  <a:cubicBezTo>
                    <a:pt x="770" y="45"/>
                    <a:pt x="772" y="45"/>
                    <a:pt x="774" y="45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6" y="46"/>
                    <a:pt x="778" y="46"/>
                    <a:pt x="780" y="47"/>
                  </a:cubicBezTo>
                  <a:cubicBezTo>
                    <a:pt x="781" y="47"/>
                    <a:pt x="781" y="47"/>
                    <a:pt x="781" y="47"/>
                  </a:cubicBezTo>
                  <a:cubicBezTo>
                    <a:pt x="782" y="47"/>
                    <a:pt x="784" y="48"/>
                    <a:pt x="786" y="49"/>
                  </a:cubicBezTo>
                  <a:cubicBezTo>
                    <a:pt x="786" y="49"/>
                    <a:pt x="787" y="49"/>
                    <a:pt x="787" y="50"/>
                  </a:cubicBezTo>
                  <a:cubicBezTo>
                    <a:pt x="788" y="50"/>
                    <a:pt x="790" y="51"/>
                    <a:pt x="791" y="51"/>
                  </a:cubicBezTo>
                  <a:cubicBezTo>
                    <a:pt x="791" y="52"/>
                    <a:pt x="792" y="52"/>
                    <a:pt x="792" y="52"/>
                  </a:cubicBezTo>
                  <a:cubicBezTo>
                    <a:pt x="794" y="53"/>
                    <a:pt x="796" y="54"/>
                    <a:pt x="797" y="55"/>
                  </a:cubicBezTo>
                  <a:cubicBezTo>
                    <a:pt x="817" y="71"/>
                    <a:pt x="826" y="91"/>
                    <a:pt x="838" y="113"/>
                  </a:cubicBezTo>
                  <a:cubicBezTo>
                    <a:pt x="890" y="210"/>
                    <a:pt x="942" y="307"/>
                    <a:pt x="975" y="413"/>
                  </a:cubicBezTo>
                  <a:cubicBezTo>
                    <a:pt x="985" y="448"/>
                    <a:pt x="982" y="475"/>
                    <a:pt x="973" y="506"/>
                  </a:cubicBezTo>
                  <a:cubicBezTo>
                    <a:pt x="963" y="539"/>
                    <a:pt x="951" y="571"/>
                    <a:pt x="946" y="606"/>
                  </a:cubicBezTo>
                  <a:cubicBezTo>
                    <a:pt x="940" y="643"/>
                    <a:pt x="947" y="663"/>
                    <a:pt x="970" y="673"/>
                  </a:cubicBezTo>
                  <a:cubicBezTo>
                    <a:pt x="1001" y="686"/>
                    <a:pt x="1034" y="689"/>
                    <a:pt x="1061" y="659"/>
                  </a:cubicBezTo>
                  <a:cubicBezTo>
                    <a:pt x="1073" y="645"/>
                    <a:pt x="1083" y="631"/>
                    <a:pt x="1093" y="616"/>
                  </a:cubicBezTo>
                  <a:cubicBezTo>
                    <a:pt x="1096" y="611"/>
                    <a:pt x="1099" y="606"/>
                    <a:pt x="1102" y="601"/>
                  </a:cubicBezTo>
                  <a:cubicBezTo>
                    <a:pt x="1103" y="601"/>
                    <a:pt x="1103" y="601"/>
                    <a:pt x="1103" y="601"/>
                  </a:cubicBezTo>
                  <a:cubicBezTo>
                    <a:pt x="1105" y="596"/>
                    <a:pt x="1108" y="592"/>
                    <a:pt x="1111" y="587"/>
                  </a:cubicBezTo>
                  <a:cubicBezTo>
                    <a:pt x="1111" y="586"/>
                    <a:pt x="1111" y="586"/>
                    <a:pt x="1112" y="585"/>
                  </a:cubicBezTo>
                  <a:cubicBezTo>
                    <a:pt x="1114" y="581"/>
                    <a:pt x="1116" y="577"/>
                    <a:pt x="1118" y="572"/>
                  </a:cubicBezTo>
                  <a:cubicBezTo>
                    <a:pt x="1119" y="571"/>
                    <a:pt x="1119" y="570"/>
                    <a:pt x="1120" y="570"/>
                  </a:cubicBezTo>
                  <a:cubicBezTo>
                    <a:pt x="1122" y="564"/>
                    <a:pt x="1125" y="559"/>
                    <a:pt x="1127" y="554"/>
                  </a:cubicBezTo>
                  <a:cubicBezTo>
                    <a:pt x="1143" y="518"/>
                    <a:pt x="1156" y="510"/>
                    <a:pt x="1190" y="523"/>
                  </a:cubicBezTo>
                  <a:cubicBezTo>
                    <a:pt x="1253" y="547"/>
                    <a:pt x="1319" y="565"/>
                    <a:pt x="1378" y="599"/>
                  </a:cubicBezTo>
                  <a:cubicBezTo>
                    <a:pt x="1389" y="605"/>
                    <a:pt x="1404" y="608"/>
                    <a:pt x="1404" y="622"/>
                  </a:cubicBezTo>
                  <a:cubicBezTo>
                    <a:pt x="1405" y="639"/>
                    <a:pt x="1390" y="646"/>
                    <a:pt x="1378" y="651"/>
                  </a:cubicBezTo>
                  <a:cubicBezTo>
                    <a:pt x="1343" y="664"/>
                    <a:pt x="1308" y="676"/>
                    <a:pt x="1273" y="688"/>
                  </a:cubicBezTo>
                  <a:cubicBezTo>
                    <a:pt x="1259" y="693"/>
                    <a:pt x="1244" y="697"/>
                    <a:pt x="1231" y="706"/>
                  </a:cubicBezTo>
                  <a:cubicBezTo>
                    <a:pt x="1194" y="729"/>
                    <a:pt x="1177" y="763"/>
                    <a:pt x="1193" y="803"/>
                  </a:cubicBezTo>
                  <a:cubicBezTo>
                    <a:pt x="1204" y="830"/>
                    <a:pt x="1199" y="835"/>
                    <a:pt x="1188" y="842"/>
                  </a:cubicBezTo>
                  <a:cubicBezTo>
                    <a:pt x="1187" y="842"/>
                    <a:pt x="1186" y="843"/>
                    <a:pt x="1185" y="844"/>
                  </a:cubicBezTo>
                  <a:cubicBezTo>
                    <a:pt x="1184" y="844"/>
                    <a:pt x="1184" y="844"/>
                    <a:pt x="1184" y="844"/>
                  </a:cubicBezTo>
                  <a:cubicBezTo>
                    <a:pt x="1183" y="845"/>
                    <a:pt x="1183" y="846"/>
                    <a:pt x="1182" y="846"/>
                  </a:cubicBezTo>
                  <a:cubicBezTo>
                    <a:pt x="1181" y="847"/>
                    <a:pt x="1181" y="847"/>
                    <a:pt x="1181" y="847"/>
                  </a:cubicBezTo>
                  <a:cubicBezTo>
                    <a:pt x="1180" y="848"/>
                    <a:pt x="1179" y="849"/>
                    <a:pt x="1179" y="849"/>
                  </a:cubicBezTo>
                  <a:cubicBezTo>
                    <a:pt x="1178" y="850"/>
                    <a:pt x="1178" y="850"/>
                    <a:pt x="1177" y="851"/>
                  </a:cubicBezTo>
                  <a:cubicBezTo>
                    <a:pt x="1177" y="851"/>
                    <a:pt x="1176" y="851"/>
                    <a:pt x="1176" y="852"/>
                  </a:cubicBezTo>
                  <a:cubicBezTo>
                    <a:pt x="1175" y="853"/>
                    <a:pt x="1174" y="854"/>
                    <a:pt x="1173" y="855"/>
                  </a:cubicBezTo>
                  <a:cubicBezTo>
                    <a:pt x="1172" y="856"/>
                    <a:pt x="1172" y="856"/>
                    <a:pt x="1172" y="856"/>
                  </a:cubicBezTo>
                  <a:cubicBezTo>
                    <a:pt x="1172" y="857"/>
                    <a:pt x="1171" y="858"/>
                    <a:pt x="1170" y="858"/>
                  </a:cubicBezTo>
                  <a:cubicBezTo>
                    <a:pt x="1159" y="873"/>
                    <a:pt x="1152" y="891"/>
                    <a:pt x="1153" y="904"/>
                  </a:cubicBezTo>
                  <a:cubicBezTo>
                    <a:pt x="1155" y="916"/>
                    <a:pt x="1159" y="928"/>
                    <a:pt x="1162" y="940"/>
                  </a:cubicBezTo>
                  <a:cubicBezTo>
                    <a:pt x="1162" y="940"/>
                    <a:pt x="1162" y="940"/>
                    <a:pt x="1162" y="940"/>
                  </a:cubicBezTo>
                  <a:cubicBezTo>
                    <a:pt x="1188" y="1047"/>
                    <a:pt x="1226" y="1152"/>
                    <a:pt x="1261" y="1256"/>
                  </a:cubicBezTo>
                  <a:cubicBezTo>
                    <a:pt x="1268" y="1276"/>
                    <a:pt x="1274" y="1296"/>
                    <a:pt x="1274" y="1317"/>
                  </a:cubicBezTo>
                  <a:cubicBezTo>
                    <a:pt x="1274" y="1347"/>
                    <a:pt x="1255" y="1360"/>
                    <a:pt x="1226" y="1350"/>
                  </a:cubicBezTo>
                  <a:cubicBezTo>
                    <a:pt x="1211" y="1346"/>
                    <a:pt x="991" y="1211"/>
                    <a:pt x="891" y="1155"/>
                  </a:cubicBezTo>
                  <a:cubicBezTo>
                    <a:pt x="849" y="1132"/>
                    <a:pt x="778" y="1092"/>
                    <a:pt x="710" y="1120"/>
                  </a:cubicBezTo>
                  <a:cubicBezTo>
                    <a:pt x="638" y="1163"/>
                    <a:pt x="391" y="1293"/>
                    <a:pt x="348" y="1316"/>
                  </a:cubicBezTo>
                  <a:cubicBezTo>
                    <a:pt x="326" y="1328"/>
                    <a:pt x="303" y="1334"/>
                    <a:pt x="278" y="1338"/>
                  </a:cubicBezTo>
                  <a:cubicBezTo>
                    <a:pt x="241" y="1343"/>
                    <a:pt x="230" y="1333"/>
                    <a:pt x="230" y="1293"/>
                  </a:cubicBezTo>
                  <a:cubicBezTo>
                    <a:pt x="234" y="1251"/>
                    <a:pt x="247" y="1207"/>
                    <a:pt x="255" y="1162"/>
                  </a:cubicBezTo>
                  <a:cubicBezTo>
                    <a:pt x="259" y="1146"/>
                    <a:pt x="262" y="1129"/>
                    <a:pt x="265" y="1112"/>
                  </a:cubicBezTo>
                  <a:cubicBezTo>
                    <a:pt x="277" y="1045"/>
                    <a:pt x="289" y="977"/>
                    <a:pt x="303" y="910"/>
                  </a:cubicBezTo>
                  <a:cubicBezTo>
                    <a:pt x="306" y="890"/>
                    <a:pt x="299" y="872"/>
                    <a:pt x="286" y="857"/>
                  </a:cubicBezTo>
                  <a:cubicBezTo>
                    <a:pt x="215" y="776"/>
                    <a:pt x="148" y="698"/>
                    <a:pt x="77" y="617"/>
                  </a:cubicBezTo>
                  <a:cubicBezTo>
                    <a:pt x="65" y="603"/>
                    <a:pt x="52" y="589"/>
                    <a:pt x="45" y="572"/>
                  </a:cubicBezTo>
                  <a:cubicBezTo>
                    <a:pt x="37" y="552"/>
                    <a:pt x="42" y="546"/>
                    <a:pt x="64" y="5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3" name="Freeform 1399">
              <a:extLst>
                <a:ext uri="{FF2B5EF4-FFF2-40B4-BE49-F238E27FC236}">
                  <a16:creationId xmlns:a16="http://schemas.microsoft.com/office/drawing/2014/main" id="{392FEE25-8325-43D7-948D-A59A2048E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5" y="5716588"/>
              <a:ext cx="104775" cy="17462"/>
            </a:xfrm>
            <a:custGeom>
              <a:avLst/>
              <a:gdLst>
                <a:gd name="T0" fmla="*/ 76835 w 240"/>
                <a:gd name="T1" fmla="*/ 4248 h 37"/>
                <a:gd name="T2" fmla="*/ 24448 w 240"/>
                <a:gd name="T3" fmla="*/ 944 h 37"/>
                <a:gd name="T4" fmla="*/ 3056 w 240"/>
                <a:gd name="T5" fmla="*/ 2832 h 37"/>
                <a:gd name="T6" fmla="*/ 0 w 240"/>
                <a:gd name="T7" fmla="*/ 7079 h 37"/>
                <a:gd name="T8" fmla="*/ 3056 w 240"/>
                <a:gd name="T9" fmla="*/ 11327 h 37"/>
                <a:gd name="T10" fmla="*/ 10041 w 240"/>
                <a:gd name="T11" fmla="*/ 12743 h 37"/>
                <a:gd name="T12" fmla="*/ 104775 w 240"/>
                <a:gd name="T13" fmla="*/ 13214 h 37"/>
                <a:gd name="T14" fmla="*/ 76835 w 240"/>
                <a:gd name="T15" fmla="*/ 4248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0" h="37">
                  <a:moveTo>
                    <a:pt x="176" y="9"/>
                  </a:moveTo>
                  <a:cubicBezTo>
                    <a:pt x="122" y="6"/>
                    <a:pt x="96" y="7"/>
                    <a:pt x="56" y="2"/>
                  </a:cubicBezTo>
                  <a:cubicBezTo>
                    <a:pt x="40" y="0"/>
                    <a:pt x="23" y="0"/>
                    <a:pt x="7" y="6"/>
                  </a:cubicBezTo>
                  <a:cubicBezTo>
                    <a:pt x="4" y="7"/>
                    <a:pt x="0" y="12"/>
                    <a:pt x="0" y="15"/>
                  </a:cubicBezTo>
                  <a:cubicBezTo>
                    <a:pt x="0" y="18"/>
                    <a:pt x="4" y="23"/>
                    <a:pt x="7" y="24"/>
                  </a:cubicBezTo>
                  <a:cubicBezTo>
                    <a:pt x="12" y="26"/>
                    <a:pt x="17" y="27"/>
                    <a:pt x="23" y="27"/>
                  </a:cubicBezTo>
                  <a:cubicBezTo>
                    <a:pt x="93" y="31"/>
                    <a:pt x="150" y="37"/>
                    <a:pt x="240" y="28"/>
                  </a:cubicBezTo>
                  <a:cubicBezTo>
                    <a:pt x="216" y="11"/>
                    <a:pt x="195" y="6"/>
                    <a:pt x="176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4" name="Freeform 1400">
              <a:extLst>
                <a:ext uri="{FF2B5EF4-FFF2-40B4-BE49-F238E27FC236}">
                  <a16:creationId xmlns:a16="http://schemas.microsoft.com/office/drawing/2014/main" id="{4508A61C-5371-48D0-A08D-9DA682A52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5376863"/>
              <a:ext cx="49213" cy="79375"/>
            </a:xfrm>
            <a:custGeom>
              <a:avLst/>
              <a:gdLst>
                <a:gd name="T0" fmla="*/ 45698 w 112"/>
                <a:gd name="T1" fmla="*/ 79375 h 183"/>
                <a:gd name="T2" fmla="*/ 49213 w 112"/>
                <a:gd name="T3" fmla="*/ 76339 h 183"/>
                <a:gd name="T4" fmla="*/ 44380 w 112"/>
                <a:gd name="T5" fmla="*/ 71134 h 183"/>
                <a:gd name="T6" fmla="*/ 13182 w 112"/>
                <a:gd name="T7" fmla="*/ 5205 h 183"/>
                <a:gd name="T8" fmla="*/ 10106 w 112"/>
                <a:gd name="T9" fmla="*/ 0 h 183"/>
                <a:gd name="T10" fmla="*/ 4833 w 112"/>
                <a:gd name="T11" fmla="*/ 4337 h 183"/>
                <a:gd name="T12" fmla="*/ 7909 w 112"/>
                <a:gd name="T13" fmla="*/ 33832 h 183"/>
                <a:gd name="T14" fmla="*/ 45698 w 112"/>
                <a:gd name="T15" fmla="*/ 79375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2" h="183">
                  <a:moveTo>
                    <a:pt x="104" y="183"/>
                  </a:moveTo>
                  <a:cubicBezTo>
                    <a:pt x="107" y="181"/>
                    <a:pt x="109" y="178"/>
                    <a:pt x="112" y="176"/>
                  </a:cubicBezTo>
                  <a:cubicBezTo>
                    <a:pt x="108" y="172"/>
                    <a:pt x="105" y="168"/>
                    <a:pt x="101" y="164"/>
                  </a:cubicBezTo>
                  <a:cubicBezTo>
                    <a:pt x="60" y="121"/>
                    <a:pt x="26" y="76"/>
                    <a:pt x="30" y="12"/>
                  </a:cubicBezTo>
                  <a:cubicBezTo>
                    <a:pt x="31" y="7"/>
                    <a:pt x="30" y="1"/>
                    <a:pt x="23" y="0"/>
                  </a:cubicBezTo>
                  <a:cubicBezTo>
                    <a:pt x="16" y="0"/>
                    <a:pt x="13" y="5"/>
                    <a:pt x="11" y="10"/>
                  </a:cubicBezTo>
                  <a:cubicBezTo>
                    <a:pt x="0" y="34"/>
                    <a:pt x="11" y="56"/>
                    <a:pt x="18" y="78"/>
                  </a:cubicBezTo>
                  <a:cubicBezTo>
                    <a:pt x="33" y="125"/>
                    <a:pt x="58" y="163"/>
                    <a:pt x="104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5" name="Freeform 1401">
              <a:extLst>
                <a:ext uri="{FF2B5EF4-FFF2-40B4-BE49-F238E27FC236}">
                  <a16:creationId xmlns:a16="http://schemas.microsoft.com/office/drawing/2014/main" id="{1C80F003-9786-4DBC-8515-F7878B632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5100" y="5368925"/>
              <a:ext cx="25400" cy="90487"/>
            </a:xfrm>
            <a:custGeom>
              <a:avLst/>
              <a:gdLst>
                <a:gd name="T0" fmla="*/ 6888 w 59"/>
                <a:gd name="T1" fmla="*/ 90487 h 206"/>
                <a:gd name="T2" fmla="*/ 24539 w 59"/>
                <a:gd name="T3" fmla="*/ 38655 h 206"/>
                <a:gd name="T4" fmla="*/ 13346 w 59"/>
                <a:gd name="T5" fmla="*/ 7028 h 206"/>
                <a:gd name="T6" fmla="*/ 3444 w 59"/>
                <a:gd name="T7" fmla="*/ 3953 h 206"/>
                <a:gd name="T8" fmla="*/ 3444 w 59"/>
                <a:gd name="T9" fmla="*/ 13617 h 206"/>
                <a:gd name="T10" fmla="*/ 13346 w 59"/>
                <a:gd name="T11" fmla="*/ 64571 h 206"/>
                <a:gd name="T12" fmla="*/ 6888 w 59"/>
                <a:gd name="T13" fmla="*/ 90487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206">
                  <a:moveTo>
                    <a:pt x="16" y="206"/>
                  </a:moveTo>
                  <a:cubicBezTo>
                    <a:pt x="44" y="183"/>
                    <a:pt x="59" y="137"/>
                    <a:pt x="57" y="88"/>
                  </a:cubicBezTo>
                  <a:cubicBezTo>
                    <a:pt x="57" y="61"/>
                    <a:pt x="47" y="37"/>
                    <a:pt x="31" y="16"/>
                  </a:cubicBezTo>
                  <a:cubicBezTo>
                    <a:pt x="25" y="8"/>
                    <a:pt x="18" y="0"/>
                    <a:pt x="8" y="9"/>
                  </a:cubicBezTo>
                  <a:cubicBezTo>
                    <a:pt x="0" y="16"/>
                    <a:pt x="1" y="25"/>
                    <a:pt x="8" y="31"/>
                  </a:cubicBezTo>
                  <a:cubicBezTo>
                    <a:pt x="42" y="64"/>
                    <a:pt x="37" y="105"/>
                    <a:pt x="31" y="147"/>
                  </a:cubicBezTo>
                  <a:cubicBezTo>
                    <a:pt x="28" y="167"/>
                    <a:pt x="19" y="185"/>
                    <a:pt x="16" y="2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6" name="Freeform 1402">
              <a:extLst>
                <a:ext uri="{FF2B5EF4-FFF2-40B4-BE49-F238E27FC236}">
                  <a16:creationId xmlns:a16="http://schemas.microsoft.com/office/drawing/2014/main" id="{D83F2461-291F-479C-8586-7D56CC075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0138" y="5716588"/>
              <a:ext cx="79375" cy="15875"/>
            </a:xfrm>
            <a:custGeom>
              <a:avLst/>
              <a:gdLst>
                <a:gd name="T0" fmla="*/ 0 w 181"/>
                <a:gd name="T1" fmla="*/ 4536 h 35"/>
                <a:gd name="T2" fmla="*/ 79375 w 181"/>
                <a:gd name="T3" fmla="*/ 6804 h 35"/>
                <a:gd name="T4" fmla="*/ 0 w 181"/>
                <a:gd name="T5" fmla="*/ 453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1" h="35">
                  <a:moveTo>
                    <a:pt x="0" y="10"/>
                  </a:moveTo>
                  <a:cubicBezTo>
                    <a:pt x="34" y="32"/>
                    <a:pt x="117" y="35"/>
                    <a:pt x="181" y="15"/>
                  </a:cubicBezTo>
                  <a:cubicBezTo>
                    <a:pt x="132" y="2"/>
                    <a:pt x="28" y="0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4787" name="Freeform 1403">
              <a:extLst>
                <a:ext uri="{FF2B5EF4-FFF2-40B4-BE49-F238E27FC236}">
                  <a16:creationId xmlns:a16="http://schemas.microsoft.com/office/drawing/2014/main" id="{9C49B35A-45FF-4F79-9F60-C7F4750D5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9300" y="5715000"/>
              <a:ext cx="49213" cy="14287"/>
            </a:xfrm>
            <a:custGeom>
              <a:avLst/>
              <a:gdLst>
                <a:gd name="T0" fmla="*/ 443 w 111"/>
                <a:gd name="T1" fmla="*/ 3572 h 32"/>
                <a:gd name="T2" fmla="*/ 3104 w 111"/>
                <a:gd name="T3" fmla="*/ 8036 h 32"/>
                <a:gd name="T4" fmla="*/ 49213 w 111"/>
                <a:gd name="T5" fmla="*/ 5804 h 32"/>
                <a:gd name="T6" fmla="*/ 3990 w 111"/>
                <a:gd name="T7" fmla="*/ 446 h 32"/>
                <a:gd name="T8" fmla="*/ 443 w 111"/>
                <a:gd name="T9" fmla="*/ 357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" h="32">
                  <a:moveTo>
                    <a:pt x="1" y="8"/>
                  </a:moveTo>
                  <a:cubicBezTo>
                    <a:pt x="0" y="13"/>
                    <a:pt x="3" y="17"/>
                    <a:pt x="7" y="18"/>
                  </a:cubicBezTo>
                  <a:cubicBezTo>
                    <a:pt x="42" y="27"/>
                    <a:pt x="77" y="32"/>
                    <a:pt x="111" y="13"/>
                  </a:cubicBezTo>
                  <a:cubicBezTo>
                    <a:pt x="78" y="1"/>
                    <a:pt x="42" y="9"/>
                    <a:pt x="9" y="1"/>
                  </a:cubicBezTo>
                  <a:cubicBezTo>
                    <a:pt x="6" y="0"/>
                    <a:pt x="2" y="3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66F29DCA-4E69-4B3E-9EB0-E10098ADA4B2}"/>
              </a:ext>
            </a:extLst>
          </p:cNvPr>
          <p:cNvSpPr txBox="1"/>
          <p:nvPr/>
        </p:nvSpPr>
        <p:spPr>
          <a:xfrm>
            <a:off x="1343025" y="765175"/>
            <a:ext cx="7285038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GRACIAS….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1C15F51-7CC6-443D-BEE4-798EB4946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34" y="2347449"/>
            <a:ext cx="6099650" cy="416283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4757" name="Imagen 35" descr="Imagen que contiene reloj&#10;&#10;Descripción generada automáticamente">
            <a:extLst>
              <a:ext uri="{FF2B5EF4-FFF2-40B4-BE49-F238E27FC236}">
                <a16:creationId xmlns:a16="http://schemas.microsoft.com/office/drawing/2014/main" id="{E99CA17D-FBCA-4BB1-9972-7BE0E3AA6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2116138"/>
            <a:ext cx="222567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Group 284">
            <a:extLst>
              <a:ext uri="{FF2B5EF4-FFF2-40B4-BE49-F238E27FC236}">
                <a16:creationId xmlns:a16="http://schemas.microsoft.com/office/drawing/2014/main" id="{F28FCB1B-562F-47AE-AB45-27D5BF1314D7}"/>
              </a:ext>
            </a:extLst>
          </p:cNvPr>
          <p:cNvGrpSpPr>
            <a:grpSpLocks/>
          </p:cNvGrpSpPr>
          <p:nvPr/>
        </p:nvGrpSpPr>
        <p:grpSpPr bwMode="auto">
          <a:xfrm>
            <a:off x="728663" y="0"/>
            <a:ext cx="4792662" cy="6616700"/>
            <a:chOff x="728436" y="0"/>
            <a:chExt cx="4793604" cy="6616702"/>
          </a:xfrm>
        </p:grpSpPr>
        <p:sp>
          <p:nvSpPr>
            <p:cNvPr id="75785" name="Oval 13">
              <a:extLst>
                <a:ext uri="{FF2B5EF4-FFF2-40B4-BE49-F238E27FC236}">
                  <a16:creationId xmlns:a16="http://schemas.microsoft.com/office/drawing/2014/main" id="{57AACD55-C57A-4378-92B3-E20D55DF32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8436" y="6321225"/>
              <a:ext cx="4793604" cy="123355"/>
            </a:xfrm>
            <a:prstGeom prst="ellipse">
              <a:avLst/>
            </a:prstGeom>
            <a:solidFill>
              <a:srgbClr val="79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sp>
          <p:nvSpPr>
            <p:cNvPr id="75786" name="Freeform 29">
              <a:extLst>
                <a:ext uri="{FF2B5EF4-FFF2-40B4-BE49-F238E27FC236}">
                  <a16:creationId xmlns:a16="http://schemas.microsoft.com/office/drawing/2014/main" id="{4B84B2EE-8FC0-4DD0-922E-B7A37B1D86C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8938" y="4545496"/>
              <a:ext cx="157780" cy="51637"/>
            </a:xfrm>
            <a:custGeom>
              <a:avLst/>
              <a:gdLst>
                <a:gd name="T0" fmla="*/ 0 w 262"/>
                <a:gd name="T1" fmla="*/ 51637 h 84"/>
                <a:gd name="T2" fmla="*/ 78890 w 262"/>
                <a:gd name="T3" fmla="*/ 0 h 84"/>
                <a:gd name="T4" fmla="*/ 157780 w 262"/>
                <a:gd name="T5" fmla="*/ 51637 h 84"/>
                <a:gd name="T6" fmla="*/ 0 w 262"/>
                <a:gd name="T7" fmla="*/ 51637 h 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2" h="84">
                  <a:moveTo>
                    <a:pt x="0" y="84"/>
                  </a:moveTo>
                  <a:cubicBezTo>
                    <a:pt x="0" y="37"/>
                    <a:pt x="59" y="0"/>
                    <a:pt x="131" y="0"/>
                  </a:cubicBezTo>
                  <a:cubicBezTo>
                    <a:pt x="203" y="0"/>
                    <a:pt x="262" y="37"/>
                    <a:pt x="262" y="84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75787" name="Group 282">
              <a:extLst>
                <a:ext uri="{FF2B5EF4-FFF2-40B4-BE49-F238E27FC236}">
                  <a16:creationId xmlns:a16="http://schemas.microsoft.com/office/drawing/2014/main" id="{913B3F36-BC90-4B50-9622-2F43609DAB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394" y="3825453"/>
              <a:ext cx="493417" cy="765945"/>
              <a:chOff x="4050394" y="3825453"/>
              <a:chExt cx="493417" cy="765945"/>
            </a:xfrm>
          </p:grpSpPr>
          <p:sp>
            <p:nvSpPr>
              <p:cNvPr id="76030" name="Freeform 20">
                <a:extLst>
                  <a:ext uri="{FF2B5EF4-FFF2-40B4-BE49-F238E27FC236}">
                    <a16:creationId xmlns:a16="http://schemas.microsoft.com/office/drawing/2014/main" id="{34C90DCF-BE88-4049-A08D-90E99535C35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64737" y="3839795"/>
                <a:ext cx="464730" cy="737258"/>
              </a:xfrm>
              <a:custGeom>
                <a:avLst/>
                <a:gdLst>
                  <a:gd name="T0" fmla="*/ 20494 w 771"/>
                  <a:gd name="T1" fmla="*/ 718494 h 1218"/>
                  <a:gd name="T2" fmla="*/ 39782 w 771"/>
                  <a:gd name="T3" fmla="*/ 737258 h 1218"/>
                  <a:gd name="T4" fmla="*/ 422537 w 771"/>
                  <a:gd name="T5" fmla="*/ 737258 h 1218"/>
                  <a:gd name="T6" fmla="*/ 441825 w 771"/>
                  <a:gd name="T7" fmla="*/ 718494 h 1218"/>
                  <a:gd name="T8" fmla="*/ 464730 w 771"/>
                  <a:gd name="T9" fmla="*/ 34502 h 1218"/>
                  <a:gd name="T10" fmla="*/ 446044 w 771"/>
                  <a:gd name="T11" fmla="*/ 15133 h 1218"/>
                  <a:gd name="T12" fmla="*/ 19288 w 771"/>
                  <a:gd name="T13" fmla="*/ 0 h 1218"/>
                  <a:gd name="T14" fmla="*/ 0 w 771"/>
                  <a:gd name="T15" fmla="*/ 18764 h 1218"/>
                  <a:gd name="T16" fmla="*/ 20494 w 771"/>
                  <a:gd name="T17" fmla="*/ 718494 h 12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71" h="1218">
                    <a:moveTo>
                      <a:pt x="34" y="1187"/>
                    </a:moveTo>
                    <a:cubicBezTo>
                      <a:pt x="34" y="1204"/>
                      <a:pt x="49" y="1218"/>
                      <a:pt x="66" y="1218"/>
                    </a:cubicBezTo>
                    <a:cubicBezTo>
                      <a:pt x="701" y="1218"/>
                      <a:pt x="701" y="1218"/>
                      <a:pt x="701" y="1218"/>
                    </a:cubicBezTo>
                    <a:cubicBezTo>
                      <a:pt x="719" y="1218"/>
                      <a:pt x="733" y="1204"/>
                      <a:pt x="733" y="1187"/>
                    </a:cubicBezTo>
                    <a:cubicBezTo>
                      <a:pt x="771" y="57"/>
                      <a:pt x="771" y="57"/>
                      <a:pt x="771" y="57"/>
                    </a:cubicBezTo>
                    <a:cubicBezTo>
                      <a:pt x="771" y="39"/>
                      <a:pt x="757" y="25"/>
                      <a:pt x="740" y="2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1"/>
                    </a:cubicBezTo>
                    <a:lnTo>
                      <a:pt x="34" y="1187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31" name="Freeform 21">
                <a:extLst>
                  <a:ext uri="{FF2B5EF4-FFF2-40B4-BE49-F238E27FC236}">
                    <a16:creationId xmlns:a16="http://schemas.microsoft.com/office/drawing/2014/main" id="{A03988FC-6E9F-471D-80C1-975BB875F60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050394" y="3825453"/>
                <a:ext cx="493417" cy="765945"/>
              </a:xfrm>
              <a:custGeom>
                <a:avLst/>
                <a:gdLst>
                  <a:gd name="T0" fmla="*/ 20559 w 816"/>
                  <a:gd name="T1" fmla="*/ 733223 h 1264"/>
                  <a:gd name="T2" fmla="*/ 0 w 816"/>
                  <a:gd name="T3" fmla="*/ 32722 h 1264"/>
                  <a:gd name="T4" fmla="*/ 32653 w 816"/>
                  <a:gd name="T5" fmla="*/ 0 h 1264"/>
                  <a:gd name="T6" fmla="*/ 460764 w 816"/>
                  <a:gd name="T7" fmla="*/ 15755 h 1264"/>
                  <a:gd name="T8" fmla="*/ 493417 w 816"/>
                  <a:gd name="T9" fmla="*/ 48478 h 1264"/>
                  <a:gd name="T10" fmla="*/ 470439 w 816"/>
                  <a:gd name="T11" fmla="*/ 733223 h 1264"/>
                  <a:gd name="T12" fmla="*/ 437182 w 816"/>
                  <a:gd name="T13" fmla="*/ 765945 h 1264"/>
                  <a:gd name="T14" fmla="*/ 53212 w 816"/>
                  <a:gd name="T15" fmla="*/ 765945 h 1264"/>
                  <a:gd name="T16" fmla="*/ 20559 w 816"/>
                  <a:gd name="T17" fmla="*/ 733223 h 1264"/>
                  <a:gd name="T18" fmla="*/ 32653 w 816"/>
                  <a:gd name="T19" fmla="*/ 27269 h 1264"/>
                  <a:gd name="T20" fmla="*/ 27210 w 816"/>
                  <a:gd name="T21" fmla="*/ 32722 h 1264"/>
                  <a:gd name="T22" fmla="*/ 47770 w 816"/>
                  <a:gd name="T23" fmla="*/ 733223 h 1264"/>
                  <a:gd name="T24" fmla="*/ 53212 w 816"/>
                  <a:gd name="T25" fmla="*/ 738676 h 1264"/>
                  <a:gd name="T26" fmla="*/ 437182 w 816"/>
                  <a:gd name="T27" fmla="*/ 738676 h 1264"/>
                  <a:gd name="T28" fmla="*/ 443229 w 816"/>
                  <a:gd name="T29" fmla="*/ 733223 h 1264"/>
                  <a:gd name="T30" fmla="*/ 466207 w 816"/>
                  <a:gd name="T31" fmla="*/ 48478 h 1264"/>
                  <a:gd name="T32" fmla="*/ 460764 w 816"/>
                  <a:gd name="T33" fmla="*/ 42418 h 1264"/>
                  <a:gd name="T34" fmla="*/ 32653 w 816"/>
                  <a:gd name="T35" fmla="*/ 27269 h 12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16" h="1264">
                    <a:moveTo>
                      <a:pt x="34" y="121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25"/>
                      <a:pt x="24" y="0"/>
                      <a:pt x="54" y="0"/>
                    </a:cubicBezTo>
                    <a:cubicBezTo>
                      <a:pt x="762" y="26"/>
                      <a:pt x="762" y="26"/>
                      <a:pt x="762" y="26"/>
                    </a:cubicBezTo>
                    <a:cubicBezTo>
                      <a:pt x="791" y="26"/>
                      <a:pt x="816" y="50"/>
                      <a:pt x="816" y="80"/>
                    </a:cubicBezTo>
                    <a:cubicBezTo>
                      <a:pt x="778" y="1210"/>
                      <a:pt x="778" y="1210"/>
                      <a:pt x="778" y="1210"/>
                    </a:cubicBezTo>
                    <a:cubicBezTo>
                      <a:pt x="778" y="1239"/>
                      <a:pt x="753" y="1264"/>
                      <a:pt x="723" y="1264"/>
                    </a:cubicBezTo>
                    <a:cubicBezTo>
                      <a:pt x="88" y="1264"/>
                      <a:pt x="88" y="1264"/>
                      <a:pt x="88" y="1264"/>
                    </a:cubicBezTo>
                    <a:cubicBezTo>
                      <a:pt x="58" y="1264"/>
                      <a:pt x="34" y="1239"/>
                      <a:pt x="34" y="1210"/>
                    </a:cubicBezTo>
                    <a:close/>
                    <a:moveTo>
                      <a:pt x="54" y="45"/>
                    </a:moveTo>
                    <a:cubicBezTo>
                      <a:pt x="49" y="45"/>
                      <a:pt x="45" y="49"/>
                      <a:pt x="45" y="54"/>
                    </a:cubicBezTo>
                    <a:cubicBezTo>
                      <a:pt x="79" y="1210"/>
                      <a:pt x="79" y="1210"/>
                      <a:pt x="79" y="1210"/>
                    </a:cubicBezTo>
                    <a:cubicBezTo>
                      <a:pt x="79" y="1215"/>
                      <a:pt x="83" y="1219"/>
                      <a:pt x="88" y="1219"/>
                    </a:cubicBezTo>
                    <a:cubicBezTo>
                      <a:pt x="723" y="1219"/>
                      <a:pt x="723" y="1219"/>
                      <a:pt x="723" y="1219"/>
                    </a:cubicBezTo>
                    <a:cubicBezTo>
                      <a:pt x="729" y="1219"/>
                      <a:pt x="733" y="1215"/>
                      <a:pt x="733" y="1210"/>
                    </a:cubicBezTo>
                    <a:cubicBezTo>
                      <a:pt x="771" y="80"/>
                      <a:pt x="771" y="80"/>
                      <a:pt x="771" y="80"/>
                    </a:cubicBezTo>
                    <a:cubicBezTo>
                      <a:pt x="771" y="74"/>
                      <a:pt x="767" y="70"/>
                      <a:pt x="762" y="70"/>
                    </a:cubicBezTo>
                    <a:lnTo>
                      <a:pt x="54" y="45"/>
                    </a:lnTo>
                    <a:close/>
                  </a:path>
                </a:pathLst>
              </a:cu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32" name="Oval 43">
                <a:extLst>
                  <a:ext uri="{FF2B5EF4-FFF2-40B4-BE49-F238E27FC236}">
                    <a16:creationId xmlns:a16="http://schemas.microsoft.com/office/drawing/2014/main" id="{F0222626-DDB7-4108-8FE6-215449ED50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150798" y="3922989"/>
                <a:ext cx="281133" cy="3499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6033" name="Oval 44">
                <a:extLst>
                  <a:ext uri="{FF2B5EF4-FFF2-40B4-BE49-F238E27FC236}">
                    <a16:creationId xmlns:a16="http://schemas.microsoft.com/office/drawing/2014/main" id="{25028A87-D147-49BC-862E-B923F21E86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176617" y="3960281"/>
                <a:ext cx="218021" cy="275396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6034" name="Oval 45">
                <a:extLst>
                  <a:ext uri="{FF2B5EF4-FFF2-40B4-BE49-F238E27FC236}">
                    <a16:creationId xmlns:a16="http://schemas.microsoft.com/office/drawing/2014/main" id="{B24F7785-0AFB-4DD4-AB61-6E1301EDEE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62678" y="4069292"/>
                <a:ext cx="54506" cy="71718"/>
              </a:xfrm>
              <a:prstGeom prst="ellipse">
                <a:avLst/>
              </a:pr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</p:grpSp>
        <p:grpSp>
          <p:nvGrpSpPr>
            <p:cNvPr id="75788" name="Group 277">
              <a:extLst>
                <a:ext uri="{FF2B5EF4-FFF2-40B4-BE49-F238E27FC236}">
                  <a16:creationId xmlns:a16="http://schemas.microsoft.com/office/drawing/2014/main" id="{E9DBF51A-AC85-4576-AB25-ED4DAB969C9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17219" y="2910336"/>
              <a:ext cx="725783" cy="708570"/>
              <a:chOff x="3617219" y="2910336"/>
              <a:chExt cx="725783" cy="708570"/>
            </a:xfrm>
          </p:grpSpPr>
          <p:sp>
            <p:nvSpPr>
              <p:cNvPr id="76026" name="Freeform 30">
                <a:extLst>
                  <a:ext uri="{FF2B5EF4-FFF2-40B4-BE49-F238E27FC236}">
                    <a16:creationId xmlns:a16="http://schemas.microsoft.com/office/drawing/2014/main" id="{A3ACDEFC-EA36-4D32-9484-CB7803B9C4B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1564" y="2927548"/>
                <a:ext cx="628247" cy="619640"/>
              </a:xfrm>
              <a:custGeom>
                <a:avLst/>
                <a:gdLst>
                  <a:gd name="T0" fmla="*/ 0 w 219"/>
                  <a:gd name="T1" fmla="*/ 619640 h 216"/>
                  <a:gd name="T2" fmla="*/ 628247 w 219"/>
                  <a:gd name="T3" fmla="*/ 613903 h 216"/>
                  <a:gd name="T4" fmla="*/ 628247 w 219"/>
                  <a:gd name="T5" fmla="*/ 0 h 216"/>
                  <a:gd name="T6" fmla="*/ 17212 w 219"/>
                  <a:gd name="T7" fmla="*/ 0 h 216"/>
                  <a:gd name="T8" fmla="*/ 0 w 219"/>
                  <a:gd name="T9" fmla="*/ 61964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9" h="216">
                    <a:moveTo>
                      <a:pt x="0" y="216"/>
                    </a:moveTo>
                    <a:lnTo>
                      <a:pt x="219" y="214"/>
                    </a:lnTo>
                    <a:lnTo>
                      <a:pt x="219" y="0"/>
                    </a:lnTo>
                    <a:lnTo>
                      <a:pt x="6" y="0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7" name="Freeform 31">
                <a:extLst>
                  <a:ext uri="{FF2B5EF4-FFF2-40B4-BE49-F238E27FC236}">
                    <a16:creationId xmlns:a16="http://schemas.microsoft.com/office/drawing/2014/main" id="{74846D2A-F206-4BA7-9082-28D2B9DC53D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17219" y="2910336"/>
                <a:ext cx="674146" cy="651197"/>
              </a:xfrm>
              <a:custGeom>
                <a:avLst/>
                <a:gdLst>
                  <a:gd name="T0" fmla="*/ 8606 w 235"/>
                  <a:gd name="T1" fmla="*/ 0 h 227"/>
                  <a:gd name="T2" fmla="*/ 659802 w 235"/>
                  <a:gd name="T3" fmla="*/ 0 h 227"/>
                  <a:gd name="T4" fmla="*/ 674146 w 235"/>
                  <a:gd name="T5" fmla="*/ 645460 h 227"/>
                  <a:gd name="T6" fmla="*/ 0 w 235"/>
                  <a:gd name="T7" fmla="*/ 651197 h 227"/>
                  <a:gd name="T8" fmla="*/ 8606 w 235"/>
                  <a:gd name="T9" fmla="*/ 0 h 227"/>
                  <a:gd name="T10" fmla="*/ 628247 w 235"/>
                  <a:gd name="T11" fmla="*/ 31556 h 227"/>
                  <a:gd name="T12" fmla="*/ 45899 w 235"/>
                  <a:gd name="T13" fmla="*/ 31556 h 227"/>
                  <a:gd name="T14" fmla="*/ 40162 w 235"/>
                  <a:gd name="T15" fmla="*/ 619641 h 227"/>
                  <a:gd name="T16" fmla="*/ 628247 w 235"/>
                  <a:gd name="T17" fmla="*/ 613904 h 227"/>
                  <a:gd name="T18" fmla="*/ 628247 w 235"/>
                  <a:gd name="T19" fmla="*/ 31556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5" h="227">
                    <a:moveTo>
                      <a:pt x="3" y="0"/>
                    </a:moveTo>
                    <a:lnTo>
                      <a:pt x="230" y="0"/>
                    </a:lnTo>
                    <a:lnTo>
                      <a:pt x="235" y="225"/>
                    </a:lnTo>
                    <a:lnTo>
                      <a:pt x="0" y="227"/>
                    </a:lnTo>
                    <a:lnTo>
                      <a:pt x="3" y="0"/>
                    </a:lnTo>
                    <a:close/>
                    <a:moveTo>
                      <a:pt x="219" y="11"/>
                    </a:moveTo>
                    <a:lnTo>
                      <a:pt x="16" y="11"/>
                    </a:lnTo>
                    <a:lnTo>
                      <a:pt x="14" y="216"/>
                    </a:lnTo>
                    <a:lnTo>
                      <a:pt x="219" y="214"/>
                    </a:lnTo>
                    <a:lnTo>
                      <a:pt x="219" y="11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8" name="Freeform 32">
                <a:extLst>
                  <a:ext uri="{FF2B5EF4-FFF2-40B4-BE49-F238E27FC236}">
                    <a16:creationId xmlns:a16="http://schemas.microsoft.com/office/drawing/2014/main" id="{AC4E39EE-1216-403D-94E0-94FE9AFD2FE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66392" y="3027953"/>
                <a:ext cx="393013" cy="395881"/>
              </a:xfrm>
              <a:custGeom>
                <a:avLst/>
                <a:gdLst>
                  <a:gd name="T0" fmla="*/ 0 w 137"/>
                  <a:gd name="T1" fmla="*/ 395881 h 138"/>
                  <a:gd name="T2" fmla="*/ 393013 w 137"/>
                  <a:gd name="T3" fmla="*/ 395881 h 138"/>
                  <a:gd name="T4" fmla="*/ 375801 w 137"/>
                  <a:gd name="T5" fmla="*/ 17212 h 138"/>
                  <a:gd name="T6" fmla="*/ 2869 w 137"/>
                  <a:gd name="T7" fmla="*/ 0 h 138"/>
                  <a:gd name="T8" fmla="*/ 0 w 137"/>
                  <a:gd name="T9" fmla="*/ 39588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138">
                    <a:moveTo>
                      <a:pt x="0" y="138"/>
                    </a:moveTo>
                    <a:lnTo>
                      <a:pt x="137" y="138"/>
                    </a:lnTo>
                    <a:lnTo>
                      <a:pt x="131" y="6"/>
                    </a:lnTo>
                    <a:lnTo>
                      <a:pt x="1" y="0"/>
                    </a:lnTo>
                    <a:lnTo>
                      <a:pt x="0" y="1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9" name="Freeform 69">
                <a:extLst>
                  <a:ext uri="{FF2B5EF4-FFF2-40B4-BE49-F238E27FC236}">
                    <a16:creationId xmlns:a16="http://schemas.microsoft.com/office/drawing/2014/main" id="{DCF60A4B-E146-491F-BD08-CBDBE1C0A09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1564" y="2936155"/>
                <a:ext cx="711438" cy="682751"/>
              </a:xfrm>
              <a:custGeom>
                <a:avLst/>
                <a:gdLst>
                  <a:gd name="T0" fmla="*/ 645458 w 248"/>
                  <a:gd name="T1" fmla="*/ 0 h 238"/>
                  <a:gd name="T2" fmla="*/ 711438 w 248"/>
                  <a:gd name="T3" fmla="*/ 682751 h 238"/>
                  <a:gd name="T4" fmla="*/ 20081 w 248"/>
                  <a:gd name="T5" fmla="*/ 656933 h 238"/>
                  <a:gd name="T6" fmla="*/ 0 w 248"/>
                  <a:gd name="T7" fmla="*/ 625377 h 238"/>
                  <a:gd name="T8" fmla="*/ 659801 w 248"/>
                  <a:gd name="T9" fmla="*/ 619640 h 238"/>
                  <a:gd name="T10" fmla="*/ 645458 w 248"/>
                  <a:gd name="T11" fmla="*/ 0 h 2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8" h="238">
                    <a:moveTo>
                      <a:pt x="225" y="0"/>
                    </a:moveTo>
                    <a:lnTo>
                      <a:pt x="248" y="238"/>
                    </a:lnTo>
                    <a:lnTo>
                      <a:pt x="7" y="229"/>
                    </a:lnTo>
                    <a:lnTo>
                      <a:pt x="0" y="218"/>
                    </a:lnTo>
                    <a:lnTo>
                      <a:pt x="230" y="216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89" name="Group 267">
              <a:extLst>
                <a:ext uri="{FF2B5EF4-FFF2-40B4-BE49-F238E27FC236}">
                  <a16:creationId xmlns:a16="http://schemas.microsoft.com/office/drawing/2014/main" id="{0E6CB364-62BE-46F7-B3C9-4D25E3EFB95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7796" y="4089374"/>
              <a:ext cx="315557" cy="507759"/>
              <a:chOff x="1987796" y="4089374"/>
              <a:chExt cx="315557" cy="507759"/>
            </a:xfrm>
          </p:grpSpPr>
          <p:sp>
            <p:nvSpPr>
              <p:cNvPr id="76024" name="Freeform 70">
                <a:extLst>
                  <a:ext uri="{FF2B5EF4-FFF2-40B4-BE49-F238E27FC236}">
                    <a16:creationId xmlns:a16="http://schemas.microsoft.com/office/drawing/2014/main" id="{7EB8BB1D-89BB-43A7-9BE5-B253D973CD1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987796" y="4344687"/>
                <a:ext cx="298345" cy="252446"/>
              </a:xfrm>
              <a:custGeom>
                <a:avLst/>
                <a:gdLst>
                  <a:gd name="T0" fmla="*/ 0 w 499"/>
                  <a:gd name="T1" fmla="*/ 80516 h 417"/>
                  <a:gd name="T2" fmla="*/ 48429 w 499"/>
                  <a:gd name="T3" fmla="*/ 137423 h 417"/>
                  <a:gd name="T4" fmla="*/ 86693 w 499"/>
                  <a:gd name="T5" fmla="*/ 120472 h 417"/>
                  <a:gd name="T6" fmla="*/ 81910 w 499"/>
                  <a:gd name="T7" fmla="*/ 252446 h 417"/>
                  <a:gd name="T8" fmla="*/ 298345 w 499"/>
                  <a:gd name="T9" fmla="*/ 252446 h 417"/>
                  <a:gd name="T10" fmla="*/ 272636 w 499"/>
                  <a:gd name="T11" fmla="*/ 0 h 417"/>
                  <a:gd name="T12" fmla="*/ 86693 w 499"/>
                  <a:gd name="T13" fmla="*/ 0 h 417"/>
                  <a:gd name="T14" fmla="*/ 86693 w 499"/>
                  <a:gd name="T15" fmla="*/ 39955 h 417"/>
                  <a:gd name="T16" fmla="*/ 48429 w 499"/>
                  <a:gd name="T17" fmla="*/ 23005 h 417"/>
                  <a:gd name="T18" fmla="*/ 0 w 499"/>
                  <a:gd name="T19" fmla="*/ 80516 h 417"/>
                  <a:gd name="T20" fmla="*/ 22122 w 499"/>
                  <a:gd name="T21" fmla="*/ 80516 h 417"/>
                  <a:gd name="T22" fmla="*/ 48429 w 499"/>
                  <a:gd name="T23" fmla="*/ 46009 h 417"/>
                  <a:gd name="T24" fmla="*/ 80715 w 499"/>
                  <a:gd name="T25" fmla="*/ 80516 h 417"/>
                  <a:gd name="T26" fmla="*/ 48429 w 499"/>
                  <a:gd name="T27" fmla="*/ 114418 h 417"/>
                  <a:gd name="T28" fmla="*/ 22122 w 499"/>
                  <a:gd name="T29" fmla="*/ 80516 h 4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99" h="417">
                    <a:moveTo>
                      <a:pt x="0" y="133"/>
                    </a:moveTo>
                    <a:cubicBezTo>
                      <a:pt x="0" y="185"/>
                      <a:pt x="32" y="227"/>
                      <a:pt x="81" y="227"/>
                    </a:cubicBezTo>
                    <a:cubicBezTo>
                      <a:pt x="106" y="227"/>
                      <a:pt x="129" y="216"/>
                      <a:pt x="145" y="199"/>
                    </a:cubicBezTo>
                    <a:cubicBezTo>
                      <a:pt x="137" y="417"/>
                      <a:pt x="137" y="417"/>
                      <a:pt x="137" y="417"/>
                    </a:cubicBezTo>
                    <a:cubicBezTo>
                      <a:pt x="499" y="417"/>
                      <a:pt x="499" y="417"/>
                      <a:pt x="499" y="417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66"/>
                      <a:pt x="145" y="66"/>
                      <a:pt x="145" y="66"/>
                    </a:cubicBezTo>
                    <a:cubicBezTo>
                      <a:pt x="129" y="49"/>
                      <a:pt x="106" y="38"/>
                      <a:pt x="81" y="38"/>
                    </a:cubicBezTo>
                    <a:cubicBezTo>
                      <a:pt x="32" y="38"/>
                      <a:pt x="0" y="80"/>
                      <a:pt x="0" y="133"/>
                    </a:cubicBezTo>
                    <a:close/>
                    <a:moveTo>
                      <a:pt x="37" y="133"/>
                    </a:moveTo>
                    <a:cubicBezTo>
                      <a:pt x="37" y="101"/>
                      <a:pt x="52" y="76"/>
                      <a:pt x="81" y="76"/>
                    </a:cubicBezTo>
                    <a:cubicBezTo>
                      <a:pt x="111" y="76"/>
                      <a:pt x="135" y="101"/>
                      <a:pt x="135" y="133"/>
                    </a:cubicBezTo>
                    <a:cubicBezTo>
                      <a:pt x="135" y="164"/>
                      <a:pt x="111" y="189"/>
                      <a:pt x="81" y="189"/>
                    </a:cubicBezTo>
                    <a:cubicBezTo>
                      <a:pt x="52" y="189"/>
                      <a:pt x="37" y="164"/>
                      <a:pt x="37" y="1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5" name="Freeform 71">
                <a:extLst>
                  <a:ext uri="{FF2B5EF4-FFF2-40B4-BE49-F238E27FC236}">
                    <a16:creationId xmlns:a16="http://schemas.microsoft.com/office/drawing/2014/main" id="{549698F8-D25A-4CCA-B9A3-B170318C716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79594" y="4089374"/>
                <a:ext cx="223759" cy="240971"/>
              </a:xfrm>
              <a:custGeom>
                <a:avLst/>
                <a:gdLst>
                  <a:gd name="T0" fmla="*/ 83834 w 371"/>
                  <a:gd name="T1" fmla="*/ 240971 h 400"/>
                  <a:gd name="T2" fmla="*/ 111578 w 371"/>
                  <a:gd name="T3" fmla="*/ 192777 h 400"/>
                  <a:gd name="T4" fmla="*/ 111578 w 371"/>
                  <a:gd name="T5" fmla="*/ 109039 h 400"/>
                  <a:gd name="T6" fmla="*/ 34981 w 371"/>
                  <a:gd name="T7" fmla="*/ 59640 h 400"/>
                  <a:gd name="T8" fmla="*/ 103737 w 371"/>
                  <a:gd name="T9" fmla="*/ 0 h 400"/>
                  <a:gd name="T10" fmla="*/ 57900 w 371"/>
                  <a:gd name="T11" fmla="*/ 72894 h 400"/>
                  <a:gd name="T12" fmla="*/ 208078 w 371"/>
                  <a:gd name="T13" fmla="*/ 127715 h 400"/>
                  <a:gd name="T14" fmla="*/ 107356 w 371"/>
                  <a:gd name="T15" fmla="*/ 206030 h 400"/>
                  <a:gd name="T16" fmla="*/ 83834 w 371"/>
                  <a:gd name="T17" fmla="*/ 240971 h 4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1" h="400">
                    <a:moveTo>
                      <a:pt x="139" y="400"/>
                    </a:moveTo>
                    <a:cubicBezTo>
                      <a:pt x="139" y="400"/>
                      <a:pt x="109" y="331"/>
                      <a:pt x="185" y="320"/>
                    </a:cubicBezTo>
                    <a:cubicBezTo>
                      <a:pt x="260" y="309"/>
                      <a:pt x="318" y="200"/>
                      <a:pt x="185" y="181"/>
                    </a:cubicBezTo>
                    <a:cubicBezTo>
                      <a:pt x="88" y="167"/>
                      <a:pt x="0" y="160"/>
                      <a:pt x="58" y="99"/>
                    </a:cubicBezTo>
                    <a:cubicBezTo>
                      <a:pt x="117" y="37"/>
                      <a:pt x="185" y="78"/>
                      <a:pt x="172" y="0"/>
                    </a:cubicBezTo>
                    <a:cubicBezTo>
                      <a:pt x="240" y="56"/>
                      <a:pt x="91" y="87"/>
                      <a:pt x="96" y="121"/>
                    </a:cubicBezTo>
                    <a:cubicBezTo>
                      <a:pt x="106" y="190"/>
                      <a:pt x="325" y="136"/>
                      <a:pt x="345" y="212"/>
                    </a:cubicBezTo>
                    <a:cubicBezTo>
                      <a:pt x="371" y="306"/>
                      <a:pt x="289" y="350"/>
                      <a:pt x="178" y="342"/>
                    </a:cubicBezTo>
                    <a:cubicBezTo>
                      <a:pt x="142" y="339"/>
                      <a:pt x="139" y="400"/>
                      <a:pt x="139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0" name="Group 269">
              <a:extLst>
                <a:ext uri="{FF2B5EF4-FFF2-40B4-BE49-F238E27FC236}">
                  <a16:creationId xmlns:a16="http://schemas.microsoft.com/office/drawing/2014/main" id="{5562BC8A-8E9D-4A55-81F4-1EBC10BBC09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704459" y="4060686"/>
              <a:ext cx="358589" cy="536449"/>
              <a:chOff x="4704459" y="4060686"/>
              <a:chExt cx="358589" cy="536449"/>
            </a:xfrm>
          </p:grpSpPr>
          <p:sp>
            <p:nvSpPr>
              <p:cNvPr id="76009" name="Oval 76">
                <a:extLst>
                  <a:ext uri="{FF2B5EF4-FFF2-40B4-BE49-F238E27FC236}">
                    <a16:creationId xmlns:a16="http://schemas.microsoft.com/office/drawing/2014/main" id="{F05438C2-9F54-4BB1-AF04-5A09074A4D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73308" y="4092241"/>
                <a:ext cx="220891" cy="387276"/>
              </a:xfrm>
              <a:prstGeom prst="ellipse">
                <a:avLst/>
              </a:pr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6010" name="Freeform 77">
                <a:extLst>
                  <a:ext uri="{FF2B5EF4-FFF2-40B4-BE49-F238E27FC236}">
                    <a16:creationId xmlns:a16="http://schemas.microsoft.com/office/drawing/2014/main" id="{A93EAEB8-2FE3-4FBB-AAEC-DFA9EE6171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04459" y="4318870"/>
                <a:ext cx="358589" cy="278265"/>
              </a:xfrm>
              <a:custGeom>
                <a:avLst/>
                <a:gdLst>
                  <a:gd name="T0" fmla="*/ 0 w 597"/>
                  <a:gd name="T1" fmla="*/ 0 h 464"/>
                  <a:gd name="T2" fmla="*/ 179595 w 597"/>
                  <a:gd name="T3" fmla="*/ 278265 h 464"/>
                  <a:gd name="T4" fmla="*/ 358589 w 597"/>
                  <a:gd name="T5" fmla="*/ 0 h 464"/>
                  <a:gd name="T6" fmla="*/ 0 w 597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97" h="464">
                    <a:moveTo>
                      <a:pt x="0" y="0"/>
                    </a:moveTo>
                    <a:cubicBezTo>
                      <a:pt x="8" y="258"/>
                      <a:pt x="138" y="464"/>
                      <a:pt x="299" y="464"/>
                    </a:cubicBezTo>
                    <a:cubicBezTo>
                      <a:pt x="459" y="464"/>
                      <a:pt x="589" y="258"/>
                      <a:pt x="59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1" name="Freeform 78">
                <a:extLst>
                  <a:ext uri="{FF2B5EF4-FFF2-40B4-BE49-F238E27FC236}">
                    <a16:creationId xmlns:a16="http://schemas.microsoft.com/office/drawing/2014/main" id="{D53B55E3-A44E-4833-A3AF-C55CBFEAAA6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65510" y="4172565"/>
                <a:ext cx="40162" cy="37294"/>
              </a:xfrm>
              <a:custGeom>
                <a:avLst/>
                <a:gdLst>
                  <a:gd name="T0" fmla="*/ 2869 w 14"/>
                  <a:gd name="T1" fmla="*/ 37294 h 13"/>
                  <a:gd name="T2" fmla="*/ 0 w 14"/>
                  <a:gd name="T3" fmla="*/ 31556 h 13"/>
                  <a:gd name="T4" fmla="*/ 34425 w 14"/>
                  <a:gd name="T5" fmla="*/ 0 h 13"/>
                  <a:gd name="T6" fmla="*/ 40162 w 14"/>
                  <a:gd name="T7" fmla="*/ 2869 h 13"/>
                  <a:gd name="T8" fmla="*/ 2869 w 14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" y="13"/>
                    </a:moveTo>
                    <a:lnTo>
                      <a:pt x="0" y="11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2" name="Freeform 79">
                <a:extLst>
                  <a:ext uri="{FF2B5EF4-FFF2-40B4-BE49-F238E27FC236}">
                    <a16:creationId xmlns:a16="http://schemas.microsoft.com/office/drawing/2014/main" id="{88267EC2-A45A-4122-8FD2-046807CB98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9692" y="4129535"/>
                <a:ext cx="57374" cy="25819"/>
              </a:xfrm>
              <a:custGeom>
                <a:avLst/>
                <a:gdLst>
                  <a:gd name="T0" fmla="*/ 3624 w 95"/>
                  <a:gd name="T1" fmla="*/ 25819 h 43"/>
                  <a:gd name="T2" fmla="*/ 3020 w 95"/>
                  <a:gd name="T3" fmla="*/ 24618 h 43"/>
                  <a:gd name="T4" fmla="*/ 0 w 95"/>
                  <a:gd name="T5" fmla="*/ 22216 h 43"/>
                  <a:gd name="T6" fmla="*/ 55562 w 95"/>
                  <a:gd name="T7" fmla="*/ 0 h 43"/>
                  <a:gd name="T8" fmla="*/ 57374 w 95"/>
                  <a:gd name="T9" fmla="*/ 4804 h 43"/>
                  <a:gd name="T10" fmla="*/ 3624 w 95"/>
                  <a:gd name="T11" fmla="*/ 25819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5" h="43">
                    <a:moveTo>
                      <a:pt x="6" y="43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34"/>
                      <a:pt x="52" y="15"/>
                      <a:pt x="92" y="0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63" y="20"/>
                      <a:pt x="10" y="40"/>
                      <a:pt x="6" y="43"/>
                    </a:cubicBez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3" name="Freeform 80">
                <a:extLst>
                  <a:ext uri="{FF2B5EF4-FFF2-40B4-BE49-F238E27FC236}">
                    <a16:creationId xmlns:a16="http://schemas.microsoft.com/office/drawing/2014/main" id="{E447BE21-12CD-48C7-9AC5-4FB900D4D98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27408" y="4209859"/>
                <a:ext cx="60244" cy="25819"/>
              </a:xfrm>
              <a:custGeom>
                <a:avLst/>
                <a:gdLst>
                  <a:gd name="T0" fmla="*/ 60244 w 21"/>
                  <a:gd name="T1" fmla="*/ 25819 h 9"/>
                  <a:gd name="T2" fmla="*/ 0 w 21"/>
                  <a:gd name="T3" fmla="*/ 5738 h 9"/>
                  <a:gd name="T4" fmla="*/ 0 w 21"/>
                  <a:gd name="T5" fmla="*/ 0 h 9"/>
                  <a:gd name="T6" fmla="*/ 60244 w 21"/>
                  <a:gd name="T7" fmla="*/ 22950 h 9"/>
                  <a:gd name="T8" fmla="*/ 60244 w 21"/>
                  <a:gd name="T9" fmla="*/ 2581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1" y="9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1" y="8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4" name="Freeform 81">
                <a:extLst>
                  <a:ext uri="{FF2B5EF4-FFF2-40B4-BE49-F238E27FC236}">
                    <a16:creationId xmlns:a16="http://schemas.microsoft.com/office/drawing/2014/main" id="{2AB28887-F0B2-4475-88AE-7A988C6A3D6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6337" y="4143878"/>
                <a:ext cx="28687" cy="31557"/>
              </a:xfrm>
              <a:custGeom>
                <a:avLst/>
                <a:gdLst>
                  <a:gd name="T0" fmla="*/ 25818 w 10"/>
                  <a:gd name="T1" fmla="*/ 31557 h 11"/>
                  <a:gd name="T2" fmla="*/ 0 w 10"/>
                  <a:gd name="T3" fmla="*/ 2869 h 11"/>
                  <a:gd name="T4" fmla="*/ 5737 w 10"/>
                  <a:gd name="T5" fmla="*/ 0 h 11"/>
                  <a:gd name="T6" fmla="*/ 28687 w 10"/>
                  <a:gd name="T7" fmla="*/ 28688 h 11"/>
                  <a:gd name="T8" fmla="*/ 25818 w 10"/>
                  <a:gd name="T9" fmla="*/ 31557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10" y="10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5" name="Freeform 82">
                <a:extLst>
                  <a:ext uri="{FF2B5EF4-FFF2-40B4-BE49-F238E27FC236}">
                    <a16:creationId xmlns:a16="http://schemas.microsoft.com/office/drawing/2014/main" id="{7BF70EAD-8146-4B9C-8112-89D31C9191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3226" y="4281576"/>
                <a:ext cx="71718" cy="20082"/>
              </a:xfrm>
              <a:custGeom>
                <a:avLst/>
                <a:gdLst>
                  <a:gd name="T0" fmla="*/ 0 w 25"/>
                  <a:gd name="T1" fmla="*/ 20082 h 7"/>
                  <a:gd name="T2" fmla="*/ 0 w 25"/>
                  <a:gd name="T3" fmla="*/ 14344 h 7"/>
                  <a:gd name="T4" fmla="*/ 71718 w 25"/>
                  <a:gd name="T5" fmla="*/ 0 h 7"/>
                  <a:gd name="T6" fmla="*/ 71718 w 25"/>
                  <a:gd name="T7" fmla="*/ 5738 h 7"/>
                  <a:gd name="T8" fmla="*/ 0 w 25"/>
                  <a:gd name="T9" fmla="*/ 2008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7">
                    <a:moveTo>
                      <a:pt x="0" y="7"/>
                    </a:moveTo>
                    <a:lnTo>
                      <a:pt x="0" y="5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6" name="Freeform 83">
                <a:extLst>
                  <a:ext uri="{FF2B5EF4-FFF2-40B4-BE49-F238E27FC236}">
                    <a16:creationId xmlns:a16="http://schemas.microsoft.com/office/drawing/2014/main" id="{1A011A63-4DB6-4FA7-8A44-31150DB0B40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6095" y="4149615"/>
                <a:ext cx="48769" cy="25819"/>
              </a:xfrm>
              <a:custGeom>
                <a:avLst/>
                <a:gdLst>
                  <a:gd name="T0" fmla="*/ 45900 w 17"/>
                  <a:gd name="T1" fmla="*/ 25819 h 9"/>
                  <a:gd name="T2" fmla="*/ 0 w 17"/>
                  <a:gd name="T3" fmla="*/ 5738 h 9"/>
                  <a:gd name="T4" fmla="*/ 2869 w 17"/>
                  <a:gd name="T5" fmla="*/ 0 h 9"/>
                  <a:gd name="T6" fmla="*/ 48769 w 17"/>
                  <a:gd name="T7" fmla="*/ 22950 h 9"/>
                  <a:gd name="T8" fmla="*/ 45900 w 17"/>
                  <a:gd name="T9" fmla="*/ 2581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6" y="9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7" y="8"/>
                    </a:ln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7" name="Freeform 84">
                <a:extLst>
                  <a:ext uri="{FF2B5EF4-FFF2-40B4-BE49-F238E27FC236}">
                    <a16:creationId xmlns:a16="http://schemas.microsoft.com/office/drawing/2014/main" id="{3BAA6028-4C7B-4916-9F08-10175D100B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36419" y="4060686"/>
                <a:ext cx="25819" cy="54506"/>
              </a:xfrm>
              <a:custGeom>
                <a:avLst/>
                <a:gdLst>
                  <a:gd name="T0" fmla="*/ 20081 w 9"/>
                  <a:gd name="T1" fmla="*/ 54506 h 19"/>
                  <a:gd name="T2" fmla="*/ 0 w 9"/>
                  <a:gd name="T3" fmla="*/ 0 h 19"/>
                  <a:gd name="T4" fmla="*/ 2869 w 9"/>
                  <a:gd name="T5" fmla="*/ 0 h 19"/>
                  <a:gd name="T6" fmla="*/ 25819 w 9"/>
                  <a:gd name="T7" fmla="*/ 51637 h 19"/>
                  <a:gd name="T8" fmla="*/ 20081 w 9"/>
                  <a:gd name="T9" fmla="*/ 5450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7" y="19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9" y="18"/>
                    </a:lnTo>
                    <a:lnTo>
                      <a:pt x="7" y="1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8" name="Freeform 85">
                <a:extLst>
                  <a:ext uri="{FF2B5EF4-FFF2-40B4-BE49-F238E27FC236}">
                    <a16:creationId xmlns:a16="http://schemas.microsoft.com/office/drawing/2014/main" id="{3AD34BC4-20FF-495C-99A4-1C2C742F204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11005" y="4063554"/>
                <a:ext cx="25819" cy="51637"/>
              </a:xfrm>
              <a:custGeom>
                <a:avLst/>
                <a:gdLst>
                  <a:gd name="T0" fmla="*/ 2869 w 9"/>
                  <a:gd name="T1" fmla="*/ 51637 h 18"/>
                  <a:gd name="T2" fmla="*/ 0 w 9"/>
                  <a:gd name="T3" fmla="*/ 48768 h 18"/>
                  <a:gd name="T4" fmla="*/ 20081 w 9"/>
                  <a:gd name="T5" fmla="*/ 0 h 18"/>
                  <a:gd name="T6" fmla="*/ 25819 w 9"/>
                  <a:gd name="T7" fmla="*/ 2869 h 18"/>
                  <a:gd name="T8" fmla="*/ 2869 w 9"/>
                  <a:gd name="T9" fmla="*/ 5163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1" y="18"/>
                    </a:moveTo>
                    <a:lnTo>
                      <a:pt x="0" y="17"/>
                    </a:lnTo>
                    <a:lnTo>
                      <a:pt x="7" y="0"/>
                    </a:lnTo>
                    <a:lnTo>
                      <a:pt x="9" y="1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19" name="Rectangle 86">
                <a:extLst>
                  <a:ext uri="{FF2B5EF4-FFF2-40B4-BE49-F238E27FC236}">
                    <a16:creationId xmlns:a16="http://schemas.microsoft.com/office/drawing/2014/main" id="{81D7EC2F-6B5D-4C8E-8ACD-A23C6A4E61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982722" y="4267233"/>
                <a:ext cx="28687" cy="5737"/>
              </a:xfrm>
              <a:prstGeom prst="rect">
                <a:avLst/>
              </a:pr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6020" name="Freeform 87">
                <a:extLst>
                  <a:ext uri="{FF2B5EF4-FFF2-40B4-BE49-F238E27FC236}">
                    <a16:creationId xmlns:a16="http://schemas.microsoft.com/office/drawing/2014/main" id="{FA1D5D54-32BF-42FD-BE41-2C512F2B9DE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3955" y="4264364"/>
                <a:ext cx="51637" cy="28687"/>
              </a:xfrm>
              <a:custGeom>
                <a:avLst/>
                <a:gdLst>
                  <a:gd name="T0" fmla="*/ 48768 w 18"/>
                  <a:gd name="T1" fmla="*/ 28687 h 10"/>
                  <a:gd name="T2" fmla="*/ 0 w 18"/>
                  <a:gd name="T3" fmla="*/ 5737 h 10"/>
                  <a:gd name="T4" fmla="*/ 2869 w 18"/>
                  <a:gd name="T5" fmla="*/ 0 h 10"/>
                  <a:gd name="T6" fmla="*/ 51637 w 18"/>
                  <a:gd name="T7" fmla="*/ 25818 h 10"/>
                  <a:gd name="T8" fmla="*/ 48768 w 18"/>
                  <a:gd name="T9" fmla="*/ 2868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7" y="1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8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1" name="Freeform 88">
                <a:extLst>
                  <a:ext uri="{FF2B5EF4-FFF2-40B4-BE49-F238E27FC236}">
                    <a16:creationId xmlns:a16="http://schemas.microsoft.com/office/drawing/2014/main" id="{EB1FEF0C-4A3A-4501-9608-7356085C65B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11005" y="4290183"/>
                <a:ext cx="25819" cy="22950"/>
              </a:xfrm>
              <a:custGeom>
                <a:avLst/>
                <a:gdLst>
                  <a:gd name="T0" fmla="*/ 2869 w 9"/>
                  <a:gd name="T1" fmla="*/ 22950 h 8"/>
                  <a:gd name="T2" fmla="*/ 0 w 9"/>
                  <a:gd name="T3" fmla="*/ 20081 h 8"/>
                  <a:gd name="T4" fmla="*/ 22950 w 9"/>
                  <a:gd name="T5" fmla="*/ 0 h 8"/>
                  <a:gd name="T6" fmla="*/ 25819 w 9"/>
                  <a:gd name="T7" fmla="*/ 2869 h 8"/>
                  <a:gd name="T8" fmla="*/ 2869 w 9"/>
                  <a:gd name="T9" fmla="*/ 2295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1" y="8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2" name="Freeform 89">
                <a:extLst>
                  <a:ext uri="{FF2B5EF4-FFF2-40B4-BE49-F238E27FC236}">
                    <a16:creationId xmlns:a16="http://schemas.microsoft.com/office/drawing/2014/main" id="{7B269F2A-B6F2-4867-B235-AAB4D1EBE45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9207" y="4227071"/>
                <a:ext cx="43031" cy="34424"/>
              </a:xfrm>
              <a:custGeom>
                <a:avLst/>
                <a:gdLst>
                  <a:gd name="T0" fmla="*/ 40162 w 15"/>
                  <a:gd name="T1" fmla="*/ 34424 h 12"/>
                  <a:gd name="T2" fmla="*/ 0 w 15"/>
                  <a:gd name="T3" fmla="*/ 5737 h 12"/>
                  <a:gd name="T4" fmla="*/ 2869 w 15"/>
                  <a:gd name="T5" fmla="*/ 0 h 12"/>
                  <a:gd name="T6" fmla="*/ 43031 w 15"/>
                  <a:gd name="T7" fmla="*/ 28687 h 12"/>
                  <a:gd name="T8" fmla="*/ 40162 w 15"/>
                  <a:gd name="T9" fmla="*/ 344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4" y="12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5" y="10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23" name="Freeform 90">
                <a:extLst>
                  <a:ext uri="{FF2B5EF4-FFF2-40B4-BE49-F238E27FC236}">
                    <a16:creationId xmlns:a16="http://schemas.microsoft.com/office/drawing/2014/main" id="{55890637-0124-49DB-9DFE-4AD8289522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99530" y="4161090"/>
                <a:ext cx="37294" cy="37294"/>
              </a:xfrm>
              <a:custGeom>
                <a:avLst/>
                <a:gdLst>
                  <a:gd name="T0" fmla="*/ 2869 w 13"/>
                  <a:gd name="T1" fmla="*/ 37294 h 13"/>
                  <a:gd name="T2" fmla="*/ 0 w 13"/>
                  <a:gd name="T3" fmla="*/ 34425 h 13"/>
                  <a:gd name="T4" fmla="*/ 34425 w 13"/>
                  <a:gd name="T5" fmla="*/ 0 h 13"/>
                  <a:gd name="T6" fmla="*/ 37294 w 13"/>
                  <a:gd name="T7" fmla="*/ 2869 h 13"/>
                  <a:gd name="T8" fmla="*/ 2869 w 13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" y="13"/>
                    </a:moveTo>
                    <a:lnTo>
                      <a:pt x="0" y="12"/>
                    </a:lnTo>
                    <a:lnTo>
                      <a:pt x="12" y="0"/>
                    </a:lnTo>
                    <a:lnTo>
                      <a:pt x="13" y="1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1" name="Group 245">
              <a:extLst>
                <a:ext uri="{FF2B5EF4-FFF2-40B4-BE49-F238E27FC236}">
                  <a16:creationId xmlns:a16="http://schemas.microsoft.com/office/drawing/2014/main" id="{DCD4FA4B-7ECD-4192-8BD4-E78F521CEC0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92357" y="2514454"/>
              <a:ext cx="831924" cy="803237"/>
              <a:chOff x="992357" y="2514454"/>
              <a:chExt cx="831924" cy="803237"/>
            </a:xfrm>
          </p:grpSpPr>
          <p:sp>
            <p:nvSpPr>
              <p:cNvPr id="75999" name="Freeform 91">
                <a:extLst>
                  <a:ext uri="{FF2B5EF4-FFF2-40B4-BE49-F238E27FC236}">
                    <a16:creationId xmlns:a16="http://schemas.microsoft.com/office/drawing/2014/main" id="{004FD282-3B54-4998-9E1C-979E237461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92357" y="2514454"/>
                <a:ext cx="831924" cy="803237"/>
              </a:xfrm>
              <a:custGeom>
                <a:avLst/>
                <a:gdLst>
                  <a:gd name="T0" fmla="*/ 819858 w 1379"/>
                  <a:gd name="T1" fmla="*/ 420369 h 1328"/>
                  <a:gd name="T2" fmla="*/ 394546 w 1379"/>
                  <a:gd name="T3" fmla="*/ 792955 h 1328"/>
                  <a:gd name="T4" fmla="*/ 12066 w 1379"/>
                  <a:gd name="T5" fmla="*/ 383473 h 1328"/>
                  <a:gd name="T6" fmla="*/ 437378 w 1379"/>
                  <a:gd name="T7" fmla="*/ 10282 h 1328"/>
                  <a:gd name="T8" fmla="*/ 819858 w 1379"/>
                  <a:gd name="T9" fmla="*/ 420369 h 13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9" h="1328">
                    <a:moveTo>
                      <a:pt x="1359" y="695"/>
                    </a:moveTo>
                    <a:cubicBezTo>
                      <a:pt x="1339" y="1052"/>
                      <a:pt x="1023" y="1328"/>
                      <a:pt x="654" y="1311"/>
                    </a:cubicBezTo>
                    <a:cubicBezTo>
                      <a:pt x="284" y="1295"/>
                      <a:pt x="0" y="991"/>
                      <a:pt x="20" y="634"/>
                    </a:cubicBezTo>
                    <a:cubicBezTo>
                      <a:pt x="40" y="276"/>
                      <a:pt x="356" y="0"/>
                      <a:pt x="725" y="17"/>
                    </a:cubicBezTo>
                    <a:cubicBezTo>
                      <a:pt x="1095" y="34"/>
                      <a:pt x="1379" y="337"/>
                      <a:pt x="1359" y="695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0" name="Freeform 92">
                <a:extLst>
                  <a:ext uri="{FF2B5EF4-FFF2-40B4-BE49-F238E27FC236}">
                    <a16:creationId xmlns:a16="http://schemas.microsoft.com/office/drawing/2014/main" id="{3E79D7CD-B94C-4EE3-90BE-8496EFE8E81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6861" y="2560354"/>
                <a:ext cx="737258" cy="714308"/>
              </a:xfrm>
              <a:custGeom>
                <a:avLst/>
                <a:gdLst>
                  <a:gd name="T0" fmla="*/ 726416 w 1224"/>
                  <a:gd name="T1" fmla="*/ 373498 h 1180"/>
                  <a:gd name="T2" fmla="*/ 349354 w 1224"/>
                  <a:gd name="T3" fmla="*/ 705228 h 1180"/>
                  <a:gd name="T4" fmla="*/ 10240 w 1224"/>
                  <a:gd name="T5" fmla="*/ 340810 h 1180"/>
                  <a:gd name="T6" fmla="*/ 387904 w 1224"/>
                  <a:gd name="T7" fmla="*/ 9080 h 1180"/>
                  <a:gd name="T8" fmla="*/ 726416 w 1224"/>
                  <a:gd name="T9" fmla="*/ 373498 h 1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4" h="1180">
                    <a:moveTo>
                      <a:pt x="1206" y="617"/>
                    </a:moveTo>
                    <a:cubicBezTo>
                      <a:pt x="1189" y="934"/>
                      <a:pt x="908" y="1180"/>
                      <a:pt x="580" y="1165"/>
                    </a:cubicBezTo>
                    <a:cubicBezTo>
                      <a:pt x="252" y="1150"/>
                      <a:pt x="0" y="880"/>
                      <a:pt x="17" y="563"/>
                    </a:cubicBezTo>
                    <a:cubicBezTo>
                      <a:pt x="35" y="245"/>
                      <a:pt x="315" y="0"/>
                      <a:pt x="644" y="15"/>
                    </a:cubicBezTo>
                    <a:cubicBezTo>
                      <a:pt x="972" y="30"/>
                      <a:pt x="1224" y="299"/>
                      <a:pt x="1206" y="6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1" name="Freeform 93">
                <a:extLst>
                  <a:ext uri="{FF2B5EF4-FFF2-40B4-BE49-F238E27FC236}">
                    <a16:creationId xmlns:a16="http://schemas.microsoft.com/office/drawing/2014/main" id="{F68953B4-E06B-4459-B72A-383CF30F95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71026" y="2878781"/>
                <a:ext cx="83193" cy="83193"/>
              </a:xfrm>
              <a:custGeom>
                <a:avLst/>
                <a:gdLst>
                  <a:gd name="T0" fmla="*/ 82021 w 142"/>
                  <a:gd name="T1" fmla="*/ 43405 h 138"/>
                  <a:gd name="T2" fmla="*/ 39253 w 142"/>
                  <a:gd name="T3" fmla="*/ 81987 h 138"/>
                  <a:gd name="T4" fmla="*/ 1172 w 142"/>
                  <a:gd name="T5" fmla="*/ 39788 h 138"/>
                  <a:gd name="T6" fmla="*/ 43940 w 142"/>
                  <a:gd name="T7" fmla="*/ 1206 h 138"/>
                  <a:gd name="T8" fmla="*/ 82021 w 142"/>
                  <a:gd name="T9" fmla="*/ 43405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138">
                    <a:moveTo>
                      <a:pt x="140" y="72"/>
                    </a:moveTo>
                    <a:cubicBezTo>
                      <a:pt x="138" y="109"/>
                      <a:pt x="106" y="138"/>
                      <a:pt x="67" y="136"/>
                    </a:cubicBezTo>
                    <a:cubicBezTo>
                      <a:pt x="29" y="135"/>
                      <a:pt x="0" y="103"/>
                      <a:pt x="2" y="66"/>
                    </a:cubicBezTo>
                    <a:cubicBezTo>
                      <a:pt x="4" y="29"/>
                      <a:pt x="36" y="0"/>
                      <a:pt x="75" y="2"/>
                    </a:cubicBezTo>
                    <a:cubicBezTo>
                      <a:pt x="113" y="4"/>
                      <a:pt x="142" y="35"/>
                      <a:pt x="140" y="72"/>
                    </a:cubicBez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2" name="Freeform 94">
                <a:extLst>
                  <a:ext uri="{FF2B5EF4-FFF2-40B4-BE49-F238E27FC236}">
                    <a16:creationId xmlns:a16="http://schemas.microsoft.com/office/drawing/2014/main" id="{71184F8B-D62B-4D1C-A31C-7F796AA37E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095" y="2772638"/>
                <a:ext cx="338507" cy="240971"/>
              </a:xfrm>
              <a:custGeom>
                <a:avLst/>
                <a:gdLst>
                  <a:gd name="T0" fmla="*/ 0 w 118"/>
                  <a:gd name="T1" fmla="*/ 206547 h 84"/>
                  <a:gd name="T2" fmla="*/ 324163 w 118"/>
                  <a:gd name="T3" fmla="*/ 0 h 84"/>
                  <a:gd name="T4" fmla="*/ 338507 w 118"/>
                  <a:gd name="T5" fmla="*/ 2869 h 84"/>
                  <a:gd name="T6" fmla="*/ 338507 w 118"/>
                  <a:gd name="T7" fmla="*/ 20081 h 84"/>
                  <a:gd name="T8" fmla="*/ 11475 w 118"/>
                  <a:gd name="T9" fmla="*/ 240971 h 84"/>
                  <a:gd name="T10" fmla="*/ 0 w 118"/>
                  <a:gd name="T11" fmla="*/ 206547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8" h="84">
                    <a:moveTo>
                      <a:pt x="0" y="72"/>
                    </a:moveTo>
                    <a:lnTo>
                      <a:pt x="113" y="0"/>
                    </a:lnTo>
                    <a:lnTo>
                      <a:pt x="118" y="1"/>
                    </a:lnTo>
                    <a:lnTo>
                      <a:pt x="118" y="7"/>
                    </a:lnTo>
                    <a:lnTo>
                      <a:pt x="4" y="84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3" name="Freeform 95">
                <a:extLst>
                  <a:ext uri="{FF2B5EF4-FFF2-40B4-BE49-F238E27FC236}">
                    <a16:creationId xmlns:a16="http://schemas.microsoft.com/office/drawing/2014/main" id="{757B2F00-0155-49C3-A9F8-0A213A3B99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90296" y="2729608"/>
                <a:ext cx="352851" cy="298345"/>
              </a:xfrm>
              <a:custGeom>
                <a:avLst/>
                <a:gdLst>
                  <a:gd name="T0" fmla="*/ 318427 w 123"/>
                  <a:gd name="T1" fmla="*/ 298345 h 104"/>
                  <a:gd name="T2" fmla="*/ 2869 w 123"/>
                  <a:gd name="T3" fmla="*/ 17212 h 104"/>
                  <a:gd name="T4" fmla="*/ 0 w 123"/>
                  <a:gd name="T5" fmla="*/ 2869 h 104"/>
                  <a:gd name="T6" fmla="*/ 20081 w 123"/>
                  <a:gd name="T7" fmla="*/ 0 h 104"/>
                  <a:gd name="T8" fmla="*/ 352851 w 123"/>
                  <a:gd name="T9" fmla="*/ 275395 h 104"/>
                  <a:gd name="T10" fmla="*/ 318427 w 123"/>
                  <a:gd name="T11" fmla="*/ 298345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3" h="104">
                    <a:moveTo>
                      <a:pt x="111" y="104"/>
                    </a:moveTo>
                    <a:lnTo>
                      <a:pt x="1" y="6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123" y="96"/>
                    </a:lnTo>
                    <a:lnTo>
                      <a:pt x="111" y="104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4" name="Freeform 96">
                <a:extLst>
                  <a:ext uri="{FF2B5EF4-FFF2-40B4-BE49-F238E27FC236}">
                    <a16:creationId xmlns:a16="http://schemas.microsoft.com/office/drawing/2014/main" id="{0C55F95E-27E8-4E9A-8E6D-18D92AC14C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9713" y="2594778"/>
                <a:ext cx="34424" cy="74586"/>
              </a:xfrm>
              <a:custGeom>
                <a:avLst/>
                <a:gdLst>
                  <a:gd name="T0" fmla="*/ 2869 w 12"/>
                  <a:gd name="T1" fmla="*/ 2869 h 26"/>
                  <a:gd name="T2" fmla="*/ 34424 w 12"/>
                  <a:gd name="T3" fmla="*/ 0 h 26"/>
                  <a:gd name="T4" fmla="*/ 34424 w 12"/>
                  <a:gd name="T5" fmla="*/ 74586 h 26"/>
                  <a:gd name="T6" fmla="*/ 0 w 12"/>
                  <a:gd name="T7" fmla="*/ 68849 h 26"/>
                  <a:gd name="T8" fmla="*/ 2869 w 12"/>
                  <a:gd name="T9" fmla="*/ 2869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1" y="1"/>
                    </a:moveTo>
                    <a:lnTo>
                      <a:pt x="12" y="0"/>
                    </a:lnTo>
                    <a:lnTo>
                      <a:pt x="12" y="26"/>
                    </a:lnTo>
                    <a:lnTo>
                      <a:pt x="0" y="2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5" name="Freeform 97">
                <a:extLst>
                  <a:ext uri="{FF2B5EF4-FFF2-40B4-BE49-F238E27FC236}">
                    <a16:creationId xmlns:a16="http://schemas.microsoft.com/office/drawing/2014/main" id="{0A39B589-7AD2-4FB3-8D14-E8D44A37CF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76763" y="3168519"/>
                <a:ext cx="43031" cy="60244"/>
              </a:xfrm>
              <a:custGeom>
                <a:avLst/>
                <a:gdLst>
                  <a:gd name="T0" fmla="*/ 5737 w 15"/>
                  <a:gd name="T1" fmla="*/ 0 h 21"/>
                  <a:gd name="T2" fmla="*/ 43031 w 15"/>
                  <a:gd name="T3" fmla="*/ 5738 h 21"/>
                  <a:gd name="T4" fmla="*/ 37294 w 15"/>
                  <a:gd name="T5" fmla="*/ 60244 h 21"/>
                  <a:gd name="T6" fmla="*/ 0 w 15"/>
                  <a:gd name="T7" fmla="*/ 54506 h 21"/>
                  <a:gd name="T8" fmla="*/ 5737 w 15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2" y="0"/>
                    </a:moveTo>
                    <a:lnTo>
                      <a:pt x="15" y="2"/>
                    </a:lnTo>
                    <a:lnTo>
                      <a:pt x="13" y="21"/>
                    </a:lnTo>
                    <a:lnTo>
                      <a:pt x="0" y="1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6" name="Freeform 98">
                <a:extLst>
                  <a:ext uri="{FF2B5EF4-FFF2-40B4-BE49-F238E27FC236}">
                    <a16:creationId xmlns:a16="http://schemas.microsoft.com/office/drawing/2014/main" id="{5868BFC7-6CF1-458B-956E-A71B0267797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5188" y="2890256"/>
                <a:ext cx="60244" cy="22950"/>
              </a:xfrm>
              <a:custGeom>
                <a:avLst/>
                <a:gdLst>
                  <a:gd name="T0" fmla="*/ 2869 w 21"/>
                  <a:gd name="T1" fmla="*/ 2869 h 8"/>
                  <a:gd name="T2" fmla="*/ 57375 w 21"/>
                  <a:gd name="T3" fmla="*/ 0 h 8"/>
                  <a:gd name="T4" fmla="*/ 60244 w 21"/>
                  <a:gd name="T5" fmla="*/ 22950 h 8"/>
                  <a:gd name="T6" fmla="*/ 0 w 21"/>
                  <a:gd name="T7" fmla="*/ 20081 h 8"/>
                  <a:gd name="T8" fmla="*/ 2869 w 21"/>
                  <a:gd name="T9" fmla="*/ 2869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1" y="1"/>
                    </a:moveTo>
                    <a:lnTo>
                      <a:pt x="20" y="0"/>
                    </a:lnTo>
                    <a:lnTo>
                      <a:pt x="21" y="8"/>
                    </a:lnTo>
                    <a:lnTo>
                      <a:pt x="0" y="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7" name="Freeform 99">
                <a:extLst>
                  <a:ext uri="{FF2B5EF4-FFF2-40B4-BE49-F238E27FC236}">
                    <a16:creationId xmlns:a16="http://schemas.microsoft.com/office/drawing/2014/main" id="{20D6E7A8-F539-4C0D-B5C9-E111206184A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84155" y="2873043"/>
                <a:ext cx="60244" cy="22950"/>
              </a:xfrm>
              <a:custGeom>
                <a:avLst/>
                <a:gdLst>
                  <a:gd name="T0" fmla="*/ 60244 w 21"/>
                  <a:gd name="T1" fmla="*/ 0 h 8"/>
                  <a:gd name="T2" fmla="*/ 2869 w 21"/>
                  <a:gd name="T3" fmla="*/ 0 h 8"/>
                  <a:gd name="T4" fmla="*/ 0 w 21"/>
                  <a:gd name="T5" fmla="*/ 22950 h 8"/>
                  <a:gd name="T6" fmla="*/ 60244 w 21"/>
                  <a:gd name="T7" fmla="*/ 22950 h 8"/>
                  <a:gd name="T8" fmla="*/ 60244 w 21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21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6008" name="Freeform 100">
                <a:extLst>
                  <a:ext uri="{FF2B5EF4-FFF2-40B4-BE49-F238E27FC236}">
                    <a16:creationId xmlns:a16="http://schemas.microsoft.com/office/drawing/2014/main" id="{4797B301-5F1F-4771-AE44-D3BEBDEC9A3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1106" y="2890256"/>
                <a:ext cx="45899" cy="45899"/>
              </a:xfrm>
              <a:custGeom>
                <a:avLst/>
                <a:gdLst>
                  <a:gd name="T0" fmla="*/ 45311 w 78"/>
                  <a:gd name="T1" fmla="*/ 23867 h 75"/>
                  <a:gd name="T2" fmla="*/ 21773 w 78"/>
                  <a:gd name="T3" fmla="*/ 45287 h 75"/>
                  <a:gd name="T4" fmla="*/ 588 w 78"/>
                  <a:gd name="T5" fmla="*/ 22032 h 75"/>
                  <a:gd name="T6" fmla="*/ 24126 w 78"/>
                  <a:gd name="T7" fmla="*/ 612 h 75"/>
                  <a:gd name="T8" fmla="*/ 45311 w 78"/>
                  <a:gd name="T9" fmla="*/ 2386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75">
                    <a:moveTo>
                      <a:pt x="77" y="39"/>
                    </a:moveTo>
                    <a:cubicBezTo>
                      <a:pt x="75" y="59"/>
                      <a:pt x="58" y="75"/>
                      <a:pt x="37" y="74"/>
                    </a:cubicBezTo>
                    <a:cubicBezTo>
                      <a:pt x="16" y="73"/>
                      <a:pt x="0" y="56"/>
                      <a:pt x="1" y="36"/>
                    </a:cubicBezTo>
                    <a:cubicBezTo>
                      <a:pt x="2" y="15"/>
                      <a:pt x="20" y="0"/>
                      <a:pt x="41" y="1"/>
                    </a:cubicBezTo>
                    <a:cubicBezTo>
                      <a:pt x="62" y="2"/>
                      <a:pt x="78" y="19"/>
                      <a:pt x="77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2" name="Group 270">
              <a:extLst>
                <a:ext uri="{FF2B5EF4-FFF2-40B4-BE49-F238E27FC236}">
                  <a16:creationId xmlns:a16="http://schemas.microsoft.com/office/drawing/2014/main" id="{E3EF73A7-0A14-4148-9873-14841A5EA56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446275" y="3007871"/>
              <a:ext cx="803238" cy="659804"/>
              <a:chOff x="4446275" y="3007871"/>
              <a:chExt cx="803238" cy="659804"/>
            </a:xfrm>
          </p:grpSpPr>
          <p:sp>
            <p:nvSpPr>
              <p:cNvPr id="75989" name="Freeform 101">
                <a:extLst>
                  <a:ext uri="{FF2B5EF4-FFF2-40B4-BE49-F238E27FC236}">
                    <a16:creationId xmlns:a16="http://schemas.microsoft.com/office/drawing/2014/main" id="{CDFD87F3-0CB6-4028-8C27-46B50FC749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46275" y="3624644"/>
                <a:ext cx="788894" cy="43031"/>
              </a:xfrm>
              <a:custGeom>
                <a:avLst/>
                <a:gdLst>
                  <a:gd name="T0" fmla="*/ 0 w 275"/>
                  <a:gd name="T1" fmla="*/ 43031 h 15"/>
                  <a:gd name="T2" fmla="*/ 788894 w 275"/>
                  <a:gd name="T3" fmla="*/ 34425 h 15"/>
                  <a:gd name="T4" fmla="*/ 788894 w 275"/>
                  <a:gd name="T5" fmla="*/ 2869 h 15"/>
                  <a:gd name="T6" fmla="*/ 2869 w 275"/>
                  <a:gd name="T7" fmla="*/ 0 h 15"/>
                  <a:gd name="T8" fmla="*/ 0 w 275"/>
                  <a:gd name="T9" fmla="*/ 4303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5" h="15">
                    <a:moveTo>
                      <a:pt x="0" y="15"/>
                    </a:moveTo>
                    <a:lnTo>
                      <a:pt x="275" y="12"/>
                    </a:lnTo>
                    <a:lnTo>
                      <a:pt x="275" y="1"/>
                    </a:lnTo>
                    <a:lnTo>
                      <a:pt x="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0" name="Freeform 102">
                <a:extLst>
                  <a:ext uri="{FF2B5EF4-FFF2-40B4-BE49-F238E27FC236}">
                    <a16:creationId xmlns:a16="http://schemas.microsoft.com/office/drawing/2014/main" id="{F4FDB64C-A965-4F6D-82E1-C8FA7D5B3C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20862" y="3050903"/>
                <a:ext cx="160647" cy="550791"/>
              </a:xfrm>
              <a:custGeom>
                <a:avLst/>
                <a:gdLst>
                  <a:gd name="T0" fmla="*/ 17212 w 56"/>
                  <a:gd name="T1" fmla="*/ 550791 h 192"/>
                  <a:gd name="T2" fmla="*/ 0 w 56"/>
                  <a:gd name="T3" fmla="*/ 0 h 192"/>
                  <a:gd name="T4" fmla="*/ 114748 w 56"/>
                  <a:gd name="T5" fmla="*/ 0 h 192"/>
                  <a:gd name="T6" fmla="*/ 160647 w 56"/>
                  <a:gd name="T7" fmla="*/ 550791 h 192"/>
                  <a:gd name="T8" fmla="*/ 17212 w 56"/>
                  <a:gd name="T9" fmla="*/ 55079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92">
                    <a:moveTo>
                      <a:pt x="6" y="192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56" y="192"/>
                    </a:lnTo>
                    <a:lnTo>
                      <a:pt x="6" y="192"/>
                    </a:lnTo>
                    <a:close/>
                  </a:path>
                </a:pathLst>
              </a:cu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1" name="Freeform 103">
                <a:extLst>
                  <a:ext uri="{FF2B5EF4-FFF2-40B4-BE49-F238E27FC236}">
                    <a16:creationId xmlns:a16="http://schemas.microsoft.com/office/drawing/2014/main" id="{3089D36C-83C6-4BB9-A56F-BE046D02C3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24944" y="3053771"/>
                <a:ext cx="109011" cy="553661"/>
              </a:xfrm>
              <a:custGeom>
                <a:avLst/>
                <a:gdLst>
                  <a:gd name="T0" fmla="*/ 11475 w 38"/>
                  <a:gd name="T1" fmla="*/ 553661 h 193"/>
                  <a:gd name="T2" fmla="*/ 0 w 38"/>
                  <a:gd name="T3" fmla="*/ 0 h 193"/>
                  <a:gd name="T4" fmla="*/ 77455 w 38"/>
                  <a:gd name="T5" fmla="*/ 0 h 193"/>
                  <a:gd name="T6" fmla="*/ 109011 w 38"/>
                  <a:gd name="T7" fmla="*/ 553661 h 193"/>
                  <a:gd name="T8" fmla="*/ 11475 w 38"/>
                  <a:gd name="T9" fmla="*/ 553661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93">
                    <a:moveTo>
                      <a:pt x="4" y="193"/>
                    </a:moveTo>
                    <a:lnTo>
                      <a:pt x="0" y="0"/>
                    </a:lnTo>
                    <a:lnTo>
                      <a:pt x="27" y="0"/>
                    </a:lnTo>
                    <a:lnTo>
                      <a:pt x="38" y="193"/>
                    </a:lnTo>
                    <a:lnTo>
                      <a:pt x="4" y="193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2" name="Freeform 104">
                <a:extLst>
                  <a:ext uri="{FF2B5EF4-FFF2-40B4-BE49-F238E27FC236}">
                    <a16:creationId xmlns:a16="http://schemas.microsoft.com/office/drawing/2014/main" id="{B17F68AF-573F-49C0-AC0D-3D63F55E66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41347" y="3093933"/>
                <a:ext cx="197941" cy="507761"/>
              </a:xfrm>
              <a:custGeom>
                <a:avLst/>
                <a:gdLst>
                  <a:gd name="T0" fmla="*/ 40162 w 69"/>
                  <a:gd name="T1" fmla="*/ 507761 h 177"/>
                  <a:gd name="T2" fmla="*/ 0 w 69"/>
                  <a:gd name="T3" fmla="*/ 25818 h 177"/>
                  <a:gd name="T4" fmla="*/ 140567 w 69"/>
                  <a:gd name="T5" fmla="*/ 0 h 177"/>
                  <a:gd name="T6" fmla="*/ 197941 w 69"/>
                  <a:gd name="T7" fmla="*/ 507761 h 177"/>
                  <a:gd name="T8" fmla="*/ 40162 w 69"/>
                  <a:gd name="T9" fmla="*/ 507761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9" h="177">
                    <a:moveTo>
                      <a:pt x="14" y="177"/>
                    </a:moveTo>
                    <a:lnTo>
                      <a:pt x="0" y="9"/>
                    </a:lnTo>
                    <a:lnTo>
                      <a:pt x="49" y="0"/>
                    </a:lnTo>
                    <a:lnTo>
                      <a:pt x="69" y="177"/>
                    </a:lnTo>
                    <a:lnTo>
                      <a:pt x="14" y="177"/>
                    </a:lnTo>
                    <a:close/>
                  </a:path>
                </a:pathLst>
              </a:custGeom>
              <a:solidFill>
                <a:srgbClr val="0097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3" name="Freeform 105">
                <a:extLst>
                  <a:ext uri="{FF2B5EF4-FFF2-40B4-BE49-F238E27FC236}">
                    <a16:creationId xmlns:a16="http://schemas.microsoft.com/office/drawing/2014/main" id="{DFC8A0D9-6D1C-4D2F-88FA-89888D4F795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58559" y="3114014"/>
                <a:ext cx="134830" cy="490549"/>
              </a:xfrm>
              <a:custGeom>
                <a:avLst/>
                <a:gdLst>
                  <a:gd name="T0" fmla="*/ 0 w 47"/>
                  <a:gd name="T1" fmla="*/ 20081 h 171"/>
                  <a:gd name="T2" fmla="*/ 91799 w 47"/>
                  <a:gd name="T3" fmla="*/ 0 h 171"/>
                  <a:gd name="T4" fmla="*/ 134830 w 47"/>
                  <a:gd name="T5" fmla="*/ 487680 h 171"/>
                  <a:gd name="T6" fmla="*/ 45900 w 47"/>
                  <a:gd name="T7" fmla="*/ 490549 h 171"/>
                  <a:gd name="T8" fmla="*/ 0 w 47"/>
                  <a:gd name="T9" fmla="*/ 2008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" h="171">
                    <a:moveTo>
                      <a:pt x="0" y="7"/>
                    </a:moveTo>
                    <a:lnTo>
                      <a:pt x="32" y="0"/>
                    </a:lnTo>
                    <a:lnTo>
                      <a:pt x="47" y="170"/>
                    </a:lnTo>
                    <a:lnTo>
                      <a:pt x="16" y="17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4" name="Oval 106">
                <a:extLst>
                  <a:ext uri="{FF2B5EF4-FFF2-40B4-BE49-F238E27FC236}">
                    <a16:creationId xmlns:a16="http://schemas.microsoft.com/office/drawing/2014/main" id="{C56E839E-D530-417B-B910-9976ACA9BE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46679" y="3114014"/>
                <a:ext cx="65981" cy="631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95" name="Freeform 107">
                <a:extLst>
                  <a:ext uri="{FF2B5EF4-FFF2-40B4-BE49-F238E27FC236}">
                    <a16:creationId xmlns:a16="http://schemas.microsoft.com/office/drawing/2014/main" id="{FEBCF623-94BF-446D-8BF1-660A77834B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24944" y="3145569"/>
                <a:ext cx="83193" cy="74586"/>
              </a:xfrm>
              <a:custGeom>
                <a:avLst/>
                <a:gdLst>
                  <a:gd name="T0" fmla="*/ 0 w 29"/>
                  <a:gd name="T1" fmla="*/ 0 h 26"/>
                  <a:gd name="T2" fmla="*/ 83193 w 29"/>
                  <a:gd name="T3" fmla="*/ 0 h 26"/>
                  <a:gd name="T4" fmla="*/ 83193 w 29"/>
                  <a:gd name="T5" fmla="*/ 74586 h 26"/>
                  <a:gd name="T6" fmla="*/ 2869 w 29"/>
                  <a:gd name="T7" fmla="*/ 74586 h 26"/>
                  <a:gd name="T8" fmla="*/ 0 w 29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26">
                    <a:moveTo>
                      <a:pt x="0" y="0"/>
                    </a:moveTo>
                    <a:lnTo>
                      <a:pt x="29" y="0"/>
                    </a:lnTo>
                    <a:lnTo>
                      <a:pt x="29" y="26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6" name="Freeform 108">
                <a:extLst>
                  <a:ext uri="{FF2B5EF4-FFF2-40B4-BE49-F238E27FC236}">
                    <a16:creationId xmlns:a16="http://schemas.microsoft.com/office/drawing/2014/main" id="{3D14A3CB-3B0F-4260-AB9C-0182B4A2427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63488" y="3601694"/>
                <a:ext cx="786025" cy="43031"/>
              </a:xfrm>
              <a:custGeom>
                <a:avLst/>
                <a:gdLst>
                  <a:gd name="T0" fmla="*/ 0 w 274"/>
                  <a:gd name="T1" fmla="*/ 43031 h 15"/>
                  <a:gd name="T2" fmla="*/ 786025 w 274"/>
                  <a:gd name="T3" fmla="*/ 34425 h 15"/>
                  <a:gd name="T4" fmla="*/ 786025 w 274"/>
                  <a:gd name="T5" fmla="*/ 5737 h 15"/>
                  <a:gd name="T6" fmla="*/ 0 w 274"/>
                  <a:gd name="T7" fmla="*/ 0 h 15"/>
                  <a:gd name="T8" fmla="*/ 0 w 274"/>
                  <a:gd name="T9" fmla="*/ 4303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4" h="15">
                    <a:moveTo>
                      <a:pt x="0" y="15"/>
                    </a:moveTo>
                    <a:lnTo>
                      <a:pt x="274" y="12"/>
                    </a:lnTo>
                    <a:lnTo>
                      <a:pt x="274" y="2"/>
                    </a:lnTo>
                    <a:lnTo>
                      <a:pt x="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7" name="Freeform 109">
                <a:extLst>
                  <a:ext uri="{FF2B5EF4-FFF2-40B4-BE49-F238E27FC236}">
                    <a16:creationId xmlns:a16="http://schemas.microsoft.com/office/drawing/2014/main" id="{E9E1C76C-0D89-4778-91A6-F3A7122C04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56905" y="3007871"/>
                <a:ext cx="183597" cy="596690"/>
              </a:xfrm>
              <a:custGeom>
                <a:avLst/>
                <a:gdLst>
                  <a:gd name="T0" fmla="*/ 14344 w 64"/>
                  <a:gd name="T1" fmla="*/ 596690 h 208"/>
                  <a:gd name="T2" fmla="*/ 0 w 64"/>
                  <a:gd name="T3" fmla="*/ 0 h 208"/>
                  <a:gd name="T4" fmla="*/ 111879 w 64"/>
                  <a:gd name="T5" fmla="*/ 0 h 208"/>
                  <a:gd name="T6" fmla="*/ 183597 w 64"/>
                  <a:gd name="T7" fmla="*/ 593821 h 208"/>
                  <a:gd name="T8" fmla="*/ 14344 w 64"/>
                  <a:gd name="T9" fmla="*/ 59669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" h="208">
                    <a:moveTo>
                      <a:pt x="5" y="208"/>
                    </a:moveTo>
                    <a:lnTo>
                      <a:pt x="0" y="0"/>
                    </a:lnTo>
                    <a:lnTo>
                      <a:pt x="39" y="0"/>
                    </a:lnTo>
                    <a:lnTo>
                      <a:pt x="64" y="207"/>
                    </a:lnTo>
                    <a:lnTo>
                      <a:pt x="5" y="208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98" name="Freeform 110">
                <a:extLst>
                  <a:ext uri="{FF2B5EF4-FFF2-40B4-BE49-F238E27FC236}">
                    <a16:creationId xmlns:a16="http://schemas.microsoft.com/office/drawing/2014/main" id="{11570849-1274-4E9A-9B2E-482A2B2C0E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99934" y="3093933"/>
                <a:ext cx="97536" cy="473337"/>
              </a:xfrm>
              <a:custGeom>
                <a:avLst/>
                <a:gdLst>
                  <a:gd name="T0" fmla="*/ 20081 w 34"/>
                  <a:gd name="T1" fmla="*/ 473337 h 165"/>
                  <a:gd name="T2" fmla="*/ 0 w 34"/>
                  <a:gd name="T3" fmla="*/ 0 h 165"/>
                  <a:gd name="T4" fmla="*/ 48768 w 34"/>
                  <a:gd name="T5" fmla="*/ 0 h 165"/>
                  <a:gd name="T6" fmla="*/ 97536 w 34"/>
                  <a:gd name="T7" fmla="*/ 473337 h 165"/>
                  <a:gd name="T8" fmla="*/ 20081 w 34"/>
                  <a:gd name="T9" fmla="*/ 473337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165">
                    <a:moveTo>
                      <a:pt x="7" y="165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34" y="165"/>
                    </a:lnTo>
                    <a:lnTo>
                      <a:pt x="7" y="16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3" name="Group 266">
              <a:extLst>
                <a:ext uri="{FF2B5EF4-FFF2-40B4-BE49-F238E27FC236}">
                  <a16:creationId xmlns:a16="http://schemas.microsoft.com/office/drawing/2014/main" id="{457D34FF-67E4-489F-B42A-AF07415262F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12437" y="4422143"/>
              <a:ext cx="860611" cy="174992"/>
              <a:chOff x="1012437" y="4422143"/>
              <a:chExt cx="860611" cy="174992"/>
            </a:xfrm>
          </p:grpSpPr>
          <p:sp>
            <p:nvSpPr>
              <p:cNvPr id="75986" name="Freeform 111">
                <a:extLst>
                  <a:ext uri="{FF2B5EF4-FFF2-40B4-BE49-F238E27FC236}">
                    <a16:creationId xmlns:a16="http://schemas.microsoft.com/office/drawing/2014/main" id="{FA601812-AC3F-4EFB-9CFC-F2C0E4F37D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12437" y="4422143"/>
                <a:ext cx="860611" cy="174992"/>
              </a:xfrm>
              <a:custGeom>
                <a:avLst/>
                <a:gdLst>
                  <a:gd name="T0" fmla="*/ 860611 w 300"/>
                  <a:gd name="T1" fmla="*/ 174992 h 61"/>
                  <a:gd name="T2" fmla="*/ 852005 w 300"/>
                  <a:gd name="T3" fmla="*/ 43031 h 61"/>
                  <a:gd name="T4" fmla="*/ 40162 w 300"/>
                  <a:gd name="T5" fmla="*/ 0 h 61"/>
                  <a:gd name="T6" fmla="*/ 0 w 300"/>
                  <a:gd name="T7" fmla="*/ 174992 h 61"/>
                  <a:gd name="T8" fmla="*/ 860611 w 300"/>
                  <a:gd name="T9" fmla="*/ 17499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0" h="61">
                    <a:moveTo>
                      <a:pt x="300" y="61"/>
                    </a:moveTo>
                    <a:lnTo>
                      <a:pt x="297" y="15"/>
                    </a:lnTo>
                    <a:lnTo>
                      <a:pt x="14" y="0"/>
                    </a:lnTo>
                    <a:lnTo>
                      <a:pt x="0" y="61"/>
                    </a:lnTo>
                    <a:lnTo>
                      <a:pt x="300" y="6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87" name="Oval 115">
                <a:extLst>
                  <a:ext uri="{FF2B5EF4-FFF2-40B4-BE49-F238E27FC236}">
                    <a16:creationId xmlns:a16="http://schemas.microsoft.com/office/drawing/2014/main" id="{C9CAC5D5-6FB7-49C1-A78C-3D2D359E7C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21007" y="4502467"/>
                <a:ext cx="60244" cy="57374"/>
              </a:xfrm>
              <a:prstGeom prst="ellipse">
                <a:avLst/>
              </a:pr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88" name="Freeform 116">
                <a:extLst>
                  <a:ext uri="{FF2B5EF4-FFF2-40B4-BE49-F238E27FC236}">
                    <a16:creationId xmlns:a16="http://schemas.microsoft.com/office/drawing/2014/main" id="{3B390F6E-1C9A-4423-A9CF-3023CC4AD9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91915" y="4459435"/>
                <a:ext cx="80324" cy="120486"/>
              </a:xfrm>
              <a:custGeom>
                <a:avLst/>
                <a:gdLst>
                  <a:gd name="T0" fmla="*/ 80324 w 28"/>
                  <a:gd name="T1" fmla="*/ 11475 h 42"/>
                  <a:gd name="T2" fmla="*/ 8606 w 28"/>
                  <a:gd name="T3" fmla="*/ 0 h 42"/>
                  <a:gd name="T4" fmla="*/ 0 w 28"/>
                  <a:gd name="T5" fmla="*/ 120486 h 42"/>
                  <a:gd name="T6" fmla="*/ 80324 w 28"/>
                  <a:gd name="T7" fmla="*/ 120486 h 42"/>
                  <a:gd name="T8" fmla="*/ 80324 w 28"/>
                  <a:gd name="T9" fmla="*/ 11475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42">
                    <a:moveTo>
                      <a:pt x="28" y="4"/>
                    </a:moveTo>
                    <a:lnTo>
                      <a:pt x="3" y="0"/>
                    </a:lnTo>
                    <a:lnTo>
                      <a:pt x="0" y="42"/>
                    </a:lnTo>
                    <a:lnTo>
                      <a:pt x="28" y="42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4" name="Group 265">
              <a:extLst>
                <a:ext uri="{FF2B5EF4-FFF2-40B4-BE49-F238E27FC236}">
                  <a16:creationId xmlns:a16="http://schemas.microsoft.com/office/drawing/2014/main" id="{682F4CCB-4AD6-41D5-8D3E-EF609991963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8580" y="4330345"/>
              <a:ext cx="685621" cy="129093"/>
              <a:chOff x="1118580" y="4330345"/>
              <a:chExt cx="685621" cy="129093"/>
            </a:xfrm>
          </p:grpSpPr>
          <p:sp>
            <p:nvSpPr>
              <p:cNvPr id="75984" name="Freeform 113">
                <a:extLst>
                  <a:ext uri="{FF2B5EF4-FFF2-40B4-BE49-F238E27FC236}">
                    <a16:creationId xmlns:a16="http://schemas.microsoft.com/office/drawing/2014/main" id="{95BC6AF4-5439-4892-B7D1-9960149E4C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8580" y="4330345"/>
                <a:ext cx="685621" cy="129093"/>
              </a:xfrm>
              <a:custGeom>
                <a:avLst/>
                <a:gdLst>
                  <a:gd name="T0" fmla="*/ 668409 w 239"/>
                  <a:gd name="T1" fmla="*/ 129093 h 45"/>
                  <a:gd name="T2" fmla="*/ 685621 w 239"/>
                  <a:gd name="T3" fmla="*/ 0 h 45"/>
                  <a:gd name="T4" fmla="*/ 8606 w 239"/>
                  <a:gd name="T5" fmla="*/ 25819 h 45"/>
                  <a:gd name="T6" fmla="*/ 0 w 239"/>
                  <a:gd name="T7" fmla="*/ 94668 h 45"/>
                  <a:gd name="T8" fmla="*/ 668409 w 239"/>
                  <a:gd name="T9" fmla="*/ 129093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9" h="45">
                    <a:moveTo>
                      <a:pt x="233" y="45"/>
                    </a:moveTo>
                    <a:lnTo>
                      <a:pt x="239" y="0"/>
                    </a:lnTo>
                    <a:lnTo>
                      <a:pt x="3" y="9"/>
                    </a:lnTo>
                    <a:lnTo>
                      <a:pt x="0" y="33"/>
                    </a:lnTo>
                    <a:lnTo>
                      <a:pt x="233" y="45"/>
                    </a:lnTo>
                    <a:close/>
                  </a:path>
                </a:pathLst>
              </a:cu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85" name="Freeform 117">
                <a:extLst>
                  <a:ext uri="{FF2B5EF4-FFF2-40B4-BE49-F238E27FC236}">
                    <a16:creationId xmlns:a16="http://schemas.microsoft.com/office/drawing/2014/main" id="{405086A6-0073-42D4-A602-A2004E7986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8580" y="4407799"/>
                <a:ext cx="671277" cy="51637"/>
              </a:xfrm>
              <a:custGeom>
                <a:avLst/>
                <a:gdLst>
                  <a:gd name="T0" fmla="*/ 668408 w 234"/>
                  <a:gd name="T1" fmla="*/ 51637 h 18"/>
                  <a:gd name="T2" fmla="*/ 671277 w 234"/>
                  <a:gd name="T3" fmla="*/ 25819 h 18"/>
                  <a:gd name="T4" fmla="*/ 2869 w 234"/>
                  <a:gd name="T5" fmla="*/ 0 h 18"/>
                  <a:gd name="T6" fmla="*/ 0 w 234"/>
                  <a:gd name="T7" fmla="*/ 17212 h 18"/>
                  <a:gd name="T8" fmla="*/ 668408 w 234"/>
                  <a:gd name="T9" fmla="*/ 5163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4" h="18">
                    <a:moveTo>
                      <a:pt x="233" y="18"/>
                    </a:moveTo>
                    <a:lnTo>
                      <a:pt x="234" y="9"/>
                    </a:lnTo>
                    <a:lnTo>
                      <a:pt x="1" y="0"/>
                    </a:lnTo>
                    <a:lnTo>
                      <a:pt x="0" y="6"/>
                    </a:lnTo>
                    <a:lnTo>
                      <a:pt x="233" y="18"/>
                    </a:lnTo>
                    <a:close/>
                  </a:path>
                </a:pathLst>
              </a:cu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5" name="Group 280">
              <a:extLst>
                <a:ext uri="{FF2B5EF4-FFF2-40B4-BE49-F238E27FC236}">
                  <a16:creationId xmlns:a16="http://schemas.microsoft.com/office/drawing/2014/main" id="{4DBAA98A-E8D5-41EA-9F0B-80460DFA9A9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415233" y="3573007"/>
              <a:ext cx="1187644" cy="1024126"/>
              <a:chOff x="2415233" y="3573007"/>
              <a:chExt cx="1187644" cy="1024126"/>
            </a:xfrm>
          </p:grpSpPr>
          <p:sp>
            <p:nvSpPr>
              <p:cNvPr id="75958" name="Oval 18">
                <a:extLst>
                  <a:ext uri="{FF2B5EF4-FFF2-40B4-BE49-F238E27FC236}">
                    <a16:creationId xmlns:a16="http://schemas.microsoft.com/office/drawing/2014/main" id="{B8726D70-0331-4E80-A0B7-904DF2F8DC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205" y="3664805"/>
                <a:ext cx="17212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59" name="Oval 19">
                <a:extLst>
                  <a:ext uri="{FF2B5EF4-FFF2-40B4-BE49-F238E27FC236}">
                    <a16:creationId xmlns:a16="http://schemas.microsoft.com/office/drawing/2014/main" id="{397DE021-7926-417F-A557-A3BFE5DF0E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74630" y="3664805"/>
                <a:ext cx="17212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60" name="Freeform 46">
                <a:extLst>
                  <a:ext uri="{FF2B5EF4-FFF2-40B4-BE49-F238E27FC236}">
                    <a16:creationId xmlns:a16="http://schemas.microsoft.com/office/drawing/2014/main" id="{677FFCED-617F-428F-9EF9-1084E084B2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05781" y="4413536"/>
                <a:ext cx="212284" cy="152042"/>
              </a:xfrm>
              <a:custGeom>
                <a:avLst/>
                <a:gdLst>
                  <a:gd name="T0" fmla="*/ 0 w 74"/>
                  <a:gd name="T1" fmla="*/ 152042 h 53"/>
                  <a:gd name="T2" fmla="*/ 212284 w 74"/>
                  <a:gd name="T3" fmla="*/ 152042 h 53"/>
                  <a:gd name="T4" fmla="*/ 206547 w 74"/>
                  <a:gd name="T5" fmla="*/ 0 h 53"/>
                  <a:gd name="T6" fmla="*/ 5737 w 74"/>
                  <a:gd name="T7" fmla="*/ 0 h 53"/>
                  <a:gd name="T8" fmla="*/ 0 w 74"/>
                  <a:gd name="T9" fmla="*/ 152042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4" h="53">
                    <a:moveTo>
                      <a:pt x="0" y="53"/>
                    </a:moveTo>
                    <a:lnTo>
                      <a:pt x="74" y="53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1" name="Freeform 47">
                <a:extLst>
                  <a:ext uri="{FF2B5EF4-FFF2-40B4-BE49-F238E27FC236}">
                    <a16:creationId xmlns:a16="http://schemas.microsoft.com/office/drawing/2014/main" id="{C754CBDD-71FC-462D-8610-C69A7D400E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0971" y="3593087"/>
                <a:ext cx="1181906" cy="837661"/>
              </a:xfrm>
              <a:custGeom>
                <a:avLst/>
                <a:gdLst>
                  <a:gd name="T0" fmla="*/ 10241 w 1962"/>
                  <a:gd name="T1" fmla="*/ 809820 h 1384"/>
                  <a:gd name="T2" fmla="*/ 37951 w 1962"/>
                  <a:gd name="T3" fmla="*/ 837661 h 1384"/>
                  <a:gd name="T4" fmla="*/ 1154196 w 1962"/>
                  <a:gd name="T5" fmla="*/ 827372 h 1384"/>
                  <a:gd name="T6" fmla="*/ 1181906 w 1962"/>
                  <a:gd name="T7" fmla="*/ 799530 h 1384"/>
                  <a:gd name="T8" fmla="*/ 1181906 w 1962"/>
                  <a:gd name="T9" fmla="*/ 27841 h 1384"/>
                  <a:gd name="T10" fmla="*/ 1154196 w 1962"/>
                  <a:gd name="T11" fmla="*/ 0 h 1384"/>
                  <a:gd name="T12" fmla="*/ 27710 w 1962"/>
                  <a:gd name="T13" fmla="*/ 0 h 1384"/>
                  <a:gd name="T14" fmla="*/ 0 w 1962"/>
                  <a:gd name="T15" fmla="*/ 27841 h 1384"/>
                  <a:gd name="T16" fmla="*/ 10241 w 1962"/>
                  <a:gd name="T17" fmla="*/ 809820 h 13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62" h="1384">
                    <a:moveTo>
                      <a:pt x="17" y="1338"/>
                    </a:moveTo>
                    <a:cubicBezTo>
                      <a:pt x="17" y="1364"/>
                      <a:pt x="37" y="1384"/>
                      <a:pt x="63" y="1384"/>
                    </a:cubicBezTo>
                    <a:cubicBezTo>
                      <a:pt x="1916" y="1367"/>
                      <a:pt x="1916" y="1367"/>
                      <a:pt x="1916" y="1367"/>
                    </a:cubicBezTo>
                    <a:cubicBezTo>
                      <a:pt x="1941" y="1367"/>
                      <a:pt x="1962" y="1347"/>
                      <a:pt x="1962" y="1321"/>
                    </a:cubicBezTo>
                    <a:cubicBezTo>
                      <a:pt x="1962" y="46"/>
                      <a:pt x="1962" y="46"/>
                      <a:pt x="1962" y="46"/>
                    </a:cubicBezTo>
                    <a:cubicBezTo>
                      <a:pt x="1962" y="21"/>
                      <a:pt x="1941" y="0"/>
                      <a:pt x="191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lnTo>
                      <a:pt x="17" y="1338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2" name="Freeform 48">
                <a:extLst>
                  <a:ext uri="{FF2B5EF4-FFF2-40B4-BE49-F238E27FC236}">
                    <a16:creationId xmlns:a16="http://schemas.microsoft.com/office/drawing/2014/main" id="{6F595447-8D2F-40EA-B4CA-7B21BEF2E27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15233" y="3573007"/>
                <a:ext cx="1187643" cy="742995"/>
              </a:xfrm>
              <a:custGeom>
                <a:avLst/>
                <a:gdLst>
                  <a:gd name="T0" fmla="*/ 27718 w 1971"/>
                  <a:gd name="T1" fmla="*/ 0 h 1228"/>
                  <a:gd name="T2" fmla="*/ 1159925 w 1971"/>
                  <a:gd name="T3" fmla="*/ 20572 h 1228"/>
                  <a:gd name="T4" fmla="*/ 1187643 w 1971"/>
                  <a:gd name="T5" fmla="*/ 48404 h 1228"/>
                  <a:gd name="T6" fmla="*/ 1187643 w 1971"/>
                  <a:gd name="T7" fmla="*/ 738155 h 1228"/>
                  <a:gd name="T8" fmla="*/ 14461 w 1971"/>
                  <a:gd name="T9" fmla="*/ 742995 h 1228"/>
                  <a:gd name="T10" fmla="*/ 0 w 1971"/>
                  <a:gd name="T11" fmla="*/ 27832 h 1228"/>
                  <a:gd name="T12" fmla="*/ 27718 w 1971"/>
                  <a:gd name="T13" fmla="*/ 0 h 1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71" h="1228">
                    <a:moveTo>
                      <a:pt x="46" y="0"/>
                    </a:moveTo>
                    <a:cubicBezTo>
                      <a:pt x="1925" y="34"/>
                      <a:pt x="1925" y="34"/>
                      <a:pt x="1925" y="34"/>
                    </a:cubicBezTo>
                    <a:cubicBezTo>
                      <a:pt x="1950" y="34"/>
                      <a:pt x="1971" y="55"/>
                      <a:pt x="1971" y="80"/>
                    </a:cubicBezTo>
                    <a:cubicBezTo>
                      <a:pt x="1971" y="1220"/>
                      <a:pt x="1971" y="1220"/>
                      <a:pt x="1971" y="1220"/>
                    </a:cubicBezTo>
                    <a:cubicBezTo>
                      <a:pt x="24" y="1228"/>
                      <a:pt x="24" y="1228"/>
                      <a:pt x="24" y="122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1"/>
                      <a:pt x="21" y="0"/>
                      <a:pt x="46" y="0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3" name="Freeform 49">
                <a:extLst>
                  <a:ext uri="{FF2B5EF4-FFF2-40B4-BE49-F238E27FC236}">
                    <a16:creationId xmlns:a16="http://schemas.microsoft.com/office/drawing/2014/main" id="{4A93EC6E-6BCF-4F2D-B633-36FE6E82469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1051" y="3618906"/>
                <a:ext cx="1141744" cy="774550"/>
              </a:xfrm>
              <a:custGeom>
                <a:avLst/>
                <a:gdLst>
                  <a:gd name="T0" fmla="*/ 22950 w 398"/>
                  <a:gd name="T1" fmla="*/ 774550 h 270"/>
                  <a:gd name="T2" fmla="*/ 1141744 w 398"/>
                  <a:gd name="T3" fmla="*/ 774550 h 270"/>
                  <a:gd name="T4" fmla="*/ 1127400 w 398"/>
                  <a:gd name="T5" fmla="*/ 0 h 270"/>
                  <a:gd name="T6" fmla="*/ 0 w 398"/>
                  <a:gd name="T7" fmla="*/ 0 h 270"/>
                  <a:gd name="T8" fmla="*/ 22950 w 398"/>
                  <a:gd name="T9" fmla="*/ 774550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8" h="270">
                    <a:moveTo>
                      <a:pt x="8" y="270"/>
                    </a:moveTo>
                    <a:lnTo>
                      <a:pt x="398" y="270"/>
                    </a:lnTo>
                    <a:lnTo>
                      <a:pt x="393" y="0"/>
                    </a:lnTo>
                    <a:lnTo>
                      <a:pt x="0" y="0"/>
                    </a:lnTo>
                    <a:lnTo>
                      <a:pt x="8" y="2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4" name="Freeform 50">
                <a:extLst>
                  <a:ext uri="{FF2B5EF4-FFF2-40B4-BE49-F238E27FC236}">
                    <a16:creationId xmlns:a16="http://schemas.microsoft.com/office/drawing/2014/main" id="{F638A001-03BE-46E1-B933-B21F65D509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2993" y="3656198"/>
                <a:ext cx="613902" cy="699964"/>
              </a:xfrm>
              <a:custGeom>
                <a:avLst/>
                <a:gdLst>
                  <a:gd name="T0" fmla="*/ 11475 w 214"/>
                  <a:gd name="T1" fmla="*/ 699964 h 244"/>
                  <a:gd name="T2" fmla="*/ 605296 w 214"/>
                  <a:gd name="T3" fmla="*/ 688489 h 244"/>
                  <a:gd name="T4" fmla="*/ 613902 w 214"/>
                  <a:gd name="T5" fmla="*/ 0 h 244"/>
                  <a:gd name="T6" fmla="*/ 0 w 214"/>
                  <a:gd name="T7" fmla="*/ 0 h 244"/>
                  <a:gd name="T8" fmla="*/ 11475 w 214"/>
                  <a:gd name="T9" fmla="*/ 699964 h 2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4" h="244">
                    <a:moveTo>
                      <a:pt x="4" y="244"/>
                    </a:moveTo>
                    <a:lnTo>
                      <a:pt x="211" y="240"/>
                    </a:lnTo>
                    <a:lnTo>
                      <a:pt x="214" y="0"/>
                    </a:lnTo>
                    <a:lnTo>
                      <a:pt x="0" y="0"/>
                    </a:ln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5" name="Freeform 51">
                <a:extLst>
                  <a:ext uri="{FF2B5EF4-FFF2-40B4-BE49-F238E27FC236}">
                    <a16:creationId xmlns:a16="http://schemas.microsoft.com/office/drawing/2014/main" id="{97344821-BC18-4D14-9FE5-D7083CCD7A5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81213" y="3650461"/>
                <a:ext cx="421700" cy="679884"/>
              </a:xfrm>
              <a:custGeom>
                <a:avLst/>
                <a:gdLst>
                  <a:gd name="T0" fmla="*/ 0 w 147"/>
                  <a:gd name="T1" fmla="*/ 679884 h 237"/>
                  <a:gd name="T2" fmla="*/ 421700 w 147"/>
                  <a:gd name="T3" fmla="*/ 668409 h 237"/>
                  <a:gd name="T4" fmla="*/ 421700 w 147"/>
                  <a:gd name="T5" fmla="*/ 0 h 237"/>
                  <a:gd name="T6" fmla="*/ 5737 w 147"/>
                  <a:gd name="T7" fmla="*/ 5737 h 237"/>
                  <a:gd name="T8" fmla="*/ 0 w 147"/>
                  <a:gd name="T9" fmla="*/ 679884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237">
                    <a:moveTo>
                      <a:pt x="0" y="237"/>
                    </a:moveTo>
                    <a:lnTo>
                      <a:pt x="147" y="233"/>
                    </a:lnTo>
                    <a:lnTo>
                      <a:pt x="147" y="0"/>
                    </a:lnTo>
                    <a:lnTo>
                      <a:pt x="2" y="2"/>
                    </a:lnTo>
                    <a:lnTo>
                      <a:pt x="0" y="237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6" name="Freeform 52">
                <a:extLst>
                  <a:ext uri="{FF2B5EF4-FFF2-40B4-BE49-F238E27FC236}">
                    <a16:creationId xmlns:a16="http://schemas.microsoft.com/office/drawing/2014/main" id="{187B767B-D62F-42E9-BE74-9662730F41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7032" y="3704967"/>
                <a:ext cx="229496" cy="309820"/>
              </a:xfrm>
              <a:custGeom>
                <a:avLst/>
                <a:gdLst>
                  <a:gd name="T0" fmla="*/ 8606 w 80"/>
                  <a:gd name="T1" fmla="*/ 309820 h 108"/>
                  <a:gd name="T2" fmla="*/ 229496 w 80"/>
                  <a:gd name="T3" fmla="*/ 304083 h 108"/>
                  <a:gd name="T4" fmla="*/ 229496 w 80"/>
                  <a:gd name="T5" fmla="*/ 0 h 108"/>
                  <a:gd name="T6" fmla="*/ 0 w 80"/>
                  <a:gd name="T7" fmla="*/ 0 h 108"/>
                  <a:gd name="T8" fmla="*/ 8606 w 80"/>
                  <a:gd name="T9" fmla="*/ 309820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" h="108">
                    <a:moveTo>
                      <a:pt x="3" y="108"/>
                    </a:moveTo>
                    <a:lnTo>
                      <a:pt x="80" y="106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" y="1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7" name="Freeform 53">
                <a:extLst>
                  <a:ext uri="{FF2B5EF4-FFF2-40B4-BE49-F238E27FC236}">
                    <a16:creationId xmlns:a16="http://schemas.microsoft.com/office/drawing/2014/main" id="{2F62A2FA-FC33-457E-95FA-9BCBA42F0C7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4162" y="4060686"/>
                <a:ext cx="367194" cy="220891"/>
              </a:xfrm>
              <a:custGeom>
                <a:avLst/>
                <a:gdLst>
                  <a:gd name="T0" fmla="*/ 17212 w 128"/>
                  <a:gd name="T1" fmla="*/ 220891 h 77"/>
                  <a:gd name="T2" fmla="*/ 367194 w 128"/>
                  <a:gd name="T3" fmla="*/ 218022 h 77"/>
                  <a:gd name="T4" fmla="*/ 367194 w 128"/>
                  <a:gd name="T5" fmla="*/ 0 h 77"/>
                  <a:gd name="T6" fmla="*/ 0 w 128"/>
                  <a:gd name="T7" fmla="*/ 0 h 77"/>
                  <a:gd name="T8" fmla="*/ 17212 w 128"/>
                  <a:gd name="T9" fmla="*/ 22089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77">
                    <a:moveTo>
                      <a:pt x="6" y="77"/>
                    </a:moveTo>
                    <a:lnTo>
                      <a:pt x="128" y="76"/>
                    </a:lnTo>
                    <a:lnTo>
                      <a:pt x="128" y="0"/>
                    </a:lnTo>
                    <a:lnTo>
                      <a:pt x="0" y="0"/>
                    </a:lnTo>
                    <a:lnTo>
                      <a:pt x="6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8" name="Freeform 54">
                <a:extLst>
                  <a:ext uri="{FF2B5EF4-FFF2-40B4-BE49-F238E27FC236}">
                    <a16:creationId xmlns:a16="http://schemas.microsoft.com/office/drawing/2014/main" id="{D0301B1B-F620-45A8-B1C0-39C1D04481C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29982" y="4077899"/>
                <a:ext cx="321295" cy="183597"/>
              </a:xfrm>
              <a:custGeom>
                <a:avLst/>
                <a:gdLst>
                  <a:gd name="T0" fmla="*/ 2869 w 112"/>
                  <a:gd name="T1" fmla="*/ 183597 h 64"/>
                  <a:gd name="T2" fmla="*/ 321295 w 112"/>
                  <a:gd name="T3" fmla="*/ 169253 h 64"/>
                  <a:gd name="T4" fmla="*/ 318426 w 112"/>
                  <a:gd name="T5" fmla="*/ 0 h 64"/>
                  <a:gd name="T6" fmla="*/ 0 w 112"/>
                  <a:gd name="T7" fmla="*/ 0 h 64"/>
                  <a:gd name="T8" fmla="*/ 2869 w 112"/>
                  <a:gd name="T9" fmla="*/ 183597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64">
                    <a:moveTo>
                      <a:pt x="1" y="64"/>
                    </a:moveTo>
                    <a:lnTo>
                      <a:pt x="112" y="5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69" name="Freeform 55">
                <a:extLst>
                  <a:ext uri="{FF2B5EF4-FFF2-40B4-BE49-F238E27FC236}">
                    <a16:creationId xmlns:a16="http://schemas.microsoft.com/office/drawing/2014/main" id="{9E42AE35-31E3-4C12-B4C7-90E814FABA9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4046" y="3716442"/>
                <a:ext cx="332770" cy="318427"/>
              </a:xfrm>
              <a:custGeom>
                <a:avLst/>
                <a:gdLst>
                  <a:gd name="T0" fmla="*/ 17212 w 116"/>
                  <a:gd name="T1" fmla="*/ 318427 h 111"/>
                  <a:gd name="T2" fmla="*/ 332770 w 116"/>
                  <a:gd name="T3" fmla="*/ 318427 h 111"/>
                  <a:gd name="T4" fmla="*/ 332770 w 116"/>
                  <a:gd name="T5" fmla="*/ 0 h 111"/>
                  <a:gd name="T6" fmla="*/ 0 w 116"/>
                  <a:gd name="T7" fmla="*/ 0 h 111"/>
                  <a:gd name="T8" fmla="*/ 17212 w 116"/>
                  <a:gd name="T9" fmla="*/ 318427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" h="111">
                    <a:moveTo>
                      <a:pt x="6" y="111"/>
                    </a:moveTo>
                    <a:lnTo>
                      <a:pt x="116" y="111"/>
                    </a:lnTo>
                    <a:lnTo>
                      <a:pt x="116" y="0"/>
                    </a:lnTo>
                    <a:lnTo>
                      <a:pt x="0" y="0"/>
                    </a:lnTo>
                    <a:lnTo>
                      <a:pt x="6" y="1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0" name="Freeform 56">
                <a:extLst>
                  <a:ext uri="{FF2B5EF4-FFF2-40B4-BE49-F238E27FC236}">
                    <a16:creationId xmlns:a16="http://schemas.microsoft.com/office/drawing/2014/main" id="{C6BBF9F4-66EC-490A-9A32-9A846D33C08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68892" y="4129535"/>
                <a:ext cx="533579" cy="189334"/>
              </a:xfrm>
              <a:custGeom>
                <a:avLst/>
                <a:gdLst>
                  <a:gd name="T0" fmla="*/ 5737 w 186"/>
                  <a:gd name="T1" fmla="*/ 180728 h 66"/>
                  <a:gd name="T2" fmla="*/ 533579 w 186"/>
                  <a:gd name="T3" fmla="*/ 189334 h 66"/>
                  <a:gd name="T4" fmla="*/ 533579 w 186"/>
                  <a:gd name="T5" fmla="*/ 0 h 66"/>
                  <a:gd name="T6" fmla="*/ 0 w 186"/>
                  <a:gd name="T7" fmla="*/ 0 h 66"/>
                  <a:gd name="T8" fmla="*/ 5737 w 186"/>
                  <a:gd name="T9" fmla="*/ 180728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6" h="66">
                    <a:moveTo>
                      <a:pt x="2" y="63"/>
                    </a:moveTo>
                    <a:lnTo>
                      <a:pt x="186" y="66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2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1" name="Freeform 57">
                <a:extLst>
                  <a:ext uri="{FF2B5EF4-FFF2-40B4-BE49-F238E27FC236}">
                    <a16:creationId xmlns:a16="http://schemas.microsoft.com/office/drawing/2014/main" id="{D727A56E-2507-4F6E-8658-A989199A37D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97579" y="4143878"/>
                <a:ext cx="436043" cy="157780"/>
              </a:xfrm>
              <a:custGeom>
                <a:avLst/>
                <a:gdLst>
                  <a:gd name="T0" fmla="*/ 0 w 152"/>
                  <a:gd name="T1" fmla="*/ 149174 h 55"/>
                  <a:gd name="T2" fmla="*/ 436043 w 152"/>
                  <a:gd name="T3" fmla="*/ 157780 h 55"/>
                  <a:gd name="T4" fmla="*/ 436043 w 152"/>
                  <a:gd name="T5" fmla="*/ 0 h 55"/>
                  <a:gd name="T6" fmla="*/ 8606 w 152"/>
                  <a:gd name="T7" fmla="*/ 2869 h 55"/>
                  <a:gd name="T8" fmla="*/ 0 w 152"/>
                  <a:gd name="T9" fmla="*/ 149174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55">
                    <a:moveTo>
                      <a:pt x="0" y="52"/>
                    </a:moveTo>
                    <a:lnTo>
                      <a:pt x="152" y="55"/>
                    </a:lnTo>
                    <a:lnTo>
                      <a:pt x="152" y="0"/>
                    </a:lnTo>
                    <a:lnTo>
                      <a:pt x="3" y="1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2" name="Freeform 58">
                <a:extLst>
                  <a:ext uri="{FF2B5EF4-FFF2-40B4-BE49-F238E27FC236}">
                    <a16:creationId xmlns:a16="http://schemas.microsoft.com/office/drawing/2014/main" id="{5D5B1003-B4A4-45DE-87A3-3CDC02DF6D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58632" y="3730785"/>
                <a:ext cx="243841" cy="235234"/>
              </a:xfrm>
              <a:custGeom>
                <a:avLst/>
                <a:gdLst>
                  <a:gd name="T0" fmla="*/ 14344 w 85"/>
                  <a:gd name="T1" fmla="*/ 235234 h 82"/>
                  <a:gd name="T2" fmla="*/ 243841 w 85"/>
                  <a:gd name="T3" fmla="*/ 235234 h 82"/>
                  <a:gd name="T4" fmla="*/ 243841 w 85"/>
                  <a:gd name="T5" fmla="*/ 0 h 82"/>
                  <a:gd name="T6" fmla="*/ 0 w 85"/>
                  <a:gd name="T7" fmla="*/ 5737 h 82"/>
                  <a:gd name="T8" fmla="*/ 14344 w 85"/>
                  <a:gd name="T9" fmla="*/ 235234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2">
                    <a:moveTo>
                      <a:pt x="5" y="82"/>
                    </a:moveTo>
                    <a:lnTo>
                      <a:pt x="85" y="82"/>
                    </a:lnTo>
                    <a:lnTo>
                      <a:pt x="85" y="0"/>
                    </a:lnTo>
                    <a:lnTo>
                      <a:pt x="0" y="2"/>
                    </a:lnTo>
                    <a:lnTo>
                      <a:pt x="5" y="82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3" name="Freeform 59">
                <a:extLst>
                  <a:ext uri="{FF2B5EF4-FFF2-40B4-BE49-F238E27FC236}">
                    <a16:creationId xmlns:a16="http://schemas.microsoft.com/office/drawing/2014/main" id="{A180D197-9BB6-45CD-9F6D-4BAD7140958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550" y="3716442"/>
                <a:ext cx="209416" cy="54506"/>
              </a:xfrm>
              <a:custGeom>
                <a:avLst/>
                <a:gdLst>
                  <a:gd name="T0" fmla="*/ 0 w 73"/>
                  <a:gd name="T1" fmla="*/ 54506 h 19"/>
                  <a:gd name="T2" fmla="*/ 209416 w 73"/>
                  <a:gd name="T3" fmla="*/ 43031 h 19"/>
                  <a:gd name="T4" fmla="*/ 209416 w 73"/>
                  <a:gd name="T5" fmla="*/ 0 h 19"/>
                  <a:gd name="T6" fmla="*/ 0 w 73"/>
                  <a:gd name="T7" fmla="*/ 0 h 19"/>
                  <a:gd name="T8" fmla="*/ 0 w 73"/>
                  <a:gd name="T9" fmla="*/ 5450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19">
                    <a:moveTo>
                      <a:pt x="0" y="19"/>
                    </a:moveTo>
                    <a:lnTo>
                      <a:pt x="73" y="15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4" name="Freeform 60">
                <a:extLst>
                  <a:ext uri="{FF2B5EF4-FFF2-40B4-BE49-F238E27FC236}">
                    <a16:creationId xmlns:a16="http://schemas.microsoft.com/office/drawing/2014/main" id="{6A4BD508-0F1B-4546-B383-FCFAFA1CFCA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550" y="3793896"/>
                <a:ext cx="209416" cy="65981"/>
              </a:xfrm>
              <a:custGeom>
                <a:avLst/>
                <a:gdLst>
                  <a:gd name="T0" fmla="*/ 0 w 73"/>
                  <a:gd name="T1" fmla="*/ 54506 h 23"/>
                  <a:gd name="T2" fmla="*/ 209416 w 73"/>
                  <a:gd name="T3" fmla="*/ 65981 h 23"/>
                  <a:gd name="T4" fmla="*/ 209416 w 73"/>
                  <a:gd name="T5" fmla="*/ 0 h 23"/>
                  <a:gd name="T6" fmla="*/ 0 w 73"/>
                  <a:gd name="T7" fmla="*/ 0 h 23"/>
                  <a:gd name="T8" fmla="*/ 0 w 73"/>
                  <a:gd name="T9" fmla="*/ 5450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23">
                    <a:moveTo>
                      <a:pt x="0" y="19"/>
                    </a:moveTo>
                    <a:lnTo>
                      <a:pt x="73" y="23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5" name="Freeform 61">
                <a:extLst>
                  <a:ext uri="{FF2B5EF4-FFF2-40B4-BE49-F238E27FC236}">
                    <a16:creationId xmlns:a16="http://schemas.microsoft.com/office/drawing/2014/main" id="{9F908E70-8F15-4546-8627-6907A3592D2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37741" y="3871352"/>
                <a:ext cx="126223" cy="57374"/>
              </a:xfrm>
              <a:custGeom>
                <a:avLst/>
                <a:gdLst>
                  <a:gd name="T0" fmla="*/ 0 w 44"/>
                  <a:gd name="T1" fmla="*/ 54505 h 20"/>
                  <a:gd name="T2" fmla="*/ 126223 w 44"/>
                  <a:gd name="T3" fmla="*/ 57374 h 20"/>
                  <a:gd name="T4" fmla="*/ 126223 w 44"/>
                  <a:gd name="T5" fmla="*/ 0 h 20"/>
                  <a:gd name="T6" fmla="*/ 0 w 44"/>
                  <a:gd name="T7" fmla="*/ 2869 h 20"/>
                  <a:gd name="T8" fmla="*/ 0 w 44"/>
                  <a:gd name="T9" fmla="*/ 54505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20">
                    <a:moveTo>
                      <a:pt x="0" y="19"/>
                    </a:moveTo>
                    <a:lnTo>
                      <a:pt x="44" y="20"/>
                    </a:lnTo>
                    <a:lnTo>
                      <a:pt x="44" y="0"/>
                    </a:lnTo>
                    <a:lnTo>
                      <a:pt x="0" y="1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6" name="Freeform 62">
                <a:extLst>
                  <a:ext uri="{FF2B5EF4-FFF2-40B4-BE49-F238E27FC236}">
                    <a16:creationId xmlns:a16="http://schemas.microsoft.com/office/drawing/2014/main" id="{C4488015-1FB2-4809-A687-732E36170B3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4046" y="4054949"/>
                <a:ext cx="332770" cy="37294"/>
              </a:xfrm>
              <a:custGeom>
                <a:avLst/>
                <a:gdLst>
                  <a:gd name="T0" fmla="*/ 0 w 116"/>
                  <a:gd name="T1" fmla="*/ 37294 h 13"/>
                  <a:gd name="T2" fmla="*/ 332770 w 116"/>
                  <a:gd name="T3" fmla="*/ 37294 h 13"/>
                  <a:gd name="T4" fmla="*/ 332770 w 116"/>
                  <a:gd name="T5" fmla="*/ 11475 h 13"/>
                  <a:gd name="T6" fmla="*/ 0 w 116"/>
                  <a:gd name="T7" fmla="*/ 0 h 13"/>
                  <a:gd name="T8" fmla="*/ 0 w 116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" h="13">
                    <a:moveTo>
                      <a:pt x="0" y="13"/>
                    </a:moveTo>
                    <a:lnTo>
                      <a:pt x="116" y="13"/>
                    </a:lnTo>
                    <a:lnTo>
                      <a:pt x="116" y="4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7" name="Freeform 63">
                <a:extLst>
                  <a:ext uri="{FF2B5EF4-FFF2-40B4-BE49-F238E27FC236}">
                    <a16:creationId xmlns:a16="http://schemas.microsoft.com/office/drawing/2014/main" id="{6364D747-8664-4F87-87E8-0E6F27326C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2993" y="3644724"/>
                <a:ext cx="613902" cy="45899"/>
              </a:xfrm>
              <a:custGeom>
                <a:avLst/>
                <a:gdLst>
                  <a:gd name="T0" fmla="*/ 0 w 214"/>
                  <a:gd name="T1" fmla="*/ 45899 h 16"/>
                  <a:gd name="T2" fmla="*/ 613902 w 214"/>
                  <a:gd name="T3" fmla="*/ 45899 h 16"/>
                  <a:gd name="T4" fmla="*/ 613902 w 214"/>
                  <a:gd name="T5" fmla="*/ 0 h 16"/>
                  <a:gd name="T6" fmla="*/ 0 w 214"/>
                  <a:gd name="T7" fmla="*/ 11475 h 16"/>
                  <a:gd name="T8" fmla="*/ 0 w 214"/>
                  <a:gd name="T9" fmla="*/ 45899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4" h="16">
                    <a:moveTo>
                      <a:pt x="0" y="16"/>
                    </a:moveTo>
                    <a:lnTo>
                      <a:pt x="214" y="16"/>
                    </a:lnTo>
                    <a:lnTo>
                      <a:pt x="214" y="0"/>
                    </a:lnTo>
                    <a:lnTo>
                      <a:pt x="0" y="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78" name="Rectangle 64">
                <a:extLst>
                  <a:ext uri="{FF2B5EF4-FFF2-40B4-BE49-F238E27FC236}">
                    <a16:creationId xmlns:a16="http://schemas.microsoft.com/office/drawing/2014/main" id="{F52580DB-CF6C-4085-98DF-81810860E6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08209" y="3664805"/>
                <a:ext cx="2008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79" name="Rectangle 65">
                <a:extLst>
                  <a:ext uri="{FF2B5EF4-FFF2-40B4-BE49-F238E27FC236}">
                    <a16:creationId xmlns:a16="http://schemas.microsoft.com/office/drawing/2014/main" id="{4981780E-A7AA-4F4B-B38E-25351E25EE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68047" y="3664805"/>
                <a:ext cx="1721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80" name="Rectangle 66">
                <a:extLst>
                  <a:ext uri="{FF2B5EF4-FFF2-40B4-BE49-F238E27FC236}">
                    <a16:creationId xmlns:a16="http://schemas.microsoft.com/office/drawing/2014/main" id="{455CBF0C-9A06-4445-A999-477FD94CF3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25017" y="3664805"/>
                <a:ext cx="2008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81" name="Oval 67">
                <a:extLst>
                  <a:ext uri="{FF2B5EF4-FFF2-40B4-BE49-F238E27FC236}">
                    <a16:creationId xmlns:a16="http://schemas.microsoft.com/office/drawing/2014/main" id="{72E6F0D1-56B5-46C4-8A0E-2DFE0CC6F3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664805"/>
                <a:ext cx="14344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982" name="Freeform 68">
                <a:extLst>
                  <a:ext uri="{FF2B5EF4-FFF2-40B4-BE49-F238E27FC236}">
                    <a16:creationId xmlns:a16="http://schemas.microsoft.com/office/drawing/2014/main" id="{DADF4F36-163E-4AEF-AAAC-EB4B081D490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79558" y="4551234"/>
                <a:ext cx="458993" cy="45899"/>
              </a:xfrm>
              <a:custGeom>
                <a:avLst/>
                <a:gdLst>
                  <a:gd name="T0" fmla="*/ 0 w 160"/>
                  <a:gd name="T1" fmla="*/ 14343 h 16"/>
                  <a:gd name="T2" fmla="*/ 453256 w 160"/>
                  <a:gd name="T3" fmla="*/ 0 h 16"/>
                  <a:gd name="T4" fmla="*/ 458993 w 160"/>
                  <a:gd name="T5" fmla="*/ 45899 h 16"/>
                  <a:gd name="T6" fmla="*/ 0 w 160"/>
                  <a:gd name="T7" fmla="*/ 45899 h 16"/>
                  <a:gd name="T8" fmla="*/ 0 w 160"/>
                  <a:gd name="T9" fmla="*/ 14343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0" h="16">
                    <a:moveTo>
                      <a:pt x="0" y="5"/>
                    </a:moveTo>
                    <a:lnTo>
                      <a:pt x="158" y="0"/>
                    </a:lnTo>
                    <a:lnTo>
                      <a:pt x="160" y="16"/>
                    </a:lnTo>
                    <a:lnTo>
                      <a:pt x="0" y="16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983" name="Freeform 124">
                <a:extLst>
                  <a:ext uri="{FF2B5EF4-FFF2-40B4-BE49-F238E27FC236}">
                    <a16:creationId xmlns:a16="http://schemas.microsoft.com/office/drawing/2014/main" id="{1C704333-83A0-4909-9AF7-7E1852C5A4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24244" y="3730785"/>
                <a:ext cx="200809" cy="235234"/>
              </a:xfrm>
              <a:custGeom>
                <a:avLst/>
                <a:gdLst>
                  <a:gd name="T0" fmla="*/ 0 w 70"/>
                  <a:gd name="T1" fmla="*/ 0 h 82"/>
                  <a:gd name="T2" fmla="*/ 192203 w 70"/>
                  <a:gd name="T3" fmla="*/ 0 h 82"/>
                  <a:gd name="T4" fmla="*/ 200809 w 70"/>
                  <a:gd name="T5" fmla="*/ 235234 h 82"/>
                  <a:gd name="T6" fmla="*/ 8606 w 70"/>
                  <a:gd name="T7" fmla="*/ 235234 h 82"/>
                  <a:gd name="T8" fmla="*/ 0 w 70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0" y="0"/>
                    </a:moveTo>
                    <a:lnTo>
                      <a:pt x="67" y="0"/>
                    </a:lnTo>
                    <a:lnTo>
                      <a:pt x="70" y="82"/>
                    </a:lnTo>
                    <a:lnTo>
                      <a:pt x="3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6" name="Group 283">
              <a:extLst>
                <a:ext uri="{FF2B5EF4-FFF2-40B4-BE49-F238E27FC236}">
                  <a16:creationId xmlns:a16="http://schemas.microsoft.com/office/drawing/2014/main" id="{DFFFAC5A-49CD-47F4-9EE9-C545F45019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8470" y="2262009"/>
              <a:ext cx="1858920" cy="613902"/>
              <a:chOff x="3218470" y="2262009"/>
              <a:chExt cx="1858920" cy="613902"/>
            </a:xfrm>
          </p:grpSpPr>
          <p:sp>
            <p:nvSpPr>
              <p:cNvPr id="75882" name="Freeform 24">
                <a:extLst>
                  <a:ext uri="{FF2B5EF4-FFF2-40B4-BE49-F238E27FC236}">
                    <a16:creationId xmlns:a16="http://schemas.microsoft.com/office/drawing/2014/main" id="{296BF944-7F74-4353-84B0-00F939953F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21338" y="2761163"/>
                <a:ext cx="1856052" cy="71718"/>
              </a:xfrm>
              <a:custGeom>
                <a:avLst/>
                <a:gdLst>
                  <a:gd name="T0" fmla="*/ 0 w 647"/>
                  <a:gd name="T1" fmla="*/ 71718 h 25"/>
                  <a:gd name="T2" fmla="*/ 1856052 w 647"/>
                  <a:gd name="T3" fmla="*/ 45900 h 25"/>
                  <a:gd name="T4" fmla="*/ 1856052 w 647"/>
                  <a:gd name="T5" fmla="*/ 0 h 25"/>
                  <a:gd name="T6" fmla="*/ 0 w 647"/>
                  <a:gd name="T7" fmla="*/ 0 h 25"/>
                  <a:gd name="T8" fmla="*/ 0 w 647"/>
                  <a:gd name="T9" fmla="*/ 7171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7" h="25">
                    <a:moveTo>
                      <a:pt x="0" y="25"/>
                    </a:moveTo>
                    <a:lnTo>
                      <a:pt x="647" y="16"/>
                    </a:lnTo>
                    <a:lnTo>
                      <a:pt x="647" y="0"/>
                    </a:lnTo>
                    <a:lnTo>
                      <a:pt x="0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75883" name="Group 275">
                <a:extLst>
                  <a:ext uri="{FF2B5EF4-FFF2-40B4-BE49-F238E27FC236}">
                    <a16:creationId xmlns:a16="http://schemas.microsoft.com/office/drawing/2014/main" id="{2816B99B-8066-4F0C-BB1E-F272FB848A0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79118" y="2262009"/>
                <a:ext cx="324164" cy="499156"/>
                <a:chOff x="3379118" y="2262009"/>
                <a:chExt cx="324164" cy="499156"/>
              </a:xfrm>
            </p:grpSpPr>
            <p:sp>
              <p:nvSpPr>
                <p:cNvPr id="75955" name="Freeform 26">
                  <a:extLst>
                    <a:ext uri="{FF2B5EF4-FFF2-40B4-BE49-F238E27FC236}">
                      <a16:creationId xmlns:a16="http://schemas.microsoft.com/office/drawing/2014/main" id="{B036D633-9F42-4A45-8F07-D2AA832D2C6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79927" y="2262009"/>
                  <a:ext cx="71718" cy="390144"/>
                </a:xfrm>
                <a:custGeom>
                  <a:avLst/>
                  <a:gdLst>
                    <a:gd name="T0" fmla="*/ 0 w 25"/>
                    <a:gd name="T1" fmla="*/ 390144 h 136"/>
                    <a:gd name="T2" fmla="*/ 71718 w 25"/>
                    <a:gd name="T3" fmla="*/ 390144 h 136"/>
                    <a:gd name="T4" fmla="*/ 71718 w 25"/>
                    <a:gd name="T5" fmla="*/ 0 h 136"/>
                    <a:gd name="T6" fmla="*/ 0 w 25"/>
                    <a:gd name="T7" fmla="*/ 5737 h 136"/>
                    <a:gd name="T8" fmla="*/ 0 w 25"/>
                    <a:gd name="T9" fmla="*/ 390144 h 1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136">
                      <a:moveTo>
                        <a:pt x="0" y="136"/>
                      </a:moveTo>
                      <a:lnTo>
                        <a:pt x="25" y="136"/>
                      </a:lnTo>
                      <a:lnTo>
                        <a:pt x="25" y="0"/>
                      </a:lnTo>
                      <a:lnTo>
                        <a:pt x="0" y="2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56" name="Freeform 27">
                  <a:extLst>
                    <a:ext uri="{FF2B5EF4-FFF2-40B4-BE49-F238E27FC236}">
                      <a16:creationId xmlns:a16="http://schemas.microsoft.com/office/drawing/2014/main" id="{4DA29521-2342-4681-8365-1E4ABDE476B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9118" y="2322252"/>
                  <a:ext cx="324164" cy="438913"/>
                </a:xfrm>
                <a:custGeom>
                  <a:avLst/>
                  <a:gdLst>
                    <a:gd name="T0" fmla="*/ 0 w 113"/>
                    <a:gd name="T1" fmla="*/ 438913 h 153"/>
                    <a:gd name="T2" fmla="*/ 324164 w 113"/>
                    <a:gd name="T3" fmla="*/ 438913 h 153"/>
                    <a:gd name="T4" fmla="*/ 309820 w 113"/>
                    <a:gd name="T5" fmla="*/ 0 h 153"/>
                    <a:gd name="T6" fmla="*/ 14344 w 113"/>
                    <a:gd name="T7" fmla="*/ 0 h 153"/>
                    <a:gd name="T8" fmla="*/ 0 w 113"/>
                    <a:gd name="T9" fmla="*/ 438913 h 1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3" h="153">
                      <a:moveTo>
                        <a:pt x="0" y="153"/>
                      </a:moveTo>
                      <a:lnTo>
                        <a:pt x="113" y="153"/>
                      </a:lnTo>
                      <a:lnTo>
                        <a:pt x="108" y="0"/>
                      </a:lnTo>
                      <a:lnTo>
                        <a:pt x="5" y="0"/>
                      </a:lnTo>
                      <a:lnTo>
                        <a:pt x="0" y="153"/>
                      </a:lnTo>
                      <a:close/>
                    </a:path>
                  </a:pathLst>
                </a:custGeom>
                <a:solidFill>
                  <a:srgbClr val="F299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57" name="Freeform 28">
                  <a:extLst>
                    <a:ext uri="{FF2B5EF4-FFF2-40B4-BE49-F238E27FC236}">
                      <a16:creationId xmlns:a16="http://schemas.microsoft.com/office/drawing/2014/main" id="{7A751E79-18A4-4895-818A-E543A4B2BA6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56572" y="2376757"/>
                  <a:ext cx="166385" cy="111880"/>
                </a:xfrm>
                <a:custGeom>
                  <a:avLst/>
                  <a:gdLst>
                    <a:gd name="T0" fmla="*/ 0 w 58"/>
                    <a:gd name="T1" fmla="*/ 111880 h 39"/>
                    <a:gd name="T2" fmla="*/ 166385 w 58"/>
                    <a:gd name="T3" fmla="*/ 106143 h 39"/>
                    <a:gd name="T4" fmla="*/ 152041 w 58"/>
                    <a:gd name="T5" fmla="*/ 0 h 39"/>
                    <a:gd name="T6" fmla="*/ 2869 w 58"/>
                    <a:gd name="T7" fmla="*/ 0 h 39"/>
                    <a:gd name="T8" fmla="*/ 0 w 58"/>
                    <a:gd name="T9" fmla="*/ 111880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8" h="39">
                      <a:moveTo>
                        <a:pt x="0" y="39"/>
                      </a:moveTo>
                      <a:lnTo>
                        <a:pt x="58" y="37"/>
                      </a:lnTo>
                      <a:lnTo>
                        <a:pt x="53" y="0"/>
                      </a:lnTo>
                      <a:lnTo>
                        <a:pt x="1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75884" name="Group 273">
                <a:extLst>
                  <a:ext uri="{FF2B5EF4-FFF2-40B4-BE49-F238E27FC236}">
                    <a16:creationId xmlns:a16="http://schemas.microsoft.com/office/drawing/2014/main" id="{F5FE180D-5A19-4941-A478-5B354BD0C46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984413" y="2359545"/>
                <a:ext cx="177861" cy="398750"/>
                <a:chOff x="3984413" y="2359545"/>
                <a:chExt cx="177861" cy="398750"/>
              </a:xfrm>
            </p:grpSpPr>
            <p:sp>
              <p:nvSpPr>
                <p:cNvPr id="75950" name="Freeform 118">
                  <a:extLst>
                    <a:ext uri="{FF2B5EF4-FFF2-40B4-BE49-F238E27FC236}">
                      <a16:creationId xmlns:a16="http://schemas.microsoft.com/office/drawing/2014/main" id="{D03E543E-76E2-4FD9-93FD-EAD349CBC1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84413" y="2368152"/>
                  <a:ext cx="34424" cy="160647"/>
                </a:xfrm>
                <a:custGeom>
                  <a:avLst/>
                  <a:gdLst>
                    <a:gd name="T0" fmla="*/ 17212 w 12"/>
                    <a:gd name="T1" fmla="*/ 160647 h 56"/>
                    <a:gd name="T2" fmla="*/ 0 w 12"/>
                    <a:gd name="T3" fmla="*/ 5737 h 56"/>
                    <a:gd name="T4" fmla="*/ 22949 w 12"/>
                    <a:gd name="T5" fmla="*/ 0 h 56"/>
                    <a:gd name="T6" fmla="*/ 34424 w 12"/>
                    <a:gd name="T7" fmla="*/ 160647 h 56"/>
                    <a:gd name="T8" fmla="*/ 17212 w 12"/>
                    <a:gd name="T9" fmla="*/ 160647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56">
                      <a:moveTo>
                        <a:pt x="6" y="56"/>
                      </a:move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2" y="56"/>
                      </a:lnTo>
                      <a:lnTo>
                        <a:pt x="6" y="5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51" name="Freeform 119">
                  <a:extLst>
                    <a:ext uri="{FF2B5EF4-FFF2-40B4-BE49-F238E27FC236}">
                      <a16:creationId xmlns:a16="http://schemas.microsoft.com/office/drawing/2014/main" id="{FCB6C7A4-0ACB-4907-A8C1-D251733C791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24575" y="2393969"/>
                  <a:ext cx="20082" cy="157780"/>
                </a:xfrm>
                <a:custGeom>
                  <a:avLst/>
                  <a:gdLst>
                    <a:gd name="T0" fmla="*/ 2869 w 7"/>
                    <a:gd name="T1" fmla="*/ 154911 h 55"/>
                    <a:gd name="T2" fmla="*/ 0 w 7"/>
                    <a:gd name="T3" fmla="*/ 0 h 55"/>
                    <a:gd name="T4" fmla="*/ 11475 w 7"/>
                    <a:gd name="T5" fmla="*/ 0 h 55"/>
                    <a:gd name="T6" fmla="*/ 20082 w 7"/>
                    <a:gd name="T7" fmla="*/ 157780 h 55"/>
                    <a:gd name="T8" fmla="*/ 2869 w 7"/>
                    <a:gd name="T9" fmla="*/ 154911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" h="55">
                      <a:moveTo>
                        <a:pt x="1" y="54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7" y="55"/>
                      </a:lnTo>
                      <a:lnTo>
                        <a:pt x="1" y="54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52" name="Freeform 120">
                  <a:extLst>
                    <a:ext uri="{FF2B5EF4-FFF2-40B4-BE49-F238E27FC236}">
                      <a16:creationId xmlns:a16="http://schemas.microsoft.com/office/drawing/2014/main" id="{D0D957C1-05D9-4E34-84C1-0B9001E54D2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73344" y="2359545"/>
                  <a:ext cx="28687" cy="218021"/>
                </a:xfrm>
                <a:custGeom>
                  <a:avLst/>
                  <a:gdLst>
                    <a:gd name="T0" fmla="*/ 0 w 10"/>
                    <a:gd name="T1" fmla="*/ 215152 h 76"/>
                    <a:gd name="T2" fmla="*/ 2869 w 10"/>
                    <a:gd name="T3" fmla="*/ 0 h 76"/>
                    <a:gd name="T4" fmla="*/ 28687 w 10"/>
                    <a:gd name="T5" fmla="*/ 2869 h 76"/>
                    <a:gd name="T6" fmla="*/ 22950 w 10"/>
                    <a:gd name="T7" fmla="*/ 218021 h 76"/>
                    <a:gd name="T8" fmla="*/ 0 w 10"/>
                    <a:gd name="T9" fmla="*/ 215152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" h="76">
                      <a:moveTo>
                        <a:pt x="0" y="75"/>
                      </a:moveTo>
                      <a:lnTo>
                        <a:pt x="1" y="0"/>
                      </a:lnTo>
                      <a:lnTo>
                        <a:pt x="10" y="1"/>
                      </a:lnTo>
                      <a:lnTo>
                        <a:pt x="8" y="76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53" name="Freeform 121">
                  <a:extLst>
                    <a:ext uri="{FF2B5EF4-FFF2-40B4-BE49-F238E27FC236}">
                      <a16:creationId xmlns:a16="http://schemas.microsoft.com/office/drawing/2014/main" id="{755AD2C5-A1D1-4DBD-B853-C851FA76E2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90556" y="2376757"/>
                  <a:ext cx="71718" cy="209416"/>
                </a:xfrm>
                <a:custGeom>
                  <a:avLst/>
                  <a:gdLst>
                    <a:gd name="T0" fmla="*/ 0 w 25"/>
                    <a:gd name="T1" fmla="*/ 203679 h 73"/>
                    <a:gd name="T2" fmla="*/ 65981 w 25"/>
                    <a:gd name="T3" fmla="*/ 0 h 73"/>
                    <a:gd name="T4" fmla="*/ 71718 w 25"/>
                    <a:gd name="T5" fmla="*/ 2869 h 73"/>
                    <a:gd name="T6" fmla="*/ 17212 w 25"/>
                    <a:gd name="T7" fmla="*/ 209416 h 73"/>
                    <a:gd name="T8" fmla="*/ 0 w 25"/>
                    <a:gd name="T9" fmla="*/ 203679 h 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73">
                      <a:moveTo>
                        <a:pt x="0" y="71"/>
                      </a:moveTo>
                      <a:lnTo>
                        <a:pt x="23" y="0"/>
                      </a:lnTo>
                      <a:lnTo>
                        <a:pt x="25" y="1"/>
                      </a:lnTo>
                      <a:lnTo>
                        <a:pt x="6" y="73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54" name="Freeform 122">
                  <a:extLst>
                    <a:ext uri="{FF2B5EF4-FFF2-40B4-BE49-F238E27FC236}">
                      <a16:creationId xmlns:a16="http://schemas.microsoft.com/office/drawing/2014/main" id="{0510F2B0-B8E9-4BBD-A65E-067C678BC9D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84413" y="2528799"/>
                  <a:ext cx="154910" cy="229496"/>
                </a:xfrm>
                <a:custGeom>
                  <a:avLst/>
                  <a:gdLst>
                    <a:gd name="T0" fmla="*/ 0 w 54"/>
                    <a:gd name="T1" fmla="*/ 0 h 80"/>
                    <a:gd name="T2" fmla="*/ 154910 w 54"/>
                    <a:gd name="T3" fmla="*/ 0 h 80"/>
                    <a:gd name="T4" fmla="*/ 140566 w 54"/>
                    <a:gd name="T5" fmla="*/ 229496 h 80"/>
                    <a:gd name="T6" fmla="*/ 11475 w 54"/>
                    <a:gd name="T7" fmla="*/ 229496 h 80"/>
                    <a:gd name="T8" fmla="*/ 0 w 54"/>
                    <a:gd name="T9" fmla="*/ 0 h 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" h="80">
                      <a:moveTo>
                        <a:pt x="0" y="0"/>
                      </a:moveTo>
                      <a:lnTo>
                        <a:pt x="54" y="0"/>
                      </a:lnTo>
                      <a:lnTo>
                        <a:pt x="49" y="80"/>
                      </a:lnTo>
                      <a:lnTo>
                        <a:pt x="4" y="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74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sp>
            <p:nvSpPr>
              <p:cNvPr id="75885" name="Freeform 123">
                <a:extLst>
                  <a:ext uri="{FF2B5EF4-FFF2-40B4-BE49-F238E27FC236}">
                    <a16:creationId xmlns:a16="http://schemas.microsoft.com/office/drawing/2014/main" id="{624C3338-220C-40C7-B723-AC139CE681A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8470" y="2807062"/>
                <a:ext cx="1858920" cy="68849"/>
              </a:xfrm>
              <a:custGeom>
                <a:avLst/>
                <a:gdLst>
                  <a:gd name="T0" fmla="*/ 0 w 648"/>
                  <a:gd name="T1" fmla="*/ 25818 h 24"/>
                  <a:gd name="T2" fmla="*/ 1858920 w 648"/>
                  <a:gd name="T3" fmla="*/ 0 h 24"/>
                  <a:gd name="T4" fmla="*/ 1853183 w 648"/>
                  <a:gd name="T5" fmla="*/ 31556 h 24"/>
                  <a:gd name="T6" fmla="*/ 11475 w 648"/>
                  <a:gd name="T7" fmla="*/ 68849 h 24"/>
                  <a:gd name="T8" fmla="*/ 0 w 648"/>
                  <a:gd name="T9" fmla="*/ 2581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8" h="24">
                    <a:moveTo>
                      <a:pt x="0" y="9"/>
                    </a:moveTo>
                    <a:lnTo>
                      <a:pt x="648" y="0"/>
                    </a:lnTo>
                    <a:lnTo>
                      <a:pt x="646" y="11"/>
                    </a:lnTo>
                    <a:lnTo>
                      <a:pt x="4" y="24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75886" name="Group 271">
                <a:extLst>
                  <a:ext uri="{FF2B5EF4-FFF2-40B4-BE49-F238E27FC236}">
                    <a16:creationId xmlns:a16="http://schemas.microsoft.com/office/drawing/2014/main" id="{DAD47CF1-004B-4833-BC5F-10E776B5F5F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24135" y="2528799"/>
                <a:ext cx="370064" cy="232365"/>
                <a:chOff x="4624135" y="2528799"/>
                <a:chExt cx="370064" cy="232365"/>
              </a:xfrm>
            </p:grpSpPr>
            <p:sp>
              <p:nvSpPr>
                <p:cNvPr id="75929" name="Freeform 125">
                  <a:extLst>
                    <a:ext uri="{FF2B5EF4-FFF2-40B4-BE49-F238E27FC236}">
                      <a16:creationId xmlns:a16="http://schemas.microsoft.com/office/drawing/2014/main" id="{4E50DE4A-47AE-4D8A-92DA-45FF1064CD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563223"/>
                  <a:ext cx="370064" cy="197941"/>
                </a:xfrm>
                <a:custGeom>
                  <a:avLst/>
                  <a:gdLst>
                    <a:gd name="T0" fmla="*/ 370064 w 618"/>
                    <a:gd name="T1" fmla="*/ 187587 h 325"/>
                    <a:gd name="T2" fmla="*/ 359884 w 618"/>
                    <a:gd name="T3" fmla="*/ 197941 h 325"/>
                    <a:gd name="T4" fmla="*/ 10180 w 618"/>
                    <a:gd name="T5" fmla="*/ 194287 h 325"/>
                    <a:gd name="T6" fmla="*/ 0 w 618"/>
                    <a:gd name="T7" fmla="*/ 183933 h 325"/>
                    <a:gd name="T8" fmla="*/ 4790 w 618"/>
                    <a:gd name="T9" fmla="*/ 15226 h 325"/>
                    <a:gd name="T10" fmla="*/ 14970 w 618"/>
                    <a:gd name="T11" fmla="*/ 4872 h 325"/>
                    <a:gd name="T12" fmla="*/ 352699 w 618"/>
                    <a:gd name="T13" fmla="*/ 0 h 325"/>
                    <a:gd name="T14" fmla="*/ 362878 w 618"/>
                    <a:gd name="T15" fmla="*/ 10354 h 325"/>
                    <a:gd name="T16" fmla="*/ 370064 w 618"/>
                    <a:gd name="T17" fmla="*/ 187587 h 3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18" h="325">
                      <a:moveTo>
                        <a:pt x="618" y="308"/>
                      </a:moveTo>
                      <a:cubicBezTo>
                        <a:pt x="618" y="317"/>
                        <a:pt x="610" y="325"/>
                        <a:pt x="601" y="325"/>
                      </a:cubicBezTo>
                      <a:cubicBezTo>
                        <a:pt x="17" y="319"/>
                        <a:pt x="17" y="319"/>
                        <a:pt x="17" y="319"/>
                      </a:cubicBezTo>
                      <a:cubicBezTo>
                        <a:pt x="8" y="319"/>
                        <a:pt x="0" y="311"/>
                        <a:pt x="0" y="302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16"/>
                        <a:pt x="16" y="8"/>
                        <a:pt x="25" y="8"/>
                      </a:cubicBezTo>
                      <a:cubicBezTo>
                        <a:pt x="589" y="0"/>
                        <a:pt x="589" y="0"/>
                        <a:pt x="589" y="0"/>
                      </a:cubicBezTo>
                      <a:cubicBezTo>
                        <a:pt x="599" y="0"/>
                        <a:pt x="606" y="8"/>
                        <a:pt x="606" y="17"/>
                      </a:cubicBezTo>
                      <a:cubicBezTo>
                        <a:pt x="618" y="308"/>
                        <a:pt x="618" y="308"/>
                        <a:pt x="618" y="308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0" name="Freeform 126">
                  <a:extLst>
                    <a:ext uri="{FF2B5EF4-FFF2-40B4-BE49-F238E27FC236}">
                      <a16:creationId xmlns:a16="http://schemas.microsoft.com/office/drawing/2014/main" id="{643B7932-B91A-40F8-81E6-4F0C33E456A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00516"/>
                  <a:ext cx="370064" cy="152042"/>
                </a:xfrm>
                <a:custGeom>
                  <a:avLst/>
                  <a:gdLst>
                    <a:gd name="T0" fmla="*/ 370064 w 129"/>
                    <a:gd name="T1" fmla="*/ 152042 h 53"/>
                    <a:gd name="T2" fmla="*/ 0 w 129"/>
                    <a:gd name="T3" fmla="*/ 146305 h 53"/>
                    <a:gd name="T4" fmla="*/ 2869 w 129"/>
                    <a:gd name="T5" fmla="*/ 5737 h 53"/>
                    <a:gd name="T6" fmla="*/ 364327 w 129"/>
                    <a:gd name="T7" fmla="*/ 0 h 53"/>
                    <a:gd name="T8" fmla="*/ 370064 w 129"/>
                    <a:gd name="T9" fmla="*/ 152042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53">
                      <a:moveTo>
                        <a:pt x="129" y="53"/>
                      </a:moveTo>
                      <a:lnTo>
                        <a:pt x="0" y="51"/>
                      </a:lnTo>
                      <a:lnTo>
                        <a:pt x="1" y="2"/>
                      </a:lnTo>
                      <a:lnTo>
                        <a:pt x="127" y="0"/>
                      </a:lnTo>
                      <a:lnTo>
                        <a:pt x="129" y="53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1" name="Freeform 127">
                  <a:extLst>
                    <a:ext uri="{FF2B5EF4-FFF2-40B4-BE49-F238E27FC236}">
                      <a16:creationId xmlns:a16="http://schemas.microsoft.com/office/drawing/2014/main" id="{B7C0BF7B-37D0-4FB6-B580-B6C54127D73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00516"/>
                  <a:ext cx="370064" cy="152042"/>
                </a:xfrm>
                <a:custGeom>
                  <a:avLst/>
                  <a:gdLst>
                    <a:gd name="T0" fmla="*/ 370064 w 129"/>
                    <a:gd name="T1" fmla="*/ 152042 h 53"/>
                    <a:gd name="T2" fmla="*/ 0 w 129"/>
                    <a:gd name="T3" fmla="*/ 146305 h 53"/>
                    <a:gd name="T4" fmla="*/ 2869 w 129"/>
                    <a:gd name="T5" fmla="*/ 5737 h 53"/>
                    <a:gd name="T6" fmla="*/ 364327 w 129"/>
                    <a:gd name="T7" fmla="*/ 0 h 53"/>
                    <a:gd name="T8" fmla="*/ 370064 w 129"/>
                    <a:gd name="T9" fmla="*/ 152042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53">
                      <a:moveTo>
                        <a:pt x="129" y="53"/>
                      </a:moveTo>
                      <a:lnTo>
                        <a:pt x="0" y="51"/>
                      </a:lnTo>
                      <a:lnTo>
                        <a:pt x="1" y="2"/>
                      </a:lnTo>
                      <a:lnTo>
                        <a:pt x="127" y="0"/>
                      </a:lnTo>
                      <a:lnTo>
                        <a:pt x="129" y="5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2" name="Freeform 128">
                  <a:extLst>
                    <a:ext uri="{FF2B5EF4-FFF2-40B4-BE49-F238E27FC236}">
                      <a16:creationId xmlns:a16="http://schemas.microsoft.com/office/drawing/2014/main" id="{F8D0CEDE-477D-4C0B-8823-FEEC1D7572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14860"/>
                  <a:ext cx="370064" cy="123355"/>
                </a:xfrm>
                <a:custGeom>
                  <a:avLst/>
                  <a:gdLst>
                    <a:gd name="T0" fmla="*/ 370064 w 129"/>
                    <a:gd name="T1" fmla="*/ 123355 h 43"/>
                    <a:gd name="T2" fmla="*/ 0 w 129"/>
                    <a:gd name="T3" fmla="*/ 117618 h 43"/>
                    <a:gd name="T4" fmla="*/ 2869 w 129"/>
                    <a:gd name="T5" fmla="*/ 2869 h 43"/>
                    <a:gd name="T6" fmla="*/ 364327 w 129"/>
                    <a:gd name="T7" fmla="*/ 0 h 43"/>
                    <a:gd name="T8" fmla="*/ 370064 w 129"/>
                    <a:gd name="T9" fmla="*/ 123355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43">
                      <a:moveTo>
                        <a:pt x="129" y="43"/>
                      </a:moveTo>
                      <a:lnTo>
                        <a:pt x="0" y="41"/>
                      </a:lnTo>
                      <a:lnTo>
                        <a:pt x="1" y="1"/>
                      </a:lnTo>
                      <a:lnTo>
                        <a:pt x="127" y="0"/>
                      </a:lnTo>
                      <a:lnTo>
                        <a:pt x="129" y="43"/>
                      </a:lnTo>
                      <a:close/>
                    </a:path>
                  </a:pathLst>
                </a:custGeom>
                <a:solidFill>
                  <a:srgbClr val="F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3" name="Freeform 129">
                  <a:extLst>
                    <a:ext uri="{FF2B5EF4-FFF2-40B4-BE49-F238E27FC236}">
                      <a16:creationId xmlns:a16="http://schemas.microsoft.com/office/drawing/2014/main" id="{DEB91CC6-4D36-4898-86B8-B448472A51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14860"/>
                  <a:ext cx="370064" cy="123355"/>
                </a:xfrm>
                <a:custGeom>
                  <a:avLst/>
                  <a:gdLst>
                    <a:gd name="T0" fmla="*/ 370064 w 129"/>
                    <a:gd name="T1" fmla="*/ 123355 h 43"/>
                    <a:gd name="T2" fmla="*/ 0 w 129"/>
                    <a:gd name="T3" fmla="*/ 117618 h 43"/>
                    <a:gd name="T4" fmla="*/ 2869 w 129"/>
                    <a:gd name="T5" fmla="*/ 2869 h 43"/>
                    <a:gd name="T6" fmla="*/ 364327 w 129"/>
                    <a:gd name="T7" fmla="*/ 0 h 43"/>
                    <a:gd name="T8" fmla="*/ 370064 w 129"/>
                    <a:gd name="T9" fmla="*/ 123355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43">
                      <a:moveTo>
                        <a:pt x="129" y="43"/>
                      </a:moveTo>
                      <a:lnTo>
                        <a:pt x="0" y="41"/>
                      </a:lnTo>
                      <a:lnTo>
                        <a:pt x="1" y="1"/>
                      </a:lnTo>
                      <a:lnTo>
                        <a:pt x="127" y="0"/>
                      </a:lnTo>
                      <a:lnTo>
                        <a:pt x="129" y="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4" name="Freeform 130">
                  <a:extLst>
                    <a:ext uri="{FF2B5EF4-FFF2-40B4-BE49-F238E27FC236}">
                      <a16:creationId xmlns:a16="http://schemas.microsoft.com/office/drawing/2014/main" id="{3AD7ED07-1314-4F58-8CD6-F873494D15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98721" y="2540274"/>
                  <a:ext cx="249578" cy="65981"/>
                </a:xfrm>
                <a:custGeom>
                  <a:avLst/>
                  <a:gdLst>
                    <a:gd name="T0" fmla="*/ 249578 w 415"/>
                    <a:gd name="T1" fmla="*/ 55690 h 109"/>
                    <a:gd name="T2" fmla="*/ 239354 w 415"/>
                    <a:gd name="T3" fmla="*/ 65981 h 109"/>
                    <a:gd name="T4" fmla="*/ 10825 w 415"/>
                    <a:gd name="T5" fmla="*/ 65981 h 109"/>
                    <a:gd name="T6" fmla="*/ 0 w 415"/>
                    <a:gd name="T7" fmla="*/ 55690 h 109"/>
                    <a:gd name="T8" fmla="*/ 0 w 415"/>
                    <a:gd name="T9" fmla="*/ 10291 h 109"/>
                    <a:gd name="T10" fmla="*/ 10825 w 415"/>
                    <a:gd name="T11" fmla="*/ 0 h 109"/>
                    <a:gd name="T12" fmla="*/ 239354 w 415"/>
                    <a:gd name="T13" fmla="*/ 3027 h 109"/>
                    <a:gd name="T14" fmla="*/ 249578 w 415"/>
                    <a:gd name="T15" fmla="*/ 13923 h 109"/>
                    <a:gd name="T16" fmla="*/ 249578 w 415"/>
                    <a:gd name="T17" fmla="*/ 55690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15" h="109">
                      <a:moveTo>
                        <a:pt x="415" y="92"/>
                      </a:moveTo>
                      <a:cubicBezTo>
                        <a:pt x="415" y="101"/>
                        <a:pt x="407" y="109"/>
                        <a:pt x="398" y="109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8" y="109"/>
                        <a:pt x="0" y="101"/>
                        <a:pt x="0" y="92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7"/>
                        <a:pt x="8" y="0"/>
                        <a:pt x="18" y="0"/>
                      </a:cubicBezTo>
                      <a:cubicBezTo>
                        <a:pt x="398" y="5"/>
                        <a:pt x="398" y="5"/>
                        <a:pt x="398" y="5"/>
                      </a:cubicBezTo>
                      <a:cubicBezTo>
                        <a:pt x="407" y="5"/>
                        <a:pt x="415" y="13"/>
                        <a:pt x="415" y="23"/>
                      </a:cubicBezTo>
                      <a:cubicBezTo>
                        <a:pt x="415" y="92"/>
                        <a:pt x="415" y="92"/>
                        <a:pt x="415" y="9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5" name="Rectangle 131">
                  <a:extLst>
                    <a:ext uri="{FF2B5EF4-FFF2-40B4-BE49-F238E27FC236}">
                      <a16:creationId xmlns:a16="http://schemas.microsoft.com/office/drawing/2014/main" id="{AE62F1F6-AECD-427E-9AD4-7A587D39F04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47085" y="2537404"/>
                  <a:ext cx="37294" cy="31557"/>
                </a:xfrm>
                <a:prstGeom prst="rect">
                  <a:avLst/>
                </a:pr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36" name="Rectangle 132">
                  <a:extLst>
                    <a:ext uri="{FF2B5EF4-FFF2-40B4-BE49-F238E27FC236}">
                      <a16:creationId xmlns:a16="http://schemas.microsoft.com/office/drawing/2014/main" id="{D8B7DC18-8421-4436-9742-6DBC472A261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47085" y="2537404"/>
                  <a:ext cx="37294" cy="315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37" name="Freeform 133">
                  <a:extLst>
                    <a:ext uri="{FF2B5EF4-FFF2-40B4-BE49-F238E27FC236}">
                      <a16:creationId xmlns:a16="http://schemas.microsoft.com/office/drawing/2014/main" id="{58D146AB-1809-44D4-BC36-2E2BD3CFA7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41347" y="2528799"/>
                  <a:ext cx="51637" cy="17212"/>
                </a:xfrm>
                <a:custGeom>
                  <a:avLst/>
                  <a:gdLst>
                    <a:gd name="T0" fmla="*/ 51637 w 86"/>
                    <a:gd name="T1" fmla="*/ 8606 h 28"/>
                    <a:gd name="T2" fmla="*/ 43231 w 86"/>
                    <a:gd name="T3" fmla="*/ 17212 h 28"/>
                    <a:gd name="T4" fmla="*/ 8406 w 86"/>
                    <a:gd name="T5" fmla="*/ 17212 h 28"/>
                    <a:gd name="T6" fmla="*/ 0 w 86"/>
                    <a:gd name="T7" fmla="*/ 8606 h 28"/>
                    <a:gd name="T8" fmla="*/ 8406 w 86"/>
                    <a:gd name="T9" fmla="*/ 0 h 28"/>
                    <a:gd name="T10" fmla="*/ 43231 w 86"/>
                    <a:gd name="T11" fmla="*/ 0 h 28"/>
                    <a:gd name="T12" fmla="*/ 51637 w 86"/>
                    <a:gd name="T13" fmla="*/ 8606 h 2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6" h="28">
                      <a:moveTo>
                        <a:pt x="86" y="14"/>
                      </a:moveTo>
                      <a:cubicBezTo>
                        <a:pt x="86" y="22"/>
                        <a:pt x="80" y="28"/>
                        <a:pt x="72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7" y="28"/>
                        <a:pt x="0" y="22"/>
                        <a:pt x="0" y="14"/>
                      </a:cubicBezTo>
                      <a:cubicBezTo>
                        <a:pt x="0" y="6"/>
                        <a:pt x="7" y="0"/>
                        <a:pt x="14" y="0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80" y="0"/>
                        <a:pt x="86" y="6"/>
                        <a:pt x="86" y="1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8" name="Freeform 134">
                  <a:extLst>
                    <a:ext uri="{FF2B5EF4-FFF2-40B4-BE49-F238E27FC236}">
                      <a16:creationId xmlns:a16="http://schemas.microsoft.com/office/drawing/2014/main" id="{8171AEC6-211D-4D04-A14F-29C1C02C83F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76581" y="2548879"/>
                  <a:ext cx="65981" cy="34424"/>
                </a:xfrm>
                <a:custGeom>
                  <a:avLst/>
                  <a:gdLst>
                    <a:gd name="T0" fmla="*/ 65981 w 110"/>
                    <a:gd name="T1" fmla="*/ 30121 h 56"/>
                    <a:gd name="T2" fmla="*/ 61782 w 110"/>
                    <a:gd name="T3" fmla="*/ 34424 h 56"/>
                    <a:gd name="T4" fmla="*/ 4799 w 110"/>
                    <a:gd name="T5" fmla="*/ 34424 h 56"/>
                    <a:gd name="T6" fmla="*/ 0 w 110"/>
                    <a:gd name="T7" fmla="*/ 30121 h 56"/>
                    <a:gd name="T8" fmla="*/ 0 w 110"/>
                    <a:gd name="T9" fmla="*/ 4303 h 56"/>
                    <a:gd name="T10" fmla="*/ 4799 w 110"/>
                    <a:gd name="T11" fmla="*/ 0 h 56"/>
                    <a:gd name="T12" fmla="*/ 61782 w 110"/>
                    <a:gd name="T13" fmla="*/ 0 h 56"/>
                    <a:gd name="T14" fmla="*/ 65981 w 110"/>
                    <a:gd name="T15" fmla="*/ 4303 h 56"/>
                    <a:gd name="T16" fmla="*/ 65981 w 110"/>
                    <a:gd name="T17" fmla="*/ 30121 h 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0" h="56">
                      <a:moveTo>
                        <a:pt x="110" y="49"/>
                      </a:moveTo>
                      <a:cubicBezTo>
                        <a:pt x="110" y="53"/>
                        <a:pt x="107" y="56"/>
                        <a:pt x="10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4" y="56"/>
                        <a:pt x="0" y="53"/>
                        <a:pt x="0" y="49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7" y="0"/>
                        <a:pt x="110" y="3"/>
                        <a:pt x="110" y="7"/>
                      </a:cubicBezTo>
                      <a:cubicBezTo>
                        <a:pt x="110" y="49"/>
                        <a:pt x="110" y="49"/>
                        <a:pt x="110" y="49"/>
                      </a:cubicBezTo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39" name="Freeform 135">
                  <a:extLst>
                    <a:ext uri="{FF2B5EF4-FFF2-40B4-BE49-F238E27FC236}">
                      <a16:creationId xmlns:a16="http://schemas.microsoft.com/office/drawing/2014/main" id="{137419AC-1A53-451B-935C-69D8CF3327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7003" y="2586173"/>
                  <a:ext cx="361457" cy="5737"/>
                </a:xfrm>
                <a:custGeom>
                  <a:avLst/>
                  <a:gdLst>
                    <a:gd name="T0" fmla="*/ 361457 w 126"/>
                    <a:gd name="T1" fmla="*/ 0 h 2"/>
                    <a:gd name="T2" fmla="*/ 0 w 126"/>
                    <a:gd name="T3" fmla="*/ 5737 h 2"/>
                    <a:gd name="T4" fmla="*/ 0 w 126"/>
                    <a:gd name="T5" fmla="*/ 5737 h 2"/>
                    <a:gd name="T6" fmla="*/ 361457 w 126"/>
                    <a:gd name="T7" fmla="*/ 0 h 2"/>
                    <a:gd name="T8" fmla="*/ 361457 w 126"/>
                    <a:gd name="T9" fmla="*/ 0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6" h="2">
                      <a:moveTo>
                        <a:pt x="126" y="0"/>
                      </a:moveTo>
                      <a:lnTo>
                        <a:pt x="0" y="2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3030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40" name="Freeform 136">
                  <a:extLst>
                    <a:ext uri="{FF2B5EF4-FFF2-40B4-BE49-F238E27FC236}">
                      <a16:creationId xmlns:a16="http://schemas.microsoft.com/office/drawing/2014/main" id="{E56B6E85-92BB-4F29-BB09-811DDCC6D0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59369" y="2749688"/>
                  <a:ext cx="34424" cy="2870"/>
                </a:xfrm>
                <a:custGeom>
                  <a:avLst/>
                  <a:gdLst>
                    <a:gd name="T0" fmla="*/ 0 w 59"/>
                    <a:gd name="T1" fmla="*/ 0 h 5"/>
                    <a:gd name="T2" fmla="*/ 17504 w 59"/>
                    <a:gd name="T3" fmla="*/ 2870 h 5"/>
                    <a:gd name="T4" fmla="*/ 34424 w 59"/>
                    <a:gd name="T5" fmla="*/ 574 h 5"/>
                    <a:gd name="T6" fmla="*/ 0 w 59"/>
                    <a:gd name="T7" fmla="*/ 0 h 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59" h="5">
                      <a:moveTo>
                        <a:pt x="0" y="0"/>
                      </a:moveTo>
                      <a:cubicBezTo>
                        <a:pt x="9" y="3"/>
                        <a:pt x="20" y="5"/>
                        <a:pt x="30" y="5"/>
                      </a:cubicBezTo>
                      <a:cubicBezTo>
                        <a:pt x="40" y="5"/>
                        <a:pt x="50" y="3"/>
                        <a:pt x="59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2C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41" name="Freeform 137">
                  <a:extLst>
                    <a:ext uri="{FF2B5EF4-FFF2-40B4-BE49-F238E27FC236}">
                      <a16:creationId xmlns:a16="http://schemas.microsoft.com/office/drawing/2014/main" id="{3A50FBE5-5E60-4E08-9AE8-2902ABB72FB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30682" y="2735346"/>
                  <a:ext cx="88931" cy="14344"/>
                </a:xfrm>
                <a:custGeom>
                  <a:avLst/>
                  <a:gdLst>
                    <a:gd name="T0" fmla="*/ 0 w 145"/>
                    <a:gd name="T1" fmla="*/ 0 h 23"/>
                    <a:gd name="T2" fmla="*/ 26373 w 145"/>
                    <a:gd name="T3" fmla="*/ 13720 h 23"/>
                    <a:gd name="T4" fmla="*/ 62558 w 145"/>
                    <a:gd name="T5" fmla="*/ 14344 h 23"/>
                    <a:gd name="T6" fmla="*/ 88931 w 145"/>
                    <a:gd name="T7" fmla="*/ 624 h 23"/>
                    <a:gd name="T8" fmla="*/ 0 w 145"/>
                    <a:gd name="T9" fmla="*/ 0 h 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5" h="23">
                      <a:moveTo>
                        <a:pt x="0" y="0"/>
                      </a:moveTo>
                      <a:cubicBezTo>
                        <a:pt x="12" y="10"/>
                        <a:pt x="27" y="18"/>
                        <a:pt x="43" y="22"/>
                      </a:cubicBezTo>
                      <a:cubicBezTo>
                        <a:pt x="102" y="23"/>
                        <a:pt x="102" y="23"/>
                        <a:pt x="102" y="23"/>
                      </a:cubicBezTo>
                      <a:cubicBezTo>
                        <a:pt x="118" y="19"/>
                        <a:pt x="133" y="11"/>
                        <a:pt x="145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A34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42" name="Freeform 138">
                  <a:extLst>
                    <a:ext uri="{FF2B5EF4-FFF2-40B4-BE49-F238E27FC236}">
                      <a16:creationId xmlns:a16="http://schemas.microsoft.com/office/drawing/2014/main" id="{B9E87778-312B-4433-B2C6-077C887B8F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24944" y="2620597"/>
                  <a:ext cx="120486" cy="117618"/>
                </a:xfrm>
                <a:custGeom>
                  <a:avLst/>
                  <a:gdLst>
                    <a:gd name="T0" fmla="*/ 79521 w 200"/>
                    <a:gd name="T1" fmla="*/ 0 h 193"/>
                    <a:gd name="T2" fmla="*/ 96389 w 200"/>
                    <a:gd name="T3" fmla="*/ 46316 h 193"/>
                    <a:gd name="T4" fmla="*/ 27712 w 200"/>
                    <a:gd name="T5" fmla="*/ 115790 h 193"/>
                    <a:gd name="T6" fmla="*/ 0 w 200"/>
                    <a:gd name="T7" fmla="*/ 109696 h 193"/>
                    <a:gd name="T8" fmla="*/ 7229 w 200"/>
                    <a:gd name="T9" fmla="*/ 117009 h 193"/>
                    <a:gd name="T10" fmla="*/ 94582 w 200"/>
                    <a:gd name="T11" fmla="*/ 117618 h 193"/>
                    <a:gd name="T12" fmla="*/ 120486 w 200"/>
                    <a:gd name="T13" fmla="*/ 63380 h 193"/>
                    <a:gd name="T14" fmla="*/ 79521 w 200"/>
                    <a:gd name="T15" fmla="*/ 0 h 19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0" h="193">
                      <a:moveTo>
                        <a:pt x="132" y="0"/>
                      </a:moveTo>
                      <a:cubicBezTo>
                        <a:pt x="149" y="20"/>
                        <a:pt x="160" y="47"/>
                        <a:pt x="160" y="76"/>
                      </a:cubicBezTo>
                      <a:cubicBezTo>
                        <a:pt x="160" y="139"/>
                        <a:pt x="109" y="190"/>
                        <a:pt x="46" y="190"/>
                      </a:cubicBezTo>
                      <a:cubicBezTo>
                        <a:pt x="30" y="190"/>
                        <a:pt x="14" y="186"/>
                        <a:pt x="0" y="180"/>
                      </a:cubicBezTo>
                      <a:cubicBezTo>
                        <a:pt x="4" y="184"/>
                        <a:pt x="8" y="188"/>
                        <a:pt x="12" y="192"/>
                      </a:cubicBezTo>
                      <a:cubicBezTo>
                        <a:pt x="157" y="193"/>
                        <a:pt x="157" y="193"/>
                        <a:pt x="157" y="193"/>
                      </a:cubicBezTo>
                      <a:cubicBezTo>
                        <a:pt x="183" y="172"/>
                        <a:pt x="200" y="140"/>
                        <a:pt x="200" y="104"/>
                      </a:cubicBezTo>
                      <a:cubicBezTo>
                        <a:pt x="200" y="58"/>
                        <a:pt x="172" y="18"/>
                        <a:pt x="132" y="0"/>
                      </a:cubicBezTo>
                    </a:path>
                  </a:pathLst>
                </a:custGeom>
                <a:solidFill>
                  <a:srgbClr val="C25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43" name="Oval 139">
                  <a:extLst>
                    <a:ext uri="{FF2B5EF4-FFF2-40B4-BE49-F238E27FC236}">
                      <a16:creationId xmlns:a16="http://schemas.microsoft.com/office/drawing/2014/main" id="{2AA090E6-2B65-42F8-B415-38C36B2B090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84782" y="2597648"/>
                  <a:ext cx="137698" cy="137698"/>
                </a:xfrm>
                <a:prstGeom prst="ellipse">
                  <a:avLst/>
                </a:prstGeom>
                <a:solidFill>
                  <a:srgbClr val="D2D5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44" name="Oval 140">
                  <a:extLst>
                    <a:ext uri="{FF2B5EF4-FFF2-40B4-BE49-F238E27FC236}">
                      <a16:creationId xmlns:a16="http://schemas.microsoft.com/office/drawing/2014/main" id="{368ACA31-7DD2-46AF-9C33-A3E12C8C463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90520" y="2603385"/>
                  <a:ext cx="123355" cy="126223"/>
                </a:xfrm>
                <a:prstGeom prst="ellipse">
                  <a:avLst/>
                </a:pr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45" name="Oval 141">
                  <a:extLst>
                    <a:ext uri="{FF2B5EF4-FFF2-40B4-BE49-F238E27FC236}">
                      <a16:creationId xmlns:a16="http://schemas.microsoft.com/office/drawing/2014/main" id="{A44CEA60-2BBC-46A9-BDCE-1E85790116C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13469" y="2626335"/>
                  <a:ext cx="80324" cy="80324"/>
                </a:xfrm>
                <a:prstGeom prst="ellipse">
                  <a:avLst/>
                </a:prstGeom>
                <a:solidFill>
                  <a:srgbClr val="FFCC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46" name="Oval 142">
                  <a:extLst>
                    <a:ext uri="{FF2B5EF4-FFF2-40B4-BE49-F238E27FC236}">
                      <a16:creationId xmlns:a16="http://schemas.microsoft.com/office/drawing/2014/main" id="{4946BF5C-06FD-4709-88C8-CEE132F8889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45024" y="2657890"/>
                  <a:ext cx="17212" cy="17212"/>
                </a:xfrm>
                <a:prstGeom prst="ellipse">
                  <a:avLst/>
                </a:prstGeom>
                <a:solidFill>
                  <a:srgbClr val="3432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47" name="Freeform 143">
                  <a:extLst>
                    <a:ext uri="{FF2B5EF4-FFF2-40B4-BE49-F238E27FC236}">
                      <a16:creationId xmlns:a16="http://schemas.microsoft.com/office/drawing/2014/main" id="{71C52F67-C0B2-456B-B7FA-E3F9C4ABC3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59369" y="2637810"/>
                  <a:ext cx="25819" cy="20082"/>
                </a:xfrm>
                <a:custGeom>
                  <a:avLst/>
                  <a:gdLst>
                    <a:gd name="T0" fmla="*/ 6297 w 41"/>
                    <a:gd name="T1" fmla="*/ 0 h 31"/>
                    <a:gd name="T2" fmla="*/ 1889 w 41"/>
                    <a:gd name="T3" fmla="*/ 1943 h 31"/>
                    <a:gd name="T4" fmla="*/ 8816 w 41"/>
                    <a:gd name="T5" fmla="*/ 15547 h 31"/>
                    <a:gd name="T6" fmla="*/ 19522 w 41"/>
                    <a:gd name="T7" fmla="*/ 20082 h 31"/>
                    <a:gd name="T8" fmla="*/ 23300 w 41"/>
                    <a:gd name="T9" fmla="*/ 18139 h 31"/>
                    <a:gd name="T10" fmla="*/ 17003 w 41"/>
                    <a:gd name="T11" fmla="*/ 4535 h 31"/>
                    <a:gd name="T12" fmla="*/ 6297 w 41"/>
                    <a:gd name="T13" fmla="*/ 0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1" h="31">
                      <a:moveTo>
                        <a:pt x="10" y="0"/>
                      </a:moveTo>
                      <a:cubicBezTo>
                        <a:pt x="7" y="0"/>
                        <a:pt x="5" y="1"/>
                        <a:pt x="3" y="3"/>
                      </a:cubicBezTo>
                      <a:cubicBezTo>
                        <a:pt x="0" y="7"/>
                        <a:pt x="4" y="17"/>
                        <a:pt x="14" y="24"/>
                      </a:cubicBezTo>
                      <a:cubicBezTo>
                        <a:pt x="19" y="29"/>
                        <a:pt x="26" y="31"/>
                        <a:pt x="31" y="31"/>
                      </a:cubicBezTo>
                      <a:cubicBezTo>
                        <a:pt x="33" y="31"/>
                        <a:pt x="36" y="30"/>
                        <a:pt x="37" y="28"/>
                      </a:cubicBezTo>
                      <a:cubicBezTo>
                        <a:pt x="41" y="24"/>
                        <a:pt x="36" y="14"/>
                        <a:pt x="27" y="7"/>
                      </a:cubicBezTo>
                      <a:cubicBezTo>
                        <a:pt x="21" y="2"/>
                        <a:pt x="15" y="0"/>
                        <a:pt x="10" y="0"/>
                      </a:cubicBezTo>
                    </a:path>
                  </a:pathLst>
                </a:custGeom>
                <a:solidFill>
                  <a:srgbClr val="FFE0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48" name="Freeform 144">
                  <a:extLst>
                    <a:ext uri="{FF2B5EF4-FFF2-40B4-BE49-F238E27FC236}">
                      <a16:creationId xmlns:a16="http://schemas.microsoft.com/office/drawing/2014/main" id="{C9B77CB3-F516-4FFD-B0B3-18F9071A5A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82318" y="2551749"/>
                  <a:ext cx="57374" cy="25819"/>
                </a:xfrm>
                <a:custGeom>
                  <a:avLst/>
                  <a:gdLst>
                    <a:gd name="T0" fmla="*/ 56764 w 94"/>
                    <a:gd name="T1" fmla="*/ 0 h 41"/>
                    <a:gd name="T2" fmla="*/ 0 w 94"/>
                    <a:gd name="T3" fmla="*/ 0 h 41"/>
                    <a:gd name="T4" fmla="*/ 1831 w 94"/>
                    <a:gd name="T5" fmla="*/ 25819 h 41"/>
                    <a:gd name="T6" fmla="*/ 45777 w 94"/>
                    <a:gd name="T7" fmla="*/ 17632 h 41"/>
                    <a:gd name="T8" fmla="*/ 56764 w 94"/>
                    <a:gd name="T9" fmla="*/ 0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4" h="41">
                      <a:moveTo>
                        <a:pt x="9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41"/>
                        <a:pt x="3" y="41"/>
                        <a:pt x="3" y="41"/>
                      </a:cubicBezTo>
                      <a:cubicBezTo>
                        <a:pt x="3" y="41"/>
                        <a:pt x="56" y="37"/>
                        <a:pt x="75" y="28"/>
                      </a:cubicBezTo>
                      <a:cubicBezTo>
                        <a:pt x="94" y="20"/>
                        <a:pt x="93" y="0"/>
                        <a:pt x="93" y="0"/>
                      </a:cubicBezTo>
                    </a:path>
                  </a:pathLst>
                </a:custGeom>
                <a:solidFill>
                  <a:srgbClr val="635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49" name="Freeform 145">
                  <a:extLst>
                    <a:ext uri="{FF2B5EF4-FFF2-40B4-BE49-F238E27FC236}">
                      <a16:creationId xmlns:a16="http://schemas.microsoft.com/office/drawing/2014/main" id="{F66C996A-3B55-40D1-BDE6-46EC748D97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49952" y="2548879"/>
                  <a:ext cx="8607" cy="17212"/>
                </a:xfrm>
                <a:custGeom>
                  <a:avLst/>
                  <a:gdLst>
                    <a:gd name="T0" fmla="*/ 8607 w 12"/>
                    <a:gd name="T1" fmla="*/ 0 h 31"/>
                    <a:gd name="T2" fmla="*/ 717 w 12"/>
                    <a:gd name="T3" fmla="*/ 0 h 31"/>
                    <a:gd name="T4" fmla="*/ 0 w 12"/>
                    <a:gd name="T5" fmla="*/ 17212 h 31"/>
                    <a:gd name="T6" fmla="*/ 6455 w 12"/>
                    <a:gd name="T7" fmla="*/ 17212 h 31"/>
                    <a:gd name="T8" fmla="*/ 8607 w 12"/>
                    <a:gd name="T9" fmla="*/ 0 h 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31">
                      <a:moveTo>
                        <a:pt x="12" y="0"/>
                      </a:moveTo>
                      <a:cubicBezTo>
                        <a:pt x="12" y="0"/>
                        <a:pt x="2" y="0"/>
                        <a:pt x="1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9" y="31"/>
                        <a:pt x="9" y="31"/>
                        <a:pt x="9" y="31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solidFill>
                  <a:srgbClr val="635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75887" name="Group 272">
                <a:extLst>
                  <a:ext uri="{FF2B5EF4-FFF2-40B4-BE49-F238E27FC236}">
                    <a16:creationId xmlns:a16="http://schemas.microsoft.com/office/drawing/2014/main" id="{C53F2DAA-CA51-46CD-8B9F-7EC234A2917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219647" y="2485767"/>
                <a:ext cx="304083" cy="301215"/>
                <a:chOff x="4219647" y="2485767"/>
                <a:chExt cx="304083" cy="301215"/>
              </a:xfrm>
            </p:grpSpPr>
            <p:sp>
              <p:nvSpPr>
                <p:cNvPr id="75895" name="Freeform 146">
                  <a:extLst>
                    <a:ext uri="{FF2B5EF4-FFF2-40B4-BE49-F238E27FC236}">
                      <a16:creationId xmlns:a16="http://schemas.microsoft.com/office/drawing/2014/main" id="{15F5C2AA-FF85-48BF-8351-A46691C71DB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19647" y="2485767"/>
                  <a:ext cx="304083" cy="301215"/>
                </a:xfrm>
                <a:custGeom>
                  <a:avLst/>
                  <a:gdLst>
                    <a:gd name="T0" fmla="*/ 290261 w 506"/>
                    <a:gd name="T1" fmla="*/ 97789 h 499"/>
                    <a:gd name="T2" fmla="*/ 189301 w 506"/>
                    <a:gd name="T3" fmla="*/ 98997 h 499"/>
                    <a:gd name="T4" fmla="*/ 189301 w 506"/>
                    <a:gd name="T5" fmla="*/ 98393 h 499"/>
                    <a:gd name="T6" fmla="*/ 152042 w 506"/>
                    <a:gd name="T7" fmla="*/ 0 h 499"/>
                    <a:gd name="T8" fmla="*/ 123797 w 506"/>
                    <a:gd name="T9" fmla="*/ 112277 h 499"/>
                    <a:gd name="T10" fmla="*/ 124398 w 506"/>
                    <a:gd name="T11" fmla="*/ 112277 h 499"/>
                    <a:gd name="T12" fmla="*/ 123797 w 506"/>
                    <a:gd name="T13" fmla="*/ 112277 h 499"/>
                    <a:gd name="T14" fmla="*/ 123797 w 506"/>
                    <a:gd name="T15" fmla="*/ 112277 h 499"/>
                    <a:gd name="T16" fmla="*/ 14423 w 506"/>
                    <a:gd name="T17" fmla="*/ 97789 h 499"/>
                    <a:gd name="T18" fmla="*/ 99158 w 506"/>
                    <a:gd name="T19" fmla="*/ 166000 h 499"/>
                    <a:gd name="T20" fmla="*/ 99158 w 506"/>
                    <a:gd name="T21" fmla="*/ 166000 h 499"/>
                    <a:gd name="T22" fmla="*/ 48677 w 506"/>
                    <a:gd name="T23" fmla="*/ 266808 h 499"/>
                    <a:gd name="T24" fmla="*/ 152042 w 506"/>
                    <a:gd name="T25" fmla="*/ 202822 h 499"/>
                    <a:gd name="T26" fmla="*/ 152042 w 506"/>
                    <a:gd name="T27" fmla="*/ 202822 h 499"/>
                    <a:gd name="T28" fmla="*/ 152642 w 506"/>
                    <a:gd name="T29" fmla="*/ 202822 h 499"/>
                    <a:gd name="T30" fmla="*/ 152042 w 506"/>
                    <a:gd name="T31" fmla="*/ 202822 h 499"/>
                    <a:gd name="T32" fmla="*/ 255406 w 506"/>
                    <a:gd name="T33" fmla="*/ 266808 h 499"/>
                    <a:gd name="T34" fmla="*/ 196512 w 506"/>
                    <a:gd name="T35" fmla="*/ 167811 h 499"/>
                    <a:gd name="T36" fmla="*/ 196512 w 506"/>
                    <a:gd name="T37" fmla="*/ 167811 h 499"/>
                    <a:gd name="T38" fmla="*/ 290261 w 506"/>
                    <a:gd name="T39" fmla="*/ 97789 h 49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06" h="499">
                      <a:moveTo>
                        <a:pt x="483" y="162"/>
                      </a:moveTo>
                      <a:cubicBezTo>
                        <a:pt x="470" y="123"/>
                        <a:pt x="315" y="164"/>
                        <a:pt x="315" y="164"/>
                      </a:cubicBezTo>
                      <a:cubicBezTo>
                        <a:pt x="315" y="163"/>
                        <a:pt x="315" y="163"/>
                        <a:pt x="315" y="163"/>
                      </a:cubicBezTo>
                      <a:cubicBezTo>
                        <a:pt x="315" y="163"/>
                        <a:pt x="295" y="0"/>
                        <a:pt x="253" y="0"/>
                      </a:cubicBezTo>
                      <a:cubicBezTo>
                        <a:pt x="186" y="0"/>
                        <a:pt x="206" y="186"/>
                        <a:pt x="206" y="186"/>
                      </a:cubicBezTo>
                      <a:cubicBezTo>
                        <a:pt x="207" y="186"/>
                        <a:pt x="207" y="186"/>
                        <a:pt x="207" y="186"/>
                      </a:cubicBezTo>
                      <a:cubicBezTo>
                        <a:pt x="206" y="186"/>
                        <a:pt x="206" y="186"/>
                        <a:pt x="206" y="186"/>
                      </a:cubicBezTo>
                      <a:cubicBezTo>
                        <a:pt x="206" y="186"/>
                        <a:pt x="206" y="186"/>
                        <a:pt x="206" y="186"/>
                      </a:cubicBezTo>
                      <a:cubicBezTo>
                        <a:pt x="206" y="186"/>
                        <a:pt x="41" y="116"/>
                        <a:pt x="24" y="162"/>
                      </a:cubicBezTo>
                      <a:cubicBezTo>
                        <a:pt x="0" y="225"/>
                        <a:pt x="165" y="275"/>
                        <a:pt x="165" y="275"/>
                      </a:cubicBezTo>
                      <a:cubicBezTo>
                        <a:pt x="165" y="275"/>
                        <a:pt x="165" y="275"/>
                        <a:pt x="165" y="275"/>
                      </a:cubicBezTo>
                      <a:cubicBezTo>
                        <a:pt x="165" y="275"/>
                        <a:pt x="37" y="399"/>
                        <a:pt x="81" y="442"/>
                      </a:cubicBezTo>
                      <a:cubicBezTo>
                        <a:pt x="141" y="499"/>
                        <a:pt x="253" y="336"/>
                        <a:pt x="253" y="336"/>
                      </a:cubicBezTo>
                      <a:cubicBezTo>
                        <a:pt x="253" y="336"/>
                        <a:pt x="253" y="336"/>
                        <a:pt x="253" y="336"/>
                      </a:cubicBezTo>
                      <a:cubicBezTo>
                        <a:pt x="254" y="336"/>
                        <a:pt x="254" y="336"/>
                        <a:pt x="254" y="336"/>
                      </a:cubicBezTo>
                      <a:cubicBezTo>
                        <a:pt x="253" y="336"/>
                        <a:pt x="253" y="336"/>
                        <a:pt x="253" y="336"/>
                      </a:cubicBezTo>
                      <a:cubicBezTo>
                        <a:pt x="253" y="336"/>
                        <a:pt x="385" y="486"/>
                        <a:pt x="425" y="442"/>
                      </a:cubicBezTo>
                      <a:cubicBezTo>
                        <a:pt x="478" y="383"/>
                        <a:pt x="327" y="278"/>
                        <a:pt x="327" y="278"/>
                      </a:cubicBezTo>
                      <a:cubicBezTo>
                        <a:pt x="327" y="278"/>
                        <a:pt x="327" y="278"/>
                        <a:pt x="327" y="278"/>
                      </a:cubicBezTo>
                      <a:cubicBezTo>
                        <a:pt x="327" y="278"/>
                        <a:pt x="506" y="234"/>
                        <a:pt x="483" y="162"/>
                      </a:cubicBezTo>
                    </a:path>
                  </a:pathLst>
                </a:custGeom>
                <a:solidFill>
                  <a:srgbClr val="F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6" name="Freeform 147">
                  <a:extLst>
                    <a:ext uri="{FF2B5EF4-FFF2-40B4-BE49-F238E27FC236}">
                      <a16:creationId xmlns:a16="http://schemas.microsoft.com/office/drawing/2014/main" id="{11D3EEE5-9768-420E-9F34-8EDA4E0FE3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59809" y="2511587"/>
                  <a:ext cx="229496" cy="229496"/>
                </a:xfrm>
                <a:custGeom>
                  <a:avLst/>
                  <a:gdLst>
                    <a:gd name="T0" fmla="*/ 112640 w 381"/>
                    <a:gd name="T1" fmla="*/ 0 h 378"/>
                    <a:gd name="T2" fmla="*/ 94569 w 381"/>
                    <a:gd name="T3" fmla="*/ 18214 h 378"/>
                    <a:gd name="T4" fmla="*/ 89148 w 381"/>
                    <a:gd name="T5" fmla="*/ 94106 h 378"/>
                    <a:gd name="T6" fmla="*/ 89148 w 381"/>
                    <a:gd name="T7" fmla="*/ 94106 h 378"/>
                    <a:gd name="T8" fmla="*/ 89148 w 381"/>
                    <a:gd name="T9" fmla="*/ 94713 h 378"/>
                    <a:gd name="T10" fmla="*/ 89148 w 381"/>
                    <a:gd name="T11" fmla="*/ 94106 h 378"/>
                    <a:gd name="T12" fmla="*/ 53609 w 381"/>
                    <a:gd name="T13" fmla="*/ 82570 h 378"/>
                    <a:gd name="T14" fmla="*/ 81920 w 381"/>
                    <a:gd name="T15" fmla="*/ 96534 h 378"/>
                    <a:gd name="T16" fmla="*/ 69873 w 381"/>
                    <a:gd name="T17" fmla="*/ 106855 h 378"/>
                    <a:gd name="T18" fmla="*/ 69270 w 381"/>
                    <a:gd name="T19" fmla="*/ 109284 h 378"/>
                    <a:gd name="T20" fmla="*/ 56621 w 381"/>
                    <a:gd name="T21" fmla="*/ 117784 h 378"/>
                    <a:gd name="T22" fmla="*/ 51802 w 381"/>
                    <a:gd name="T23" fmla="*/ 117177 h 378"/>
                    <a:gd name="T24" fmla="*/ 51200 w 381"/>
                    <a:gd name="T25" fmla="*/ 117177 h 378"/>
                    <a:gd name="T26" fmla="*/ 45176 w 381"/>
                    <a:gd name="T27" fmla="*/ 117784 h 378"/>
                    <a:gd name="T28" fmla="*/ 43369 w 381"/>
                    <a:gd name="T29" fmla="*/ 118391 h 378"/>
                    <a:gd name="T30" fmla="*/ 0 w 381"/>
                    <a:gd name="T31" fmla="*/ 100784 h 378"/>
                    <a:gd name="T32" fmla="*/ 7228 w 381"/>
                    <a:gd name="T33" fmla="*/ 106248 h 378"/>
                    <a:gd name="T34" fmla="*/ 66861 w 381"/>
                    <a:gd name="T35" fmla="*/ 139033 h 378"/>
                    <a:gd name="T36" fmla="*/ 66861 w 381"/>
                    <a:gd name="T37" fmla="*/ 139640 h 378"/>
                    <a:gd name="T38" fmla="*/ 36141 w 381"/>
                    <a:gd name="T39" fmla="*/ 183961 h 378"/>
                    <a:gd name="T40" fmla="*/ 70475 w 381"/>
                    <a:gd name="T41" fmla="*/ 151176 h 378"/>
                    <a:gd name="T42" fmla="*/ 83125 w 381"/>
                    <a:gd name="T43" fmla="*/ 176675 h 378"/>
                    <a:gd name="T44" fmla="*/ 83727 w 381"/>
                    <a:gd name="T45" fmla="*/ 179711 h 378"/>
                    <a:gd name="T46" fmla="*/ 83727 w 381"/>
                    <a:gd name="T47" fmla="*/ 188211 h 378"/>
                    <a:gd name="T48" fmla="*/ 33732 w 381"/>
                    <a:gd name="T49" fmla="*/ 228282 h 378"/>
                    <a:gd name="T50" fmla="*/ 39153 w 381"/>
                    <a:gd name="T51" fmla="*/ 229496 h 378"/>
                    <a:gd name="T52" fmla="*/ 51802 w 381"/>
                    <a:gd name="T53" fmla="*/ 224032 h 378"/>
                    <a:gd name="T54" fmla="*/ 112640 w 381"/>
                    <a:gd name="T55" fmla="*/ 170604 h 378"/>
                    <a:gd name="T56" fmla="*/ 112640 w 381"/>
                    <a:gd name="T57" fmla="*/ 170604 h 378"/>
                    <a:gd name="T58" fmla="*/ 113242 w 381"/>
                    <a:gd name="T59" fmla="*/ 170604 h 378"/>
                    <a:gd name="T60" fmla="*/ 112640 w 381"/>
                    <a:gd name="T61" fmla="*/ 170604 h 378"/>
                    <a:gd name="T62" fmla="*/ 173477 w 381"/>
                    <a:gd name="T63" fmla="*/ 224032 h 378"/>
                    <a:gd name="T64" fmla="*/ 186729 w 381"/>
                    <a:gd name="T65" fmla="*/ 229496 h 378"/>
                    <a:gd name="T66" fmla="*/ 199378 w 381"/>
                    <a:gd name="T67" fmla="*/ 224032 h 378"/>
                    <a:gd name="T68" fmla="*/ 199378 w 381"/>
                    <a:gd name="T69" fmla="*/ 197925 h 378"/>
                    <a:gd name="T70" fmla="*/ 149383 w 381"/>
                    <a:gd name="T71" fmla="*/ 140855 h 378"/>
                    <a:gd name="T72" fmla="*/ 149986 w 381"/>
                    <a:gd name="T73" fmla="*/ 140855 h 378"/>
                    <a:gd name="T74" fmla="*/ 218654 w 381"/>
                    <a:gd name="T75" fmla="*/ 106248 h 378"/>
                    <a:gd name="T76" fmla="*/ 229496 w 381"/>
                    <a:gd name="T77" fmla="*/ 89248 h 378"/>
                    <a:gd name="T78" fmla="*/ 227689 w 381"/>
                    <a:gd name="T79" fmla="*/ 89856 h 378"/>
                    <a:gd name="T80" fmla="*/ 226484 w 381"/>
                    <a:gd name="T81" fmla="*/ 89856 h 378"/>
                    <a:gd name="T82" fmla="*/ 188536 w 381"/>
                    <a:gd name="T83" fmla="*/ 112319 h 378"/>
                    <a:gd name="T84" fmla="*/ 187934 w 381"/>
                    <a:gd name="T85" fmla="*/ 112319 h 378"/>
                    <a:gd name="T86" fmla="*/ 181308 w 381"/>
                    <a:gd name="T87" fmla="*/ 111105 h 378"/>
                    <a:gd name="T88" fmla="*/ 174080 w 381"/>
                    <a:gd name="T89" fmla="*/ 117177 h 378"/>
                    <a:gd name="T90" fmla="*/ 169261 w 381"/>
                    <a:gd name="T91" fmla="*/ 117784 h 378"/>
                    <a:gd name="T92" fmla="*/ 156611 w 381"/>
                    <a:gd name="T93" fmla="*/ 109284 h 378"/>
                    <a:gd name="T94" fmla="*/ 156009 w 381"/>
                    <a:gd name="T95" fmla="*/ 99570 h 378"/>
                    <a:gd name="T96" fmla="*/ 145769 w 381"/>
                    <a:gd name="T97" fmla="*/ 92284 h 378"/>
                    <a:gd name="T98" fmla="*/ 185524 w 381"/>
                    <a:gd name="T99" fmla="*/ 75284 h 378"/>
                    <a:gd name="T100" fmla="*/ 145167 w 381"/>
                    <a:gd name="T101" fmla="*/ 80749 h 378"/>
                    <a:gd name="T102" fmla="*/ 145167 w 381"/>
                    <a:gd name="T103" fmla="*/ 80749 h 378"/>
                    <a:gd name="T104" fmla="*/ 130710 w 381"/>
                    <a:gd name="T105" fmla="*/ 18214 h 378"/>
                    <a:gd name="T106" fmla="*/ 112640 w 381"/>
                    <a:gd name="T107" fmla="*/ 0 h 378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381" h="378">
                      <a:moveTo>
                        <a:pt x="187" y="0"/>
                      </a:moveTo>
                      <a:cubicBezTo>
                        <a:pt x="171" y="0"/>
                        <a:pt x="157" y="13"/>
                        <a:pt x="157" y="30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148" y="156"/>
                        <a:pt x="148" y="156"/>
                        <a:pt x="148" y="156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89" y="136"/>
                        <a:pt x="89" y="136"/>
                        <a:pt x="89" y="136"/>
                      </a:cubicBezTo>
                      <a:cubicBezTo>
                        <a:pt x="115" y="148"/>
                        <a:pt x="136" y="159"/>
                        <a:pt x="136" y="159"/>
                      </a:cubicBezTo>
                      <a:cubicBezTo>
                        <a:pt x="136" y="159"/>
                        <a:pt x="128" y="167"/>
                        <a:pt x="116" y="176"/>
                      </a:cubicBezTo>
                      <a:cubicBezTo>
                        <a:pt x="116" y="177"/>
                        <a:pt x="116" y="178"/>
                        <a:pt x="115" y="180"/>
                      </a:cubicBezTo>
                      <a:cubicBezTo>
                        <a:pt x="112" y="189"/>
                        <a:pt x="103" y="194"/>
                        <a:pt x="94" y="194"/>
                      </a:cubicBezTo>
                      <a:cubicBezTo>
                        <a:pt x="91" y="194"/>
                        <a:pt x="88" y="194"/>
                        <a:pt x="86" y="193"/>
                      </a:cubicBezTo>
                      <a:cubicBezTo>
                        <a:pt x="85" y="193"/>
                        <a:pt x="85" y="193"/>
                        <a:pt x="85" y="193"/>
                      </a:cubicBezTo>
                      <a:cubicBezTo>
                        <a:pt x="82" y="193"/>
                        <a:pt x="78" y="194"/>
                        <a:pt x="75" y="194"/>
                      </a:cubicBezTo>
                      <a:cubicBezTo>
                        <a:pt x="74" y="195"/>
                        <a:pt x="73" y="195"/>
                        <a:pt x="72" y="195"/>
                      </a:cubicBezTo>
                      <a:cubicBezTo>
                        <a:pt x="54" y="195"/>
                        <a:pt x="23" y="183"/>
                        <a:pt x="0" y="166"/>
                      </a:cubicBezTo>
                      <a:cubicBezTo>
                        <a:pt x="3" y="170"/>
                        <a:pt x="7" y="173"/>
                        <a:pt x="12" y="175"/>
                      </a:cubicBezTo>
                      <a:cubicBezTo>
                        <a:pt x="111" y="229"/>
                        <a:pt x="111" y="229"/>
                        <a:pt x="111" y="229"/>
                      </a:cubicBezTo>
                      <a:cubicBezTo>
                        <a:pt x="111" y="230"/>
                        <a:pt x="111" y="230"/>
                        <a:pt x="111" y="230"/>
                      </a:cubicBezTo>
                      <a:cubicBezTo>
                        <a:pt x="60" y="303"/>
                        <a:pt x="60" y="303"/>
                        <a:pt x="60" y="303"/>
                      </a:cubicBezTo>
                      <a:cubicBezTo>
                        <a:pt x="86" y="274"/>
                        <a:pt x="117" y="249"/>
                        <a:pt x="117" y="249"/>
                      </a:cubicBezTo>
                      <a:cubicBezTo>
                        <a:pt x="117" y="249"/>
                        <a:pt x="133" y="269"/>
                        <a:pt x="138" y="291"/>
                      </a:cubicBezTo>
                      <a:cubicBezTo>
                        <a:pt x="138" y="293"/>
                        <a:pt x="138" y="294"/>
                        <a:pt x="139" y="296"/>
                      </a:cubicBezTo>
                      <a:cubicBezTo>
                        <a:pt x="139" y="300"/>
                        <a:pt x="139" y="305"/>
                        <a:pt x="139" y="310"/>
                      </a:cubicBezTo>
                      <a:cubicBezTo>
                        <a:pt x="136" y="328"/>
                        <a:pt x="90" y="365"/>
                        <a:pt x="56" y="376"/>
                      </a:cubicBezTo>
                      <a:cubicBezTo>
                        <a:pt x="59" y="377"/>
                        <a:pt x="62" y="378"/>
                        <a:pt x="65" y="378"/>
                      </a:cubicBezTo>
                      <a:cubicBezTo>
                        <a:pt x="73" y="378"/>
                        <a:pt x="80" y="375"/>
                        <a:pt x="86" y="369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188" y="281"/>
                        <a:pt x="188" y="281"/>
                        <a:pt x="188" y="281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288" y="369"/>
                        <a:pt x="288" y="369"/>
                        <a:pt x="288" y="369"/>
                      </a:cubicBezTo>
                      <a:cubicBezTo>
                        <a:pt x="294" y="375"/>
                        <a:pt x="302" y="378"/>
                        <a:pt x="310" y="378"/>
                      </a:cubicBezTo>
                      <a:cubicBezTo>
                        <a:pt x="317" y="378"/>
                        <a:pt x="325" y="375"/>
                        <a:pt x="331" y="369"/>
                      </a:cubicBezTo>
                      <a:cubicBezTo>
                        <a:pt x="343" y="357"/>
                        <a:pt x="343" y="338"/>
                        <a:pt x="331" y="326"/>
                      </a:cubicBezTo>
                      <a:cubicBezTo>
                        <a:pt x="248" y="232"/>
                        <a:pt x="248" y="232"/>
                        <a:pt x="248" y="232"/>
                      </a:cubicBezTo>
                      <a:cubicBezTo>
                        <a:pt x="249" y="232"/>
                        <a:pt x="249" y="232"/>
                        <a:pt x="249" y="232"/>
                      </a:cubicBezTo>
                      <a:cubicBezTo>
                        <a:pt x="363" y="175"/>
                        <a:pt x="363" y="175"/>
                        <a:pt x="363" y="175"/>
                      </a:cubicBezTo>
                      <a:cubicBezTo>
                        <a:pt x="374" y="170"/>
                        <a:pt x="381" y="159"/>
                        <a:pt x="381" y="147"/>
                      </a:cubicBezTo>
                      <a:cubicBezTo>
                        <a:pt x="380" y="148"/>
                        <a:pt x="379" y="148"/>
                        <a:pt x="378" y="148"/>
                      </a:cubicBezTo>
                      <a:cubicBezTo>
                        <a:pt x="378" y="148"/>
                        <a:pt x="377" y="148"/>
                        <a:pt x="376" y="148"/>
                      </a:cubicBezTo>
                      <a:cubicBezTo>
                        <a:pt x="359" y="167"/>
                        <a:pt x="330" y="185"/>
                        <a:pt x="313" y="185"/>
                      </a:cubicBezTo>
                      <a:cubicBezTo>
                        <a:pt x="312" y="185"/>
                        <a:pt x="312" y="185"/>
                        <a:pt x="312" y="185"/>
                      </a:cubicBezTo>
                      <a:cubicBezTo>
                        <a:pt x="308" y="184"/>
                        <a:pt x="305" y="184"/>
                        <a:pt x="301" y="183"/>
                      </a:cubicBezTo>
                      <a:cubicBezTo>
                        <a:pt x="298" y="187"/>
                        <a:pt x="294" y="191"/>
                        <a:pt x="289" y="193"/>
                      </a:cubicBezTo>
                      <a:cubicBezTo>
                        <a:pt x="287" y="194"/>
                        <a:pt x="284" y="194"/>
                        <a:pt x="281" y="194"/>
                      </a:cubicBezTo>
                      <a:cubicBezTo>
                        <a:pt x="272" y="194"/>
                        <a:pt x="263" y="189"/>
                        <a:pt x="260" y="180"/>
                      </a:cubicBezTo>
                      <a:cubicBezTo>
                        <a:pt x="258" y="174"/>
                        <a:pt x="258" y="169"/>
                        <a:pt x="259" y="164"/>
                      </a:cubicBezTo>
                      <a:cubicBezTo>
                        <a:pt x="249" y="158"/>
                        <a:pt x="242" y="152"/>
                        <a:pt x="242" y="152"/>
                      </a:cubicBezTo>
                      <a:cubicBezTo>
                        <a:pt x="242" y="152"/>
                        <a:pt x="273" y="137"/>
                        <a:pt x="308" y="124"/>
                      </a:cubicBezTo>
                      <a:cubicBezTo>
                        <a:pt x="241" y="133"/>
                        <a:pt x="241" y="133"/>
                        <a:pt x="241" y="133"/>
                      </a:cubicBezTo>
                      <a:cubicBezTo>
                        <a:pt x="241" y="133"/>
                        <a:pt x="241" y="133"/>
                        <a:pt x="241" y="133"/>
                      </a:cubicBezTo>
                      <a:cubicBezTo>
                        <a:pt x="217" y="30"/>
                        <a:pt x="217" y="30"/>
                        <a:pt x="217" y="30"/>
                      </a:cubicBezTo>
                      <a:cubicBezTo>
                        <a:pt x="217" y="13"/>
                        <a:pt x="204" y="0"/>
                        <a:pt x="187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7" name="Freeform 148">
                  <a:extLst>
                    <a:ext uri="{FF2B5EF4-FFF2-40B4-BE49-F238E27FC236}">
                      <a16:creationId xmlns:a16="http://schemas.microsoft.com/office/drawing/2014/main" id="{BF0ACA5E-0042-409B-8AA6-B1ACCD1948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77830" y="2586173"/>
                  <a:ext cx="17212" cy="17212"/>
                </a:xfrm>
                <a:custGeom>
                  <a:avLst/>
                  <a:gdLst>
                    <a:gd name="T0" fmla="*/ 15983 w 28"/>
                    <a:gd name="T1" fmla="*/ 5737 h 27"/>
                    <a:gd name="T2" fmla="*/ 11065 w 28"/>
                    <a:gd name="T3" fmla="*/ 15937 h 27"/>
                    <a:gd name="T4" fmla="*/ 1844 w 28"/>
                    <a:gd name="T5" fmla="*/ 11475 h 27"/>
                    <a:gd name="T6" fmla="*/ 6147 w 28"/>
                    <a:gd name="T7" fmla="*/ 1275 h 27"/>
                    <a:gd name="T8" fmla="*/ 15983 w 28"/>
                    <a:gd name="T9" fmla="*/ 5737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26" y="9"/>
                      </a:moveTo>
                      <a:cubicBezTo>
                        <a:pt x="28" y="16"/>
                        <a:pt x="25" y="23"/>
                        <a:pt x="18" y="25"/>
                      </a:cubicBezTo>
                      <a:cubicBezTo>
                        <a:pt x="12" y="27"/>
                        <a:pt x="5" y="24"/>
                        <a:pt x="3" y="18"/>
                      </a:cubicBezTo>
                      <a:cubicBezTo>
                        <a:pt x="0" y="11"/>
                        <a:pt x="3" y="4"/>
                        <a:pt x="10" y="2"/>
                      </a:cubicBezTo>
                      <a:cubicBezTo>
                        <a:pt x="16" y="0"/>
                        <a:pt x="23" y="3"/>
                        <a:pt x="26" y="9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8" name="Freeform 149">
                  <a:extLst>
                    <a:ext uri="{FF2B5EF4-FFF2-40B4-BE49-F238E27FC236}">
                      <a16:creationId xmlns:a16="http://schemas.microsoft.com/office/drawing/2014/main" id="{598ABBD0-781D-4BCF-A002-CD6BCE8A56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591910"/>
                  <a:ext cx="25819" cy="22950"/>
                </a:xfrm>
                <a:custGeom>
                  <a:avLst/>
                  <a:gdLst>
                    <a:gd name="T0" fmla="*/ 23883 w 40"/>
                    <a:gd name="T1" fmla="*/ 7837 h 41"/>
                    <a:gd name="T2" fmla="*/ 16782 w 40"/>
                    <a:gd name="T3" fmla="*/ 20711 h 41"/>
                    <a:gd name="T4" fmla="*/ 1936 w 40"/>
                    <a:gd name="T5" fmla="*/ 15113 h 41"/>
                    <a:gd name="T6" fmla="*/ 9037 w 40"/>
                    <a:gd name="T7" fmla="*/ 2239 h 41"/>
                    <a:gd name="T8" fmla="*/ 23883 w 40"/>
                    <a:gd name="T9" fmla="*/ 7837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0" h="41">
                      <a:moveTo>
                        <a:pt x="37" y="14"/>
                      </a:moveTo>
                      <a:cubicBezTo>
                        <a:pt x="40" y="24"/>
                        <a:pt x="36" y="34"/>
                        <a:pt x="26" y="37"/>
                      </a:cubicBezTo>
                      <a:cubicBezTo>
                        <a:pt x="17" y="41"/>
                        <a:pt x="7" y="36"/>
                        <a:pt x="3" y="27"/>
                      </a:cubicBezTo>
                      <a:cubicBezTo>
                        <a:pt x="0" y="18"/>
                        <a:pt x="4" y="7"/>
                        <a:pt x="14" y="4"/>
                      </a:cubicBezTo>
                      <a:cubicBezTo>
                        <a:pt x="23" y="0"/>
                        <a:pt x="33" y="5"/>
                        <a:pt x="37" y="14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9" name="Freeform 150">
                  <a:extLst>
                    <a:ext uri="{FF2B5EF4-FFF2-40B4-BE49-F238E27FC236}">
                      <a16:creationId xmlns:a16="http://schemas.microsoft.com/office/drawing/2014/main" id="{E9E83E07-A3F4-4D1D-8B44-3384D1733B7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1851" y="2600516"/>
                  <a:ext cx="31557" cy="31557"/>
                </a:xfrm>
                <a:custGeom>
                  <a:avLst/>
                  <a:gdLst>
                    <a:gd name="T0" fmla="*/ 29130 w 52"/>
                    <a:gd name="T1" fmla="*/ 11138 h 51"/>
                    <a:gd name="T2" fmla="*/ 20633 w 52"/>
                    <a:gd name="T3" fmla="*/ 29082 h 51"/>
                    <a:gd name="T4" fmla="*/ 3034 w 52"/>
                    <a:gd name="T5" fmla="*/ 21038 h 51"/>
                    <a:gd name="T6" fmla="*/ 10924 w 52"/>
                    <a:gd name="T7" fmla="*/ 2475 h 51"/>
                    <a:gd name="T8" fmla="*/ 29130 w 52"/>
                    <a:gd name="T9" fmla="*/ 1113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2" h="51">
                      <a:moveTo>
                        <a:pt x="48" y="18"/>
                      </a:moveTo>
                      <a:cubicBezTo>
                        <a:pt x="52" y="29"/>
                        <a:pt x="46" y="43"/>
                        <a:pt x="34" y="47"/>
                      </a:cubicBezTo>
                      <a:cubicBezTo>
                        <a:pt x="22" y="51"/>
                        <a:pt x="9" y="45"/>
                        <a:pt x="5" y="34"/>
                      </a:cubicBezTo>
                      <a:cubicBezTo>
                        <a:pt x="0" y="22"/>
                        <a:pt x="6" y="9"/>
                        <a:pt x="18" y="4"/>
                      </a:cubicBezTo>
                      <a:cubicBezTo>
                        <a:pt x="30" y="0"/>
                        <a:pt x="43" y="6"/>
                        <a:pt x="48" y="18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0" name="Freeform 151">
                  <a:extLst>
                    <a:ext uri="{FF2B5EF4-FFF2-40B4-BE49-F238E27FC236}">
                      <a16:creationId xmlns:a16="http://schemas.microsoft.com/office/drawing/2014/main" id="{2260D3D5-94C7-4F72-965C-3F730C2859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8334" y="2586173"/>
                  <a:ext cx="17212" cy="17212"/>
                </a:xfrm>
                <a:custGeom>
                  <a:avLst/>
                  <a:gdLst>
                    <a:gd name="T0" fmla="*/ 1229 w 28"/>
                    <a:gd name="T1" fmla="*/ 5737 h 27"/>
                    <a:gd name="T2" fmla="*/ 6147 w 28"/>
                    <a:gd name="T3" fmla="*/ 15937 h 27"/>
                    <a:gd name="T4" fmla="*/ 15368 w 28"/>
                    <a:gd name="T5" fmla="*/ 11475 h 27"/>
                    <a:gd name="T6" fmla="*/ 11065 w 28"/>
                    <a:gd name="T7" fmla="*/ 1275 h 27"/>
                    <a:gd name="T8" fmla="*/ 1229 w 28"/>
                    <a:gd name="T9" fmla="*/ 5737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2" y="9"/>
                      </a:moveTo>
                      <a:cubicBezTo>
                        <a:pt x="0" y="16"/>
                        <a:pt x="3" y="23"/>
                        <a:pt x="10" y="25"/>
                      </a:cubicBezTo>
                      <a:cubicBezTo>
                        <a:pt x="16" y="27"/>
                        <a:pt x="23" y="24"/>
                        <a:pt x="25" y="18"/>
                      </a:cubicBezTo>
                      <a:cubicBezTo>
                        <a:pt x="28" y="11"/>
                        <a:pt x="24" y="4"/>
                        <a:pt x="18" y="2"/>
                      </a:cubicBezTo>
                      <a:cubicBezTo>
                        <a:pt x="12" y="0"/>
                        <a:pt x="5" y="3"/>
                        <a:pt x="2" y="9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1" name="Freeform 152">
                  <a:extLst>
                    <a:ext uri="{FF2B5EF4-FFF2-40B4-BE49-F238E27FC236}">
                      <a16:creationId xmlns:a16="http://schemas.microsoft.com/office/drawing/2014/main" id="{7314CCDA-FD1C-4D92-9000-AC31757376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1284" y="2591910"/>
                  <a:ext cx="25819" cy="22950"/>
                </a:xfrm>
                <a:custGeom>
                  <a:avLst/>
                  <a:gdLst>
                    <a:gd name="T0" fmla="*/ 2519 w 41"/>
                    <a:gd name="T1" fmla="*/ 7837 h 41"/>
                    <a:gd name="T2" fmla="*/ 9446 w 41"/>
                    <a:gd name="T3" fmla="*/ 20711 h 41"/>
                    <a:gd name="T4" fmla="*/ 23930 w 41"/>
                    <a:gd name="T5" fmla="*/ 15113 h 41"/>
                    <a:gd name="T6" fmla="*/ 17003 w 41"/>
                    <a:gd name="T7" fmla="*/ 2239 h 41"/>
                    <a:gd name="T8" fmla="*/ 2519 w 41"/>
                    <a:gd name="T9" fmla="*/ 7837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4" y="14"/>
                      </a:moveTo>
                      <a:cubicBezTo>
                        <a:pt x="0" y="24"/>
                        <a:pt x="5" y="34"/>
                        <a:pt x="15" y="37"/>
                      </a:cubicBezTo>
                      <a:cubicBezTo>
                        <a:pt x="24" y="41"/>
                        <a:pt x="34" y="36"/>
                        <a:pt x="38" y="27"/>
                      </a:cubicBezTo>
                      <a:cubicBezTo>
                        <a:pt x="41" y="18"/>
                        <a:pt x="36" y="7"/>
                        <a:pt x="27" y="4"/>
                      </a:cubicBezTo>
                      <a:cubicBezTo>
                        <a:pt x="18" y="0"/>
                        <a:pt x="7" y="5"/>
                        <a:pt x="4" y="14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2" name="Freeform 153">
                  <a:extLst>
                    <a:ext uri="{FF2B5EF4-FFF2-40B4-BE49-F238E27FC236}">
                      <a16:creationId xmlns:a16="http://schemas.microsoft.com/office/drawing/2014/main" id="{F01CB5BB-433D-41AD-858A-FC42EE1208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9971" y="2600516"/>
                  <a:ext cx="31557" cy="31557"/>
                </a:xfrm>
                <a:custGeom>
                  <a:avLst/>
                  <a:gdLst>
                    <a:gd name="T0" fmla="*/ 2427 w 52"/>
                    <a:gd name="T1" fmla="*/ 11138 h 51"/>
                    <a:gd name="T2" fmla="*/ 10924 w 52"/>
                    <a:gd name="T3" fmla="*/ 29082 h 51"/>
                    <a:gd name="T4" fmla="*/ 28523 w 52"/>
                    <a:gd name="T5" fmla="*/ 21038 h 51"/>
                    <a:gd name="T6" fmla="*/ 20633 w 52"/>
                    <a:gd name="T7" fmla="*/ 2475 h 51"/>
                    <a:gd name="T8" fmla="*/ 2427 w 52"/>
                    <a:gd name="T9" fmla="*/ 1113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2" h="51">
                      <a:moveTo>
                        <a:pt x="4" y="18"/>
                      </a:moveTo>
                      <a:cubicBezTo>
                        <a:pt x="0" y="29"/>
                        <a:pt x="6" y="43"/>
                        <a:pt x="18" y="47"/>
                      </a:cubicBezTo>
                      <a:cubicBezTo>
                        <a:pt x="30" y="51"/>
                        <a:pt x="43" y="45"/>
                        <a:pt x="47" y="34"/>
                      </a:cubicBezTo>
                      <a:cubicBezTo>
                        <a:pt x="52" y="22"/>
                        <a:pt x="45" y="9"/>
                        <a:pt x="34" y="4"/>
                      </a:cubicBezTo>
                      <a:cubicBezTo>
                        <a:pt x="22" y="0"/>
                        <a:pt x="9" y="6"/>
                        <a:pt x="4" y="18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3" name="Freeform 154">
                  <a:extLst>
                    <a:ext uri="{FF2B5EF4-FFF2-40B4-BE49-F238E27FC236}">
                      <a16:creationId xmlns:a16="http://schemas.microsoft.com/office/drawing/2014/main" id="{FFE04C97-94E5-438E-9B16-DDC0BBD343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7021" y="2726739"/>
                  <a:ext cx="17212" cy="17212"/>
                </a:xfrm>
                <a:custGeom>
                  <a:avLst/>
                  <a:gdLst>
                    <a:gd name="T0" fmla="*/ 3187 w 27"/>
                    <a:gd name="T1" fmla="*/ 14662 h 27"/>
                    <a:gd name="T2" fmla="*/ 3187 w 27"/>
                    <a:gd name="T3" fmla="*/ 3187 h 27"/>
                    <a:gd name="T4" fmla="*/ 14662 w 27"/>
                    <a:gd name="T5" fmla="*/ 3187 h 27"/>
                    <a:gd name="T6" fmla="*/ 14662 w 27"/>
                    <a:gd name="T7" fmla="*/ 14662 h 27"/>
                    <a:gd name="T8" fmla="*/ 3187 w 27"/>
                    <a:gd name="T9" fmla="*/ 1466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5" y="23"/>
                      </a:moveTo>
                      <a:cubicBezTo>
                        <a:pt x="0" y="18"/>
                        <a:pt x="0" y="10"/>
                        <a:pt x="5" y="5"/>
                      </a:cubicBezTo>
                      <a:cubicBezTo>
                        <a:pt x="10" y="0"/>
                        <a:pt x="18" y="0"/>
                        <a:pt x="23" y="5"/>
                      </a:cubicBezTo>
                      <a:cubicBezTo>
                        <a:pt x="27" y="10"/>
                        <a:pt x="27" y="18"/>
                        <a:pt x="23" y="23"/>
                      </a:cubicBezTo>
                      <a:cubicBezTo>
                        <a:pt x="18" y="27"/>
                        <a:pt x="10" y="27"/>
                        <a:pt x="5" y="23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4" name="Freeform 155">
                  <a:extLst>
                    <a:ext uri="{FF2B5EF4-FFF2-40B4-BE49-F238E27FC236}">
                      <a16:creationId xmlns:a16="http://schemas.microsoft.com/office/drawing/2014/main" id="{BEB0E20A-02CB-4127-8FF6-413B377643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4233" y="2703789"/>
                  <a:ext cx="22950" cy="25819"/>
                </a:xfrm>
                <a:custGeom>
                  <a:avLst/>
                  <a:gdLst>
                    <a:gd name="T0" fmla="*/ 4119 w 39"/>
                    <a:gd name="T1" fmla="*/ 21185 h 39"/>
                    <a:gd name="T2" fmla="*/ 4119 w 39"/>
                    <a:gd name="T3" fmla="*/ 4634 h 39"/>
                    <a:gd name="T4" fmla="*/ 18831 w 39"/>
                    <a:gd name="T5" fmla="*/ 4634 h 39"/>
                    <a:gd name="T6" fmla="*/ 18831 w 39"/>
                    <a:gd name="T7" fmla="*/ 21185 h 39"/>
                    <a:gd name="T8" fmla="*/ 4119 w 39"/>
                    <a:gd name="T9" fmla="*/ 21185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7" y="32"/>
                      </a:moveTo>
                      <a:cubicBezTo>
                        <a:pt x="0" y="25"/>
                        <a:pt x="0" y="14"/>
                        <a:pt x="7" y="7"/>
                      </a:cubicBezTo>
                      <a:cubicBezTo>
                        <a:pt x="14" y="0"/>
                        <a:pt x="25" y="0"/>
                        <a:pt x="32" y="7"/>
                      </a:cubicBezTo>
                      <a:cubicBezTo>
                        <a:pt x="39" y="14"/>
                        <a:pt x="39" y="25"/>
                        <a:pt x="32" y="32"/>
                      </a:cubicBezTo>
                      <a:cubicBezTo>
                        <a:pt x="25" y="39"/>
                        <a:pt x="14" y="39"/>
                        <a:pt x="7" y="32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5" name="Freeform 156">
                  <a:extLst>
                    <a:ext uri="{FF2B5EF4-FFF2-40B4-BE49-F238E27FC236}">
                      <a16:creationId xmlns:a16="http://schemas.microsoft.com/office/drawing/2014/main" id="{98B934E3-AF70-424F-BA98-FAD920DFE7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4315" y="2675102"/>
                  <a:ext cx="31557" cy="31557"/>
                </a:xfrm>
                <a:custGeom>
                  <a:avLst/>
                  <a:gdLst>
                    <a:gd name="T0" fmla="*/ 5680 w 50"/>
                    <a:gd name="T1" fmla="*/ 25988 h 51"/>
                    <a:gd name="T2" fmla="*/ 5680 w 50"/>
                    <a:gd name="T3" fmla="*/ 5569 h 51"/>
                    <a:gd name="T4" fmla="*/ 25877 w 50"/>
                    <a:gd name="T5" fmla="*/ 5569 h 51"/>
                    <a:gd name="T6" fmla="*/ 25877 w 50"/>
                    <a:gd name="T7" fmla="*/ 25988 h 51"/>
                    <a:gd name="T8" fmla="*/ 5680 w 50"/>
                    <a:gd name="T9" fmla="*/ 2598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0" h="51">
                      <a:moveTo>
                        <a:pt x="9" y="42"/>
                      </a:moveTo>
                      <a:cubicBezTo>
                        <a:pt x="0" y="33"/>
                        <a:pt x="0" y="18"/>
                        <a:pt x="9" y="9"/>
                      </a:cubicBezTo>
                      <a:cubicBezTo>
                        <a:pt x="18" y="1"/>
                        <a:pt x="32" y="0"/>
                        <a:pt x="41" y="9"/>
                      </a:cubicBezTo>
                      <a:cubicBezTo>
                        <a:pt x="50" y="18"/>
                        <a:pt x="50" y="33"/>
                        <a:pt x="41" y="42"/>
                      </a:cubicBezTo>
                      <a:cubicBezTo>
                        <a:pt x="32" y="51"/>
                        <a:pt x="18" y="51"/>
                        <a:pt x="9" y="42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6" name="Freeform 157">
                  <a:extLst>
                    <a:ext uri="{FF2B5EF4-FFF2-40B4-BE49-F238E27FC236}">
                      <a16:creationId xmlns:a16="http://schemas.microsoft.com/office/drawing/2014/main" id="{F42F423B-42F4-4BE3-8659-FBC42450452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726739"/>
                  <a:ext cx="17212" cy="17212"/>
                </a:xfrm>
                <a:custGeom>
                  <a:avLst/>
                  <a:gdLst>
                    <a:gd name="T0" fmla="*/ 14025 w 27"/>
                    <a:gd name="T1" fmla="*/ 14662 h 27"/>
                    <a:gd name="T2" fmla="*/ 14025 w 27"/>
                    <a:gd name="T3" fmla="*/ 3187 h 27"/>
                    <a:gd name="T4" fmla="*/ 2550 w 27"/>
                    <a:gd name="T5" fmla="*/ 3187 h 27"/>
                    <a:gd name="T6" fmla="*/ 2550 w 27"/>
                    <a:gd name="T7" fmla="*/ 14662 h 27"/>
                    <a:gd name="T8" fmla="*/ 14025 w 27"/>
                    <a:gd name="T9" fmla="*/ 1466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2" y="23"/>
                      </a:moveTo>
                      <a:cubicBezTo>
                        <a:pt x="27" y="18"/>
                        <a:pt x="27" y="10"/>
                        <a:pt x="22" y="5"/>
                      </a:cubicBezTo>
                      <a:cubicBezTo>
                        <a:pt x="17" y="0"/>
                        <a:pt x="9" y="0"/>
                        <a:pt x="4" y="5"/>
                      </a:cubicBezTo>
                      <a:cubicBezTo>
                        <a:pt x="0" y="10"/>
                        <a:pt x="0" y="18"/>
                        <a:pt x="4" y="23"/>
                      </a:cubicBezTo>
                      <a:cubicBezTo>
                        <a:pt x="9" y="27"/>
                        <a:pt x="17" y="27"/>
                        <a:pt x="22" y="23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7" name="Freeform 158">
                  <a:extLst>
                    <a:ext uri="{FF2B5EF4-FFF2-40B4-BE49-F238E27FC236}">
                      <a16:creationId xmlns:a16="http://schemas.microsoft.com/office/drawing/2014/main" id="{4807A2CE-7772-4D71-87C9-CDB15201527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26194" y="2703789"/>
                  <a:ext cx="22950" cy="25819"/>
                </a:xfrm>
                <a:custGeom>
                  <a:avLst/>
                  <a:gdLst>
                    <a:gd name="T0" fmla="*/ 18831 w 39"/>
                    <a:gd name="T1" fmla="*/ 21185 h 39"/>
                    <a:gd name="T2" fmla="*/ 18831 w 39"/>
                    <a:gd name="T3" fmla="*/ 4634 h 39"/>
                    <a:gd name="T4" fmla="*/ 4119 w 39"/>
                    <a:gd name="T5" fmla="*/ 4634 h 39"/>
                    <a:gd name="T6" fmla="*/ 4119 w 39"/>
                    <a:gd name="T7" fmla="*/ 21185 h 39"/>
                    <a:gd name="T8" fmla="*/ 18831 w 39"/>
                    <a:gd name="T9" fmla="*/ 21185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2" y="32"/>
                      </a:moveTo>
                      <a:cubicBezTo>
                        <a:pt x="39" y="25"/>
                        <a:pt x="39" y="14"/>
                        <a:pt x="32" y="7"/>
                      </a:cubicBezTo>
                      <a:cubicBezTo>
                        <a:pt x="25" y="0"/>
                        <a:pt x="14" y="0"/>
                        <a:pt x="7" y="7"/>
                      </a:cubicBezTo>
                      <a:cubicBezTo>
                        <a:pt x="0" y="14"/>
                        <a:pt x="0" y="25"/>
                        <a:pt x="7" y="32"/>
                      </a:cubicBezTo>
                      <a:cubicBezTo>
                        <a:pt x="14" y="39"/>
                        <a:pt x="25" y="39"/>
                        <a:pt x="32" y="32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8" name="Freeform 159">
                  <a:extLst>
                    <a:ext uri="{FF2B5EF4-FFF2-40B4-BE49-F238E27FC236}">
                      <a16:creationId xmlns:a16="http://schemas.microsoft.com/office/drawing/2014/main" id="{9F151D19-B790-4115-B724-6ADE27F4437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97507" y="2675102"/>
                  <a:ext cx="31557" cy="31557"/>
                </a:xfrm>
                <a:custGeom>
                  <a:avLst/>
                  <a:gdLst>
                    <a:gd name="T0" fmla="*/ 25877 w 50"/>
                    <a:gd name="T1" fmla="*/ 25988 h 51"/>
                    <a:gd name="T2" fmla="*/ 25877 w 50"/>
                    <a:gd name="T3" fmla="*/ 5569 h 51"/>
                    <a:gd name="T4" fmla="*/ 5680 w 50"/>
                    <a:gd name="T5" fmla="*/ 5569 h 51"/>
                    <a:gd name="T6" fmla="*/ 5680 w 50"/>
                    <a:gd name="T7" fmla="*/ 25988 h 51"/>
                    <a:gd name="T8" fmla="*/ 25877 w 50"/>
                    <a:gd name="T9" fmla="*/ 2598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0" h="51">
                      <a:moveTo>
                        <a:pt x="41" y="42"/>
                      </a:moveTo>
                      <a:cubicBezTo>
                        <a:pt x="50" y="33"/>
                        <a:pt x="50" y="18"/>
                        <a:pt x="41" y="9"/>
                      </a:cubicBezTo>
                      <a:cubicBezTo>
                        <a:pt x="33" y="1"/>
                        <a:pt x="18" y="0"/>
                        <a:pt x="9" y="9"/>
                      </a:cubicBezTo>
                      <a:cubicBezTo>
                        <a:pt x="0" y="18"/>
                        <a:pt x="0" y="33"/>
                        <a:pt x="9" y="42"/>
                      </a:cubicBezTo>
                      <a:cubicBezTo>
                        <a:pt x="18" y="51"/>
                        <a:pt x="32" y="51"/>
                        <a:pt x="41" y="42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09" name="Oval 160">
                  <a:extLst>
                    <a:ext uri="{FF2B5EF4-FFF2-40B4-BE49-F238E27FC236}">
                      <a16:creationId xmlns:a16="http://schemas.microsoft.com/office/drawing/2014/main" id="{BCF1DD34-32AC-46A5-8F25-E07B60E5A1A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65952" y="2505849"/>
                  <a:ext cx="14344" cy="14344"/>
                </a:xfrm>
                <a:prstGeom prst="ellipse">
                  <a:avLst/>
                </a:pr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10" name="Oval 161">
                  <a:extLst>
                    <a:ext uri="{FF2B5EF4-FFF2-40B4-BE49-F238E27FC236}">
                      <a16:creationId xmlns:a16="http://schemas.microsoft.com/office/drawing/2014/main" id="{193B731C-9A3D-4894-953D-F2FE0907EDA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60214" y="2531667"/>
                  <a:ext cx="22950" cy="20082"/>
                </a:xfrm>
                <a:prstGeom prst="ellipse">
                  <a:avLst/>
                </a:pr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75911" name="Freeform 162">
                  <a:extLst>
                    <a:ext uri="{FF2B5EF4-FFF2-40B4-BE49-F238E27FC236}">
                      <a16:creationId xmlns:a16="http://schemas.microsoft.com/office/drawing/2014/main" id="{F89B92DF-0320-4F44-976C-AA00EA2CC4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57345" y="2563223"/>
                  <a:ext cx="28687" cy="25819"/>
                </a:xfrm>
                <a:custGeom>
                  <a:avLst/>
                  <a:gdLst>
                    <a:gd name="T0" fmla="*/ 14344 w 46"/>
                    <a:gd name="T1" fmla="*/ 0 h 46"/>
                    <a:gd name="T2" fmla="*/ 28687 w 46"/>
                    <a:gd name="T3" fmla="*/ 12909 h 46"/>
                    <a:gd name="T4" fmla="*/ 14344 w 46"/>
                    <a:gd name="T5" fmla="*/ 25819 h 46"/>
                    <a:gd name="T6" fmla="*/ 0 w 46"/>
                    <a:gd name="T7" fmla="*/ 12909 h 46"/>
                    <a:gd name="T8" fmla="*/ 14344 w 46"/>
                    <a:gd name="T9" fmla="*/ 0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36" y="0"/>
                        <a:pt x="46" y="11"/>
                        <a:pt x="46" y="23"/>
                      </a:cubicBezTo>
                      <a:cubicBezTo>
                        <a:pt x="46" y="36"/>
                        <a:pt x="35" y="46"/>
                        <a:pt x="23" y="46"/>
                      </a:cubicBezTo>
                      <a:cubicBezTo>
                        <a:pt x="10" y="46"/>
                        <a:pt x="0" y="36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2" name="Freeform 163">
                  <a:extLst>
                    <a:ext uri="{FF2B5EF4-FFF2-40B4-BE49-F238E27FC236}">
                      <a16:creationId xmlns:a16="http://schemas.microsoft.com/office/drawing/2014/main" id="{8F45F2DB-7C62-46CA-9D8E-4FB1517953A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0132" y="2603385"/>
                  <a:ext cx="63111" cy="68849"/>
                </a:xfrm>
                <a:custGeom>
                  <a:avLst/>
                  <a:gdLst>
                    <a:gd name="T0" fmla="*/ 57596 w 103"/>
                    <a:gd name="T1" fmla="*/ 25969 h 114"/>
                    <a:gd name="T2" fmla="*/ 41666 w 103"/>
                    <a:gd name="T3" fmla="*/ 64017 h 114"/>
                    <a:gd name="T4" fmla="*/ 5515 w 103"/>
                    <a:gd name="T5" fmla="*/ 42880 h 114"/>
                    <a:gd name="T6" fmla="*/ 21445 w 103"/>
                    <a:gd name="T7" fmla="*/ 4832 h 114"/>
                    <a:gd name="T8" fmla="*/ 57596 w 103"/>
                    <a:gd name="T9" fmla="*/ 25969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3" h="114">
                      <a:moveTo>
                        <a:pt x="94" y="43"/>
                      </a:moveTo>
                      <a:cubicBezTo>
                        <a:pt x="103" y="70"/>
                        <a:pt x="92" y="98"/>
                        <a:pt x="68" y="106"/>
                      </a:cubicBezTo>
                      <a:cubicBezTo>
                        <a:pt x="45" y="114"/>
                        <a:pt x="18" y="98"/>
                        <a:pt x="9" y="71"/>
                      </a:cubicBezTo>
                      <a:cubicBezTo>
                        <a:pt x="0" y="44"/>
                        <a:pt x="12" y="16"/>
                        <a:pt x="35" y="8"/>
                      </a:cubicBezTo>
                      <a:cubicBezTo>
                        <a:pt x="58" y="0"/>
                        <a:pt x="85" y="16"/>
                        <a:pt x="94" y="43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3" name="Freeform 164">
                  <a:extLst>
                    <a:ext uri="{FF2B5EF4-FFF2-40B4-BE49-F238E27FC236}">
                      <a16:creationId xmlns:a16="http://schemas.microsoft.com/office/drawing/2014/main" id="{766EECF3-6090-42C8-A645-316E4694AEF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8739" y="2611990"/>
                  <a:ext cx="45899" cy="51637"/>
                </a:xfrm>
                <a:custGeom>
                  <a:avLst/>
                  <a:gdLst>
                    <a:gd name="T0" fmla="*/ 41671 w 76"/>
                    <a:gd name="T1" fmla="*/ 19057 h 84"/>
                    <a:gd name="T2" fmla="*/ 30197 w 76"/>
                    <a:gd name="T3" fmla="*/ 47949 h 84"/>
                    <a:gd name="T4" fmla="*/ 3624 w 76"/>
                    <a:gd name="T5" fmla="*/ 32580 h 84"/>
                    <a:gd name="T6" fmla="*/ 15702 w 76"/>
                    <a:gd name="T7" fmla="*/ 3688 h 84"/>
                    <a:gd name="T8" fmla="*/ 41671 w 76"/>
                    <a:gd name="T9" fmla="*/ 19057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6" h="84">
                      <a:moveTo>
                        <a:pt x="69" y="31"/>
                      </a:moveTo>
                      <a:cubicBezTo>
                        <a:pt x="76" y="51"/>
                        <a:pt x="68" y="72"/>
                        <a:pt x="50" y="78"/>
                      </a:cubicBezTo>
                      <a:cubicBezTo>
                        <a:pt x="33" y="84"/>
                        <a:pt x="13" y="73"/>
                        <a:pt x="6" y="53"/>
                      </a:cubicBezTo>
                      <a:cubicBezTo>
                        <a:pt x="0" y="33"/>
                        <a:pt x="8" y="12"/>
                        <a:pt x="26" y="6"/>
                      </a:cubicBezTo>
                      <a:cubicBezTo>
                        <a:pt x="43" y="0"/>
                        <a:pt x="63" y="11"/>
                        <a:pt x="69" y="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4" name="Freeform 165">
                  <a:extLst>
                    <a:ext uri="{FF2B5EF4-FFF2-40B4-BE49-F238E27FC236}">
                      <a16:creationId xmlns:a16="http://schemas.microsoft.com/office/drawing/2014/main" id="{ECA7DC50-6026-40A2-894D-213A716CABE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2597" y="2577566"/>
                  <a:ext cx="71718" cy="34424"/>
                </a:xfrm>
                <a:custGeom>
                  <a:avLst/>
                  <a:gdLst>
                    <a:gd name="T0" fmla="*/ 17477 w 119"/>
                    <a:gd name="T1" fmla="*/ 0 h 56"/>
                    <a:gd name="T2" fmla="*/ 4219 w 119"/>
                    <a:gd name="T3" fmla="*/ 6147 h 56"/>
                    <a:gd name="T4" fmla="*/ 18080 w 119"/>
                    <a:gd name="T5" fmla="*/ 34424 h 56"/>
                    <a:gd name="T6" fmla="*/ 13861 w 119"/>
                    <a:gd name="T7" fmla="*/ 22744 h 56"/>
                    <a:gd name="T8" fmla="*/ 13861 w 119"/>
                    <a:gd name="T9" fmla="*/ 22744 h 56"/>
                    <a:gd name="T10" fmla="*/ 9040 w 119"/>
                    <a:gd name="T11" fmla="*/ 12909 h 56"/>
                    <a:gd name="T12" fmla="*/ 16272 w 119"/>
                    <a:gd name="T13" fmla="*/ 7991 h 56"/>
                    <a:gd name="T14" fmla="*/ 18683 w 119"/>
                    <a:gd name="T15" fmla="*/ 8606 h 56"/>
                    <a:gd name="T16" fmla="*/ 19888 w 119"/>
                    <a:gd name="T17" fmla="*/ 9221 h 56"/>
                    <a:gd name="T18" fmla="*/ 31942 w 119"/>
                    <a:gd name="T19" fmla="*/ 4303 h 56"/>
                    <a:gd name="T20" fmla="*/ 39174 w 119"/>
                    <a:gd name="T21" fmla="*/ 5532 h 56"/>
                    <a:gd name="T22" fmla="*/ 71718 w 119"/>
                    <a:gd name="T23" fmla="*/ 15983 h 56"/>
                    <a:gd name="T24" fmla="*/ 17477 w 119"/>
                    <a:gd name="T25" fmla="*/ 0 h 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19" h="56">
                      <a:moveTo>
                        <a:pt x="29" y="0"/>
                      </a:moveTo>
                      <a:cubicBezTo>
                        <a:pt x="18" y="0"/>
                        <a:pt x="10" y="3"/>
                        <a:pt x="7" y="10"/>
                      </a:cubicBezTo>
                      <a:cubicBezTo>
                        <a:pt x="0" y="26"/>
                        <a:pt x="12" y="43"/>
                        <a:pt x="30" y="56"/>
                      </a:cubicBezTo>
                      <a:cubicBezTo>
                        <a:pt x="26" y="51"/>
                        <a:pt x="23" y="44"/>
                        <a:pt x="23" y="37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16" y="35"/>
                        <a:pt x="13" y="28"/>
                        <a:pt x="15" y="21"/>
                      </a:cubicBezTo>
                      <a:cubicBezTo>
                        <a:pt x="17" y="16"/>
                        <a:pt x="22" y="13"/>
                        <a:pt x="27" y="13"/>
                      </a:cubicBezTo>
                      <a:cubicBezTo>
                        <a:pt x="28" y="13"/>
                        <a:pt x="30" y="14"/>
                        <a:pt x="31" y="14"/>
                      </a:cubicBezTo>
                      <a:cubicBezTo>
                        <a:pt x="32" y="14"/>
                        <a:pt x="32" y="15"/>
                        <a:pt x="33" y="15"/>
                      </a:cubicBezTo>
                      <a:cubicBezTo>
                        <a:pt x="38" y="10"/>
                        <a:pt x="46" y="7"/>
                        <a:pt x="53" y="7"/>
                      </a:cubicBezTo>
                      <a:cubicBezTo>
                        <a:pt x="57" y="7"/>
                        <a:pt x="61" y="7"/>
                        <a:pt x="65" y="9"/>
                      </a:cubicBezTo>
                      <a:cubicBezTo>
                        <a:pt x="119" y="26"/>
                        <a:pt x="119" y="26"/>
                        <a:pt x="119" y="26"/>
                      </a:cubicBezTo>
                      <a:cubicBezTo>
                        <a:pt x="89" y="14"/>
                        <a:pt x="52" y="0"/>
                        <a:pt x="29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5" name="Freeform 166">
                  <a:extLst>
                    <a:ext uri="{FF2B5EF4-FFF2-40B4-BE49-F238E27FC236}">
                      <a16:creationId xmlns:a16="http://schemas.microsoft.com/office/drawing/2014/main" id="{0D2CAE13-DF33-4699-B0A5-4B92CD323DB5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54071" y="2583303"/>
                  <a:ext cx="86061" cy="45899"/>
                </a:xfrm>
                <a:custGeom>
                  <a:avLst/>
                  <a:gdLst>
                    <a:gd name="T0" fmla="*/ 28286 w 143"/>
                    <a:gd name="T1" fmla="*/ 31188 h 78"/>
                    <a:gd name="T2" fmla="*/ 24675 w 143"/>
                    <a:gd name="T3" fmla="*/ 30011 h 78"/>
                    <a:gd name="T4" fmla="*/ 18055 w 143"/>
                    <a:gd name="T5" fmla="*/ 16477 h 78"/>
                    <a:gd name="T6" fmla="*/ 28286 w 143"/>
                    <a:gd name="T7" fmla="*/ 10004 h 78"/>
                    <a:gd name="T8" fmla="*/ 31897 w 143"/>
                    <a:gd name="T9" fmla="*/ 10592 h 78"/>
                    <a:gd name="T10" fmla="*/ 38517 w 143"/>
                    <a:gd name="T11" fmla="*/ 24126 h 78"/>
                    <a:gd name="T12" fmla="*/ 28286 w 143"/>
                    <a:gd name="T13" fmla="*/ 31188 h 78"/>
                    <a:gd name="T14" fmla="*/ 18055 w 143"/>
                    <a:gd name="T15" fmla="*/ 0 h 78"/>
                    <a:gd name="T16" fmla="*/ 6018 w 143"/>
                    <a:gd name="T17" fmla="*/ 4708 h 78"/>
                    <a:gd name="T18" fmla="*/ 9027 w 143"/>
                    <a:gd name="T19" fmla="*/ 13534 h 78"/>
                    <a:gd name="T20" fmla="*/ 2407 w 143"/>
                    <a:gd name="T21" fmla="*/ 18242 h 78"/>
                    <a:gd name="T22" fmla="*/ 0 w 143"/>
                    <a:gd name="T23" fmla="*/ 17653 h 78"/>
                    <a:gd name="T24" fmla="*/ 4213 w 143"/>
                    <a:gd name="T25" fmla="*/ 28834 h 78"/>
                    <a:gd name="T26" fmla="*/ 47544 w 143"/>
                    <a:gd name="T27" fmla="*/ 45899 h 78"/>
                    <a:gd name="T28" fmla="*/ 49350 w 143"/>
                    <a:gd name="T29" fmla="*/ 45311 h 78"/>
                    <a:gd name="T30" fmla="*/ 55368 w 143"/>
                    <a:gd name="T31" fmla="*/ 44722 h 78"/>
                    <a:gd name="T32" fmla="*/ 47544 w 143"/>
                    <a:gd name="T33" fmla="*/ 27657 h 78"/>
                    <a:gd name="T34" fmla="*/ 60784 w 143"/>
                    <a:gd name="T35" fmla="*/ 18830 h 78"/>
                    <a:gd name="T36" fmla="*/ 65599 w 143"/>
                    <a:gd name="T37" fmla="*/ 19419 h 78"/>
                    <a:gd name="T38" fmla="*/ 74024 w 143"/>
                    <a:gd name="T39" fmla="*/ 34718 h 78"/>
                    <a:gd name="T40" fmla="*/ 86061 w 143"/>
                    <a:gd name="T41" fmla="*/ 24715 h 78"/>
                    <a:gd name="T42" fmla="*/ 57775 w 143"/>
                    <a:gd name="T43" fmla="*/ 11181 h 78"/>
                    <a:gd name="T44" fmla="*/ 25277 w 143"/>
                    <a:gd name="T45" fmla="*/ 1177 h 78"/>
                    <a:gd name="T46" fmla="*/ 18055 w 143"/>
                    <a:gd name="T47" fmla="*/ 0 h 7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43" h="78">
                      <a:moveTo>
                        <a:pt x="47" y="53"/>
                      </a:moveTo>
                      <a:cubicBezTo>
                        <a:pt x="45" y="53"/>
                        <a:pt x="43" y="52"/>
                        <a:pt x="41" y="51"/>
                      </a:cubicBezTo>
                      <a:cubicBezTo>
                        <a:pt x="31" y="48"/>
                        <a:pt x="26" y="38"/>
                        <a:pt x="30" y="28"/>
                      </a:cubicBezTo>
                      <a:cubicBezTo>
                        <a:pt x="33" y="21"/>
                        <a:pt x="40" y="17"/>
                        <a:pt x="47" y="17"/>
                      </a:cubicBezTo>
                      <a:cubicBezTo>
                        <a:pt x="49" y="17"/>
                        <a:pt x="51" y="17"/>
                        <a:pt x="53" y="18"/>
                      </a:cubicBezTo>
                      <a:cubicBezTo>
                        <a:pt x="62" y="21"/>
                        <a:pt x="67" y="32"/>
                        <a:pt x="64" y="41"/>
                      </a:cubicBezTo>
                      <a:cubicBezTo>
                        <a:pt x="61" y="48"/>
                        <a:pt x="54" y="53"/>
                        <a:pt x="47" y="53"/>
                      </a:cubicBezTo>
                      <a:moveTo>
                        <a:pt x="30" y="0"/>
                      </a:moveTo>
                      <a:cubicBezTo>
                        <a:pt x="23" y="0"/>
                        <a:pt x="15" y="3"/>
                        <a:pt x="10" y="8"/>
                      </a:cubicBezTo>
                      <a:cubicBezTo>
                        <a:pt x="15" y="11"/>
                        <a:pt x="17" y="17"/>
                        <a:pt x="15" y="23"/>
                      </a:cubicBezTo>
                      <a:cubicBezTo>
                        <a:pt x="13" y="28"/>
                        <a:pt x="9" y="31"/>
                        <a:pt x="4" y="31"/>
                      </a:cubicBezTo>
                      <a:cubicBezTo>
                        <a:pt x="3" y="31"/>
                        <a:pt x="1" y="31"/>
                        <a:pt x="0" y="30"/>
                      </a:cubicBezTo>
                      <a:cubicBezTo>
                        <a:pt x="0" y="37"/>
                        <a:pt x="3" y="44"/>
                        <a:pt x="7" y="49"/>
                      </a:cubicBezTo>
                      <a:cubicBezTo>
                        <a:pt x="30" y="66"/>
                        <a:pt x="61" y="78"/>
                        <a:pt x="79" y="78"/>
                      </a:cubicBezTo>
                      <a:cubicBezTo>
                        <a:pt x="80" y="78"/>
                        <a:pt x="81" y="78"/>
                        <a:pt x="82" y="77"/>
                      </a:cubicBezTo>
                      <a:cubicBezTo>
                        <a:pt x="85" y="77"/>
                        <a:pt x="89" y="76"/>
                        <a:pt x="92" y="76"/>
                      </a:cubicBezTo>
                      <a:cubicBezTo>
                        <a:pt x="80" y="71"/>
                        <a:pt x="75" y="58"/>
                        <a:pt x="79" y="47"/>
                      </a:cubicBezTo>
                      <a:cubicBezTo>
                        <a:pt x="83" y="37"/>
                        <a:pt x="91" y="32"/>
                        <a:pt x="101" y="32"/>
                      </a:cubicBezTo>
                      <a:cubicBezTo>
                        <a:pt x="103" y="32"/>
                        <a:pt x="106" y="32"/>
                        <a:pt x="109" y="33"/>
                      </a:cubicBezTo>
                      <a:cubicBezTo>
                        <a:pt x="119" y="37"/>
                        <a:pt x="125" y="48"/>
                        <a:pt x="123" y="59"/>
                      </a:cubicBezTo>
                      <a:cubicBezTo>
                        <a:pt x="135" y="50"/>
                        <a:pt x="143" y="42"/>
                        <a:pt x="143" y="42"/>
                      </a:cubicBezTo>
                      <a:cubicBezTo>
                        <a:pt x="143" y="42"/>
                        <a:pt x="122" y="31"/>
                        <a:pt x="96" y="19"/>
                      </a:cubicBezTo>
                      <a:cubicBezTo>
                        <a:pt x="42" y="2"/>
                        <a:pt x="42" y="2"/>
                        <a:pt x="42" y="2"/>
                      </a:cubicBezTo>
                      <a:cubicBezTo>
                        <a:pt x="38" y="0"/>
                        <a:pt x="34" y="0"/>
                        <a:pt x="30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6" name="Freeform 167">
                  <a:extLst>
                    <a:ext uri="{FF2B5EF4-FFF2-40B4-BE49-F238E27FC236}">
                      <a16:creationId xmlns:a16="http://schemas.microsoft.com/office/drawing/2014/main" id="{531641C0-4C53-4FE1-B76E-66C29363586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8334" y="2586173"/>
                  <a:ext cx="17212" cy="14344"/>
                </a:xfrm>
                <a:custGeom>
                  <a:avLst/>
                  <a:gdLst>
                    <a:gd name="T0" fmla="*/ 8925 w 27"/>
                    <a:gd name="T1" fmla="*/ 0 h 25"/>
                    <a:gd name="T2" fmla="*/ 1275 w 27"/>
                    <a:gd name="T3" fmla="*/ 4590 h 25"/>
                    <a:gd name="T4" fmla="*/ 6375 w 27"/>
                    <a:gd name="T5" fmla="*/ 13770 h 25"/>
                    <a:gd name="T6" fmla="*/ 6375 w 27"/>
                    <a:gd name="T7" fmla="*/ 13770 h 25"/>
                    <a:gd name="T8" fmla="*/ 8925 w 27"/>
                    <a:gd name="T9" fmla="*/ 14344 h 25"/>
                    <a:gd name="T10" fmla="*/ 15937 w 27"/>
                    <a:gd name="T11" fmla="*/ 9754 h 25"/>
                    <a:gd name="T12" fmla="*/ 12750 w 27"/>
                    <a:gd name="T13" fmla="*/ 1148 h 25"/>
                    <a:gd name="T14" fmla="*/ 11475 w 27"/>
                    <a:gd name="T15" fmla="*/ 574 h 25"/>
                    <a:gd name="T16" fmla="*/ 8925 w 27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" h="25">
                      <a:moveTo>
                        <a:pt x="14" y="0"/>
                      </a:moveTo>
                      <a:cubicBezTo>
                        <a:pt x="9" y="0"/>
                        <a:pt x="4" y="3"/>
                        <a:pt x="2" y="8"/>
                      </a:cubicBezTo>
                      <a:cubicBezTo>
                        <a:pt x="0" y="15"/>
                        <a:pt x="3" y="22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1" y="25"/>
                        <a:pt x="13" y="25"/>
                        <a:pt x="14" y="25"/>
                      </a:cubicBezTo>
                      <a:cubicBezTo>
                        <a:pt x="19" y="25"/>
                        <a:pt x="23" y="22"/>
                        <a:pt x="25" y="17"/>
                      </a:cubicBezTo>
                      <a:cubicBezTo>
                        <a:pt x="27" y="11"/>
                        <a:pt x="25" y="5"/>
                        <a:pt x="20" y="2"/>
                      </a:cubicBezTo>
                      <a:cubicBezTo>
                        <a:pt x="19" y="2"/>
                        <a:pt x="19" y="1"/>
                        <a:pt x="18" y="1"/>
                      </a:cubicBezTo>
                      <a:cubicBezTo>
                        <a:pt x="17" y="1"/>
                        <a:pt x="15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7" name="Freeform 168">
                  <a:extLst>
                    <a:ext uri="{FF2B5EF4-FFF2-40B4-BE49-F238E27FC236}">
                      <a16:creationId xmlns:a16="http://schemas.microsoft.com/office/drawing/2014/main" id="{B526144C-4C11-4141-A61B-331F6FF1D9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1284" y="2591910"/>
                  <a:ext cx="25819" cy="22950"/>
                </a:xfrm>
                <a:custGeom>
                  <a:avLst/>
                  <a:gdLst>
                    <a:gd name="T0" fmla="*/ 13224 w 41"/>
                    <a:gd name="T1" fmla="*/ 0 h 36"/>
                    <a:gd name="T2" fmla="*/ 2519 w 41"/>
                    <a:gd name="T3" fmla="*/ 7013 h 36"/>
                    <a:gd name="T4" fmla="*/ 9446 w 41"/>
                    <a:gd name="T5" fmla="*/ 21675 h 36"/>
                    <a:gd name="T6" fmla="*/ 13224 w 41"/>
                    <a:gd name="T7" fmla="*/ 22950 h 36"/>
                    <a:gd name="T8" fmla="*/ 23930 w 41"/>
                    <a:gd name="T9" fmla="*/ 15300 h 36"/>
                    <a:gd name="T10" fmla="*/ 17003 w 41"/>
                    <a:gd name="T11" fmla="*/ 638 h 36"/>
                    <a:gd name="T12" fmla="*/ 13224 w 41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1" h="36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1"/>
                        <a:pt x="15" y="34"/>
                      </a:cubicBezTo>
                      <a:cubicBezTo>
                        <a:pt x="17" y="35"/>
                        <a:pt x="19" y="36"/>
                        <a:pt x="21" y="36"/>
                      </a:cubicBezTo>
                      <a:cubicBezTo>
                        <a:pt x="28" y="36"/>
                        <a:pt x="35" y="31"/>
                        <a:pt x="38" y="24"/>
                      </a:cubicBezTo>
                      <a:cubicBezTo>
                        <a:pt x="41" y="15"/>
                        <a:pt x="36" y="4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8" name="Freeform 169">
                  <a:extLst>
                    <a:ext uri="{FF2B5EF4-FFF2-40B4-BE49-F238E27FC236}">
                      <a16:creationId xmlns:a16="http://schemas.microsoft.com/office/drawing/2014/main" id="{BFEE4989-4927-4A27-8AD3-EE55135ED5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9971" y="2603385"/>
                  <a:ext cx="31557" cy="25819"/>
                </a:xfrm>
                <a:custGeom>
                  <a:avLst/>
                  <a:gdLst>
                    <a:gd name="T0" fmla="*/ 16410 w 50"/>
                    <a:gd name="T1" fmla="*/ 0 h 44"/>
                    <a:gd name="T2" fmla="*/ 2525 w 50"/>
                    <a:gd name="T3" fmla="*/ 8802 h 44"/>
                    <a:gd name="T4" fmla="*/ 10729 w 50"/>
                    <a:gd name="T5" fmla="*/ 25819 h 44"/>
                    <a:gd name="T6" fmla="*/ 30295 w 50"/>
                    <a:gd name="T7" fmla="*/ 15843 h 44"/>
                    <a:gd name="T8" fmla="*/ 21459 w 50"/>
                    <a:gd name="T9" fmla="*/ 587 h 44"/>
                    <a:gd name="T10" fmla="*/ 16410 w 50"/>
                    <a:gd name="T11" fmla="*/ 0 h 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0" h="44">
                      <a:moveTo>
                        <a:pt x="26" y="0"/>
                      </a:moveTo>
                      <a:cubicBezTo>
                        <a:pt x="16" y="0"/>
                        <a:pt x="8" y="5"/>
                        <a:pt x="4" y="15"/>
                      </a:cubicBezTo>
                      <a:cubicBezTo>
                        <a:pt x="0" y="26"/>
                        <a:pt x="5" y="39"/>
                        <a:pt x="17" y="44"/>
                      </a:cubicBezTo>
                      <a:cubicBezTo>
                        <a:pt x="28" y="40"/>
                        <a:pt x="39" y="33"/>
                        <a:pt x="48" y="27"/>
                      </a:cubicBezTo>
                      <a:cubicBezTo>
                        <a:pt x="50" y="16"/>
                        <a:pt x="44" y="5"/>
                        <a:pt x="34" y="1"/>
                      </a:cubicBezTo>
                      <a:cubicBezTo>
                        <a:pt x="31" y="0"/>
                        <a:pt x="28" y="0"/>
                        <a:pt x="26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19" name="Freeform 170">
                  <a:extLst>
                    <a:ext uri="{FF2B5EF4-FFF2-40B4-BE49-F238E27FC236}">
                      <a16:creationId xmlns:a16="http://schemas.microsoft.com/office/drawing/2014/main" id="{30332893-32AE-4B97-835A-860E5EB188C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68416" y="2695184"/>
                  <a:ext cx="28687" cy="45899"/>
                </a:xfrm>
                <a:custGeom>
                  <a:avLst/>
                  <a:gdLst>
                    <a:gd name="T0" fmla="*/ 24684 w 43"/>
                    <a:gd name="T1" fmla="*/ 44087 h 76"/>
                    <a:gd name="T2" fmla="*/ 24017 w 43"/>
                    <a:gd name="T3" fmla="*/ 44691 h 76"/>
                    <a:gd name="T4" fmla="*/ 26018 w 43"/>
                    <a:gd name="T5" fmla="*/ 44087 h 76"/>
                    <a:gd name="T6" fmla="*/ 24684 w 43"/>
                    <a:gd name="T7" fmla="*/ 44087 h 76"/>
                    <a:gd name="T8" fmla="*/ 28687 w 43"/>
                    <a:gd name="T9" fmla="*/ 0 h 76"/>
                    <a:gd name="T10" fmla="*/ 4003 w 43"/>
                    <a:gd name="T11" fmla="*/ 41068 h 76"/>
                    <a:gd name="T12" fmla="*/ 11341 w 43"/>
                    <a:gd name="T13" fmla="*/ 45899 h 76"/>
                    <a:gd name="T14" fmla="*/ 11341 w 43"/>
                    <a:gd name="T15" fmla="*/ 35632 h 76"/>
                    <a:gd name="T16" fmla="*/ 13343 w 43"/>
                    <a:gd name="T17" fmla="*/ 34424 h 76"/>
                    <a:gd name="T18" fmla="*/ 18013 w 43"/>
                    <a:gd name="T19" fmla="*/ 13890 h 76"/>
                    <a:gd name="T20" fmla="*/ 28687 w 43"/>
                    <a:gd name="T21" fmla="*/ 0 h 7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3" h="76">
                      <a:moveTo>
                        <a:pt x="37" y="73"/>
                      </a:moveTo>
                      <a:cubicBezTo>
                        <a:pt x="37" y="73"/>
                        <a:pt x="37" y="74"/>
                        <a:pt x="36" y="74"/>
                      </a:cubicBezTo>
                      <a:cubicBezTo>
                        <a:pt x="37" y="74"/>
                        <a:pt x="38" y="74"/>
                        <a:pt x="39" y="73"/>
                      </a:cubicBezTo>
                      <a:cubicBezTo>
                        <a:pt x="39" y="73"/>
                        <a:pt x="38" y="73"/>
                        <a:pt x="37" y="73"/>
                      </a:cubicBezTo>
                      <a:moveTo>
                        <a:pt x="43" y="0"/>
                      </a:moveTo>
                      <a:cubicBezTo>
                        <a:pt x="20" y="25"/>
                        <a:pt x="0" y="53"/>
                        <a:pt x="6" y="68"/>
                      </a:cubicBezTo>
                      <a:cubicBezTo>
                        <a:pt x="8" y="73"/>
                        <a:pt x="12" y="75"/>
                        <a:pt x="17" y="76"/>
                      </a:cubicBezTo>
                      <a:cubicBezTo>
                        <a:pt x="12" y="72"/>
                        <a:pt x="12" y="64"/>
                        <a:pt x="17" y="59"/>
                      </a:cubicBezTo>
                      <a:cubicBezTo>
                        <a:pt x="18" y="58"/>
                        <a:pt x="19" y="57"/>
                        <a:pt x="20" y="57"/>
                      </a:cubicBezTo>
                      <a:cubicBezTo>
                        <a:pt x="16" y="46"/>
                        <a:pt x="18" y="32"/>
                        <a:pt x="27" y="23"/>
                      </a:cubicBezTo>
                      <a:cubicBezTo>
                        <a:pt x="43" y="0"/>
                        <a:pt x="43" y="0"/>
                        <a:pt x="43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0" name="Freeform 171">
                  <a:extLst>
                    <a:ext uri="{FF2B5EF4-FFF2-40B4-BE49-F238E27FC236}">
                      <a16:creationId xmlns:a16="http://schemas.microsoft.com/office/drawing/2014/main" id="{E45E1D97-18D4-4960-B1E2-7EE65143402C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79891" y="2663627"/>
                  <a:ext cx="63111" cy="74586"/>
                </a:xfrm>
                <a:custGeom>
                  <a:avLst/>
                  <a:gdLst>
                    <a:gd name="T0" fmla="*/ 25006 w 106"/>
                    <a:gd name="T1" fmla="*/ 62840 h 127"/>
                    <a:gd name="T2" fmla="*/ 17862 w 106"/>
                    <a:gd name="T3" fmla="*/ 59904 h 127"/>
                    <a:gd name="T4" fmla="*/ 17862 w 106"/>
                    <a:gd name="T5" fmla="*/ 45221 h 127"/>
                    <a:gd name="T6" fmla="*/ 25006 w 106"/>
                    <a:gd name="T7" fmla="*/ 41698 h 127"/>
                    <a:gd name="T8" fmla="*/ 32746 w 106"/>
                    <a:gd name="T9" fmla="*/ 45221 h 127"/>
                    <a:gd name="T10" fmla="*/ 32746 w 106"/>
                    <a:gd name="T11" fmla="*/ 59904 h 127"/>
                    <a:gd name="T12" fmla="*/ 25006 w 106"/>
                    <a:gd name="T13" fmla="*/ 62840 h 127"/>
                    <a:gd name="T14" fmla="*/ 50012 w 106"/>
                    <a:gd name="T15" fmla="*/ 0 h 127"/>
                    <a:gd name="T16" fmla="*/ 16075 w 106"/>
                    <a:gd name="T17" fmla="*/ 31714 h 127"/>
                    <a:gd name="T18" fmla="*/ 6549 w 106"/>
                    <a:gd name="T19" fmla="*/ 45221 h 127"/>
                    <a:gd name="T20" fmla="*/ 2382 w 106"/>
                    <a:gd name="T21" fmla="*/ 65189 h 127"/>
                    <a:gd name="T22" fmla="*/ 5954 w 106"/>
                    <a:gd name="T23" fmla="*/ 64602 h 127"/>
                    <a:gd name="T24" fmla="*/ 11312 w 106"/>
                    <a:gd name="T25" fmla="*/ 66364 h 127"/>
                    <a:gd name="T26" fmla="*/ 12503 w 106"/>
                    <a:gd name="T27" fmla="*/ 74586 h 127"/>
                    <a:gd name="T28" fmla="*/ 13694 w 106"/>
                    <a:gd name="T29" fmla="*/ 74586 h 127"/>
                    <a:gd name="T30" fmla="*/ 63111 w 106"/>
                    <a:gd name="T31" fmla="*/ 35825 h 127"/>
                    <a:gd name="T32" fmla="*/ 63111 w 106"/>
                    <a:gd name="T33" fmla="*/ 27603 h 127"/>
                    <a:gd name="T34" fmla="*/ 58943 w 106"/>
                    <a:gd name="T35" fmla="*/ 38174 h 127"/>
                    <a:gd name="T36" fmla="*/ 49417 w 106"/>
                    <a:gd name="T37" fmla="*/ 42285 h 127"/>
                    <a:gd name="T38" fmla="*/ 39891 w 106"/>
                    <a:gd name="T39" fmla="*/ 38174 h 127"/>
                    <a:gd name="T40" fmla="*/ 39891 w 106"/>
                    <a:gd name="T41" fmla="*/ 18793 h 127"/>
                    <a:gd name="T42" fmla="*/ 49417 w 106"/>
                    <a:gd name="T43" fmla="*/ 15270 h 127"/>
                    <a:gd name="T44" fmla="*/ 58943 w 106"/>
                    <a:gd name="T45" fmla="*/ 18793 h 127"/>
                    <a:gd name="T46" fmla="*/ 62516 w 106"/>
                    <a:gd name="T47" fmla="*/ 24666 h 127"/>
                    <a:gd name="T48" fmla="*/ 50012 w 106"/>
                    <a:gd name="T49" fmla="*/ 0 h 12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06" h="127">
                      <a:moveTo>
                        <a:pt x="42" y="107"/>
                      </a:moveTo>
                      <a:cubicBezTo>
                        <a:pt x="38" y="107"/>
                        <a:pt x="33" y="106"/>
                        <a:pt x="30" y="102"/>
                      </a:cubicBezTo>
                      <a:cubicBezTo>
                        <a:pt x="23" y="95"/>
                        <a:pt x="23" y="84"/>
                        <a:pt x="30" y="77"/>
                      </a:cubicBezTo>
                      <a:cubicBezTo>
                        <a:pt x="33" y="73"/>
                        <a:pt x="38" y="71"/>
                        <a:pt x="42" y="71"/>
                      </a:cubicBezTo>
                      <a:cubicBezTo>
                        <a:pt x="47" y="71"/>
                        <a:pt x="52" y="73"/>
                        <a:pt x="55" y="77"/>
                      </a:cubicBezTo>
                      <a:cubicBezTo>
                        <a:pt x="62" y="84"/>
                        <a:pt x="62" y="95"/>
                        <a:pt x="55" y="102"/>
                      </a:cubicBezTo>
                      <a:cubicBezTo>
                        <a:pt x="52" y="106"/>
                        <a:pt x="47" y="107"/>
                        <a:pt x="42" y="107"/>
                      </a:cubicBezTo>
                      <a:moveTo>
                        <a:pt x="84" y="0"/>
                      </a:moveTo>
                      <a:cubicBezTo>
                        <a:pt x="84" y="0"/>
                        <a:pt x="53" y="25"/>
                        <a:pt x="27" y="54"/>
                      </a:cubicBez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2" y="86"/>
                        <a:pt x="0" y="100"/>
                        <a:pt x="4" y="111"/>
                      </a:cubicBezTo>
                      <a:cubicBezTo>
                        <a:pt x="6" y="110"/>
                        <a:pt x="8" y="110"/>
                        <a:pt x="10" y="110"/>
                      </a:cubicBezTo>
                      <a:cubicBezTo>
                        <a:pt x="13" y="110"/>
                        <a:pt x="16" y="111"/>
                        <a:pt x="19" y="113"/>
                      </a:cubicBezTo>
                      <a:cubicBezTo>
                        <a:pt x="22" y="117"/>
                        <a:pt x="23" y="122"/>
                        <a:pt x="21" y="127"/>
                      </a:cubicBezTo>
                      <a:cubicBezTo>
                        <a:pt x="22" y="127"/>
                        <a:pt x="23" y="127"/>
                        <a:pt x="23" y="127"/>
                      </a:cubicBezTo>
                      <a:cubicBezTo>
                        <a:pt x="57" y="116"/>
                        <a:pt x="103" y="79"/>
                        <a:pt x="106" y="61"/>
                      </a:cubicBezTo>
                      <a:cubicBezTo>
                        <a:pt x="106" y="56"/>
                        <a:pt x="106" y="51"/>
                        <a:pt x="106" y="47"/>
                      </a:cubicBezTo>
                      <a:cubicBezTo>
                        <a:pt x="106" y="53"/>
                        <a:pt x="104" y="60"/>
                        <a:pt x="99" y="65"/>
                      </a:cubicBezTo>
                      <a:cubicBezTo>
                        <a:pt x="95" y="69"/>
                        <a:pt x="89" y="72"/>
                        <a:pt x="83" y="72"/>
                      </a:cubicBezTo>
                      <a:cubicBezTo>
                        <a:pt x="77" y="72"/>
                        <a:pt x="71" y="69"/>
                        <a:pt x="67" y="65"/>
                      </a:cubicBezTo>
                      <a:cubicBezTo>
                        <a:pt x="58" y="56"/>
                        <a:pt x="58" y="41"/>
                        <a:pt x="67" y="32"/>
                      </a:cubicBezTo>
                      <a:cubicBezTo>
                        <a:pt x="71" y="28"/>
                        <a:pt x="77" y="26"/>
                        <a:pt x="83" y="26"/>
                      </a:cubicBezTo>
                      <a:cubicBezTo>
                        <a:pt x="89" y="26"/>
                        <a:pt x="94" y="28"/>
                        <a:pt x="99" y="32"/>
                      </a:cubicBezTo>
                      <a:cubicBezTo>
                        <a:pt x="102" y="35"/>
                        <a:pt x="104" y="39"/>
                        <a:pt x="105" y="42"/>
                      </a:cubicBezTo>
                      <a:cubicBezTo>
                        <a:pt x="100" y="20"/>
                        <a:pt x="84" y="0"/>
                        <a:pt x="84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1" name="Freeform 172">
                  <a:extLst>
                    <a:ext uri="{FF2B5EF4-FFF2-40B4-BE49-F238E27FC236}">
                      <a16:creationId xmlns:a16="http://schemas.microsoft.com/office/drawing/2014/main" id="{D6DA9D43-B38F-4A44-B1E4-6A16069043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7021" y="2729608"/>
                  <a:ext cx="17212" cy="11475"/>
                </a:xfrm>
                <a:custGeom>
                  <a:avLst/>
                  <a:gdLst>
                    <a:gd name="T0" fmla="*/ 8925 w 27"/>
                    <a:gd name="T1" fmla="*/ 0 h 21"/>
                    <a:gd name="T2" fmla="*/ 5100 w 27"/>
                    <a:gd name="T3" fmla="*/ 546 h 21"/>
                    <a:gd name="T4" fmla="*/ 3187 w 27"/>
                    <a:gd name="T5" fmla="*/ 1639 h 21"/>
                    <a:gd name="T6" fmla="*/ 3187 w 27"/>
                    <a:gd name="T7" fmla="*/ 10929 h 21"/>
                    <a:gd name="T8" fmla="*/ 6375 w 27"/>
                    <a:gd name="T9" fmla="*/ 11475 h 21"/>
                    <a:gd name="T10" fmla="*/ 15300 w 27"/>
                    <a:gd name="T11" fmla="*/ 9836 h 21"/>
                    <a:gd name="T12" fmla="*/ 15937 w 27"/>
                    <a:gd name="T13" fmla="*/ 9289 h 21"/>
                    <a:gd name="T14" fmla="*/ 14662 w 27"/>
                    <a:gd name="T15" fmla="*/ 1639 h 21"/>
                    <a:gd name="T16" fmla="*/ 8925 w 27"/>
                    <a:gd name="T17" fmla="*/ 0 h 2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" h="21">
                      <a:moveTo>
                        <a:pt x="14" y="0"/>
                      </a:moveTo>
                      <a:cubicBezTo>
                        <a:pt x="12" y="0"/>
                        <a:pt x="10" y="0"/>
                        <a:pt x="8" y="1"/>
                      </a:cubicBezTo>
                      <a:cubicBezTo>
                        <a:pt x="7" y="1"/>
                        <a:pt x="6" y="2"/>
                        <a:pt x="5" y="3"/>
                      </a:cubicBezTo>
                      <a:cubicBezTo>
                        <a:pt x="0" y="8"/>
                        <a:pt x="0" y="16"/>
                        <a:pt x="5" y="20"/>
                      </a:cubicBezTo>
                      <a:cubicBezTo>
                        <a:pt x="7" y="21"/>
                        <a:pt x="8" y="21"/>
                        <a:pt x="10" y="21"/>
                      </a:cubicBezTo>
                      <a:cubicBezTo>
                        <a:pt x="14" y="21"/>
                        <a:pt x="19" y="20"/>
                        <a:pt x="24" y="18"/>
                      </a:cubicBezTo>
                      <a:cubicBezTo>
                        <a:pt x="25" y="18"/>
                        <a:pt x="25" y="17"/>
                        <a:pt x="25" y="17"/>
                      </a:cubicBezTo>
                      <a:cubicBezTo>
                        <a:pt x="27" y="12"/>
                        <a:pt x="26" y="7"/>
                        <a:pt x="23" y="3"/>
                      </a:cubicBezTo>
                      <a:cubicBezTo>
                        <a:pt x="20" y="1"/>
                        <a:pt x="17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2" name="Freeform 173">
                  <a:extLst>
                    <a:ext uri="{FF2B5EF4-FFF2-40B4-BE49-F238E27FC236}">
                      <a16:creationId xmlns:a16="http://schemas.microsoft.com/office/drawing/2014/main" id="{F690B8F5-402A-4EAA-8B4B-44CF1D2BA9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4233" y="2706659"/>
                  <a:ext cx="22950" cy="20082"/>
                </a:xfrm>
                <a:custGeom>
                  <a:avLst/>
                  <a:gdLst>
                    <a:gd name="T0" fmla="*/ 11181 w 39"/>
                    <a:gd name="T1" fmla="*/ 0 h 36"/>
                    <a:gd name="T2" fmla="*/ 4119 w 39"/>
                    <a:gd name="T3" fmla="*/ 3347 h 36"/>
                    <a:gd name="T4" fmla="*/ 4119 w 39"/>
                    <a:gd name="T5" fmla="*/ 17293 h 36"/>
                    <a:gd name="T6" fmla="*/ 11181 w 39"/>
                    <a:gd name="T7" fmla="*/ 20082 h 36"/>
                    <a:gd name="T8" fmla="*/ 18831 w 39"/>
                    <a:gd name="T9" fmla="*/ 17293 h 36"/>
                    <a:gd name="T10" fmla="*/ 18831 w 39"/>
                    <a:gd name="T11" fmla="*/ 3347 h 36"/>
                    <a:gd name="T12" fmla="*/ 11181 w 39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" h="36">
                      <a:moveTo>
                        <a:pt x="19" y="0"/>
                      </a:moveTo>
                      <a:cubicBezTo>
                        <a:pt x="15" y="0"/>
                        <a:pt x="10" y="2"/>
                        <a:pt x="7" y="6"/>
                      </a:cubicBezTo>
                      <a:cubicBezTo>
                        <a:pt x="0" y="13"/>
                        <a:pt x="0" y="24"/>
                        <a:pt x="7" y="31"/>
                      </a:cubicBezTo>
                      <a:cubicBezTo>
                        <a:pt x="10" y="35"/>
                        <a:pt x="15" y="36"/>
                        <a:pt x="19" y="36"/>
                      </a:cubicBezTo>
                      <a:cubicBezTo>
                        <a:pt x="24" y="36"/>
                        <a:pt x="29" y="35"/>
                        <a:pt x="32" y="31"/>
                      </a:cubicBezTo>
                      <a:cubicBezTo>
                        <a:pt x="39" y="24"/>
                        <a:pt x="39" y="13"/>
                        <a:pt x="32" y="6"/>
                      </a:cubicBezTo>
                      <a:cubicBezTo>
                        <a:pt x="29" y="2"/>
                        <a:pt x="24" y="0"/>
                        <a:pt x="19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3" name="Freeform 174">
                  <a:extLst>
                    <a:ext uri="{FF2B5EF4-FFF2-40B4-BE49-F238E27FC236}">
                      <a16:creationId xmlns:a16="http://schemas.microsoft.com/office/drawing/2014/main" id="{0645E716-C2E9-4597-9975-916FD84A456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4315" y="2677971"/>
                  <a:ext cx="28687" cy="28687"/>
                </a:xfrm>
                <a:custGeom>
                  <a:avLst/>
                  <a:gdLst>
                    <a:gd name="T0" fmla="*/ 14941 w 48"/>
                    <a:gd name="T1" fmla="*/ 0 h 46"/>
                    <a:gd name="T2" fmla="*/ 5379 w 48"/>
                    <a:gd name="T3" fmla="*/ 3742 h 46"/>
                    <a:gd name="T4" fmla="*/ 5379 w 48"/>
                    <a:gd name="T5" fmla="*/ 24322 h 46"/>
                    <a:gd name="T6" fmla="*/ 14941 w 48"/>
                    <a:gd name="T7" fmla="*/ 28687 h 46"/>
                    <a:gd name="T8" fmla="*/ 24503 w 48"/>
                    <a:gd name="T9" fmla="*/ 24322 h 46"/>
                    <a:gd name="T10" fmla="*/ 28687 w 48"/>
                    <a:gd name="T11" fmla="*/ 13096 h 46"/>
                    <a:gd name="T12" fmla="*/ 28089 w 48"/>
                    <a:gd name="T13" fmla="*/ 9978 h 46"/>
                    <a:gd name="T14" fmla="*/ 24503 w 48"/>
                    <a:gd name="T15" fmla="*/ 3742 h 46"/>
                    <a:gd name="T16" fmla="*/ 14941 w 48"/>
                    <a:gd name="T17" fmla="*/ 0 h 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8" h="46">
                      <a:moveTo>
                        <a:pt x="25" y="0"/>
                      </a:moveTo>
                      <a:cubicBezTo>
                        <a:pt x="19" y="0"/>
                        <a:pt x="13" y="2"/>
                        <a:pt x="9" y="6"/>
                      </a:cubicBezTo>
                      <a:cubicBezTo>
                        <a:pt x="0" y="15"/>
                        <a:pt x="0" y="30"/>
                        <a:pt x="9" y="39"/>
                      </a:cubicBezTo>
                      <a:cubicBezTo>
                        <a:pt x="13" y="43"/>
                        <a:pt x="19" y="46"/>
                        <a:pt x="25" y="46"/>
                      </a:cubicBezTo>
                      <a:cubicBezTo>
                        <a:pt x="31" y="46"/>
                        <a:pt x="37" y="43"/>
                        <a:pt x="41" y="39"/>
                      </a:cubicBezTo>
                      <a:cubicBezTo>
                        <a:pt x="46" y="34"/>
                        <a:pt x="48" y="27"/>
                        <a:pt x="48" y="21"/>
                      </a:cubicBezTo>
                      <a:cubicBezTo>
                        <a:pt x="47" y="19"/>
                        <a:pt x="47" y="18"/>
                        <a:pt x="47" y="16"/>
                      </a:cubicBezTo>
                      <a:cubicBezTo>
                        <a:pt x="46" y="13"/>
                        <a:pt x="44" y="9"/>
                        <a:pt x="41" y="6"/>
                      </a:cubicBezTo>
                      <a:cubicBezTo>
                        <a:pt x="36" y="2"/>
                        <a:pt x="31" y="0"/>
                        <a:pt x="25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4" name="Freeform 175">
                  <a:extLst>
                    <a:ext uri="{FF2B5EF4-FFF2-40B4-BE49-F238E27FC236}">
                      <a16:creationId xmlns:a16="http://schemas.microsoft.com/office/drawing/2014/main" id="{00B1065A-A2F9-475B-8D5D-6FD5F54E83D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6275" y="2577566"/>
                  <a:ext cx="51637" cy="14344"/>
                </a:xfrm>
                <a:custGeom>
                  <a:avLst/>
                  <a:gdLst>
                    <a:gd name="T0" fmla="*/ 39628 w 86"/>
                    <a:gd name="T1" fmla="*/ 0 h 23"/>
                    <a:gd name="T2" fmla="*/ 0 w 86"/>
                    <a:gd name="T3" fmla="*/ 10602 h 23"/>
                    <a:gd name="T4" fmla="*/ 19214 w 86"/>
                    <a:gd name="T5" fmla="*/ 7484 h 23"/>
                    <a:gd name="T6" fmla="*/ 25819 w 86"/>
                    <a:gd name="T7" fmla="*/ 6237 h 23"/>
                    <a:gd name="T8" fmla="*/ 38428 w 86"/>
                    <a:gd name="T9" fmla="*/ 11226 h 23"/>
                    <a:gd name="T10" fmla="*/ 39628 w 86"/>
                    <a:gd name="T11" fmla="*/ 10602 h 23"/>
                    <a:gd name="T12" fmla="*/ 42030 w 86"/>
                    <a:gd name="T13" fmla="*/ 9978 h 23"/>
                    <a:gd name="T14" fmla="*/ 48635 w 86"/>
                    <a:gd name="T15" fmla="*/ 14344 h 23"/>
                    <a:gd name="T16" fmla="*/ 47434 w 86"/>
                    <a:gd name="T17" fmla="*/ 1871 h 23"/>
                    <a:gd name="T18" fmla="*/ 39628 w 86"/>
                    <a:gd name="T19" fmla="*/ 0 h 2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6" h="23">
                      <a:moveTo>
                        <a:pt x="66" y="0"/>
                      </a:moveTo>
                      <a:cubicBezTo>
                        <a:pt x="49" y="0"/>
                        <a:pt x="24" y="8"/>
                        <a:pt x="0" y="17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5" y="10"/>
                        <a:pt x="39" y="10"/>
                        <a:pt x="43" y="10"/>
                      </a:cubicBezTo>
                      <a:cubicBezTo>
                        <a:pt x="51" y="10"/>
                        <a:pt x="58" y="13"/>
                        <a:pt x="64" y="18"/>
                      </a:cubicBezTo>
                      <a:cubicBezTo>
                        <a:pt x="64" y="18"/>
                        <a:pt x="65" y="17"/>
                        <a:pt x="66" y="17"/>
                      </a:cubicBezTo>
                      <a:cubicBezTo>
                        <a:pt x="67" y="17"/>
                        <a:pt x="69" y="16"/>
                        <a:pt x="70" y="16"/>
                      </a:cubicBezTo>
                      <a:cubicBezTo>
                        <a:pt x="75" y="16"/>
                        <a:pt x="79" y="19"/>
                        <a:pt x="81" y="23"/>
                      </a:cubicBezTo>
                      <a:cubicBezTo>
                        <a:pt x="85" y="15"/>
                        <a:pt x="86" y="7"/>
                        <a:pt x="79" y="3"/>
                      </a:cubicBezTo>
                      <a:cubicBezTo>
                        <a:pt x="76" y="1"/>
                        <a:pt x="71" y="0"/>
                        <a:pt x="66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5" name="Freeform 176">
                  <a:extLst>
                    <a:ext uri="{FF2B5EF4-FFF2-40B4-BE49-F238E27FC236}">
                      <a16:creationId xmlns:a16="http://schemas.microsoft.com/office/drawing/2014/main" id="{00F14A4E-CFD9-4E79-AC34-94CAE391FFFF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406114" y="2583303"/>
                  <a:ext cx="80324" cy="40162"/>
                </a:xfrm>
                <a:custGeom>
                  <a:avLst/>
                  <a:gdLst>
                    <a:gd name="T0" fmla="*/ 55747 w 134"/>
                    <a:gd name="T1" fmla="*/ 31303 h 68"/>
                    <a:gd name="T2" fmla="*/ 45557 w 134"/>
                    <a:gd name="T3" fmla="*/ 24215 h 68"/>
                    <a:gd name="T4" fmla="*/ 52151 w 134"/>
                    <a:gd name="T5" fmla="*/ 10631 h 68"/>
                    <a:gd name="T6" fmla="*/ 55747 w 134"/>
                    <a:gd name="T7" fmla="*/ 10041 h 68"/>
                    <a:gd name="T8" fmla="*/ 65938 w 134"/>
                    <a:gd name="T9" fmla="*/ 16537 h 68"/>
                    <a:gd name="T10" fmla="*/ 59344 w 134"/>
                    <a:gd name="T11" fmla="*/ 30122 h 68"/>
                    <a:gd name="T12" fmla="*/ 55747 w 134"/>
                    <a:gd name="T13" fmla="*/ 31303 h 68"/>
                    <a:gd name="T14" fmla="*/ 65338 w 134"/>
                    <a:gd name="T15" fmla="*/ 0 h 68"/>
                    <a:gd name="T16" fmla="*/ 58744 w 134"/>
                    <a:gd name="T17" fmla="*/ 1181 h 68"/>
                    <a:gd name="T18" fmla="*/ 39563 w 134"/>
                    <a:gd name="T19" fmla="*/ 4134 h 68"/>
                    <a:gd name="T20" fmla="*/ 0 w 134"/>
                    <a:gd name="T21" fmla="*/ 20672 h 68"/>
                    <a:gd name="T22" fmla="*/ 10190 w 134"/>
                    <a:gd name="T23" fmla="*/ 27759 h 68"/>
                    <a:gd name="T24" fmla="*/ 18582 w 134"/>
                    <a:gd name="T25" fmla="*/ 19490 h 68"/>
                    <a:gd name="T26" fmla="*/ 23378 w 134"/>
                    <a:gd name="T27" fmla="*/ 18900 h 68"/>
                    <a:gd name="T28" fmla="*/ 36565 w 134"/>
                    <a:gd name="T29" fmla="*/ 27759 h 68"/>
                    <a:gd name="T30" fmla="*/ 35367 w 134"/>
                    <a:gd name="T31" fmla="*/ 38981 h 68"/>
                    <a:gd name="T32" fmla="*/ 41960 w 134"/>
                    <a:gd name="T33" fmla="*/ 40162 h 68"/>
                    <a:gd name="T34" fmla="*/ 42560 w 134"/>
                    <a:gd name="T35" fmla="*/ 40162 h 68"/>
                    <a:gd name="T36" fmla="*/ 80324 w 134"/>
                    <a:gd name="T37" fmla="*/ 18309 h 68"/>
                    <a:gd name="T38" fmla="*/ 74929 w 134"/>
                    <a:gd name="T39" fmla="*/ 13584 h 68"/>
                    <a:gd name="T40" fmla="*/ 77926 w 134"/>
                    <a:gd name="T41" fmla="*/ 4725 h 68"/>
                    <a:gd name="T42" fmla="*/ 65338 w 134"/>
                    <a:gd name="T43" fmla="*/ 0 h 68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34" h="68">
                      <a:moveTo>
                        <a:pt x="93" y="53"/>
                      </a:moveTo>
                      <a:cubicBezTo>
                        <a:pt x="86" y="53"/>
                        <a:pt x="79" y="48"/>
                        <a:pt x="76" y="41"/>
                      </a:cubicBezTo>
                      <a:cubicBezTo>
                        <a:pt x="73" y="32"/>
                        <a:pt x="77" y="21"/>
                        <a:pt x="87" y="18"/>
                      </a:cubicBezTo>
                      <a:cubicBezTo>
                        <a:pt x="89" y="17"/>
                        <a:pt x="91" y="17"/>
                        <a:pt x="93" y="17"/>
                      </a:cubicBezTo>
                      <a:cubicBezTo>
                        <a:pt x="100" y="17"/>
                        <a:pt x="107" y="21"/>
                        <a:pt x="110" y="28"/>
                      </a:cubicBezTo>
                      <a:cubicBezTo>
                        <a:pt x="113" y="38"/>
                        <a:pt x="109" y="48"/>
                        <a:pt x="99" y="51"/>
                      </a:cubicBezTo>
                      <a:cubicBezTo>
                        <a:pt x="97" y="52"/>
                        <a:pt x="95" y="53"/>
                        <a:pt x="93" y="53"/>
                      </a:cubicBezTo>
                      <a:moveTo>
                        <a:pt x="109" y="0"/>
                      </a:moveTo>
                      <a:cubicBezTo>
                        <a:pt x="105" y="0"/>
                        <a:pt x="101" y="0"/>
                        <a:pt x="98" y="2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31" y="20"/>
                        <a:pt x="0" y="35"/>
                        <a:pt x="0" y="35"/>
                      </a:cubicBezTo>
                      <a:cubicBezTo>
                        <a:pt x="0" y="35"/>
                        <a:pt x="7" y="41"/>
                        <a:pt x="17" y="47"/>
                      </a:cubicBezTo>
                      <a:cubicBezTo>
                        <a:pt x="20" y="41"/>
                        <a:pt x="24" y="36"/>
                        <a:pt x="31" y="33"/>
                      </a:cubicBezTo>
                      <a:cubicBezTo>
                        <a:pt x="34" y="32"/>
                        <a:pt x="37" y="32"/>
                        <a:pt x="39" y="32"/>
                      </a:cubicBezTo>
                      <a:cubicBezTo>
                        <a:pt x="48" y="32"/>
                        <a:pt x="57" y="37"/>
                        <a:pt x="61" y="47"/>
                      </a:cubicBezTo>
                      <a:cubicBezTo>
                        <a:pt x="63" y="53"/>
                        <a:pt x="62" y="60"/>
                        <a:pt x="59" y="66"/>
                      </a:cubicBezTo>
                      <a:cubicBezTo>
                        <a:pt x="63" y="67"/>
                        <a:pt x="66" y="67"/>
                        <a:pt x="70" y="68"/>
                      </a:cubicBezTo>
                      <a:cubicBezTo>
                        <a:pt x="70" y="68"/>
                        <a:pt x="70" y="68"/>
                        <a:pt x="71" y="68"/>
                      </a:cubicBezTo>
                      <a:cubicBezTo>
                        <a:pt x="88" y="68"/>
                        <a:pt x="117" y="50"/>
                        <a:pt x="134" y="31"/>
                      </a:cubicBezTo>
                      <a:cubicBezTo>
                        <a:pt x="130" y="30"/>
                        <a:pt x="126" y="27"/>
                        <a:pt x="125" y="23"/>
                      </a:cubicBezTo>
                      <a:cubicBezTo>
                        <a:pt x="122" y="17"/>
                        <a:pt x="125" y="11"/>
                        <a:pt x="130" y="8"/>
                      </a:cubicBezTo>
                      <a:cubicBezTo>
                        <a:pt x="124" y="3"/>
                        <a:pt x="117" y="0"/>
                        <a:pt x="109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6" name="Freeform 177">
                  <a:extLst>
                    <a:ext uri="{FF2B5EF4-FFF2-40B4-BE49-F238E27FC236}">
                      <a16:creationId xmlns:a16="http://schemas.microsoft.com/office/drawing/2014/main" id="{FC680ACD-342B-4CFC-B28A-DADBE82316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77830" y="2586173"/>
                  <a:ext cx="17212" cy="14344"/>
                </a:xfrm>
                <a:custGeom>
                  <a:avLst/>
                  <a:gdLst>
                    <a:gd name="T0" fmla="*/ 9639 w 25"/>
                    <a:gd name="T1" fmla="*/ 0 h 25"/>
                    <a:gd name="T2" fmla="*/ 6885 w 25"/>
                    <a:gd name="T3" fmla="*/ 574 h 25"/>
                    <a:gd name="T4" fmla="*/ 5508 w 25"/>
                    <a:gd name="T5" fmla="*/ 1148 h 25"/>
                    <a:gd name="T6" fmla="*/ 2065 w 25"/>
                    <a:gd name="T7" fmla="*/ 9754 h 25"/>
                    <a:gd name="T8" fmla="*/ 8262 w 25"/>
                    <a:gd name="T9" fmla="*/ 14344 h 25"/>
                    <a:gd name="T10" fmla="*/ 17212 w 25"/>
                    <a:gd name="T11" fmla="*/ 4016 h 25"/>
                    <a:gd name="T12" fmla="*/ 9639 w 25"/>
                    <a:gd name="T13" fmla="*/ 0 h 2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5" h="25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1"/>
                      </a:cubicBezTo>
                      <a:cubicBezTo>
                        <a:pt x="9" y="1"/>
                        <a:pt x="8" y="2"/>
                        <a:pt x="8" y="2"/>
                      </a:cubicBezTo>
                      <a:cubicBezTo>
                        <a:pt x="3" y="5"/>
                        <a:pt x="0" y="11"/>
                        <a:pt x="3" y="17"/>
                      </a:cubicBezTo>
                      <a:cubicBezTo>
                        <a:pt x="4" y="21"/>
                        <a:pt x="8" y="24"/>
                        <a:pt x="12" y="25"/>
                      </a:cubicBezTo>
                      <a:cubicBezTo>
                        <a:pt x="18" y="19"/>
                        <a:pt x="22" y="13"/>
                        <a:pt x="25" y="7"/>
                      </a:cubicBezTo>
                      <a:cubicBezTo>
                        <a:pt x="23" y="3"/>
                        <a:pt x="19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7" name="Freeform 178">
                  <a:extLst>
                    <a:ext uri="{FF2B5EF4-FFF2-40B4-BE49-F238E27FC236}">
                      <a16:creationId xmlns:a16="http://schemas.microsoft.com/office/drawing/2014/main" id="{490E2692-126C-449D-B50E-E574EC7703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591910"/>
                  <a:ext cx="25819" cy="22950"/>
                </a:xfrm>
                <a:custGeom>
                  <a:avLst/>
                  <a:gdLst>
                    <a:gd name="T0" fmla="*/ 12910 w 40"/>
                    <a:gd name="T1" fmla="*/ 0 h 36"/>
                    <a:gd name="T2" fmla="*/ 9037 w 40"/>
                    <a:gd name="T3" fmla="*/ 638 h 36"/>
                    <a:gd name="T4" fmla="*/ 1936 w 40"/>
                    <a:gd name="T5" fmla="*/ 15300 h 36"/>
                    <a:gd name="T6" fmla="*/ 12910 w 40"/>
                    <a:gd name="T7" fmla="*/ 22950 h 36"/>
                    <a:gd name="T8" fmla="*/ 16782 w 40"/>
                    <a:gd name="T9" fmla="*/ 21675 h 36"/>
                    <a:gd name="T10" fmla="*/ 23883 w 40"/>
                    <a:gd name="T11" fmla="*/ 7013 h 36"/>
                    <a:gd name="T12" fmla="*/ 12910 w 40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" h="36">
                      <a:moveTo>
                        <a:pt x="20" y="0"/>
                      </a:moveTo>
                      <a:cubicBezTo>
                        <a:pt x="18" y="0"/>
                        <a:pt x="16" y="0"/>
                        <a:pt x="14" y="1"/>
                      </a:cubicBezTo>
                      <a:cubicBezTo>
                        <a:pt x="4" y="4"/>
                        <a:pt x="0" y="15"/>
                        <a:pt x="3" y="24"/>
                      </a:cubicBezTo>
                      <a:cubicBezTo>
                        <a:pt x="6" y="31"/>
                        <a:pt x="13" y="36"/>
                        <a:pt x="20" y="36"/>
                      </a:cubicBezTo>
                      <a:cubicBezTo>
                        <a:pt x="22" y="36"/>
                        <a:pt x="24" y="35"/>
                        <a:pt x="26" y="34"/>
                      </a:cubicBezTo>
                      <a:cubicBezTo>
                        <a:pt x="36" y="31"/>
                        <a:pt x="40" y="21"/>
                        <a:pt x="37" y="11"/>
                      </a:cubicBezTo>
                      <a:cubicBezTo>
                        <a:pt x="34" y="4"/>
                        <a:pt x="27" y="0"/>
                        <a:pt x="20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928" name="Freeform 179">
                  <a:extLst>
                    <a:ext uri="{FF2B5EF4-FFF2-40B4-BE49-F238E27FC236}">
                      <a16:creationId xmlns:a16="http://schemas.microsoft.com/office/drawing/2014/main" id="{F7F80384-76FA-410F-BEC4-0332DFAF4CC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4719" y="2603385"/>
                  <a:ext cx="28687" cy="20082"/>
                </a:xfrm>
                <a:custGeom>
                  <a:avLst/>
                  <a:gdLst>
                    <a:gd name="T0" fmla="*/ 13720 w 46"/>
                    <a:gd name="T1" fmla="*/ 0 h 34"/>
                    <a:gd name="T2" fmla="*/ 8731 w 46"/>
                    <a:gd name="T3" fmla="*/ 591 h 34"/>
                    <a:gd name="T4" fmla="*/ 0 w 46"/>
                    <a:gd name="T5" fmla="*/ 8860 h 34"/>
                    <a:gd name="T6" fmla="*/ 26192 w 46"/>
                    <a:gd name="T7" fmla="*/ 20082 h 34"/>
                    <a:gd name="T8" fmla="*/ 27440 w 46"/>
                    <a:gd name="T9" fmla="*/ 8860 h 34"/>
                    <a:gd name="T10" fmla="*/ 13720 w 46"/>
                    <a:gd name="T11" fmla="*/ 0 h 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6" h="34">
                      <a:moveTo>
                        <a:pt x="22" y="0"/>
                      </a:moveTo>
                      <a:cubicBezTo>
                        <a:pt x="20" y="0"/>
                        <a:pt x="17" y="0"/>
                        <a:pt x="14" y="1"/>
                      </a:cubicBezTo>
                      <a:cubicBezTo>
                        <a:pt x="7" y="4"/>
                        <a:pt x="3" y="9"/>
                        <a:pt x="0" y="15"/>
                      </a:cubicBezTo>
                      <a:cubicBezTo>
                        <a:pt x="12" y="22"/>
                        <a:pt x="27" y="31"/>
                        <a:pt x="42" y="34"/>
                      </a:cubicBezTo>
                      <a:cubicBezTo>
                        <a:pt x="45" y="28"/>
                        <a:pt x="46" y="21"/>
                        <a:pt x="44" y="15"/>
                      </a:cubicBezTo>
                      <a:cubicBezTo>
                        <a:pt x="40" y="5"/>
                        <a:pt x="31" y="0"/>
                        <a:pt x="22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75888" name="Group 274">
                <a:extLst>
                  <a:ext uri="{FF2B5EF4-FFF2-40B4-BE49-F238E27FC236}">
                    <a16:creationId xmlns:a16="http://schemas.microsoft.com/office/drawing/2014/main" id="{6A02E5C1-ABB6-4015-8005-5D605A58E91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752049" y="2396839"/>
                <a:ext cx="189335" cy="361456"/>
                <a:chOff x="3752049" y="2396839"/>
                <a:chExt cx="189335" cy="361456"/>
              </a:xfrm>
            </p:grpSpPr>
            <p:sp>
              <p:nvSpPr>
                <p:cNvPr id="75889" name="Freeform 180">
                  <a:extLst>
                    <a:ext uri="{FF2B5EF4-FFF2-40B4-BE49-F238E27FC236}">
                      <a16:creationId xmlns:a16="http://schemas.microsoft.com/office/drawing/2014/main" id="{3CC3FC9E-23E7-47F0-A8C5-7F406E42EFF3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3754917" y="2396839"/>
                  <a:ext cx="180729" cy="347114"/>
                </a:xfrm>
                <a:custGeom>
                  <a:avLst/>
                  <a:gdLst>
                    <a:gd name="T0" fmla="*/ 90364 w 300"/>
                    <a:gd name="T1" fmla="*/ 0 h 577"/>
                    <a:gd name="T2" fmla="*/ 0 w 300"/>
                    <a:gd name="T3" fmla="*/ 347114 h 577"/>
                    <a:gd name="T4" fmla="*/ 30724 w 300"/>
                    <a:gd name="T5" fmla="*/ 347114 h 577"/>
                    <a:gd name="T6" fmla="*/ 86147 w 300"/>
                    <a:gd name="T7" fmla="*/ 292370 h 577"/>
                    <a:gd name="T8" fmla="*/ 150608 w 300"/>
                    <a:gd name="T9" fmla="*/ 347114 h 577"/>
                    <a:gd name="T10" fmla="*/ 180729 w 300"/>
                    <a:gd name="T11" fmla="*/ 347114 h 577"/>
                    <a:gd name="T12" fmla="*/ 90364 w 300"/>
                    <a:gd name="T13" fmla="*/ 0 h 577"/>
                    <a:gd name="T14" fmla="*/ 69279 w 300"/>
                    <a:gd name="T15" fmla="*/ 261087 h 577"/>
                    <a:gd name="T16" fmla="*/ 77713 w 300"/>
                    <a:gd name="T17" fmla="*/ 202132 h 577"/>
                    <a:gd name="T18" fmla="*/ 104220 w 300"/>
                    <a:gd name="T19" fmla="*/ 199124 h 577"/>
                    <a:gd name="T20" fmla="*/ 112052 w 300"/>
                    <a:gd name="T21" fmla="*/ 261087 h 577"/>
                    <a:gd name="T22" fmla="*/ 69279 w 300"/>
                    <a:gd name="T23" fmla="*/ 261087 h 57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00" h="577">
                      <a:moveTo>
                        <a:pt x="150" y="0"/>
                      </a:moveTo>
                      <a:cubicBezTo>
                        <a:pt x="131" y="344"/>
                        <a:pt x="0" y="577"/>
                        <a:pt x="0" y="577"/>
                      </a:cubicBezTo>
                      <a:cubicBezTo>
                        <a:pt x="51" y="577"/>
                        <a:pt x="51" y="577"/>
                        <a:pt x="51" y="577"/>
                      </a:cubicBezTo>
                      <a:cubicBezTo>
                        <a:pt x="51" y="522"/>
                        <a:pt x="88" y="486"/>
                        <a:pt x="143" y="486"/>
                      </a:cubicBezTo>
                      <a:cubicBezTo>
                        <a:pt x="198" y="486"/>
                        <a:pt x="250" y="522"/>
                        <a:pt x="250" y="577"/>
                      </a:cubicBezTo>
                      <a:cubicBezTo>
                        <a:pt x="300" y="577"/>
                        <a:pt x="300" y="577"/>
                        <a:pt x="300" y="577"/>
                      </a:cubicBezTo>
                      <a:cubicBezTo>
                        <a:pt x="300" y="577"/>
                        <a:pt x="169" y="344"/>
                        <a:pt x="150" y="0"/>
                      </a:cubicBezTo>
                      <a:close/>
                      <a:moveTo>
                        <a:pt x="115" y="434"/>
                      </a:moveTo>
                      <a:cubicBezTo>
                        <a:pt x="129" y="336"/>
                        <a:pt x="129" y="336"/>
                        <a:pt x="129" y="336"/>
                      </a:cubicBezTo>
                      <a:cubicBezTo>
                        <a:pt x="173" y="331"/>
                        <a:pt x="173" y="331"/>
                        <a:pt x="173" y="331"/>
                      </a:cubicBezTo>
                      <a:cubicBezTo>
                        <a:pt x="186" y="434"/>
                        <a:pt x="186" y="434"/>
                        <a:pt x="186" y="434"/>
                      </a:cubicBezTo>
                      <a:lnTo>
                        <a:pt x="115" y="434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0" name="Freeform 181">
                  <a:extLst>
                    <a:ext uri="{FF2B5EF4-FFF2-40B4-BE49-F238E27FC236}">
                      <a16:creationId xmlns:a16="http://schemas.microsoft.com/office/drawing/2014/main" id="{BFAAEEA4-930B-402B-A8F8-231D01AFA5A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83604" y="2660759"/>
                  <a:ext cx="129093" cy="17212"/>
                </a:xfrm>
                <a:custGeom>
                  <a:avLst/>
                  <a:gdLst>
                    <a:gd name="T0" fmla="*/ 129093 w 45"/>
                    <a:gd name="T1" fmla="*/ 17212 h 6"/>
                    <a:gd name="T2" fmla="*/ 0 w 45"/>
                    <a:gd name="T3" fmla="*/ 17212 h 6"/>
                    <a:gd name="T4" fmla="*/ 0 w 45"/>
                    <a:gd name="T5" fmla="*/ 2869 h 6"/>
                    <a:gd name="T6" fmla="*/ 129093 w 45"/>
                    <a:gd name="T7" fmla="*/ 0 h 6"/>
                    <a:gd name="T8" fmla="*/ 129093 w 45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45" y="6"/>
                      </a:move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45" y="0"/>
                      </a:lnTo>
                      <a:lnTo>
                        <a:pt x="45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1" name="Freeform 182">
                  <a:extLst>
                    <a:ext uri="{FF2B5EF4-FFF2-40B4-BE49-F238E27FC236}">
                      <a16:creationId xmlns:a16="http://schemas.microsoft.com/office/drawing/2014/main" id="{DF7BFBB8-6862-4E21-B1F0-0F485A92EA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52049" y="2741083"/>
                  <a:ext cx="40162" cy="17212"/>
                </a:xfrm>
                <a:custGeom>
                  <a:avLst/>
                  <a:gdLst>
                    <a:gd name="T0" fmla="*/ 37293 w 14"/>
                    <a:gd name="T1" fmla="*/ 17212 h 6"/>
                    <a:gd name="T2" fmla="*/ 0 w 14"/>
                    <a:gd name="T3" fmla="*/ 17212 h 6"/>
                    <a:gd name="T4" fmla="*/ 0 w 14"/>
                    <a:gd name="T5" fmla="*/ 2869 h 6"/>
                    <a:gd name="T6" fmla="*/ 40162 w 14"/>
                    <a:gd name="T7" fmla="*/ 0 h 6"/>
                    <a:gd name="T8" fmla="*/ 37293 w 14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3" y="6"/>
                      </a:move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14" y="0"/>
                      </a:lnTo>
                      <a:lnTo>
                        <a:pt x="13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2" name="Freeform 183">
                  <a:extLst>
                    <a:ext uri="{FF2B5EF4-FFF2-40B4-BE49-F238E27FC236}">
                      <a16:creationId xmlns:a16="http://schemas.microsoft.com/office/drawing/2014/main" id="{25AC8697-0C6D-485C-84CD-C3BCA060DC0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01222" y="2741083"/>
                  <a:ext cx="40162" cy="17212"/>
                </a:xfrm>
                <a:custGeom>
                  <a:avLst/>
                  <a:gdLst>
                    <a:gd name="T0" fmla="*/ 40162 w 14"/>
                    <a:gd name="T1" fmla="*/ 17212 h 6"/>
                    <a:gd name="T2" fmla="*/ 2869 w 14"/>
                    <a:gd name="T3" fmla="*/ 17212 h 6"/>
                    <a:gd name="T4" fmla="*/ 0 w 14"/>
                    <a:gd name="T5" fmla="*/ 0 h 6"/>
                    <a:gd name="T6" fmla="*/ 40162 w 14"/>
                    <a:gd name="T7" fmla="*/ 0 h 6"/>
                    <a:gd name="T8" fmla="*/ 40162 w 14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4" y="6"/>
                      </a:moveTo>
                      <a:lnTo>
                        <a:pt x="1" y="6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3" name="Freeform 184">
                  <a:extLst>
                    <a:ext uri="{FF2B5EF4-FFF2-40B4-BE49-F238E27FC236}">
                      <a16:creationId xmlns:a16="http://schemas.microsoft.com/office/drawing/2014/main" id="{56E5FB2F-C7A8-4B47-AF9E-E355619C3D8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12291" y="2571829"/>
                  <a:ext cx="71718" cy="14344"/>
                </a:xfrm>
                <a:custGeom>
                  <a:avLst/>
                  <a:gdLst>
                    <a:gd name="T0" fmla="*/ 71718 w 25"/>
                    <a:gd name="T1" fmla="*/ 14344 h 5"/>
                    <a:gd name="T2" fmla="*/ 0 w 25"/>
                    <a:gd name="T3" fmla="*/ 11475 h 5"/>
                    <a:gd name="T4" fmla="*/ 0 w 25"/>
                    <a:gd name="T5" fmla="*/ 0 h 5"/>
                    <a:gd name="T6" fmla="*/ 71718 w 25"/>
                    <a:gd name="T7" fmla="*/ 0 h 5"/>
                    <a:gd name="T8" fmla="*/ 71718 w 25"/>
                    <a:gd name="T9" fmla="*/ 14344 h 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25" y="5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5" y="0"/>
                      </a:lnTo>
                      <a:lnTo>
                        <a:pt x="25" y="5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94" name="Freeform 185">
                  <a:extLst>
                    <a:ext uri="{FF2B5EF4-FFF2-40B4-BE49-F238E27FC236}">
                      <a16:creationId xmlns:a16="http://schemas.microsoft.com/office/drawing/2014/main" id="{D552D086-3525-4019-BB02-0804E00E54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29503" y="2477162"/>
                  <a:ext cx="34424" cy="17212"/>
                </a:xfrm>
                <a:custGeom>
                  <a:avLst/>
                  <a:gdLst>
                    <a:gd name="T0" fmla="*/ 34424 w 12"/>
                    <a:gd name="T1" fmla="*/ 17212 h 6"/>
                    <a:gd name="T2" fmla="*/ 0 w 12"/>
                    <a:gd name="T3" fmla="*/ 14343 h 6"/>
                    <a:gd name="T4" fmla="*/ 0 w 12"/>
                    <a:gd name="T5" fmla="*/ 0 h 6"/>
                    <a:gd name="T6" fmla="*/ 34424 w 12"/>
                    <a:gd name="T7" fmla="*/ 0 h 6"/>
                    <a:gd name="T8" fmla="*/ 34424 w 12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2" y="6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</p:grpSp>
        <p:grpSp>
          <p:nvGrpSpPr>
            <p:cNvPr id="75797" name="Group 264">
              <a:extLst>
                <a:ext uri="{FF2B5EF4-FFF2-40B4-BE49-F238E27FC236}">
                  <a16:creationId xmlns:a16="http://schemas.microsoft.com/office/drawing/2014/main" id="{AABE97FA-1E70-4910-B200-8AB26C385F2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75548" y="4198384"/>
              <a:ext cx="843399" cy="157780"/>
              <a:chOff x="1075548" y="4198384"/>
              <a:chExt cx="843399" cy="157780"/>
            </a:xfrm>
          </p:grpSpPr>
          <p:sp>
            <p:nvSpPr>
              <p:cNvPr id="75879" name="Freeform 112">
                <a:extLst>
                  <a:ext uri="{FF2B5EF4-FFF2-40B4-BE49-F238E27FC236}">
                    <a16:creationId xmlns:a16="http://schemas.microsoft.com/office/drawing/2014/main" id="{BA144A9A-B3DB-4C74-9167-DEE8C550206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75548" y="4198384"/>
                <a:ext cx="843399" cy="157780"/>
              </a:xfrm>
              <a:custGeom>
                <a:avLst/>
                <a:gdLst>
                  <a:gd name="T0" fmla="*/ 843399 w 294"/>
                  <a:gd name="T1" fmla="*/ 131961 h 55"/>
                  <a:gd name="T2" fmla="*/ 837662 w 294"/>
                  <a:gd name="T3" fmla="*/ 0 h 55"/>
                  <a:gd name="T4" fmla="*/ 0 w 294"/>
                  <a:gd name="T5" fmla="*/ 57375 h 55"/>
                  <a:gd name="T6" fmla="*/ 20081 w 294"/>
                  <a:gd name="T7" fmla="*/ 157780 h 55"/>
                  <a:gd name="T8" fmla="*/ 843399 w 294"/>
                  <a:gd name="T9" fmla="*/ 131961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4" h="55">
                    <a:moveTo>
                      <a:pt x="294" y="46"/>
                    </a:moveTo>
                    <a:lnTo>
                      <a:pt x="292" y="0"/>
                    </a:lnTo>
                    <a:lnTo>
                      <a:pt x="0" y="20"/>
                    </a:lnTo>
                    <a:lnTo>
                      <a:pt x="7" y="55"/>
                    </a:lnTo>
                    <a:lnTo>
                      <a:pt x="294" y="46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80" name="Freeform 114">
                <a:extLst>
                  <a:ext uri="{FF2B5EF4-FFF2-40B4-BE49-F238E27FC236}">
                    <a16:creationId xmlns:a16="http://schemas.microsoft.com/office/drawing/2014/main" id="{A09328B0-0289-4834-95E0-B17384FA4E1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87023" y="4229939"/>
                <a:ext cx="791762" cy="109011"/>
              </a:xfrm>
              <a:custGeom>
                <a:avLst/>
                <a:gdLst>
                  <a:gd name="T0" fmla="*/ 0 w 276"/>
                  <a:gd name="T1" fmla="*/ 37293 h 38"/>
                  <a:gd name="T2" fmla="*/ 786025 w 276"/>
                  <a:gd name="T3" fmla="*/ 0 h 38"/>
                  <a:gd name="T4" fmla="*/ 791762 w 276"/>
                  <a:gd name="T5" fmla="*/ 80324 h 38"/>
                  <a:gd name="T6" fmla="*/ 11475 w 276"/>
                  <a:gd name="T7" fmla="*/ 109011 h 38"/>
                  <a:gd name="T8" fmla="*/ 0 w 276"/>
                  <a:gd name="T9" fmla="*/ 3729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6" h="38">
                    <a:moveTo>
                      <a:pt x="0" y="13"/>
                    </a:moveTo>
                    <a:lnTo>
                      <a:pt x="274" y="0"/>
                    </a:lnTo>
                    <a:lnTo>
                      <a:pt x="276" y="28"/>
                    </a:lnTo>
                    <a:lnTo>
                      <a:pt x="4" y="38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81" name="Freeform 186">
                <a:extLst>
                  <a:ext uri="{FF2B5EF4-FFF2-40B4-BE49-F238E27FC236}">
                    <a16:creationId xmlns:a16="http://schemas.microsoft.com/office/drawing/2014/main" id="{384B4619-1C70-432F-BAA4-8C0997EA053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98498" y="4241414"/>
                <a:ext cx="768812" cy="68849"/>
              </a:xfrm>
              <a:custGeom>
                <a:avLst/>
                <a:gdLst>
                  <a:gd name="T0" fmla="*/ 0 w 268"/>
                  <a:gd name="T1" fmla="*/ 28687 h 24"/>
                  <a:gd name="T2" fmla="*/ 768812 w 268"/>
                  <a:gd name="T3" fmla="*/ 0 h 24"/>
                  <a:gd name="T4" fmla="*/ 2869 w 268"/>
                  <a:gd name="T5" fmla="*/ 68849 h 24"/>
                  <a:gd name="T6" fmla="*/ 0 w 268"/>
                  <a:gd name="T7" fmla="*/ 28687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8" h="24">
                    <a:moveTo>
                      <a:pt x="0" y="10"/>
                    </a:moveTo>
                    <a:lnTo>
                      <a:pt x="268" y="0"/>
                    </a:lnTo>
                    <a:lnTo>
                      <a:pt x="1" y="2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8" name="Group 281">
              <a:extLst>
                <a:ext uri="{FF2B5EF4-FFF2-40B4-BE49-F238E27FC236}">
                  <a16:creationId xmlns:a16="http://schemas.microsoft.com/office/drawing/2014/main" id="{8C2A2E0C-A1F4-4692-8E2F-FA19956C97C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09054" y="3042296"/>
              <a:ext cx="421700" cy="344244"/>
              <a:chOff x="3009054" y="3042296"/>
              <a:chExt cx="421700" cy="344244"/>
            </a:xfrm>
          </p:grpSpPr>
          <p:sp>
            <p:nvSpPr>
              <p:cNvPr id="75854" name="Freeform 187">
                <a:extLst>
                  <a:ext uri="{FF2B5EF4-FFF2-40B4-BE49-F238E27FC236}">
                    <a16:creationId xmlns:a16="http://schemas.microsoft.com/office/drawing/2014/main" id="{4CD0A863-C8DB-4624-97FC-57A526FFDD2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054" y="3042296"/>
                <a:ext cx="421700" cy="344244"/>
              </a:xfrm>
              <a:custGeom>
                <a:avLst/>
                <a:gdLst>
                  <a:gd name="T0" fmla="*/ 8606 w 147"/>
                  <a:gd name="T1" fmla="*/ 278264 h 120"/>
                  <a:gd name="T2" fmla="*/ 97536 w 147"/>
                  <a:gd name="T3" fmla="*/ 344244 h 120"/>
                  <a:gd name="T4" fmla="*/ 421700 w 147"/>
                  <a:gd name="T5" fmla="*/ 329901 h 120"/>
                  <a:gd name="T6" fmla="*/ 421700 w 147"/>
                  <a:gd name="T7" fmla="*/ 0 h 120"/>
                  <a:gd name="T8" fmla="*/ 0 w 147"/>
                  <a:gd name="T9" fmla="*/ 0 h 120"/>
                  <a:gd name="T10" fmla="*/ 8606 w 147"/>
                  <a:gd name="T11" fmla="*/ 278264 h 1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20">
                    <a:moveTo>
                      <a:pt x="3" y="97"/>
                    </a:moveTo>
                    <a:lnTo>
                      <a:pt x="34" y="120"/>
                    </a:lnTo>
                    <a:lnTo>
                      <a:pt x="147" y="115"/>
                    </a:lnTo>
                    <a:lnTo>
                      <a:pt x="147" y="0"/>
                    </a:lnTo>
                    <a:lnTo>
                      <a:pt x="0" y="0"/>
                    </a:lnTo>
                    <a:lnTo>
                      <a:pt x="3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55" name="Freeform 188">
                <a:extLst>
                  <a:ext uri="{FF2B5EF4-FFF2-40B4-BE49-F238E27FC236}">
                    <a16:creationId xmlns:a16="http://schemas.microsoft.com/office/drawing/2014/main" id="{23FCC272-67C6-4E29-8AB7-3165988771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054" y="3042296"/>
                <a:ext cx="421700" cy="344244"/>
              </a:xfrm>
              <a:custGeom>
                <a:avLst/>
                <a:gdLst>
                  <a:gd name="T0" fmla="*/ 8606 w 147"/>
                  <a:gd name="T1" fmla="*/ 278264 h 120"/>
                  <a:gd name="T2" fmla="*/ 97536 w 147"/>
                  <a:gd name="T3" fmla="*/ 344244 h 120"/>
                  <a:gd name="T4" fmla="*/ 421700 w 147"/>
                  <a:gd name="T5" fmla="*/ 329901 h 120"/>
                  <a:gd name="T6" fmla="*/ 421700 w 147"/>
                  <a:gd name="T7" fmla="*/ 0 h 120"/>
                  <a:gd name="T8" fmla="*/ 0 w 147"/>
                  <a:gd name="T9" fmla="*/ 0 h 120"/>
                  <a:gd name="T10" fmla="*/ 8606 w 147"/>
                  <a:gd name="T11" fmla="*/ 278264 h 1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20">
                    <a:moveTo>
                      <a:pt x="3" y="97"/>
                    </a:moveTo>
                    <a:lnTo>
                      <a:pt x="34" y="120"/>
                    </a:lnTo>
                    <a:lnTo>
                      <a:pt x="147" y="115"/>
                    </a:lnTo>
                    <a:lnTo>
                      <a:pt x="147" y="0"/>
                    </a:lnTo>
                    <a:lnTo>
                      <a:pt x="0" y="0"/>
                    </a:lnTo>
                    <a:lnTo>
                      <a:pt x="3" y="9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56" name="Rectangle 189">
                <a:extLst>
                  <a:ext uri="{FF2B5EF4-FFF2-40B4-BE49-F238E27FC236}">
                    <a16:creationId xmlns:a16="http://schemas.microsoft.com/office/drawing/2014/main" id="{A1B23535-4A33-43A5-92DF-2580A55136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042296"/>
                <a:ext cx="421700" cy="77456"/>
              </a:xfrm>
              <a:prstGeom prst="rect">
                <a:avLst/>
              </a:pr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7" name="Rectangle 190">
                <a:extLst>
                  <a:ext uri="{FF2B5EF4-FFF2-40B4-BE49-F238E27FC236}">
                    <a16:creationId xmlns:a16="http://schemas.microsoft.com/office/drawing/2014/main" id="{B3E855EF-2AA2-40F7-BBE9-04BB726778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042296"/>
                <a:ext cx="421700" cy="77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8" name="Rectangle 191">
                <a:extLst>
                  <a:ext uri="{FF2B5EF4-FFF2-40B4-BE49-F238E27FC236}">
                    <a16:creationId xmlns:a16="http://schemas.microsoft.com/office/drawing/2014/main" id="{95721EC5-BC28-42E3-B340-24AB84B01B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111145"/>
                <a:ext cx="421700" cy="8607"/>
              </a:xfrm>
              <a:prstGeom prst="rect">
                <a:avLst/>
              </a:pr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9" name="Rectangle 192">
                <a:extLst>
                  <a:ext uri="{FF2B5EF4-FFF2-40B4-BE49-F238E27FC236}">
                    <a16:creationId xmlns:a16="http://schemas.microsoft.com/office/drawing/2014/main" id="{6FCBB8DA-9FB3-4802-BA88-C6C9F92F3D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81986" y="3182863"/>
                <a:ext cx="25819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0" name="Rectangle 193">
                <a:extLst>
                  <a:ext uri="{FF2B5EF4-FFF2-40B4-BE49-F238E27FC236}">
                    <a16:creationId xmlns:a16="http://schemas.microsoft.com/office/drawing/2014/main" id="{D7000BBC-6BBF-454D-93E7-9B78EBDA86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33219" y="3182863"/>
                <a:ext cx="25819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1" name="Rectangle 194">
                <a:extLst>
                  <a:ext uri="{FF2B5EF4-FFF2-40B4-BE49-F238E27FC236}">
                    <a16:creationId xmlns:a16="http://schemas.microsoft.com/office/drawing/2014/main" id="{BB39C2B7-871A-46FA-8E78-B6F650785B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84450" y="3182863"/>
                <a:ext cx="28687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2" name="Rectangle 195">
                <a:extLst>
                  <a:ext uri="{FF2B5EF4-FFF2-40B4-BE49-F238E27FC236}">
                    <a16:creationId xmlns:a16="http://schemas.microsoft.com/office/drawing/2014/main" id="{5F1D57C3-6BEB-42D3-8E82-0E732F38A8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35683" y="3182863"/>
                <a:ext cx="28687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3" name="Rectangle 196">
                <a:extLst>
                  <a:ext uri="{FF2B5EF4-FFF2-40B4-BE49-F238E27FC236}">
                    <a16:creationId xmlns:a16="http://schemas.microsoft.com/office/drawing/2014/main" id="{37DEEA3D-F4F1-464F-96CA-AECA2D35EA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79118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4" name="Rectangle 197">
                <a:extLst>
                  <a:ext uri="{FF2B5EF4-FFF2-40B4-BE49-F238E27FC236}">
                    <a16:creationId xmlns:a16="http://schemas.microsoft.com/office/drawing/2014/main" id="{2397A585-295E-4391-AFF4-994621CA09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30349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5" name="Rectangle 198">
                <a:extLst>
                  <a:ext uri="{FF2B5EF4-FFF2-40B4-BE49-F238E27FC236}">
                    <a16:creationId xmlns:a16="http://schemas.microsoft.com/office/drawing/2014/main" id="{1E656578-9109-43C0-A6DE-7997FEDB3D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81582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6" name="Rectangle 199">
                <a:extLst>
                  <a:ext uri="{FF2B5EF4-FFF2-40B4-BE49-F238E27FC236}">
                    <a16:creationId xmlns:a16="http://schemas.microsoft.com/office/drawing/2014/main" id="{0A90F093-E6B0-459F-9FE8-8AE6CEC6A4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35683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7" name="Rectangle 200">
                <a:extLst>
                  <a:ext uri="{FF2B5EF4-FFF2-40B4-BE49-F238E27FC236}">
                    <a16:creationId xmlns:a16="http://schemas.microsoft.com/office/drawing/2014/main" id="{796AE69B-5B49-4F08-AC7D-1EF6A27623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84046" y="3182863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8" name="Rectangle 201">
                <a:extLst>
                  <a:ext uri="{FF2B5EF4-FFF2-40B4-BE49-F238E27FC236}">
                    <a16:creationId xmlns:a16="http://schemas.microsoft.com/office/drawing/2014/main" id="{6AD2788D-A17F-4039-97CC-8754AA5361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35277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69" name="Rectangle 202">
                <a:extLst>
                  <a:ext uri="{FF2B5EF4-FFF2-40B4-BE49-F238E27FC236}">
                    <a16:creationId xmlns:a16="http://schemas.microsoft.com/office/drawing/2014/main" id="{AFE275EC-75C8-431F-9885-46EDACA164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6510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70" name="Rectangle 203">
                <a:extLst>
                  <a:ext uri="{FF2B5EF4-FFF2-40B4-BE49-F238E27FC236}">
                    <a16:creationId xmlns:a16="http://schemas.microsoft.com/office/drawing/2014/main" id="{50862E46-288E-4A47-8CBB-20C918F5DC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7741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71" name="Rectangle 204">
                <a:extLst>
                  <a:ext uri="{FF2B5EF4-FFF2-40B4-BE49-F238E27FC236}">
                    <a16:creationId xmlns:a16="http://schemas.microsoft.com/office/drawing/2014/main" id="{A591D29F-5A30-4F8C-AD0D-8B639E9718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84046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72" name="Rectangle 206">
                <a:extLst>
                  <a:ext uri="{FF2B5EF4-FFF2-40B4-BE49-F238E27FC236}">
                    <a16:creationId xmlns:a16="http://schemas.microsoft.com/office/drawing/2014/main" id="{11D02A21-80CB-4D07-8D09-3204A3F1A3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35277" y="3231630"/>
                <a:ext cx="25819" cy="28687"/>
              </a:xfrm>
              <a:prstGeom prst="rect">
                <a:avLst/>
              </a:pr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73" name="Rectangle 207">
                <a:extLst>
                  <a:ext uri="{FF2B5EF4-FFF2-40B4-BE49-F238E27FC236}">
                    <a16:creationId xmlns:a16="http://schemas.microsoft.com/office/drawing/2014/main" id="{9881AD78-4D2A-4098-8FDE-2D62F6B2F6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6510" y="3231630"/>
                <a:ext cx="25819" cy="28687"/>
              </a:xfrm>
              <a:prstGeom prst="rect">
                <a:avLst/>
              </a:pr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74" name="Rectangle 208">
                <a:extLst>
                  <a:ext uri="{FF2B5EF4-FFF2-40B4-BE49-F238E27FC236}">
                    <a16:creationId xmlns:a16="http://schemas.microsoft.com/office/drawing/2014/main" id="{2C959F42-4881-44E0-A753-1AD95520B9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7741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75" name="Freeform 209">
                <a:extLst>
                  <a:ext uri="{FF2B5EF4-FFF2-40B4-BE49-F238E27FC236}">
                    <a16:creationId xmlns:a16="http://schemas.microsoft.com/office/drawing/2014/main" id="{2B8DA3CE-A973-4AEB-830A-1E045B7AC5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17661" y="3311954"/>
                <a:ext cx="88931" cy="74586"/>
              </a:xfrm>
              <a:custGeom>
                <a:avLst/>
                <a:gdLst>
                  <a:gd name="T0" fmla="*/ 83194 w 31"/>
                  <a:gd name="T1" fmla="*/ 0 h 26"/>
                  <a:gd name="T2" fmla="*/ 0 w 31"/>
                  <a:gd name="T3" fmla="*/ 8606 h 26"/>
                  <a:gd name="T4" fmla="*/ 88931 w 31"/>
                  <a:gd name="T5" fmla="*/ 74586 h 26"/>
                  <a:gd name="T6" fmla="*/ 83194 w 3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29" y="0"/>
                    </a:moveTo>
                    <a:lnTo>
                      <a:pt x="0" y="3"/>
                    </a:lnTo>
                    <a:lnTo>
                      <a:pt x="31" y="2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76" name="Freeform 210">
                <a:extLst>
                  <a:ext uri="{FF2B5EF4-FFF2-40B4-BE49-F238E27FC236}">
                    <a16:creationId xmlns:a16="http://schemas.microsoft.com/office/drawing/2014/main" id="{8878BB03-2CF4-4026-A663-C74E2BF4524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17661" y="3311954"/>
                <a:ext cx="88931" cy="74586"/>
              </a:xfrm>
              <a:custGeom>
                <a:avLst/>
                <a:gdLst>
                  <a:gd name="T0" fmla="*/ 83194 w 31"/>
                  <a:gd name="T1" fmla="*/ 0 h 26"/>
                  <a:gd name="T2" fmla="*/ 0 w 31"/>
                  <a:gd name="T3" fmla="*/ 8606 h 26"/>
                  <a:gd name="T4" fmla="*/ 88931 w 31"/>
                  <a:gd name="T5" fmla="*/ 74586 h 26"/>
                  <a:gd name="T6" fmla="*/ 83194 w 3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29" y="0"/>
                    </a:moveTo>
                    <a:lnTo>
                      <a:pt x="0" y="3"/>
                    </a:lnTo>
                    <a:lnTo>
                      <a:pt x="31" y="26"/>
                    </a:lnTo>
                    <a:lnTo>
                      <a:pt x="2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77" name="Freeform 211">
                <a:extLst>
                  <a:ext uri="{FF2B5EF4-FFF2-40B4-BE49-F238E27FC236}">
                    <a16:creationId xmlns:a16="http://schemas.microsoft.com/office/drawing/2014/main" id="{EB9D5753-99DC-4BB5-BFDF-41BFA467ACC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29136" y="3050903"/>
                <a:ext cx="390144" cy="48769"/>
              </a:xfrm>
              <a:custGeom>
                <a:avLst/>
                <a:gdLst>
                  <a:gd name="T0" fmla="*/ 384407 w 136"/>
                  <a:gd name="T1" fmla="*/ 0 h 17"/>
                  <a:gd name="T2" fmla="*/ 0 w 136"/>
                  <a:gd name="T3" fmla="*/ 0 h 17"/>
                  <a:gd name="T4" fmla="*/ 2869 w 136"/>
                  <a:gd name="T5" fmla="*/ 48769 h 17"/>
                  <a:gd name="T6" fmla="*/ 390144 w 136"/>
                  <a:gd name="T7" fmla="*/ 37294 h 17"/>
                  <a:gd name="T8" fmla="*/ 384407 w 13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6" h="17">
                    <a:moveTo>
                      <a:pt x="134" y="0"/>
                    </a:moveTo>
                    <a:lnTo>
                      <a:pt x="0" y="0"/>
                    </a:lnTo>
                    <a:lnTo>
                      <a:pt x="1" y="17"/>
                    </a:lnTo>
                    <a:lnTo>
                      <a:pt x="136" y="1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85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78" name="Freeform 212">
                <a:extLst>
                  <a:ext uri="{FF2B5EF4-FFF2-40B4-BE49-F238E27FC236}">
                    <a16:creationId xmlns:a16="http://schemas.microsoft.com/office/drawing/2014/main" id="{D5D97F32-7E2A-4EC3-9232-38143B06FC1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29136" y="3050903"/>
                <a:ext cx="390144" cy="48769"/>
              </a:xfrm>
              <a:custGeom>
                <a:avLst/>
                <a:gdLst>
                  <a:gd name="T0" fmla="*/ 384407 w 136"/>
                  <a:gd name="T1" fmla="*/ 0 h 17"/>
                  <a:gd name="T2" fmla="*/ 0 w 136"/>
                  <a:gd name="T3" fmla="*/ 0 h 17"/>
                  <a:gd name="T4" fmla="*/ 2869 w 136"/>
                  <a:gd name="T5" fmla="*/ 48769 h 17"/>
                  <a:gd name="T6" fmla="*/ 390144 w 136"/>
                  <a:gd name="T7" fmla="*/ 37294 h 17"/>
                  <a:gd name="T8" fmla="*/ 384407 w 13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6" h="17">
                    <a:moveTo>
                      <a:pt x="134" y="0"/>
                    </a:moveTo>
                    <a:lnTo>
                      <a:pt x="0" y="0"/>
                    </a:lnTo>
                    <a:lnTo>
                      <a:pt x="1" y="17"/>
                    </a:lnTo>
                    <a:lnTo>
                      <a:pt x="136" y="13"/>
                    </a:lnTo>
                    <a:lnTo>
                      <a:pt x="1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799" name="Group 268">
              <a:extLst>
                <a:ext uri="{FF2B5EF4-FFF2-40B4-BE49-F238E27FC236}">
                  <a16:creationId xmlns:a16="http://schemas.microsoft.com/office/drawing/2014/main" id="{E9639551-C649-4365-A5AA-09F3365CEEC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05890" y="4588528"/>
              <a:ext cx="4572714" cy="1787201"/>
              <a:chOff x="805890" y="4588528"/>
              <a:chExt cx="4572714" cy="1787201"/>
            </a:xfrm>
          </p:grpSpPr>
          <p:sp>
            <p:nvSpPr>
              <p:cNvPr id="75837" name="Rectangle 22">
                <a:extLst>
                  <a:ext uri="{FF2B5EF4-FFF2-40B4-BE49-F238E27FC236}">
                    <a16:creationId xmlns:a16="http://schemas.microsoft.com/office/drawing/2014/main" id="{18D98B7A-8190-4AED-B402-01C6B537B3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31931" y="4588528"/>
                <a:ext cx="40162" cy="8607"/>
              </a:xfrm>
              <a:prstGeom prst="rect">
                <a:avLst/>
              </a:pr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38" name="Freeform 25">
                <a:extLst>
                  <a:ext uri="{FF2B5EF4-FFF2-40B4-BE49-F238E27FC236}">
                    <a16:creationId xmlns:a16="http://schemas.microsoft.com/office/drawing/2014/main" id="{60790DD3-F43E-4785-9AC7-3CDC4A4D9B9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3102" y="4643032"/>
                <a:ext cx="1331078" cy="1718354"/>
              </a:xfrm>
              <a:custGeom>
                <a:avLst/>
                <a:gdLst>
                  <a:gd name="T0" fmla="*/ 0 w 464"/>
                  <a:gd name="T1" fmla="*/ 1718354 h 599"/>
                  <a:gd name="T2" fmla="*/ 1331078 w 464"/>
                  <a:gd name="T3" fmla="*/ 1718354 h 599"/>
                  <a:gd name="T4" fmla="*/ 1299522 w 464"/>
                  <a:gd name="T5" fmla="*/ 0 h 599"/>
                  <a:gd name="T6" fmla="*/ 25818 w 464"/>
                  <a:gd name="T7" fmla="*/ 0 h 599"/>
                  <a:gd name="T8" fmla="*/ 0 w 464"/>
                  <a:gd name="T9" fmla="*/ 1718354 h 5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4" h="599">
                    <a:moveTo>
                      <a:pt x="0" y="599"/>
                    </a:moveTo>
                    <a:lnTo>
                      <a:pt x="464" y="599"/>
                    </a:lnTo>
                    <a:lnTo>
                      <a:pt x="453" y="0"/>
                    </a:lnTo>
                    <a:lnTo>
                      <a:pt x="9" y="0"/>
                    </a:lnTo>
                    <a:lnTo>
                      <a:pt x="0" y="5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9" name="Freeform 33">
                <a:extLst>
                  <a:ext uri="{FF2B5EF4-FFF2-40B4-BE49-F238E27FC236}">
                    <a16:creationId xmlns:a16="http://schemas.microsoft.com/office/drawing/2014/main" id="{35336289-CE0F-45DA-BACC-8161E7CDF2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95852" y="4671719"/>
                <a:ext cx="289740" cy="126223"/>
              </a:xfrm>
              <a:custGeom>
                <a:avLst/>
                <a:gdLst>
                  <a:gd name="T0" fmla="*/ 0 w 101"/>
                  <a:gd name="T1" fmla="*/ 0 h 44"/>
                  <a:gd name="T2" fmla="*/ 31556 w 101"/>
                  <a:gd name="T3" fmla="*/ 126223 h 44"/>
                  <a:gd name="T4" fmla="*/ 275396 w 101"/>
                  <a:gd name="T5" fmla="*/ 126223 h 44"/>
                  <a:gd name="T6" fmla="*/ 289740 w 101"/>
                  <a:gd name="T7" fmla="*/ 0 h 44"/>
                  <a:gd name="T8" fmla="*/ 0 w 101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44">
                    <a:moveTo>
                      <a:pt x="0" y="0"/>
                    </a:moveTo>
                    <a:lnTo>
                      <a:pt x="11" y="44"/>
                    </a:lnTo>
                    <a:lnTo>
                      <a:pt x="96" y="44"/>
                    </a:lnTo>
                    <a:lnTo>
                      <a:pt x="10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0" name="Freeform 34">
                <a:extLst>
                  <a:ext uri="{FF2B5EF4-FFF2-40B4-BE49-F238E27FC236}">
                    <a16:creationId xmlns:a16="http://schemas.microsoft.com/office/drawing/2014/main" id="{2317CDBB-EDCA-482E-BE79-DF88D64A98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95852" y="4671719"/>
                <a:ext cx="289740" cy="126223"/>
              </a:xfrm>
              <a:custGeom>
                <a:avLst/>
                <a:gdLst>
                  <a:gd name="T0" fmla="*/ 0 w 101"/>
                  <a:gd name="T1" fmla="*/ 0 h 44"/>
                  <a:gd name="T2" fmla="*/ 31556 w 101"/>
                  <a:gd name="T3" fmla="*/ 126223 h 44"/>
                  <a:gd name="T4" fmla="*/ 275396 w 101"/>
                  <a:gd name="T5" fmla="*/ 126223 h 44"/>
                  <a:gd name="T6" fmla="*/ 289740 w 101"/>
                  <a:gd name="T7" fmla="*/ 0 h 44"/>
                  <a:gd name="T8" fmla="*/ 0 w 101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44">
                    <a:moveTo>
                      <a:pt x="0" y="0"/>
                    </a:moveTo>
                    <a:lnTo>
                      <a:pt x="11" y="44"/>
                    </a:lnTo>
                    <a:lnTo>
                      <a:pt x="96" y="44"/>
                    </a:ln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1" name="Freeform 35">
                <a:extLst>
                  <a:ext uri="{FF2B5EF4-FFF2-40B4-BE49-F238E27FC236}">
                    <a16:creationId xmlns:a16="http://schemas.microsoft.com/office/drawing/2014/main" id="{895638BF-DBB7-4E10-ACB4-EB47EDAF32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60214" y="4797942"/>
                <a:ext cx="481942" cy="1563444"/>
              </a:xfrm>
              <a:custGeom>
                <a:avLst/>
                <a:gdLst>
                  <a:gd name="T0" fmla="*/ 481942 w 168"/>
                  <a:gd name="T1" fmla="*/ 0 h 545"/>
                  <a:gd name="T2" fmla="*/ 57374 w 168"/>
                  <a:gd name="T3" fmla="*/ 1563444 h 545"/>
                  <a:gd name="T4" fmla="*/ 0 w 168"/>
                  <a:gd name="T5" fmla="*/ 1563444 h 545"/>
                  <a:gd name="T6" fmla="*/ 401618 w 168"/>
                  <a:gd name="T7" fmla="*/ 0 h 545"/>
                  <a:gd name="T8" fmla="*/ 481942 w 168"/>
                  <a:gd name="T9" fmla="*/ 0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8" h="545">
                    <a:moveTo>
                      <a:pt x="168" y="0"/>
                    </a:moveTo>
                    <a:lnTo>
                      <a:pt x="20" y="545"/>
                    </a:lnTo>
                    <a:lnTo>
                      <a:pt x="0" y="545"/>
                    </a:lnTo>
                    <a:lnTo>
                      <a:pt x="140" y="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2" name="Freeform 36">
                <a:extLst>
                  <a:ext uri="{FF2B5EF4-FFF2-40B4-BE49-F238E27FC236}">
                    <a16:creationId xmlns:a16="http://schemas.microsoft.com/office/drawing/2014/main" id="{21B0391A-B57D-4574-8317-7F2F2C4C60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42156" y="4797942"/>
                <a:ext cx="536448" cy="1577787"/>
              </a:xfrm>
              <a:custGeom>
                <a:avLst/>
                <a:gdLst>
                  <a:gd name="T0" fmla="*/ 0 w 187"/>
                  <a:gd name="T1" fmla="*/ 0 h 550"/>
                  <a:gd name="T2" fmla="*/ 461862 w 187"/>
                  <a:gd name="T3" fmla="*/ 1577787 h 550"/>
                  <a:gd name="T4" fmla="*/ 536448 w 187"/>
                  <a:gd name="T5" fmla="*/ 1563443 h 550"/>
                  <a:gd name="T6" fmla="*/ 71718 w 187"/>
                  <a:gd name="T7" fmla="*/ 0 h 550"/>
                  <a:gd name="T8" fmla="*/ 0 w 187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7" h="550">
                    <a:moveTo>
                      <a:pt x="0" y="0"/>
                    </a:moveTo>
                    <a:lnTo>
                      <a:pt x="161" y="550"/>
                    </a:lnTo>
                    <a:lnTo>
                      <a:pt x="187" y="545"/>
                    </a:lnTo>
                    <a:lnTo>
                      <a:pt x="2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3" name="Freeform 37">
                <a:extLst>
                  <a:ext uri="{FF2B5EF4-FFF2-40B4-BE49-F238E27FC236}">
                    <a16:creationId xmlns:a16="http://schemas.microsoft.com/office/drawing/2014/main" id="{E89A9D96-ECE5-4BEE-8EE6-CD8617BF00D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97912" y="5991323"/>
                <a:ext cx="740125" cy="97536"/>
              </a:xfrm>
              <a:custGeom>
                <a:avLst/>
                <a:gdLst>
                  <a:gd name="T0" fmla="*/ 0 w 258"/>
                  <a:gd name="T1" fmla="*/ 74586 h 34"/>
                  <a:gd name="T2" fmla="*/ 740125 w 258"/>
                  <a:gd name="T3" fmla="*/ 97536 h 34"/>
                  <a:gd name="T4" fmla="*/ 708569 w 258"/>
                  <a:gd name="T5" fmla="*/ 0 h 34"/>
                  <a:gd name="T6" fmla="*/ 0 w 258"/>
                  <a:gd name="T7" fmla="*/ 28687 h 34"/>
                  <a:gd name="T8" fmla="*/ 0 w 258"/>
                  <a:gd name="T9" fmla="*/ 7458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8" h="34">
                    <a:moveTo>
                      <a:pt x="0" y="26"/>
                    </a:moveTo>
                    <a:lnTo>
                      <a:pt x="258" y="34"/>
                    </a:lnTo>
                    <a:lnTo>
                      <a:pt x="247" y="0"/>
                    </a:lnTo>
                    <a:lnTo>
                      <a:pt x="0" y="1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4" name="Freeform 38">
                <a:extLst>
                  <a:ext uri="{FF2B5EF4-FFF2-40B4-BE49-F238E27FC236}">
                    <a16:creationId xmlns:a16="http://schemas.microsoft.com/office/drawing/2014/main" id="{F24574B9-4DE1-4891-9DCA-4AE77B0946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5890" y="4597133"/>
                <a:ext cx="4432147" cy="77456"/>
              </a:xfrm>
              <a:custGeom>
                <a:avLst/>
                <a:gdLst>
                  <a:gd name="T0" fmla="*/ 0 w 1545"/>
                  <a:gd name="T1" fmla="*/ 48769 h 27"/>
                  <a:gd name="T2" fmla="*/ 4432147 w 1545"/>
                  <a:gd name="T3" fmla="*/ 77456 h 27"/>
                  <a:gd name="T4" fmla="*/ 4432147 w 1545"/>
                  <a:gd name="T5" fmla="*/ 0 h 27"/>
                  <a:gd name="T6" fmla="*/ 0 w 1545"/>
                  <a:gd name="T7" fmla="*/ 0 h 27"/>
                  <a:gd name="T8" fmla="*/ 0 w 1545"/>
                  <a:gd name="T9" fmla="*/ 48769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45" h="27">
                    <a:moveTo>
                      <a:pt x="0" y="17"/>
                    </a:moveTo>
                    <a:lnTo>
                      <a:pt x="1545" y="27"/>
                    </a:lnTo>
                    <a:lnTo>
                      <a:pt x="1545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5" name="Freeform 39">
                <a:extLst>
                  <a:ext uri="{FF2B5EF4-FFF2-40B4-BE49-F238E27FC236}">
                    <a16:creationId xmlns:a16="http://schemas.microsoft.com/office/drawing/2014/main" id="{4E818FF4-B612-4AAC-9F70-B6B0D083493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5013096"/>
                <a:ext cx="1236412" cy="309820"/>
              </a:xfrm>
              <a:custGeom>
                <a:avLst/>
                <a:gdLst>
                  <a:gd name="T0" fmla="*/ 1236412 w 431"/>
                  <a:gd name="T1" fmla="*/ 309820 h 108"/>
                  <a:gd name="T2" fmla="*/ 0 w 431"/>
                  <a:gd name="T3" fmla="*/ 309820 h 108"/>
                  <a:gd name="T4" fmla="*/ 17212 w 431"/>
                  <a:gd name="T5" fmla="*/ 0 h 108"/>
                  <a:gd name="T6" fmla="*/ 1216331 w 431"/>
                  <a:gd name="T7" fmla="*/ 0 h 108"/>
                  <a:gd name="T8" fmla="*/ 1236412 w 431"/>
                  <a:gd name="T9" fmla="*/ 309820 h 108"/>
                  <a:gd name="T10" fmla="*/ 8606 w 431"/>
                  <a:gd name="T11" fmla="*/ 301214 h 108"/>
                  <a:gd name="T12" fmla="*/ 1227806 w 431"/>
                  <a:gd name="T13" fmla="*/ 301214 h 108"/>
                  <a:gd name="T14" fmla="*/ 1207725 w 431"/>
                  <a:gd name="T15" fmla="*/ 5737 h 108"/>
                  <a:gd name="T16" fmla="*/ 22950 w 431"/>
                  <a:gd name="T17" fmla="*/ 5737 h 108"/>
                  <a:gd name="T18" fmla="*/ 8606 w 431"/>
                  <a:gd name="T19" fmla="*/ 301214 h 1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1" h="108">
                    <a:moveTo>
                      <a:pt x="431" y="108"/>
                    </a:moveTo>
                    <a:lnTo>
                      <a:pt x="0" y="108"/>
                    </a:lnTo>
                    <a:lnTo>
                      <a:pt x="6" y="0"/>
                    </a:lnTo>
                    <a:lnTo>
                      <a:pt x="424" y="0"/>
                    </a:lnTo>
                    <a:lnTo>
                      <a:pt x="431" y="108"/>
                    </a:lnTo>
                    <a:close/>
                    <a:moveTo>
                      <a:pt x="3" y="105"/>
                    </a:moveTo>
                    <a:lnTo>
                      <a:pt x="428" y="105"/>
                    </a:lnTo>
                    <a:lnTo>
                      <a:pt x="421" y="2"/>
                    </a:lnTo>
                    <a:lnTo>
                      <a:pt x="8" y="2"/>
                    </a:lnTo>
                    <a:lnTo>
                      <a:pt x="3" y="105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6" name="Freeform 40">
                <a:extLst>
                  <a:ext uri="{FF2B5EF4-FFF2-40B4-BE49-F238E27FC236}">
                    <a16:creationId xmlns:a16="http://schemas.microsoft.com/office/drawing/2014/main" id="{C0D0D372-2788-4432-9DE6-C7FB5C604B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89083" y="5497906"/>
                <a:ext cx="1201988" cy="407356"/>
              </a:xfrm>
              <a:custGeom>
                <a:avLst/>
                <a:gdLst>
                  <a:gd name="T0" fmla="*/ 1201988 w 419"/>
                  <a:gd name="T1" fmla="*/ 407356 h 142"/>
                  <a:gd name="T2" fmla="*/ 0 w 419"/>
                  <a:gd name="T3" fmla="*/ 407356 h 142"/>
                  <a:gd name="T4" fmla="*/ 0 w 419"/>
                  <a:gd name="T5" fmla="*/ 17212 h 142"/>
                  <a:gd name="T6" fmla="*/ 1161826 w 419"/>
                  <a:gd name="T7" fmla="*/ 0 h 142"/>
                  <a:gd name="T8" fmla="*/ 1201988 w 419"/>
                  <a:gd name="T9" fmla="*/ 407356 h 142"/>
                  <a:gd name="T10" fmla="*/ 8606 w 419"/>
                  <a:gd name="T11" fmla="*/ 398750 h 142"/>
                  <a:gd name="T12" fmla="*/ 1193382 w 419"/>
                  <a:gd name="T13" fmla="*/ 398750 h 142"/>
                  <a:gd name="T14" fmla="*/ 1156089 w 419"/>
                  <a:gd name="T15" fmla="*/ 8606 h 142"/>
                  <a:gd name="T16" fmla="*/ 8606 w 419"/>
                  <a:gd name="T17" fmla="*/ 25818 h 142"/>
                  <a:gd name="T18" fmla="*/ 8606 w 419"/>
                  <a:gd name="T19" fmla="*/ 398750 h 1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9" h="142">
                    <a:moveTo>
                      <a:pt x="419" y="142"/>
                    </a:moveTo>
                    <a:lnTo>
                      <a:pt x="0" y="142"/>
                    </a:lnTo>
                    <a:lnTo>
                      <a:pt x="0" y="6"/>
                    </a:lnTo>
                    <a:lnTo>
                      <a:pt x="405" y="0"/>
                    </a:lnTo>
                    <a:lnTo>
                      <a:pt x="419" y="142"/>
                    </a:lnTo>
                    <a:close/>
                    <a:moveTo>
                      <a:pt x="3" y="139"/>
                    </a:moveTo>
                    <a:lnTo>
                      <a:pt x="416" y="139"/>
                    </a:lnTo>
                    <a:lnTo>
                      <a:pt x="403" y="3"/>
                    </a:lnTo>
                    <a:lnTo>
                      <a:pt x="3" y="9"/>
                    </a:lnTo>
                    <a:lnTo>
                      <a:pt x="3" y="139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7" name="Freeform 41">
                <a:extLst>
                  <a:ext uri="{FF2B5EF4-FFF2-40B4-BE49-F238E27FC236}">
                    <a16:creationId xmlns:a16="http://schemas.microsoft.com/office/drawing/2014/main" id="{76439F7F-558A-4434-AD7A-160DC0DE24B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4688932"/>
                <a:ext cx="1176168" cy="218021"/>
              </a:xfrm>
              <a:custGeom>
                <a:avLst/>
                <a:gdLst>
                  <a:gd name="T0" fmla="*/ 0 w 410"/>
                  <a:gd name="T1" fmla="*/ 218021 h 76"/>
                  <a:gd name="T2" fmla="*/ 17212 w 410"/>
                  <a:gd name="T3" fmla="*/ 0 h 76"/>
                  <a:gd name="T4" fmla="*/ 20081 w 410"/>
                  <a:gd name="T5" fmla="*/ 0 h 76"/>
                  <a:gd name="T6" fmla="*/ 1176168 w 410"/>
                  <a:gd name="T7" fmla="*/ 17212 h 76"/>
                  <a:gd name="T8" fmla="*/ 1176168 w 410"/>
                  <a:gd name="T9" fmla="*/ 172122 h 76"/>
                  <a:gd name="T10" fmla="*/ 0 w 410"/>
                  <a:gd name="T11" fmla="*/ 218021 h 76"/>
                  <a:gd name="T12" fmla="*/ 22950 w 410"/>
                  <a:gd name="T13" fmla="*/ 8606 h 76"/>
                  <a:gd name="T14" fmla="*/ 8606 w 410"/>
                  <a:gd name="T15" fmla="*/ 209415 h 76"/>
                  <a:gd name="T16" fmla="*/ 1170431 w 410"/>
                  <a:gd name="T17" fmla="*/ 166384 h 76"/>
                  <a:gd name="T18" fmla="*/ 1170431 w 410"/>
                  <a:gd name="T19" fmla="*/ 25818 h 76"/>
                  <a:gd name="T20" fmla="*/ 22950 w 410"/>
                  <a:gd name="T21" fmla="*/ 8606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10" h="76">
                    <a:moveTo>
                      <a:pt x="0" y="76"/>
                    </a:moveTo>
                    <a:lnTo>
                      <a:pt x="6" y="0"/>
                    </a:lnTo>
                    <a:lnTo>
                      <a:pt x="7" y="0"/>
                    </a:lnTo>
                    <a:lnTo>
                      <a:pt x="410" y="6"/>
                    </a:lnTo>
                    <a:lnTo>
                      <a:pt x="410" y="60"/>
                    </a:lnTo>
                    <a:lnTo>
                      <a:pt x="0" y="76"/>
                    </a:lnTo>
                    <a:close/>
                    <a:moveTo>
                      <a:pt x="8" y="3"/>
                    </a:moveTo>
                    <a:lnTo>
                      <a:pt x="3" y="73"/>
                    </a:lnTo>
                    <a:lnTo>
                      <a:pt x="408" y="58"/>
                    </a:lnTo>
                    <a:lnTo>
                      <a:pt x="408" y="9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8" name="Freeform 42">
                <a:extLst>
                  <a:ext uri="{FF2B5EF4-FFF2-40B4-BE49-F238E27FC236}">
                    <a16:creationId xmlns:a16="http://schemas.microsoft.com/office/drawing/2014/main" id="{15FF644C-8F85-4230-A03B-EE420D0D68D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6034354"/>
                <a:ext cx="1236412" cy="289740"/>
              </a:xfrm>
              <a:custGeom>
                <a:avLst/>
                <a:gdLst>
                  <a:gd name="T0" fmla="*/ 0 w 431"/>
                  <a:gd name="T1" fmla="*/ 289740 h 101"/>
                  <a:gd name="T2" fmla="*/ 17212 w 431"/>
                  <a:gd name="T3" fmla="*/ 0 h 101"/>
                  <a:gd name="T4" fmla="*/ 1216331 w 431"/>
                  <a:gd name="T5" fmla="*/ 34425 h 101"/>
                  <a:gd name="T6" fmla="*/ 1236412 w 431"/>
                  <a:gd name="T7" fmla="*/ 263922 h 101"/>
                  <a:gd name="T8" fmla="*/ 0 w 431"/>
                  <a:gd name="T9" fmla="*/ 289740 h 101"/>
                  <a:gd name="T10" fmla="*/ 22950 w 431"/>
                  <a:gd name="T11" fmla="*/ 8606 h 101"/>
                  <a:gd name="T12" fmla="*/ 8606 w 431"/>
                  <a:gd name="T13" fmla="*/ 284003 h 101"/>
                  <a:gd name="T14" fmla="*/ 1227806 w 431"/>
                  <a:gd name="T15" fmla="*/ 255315 h 101"/>
                  <a:gd name="T16" fmla="*/ 1207725 w 431"/>
                  <a:gd name="T17" fmla="*/ 43031 h 101"/>
                  <a:gd name="T18" fmla="*/ 22950 w 431"/>
                  <a:gd name="T19" fmla="*/ 8606 h 10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1" h="101">
                    <a:moveTo>
                      <a:pt x="0" y="101"/>
                    </a:moveTo>
                    <a:lnTo>
                      <a:pt x="6" y="0"/>
                    </a:lnTo>
                    <a:lnTo>
                      <a:pt x="424" y="12"/>
                    </a:lnTo>
                    <a:lnTo>
                      <a:pt x="431" y="92"/>
                    </a:lnTo>
                    <a:lnTo>
                      <a:pt x="0" y="101"/>
                    </a:lnTo>
                    <a:close/>
                    <a:moveTo>
                      <a:pt x="8" y="3"/>
                    </a:moveTo>
                    <a:lnTo>
                      <a:pt x="3" y="99"/>
                    </a:lnTo>
                    <a:lnTo>
                      <a:pt x="428" y="89"/>
                    </a:lnTo>
                    <a:lnTo>
                      <a:pt x="421" y="15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49" name="Rectangle 72">
                <a:extLst>
                  <a:ext uri="{FF2B5EF4-FFF2-40B4-BE49-F238E27FC236}">
                    <a16:creationId xmlns:a16="http://schemas.microsoft.com/office/drawing/2014/main" id="{3190B5DE-68CB-4436-B693-02511E565D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2177" y="6106071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0" name="Rectangle 73">
                <a:extLst>
                  <a:ext uri="{FF2B5EF4-FFF2-40B4-BE49-F238E27FC236}">
                    <a16:creationId xmlns:a16="http://schemas.microsoft.com/office/drawing/2014/main" id="{AC118477-6E40-4752-B9D5-93B38D95C3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6519" y="5606917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1" name="Rectangle 74">
                <a:extLst>
                  <a:ext uri="{FF2B5EF4-FFF2-40B4-BE49-F238E27FC236}">
                    <a16:creationId xmlns:a16="http://schemas.microsoft.com/office/drawing/2014/main" id="{B715ACB7-CC73-4F74-97F9-935550040F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0782" y="5110632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2" name="Rectangle 75">
                <a:extLst>
                  <a:ext uri="{FF2B5EF4-FFF2-40B4-BE49-F238E27FC236}">
                    <a16:creationId xmlns:a16="http://schemas.microsoft.com/office/drawing/2014/main" id="{F94CE859-FB8D-4F89-B6E4-C2EA8237B7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2177" y="4734831"/>
                <a:ext cx="298345" cy="1721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75853" name="Freeform 214">
                <a:extLst>
                  <a:ext uri="{FF2B5EF4-FFF2-40B4-BE49-F238E27FC236}">
                    <a16:creationId xmlns:a16="http://schemas.microsoft.com/office/drawing/2014/main" id="{B4913463-FD79-43A2-875A-8F126C3104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30276" y="4714751"/>
                <a:ext cx="235234" cy="68849"/>
              </a:xfrm>
              <a:custGeom>
                <a:avLst/>
                <a:gdLst>
                  <a:gd name="T0" fmla="*/ 226628 w 82"/>
                  <a:gd name="T1" fmla="*/ 0 h 24"/>
                  <a:gd name="T2" fmla="*/ 0 w 82"/>
                  <a:gd name="T3" fmla="*/ 14344 h 24"/>
                  <a:gd name="T4" fmla="*/ 5737 w 82"/>
                  <a:gd name="T5" fmla="*/ 68849 h 24"/>
                  <a:gd name="T6" fmla="*/ 235234 w 82"/>
                  <a:gd name="T7" fmla="*/ 65980 h 24"/>
                  <a:gd name="T8" fmla="*/ 226628 w 82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" h="24">
                    <a:moveTo>
                      <a:pt x="79" y="0"/>
                    </a:moveTo>
                    <a:lnTo>
                      <a:pt x="0" y="5"/>
                    </a:lnTo>
                    <a:lnTo>
                      <a:pt x="2" y="24"/>
                    </a:lnTo>
                    <a:lnTo>
                      <a:pt x="82" y="23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75800" name="Freeform 215">
              <a:extLst>
                <a:ext uri="{FF2B5EF4-FFF2-40B4-BE49-F238E27FC236}">
                  <a16:creationId xmlns:a16="http://schemas.microsoft.com/office/drawing/2014/main" id="{94C63125-206F-4B35-A8BB-A925FB539D5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29503" y="3145569"/>
              <a:ext cx="269658" cy="220891"/>
            </a:xfrm>
            <a:custGeom>
              <a:avLst/>
              <a:gdLst>
                <a:gd name="T0" fmla="*/ 0 w 94"/>
                <a:gd name="T1" fmla="*/ 212285 h 77"/>
                <a:gd name="T2" fmla="*/ 123354 w 94"/>
                <a:gd name="T3" fmla="*/ 0 h 77"/>
                <a:gd name="T4" fmla="*/ 269658 w 94"/>
                <a:gd name="T5" fmla="*/ 220891 h 77"/>
                <a:gd name="T6" fmla="*/ 0 w 94"/>
                <a:gd name="T7" fmla="*/ 212285 h 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77">
                  <a:moveTo>
                    <a:pt x="0" y="74"/>
                  </a:moveTo>
                  <a:lnTo>
                    <a:pt x="43" y="0"/>
                  </a:lnTo>
                  <a:lnTo>
                    <a:pt x="94" y="77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29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5801" name="Freeform 224">
              <a:extLst>
                <a:ext uri="{FF2B5EF4-FFF2-40B4-BE49-F238E27FC236}">
                  <a16:creationId xmlns:a16="http://schemas.microsoft.com/office/drawing/2014/main" id="{024E2A1C-D6DD-431E-A9DB-C4D0434A93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5664" y="3461127"/>
              <a:ext cx="97536" cy="126223"/>
            </a:xfrm>
            <a:custGeom>
              <a:avLst/>
              <a:gdLst>
                <a:gd name="T0" fmla="*/ 92151 w 163"/>
                <a:gd name="T1" fmla="*/ 56232 h 211"/>
                <a:gd name="T2" fmla="*/ 58641 w 163"/>
                <a:gd name="T3" fmla="*/ 122634 h 211"/>
                <a:gd name="T4" fmla="*/ 5385 w 163"/>
                <a:gd name="T5" fmla="*/ 69991 h 211"/>
                <a:gd name="T6" fmla="*/ 39493 w 163"/>
                <a:gd name="T7" fmla="*/ 3589 h 211"/>
                <a:gd name="T8" fmla="*/ 92151 w 163"/>
                <a:gd name="T9" fmla="*/ 56232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" h="211">
                  <a:moveTo>
                    <a:pt x="154" y="94"/>
                  </a:moveTo>
                  <a:cubicBezTo>
                    <a:pt x="163" y="149"/>
                    <a:pt x="138" y="199"/>
                    <a:pt x="98" y="205"/>
                  </a:cubicBezTo>
                  <a:cubicBezTo>
                    <a:pt x="58" y="211"/>
                    <a:pt x="18" y="172"/>
                    <a:pt x="9" y="117"/>
                  </a:cubicBezTo>
                  <a:cubicBezTo>
                    <a:pt x="0" y="62"/>
                    <a:pt x="26" y="12"/>
                    <a:pt x="66" y="6"/>
                  </a:cubicBezTo>
                  <a:cubicBezTo>
                    <a:pt x="106" y="0"/>
                    <a:pt x="145" y="39"/>
                    <a:pt x="154" y="94"/>
                  </a:cubicBezTo>
                  <a:close/>
                </a:path>
              </a:pathLst>
            </a:custGeom>
            <a:solidFill>
              <a:srgbClr val="FF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75802" name="Group 278">
              <a:extLst>
                <a:ext uri="{FF2B5EF4-FFF2-40B4-BE49-F238E27FC236}">
                  <a16:creationId xmlns:a16="http://schemas.microsoft.com/office/drawing/2014/main" id="{126B3905-5293-45EF-BCD1-576E01D77DE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154181" y="3062378"/>
              <a:ext cx="2013831" cy="3405150"/>
              <a:chOff x="2154181" y="3062378"/>
              <a:chExt cx="2013831" cy="3405150"/>
            </a:xfrm>
          </p:grpSpPr>
          <p:sp>
            <p:nvSpPr>
              <p:cNvPr id="75821" name="Freeform 216">
                <a:extLst>
                  <a:ext uri="{FF2B5EF4-FFF2-40B4-BE49-F238E27FC236}">
                    <a16:creationId xmlns:a16="http://schemas.microsoft.com/office/drawing/2014/main" id="{3F3E24BD-09CA-48F3-9D6C-A4FE802EF29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996" y="4390586"/>
                <a:ext cx="223759" cy="209416"/>
              </a:xfrm>
              <a:custGeom>
                <a:avLst/>
                <a:gdLst>
                  <a:gd name="T0" fmla="*/ 195072 w 78"/>
                  <a:gd name="T1" fmla="*/ 186466 h 73"/>
                  <a:gd name="T2" fmla="*/ 88930 w 78"/>
                  <a:gd name="T3" fmla="*/ 209416 h 73"/>
                  <a:gd name="T4" fmla="*/ 0 w 78"/>
                  <a:gd name="T5" fmla="*/ 160648 h 73"/>
                  <a:gd name="T6" fmla="*/ 11475 w 78"/>
                  <a:gd name="T7" fmla="*/ 91799 h 73"/>
                  <a:gd name="T8" fmla="*/ 74586 w 78"/>
                  <a:gd name="T9" fmla="*/ 0 h 73"/>
                  <a:gd name="T10" fmla="*/ 117617 w 78"/>
                  <a:gd name="T11" fmla="*/ 11475 h 73"/>
                  <a:gd name="T12" fmla="*/ 160647 w 78"/>
                  <a:gd name="T13" fmla="*/ 65980 h 73"/>
                  <a:gd name="T14" fmla="*/ 223759 w 78"/>
                  <a:gd name="T15" fmla="*/ 109011 h 73"/>
                  <a:gd name="T16" fmla="*/ 195072 w 78"/>
                  <a:gd name="T17" fmla="*/ 186466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3">
                    <a:moveTo>
                      <a:pt x="68" y="65"/>
                    </a:moveTo>
                    <a:lnTo>
                      <a:pt x="31" y="73"/>
                    </a:lnTo>
                    <a:lnTo>
                      <a:pt x="0" y="56"/>
                    </a:lnTo>
                    <a:lnTo>
                      <a:pt x="4" y="32"/>
                    </a:lnTo>
                    <a:lnTo>
                      <a:pt x="26" y="0"/>
                    </a:lnTo>
                    <a:lnTo>
                      <a:pt x="41" y="4"/>
                    </a:lnTo>
                    <a:lnTo>
                      <a:pt x="56" y="23"/>
                    </a:lnTo>
                    <a:lnTo>
                      <a:pt x="78" y="38"/>
                    </a:lnTo>
                    <a:lnTo>
                      <a:pt x="68" y="65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2" name="Freeform 217">
                <a:extLst>
                  <a:ext uri="{FF2B5EF4-FFF2-40B4-BE49-F238E27FC236}">
                    <a16:creationId xmlns:a16="http://schemas.microsoft.com/office/drawing/2014/main" id="{0775003C-DC78-4D74-AD77-987FC67B2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53335" y="4381981"/>
                <a:ext cx="223759" cy="220891"/>
              </a:xfrm>
              <a:custGeom>
                <a:avLst/>
                <a:gdLst>
                  <a:gd name="T0" fmla="*/ 163516 w 78"/>
                  <a:gd name="T1" fmla="*/ 220891 h 77"/>
                  <a:gd name="T2" fmla="*/ 57374 w 78"/>
                  <a:gd name="T3" fmla="*/ 195073 h 77"/>
                  <a:gd name="T4" fmla="*/ 0 w 78"/>
                  <a:gd name="T5" fmla="*/ 109011 h 77"/>
                  <a:gd name="T6" fmla="*/ 40162 w 78"/>
                  <a:gd name="T7" fmla="*/ 51637 h 77"/>
                  <a:gd name="T8" fmla="*/ 137698 w 78"/>
                  <a:gd name="T9" fmla="*/ 0 h 77"/>
                  <a:gd name="T10" fmla="*/ 172122 w 78"/>
                  <a:gd name="T11" fmla="*/ 28687 h 77"/>
                  <a:gd name="T12" fmla="*/ 186466 w 78"/>
                  <a:gd name="T13" fmla="*/ 97536 h 77"/>
                  <a:gd name="T14" fmla="*/ 223759 w 78"/>
                  <a:gd name="T15" fmla="*/ 163517 h 77"/>
                  <a:gd name="T16" fmla="*/ 163516 w 78"/>
                  <a:gd name="T17" fmla="*/ 220891 h 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7">
                    <a:moveTo>
                      <a:pt x="57" y="77"/>
                    </a:moveTo>
                    <a:lnTo>
                      <a:pt x="20" y="68"/>
                    </a:lnTo>
                    <a:lnTo>
                      <a:pt x="0" y="38"/>
                    </a:lnTo>
                    <a:lnTo>
                      <a:pt x="14" y="18"/>
                    </a:lnTo>
                    <a:lnTo>
                      <a:pt x="48" y="0"/>
                    </a:lnTo>
                    <a:lnTo>
                      <a:pt x="60" y="10"/>
                    </a:lnTo>
                    <a:lnTo>
                      <a:pt x="65" y="34"/>
                    </a:lnTo>
                    <a:lnTo>
                      <a:pt x="78" y="57"/>
                    </a:lnTo>
                    <a:lnTo>
                      <a:pt x="57" y="77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3" name="Freeform 218">
                <a:extLst>
                  <a:ext uri="{FF2B5EF4-FFF2-40B4-BE49-F238E27FC236}">
                    <a16:creationId xmlns:a16="http://schemas.microsoft.com/office/drawing/2014/main" id="{5440E02A-F269-458D-8700-D4C6EE8CC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8532" y="3240237"/>
                <a:ext cx="513499" cy="685621"/>
              </a:xfrm>
              <a:custGeom>
                <a:avLst/>
                <a:gdLst>
                  <a:gd name="T0" fmla="*/ 83565 w 848"/>
                  <a:gd name="T1" fmla="*/ 96737 h 1134"/>
                  <a:gd name="T2" fmla="*/ 223445 w 848"/>
                  <a:gd name="T3" fmla="*/ 685621 h 1134"/>
                  <a:gd name="T4" fmla="*/ 465661 w 848"/>
                  <a:gd name="T5" fmla="*/ 79808 h 1134"/>
                  <a:gd name="T6" fmla="*/ 260988 w 848"/>
                  <a:gd name="T7" fmla="*/ 0 h 1134"/>
                  <a:gd name="T8" fmla="*/ 83565 w 848"/>
                  <a:gd name="T9" fmla="*/ 96737 h 1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8" h="1134">
                    <a:moveTo>
                      <a:pt x="138" y="160"/>
                    </a:moveTo>
                    <a:cubicBezTo>
                      <a:pt x="138" y="160"/>
                      <a:pt x="0" y="997"/>
                      <a:pt x="369" y="1134"/>
                    </a:cubicBezTo>
                    <a:cubicBezTo>
                      <a:pt x="848" y="1097"/>
                      <a:pt x="769" y="132"/>
                      <a:pt x="769" y="132"/>
                    </a:cubicBezTo>
                    <a:cubicBezTo>
                      <a:pt x="431" y="0"/>
                      <a:pt x="431" y="0"/>
                      <a:pt x="431" y="0"/>
                    </a:cubicBezTo>
                    <a:lnTo>
                      <a:pt x="138" y="160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4" name="Freeform 219">
                <a:extLst>
                  <a:ext uri="{FF2B5EF4-FFF2-40B4-BE49-F238E27FC236}">
                    <a16:creationId xmlns:a16="http://schemas.microsoft.com/office/drawing/2014/main" id="{28018F68-89A2-481D-A0CE-10EDA85CAF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04495" y="3478339"/>
                <a:ext cx="109011" cy="137698"/>
              </a:xfrm>
              <a:custGeom>
                <a:avLst/>
                <a:gdLst>
                  <a:gd name="T0" fmla="*/ 95385 w 184"/>
                  <a:gd name="T1" fmla="*/ 87737 h 226"/>
                  <a:gd name="T2" fmla="*/ 29030 w 184"/>
                  <a:gd name="T3" fmla="*/ 127340 h 226"/>
                  <a:gd name="T4" fmla="*/ 13626 w 184"/>
                  <a:gd name="T5" fmla="*/ 49961 h 226"/>
                  <a:gd name="T6" fmla="*/ 79981 w 184"/>
                  <a:gd name="T7" fmla="*/ 10358 h 226"/>
                  <a:gd name="T8" fmla="*/ 95385 w 184"/>
                  <a:gd name="T9" fmla="*/ 87737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4" h="226">
                    <a:moveTo>
                      <a:pt x="161" y="144"/>
                    </a:moveTo>
                    <a:cubicBezTo>
                      <a:pt x="137" y="197"/>
                      <a:pt x="87" y="226"/>
                      <a:pt x="49" y="209"/>
                    </a:cubicBezTo>
                    <a:cubicBezTo>
                      <a:pt x="11" y="192"/>
                      <a:pt x="0" y="135"/>
                      <a:pt x="23" y="82"/>
                    </a:cubicBezTo>
                    <a:cubicBezTo>
                      <a:pt x="47" y="30"/>
                      <a:pt x="97" y="0"/>
                      <a:pt x="135" y="17"/>
                    </a:cubicBezTo>
                    <a:cubicBezTo>
                      <a:pt x="173" y="34"/>
                      <a:pt x="184" y="91"/>
                      <a:pt x="161" y="144"/>
                    </a:cubicBez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5" name="Freeform 220">
                <a:extLst>
                  <a:ext uri="{FF2B5EF4-FFF2-40B4-BE49-F238E27FC236}">
                    <a16:creationId xmlns:a16="http://schemas.microsoft.com/office/drawing/2014/main" id="{634B1AF0-2854-4AEE-B07D-2E8FAFE363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11482" y="3062378"/>
                <a:ext cx="484812" cy="309820"/>
              </a:xfrm>
              <a:custGeom>
                <a:avLst/>
                <a:gdLst>
                  <a:gd name="T0" fmla="*/ 59623 w 805"/>
                  <a:gd name="T1" fmla="*/ 309820 h 514"/>
                  <a:gd name="T2" fmla="*/ 27704 w 805"/>
                  <a:gd name="T3" fmla="*/ 214584 h 514"/>
                  <a:gd name="T4" fmla="*/ 264388 w 805"/>
                  <a:gd name="T5" fmla="*/ 20494 h 514"/>
                  <a:gd name="T6" fmla="*/ 442052 w 805"/>
                  <a:gd name="T7" fmla="*/ 274860 h 514"/>
                  <a:gd name="T8" fmla="*/ 59623 w 805"/>
                  <a:gd name="T9" fmla="*/ 309820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5" h="514">
                    <a:moveTo>
                      <a:pt x="99" y="514"/>
                    </a:moveTo>
                    <a:cubicBezTo>
                      <a:pt x="84" y="482"/>
                      <a:pt x="63" y="446"/>
                      <a:pt x="46" y="356"/>
                    </a:cubicBezTo>
                    <a:cubicBezTo>
                      <a:pt x="0" y="115"/>
                      <a:pt x="289" y="0"/>
                      <a:pt x="439" y="34"/>
                    </a:cubicBezTo>
                    <a:cubicBezTo>
                      <a:pt x="805" y="118"/>
                      <a:pt x="734" y="456"/>
                      <a:pt x="734" y="456"/>
                    </a:cubicBezTo>
                    <a:cubicBezTo>
                      <a:pt x="734" y="456"/>
                      <a:pt x="173" y="248"/>
                      <a:pt x="99" y="514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6" name="Freeform 221">
                <a:extLst>
                  <a:ext uri="{FF2B5EF4-FFF2-40B4-BE49-F238E27FC236}">
                    <a16:creationId xmlns:a16="http://schemas.microsoft.com/office/drawing/2014/main" id="{86CC14FF-24E8-4D65-A93B-F46CB9F640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20493" y="3848402"/>
                <a:ext cx="212284" cy="197941"/>
              </a:xfrm>
              <a:custGeom>
                <a:avLst/>
                <a:gdLst>
                  <a:gd name="T0" fmla="*/ 14030 w 348"/>
                  <a:gd name="T1" fmla="*/ 0 h 330"/>
                  <a:gd name="T2" fmla="*/ 212284 w 348"/>
                  <a:gd name="T3" fmla="*/ 19794 h 330"/>
                  <a:gd name="T4" fmla="*/ 207404 w 348"/>
                  <a:gd name="T5" fmla="*/ 161952 h 330"/>
                  <a:gd name="T6" fmla="*/ 86622 w 348"/>
                  <a:gd name="T7" fmla="*/ 197941 h 330"/>
                  <a:gd name="T8" fmla="*/ 0 w 348"/>
                  <a:gd name="T9" fmla="*/ 155954 h 330"/>
                  <a:gd name="T10" fmla="*/ 14030 w 348"/>
                  <a:gd name="T11" fmla="*/ 0 h 3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8" h="330">
                    <a:moveTo>
                      <a:pt x="23" y="0"/>
                    </a:moveTo>
                    <a:cubicBezTo>
                      <a:pt x="62" y="4"/>
                      <a:pt x="348" y="33"/>
                      <a:pt x="348" y="33"/>
                    </a:cubicBezTo>
                    <a:cubicBezTo>
                      <a:pt x="340" y="270"/>
                      <a:pt x="340" y="270"/>
                      <a:pt x="340" y="270"/>
                    </a:cubicBezTo>
                    <a:cubicBezTo>
                      <a:pt x="142" y="330"/>
                      <a:pt x="142" y="330"/>
                      <a:pt x="142" y="330"/>
                    </a:cubicBezTo>
                    <a:cubicBezTo>
                      <a:pt x="0" y="260"/>
                      <a:pt x="0" y="260"/>
                      <a:pt x="0" y="260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7" name="Freeform 222">
                <a:extLst>
                  <a:ext uri="{FF2B5EF4-FFF2-40B4-BE49-F238E27FC236}">
                    <a16:creationId xmlns:a16="http://schemas.microsoft.com/office/drawing/2014/main" id="{74845319-239D-43A7-9ACE-69E267C02F2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38920" y="3306217"/>
                <a:ext cx="88931" cy="189334"/>
              </a:xfrm>
              <a:custGeom>
                <a:avLst/>
                <a:gdLst>
                  <a:gd name="T0" fmla="*/ 10285 w 147"/>
                  <a:gd name="T1" fmla="*/ 20436 h 315"/>
                  <a:gd name="T2" fmla="*/ 0 w 147"/>
                  <a:gd name="T3" fmla="*/ 189334 h 315"/>
                  <a:gd name="T4" fmla="*/ 82881 w 147"/>
                  <a:gd name="T5" fmla="*/ 58303 h 315"/>
                  <a:gd name="T6" fmla="*/ 10285 w 147"/>
                  <a:gd name="T7" fmla="*/ 20436 h 3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" h="315">
                    <a:moveTo>
                      <a:pt x="17" y="34"/>
                    </a:moveTo>
                    <a:cubicBezTo>
                      <a:pt x="0" y="315"/>
                      <a:pt x="0" y="315"/>
                      <a:pt x="0" y="315"/>
                    </a:cubicBezTo>
                    <a:cubicBezTo>
                      <a:pt x="0" y="315"/>
                      <a:pt x="147" y="195"/>
                      <a:pt x="137" y="97"/>
                    </a:cubicBezTo>
                    <a:cubicBezTo>
                      <a:pt x="126" y="0"/>
                      <a:pt x="17" y="34"/>
                      <a:pt x="17" y="34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8" name="Freeform 223">
                <a:extLst>
                  <a:ext uri="{FF2B5EF4-FFF2-40B4-BE49-F238E27FC236}">
                    <a16:creationId xmlns:a16="http://schemas.microsoft.com/office/drawing/2014/main" id="{402841A7-7813-4F78-B097-D2A4E43385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02877" y="3306217"/>
                <a:ext cx="91799" cy="174992"/>
              </a:xfrm>
              <a:custGeom>
                <a:avLst/>
                <a:gdLst>
                  <a:gd name="T0" fmla="*/ 45900 w 156"/>
                  <a:gd name="T1" fmla="*/ 11386 h 292"/>
                  <a:gd name="T2" fmla="*/ 75911 w 156"/>
                  <a:gd name="T3" fmla="*/ 25170 h 292"/>
                  <a:gd name="T4" fmla="*/ 58257 w 156"/>
                  <a:gd name="T5" fmla="*/ 171396 h 292"/>
                  <a:gd name="T6" fmla="*/ 41192 w 156"/>
                  <a:gd name="T7" fmla="*/ 174992 h 292"/>
                  <a:gd name="T8" fmla="*/ 45900 w 156"/>
                  <a:gd name="T9" fmla="*/ 11386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6" h="292">
                    <a:moveTo>
                      <a:pt x="78" y="19"/>
                    </a:moveTo>
                    <a:cubicBezTo>
                      <a:pt x="156" y="0"/>
                      <a:pt x="129" y="42"/>
                      <a:pt x="129" y="42"/>
                    </a:cubicBezTo>
                    <a:cubicBezTo>
                      <a:pt x="99" y="286"/>
                      <a:pt x="99" y="286"/>
                      <a:pt x="99" y="286"/>
                    </a:cubicBezTo>
                    <a:cubicBezTo>
                      <a:pt x="70" y="292"/>
                      <a:pt x="70" y="292"/>
                      <a:pt x="70" y="292"/>
                    </a:cubicBezTo>
                    <a:cubicBezTo>
                      <a:pt x="70" y="292"/>
                      <a:pt x="0" y="38"/>
                      <a:pt x="78" y="19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9" name="Freeform 225">
                <a:extLst>
                  <a:ext uri="{FF2B5EF4-FFF2-40B4-BE49-F238E27FC236}">
                    <a16:creationId xmlns:a16="http://schemas.microsoft.com/office/drawing/2014/main" id="{2D25F6F6-EBAA-42E3-ABEA-6FEB8523A7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6708" y="5076207"/>
                <a:ext cx="1110189" cy="1290916"/>
              </a:xfrm>
              <a:custGeom>
                <a:avLst/>
                <a:gdLst>
                  <a:gd name="T0" fmla="*/ 1049951 w 1843"/>
                  <a:gd name="T1" fmla="*/ 0 h 2131"/>
                  <a:gd name="T2" fmla="*/ 292757 w 1843"/>
                  <a:gd name="T3" fmla="*/ 54520 h 2131"/>
                  <a:gd name="T4" fmla="*/ 0 w 1843"/>
                  <a:gd name="T5" fmla="*/ 1290916 h 2131"/>
                  <a:gd name="T6" fmla="*/ 98188 w 1843"/>
                  <a:gd name="T7" fmla="*/ 1288493 h 2131"/>
                  <a:gd name="T8" fmla="*/ 389741 w 1843"/>
                  <a:gd name="T9" fmla="*/ 537326 h 2131"/>
                  <a:gd name="T10" fmla="*/ 440943 w 1843"/>
                  <a:gd name="T11" fmla="*/ 379824 h 2131"/>
                  <a:gd name="T12" fmla="*/ 1110189 w 1843"/>
                  <a:gd name="T13" fmla="*/ 302890 h 2131"/>
                  <a:gd name="T14" fmla="*/ 1049951 w 1843"/>
                  <a:gd name="T15" fmla="*/ 0 h 21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43" h="2131">
                    <a:moveTo>
                      <a:pt x="1743" y="0"/>
                    </a:moveTo>
                    <a:cubicBezTo>
                      <a:pt x="1743" y="0"/>
                      <a:pt x="565" y="27"/>
                      <a:pt x="486" y="90"/>
                    </a:cubicBezTo>
                    <a:cubicBezTo>
                      <a:pt x="406" y="153"/>
                      <a:pt x="0" y="2131"/>
                      <a:pt x="0" y="2131"/>
                    </a:cubicBezTo>
                    <a:cubicBezTo>
                      <a:pt x="163" y="2127"/>
                      <a:pt x="163" y="2127"/>
                      <a:pt x="163" y="2127"/>
                    </a:cubicBezTo>
                    <a:cubicBezTo>
                      <a:pt x="647" y="887"/>
                      <a:pt x="647" y="887"/>
                      <a:pt x="647" y="887"/>
                    </a:cubicBezTo>
                    <a:cubicBezTo>
                      <a:pt x="732" y="627"/>
                      <a:pt x="732" y="627"/>
                      <a:pt x="732" y="627"/>
                    </a:cubicBezTo>
                    <a:cubicBezTo>
                      <a:pt x="1843" y="500"/>
                      <a:pt x="1843" y="500"/>
                      <a:pt x="1843" y="500"/>
                    </a:cubicBezTo>
                    <a:lnTo>
                      <a:pt x="1743" y="0"/>
                    </a:lnTo>
                    <a:close/>
                  </a:path>
                </a:pathLst>
              </a:custGeom>
              <a:solidFill>
                <a:srgbClr val="282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0" name="Freeform 226">
                <a:extLst>
                  <a:ext uri="{FF2B5EF4-FFF2-40B4-BE49-F238E27FC236}">
                    <a16:creationId xmlns:a16="http://schemas.microsoft.com/office/drawing/2014/main" id="{C8441E11-923A-4280-A0D9-E05EAE50BE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79963" y="5033176"/>
                <a:ext cx="1161826" cy="1288049"/>
              </a:xfrm>
              <a:custGeom>
                <a:avLst/>
                <a:gdLst>
                  <a:gd name="T0" fmla="*/ 1161826 w 1923"/>
                  <a:gd name="T1" fmla="*/ 207418 h 2130"/>
                  <a:gd name="T2" fmla="*/ 749780 w 1923"/>
                  <a:gd name="T3" fmla="*/ 0 h 2130"/>
                  <a:gd name="T4" fmla="*/ 596924 w 1923"/>
                  <a:gd name="T5" fmla="*/ 45354 h 2130"/>
                  <a:gd name="T6" fmla="*/ 518381 w 1923"/>
                  <a:gd name="T7" fmla="*/ 85870 h 2130"/>
                  <a:gd name="T8" fmla="*/ 351025 w 1923"/>
                  <a:gd name="T9" fmla="*/ 169926 h 2130"/>
                  <a:gd name="T10" fmla="*/ 0 w 1923"/>
                  <a:gd name="T11" fmla="*/ 226769 h 2130"/>
                  <a:gd name="T12" fmla="*/ 65855 w 1923"/>
                  <a:gd name="T13" fmla="*/ 1269907 h 2130"/>
                  <a:gd name="T14" fmla="*/ 178835 w 1923"/>
                  <a:gd name="T15" fmla="*/ 1288049 h 2130"/>
                  <a:gd name="T16" fmla="*/ 239253 w 1923"/>
                  <a:gd name="T17" fmla="*/ 645234 h 2130"/>
                  <a:gd name="T18" fmla="*/ 199981 w 1923"/>
                  <a:gd name="T19" fmla="*/ 440235 h 2130"/>
                  <a:gd name="T20" fmla="*/ 1037366 w 1923"/>
                  <a:gd name="T21" fmla="*/ 438420 h 2130"/>
                  <a:gd name="T22" fmla="*/ 1161826 w 1923"/>
                  <a:gd name="T23" fmla="*/ 207418 h 21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3" h="2130">
                    <a:moveTo>
                      <a:pt x="1923" y="343"/>
                    </a:moveTo>
                    <a:cubicBezTo>
                      <a:pt x="1241" y="0"/>
                      <a:pt x="1241" y="0"/>
                      <a:pt x="1241" y="0"/>
                    </a:cubicBezTo>
                    <a:cubicBezTo>
                      <a:pt x="988" y="75"/>
                      <a:pt x="988" y="75"/>
                      <a:pt x="988" y="75"/>
                    </a:cubicBezTo>
                    <a:cubicBezTo>
                      <a:pt x="858" y="142"/>
                      <a:pt x="858" y="142"/>
                      <a:pt x="858" y="142"/>
                    </a:cubicBezTo>
                    <a:cubicBezTo>
                      <a:pt x="581" y="281"/>
                      <a:pt x="581" y="281"/>
                      <a:pt x="581" y="281"/>
                    </a:cubicBezTo>
                    <a:cubicBezTo>
                      <a:pt x="0" y="375"/>
                      <a:pt x="0" y="375"/>
                      <a:pt x="0" y="375"/>
                    </a:cubicBezTo>
                    <a:cubicBezTo>
                      <a:pt x="109" y="2100"/>
                      <a:pt x="109" y="2100"/>
                      <a:pt x="109" y="2100"/>
                    </a:cubicBezTo>
                    <a:cubicBezTo>
                      <a:pt x="296" y="2130"/>
                      <a:pt x="296" y="2130"/>
                      <a:pt x="296" y="2130"/>
                    </a:cubicBezTo>
                    <a:cubicBezTo>
                      <a:pt x="396" y="1067"/>
                      <a:pt x="396" y="1067"/>
                      <a:pt x="396" y="1067"/>
                    </a:cubicBezTo>
                    <a:cubicBezTo>
                      <a:pt x="331" y="728"/>
                      <a:pt x="331" y="728"/>
                      <a:pt x="331" y="728"/>
                    </a:cubicBezTo>
                    <a:cubicBezTo>
                      <a:pt x="331" y="728"/>
                      <a:pt x="1519" y="756"/>
                      <a:pt x="1717" y="725"/>
                    </a:cubicBezTo>
                    <a:cubicBezTo>
                      <a:pt x="1915" y="695"/>
                      <a:pt x="1923" y="343"/>
                      <a:pt x="1923" y="343"/>
                    </a:cubicBezTo>
                    <a:close/>
                  </a:path>
                </a:pathLst>
              </a:custGeom>
              <a:solidFill>
                <a:srgbClr val="282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1" name="Freeform 227">
                <a:extLst>
                  <a:ext uri="{FF2B5EF4-FFF2-40B4-BE49-F238E27FC236}">
                    <a16:creationId xmlns:a16="http://schemas.microsoft.com/office/drawing/2014/main" id="{4C829C62-46A6-4BC6-B37A-45FB0F46250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9234" y="6283931"/>
                <a:ext cx="401618" cy="183597"/>
              </a:xfrm>
              <a:custGeom>
                <a:avLst/>
                <a:gdLst>
                  <a:gd name="T0" fmla="*/ 379272 w 665"/>
                  <a:gd name="T1" fmla="*/ 0 h 304"/>
                  <a:gd name="T2" fmla="*/ 401618 w 665"/>
                  <a:gd name="T3" fmla="*/ 143737 h 304"/>
                  <a:gd name="T4" fmla="*/ 7851 w 665"/>
                  <a:gd name="T5" fmla="*/ 183597 h 304"/>
                  <a:gd name="T6" fmla="*/ 18118 w 665"/>
                  <a:gd name="T7" fmla="*/ 132262 h 304"/>
                  <a:gd name="T8" fmla="*/ 248822 w 665"/>
                  <a:gd name="T9" fmla="*/ 12079 h 304"/>
                  <a:gd name="T10" fmla="*/ 379272 w 665"/>
                  <a:gd name="T11" fmla="*/ 0 h 3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5" h="304">
                    <a:moveTo>
                      <a:pt x="628" y="0"/>
                    </a:moveTo>
                    <a:cubicBezTo>
                      <a:pt x="665" y="238"/>
                      <a:pt x="665" y="238"/>
                      <a:pt x="665" y="238"/>
                    </a:cubicBezTo>
                    <a:cubicBezTo>
                      <a:pt x="13" y="304"/>
                      <a:pt x="13" y="304"/>
                      <a:pt x="13" y="304"/>
                    </a:cubicBezTo>
                    <a:cubicBezTo>
                      <a:pt x="13" y="304"/>
                      <a:pt x="0" y="262"/>
                      <a:pt x="30" y="219"/>
                    </a:cubicBezTo>
                    <a:cubicBezTo>
                      <a:pt x="272" y="187"/>
                      <a:pt x="412" y="20"/>
                      <a:pt x="412" y="20"/>
                    </a:cubicBezTo>
                    <a:lnTo>
                      <a:pt x="628" y="0"/>
                    </a:lnTo>
                    <a:close/>
                  </a:path>
                </a:pathLst>
              </a:custGeom>
              <a:solidFill>
                <a:srgbClr val="221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2" name="Freeform 228">
                <a:extLst>
                  <a:ext uri="{FF2B5EF4-FFF2-40B4-BE49-F238E27FC236}">
                    <a16:creationId xmlns:a16="http://schemas.microsoft.com/office/drawing/2014/main" id="{7040451B-CE1F-4EBA-8795-7F034A0F339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54181" y="6292538"/>
                <a:ext cx="401618" cy="160647"/>
              </a:xfrm>
              <a:custGeom>
                <a:avLst/>
                <a:gdLst>
                  <a:gd name="T0" fmla="*/ 401618 w 668"/>
                  <a:gd name="T1" fmla="*/ 15098 h 266"/>
                  <a:gd name="T2" fmla="*/ 393201 w 668"/>
                  <a:gd name="T3" fmla="*/ 160647 h 266"/>
                  <a:gd name="T4" fmla="*/ 1804 w 668"/>
                  <a:gd name="T5" fmla="*/ 117164 h 266"/>
                  <a:gd name="T6" fmla="*/ 22847 w 668"/>
                  <a:gd name="T7" fmla="*/ 68849 h 266"/>
                  <a:gd name="T8" fmla="*/ 272355 w 668"/>
                  <a:gd name="T9" fmla="*/ 0 h 266"/>
                  <a:gd name="T10" fmla="*/ 401618 w 668"/>
                  <a:gd name="T11" fmla="*/ 15098 h 2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8" h="266">
                    <a:moveTo>
                      <a:pt x="668" y="25"/>
                    </a:moveTo>
                    <a:cubicBezTo>
                      <a:pt x="654" y="266"/>
                      <a:pt x="654" y="266"/>
                      <a:pt x="654" y="266"/>
                    </a:cubicBezTo>
                    <a:cubicBezTo>
                      <a:pt x="3" y="194"/>
                      <a:pt x="3" y="194"/>
                      <a:pt x="3" y="194"/>
                    </a:cubicBezTo>
                    <a:cubicBezTo>
                      <a:pt x="3" y="194"/>
                      <a:pt x="0" y="151"/>
                      <a:pt x="38" y="114"/>
                    </a:cubicBezTo>
                    <a:cubicBezTo>
                      <a:pt x="281" y="133"/>
                      <a:pt x="453" y="0"/>
                      <a:pt x="453" y="0"/>
                    </a:cubicBezTo>
                    <a:lnTo>
                      <a:pt x="668" y="25"/>
                    </a:lnTo>
                    <a:close/>
                  </a:path>
                </a:pathLst>
              </a:custGeom>
              <a:solidFill>
                <a:srgbClr val="221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3" name="Freeform 229">
                <a:extLst>
                  <a:ext uri="{FF2B5EF4-FFF2-40B4-BE49-F238E27FC236}">
                    <a16:creationId xmlns:a16="http://schemas.microsoft.com/office/drawing/2014/main" id="{45F66EDA-C0F1-4280-8335-D290E846763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93902" y="3991838"/>
                <a:ext cx="1124532" cy="714308"/>
              </a:xfrm>
              <a:custGeom>
                <a:avLst/>
                <a:gdLst>
                  <a:gd name="T0" fmla="*/ 1024127 w 392"/>
                  <a:gd name="T1" fmla="*/ 324164 h 249"/>
                  <a:gd name="T2" fmla="*/ 628246 w 392"/>
                  <a:gd name="T3" fmla="*/ 714308 h 249"/>
                  <a:gd name="T4" fmla="*/ 507761 w 392"/>
                  <a:gd name="T5" fmla="*/ 708571 h 249"/>
                  <a:gd name="T6" fmla="*/ 0 w 392"/>
                  <a:gd name="T7" fmla="*/ 605297 h 249"/>
                  <a:gd name="T8" fmla="*/ 48768 w 392"/>
                  <a:gd name="T9" fmla="*/ 487680 h 249"/>
                  <a:gd name="T10" fmla="*/ 573741 w 392"/>
                  <a:gd name="T11" fmla="*/ 559398 h 249"/>
                  <a:gd name="T12" fmla="*/ 734388 w 392"/>
                  <a:gd name="T13" fmla="*/ 0 h 249"/>
                  <a:gd name="T14" fmla="*/ 1067158 w 392"/>
                  <a:gd name="T15" fmla="*/ 126223 h 249"/>
                  <a:gd name="T16" fmla="*/ 1124532 w 392"/>
                  <a:gd name="T17" fmla="*/ 209416 h 249"/>
                  <a:gd name="T18" fmla="*/ 1024127 w 392"/>
                  <a:gd name="T19" fmla="*/ 324164 h 2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92" h="249">
                    <a:moveTo>
                      <a:pt x="357" y="113"/>
                    </a:moveTo>
                    <a:lnTo>
                      <a:pt x="219" y="249"/>
                    </a:lnTo>
                    <a:lnTo>
                      <a:pt x="177" y="247"/>
                    </a:lnTo>
                    <a:lnTo>
                      <a:pt x="0" y="211"/>
                    </a:lnTo>
                    <a:lnTo>
                      <a:pt x="17" y="170"/>
                    </a:lnTo>
                    <a:lnTo>
                      <a:pt x="200" y="195"/>
                    </a:lnTo>
                    <a:lnTo>
                      <a:pt x="256" y="0"/>
                    </a:lnTo>
                    <a:lnTo>
                      <a:pt x="372" y="44"/>
                    </a:lnTo>
                    <a:lnTo>
                      <a:pt x="392" y="73"/>
                    </a:lnTo>
                    <a:lnTo>
                      <a:pt x="357" y="113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4" name="Freeform 230">
                <a:extLst>
                  <a:ext uri="{FF2B5EF4-FFF2-40B4-BE49-F238E27FC236}">
                    <a16:creationId xmlns:a16="http://schemas.microsoft.com/office/drawing/2014/main" id="{D7C73EEB-F1CC-45A9-AC48-2E23825F83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59441" y="3991838"/>
                <a:ext cx="708571" cy="1247887"/>
              </a:xfrm>
              <a:custGeom>
                <a:avLst/>
                <a:gdLst>
                  <a:gd name="T0" fmla="*/ 68849 w 247"/>
                  <a:gd name="T1" fmla="*/ 0 h 435"/>
                  <a:gd name="T2" fmla="*/ 656934 w 247"/>
                  <a:gd name="T3" fmla="*/ 22950 h 435"/>
                  <a:gd name="T4" fmla="*/ 708571 w 247"/>
                  <a:gd name="T5" fmla="*/ 352851 h 435"/>
                  <a:gd name="T6" fmla="*/ 622510 w 247"/>
                  <a:gd name="T7" fmla="*/ 788894 h 435"/>
                  <a:gd name="T8" fmla="*/ 582348 w 247"/>
                  <a:gd name="T9" fmla="*/ 1247887 h 435"/>
                  <a:gd name="T10" fmla="*/ 0 w 247"/>
                  <a:gd name="T11" fmla="*/ 1090108 h 435"/>
                  <a:gd name="T12" fmla="*/ 140567 w 247"/>
                  <a:gd name="T13" fmla="*/ 269658 h 435"/>
                  <a:gd name="T14" fmla="*/ 68849 w 247"/>
                  <a:gd name="T15" fmla="*/ 0 h 4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7" h="435">
                    <a:moveTo>
                      <a:pt x="24" y="0"/>
                    </a:moveTo>
                    <a:lnTo>
                      <a:pt x="229" y="8"/>
                    </a:lnTo>
                    <a:lnTo>
                      <a:pt x="247" y="123"/>
                    </a:lnTo>
                    <a:lnTo>
                      <a:pt x="217" y="275"/>
                    </a:lnTo>
                    <a:lnTo>
                      <a:pt x="203" y="435"/>
                    </a:lnTo>
                    <a:lnTo>
                      <a:pt x="0" y="380"/>
                    </a:lnTo>
                    <a:lnTo>
                      <a:pt x="49" y="9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5" name="Freeform 231">
                <a:extLst>
                  <a:ext uri="{FF2B5EF4-FFF2-40B4-BE49-F238E27FC236}">
                    <a16:creationId xmlns:a16="http://schemas.microsoft.com/office/drawing/2014/main" id="{F81FC073-50A3-4A03-B6B3-587A65617A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0331" y="3943069"/>
                <a:ext cx="324164" cy="117618"/>
              </a:xfrm>
              <a:custGeom>
                <a:avLst/>
                <a:gdLst>
                  <a:gd name="T0" fmla="*/ 20081 w 113"/>
                  <a:gd name="T1" fmla="*/ 0 h 41"/>
                  <a:gd name="T2" fmla="*/ 0 w 113"/>
                  <a:gd name="T3" fmla="*/ 117618 h 41"/>
                  <a:gd name="T4" fmla="*/ 324164 w 113"/>
                  <a:gd name="T5" fmla="*/ 68850 h 41"/>
                  <a:gd name="T6" fmla="*/ 289740 w 113"/>
                  <a:gd name="T7" fmla="*/ 8606 h 41"/>
                  <a:gd name="T8" fmla="*/ 20081 w 113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41">
                    <a:moveTo>
                      <a:pt x="7" y="0"/>
                    </a:moveTo>
                    <a:lnTo>
                      <a:pt x="0" y="41"/>
                    </a:lnTo>
                    <a:lnTo>
                      <a:pt x="113" y="24"/>
                    </a:lnTo>
                    <a:lnTo>
                      <a:pt x="101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36" name="Freeform 232">
                <a:extLst>
                  <a:ext uri="{FF2B5EF4-FFF2-40B4-BE49-F238E27FC236}">
                    <a16:creationId xmlns:a16="http://schemas.microsoft.com/office/drawing/2014/main" id="{290F2E34-CE43-44B0-A53F-566B2541653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11482" y="3231630"/>
                <a:ext cx="527841" cy="590953"/>
              </a:xfrm>
              <a:custGeom>
                <a:avLst/>
                <a:gdLst>
                  <a:gd name="T0" fmla="*/ 45794 w 876"/>
                  <a:gd name="T1" fmla="*/ 21775 h 977"/>
                  <a:gd name="T2" fmla="*/ 263921 w 876"/>
                  <a:gd name="T3" fmla="*/ 579461 h 977"/>
                  <a:gd name="T4" fmla="*/ 435650 w 876"/>
                  <a:gd name="T5" fmla="*/ 79237 h 977"/>
                  <a:gd name="T6" fmla="*/ 179562 w 876"/>
                  <a:gd name="T7" fmla="*/ 10283 h 977"/>
                  <a:gd name="T8" fmla="*/ 45794 w 876"/>
                  <a:gd name="T9" fmla="*/ 21775 h 9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76" h="977">
                    <a:moveTo>
                      <a:pt x="76" y="36"/>
                    </a:moveTo>
                    <a:cubicBezTo>
                      <a:pt x="76" y="36"/>
                      <a:pt x="0" y="977"/>
                      <a:pt x="438" y="958"/>
                    </a:cubicBezTo>
                    <a:cubicBezTo>
                      <a:pt x="876" y="939"/>
                      <a:pt x="723" y="131"/>
                      <a:pt x="723" y="131"/>
                    </a:cubicBezTo>
                    <a:cubicBezTo>
                      <a:pt x="723" y="131"/>
                      <a:pt x="440" y="0"/>
                      <a:pt x="298" y="17"/>
                    </a:cubicBezTo>
                    <a:cubicBezTo>
                      <a:pt x="155" y="34"/>
                      <a:pt x="76" y="36"/>
                      <a:pt x="76" y="36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75803" name="Oval 233">
              <a:extLst>
                <a:ext uri="{FF2B5EF4-FFF2-40B4-BE49-F238E27FC236}">
                  <a16:creationId xmlns:a16="http://schemas.microsoft.com/office/drawing/2014/main" id="{6AAC04D8-FEA7-47C4-875C-601C1EB4A4C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38183" y="6493347"/>
              <a:ext cx="2386761" cy="123355"/>
            </a:xfrm>
            <a:prstGeom prst="ellipse">
              <a:avLst/>
            </a:prstGeom>
            <a:solidFill>
              <a:srgbClr val="79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grpSp>
          <p:nvGrpSpPr>
            <p:cNvPr id="75804" name="Group 279">
              <a:extLst>
                <a:ext uri="{FF2B5EF4-FFF2-40B4-BE49-F238E27FC236}">
                  <a16:creationId xmlns:a16="http://schemas.microsoft.com/office/drawing/2014/main" id="{D949B406-B2DF-4FC7-9B04-41A6DEB4493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61536" y="4158222"/>
              <a:ext cx="2243328" cy="2418318"/>
              <a:chOff x="2561536" y="4158222"/>
              <a:chExt cx="2243328" cy="2418318"/>
            </a:xfrm>
          </p:grpSpPr>
          <p:sp>
            <p:nvSpPr>
              <p:cNvPr id="75814" name="Freeform 234">
                <a:extLst>
                  <a:ext uri="{FF2B5EF4-FFF2-40B4-BE49-F238E27FC236}">
                    <a16:creationId xmlns:a16="http://schemas.microsoft.com/office/drawing/2014/main" id="{FDCDB20E-30E0-4507-BC1C-4D0FA732111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1536" y="5506513"/>
                <a:ext cx="375801" cy="1038471"/>
              </a:xfrm>
              <a:custGeom>
                <a:avLst/>
                <a:gdLst>
                  <a:gd name="T0" fmla="*/ 298346 w 131"/>
                  <a:gd name="T1" fmla="*/ 0 h 362"/>
                  <a:gd name="T2" fmla="*/ 0 w 131"/>
                  <a:gd name="T3" fmla="*/ 1038471 h 362"/>
                  <a:gd name="T4" fmla="*/ 25818 w 131"/>
                  <a:gd name="T5" fmla="*/ 1038471 h 362"/>
                  <a:gd name="T6" fmla="*/ 375801 w 131"/>
                  <a:gd name="T7" fmla="*/ 2869 h 362"/>
                  <a:gd name="T8" fmla="*/ 298346 w 131"/>
                  <a:gd name="T9" fmla="*/ 0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2">
                    <a:moveTo>
                      <a:pt x="104" y="0"/>
                    </a:moveTo>
                    <a:lnTo>
                      <a:pt x="0" y="362"/>
                    </a:lnTo>
                    <a:lnTo>
                      <a:pt x="9" y="362"/>
                    </a:lnTo>
                    <a:lnTo>
                      <a:pt x="131" y="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15" name="Freeform 235">
                <a:extLst>
                  <a:ext uri="{FF2B5EF4-FFF2-40B4-BE49-F238E27FC236}">
                    <a16:creationId xmlns:a16="http://schemas.microsoft.com/office/drawing/2014/main" id="{4656759E-C49C-4B96-B10E-5492BF6820B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82391" y="5523725"/>
                <a:ext cx="375801" cy="1035603"/>
              </a:xfrm>
              <a:custGeom>
                <a:avLst/>
                <a:gdLst>
                  <a:gd name="T0" fmla="*/ 77455 w 131"/>
                  <a:gd name="T1" fmla="*/ 0 h 361"/>
                  <a:gd name="T2" fmla="*/ 375801 w 131"/>
                  <a:gd name="T3" fmla="*/ 1035603 h 361"/>
                  <a:gd name="T4" fmla="*/ 347114 w 131"/>
                  <a:gd name="T5" fmla="*/ 1035603 h 361"/>
                  <a:gd name="T6" fmla="*/ 0 w 131"/>
                  <a:gd name="T7" fmla="*/ 2869 h 361"/>
                  <a:gd name="T8" fmla="*/ 77455 w 131"/>
                  <a:gd name="T9" fmla="*/ 0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1">
                    <a:moveTo>
                      <a:pt x="27" y="0"/>
                    </a:moveTo>
                    <a:lnTo>
                      <a:pt x="131" y="361"/>
                    </a:lnTo>
                    <a:lnTo>
                      <a:pt x="121" y="361"/>
                    </a:lnTo>
                    <a:lnTo>
                      <a:pt x="0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16" name="Freeform 236">
                <a:extLst>
                  <a:ext uri="{FF2B5EF4-FFF2-40B4-BE49-F238E27FC236}">
                    <a16:creationId xmlns:a16="http://schemas.microsoft.com/office/drawing/2014/main" id="{A5312E7A-9537-48A8-99AB-6F09166A56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36492" y="5523725"/>
                <a:ext cx="375801" cy="1035603"/>
              </a:xfrm>
              <a:custGeom>
                <a:avLst/>
                <a:gdLst>
                  <a:gd name="T0" fmla="*/ 298346 w 131"/>
                  <a:gd name="T1" fmla="*/ 0 h 361"/>
                  <a:gd name="T2" fmla="*/ 0 w 131"/>
                  <a:gd name="T3" fmla="*/ 1035603 h 361"/>
                  <a:gd name="T4" fmla="*/ 25818 w 131"/>
                  <a:gd name="T5" fmla="*/ 1035603 h 361"/>
                  <a:gd name="T6" fmla="*/ 375801 w 131"/>
                  <a:gd name="T7" fmla="*/ 2869 h 361"/>
                  <a:gd name="T8" fmla="*/ 298346 w 131"/>
                  <a:gd name="T9" fmla="*/ 0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1">
                    <a:moveTo>
                      <a:pt x="104" y="0"/>
                    </a:moveTo>
                    <a:lnTo>
                      <a:pt x="0" y="361"/>
                    </a:lnTo>
                    <a:lnTo>
                      <a:pt x="9" y="361"/>
                    </a:lnTo>
                    <a:lnTo>
                      <a:pt x="131" y="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17" name="Freeform 237">
                <a:extLst>
                  <a:ext uri="{FF2B5EF4-FFF2-40B4-BE49-F238E27FC236}">
                    <a16:creationId xmlns:a16="http://schemas.microsoft.com/office/drawing/2014/main" id="{2E1E4CBD-30A8-4898-9444-3C2A89F944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65546" y="5523725"/>
                <a:ext cx="378669" cy="1052815"/>
              </a:xfrm>
              <a:custGeom>
                <a:avLst/>
                <a:gdLst>
                  <a:gd name="T0" fmla="*/ 77455 w 132"/>
                  <a:gd name="T1" fmla="*/ 0 h 367"/>
                  <a:gd name="T2" fmla="*/ 378669 w 132"/>
                  <a:gd name="T3" fmla="*/ 1052815 h 367"/>
                  <a:gd name="T4" fmla="*/ 349982 w 132"/>
                  <a:gd name="T5" fmla="*/ 1052815 h 367"/>
                  <a:gd name="T6" fmla="*/ 0 w 132"/>
                  <a:gd name="T7" fmla="*/ 2869 h 367"/>
                  <a:gd name="T8" fmla="*/ 77455 w 132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367">
                    <a:moveTo>
                      <a:pt x="27" y="0"/>
                    </a:moveTo>
                    <a:lnTo>
                      <a:pt x="132" y="367"/>
                    </a:lnTo>
                    <a:lnTo>
                      <a:pt x="122" y="367"/>
                    </a:lnTo>
                    <a:lnTo>
                      <a:pt x="0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18" name="Freeform 238">
                <a:extLst>
                  <a:ext uri="{FF2B5EF4-FFF2-40B4-BE49-F238E27FC236}">
                    <a16:creationId xmlns:a16="http://schemas.microsoft.com/office/drawing/2014/main" id="{8ADC391A-4F31-470E-A06E-9F75077B47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3417" y="5337259"/>
                <a:ext cx="817581" cy="200809"/>
              </a:xfrm>
              <a:custGeom>
                <a:avLst/>
                <a:gdLst>
                  <a:gd name="T0" fmla="*/ 806106 w 285"/>
                  <a:gd name="T1" fmla="*/ 200809 h 70"/>
                  <a:gd name="T2" fmla="*/ 28687 w 285"/>
                  <a:gd name="T3" fmla="*/ 160647 h 70"/>
                  <a:gd name="T4" fmla="*/ 0 w 285"/>
                  <a:gd name="T5" fmla="*/ 0 h 70"/>
                  <a:gd name="T6" fmla="*/ 817581 w 285"/>
                  <a:gd name="T7" fmla="*/ 51637 h 70"/>
                  <a:gd name="T8" fmla="*/ 806106 w 285"/>
                  <a:gd name="T9" fmla="*/ 200809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" h="70">
                    <a:moveTo>
                      <a:pt x="281" y="70"/>
                    </a:moveTo>
                    <a:lnTo>
                      <a:pt x="10" y="56"/>
                    </a:lnTo>
                    <a:lnTo>
                      <a:pt x="0" y="0"/>
                    </a:lnTo>
                    <a:lnTo>
                      <a:pt x="285" y="18"/>
                    </a:lnTo>
                    <a:lnTo>
                      <a:pt x="281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19" name="Freeform 239">
                <a:extLst>
                  <a:ext uri="{FF2B5EF4-FFF2-40B4-BE49-F238E27FC236}">
                    <a16:creationId xmlns:a16="http://schemas.microsoft.com/office/drawing/2014/main" id="{3C6B4214-73A8-4DFB-AD81-74DB4F4DED1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13542" y="4158222"/>
                <a:ext cx="1391322" cy="1379847"/>
              </a:xfrm>
              <a:custGeom>
                <a:avLst/>
                <a:gdLst>
                  <a:gd name="T0" fmla="*/ 695359 w 2305"/>
                  <a:gd name="T1" fmla="*/ 10889 h 2281"/>
                  <a:gd name="T2" fmla="*/ 1044246 w 2305"/>
                  <a:gd name="T3" fmla="*/ 1379847 h 2281"/>
                  <a:gd name="T4" fmla="*/ 64586 w 2305"/>
                  <a:gd name="T5" fmla="*/ 1379847 h 2281"/>
                  <a:gd name="T6" fmla="*/ 695359 w 2305"/>
                  <a:gd name="T7" fmla="*/ 10889 h 228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05" h="2281">
                    <a:moveTo>
                      <a:pt x="1152" y="18"/>
                    </a:moveTo>
                    <a:cubicBezTo>
                      <a:pt x="2305" y="35"/>
                      <a:pt x="1730" y="2281"/>
                      <a:pt x="1730" y="2281"/>
                    </a:cubicBezTo>
                    <a:cubicBezTo>
                      <a:pt x="107" y="2281"/>
                      <a:pt x="107" y="2281"/>
                      <a:pt x="107" y="2281"/>
                    </a:cubicBezTo>
                    <a:cubicBezTo>
                      <a:pt x="107" y="2281"/>
                      <a:pt x="0" y="0"/>
                      <a:pt x="115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75820" name="Freeform 240">
                <a:extLst>
                  <a:ext uri="{FF2B5EF4-FFF2-40B4-BE49-F238E27FC236}">
                    <a16:creationId xmlns:a16="http://schemas.microsoft.com/office/drawing/2014/main" id="{8DFD9334-5364-471A-9F47-6E82798D8E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59478" y="5962636"/>
                <a:ext cx="1675323" cy="43031"/>
              </a:xfrm>
              <a:custGeom>
                <a:avLst/>
                <a:gdLst>
                  <a:gd name="T0" fmla="*/ 0 w 584"/>
                  <a:gd name="T1" fmla="*/ 0 h 15"/>
                  <a:gd name="T2" fmla="*/ 1663848 w 584"/>
                  <a:gd name="T3" fmla="*/ 0 h 15"/>
                  <a:gd name="T4" fmla="*/ 1675323 w 584"/>
                  <a:gd name="T5" fmla="*/ 43031 h 15"/>
                  <a:gd name="T6" fmla="*/ 0 w 584"/>
                  <a:gd name="T7" fmla="*/ 25819 h 15"/>
                  <a:gd name="T8" fmla="*/ 0 w 584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4" h="15">
                    <a:moveTo>
                      <a:pt x="0" y="0"/>
                    </a:moveTo>
                    <a:lnTo>
                      <a:pt x="580" y="0"/>
                    </a:lnTo>
                    <a:lnTo>
                      <a:pt x="584" y="15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75805" name="Group 244">
              <a:extLst>
                <a:ext uri="{FF2B5EF4-FFF2-40B4-BE49-F238E27FC236}">
                  <a16:creationId xmlns:a16="http://schemas.microsoft.com/office/drawing/2014/main" id="{4A007F89-7ABC-47B1-ABD0-0E40A00B36C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68376" y="0"/>
              <a:ext cx="4093641" cy="2900991"/>
              <a:chOff x="1068376" y="0"/>
              <a:chExt cx="4093641" cy="2900991"/>
            </a:xfrm>
          </p:grpSpPr>
          <p:grpSp>
            <p:nvGrpSpPr>
              <p:cNvPr id="75806" name="Group 242">
                <a:extLst>
                  <a:ext uri="{FF2B5EF4-FFF2-40B4-BE49-F238E27FC236}">
                    <a16:creationId xmlns:a16="http://schemas.microsoft.com/office/drawing/2014/main" id="{65D859E5-F73D-4E8E-8909-FD86895DCC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9551" y="0"/>
                <a:ext cx="3502688" cy="1095845"/>
                <a:chOff x="1359551" y="-683"/>
                <a:chExt cx="3502688" cy="1095845"/>
              </a:xfrm>
            </p:grpSpPr>
            <p:sp>
              <p:nvSpPr>
                <p:cNvPr id="75810" name="Freeform 14">
                  <a:extLst>
                    <a:ext uri="{FF2B5EF4-FFF2-40B4-BE49-F238E27FC236}">
                      <a16:creationId xmlns:a16="http://schemas.microsoft.com/office/drawing/2014/main" id="{1FE23294-9CF5-4182-9392-507FA6B0364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82904" y="796817"/>
                  <a:ext cx="3158443" cy="131960"/>
                </a:xfrm>
                <a:custGeom>
                  <a:avLst/>
                  <a:gdLst>
                    <a:gd name="T0" fmla="*/ 0 w 1101"/>
                    <a:gd name="T1" fmla="*/ 131960 h 46"/>
                    <a:gd name="T2" fmla="*/ 14344 w 1101"/>
                    <a:gd name="T3" fmla="*/ 25818 h 46"/>
                    <a:gd name="T4" fmla="*/ 3158443 w 1101"/>
                    <a:gd name="T5" fmla="*/ 0 h 46"/>
                    <a:gd name="T6" fmla="*/ 3158443 w 1101"/>
                    <a:gd name="T7" fmla="*/ 88930 h 46"/>
                    <a:gd name="T8" fmla="*/ 0 w 1101"/>
                    <a:gd name="T9" fmla="*/ 131960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01" h="46">
                      <a:moveTo>
                        <a:pt x="0" y="46"/>
                      </a:moveTo>
                      <a:lnTo>
                        <a:pt x="5" y="9"/>
                      </a:lnTo>
                      <a:lnTo>
                        <a:pt x="1101" y="0"/>
                      </a:lnTo>
                      <a:lnTo>
                        <a:pt x="1101" y="3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11" name="Freeform 15">
                  <a:extLst>
                    <a:ext uri="{FF2B5EF4-FFF2-40B4-BE49-F238E27FC236}">
                      <a16:creationId xmlns:a16="http://schemas.microsoft.com/office/drawing/2014/main" id="{16167792-B245-45FF-A324-1CAA36E8766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59551" y="831241"/>
                  <a:ext cx="3502688" cy="263921"/>
                </a:xfrm>
                <a:custGeom>
                  <a:avLst/>
                  <a:gdLst>
                    <a:gd name="T0" fmla="*/ 48768 w 1221"/>
                    <a:gd name="T1" fmla="*/ 43031 h 92"/>
                    <a:gd name="T2" fmla="*/ 3428102 w 1221"/>
                    <a:gd name="T3" fmla="*/ 0 h 92"/>
                    <a:gd name="T4" fmla="*/ 3502688 w 1221"/>
                    <a:gd name="T5" fmla="*/ 258184 h 92"/>
                    <a:gd name="T6" fmla="*/ 0 w 1221"/>
                    <a:gd name="T7" fmla="*/ 263921 h 92"/>
                    <a:gd name="T8" fmla="*/ 48768 w 1221"/>
                    <a:gd name="T9" fmla="*/ 43031 h 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21" h="92">
                      <a:moveTo>
                        <a:pt x="17" y="15"/>
                      </a:moveTo>
                      <a:lnTo>
                        <a:pt x="1195" y="0"/>
                      </a:lnTo>
                      <a:lnTo>
                        <a:pt x="1221" y="90"/>
                      </a:lnTo>
                      <a:lnTo>
                        <a:pt x="0" y="92"/>
                      </a:lnTo>
                      <a:lnTo>
                        <a:pt x="17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12" name="Freeform 16">
                  <a:extLst>
                    <a:ext uri="{FF2B5EF4-FFF2-40B4-BE49-F238E27FC236}">
                      <a16:creationId xmlns:a16="http://schemas.microsoft.com/office/drawing/2014/main" id="{DFA5814E-3E5B-4B18-94F2-5BF6BBA2D13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75108" y="-683"/>
                  <a:ext cx="31557" cy="831924"/>
                </a:xfrm>
                <a:custGeom>
                  <a:avLst/>
                  <a:gdLst>
                    <a:gd name="T0" fmla="*/ 0 w 11"/>
                    <a:gd name="T1" fmla="*/ 831924 h 290"/>
                    <a:gd name="T2" fmla="*/ 11475 w 11"/>
                    <a:gd name="T3" fmla="*/ 0 h 290"/>
                    <a:gd name="T4" fmla="*/ 31557 w 11"/>
                    <a:gd name="T5" fmla="*/ 0 h 290"/>
                    <a:gd name="T6" fmla="*/ 31557 w 11"/>
                    <a:gd name="T7" fmla="*/ 820449 h 290"/>
                    <a:gd name="T8" fmla="*/ 0 w 11"/>
                    <a:gd name="T9" fmla="*/ 831924 h 2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" h="290">
                      <a:moveTo>
                        <a:pt x="0" y="290"/>
                      </a:moveTo>
                      <a:lnTo>
                        <a:pt x="4" y="0"/>
                      </a:lnTo>
                      <a:lnTo>
                        <a:pt x="11" y="0"/>
                      </a:lnTo>
                      <a:lnTo>
                        <a:pt x="11" y="286"/>
                      </a:lnTo>
                      <a:lnTo>
                        <a:pt x="0" y="290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75813" name="Freeform 17">
                  <a:extLst>
                    <a:ext uri="{FF2B5EF4-FFF2-40B4-BE49-F238E27FC236}">
                      <a16:creationId xmlns:a16="http://schemas.microsoft.com/office/drawing/2014/main" id="{B038DBAC-BD00-4C6B-94E0-C942D2E5050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95042" y="-683"/>
                  <a:ext cx="34424" cy="831924"/>
                </a:xfrm>
                <a:custGeom>
                  <a:avLst/>
                  <a:gdLst>
                    <a:gd name="T0" fmla="*/ 0 w 12"/>
                    <a:gd name="T1" fmla="*/ 831924 h 290"/>
                    <a:gd name="T2" fmla="*/ 14343 w 12"/>
                    <a:gd name="T3" fmla="*/ 0 h 290"/>
                    <a:gd name="T4" fmla="*/ 34424 w 12"/>
                    <a:gd name="T5" fmla="*/ 0 h 290"/>
                    <a:gd name="T6" fmla="*/ 34424 w 12"/>
                    <a:gd name="T7" fmla="*/ 823318 h 290"/>
                    <a:gd name="T8" fmla="*/ 0 w 12"/>
                    <a:gd name="T9" fmla="*/ 831924 h 2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290">
                      <a:moveTo>
                        <a:pt x="0" y="290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12" y="287"/>
                      </a:lnTo>
                      <a:lnTo>
                        <a:pt x="0" y="290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sp>
            <p:nvSpPr>
              <p:cNvPr id="244" name="Trapezoid 243">
                <a:extLst>
                  <a:ext uri="{FF2B5EF4-FFF2-40B4-BE49-F238E27FC236}">
                    <a16:creationId xmlns:a16="http://schemas.microsoft.com/office/drawing/2014/main" id="{C6447E75-1D23-43AC-9E63-4B5BB902F9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68376" y="1023390"/>
                <a:ext cx="4093641" cy="1877601"/>
              </a:xfrm>
              <a:prstGeom prst="trapezoid">
                <a:avLst>
                  <a:gd name="adj" fmla="val 17856"/>
                </a:avLst>
              </a:prstGeom>
              <a:gradFill>
                <a:gsLst>
                  <a:gs pos="89000">
                    <a:srgbClr val="FFFFFF">
                      <a:alpha val="20000"/>
                    </a:srgbClr>
                  </a:gs>
                  <a:gs pos="0">
                    <a:schemeClr val="bg1">
                      <a:alpha val="4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N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5779" name="Footer Placeholder 4">
            <a:extLst>
              <a:ext uri="{FF2B5EF4-FFF2-40B4-BE49-F238E27FC236}">
                <a16:creationId xmlns:a16="http://schemas.microsoft.com/office/drawing/2014/main" id="{4BCD6B5F-0A48-420E-9AD4-0134AE22C9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PE">
                <a:solidFill>
                  <a:srgbClr val="898989"/>
                </a:solidFill>
                <a:latin typeface="Mali"/>
              </a:rPr>
              <a:t>www.inkppt.com</a:t>
            </a:r>
          </a:p>
        </p:txBody>
      </p:sp>
      <p:sp>
        <p:nvSpPr>
          <p:cNvPr id="75780" name="Slide Number Placeholder 5">
            <a:extLst>
              <a:ext uri="{FF2B5EF4-FFF2-40B4-BE49-F238E27FC236}">
                <a16:creationId xmlns:a16="http://schemas.microsoft.com/office/drawing/2014/main" id="{1C2B88F1-1351-49EB-A648-A630D86461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1586A1C-B7CD-45F5-BBAD-B3D5D2C16684}" type="slidenum">
              <a:rPr lang="en-US" altLang="es-PE">
                <a:solidFill>
                  <a:srgbClr val="272342"/>
                </a:solidFill>
                <a:latin typeface="Mali"/>
              </a:rPr>
              <a:pPr eaLnBrk="1" hangingPunct="1"/>
              <a:t>21</a:t>
            </a:fld>
            <a:endParaRPr lang="en-US" altLang="es-PE">
              <a:solidFill>
                <a:srgbClr val="272342"/>
              </a:solidFill>
              <a:latin typeface="Mali"/>
            </a:endParaRPr>
          </a:p>
        </p:txBody>
      </p:sp>
      <p:sp>
        <p:nvSpPr>
          <p:cNvPr id="375" name="3 Rectángulo">
            <a:extLst>
              <a:ext uri="{FF2B5EF4-FFF2-40B4-BE49-F238E27FC236}">
                <a16:creationId xmlns:a16="http://schemas.microsoft.com/office/drawing/2014/main" id="{42FC8AF1-ABED-47AF-99D5-7D94DACC7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438" y="317500"/>
            <a:ext cx="5768975" cy="58785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COMPETENCIA: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Resuelve problemas de cantidad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CAPACIDAD: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Traduce cantidades a expresiones numéricas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DESTREZA: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Traducir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PROPÓSITO DE APRENDIZAJE: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Traduce situaciones problemáticas de la vida diaria sobre números fraccionarios, que requieren de análisis a través del uso de algoritmos y del lenguaje matemático.</a:t>
            </a:r>
            <a:endParaRPr lang="es-PE" altLang="es-PE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4" name="CuadroTexto 253">
            <a:extLst>
              <a:ext uri="{FF2B5EF4-FFF2-40B4-BE49-F238E27FC236}">
                <a16:creationId xmlns:a16="http://schemas.microsoft.com/office/drawing/2014/main" id="{0C927B20-0507-4ED9-B6EB-840AC21D1C94}"/>
              </a:ext>
            </a:extLst>
          </p:cNvPr>
          <p:cNvSpPr txBox="1"/>
          <p:nvPr/>
        </p:nvSpPr>
        <p:spPr>
          <a:xfrm>
            <a:off x="2328116" y="1089711"/>
            <a:ext cx="1476623" cy="64633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PE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CLASE 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094C63B-F1D9-43B4-9EEC-B982A87A9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8" y="493713"/>
            <a:ext cx="7581900" cy="2259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6803" name="Group 192">
            <a:extLst>
              <a:ext uri="{FF2B5EF4-FFF2-40B4-BE49-F238E27FC236}">
                <a16:creationId xmlns:a16="http://schemas.microsoft.com/office/drawing/2014/main" id="{79A569EB-B168-41A0-B9A8-A5EA0127BBC3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1557338"/>
            <a:ext cx="5138738" cy="5053012"/>
            <a:chOff x="4013201" y="2036763"/>
            <a:chExt cx="860425" cy="742950"/>
          </a:xfrm>
        </p:grpSpPr>
        <p:sp>
          <p:nvSpPr>
            <p:cNvPr id="76806" name="Freeform 1930">
              <a:extLst>
                <a:ext uri="{FF2B5EF4-FFF2-40B4-BE49-F238E27FC236}">
                  <a16:creationId xmlns:a16="http://schemas.microsoft.com/office/drawing/2014/main" id="{0063CFA7-5841-46D0-B661-28B7F7C38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2246313"/>
              <a:ext cx="0" cy="15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1588 h 4"/>
                <a:gd name="T4" fmla="*/ 1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07" name="Freeform 1931">
              <a:extLst>
                <a:ext uri="{FF2B5EF4-FFF2-40B4-BE49-F238E27FC236}">
                  <a16:creationId xmlns:a16="http://schemas.microsoft.com/office/drawing/2014/main" id="{25AD4067-CF0C-4E08-9550-997F28CC8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0" y="2243138"/>
              <a:ext cx="0" cy="1588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1588 h 4"/>
                <a:gd name="T4" fmla="*/ 1 w 1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3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08" name="Freeform 1932">
              <a:extLst>
                <a:ext uri="{FF2B5EF4-FFF2-40B4-BE49-F238E27FC236}">
                  <a16:creationId xmlns:a16="http://schemas.microsoft.com/office/drawing/2014/main" id="{8CEB3ABA-3FD3-4904-9F8B-04F2B38A9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1650" y="2200275"/>
              <a:ext cx="263525" cy="96838"/>
            </a:xfrm>
            <a:custGeom>
              <a:avLst/>
              <a:gdLst>
                <a:gd name="T0" fmla="*/ 31956 w 602"/>
                <a:gd name="T1" fmla="*/ 96838 h 219"/>
                <a:gd name="T2" fmla="*/ 21450 w 602"/>
                <a:gd name="T3" fmla="*/ 95954 h 219"/>
                <a:gd name="T4" fmla="*/ 21450 w 602"/>
                <a:gd name="T5" fmla="*/ 82688 h 219"/>
                <a:gd name="T6" fmla="*/ 24514 w 602"/>
                <a:gd name="T7" fmla="*/ 70749 h 219"/>
                <a:gd name="T8" fmla="*/ 30642 w 602"/>
                <a:gd name="T9" fmla="*/ 60579 h 219"/>
                <a:gd name="T10" fmla="*/ 41148 w 602"/>
                <a:gd name="T11" fmla="*/ 49967 h 219"/>
                <a:gd name="T12" fmla="*/ 61285 w 602"/>
                <a:gd name="T13" fmla="*/ 38470 h 219"/>
                <a:gd name="T14" fmla="*/ 98056 w 602"/>
                <a:gd name="T15" fmla="*/ 28742 h 219"/>
                <a:gd name="T16" fmla="*/ 201365 w 602"/>
                <a:gd name="T17" fmla="*/ 30068 h 219"/>
                <a:gd name="T18" fmla="*/ 248642 w 602"/>
                <a:gd name="T19" fmla="*/ 38470 h 219"/>
                <a:gd name="T20" fmla="*/ 260023 w 602"/>
                <a:gd name="T21" fmla="*/ 40681 h 219"/>
                <a:gd name="T22" fmla="*/ 259585 w 602"/>
                <a:gd name="T23" fmla="*/ 42450 h 219"/>
                <a:gd name="T24" fmla="*/ 249955 w 602"/>
                <a:gd name="T25" fmla="*/ 16803 h 219"/>
                <a:gd name="T26" fmla="*/ 137891 w 602"/>
                <a:gd name="T27" fmla="*/ 884 h 219"/>
                <a:gd name="T28" fmla="*/ 43337 w 602"/>
                <a:gd name="T29" fmla="*/ 9286 h 219"/>
                <a:gd name="T30" fmla="*/ 2626 w 602"/>
                <a:gd name="T31" fmla="*/ 65001 h 219"/>
                <a:gd name="T32" fmla="*/ 31956 w 602"/>
                <a:gd name="T33" fmla="*/ 96838 h 2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02" h="219">
                  <a:moveTo>
                    <a:pt x="73" y="219"/>
                  </a:moveTo>
                  <a:cubicBezTo>
                    <a:pt x="63" y="218"/>
                    <a:pt x="56" y="218"/>
                    <a:pt x="49" y="217"/>
                  </a:cubicBezTo>
                  <a:cubicBezTo>
                    <a:pt x="48" y="207"/>
                    <a:pt x="48" y="197"/>
                    <a:pt x="49" y="187"/>
                  </a:cubicBezTo>
                  <a:cubicBezTo>
                    <a:pt x="51" y="178"/>
                    <a:pt x="53" y="169"/>
                    <a:pt x="56" y="160"/>
                  </a:cubicBezTo>
                  <a:cubicBezTo>
                    <a:pt x="60" y="152"/>
                    <a:pt x="65" y="144"/>
                    <a:pt x="70" y="137"/>
                  </a:cubicBezTo>
                  <a:cubicBezTo>
                    <a:pt x="77" y="128"/>
                    <a:pt x="86" y="120"/>
                    <a:pt x="94" y="113"/>
                  </a:cubicBezTo>
                  <a:cubicBezTo>
                    <a:pt x="109" y="103"/>
                    <a:pt x="124" y="94"/>
                    <a:pt x="140" y="87"/>
                  </a:cubicBezTo>
                  <a:cubicBezTo>
                    <a:pt x="167" y="76"/>
                    <a:pt x="195" y="69"/>
                    <a:pt x="224" y="65"/>
                  </a:cubicBezTo>
                  <a:cubicBezTo>
                    <a:pt x="303" y="55"/>
                    <a:pt x="381" y="58"/>
                    <a:pt x="460" y="68"/>
                  </a:cubicBezTo>
                  <a:cubicBezTo>
                    <a:pt x="496" y="73"/>
                    <a:pt x="532" y="79"/>
                    <a:pt x="568" y="87"/>
                  </a:cubicBezTo>
                  <a:cubicBezTo>
                    <a:pt x="577" y="88"/>
                    <a:pt x="585" y="90"/>
                    <a:pt x="594" y="92"/>
                  </a:cubicBezTo>
                  <a:cubicBezTo>
                    <a:pt x="594" y="94"/>
                    <a:pt x="594" y="95"/>
                    <a:pt x="593" y="96"/>
                  </a:cubicBezTo>
                  <a:cubicBezTo>
                    <a:pt x="602" y="72"/>
                    <a:pt x="596" y="54"/>
                    <a:pt x="571" y="38"/>
                  </a:cubicBezTo>
                  <a:cubicBezTo>
                    <a:pt x="518" y="11"/>
                    <a:pt x="380" y="0"/>
                    <a:pt x="315" y="2"/>
                  </a:cubicBezTo>
                  <a:cubicBezTo>
                    <a:pt x="194" y="2"/>
                    <a:pt x="139" y="8"/>
                    <a:pt x="99" y="21"/>
                  </a:cubicBezTo>
                  <a:cubicBezTo>
                    <a:pt x="40" y="39"/>
                    <a:pt x="12" y="86"/>
                    <a:pt x="6" y="147"/>
                  </a:cubicBezTo>
                  <a:cubicBezTo>
                    <a:pt x="0" y="216"/>
                    <a:pt x="4" y="215"/>
                    <a:pt x="73" y="219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09" name="Freeform 1933">
              <a:extLst>
                <a:ext uri="{FF2B5EF4-FFF2-40B4-BE49-F238E27FC236}">
                  <a16:creationId xmlns:a16="http://schemas.microsoft.com/office/drawing/2014/main" id="{1C893DDC-2BFA-4D0E-93B6-BBC656C45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2244725"/>
              <a:ext cx="1588" cy="1588"/>
            </a:xfrm>
            <a:custGeom>
              <a:avLst/>
              <a:gdLst>
                <a:gd name="T0" fmla="*/ 1588 w 2"/>
                <a:gd name="T1" fmla="*/ 0 h 3"/>
                <a:gd name="T2" fmla="*/ 0 w 2"/>
                <a:gd name="T3" fmla="*/ 1588 h 3"/>
                <a:gd name="T4" fmla="*/ 1588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0" name="Freeform 1934">
              <a:extLst>
                <a:ext uri="{FF2B5EF4-FFF2-40B4-BE49-F238E27FC236}">
                  <a16:creationId xmlns:a16="http://schemas.microsoft.com/office/drawing/2014/main" id="{4701D243-ABAD-4100-ABDC-6105206B2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288" y="2516188"/>
              <a:ext cx="571500" cy="249238"/>
            </a:xfrm>
            <a:custGeom>
              <a:avLst/>
              <a:gdLst>
                <a:gd name="T0" fmla="*/ 557924 w 1305"/>
                <a:gd name="T1" fmla="*/ 1316 h 568"/>
                <a:gd name="T2" fmla="*/ 501869 w 1305"/>
                <a:gd name="T3" fmla="*/ 11848 h 568"/>
                <a:gd name="T4" fmla="*/ 489169 w 1305"/>
                <a:gd name="T5" fmla="*/ 14042 h 568"/>
                <a:gd name="T6" fmla="*/ 496614 w 1305"/>
                <a:gd name="T7" fmla="*/ 12725 h 568"/>
                <a:gd name="T8" fmla="*/ 470338 w 1305"/>
                <a:gd name="T9" fmla="*/ 118476 h 568"/>
                <a:gd name="T10" fmla="*/ 446690 w 1305"/>
                <a:gd name="T11" fmla="*/ 159284 h 568"/>
                <a:gd name="T12" fmla="*/ 423041 w 1305"/>
                <a:gd name="T13" fmla="*/ 183418 h 568"/>
                <a:gd name="T14" fmla="*/ 389759 w 1305"/>
                <a:gd name="T15" fmla="*/ 202286 h 568"/>
                <a:gd name="T16" fmla="*/ 329762 w 1305"/>
                <a:gd name="T17" fmla="*/ 217644 h 568"/>
                <a:gd name="T18" fmla="*/ 220717 w 1305"/>
                <a:gd name="T19" fmla="*/ 222032 h 568"/>
                <a:gd name="T20" fmla="*/ 70507 w 1305"/>
                <a:gd name="T21" fmla="*/ 217644 h 568"/>
                <a:gd name="T22" fmla="*/ 1314 w 1305"/>
                <a:gd name="T23" fmla="*/ 213256 h 568"/>
                <a:gd name="T24" fmla="*/ 0 w 1305"/>
                <a:gd name="T25" fmla="*/ 236074 h 568"/>
                <a:gd name="T26" fmla="*/ 6569 w 1305"/>
                <a:gd name="T27" fmla="*/ 247922 h 568"/>
                <a:gd name="T28" fmla="*/ 238672 w 1305"/>
                <a:gd name="T29" fmla="*/ 243972 h 568"/>
                <a:gd name="T30" fmla="*/ 372679 w 1305"/>
                <a:gd name="T31" fmla="*/ 243972 h 568"/>
                <a:gd name="T32" fmla="*/ 536903 w 1305"/>
                <a:gd name="T33" fmla="*/ 248360 h 568"/>
                <a:gd name="T34" fmla="*/ 551355 w 1305"/>
                <a:gd name="T35" fmla="*/ 236952 h 568"/>
                <a:gd name="T36" fmla="*/ 556172 w 1305"/>
                <a:gd name="T37" fmla="*/ 195704 h 568"/>
                <a:gd name="T38" fmla="*/ 561428 w 1305"/>
                <a:gd name="T39" fmla="*/ 118915 h 568"/>
                <a:gd name="T40" fmla="*/ 570624 w 1305"/>
                <a:gd name="T41" fmla="*/ 12286 h 568"/>
                <a:gd name="T42" fmla="*/ 557924 w 1305"/>
                <a:gd name="T43" fmla="*/ 1316 h 5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05" h="568">
                  <a:moveTo>
                    <a:pt x="1274" y="3"/>
                  </a:moveTo>
                  <a:cubicBezTo>
                    <a:pt x="1231" y="9"/>
                    <a:pt x="1189" y="20"/>
                    <a:pt x="1146" y="27"/>
                  </a:cubicBezTo>
                  <a:cubicBezTo>
                    <a:pt x="1136" y="28"/>
                    <a:pt x="1126" y="30"/>
                    <a:pt x="1117" y="32"/>
                  </a:cubicBezTo>
                  <a:cubicBezTo>
                    <a:pt x="1122" y="31"/>
                    <a:pt x="1128" y="30"/>
                    <a:pt x="1134" y="29"/>
                  </a:cubicBezTo>
                  <a:cubicBezTo>
                    <a:pt x="1121" y="111"/>
                    <a:pt x="1104" y="192"/>
                    <a:pt x="1074" y="270"/>
                  </a:cubicBezTo>
                  <a:cubicBezTo>
                    <a:pt x="1059" y="303"/>
                    <a:pt x="1042" y="334"/>
                    <a:pt x="1020" y="363"/>
                  </a:cubicBezTo>
                  <a:cubicBezTo>
                    <a:pt x="1004" y="383"/>
                    <a:pt x="986" y="401"/>
                    <a:pt x="966" y="418"/>
                  </a:cubicBezTo>
                  <a:cubicBezTo>
                    <a:pt x="942" y="435"/>
                    <a:pt x="917" y="449"/>
                    <a:pt x="890" y="461"/>
                  </a:cubicBezTo>
                  <a:cubicBezTo>
                    <a:pt x="846" y="479"/>
                    <a:pt x="800" y="489"/>
                    <a:pt x="753" y="496"/>
                  </a:cubicBezTo>
                  <a:cubicBezTo>
                    <a:pt x="671" y="507"/>
                    <a:pt x="587" y="507"/>
                    <a:pt x="504" y="506"/>
                  </a:cubicBezTo>
                  <a:cubicBezTo>
                    <a:pt x="390" y="506"/>
                    <a:pt x="275" y="503"/>
                    <a:pt x="161" y="496"/>
                  </a:cubicBezTo>
                  <a:cubicBezTo>
                    <a:pt x="108" y="493"/>
                    <a:pt x="55" y="492"/>
                    <a:pt x="3" y="486"/>
                  </a:cubicBezTo>
                  <a:cubicBezTo>
                    <a:pt x="2" y="503"/>
                    <a:pt x="1" y="521"/>
                    <a:pt x="0" y="538"/>
                  </a:cubicBezTo>
                  <a:cubicBezTo>
                    <a:pt x="0" y="555"/>
                    <a:pt x="1" y="565"/>
                    <a:pt x="15" y="565"/>
                  </a:cubicBezTo>
                  <a:cubicBezTo>
                    <a:pt x="37" y="565"/>
                    <a:pt x="442" y="555"/>
                    <a:pt x="545" y="556"/>
                  </a:cubicBezTo>
                  <a:cubicBezTo>
                    <a:pt x="647" y="558"/>
                    <a:pt x="749" y="553"/>
                    <a:pt x="851" y="556"/>
                  </a:cubicBezTo>
                  <a:cubicBezTo>
                    <a:pt x="976" y="559"/>
                    <a:pt x="1101" y="557"/>
                    <a:pt x="1226" y="566"/>
                  </a:cubicBezTo>
                  <a:cubicBezTo>
                    <a:pt x="1253" y="568"/>
                    <a:pt x="1255" y="567"/>
                    <a:pt x="1259" y="540"/>
                  </a:cubicBezTo>
                  <a:cubicBezTo>
                    <a:pt x="1264" y="509"/>
                    <a:pt x="1267" y="477"/>
                    <a:pt x="1270" y="446"/>
                  </a:cubicBezTo>
                  <a:cubicBezTo>
                    <a:pt x="1274" y="388"/>
                    <a:pt x="1277" y="329"/>
                    <a:pt x="1282" y="271"/>
                  </a:cubicBezTo>
                  <a:cubicBezTo>
                    <a:pt x="1289" y="190"/>
                    <a:pt x="1296" y="109"/>
                    <a:pt x="1303" y="28"/>
                  </a:cubicBezTo>
                  <a:cubicBezTo>
                    <a:pt x="1305" y="3"/>
                    <a:pt x="1299" y="0"/>
                    <a:pt x="1274" y="3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1" name="Freeform 1935">
              <a:extLst>
                <a:ext uri="{FF2B5EF4-FFF2-40B4-BE49-F238E27FC236}">
                  <a16:creationId xmlns:a16="http://schemas.microsoft.com/office/drawing/2014/main" id="{357152BD-B260-4258-AF2F-CE895F491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25" y="2549525"/>
              <a:ext cx="4763" cy="0"/>
            </a:xfrm>
            <a:custGeom>
              <a:avLst/>
              <a:gdLst>
                <a:gd name="T0" fmla="*/ 0 w 9"/>
                <a:gd name="T1" fmla="*/ 1 h 2"/>
                <a:gd name="T2" fmla="*/ 4763 w 9"/>
                <a:gd name="T3" fmla="*/ 0 h 2"/>
                <a:gd name="T4" fmla="*/ 0 w 9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2"/>
                  </a:moveTo>
                  <a:cubicBezTo>
                    <a:pt x="3" y="2"/>
                    <a:pt x="6" y="1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2" name="Freeform 1936">
              <a:extLst>
                <a:ext uri="{FF2B5EF4-FFF2-40B4-BE49-F238E27FC236}">
                  <a16:creationId xmlns:a16="http://schemas.microsoft.com/office/drawing/2014/main" id="{079072B1-4553-47CA-A891-6A4B18A92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532063"/>
              <a:ext cx="6350" cy="1588"/>
            </a:xfrm>
            <a:custGeom>
              <a:avLst/>
              <a:gdLst>
                <a:gd name="T0" fmla="*/ 0 w 13"/>
                <a:gd name="T1" fmla="*/ 1588 h 2"/>
                <a:gd name="T2" fmla="*/ 6350 w 13"/>
                <a:gd name="T3" fmla="*/ 0 h 2"/>
                <a:gd name="T4" fmla="*/ 0 w 13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2">
                  <a:moveTo>
                    <a:pt x="0" y="2"/>
                  </a:moveTo>
                  <a:cubicBezTo>
                    <a:pt x="4" y="1"/>
                    <a:pt x="9" y="0"/>
                    <a:pt x="13" y="0"/>
                  </a:cubicBezTo>
                  <a:cubicBezTo>
                    <a:pt x="9" y="0"/>
                    <a:pt x="4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3" name="Freeform 1937">
              <a:extLst>
                <a:ext uri="{FF2B5EF4-FFF2-40B4-BE49-F238E27FC236}">
                  <a16:creationId xmlns:a16="http://schemas.microsoft.com/office/drawing/2014/main" id="{9D38A7BF-4987-4E44-8462-5ACD40A1A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288" y="2551113"/>
              <a:ext cx="3175" cy="1588"/>
            </a:xfrm>
            <a:custGeom>
              <a:avLst/>
              <a:gdLst>
                <a:gd name="T0" fmla="*/ 0 w 8"/>
                <a:gd name="T1" fmla="*/ 1588 h 2"/>
                <a:gd name="T2" fmla="*/ 3175 w 8"/>
                <a:gd name="T3" fmla="*/ 0 h 2"/>
                <a:gd name="T4" fmla="*/ 0 w 8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3" y="2"/>
                    <a:pt x="5" y="1"/>
                    <a:pt x="8" y="0"/>
                  </a:cubicBezTo>
                  <a:cubicBezTo>
                    <a:pt x="5" y="1"/>
                    <a:pt x="3" y="2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4" name="Freeform 1938">
              <a:extLst>
                <a:ext uri="{FF2B5EF4-FFF2-40B4-BE49-F238E27FC236}">
                  <a16:creationId xmlns:a16="http://schemas.microsoft.com/office/drawing/2014/main" id="{42452267-51C4-487C-9089-65FE4260C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0425" y="2533650"/>
              <a:ext cx="4763" cy="0"/>
            </a:xfrm>
            <a:custGeom>
              <a:avLst/>
              <a:gdLst>
                <a:gd name="T0" fmla="*/ 0 w 13"/>
                <a:gd name="T1" fmla="*/ 1 h 2"/>
                <a:gd name="T2" fmla="*/ 4763 w 13"/>
                <a:gd name="T3" fmla="*/ 0 h 2"/>
                <a:gd name="T4" fmla="*/ 0 w 13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2">
                  <a:moveTo>
                    <a:pt x="0" y="2"/>
                  </a:moveTo>
                  <a:cubicBezTo>
                    <a:pt x="4" y="1"/>
                    <a:pt x="8" y="1"/>
                    <a:pt x="13" y="0"/>
                  </a:cubicBezTo>
                  <a:cubicBezTo>
                    <a:pt x="8" y="1"/>
                    <a:pt x="4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5" name="Freeform 1939">
              <a:extLst>
                <a:ext uri="{FF2B5EF4-FFF2-40B4-BE49-F238E27FC236}">
                  <a16:creationId xmlns:a16="http://schemas.microsoft.com/office/drawing/2014/main" id="{68677DB1-0205-4865-BE62-895B3EC2D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463" y="2625725"/>
              <a:ext cx="1588" cy="23813"/>
            </a:xfrm>
            <a:custGeom>
              <a:avLst/>
              <a:gdLst>
                <a:gd name="T0" fmla="*/ 0 w 2"/>
                <a:gd name="T1" fmla="*/ 23813 h 52"/>
                <a:gd name="T2" fmla="*/ 1588 w 2"/>
                <a:gd name="T3" fmla="*/ 0 h 52"/>
                <a:gd name="T4" fmla="*/ 0 w 2"/>
                <a:gd name="T5" fmla="*/ 23813 h 5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2">
                  <a:moveTo>
                    <a:pt x="0" y="52"/>
                  </a:moveTo>
                  <a:cubicBezTo>
                    <a:pt x="1" y="35"/>
                    <a:pt x="1" y="17"/>
                    <a:pt x="2" y="0"/>
                  </a:cubicBezTo>
                  <a:cubicBezTo>
                    <a:pt x="1" y="17"/>
                    <a:pt x="1" y="35"/>
                    <a:pt x="0" y="5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6" name="Freeform 1940">
              <a:extLst>
                <a:ext uri="{FF2B5EF4-FFF2-40B4-BE49-F238E27FC236}">
                  <a16:creationId xmlns:a16="http://schemas.microsoft.com/office/drawing/2014/main" id="{9790D888-B98B-464D-BD38-A5AC2D1D1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350" y="2554288"/>
              <a:ext cx="3175" cy="0"/>
            </a:xfrm>
            <a:custGeom>
              <a:avLst/>
              <a:gdLst>
                <a:gd name="T0" fmla="*/ 0 w 7"/>
                <a:gd name="T1" fmla="*/ 1 h 2"/>
                <a:gd name="T2" fmla="*/ 3175 w 7"/>
                <a:gd name="T3" fmla="*/ 0 h 2"/>
                <a:gd name="T4" fmla="*/ 0 w 7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0" y="2"/>
                  </a:moveTo>
                  <a:cubicBezTo>
                    <a:pt x="2" y="1"/>
                    <a:pt x="5" y="0"/>
                    <a:pt x="7" y="0"/>
                  </a:cubicBezTo>
                  <a:cubicBezTo>
                    <a:pt x="5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7" name="Freeform 1941">
              <a:extLst>
                <a:ext uri="{FF2B5EF4-FFF2-40B4-BE49-F238E27FC236}">
                  <a16:creationId xmlns:a16="http://schemas.microsoft.com/office/drawing/2014/main" id="{2F14AEAD-D667-4A18-975A-844BC233F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2541588"/>
              <a:ext cx="3175" cy="1588"/>
            </a:xfrm>
            <a:custGeom>
              <a:avLst/>
              <a:gdLst>
                <a:gd name="T0" fmla="*/ 0 w 10"/>
                <a:gd name="T1" fmla="*/ 1588 h 2"/>
                <a:gd name="T2" fmla="*/ 3175 w 10"/>
                <a:gd name="T3" fmla="*/ 0 h 2"/>
                <a:gd name="T4" fmla="*/ 0 w 10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cubicBezTo>
                    <a:pt x="3" y="1"/>
                    <a:pt x="6" y="0"/>
                    <a:pt x="10" y="0"/>
                  </a:cubicBezTo>
                  <a:cubicBezTo>
                    <a:pt x="6" y="0"/>
                    <a:pt x="3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8" name="Freeform 1942">
              <a:extLst>
                <a:ext uri="{FF2B5EF4-FFF2-40B4-BE49-F238E27FC236}">
                  <a16:creationId xmlns:a16="http://schemas.microsoft.com/office/drawing/2014/main" id="{427D2C26-BBED-4A43-A727-84E680FFD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2535238"/>
              <a:ext cx="4763" cy="1588"/>
            </a:xfrm>
            <a:custGeom>
              <a:avLst/>
              <a:gdLst>
                <a:gd name="T0" fmla="*/ 0 w 12"/>
                <a:gd name="T1" fmla="*/ 1588 h 2"/>
                <a:gd name="T2" fmla="*/ 4763 w 12"/>
                <a:gd name="T3" fmla="*/ 0 h 2"/>
                <a:gd name="T4" fmla="*/ 0 w 1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">
                  <a:moveTo>
                    <a:pt x="0" y="2"/>
                  </a:moveTo>
                  <a:cubicBezTo>
                    <a:pt x="4" y="1"/>
                    <a:pt x="8" y="0"/>
                    <a:pt x="12" y="0"/>
                  </a:cubicBezTo>
                  <a:cubicBezTo>
                    <a:pt x="8" y="0"/>
                    <a:pt x="4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19" name="Freeform 1943">
              <a:extLst>
                <a:ext uri="{FF2B5EF4-FFF2-40B4-BE49-F238E27FC236}">
                  <a16:creationId xmlns:a16="http://schemas.microsoft.com/office/drawing/2014/main" id="{EEEFE004-4A2A-4C10-8A76-C103100CD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1688" y="2544763"/>
              <a:ext cx="4763" cy="1588"/>
            </a:xfrm>
            <a:custGeom>
              <a:avLst/>
              <a:gdLst>
                <a:gd name="T0" fmla="*/ 0 w 10"/>
                <a:gd name="T1" fmla="*/ 1588 h 2"/>
                <a:gd name="T2" fmla="*/ 4763 w 10"/>
                <a:gd name="T3" fmla="*/ 0 h 2"/>
                <a:gd name="T4" fmla="*/ 0 w 10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cubicBezTo>
                    <a:pt x="3" y="1"/>
                    <a:pt x="7" y="1"/>
                    <a:pt x="10" y="0"/>
                  </a:cubicBezTo>
                  <a:cubicBezTo>
                    <a:pt x="7" y="1"/>
                    <a:pt x="3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0" name="Freeform 1945">
              <a:extLst>
                <a:ext uri="{FF2B5EF4-FFF2-40B4-BE49-F238E27FC236}">
                  <a16:creationId xmlns:a16="http://schemas.microsoft.com/office/drawing/2014/main" id="{0D866C65-7D4D-41E8-8C64-E7C8CB4A3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626" y="2543175"/>
              <a:ext cx="4763" cy="1587"/>
            </a:xfrm>
            <a:custGeom>
              <a:avLst/>
              <a:gdLst>
                <a:gd name="T0" fmla="*/ 0 w 10"/>
                <a:gd name="T1" fmla="*/ 1587 h 2"/>
                <a:gd name="T2" fmla="*/ 4763 w 10"/>
                <a:gd name="T3" fmla="*/ 0 h 2"/>
                <a:gd name="T4" fmla="*/ 0 w 10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cubicBezTo>
                    <a:pt x="4" y="1"/>
                    <a:pt x="7" y="0"/>
                    <a:pt x="10" y="0"/>
                  </a:cubicBezTo>
                  <a:cubicBezTo>
                    <a:pt x="7" y="0"/>
                    <a:pt x="4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1" name="Freeform 1946">
              <a:extLst>
                <a:ext uri="{FF2B5EF4-FFF2-40B4-BE49-F238E27FC236}">
                  <a16:creationId xmlns:a16="http://schemas.microsoft.com/office/drawing/2014/main" id="{7CD67985-78F7-4AE0-9427-8D8B04CAB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2540000"/>
              <a:ext cx="4763" cy="1587"/>
            </a:xfrm>
            <a:custGeom>
              <a:avLst/>
              <a:gdLst>
                <a:gd name="T0" fmla="*/ 0 w 10"/>
                <a:gd name="T1" fmla="*/ 1587 h 2"/>
                <a:gd name="T2" fmla="*/ 4763 w 10"/>
                <a:gd name="T3" fmla="*/ 0 h 2"/>
                <a:gd name="T4" fmla="*/ 0 w 10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cubicBezTo>
                    <a:pt x="3" y="1"/>
                    <a:pt x="7" y="0"/>
                    <a:pt x="10" y="0"/>
                  </a:cubicBezTo>
                  <a:cubicBezTo>
                    <a:pt x="7" y="0"/>
                    <a:pt x="3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2" name="Freeform 1947">
              <a:extLst>
                <a:ext uri="{FF2B5EF4-FFF2-40B4-BE49-F238E27FC236}">
                  <a16:creationId xmlns:a16="http://schemas.microsoft.com/office/drawing/2014/main" id="{57B493AA-FEB8-498C-9243-09B2194A4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51" y="2547938"/>
              <a:ext cx="3175" cy="0"/>
            </a:xfrm>
            <a:custGeom>
              <a:avLst/>
              <a:gdLst>
                <a:gd name="T0" fmla="*/ 0 w 9"/>
                <a:gd name="T1" fmla="*/ 1 h 2"/>
                <a:gd name="T2" fmla="*/ 3175 w 9"/>
                <a:gd name="T3" fmla="*/ 0 h 2"/>
                <a:gd name="T4" fmla="*/ 0 w 9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2"/>
                  </a:moveTo>
                  <a:cubicBezTo>
                    <a:pt x="3" y="1"/>
                    <a:pt x="6" y="0"/>
                    <a:pt x="9" y="0"/>
                  </a:cubicBezTo>
                  <a:cubicBezTo>
                    <a:pt x="6" y="0"/>
                    <a:pt x="3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3" name="Freeform 1948">
              <a:extLst>
                <a:ext uri="{FF2B5EF4-FFF2-40B4-BE49-F238E27FC236}">
                  <a16:creationId xmlns:a16="http://schemas.microsoft.com/office/drawing/2014/main" id="{95D84717-8569-4204-9CDD-0799928B2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2538413"/>
              <a:ext cx="4763" cy="0"/>
            </a:xfrm>
            <a:custGeom>
              <a:avLst/>
              <a:gdLst>
                <a:gd name="T0" fmla="*/ 0 w 11"/>
                <a:gd name="T1" fmla="*/ 1 h 2"/>
                <a:gd name="T2" fmla="*/ 4763 w 11"/>
                <a:gd name="T3" fmla="*/ 0 h 2"/>
                <a:gd name="T4" fmla="*/ 0 w 1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3" y="1"/>
                    <a:pt x="7" y="1"/>
                    <a:pt x="11" y="0"/>
                  </a:cubicBezTo>
                  <a:cubicBezTo>
                    <a:pt x="7" y="1"/>
                    <a:pt x="3" y="1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4" name="Freeform 1949">
              <a:extLst>
                <a:ext uri="{FF2B5EF4-FFF2-40B4-BE49-F238E27FC236}">
                  <a16:creationId xmlns:a16="http://schemas.microsoft.com/office/drawing/2014/main" id="{F997CAFD-1364-4E8F-8CFB-A025C4909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2536825"/>
              <a:ext cx="4763" cy="0"/>
            </a:xfrm>
            <a:custGeom>
              <a:avLst/>
              <a:gdLst>
                <a:gd name="T0" fmla="*/ 0 w 11"/>
                <a:gd name="T1" fmla="*/ 1 h 2"/>
                <a:gd name="T2" fmla="*/ 4763 w 11"/>
                <a:gd name="T3" fmla="*/ 0 h 2"/>
                <a:gd name="T4" fmla="*/ 0 w 1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1"/>
                    <a:pt x="11" y="0"/>
                  </a:cubicBezTo>
                  <a:cubicBezTo>
                    <a:pt x="7" y="1"/>
                    <a:pt x="4" y="2"/>
                    <a:pt x="0" y="2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5" name="Freeform 1950">
              <a:extLst>
                <a:ext uri="{FF2B5EF4-FFF2-40B4-BE49-F238E27FC236}">
                  <a16:creationId xmlns:a16="http://schemas.microsoft.com/office/drawing/2014/main" id="{BBA0C332-58D4-460E-89B6-D4C615B80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301" y="2530475"/>
              <a:ext cx="6350" cy="1587"/>
            </a:xfrm>
            <a:custGeom>
              <a:avLst/>
              <a:gdLst>
                <a:gd name="T0" fmla="*/ 0 w 14"/>
                <a:gd name="T1" fmla="*/ 1587 h 3"/>
                <a:gd name="T2" fmla="*/ 6350 w 14"/>
                <a:gd name="T3" fmla="*/ 0 h 3"/>
                <a:gd name="T4" fmla="*/ 0 w 14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3">
                  <a:moveTo>
                    <a:pt x="0" y="3"/>
                  </a:moveTo>
                  <a:cubicBezTo>
                    <a:pt x="4" y="2"/>
                    <a:pt x="9" y="1"/>
                    <a:pt x="14" y="0"/>
                  </a:cubicBezTo>
                  <a:cubicBezTo>
                    <a:pt x="9" y="1"/>
                    <a:pt x="4" y="2"/>
                    <a:pt x="0" y="3"/>
                  </a:cubicBezTo>
                  <a:close/>
                </a:path>
              </a:pathLst>
            </a:custGeom>
            <a:solidFill>
              <a:srgbClr val="976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6" name="Freeform 1951">
              <a:extLst>
                <a:ext uri="{FF2B5EF4-FFF2-40B4-BE49-F238E27FC236}">
                  <a16:creationId xmlns:a16="http://schemas.microsoft.com/office/drawing/2014/main" id="{7975A6CB-1A69-46AE-8BD8-CCC247222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076" y="2733675"/>
              <a:ext cx="1588" cy="9525"/>
            </a:xfrm>
            <a:custGeom>
              <a:avLst/>
              <a:gdLst>
                <a:gd name="T0" fmla="*/ 1588 w 3"/>
                <a:gd name="T1" fmla="*/ 9525 h 24"/>
                <a:gd name="T2" fmla="*/ 0 w 3"/>
                <a:gd name="T3" fmla="*/ 0 h 24"/>
                <a:gd name="T4" fmla="*/ 1588 w 3"/>
                <a:gd name="T5" fmla="*/ 9525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4">
                  <a:moveTo>
                    <a:pt x="3" y="24"/>
                  </a:moveTo>
                  <a:cubicBezTo>
                    <a:pt x="2" y="16"/>
                    <a:pt x="1" y="8"/>
                    <a:pt x="0" y="0"/>
                  </a:cubicBezTo>
                  <a:cubicBezTo>
                    <a:pt x="1" y="8"/>
                    <a:pt x="2" y="16"/>
                    <a:pt x="3" y="24"/>
                  </a:cubicBezTo>
                  <a:close/>
                </a:path>
              </a:pathLst>
            </a:custGeom>
            <a:solidFill>
              <a:srgbClr val="C9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7" name="Freeform 1952">
              <a:extLst>
                <a:ext uri="{FF2B5EF4-FFF2-40B4-BE49-F238E27FC236}">
                  <a16:creationId xmlns:a16="http://schemas.microsoft.com/office/drawing/2014/main" id="{647983A3-F632-4F19-AF4F-9BC5DEBF1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2320925"/>
              <a:ext cx="57150" cy="409575"/>
            </a:xfrm>
            <a:custGeom>
              <a:avLst/>
              <a:gdLst>
                <a:gd name="T0" fmla="*/ 40005 w 130"/>
                <a:gd name="T1" fmla="*/ 392876 h 932"/>
                <a:gd name="T2" fmla="*/ 52754 w 130"/>
                <a:gd name="T3" fmla="*/ 369584 h 932"/>
                <a:gd name="T4" fmla="*/ 57150 w 130"/>
                <a:gd name="T5" fmla="*/ 330912 h 932"/>
                <a:gd name="T6" fmla="*/ 40445 w 130"/>
                <a:gd name="T7" fmla="*/ 68555 h 932"/>
                <a:gd name="T8" fmla="*/ 27256 w 130"/>
                <a:gd name="T9" fmla="*/ 22412 h 932"/>
                <a:gd name="T10" fmla="*/ 14507 w 130"/>
                <a:gd name="T11" fmla="*/ 439 h 932"/>
                <a:gd name="T12" fmla="*/ 15387 w 130"/>
                <a:gd name="T13" fmla="*/ 0 h 932"/>
                <a:gd name="T14" fmla="*/ 1758 w 130"/>
                <a:gd name="T15" fmla="*/ 23731 h 932"/>
                <a:gd name="T16" fmla="*/ 879 w 130"/>
                <a:gd name="T17" fmla="*/ 66798 h 932"/>
                <a:gd name="T18" fmla="*/ 14947 w 130"/>
                <a:gd name="T19" fmla="*/ 219729 h 932"/>
                <a:gd name="T20" fmla="*/ 28135 w 130"/>
                <a:gd name="T21" fmla="*/ 352445 h 932"/>
                <a:gd name="T22" fmla="*/ 33411 w 130"/>
                <a:gd name="T23" fmla="*/ 409575 h 932"/>
                <a:gd name="T24" fmla="*/ 32532 w 130"/>
                <a:gd name="T25" fmla="*/ 399467 h 932"/>
                <a:gd name="T26" fmla="*/ 40005 w 130"/>
                <a:gd name="T27" fmla="*/ 392876 h 9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0" h="932">
                  <a:moveTo>
                    <a:pt x="91" y="894"/>
                  </a:moveTo>
                  <a:cubicBezTo>
                    <a:pt x="105" y="878"/>
                    <a:pt x="114" y="861"/>
                    <a:pt x="120" y="841"/>
                  </a:cubicBezTo>
                  <a:cubicBezTo>
                    <a:pt x="128" y="813"/>
                    <a:pt x="130" y="782"/>
                    <a:pt x="130" y="753"/>
                  </a:cubicBezTo>
                  <a:cubicBezTo>
                    <a:pt x="130" y="696"/>
                    <a:pt x="104" y="227"/>
                    <a:pt x="92" y="156"/>
                  </a:cubicBezTo>
                  <a:cubicBezTo>
                    <a:pt x="85" y="120"/>
                    <a:pt x="77" y="85"/>
                    <a:pt x="62" y="51"/>
                  </a:cubicBezTo>
                  <a:cubicBezTo>
                    <a:pt x="54" y="32"/>
                    <a:pt x="46" y="16"/>
                    <a:pt x="33" y="1"/>
                  </a:cubicBezTo>
                  <a:cubicBezTo>
                    <a:pt x="34" y="1"/>
                    <a:pt x="34" y="0"/>
                    <a:pt x="35" y="0"/>
                  </a:cubicBezTo>
                  <a:cubicBezTo>
                    <a:pt x="15" y="7"/>
                    <a:pt x="6" y="34"/>
                    <a:pt x="4" y="54"/>
                  </a:cubicBezTo>
                  <a:cubicBezTo>
                    <a:pt x="2" y="87"/>
                    <a:pt x="0" y="119"/>
                    <a:pt x="2" y="152"/>
                  </a:cubicBezTo>
                  <a:cubicBezTo>
                    <a:pt x="9" y="269"/>
                    <a:pt x="15" y="385"/>
                    <a:pt x="34" y="500"/>
                  </a:cubicBezTo>
                  <a:cubicBezTo>
                    <a:pt x="51" y="600"/>
                    <a:pt x="54" y="701"/>
                    <a:pt x="64" y="802"/>
                  </a:cubicBezTo>
                  <a:cubicBezTo>
                    <a:pt x="68" y="845"/>
                    <a:pt x="71" y="889"/>
                    <a:pt x="76" y="932"/>
                  </a:cubicBezTo>
                  <a:cubicBezTo>
                    <a:pt x="75" y="924"/>
                    <a:pt x="74" y="917"/>
                    <a:pt x="74" y="909"/>
                  </a:cubicBezTo>
                  <a:cubicBezTo>
                    <a:pt x="80" y="904"/>
                    <a:pt x="86" y="899"/>
                    <a:pt x="91" y="894"/>
                  </a:cubicBezTo>
                  <a:close/>
                </a:path>
              </a:pathLst>
            </a:custGeom>
            <a:solidFill>
              <a:srgbClr val="C9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8" name="Freeform 1953">
              <a:extLst>
                <a:ext uri="{FF2B5EF4-FFF2-40B4-BE49-F238E27FC236}">
                  <a16:creationId xmlns:a16="http://schemas.microsoft.com/office/drawing/2014/main" id="{A463531F-EAB8-4011-81F8-EA02A657D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076" y="2574925"/>
              <a:ext cx="0" cy="3175"/>
            </a:xfrm>
            <a:custGeom>
              <a:avLst/>
              <a:gdLst>
                <a:gd name="T0" fmla="*/ 1 w 1"/>
                <a:gd name="T1" fmla="*/ 0 h 7"/>
                <a:gd name="T2" fmla="*/ 0 w 1"/>
                <a:gd name="T3" fmla="*/ 3175 h 7"/>
                <a:gd name="T4" fmla="*/ 1 w 1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1" y="3"/>
                    <a:pt x="1" y="5"/>
                    <a:pt x="0" y="7"/>
                  </a:cubicBezTo>
                  <a:cubicBezTo>
                    <a:pt x="1" y="5"/>
                    <a:pt x="1" y="3"/>
                    <a:pt x="1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29" name="Freeform 1954">
              <a:extLst>
                <a:ext uri="{FF2B5EF4-FFF2-40B4-BE49-F238E27FC236}">
                  <a16:creationId xmlns:a16="http://schemas.microsoft.com/office/drawing/2014/main" id="{32CC4126-C20F-43A0-9A82-34C316B45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63" y="2562225"/>
              <a:ext cx="0" cy="1587"/>
            </a:xfrm>
            <a:custGeom>
              <a:avLst/>
              <a:gdLst>
                <a:gd name="T0" fmla="*/ 0 h 5"/>
                <a:gd name="T1" fmla="*/ 1587 h 5"/>
                <a:gd name="T2" fmla="*/ 0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1"/>
                    <a:pt x="0" y="3"/>
                    <a:pt x="0" y="5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0" name="Freeform 1955">
              <a:extLst>
                <a:ext uri="{FF2B5EF4-FFF2-40B4-BE49-F238E27FC236}">
                  <a16:creationId xmlns:a16="http://schemas.microsoft.com/office/drawing/2014/main" id="{6B4C0854-EA2C-4C20-A80C-4C703E344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076" y="2571750"/>
              <a:ext cx="1588" cy="3175"/>
            </a:xfrm>
            <a:custGeom>
              <a:avLst/>
              <a:gdLst>
                <a:gd name="T0" fmla="*/ 1588 w 1"/>
                <a:gd name="T1" fmla="*/ 0 h 7"/>
                <a:gd name="T2" fmla="*/ 0 w 1"/>
                <a:gd name="T3" fmla="*/ 3175 h 7"/>
                <a:gd name="T4" fmla="*/ 1588 w 1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1" y="2"/>
                    <a:pt x="0" y="4"/>
                    <a:pt x="0" y="7"/>
                  </a:cubicBezTo>
                  <a:cubicBezTo>
                    <a:pt x="0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1" name="Freeform 1956">
              <a:extLst>
                <a:ext uri="{FF2B5EF4-FFF2-40B4-BE49-F238E27FC236}">
                  <a16:creationId xmlns:a16="http://schemas.microsoft.com/office/drawing/2014/main" id="{26CC36B5-5A0D-4F73-91C5-709BA1737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63" y="2568575"/>
              <a:ext cx="0" cy="3175"/>
            </a:xfrm>
            <a:custGeom>
              <a:avLst/>
              <a:gdLst>
                <a:gd name="T0" fmla="*/ 3175 h 6"/>
                <a:gd name="T1" fmla="*/ 0 h 6"/>
                <a:gd name="T2" fmla="*/ 3175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cubicBezTo>
                    <a:pt x="0" y="4"/>
                    <a:pt x="0" y="2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2" name="Freeform 1957">
              <a:extLst>
                <a:ext uri="{FF2B5EF4-FFF2-40B4-BE49-F238E27FC236}">
                  <a16:creationId xmlns:a16="http://schemas.microsoft.com/office/drawing/2014/main" id="{DADBBB91-C8C8-4E26-8616-C2816AB80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938" y="2520950"/>
              <a:ext cx="84138" cy="65087"/>
            </a:xfrm>
            <a:custGeom>
              <a:avLst/>
              <a:gdLst>
                <a:gd name="T0" fmla="*/ 6041 w 195"/>
                <a:gd name="T1" fmla="*/ 49361 h 149"/>
                <a:gd name="T2" fmla="*/ 56523 w 195"/>
                <a:gd name="T3" fmla="*/ 48488 h 149"/>
                <a:gd name="T4" fmla="*/ 84138 w 195"/>
                <a:gd name="T5" fmla="*/ 29704 h 149"/>
                <a:gd name="T6" fmla="*/ 83707 w 195"/>
                <a:gd name="T7" fmla="*/ 21841 h 149"/>
                <a:gd name="T8" fmla="*/ 73351 w 195"/>
                <a:gd name="T9" fmla="*/ 7863 h 149"/>
                <a:gd name="T10" fmla="*/ 13376 w 195"/>
                <a:gd name="T11" fmla="*/ 4805 h 149"/>
                <a:gd name="T12" fmla="*/ 4746 w 195"/>
                <a:gd name="T13" fmla="*/ 14852 h 149"/>
                <a:gd name="T14" fmla="*/ 3883 w 195"/>
                <a:gd name="T15" fmla="*/ 65087 h 149"/>
                <a:gd name="T16" fmla="*/ 2157 w 195"/>
                <a:gd name="T17" fmla="*/ 48051 h 149"/>
                <a:gd name="T18" fmla="*/ 6041 w 195"/>
                <a:gd name="T19" fmla="*/ 49361 h 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5" h="149">
                  <a:moveTo>
                    <a:pt x="14" y="113"/>
                  </a:moveTo>
                  <a:cubicBezTo>
                    <a:pt x="51" y="121"/>
                    <a:pt x="94" y="123"/>
                    <a:pt x="131" y="111"/>
                  </a:cubicBezTo>
                  <a:cubicBezTo>
                    <a:pt x="157" y="103"/>
                    <a:pt x="179" y="89"/>
                    <a:pt x="195" y="68"/>
                  </a:cubicBezTo>
                  <a:cubicBezTo>
                    <a:pt x="194" y="62"/>
                    <a:pt x="194" y="56"/>
                    <a:pt x="194" y="50"/>
                  </a:cubicBezTo>
                  <a:cubicBezTo>
                    <a:pt x="195" y="34"/>
                    <a:pt x="186" y="25"/>
                    <a:pt x="170" y="18"/>
                  </a:cubicBezTo>
                  <a:cubicBezTo>
                    <a:pt x="125" y="0"/>
                    <a:pt x="78" y="5"/>
                    <a:pt x="31" y="11"/>
                  </a:cubicBezTo>
                  <a:cubicBezTo>
                    <a:pt x="18" y="12"/>
                    <a:pt x="15" y="23"/>
                    <a:pt x="11" y="34"/>
                  </a:cubicBezTo>
                  <a:cubicBezTo>
                    <a:pt x="0" y="72"/>
                    <a:pt x="5" y="111"/>
                    <a:pt x="9" y="149"/>
                  </a:cubicBezTo>
                  <a:cubicBezTo>
                    <a:pt x="7" y="136"/>
                    <a:pt x="6" y="123"/>
                    <a:pt x="5" y="110"/>
                  </a:cubicBezTo>
                  <a:cubicBezTo>
                    <a:pt x="8" y="111"/>
                    <a:pt x="11" y="112"/>
                    <a:pt x="14" y="113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3" name="Freeform 1958">
              <a:extLst>
                <a:ext uri="{FF2B5EF4-FFF2-40B4-BE49-F238E27FC236}">
                  <a16:creationId xmlns:a16="http://schemas.microsoft.com/office/drawing/2014/main" id="{D5D54525-5378-43C4-B056-ADD7FC282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63" y="2565400"/>
              <a:ext cx="0" cy="1587"/>
            </a:xfrm>
            <a:custGeom>
              <a:avLst/>
              <a:gdLst>
                <a:gd name="T0" fmla="*/ 0 h 6"/>
                <a:gd name="T1" fmla="*/ 1587 h 6"/>
                <a:gd name="T2" fmla="*/ 0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E2C2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4" name="Freeform 1959">
              <a:extLst>
                <a:ext uri="{FF2B5EF4-FFF2-40B4-BE49-F238E27FC236}">
                  <a16:creationId xmlns:a16="http://schemas.microsoft.com/office/drawing/2014/main" id="{9034A9DD-8CC6-4C0B-A5E8-288546B90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1" y="2524125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5" name="Freeform 1960">
              <a:extLst>
                <a:ext uri="{FF2B5EF4-FFF2-40B4-BE49-F238E27FC236}">
                  <a16:creationId xmlns:a16="http://schemas.microsoft.com/office/drawing/2014/main" id="{841B45E8-C50E-426B-B9D4-EA83F8A29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838" y="25257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6" name="Freeform 1961">
              <a:extLst>
                <a:ext uri="{FF2B5EF4-FFF2-40B4-BE49-F238E27FC236}">
                  <a16:creationId xmlns:a16="http://schemas.microsoft.com/office/drawing/2014/main" id="{879E3B33-99FB-443E-8066-5E71291DF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251" y="25241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7" name="Freeform 1962">
              <a:extLst>
                <a:ext uri="{FF2B5EF4-FFF2-40B4-BE49-F238E27FC236}">
                  <a16:creationId xmlns:a16="http://schemas.microsoft.com/office/drawing/2014/main" id="{04A7DF3E-698A-4D9F-832B-BA9B6265A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838" y="2524125"/>
              <a:ext cx="0" cy="1587"/>
            </a:xfrm>
            <a:custGeom>
              <a:avLst/>
              <a:gdLst>
                <a:gd name="T0" fmla="*/ 1587 h 1"/>
                <a:gd name="T1" fmla="*/ 0 h 1"/>
                <a:gd name="T2" fmla="*/ 1587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8" name="Freeform 1963">
              <a:extLst>
                <a:ext uri="{FF2B5EF4-FFF2-40B4-BE49-F238E27FC236}">
                  <a16:creationId xmlns:a16="http://schemas.microsoft.com/office/drawing/2014/main" id="{A1484E9A-0AAE-40A7-A148-9F42AD6E4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2528888"/>
              <a:ext cx="0" cy="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39" name="Freeform 1964">
              <a:extLst>
                <a:ext uri="{FF2B5EF4-FFF2-40B4-BE49-F238E27FC236}">
                  <a16:creationId xmlns:a16="http://schemas.microsoft.com/office/drawing/2014/main" id="{3CFEE5D3-5991-4E99-9635-E19CA10C2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88" y="25320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0" name="Freeform 1965">
              <a:extLst>
                <a:ext uri="{FF2B5EF4-FFF2-40B4-BE49-F238E27FC236}">
                  <a16:creationId xmlns:a16="http://schemas.microsoft.com/office/drawing/2014/main" id="{C2370EEE-8028-410A-85B6-7129CF5B0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2527300"/>
              <a:ext cx="0" cy="1587"/>
            </a:xfrm>
            <a:custGeom>
              <a:avLst/>
              <a:gdLst>
                <a:gd name="T0" fmla="*/ 1 w 1"/>
                <a:gd name="T1" fmla="*/ 1587 h 1"/>
                <a:gd name="T2" fmla="*/ 0 w 1"/>
                <a:gd name="T3" fmla="*/ 0 h 1"/>
                <a:gd name="T4" fmla="*/ 1 w 1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1" name="Freeform 1966">
              <a:extLst>
                <a:ext uri="{FF2B5EF4-FFF2-40B4-BE49-F238E27FC236}">
                  <a16:creationId xmlns:a16="http://schemas.microsoft.com/office/drawing/2014/main" id="{4BC403CD-40AE-424D-A2B8-B08228A39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426" y="2527300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2" name="Freeform 1967">
              <a:extLst>
                <a:ext uri="{FF2B5EF4-FFF2-40B4-BE49-F238E27FC236}">
                  <a16:creationId xmlns:a16="http://schemas.microsoft.com/office/drawing/2014/main" id="{D95540F1-C5BC-4377-BC8C-1D8F61188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351" y="2436813"/>
              <a:ext cx="1588" cy="0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3" name="Freeform 1968">
              <a:extLst>
                <a:ext uri="{FF2B5EF4-FFF2-40B4-BE49-F238E27FC236}">
                  <a16:creationId xmlns:a16="http://schemas.microsoft.com/office/drawing/2014/main" id="{98E04B7C-8924-453E-9616-E02635CC0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076" y="2305050"/>
              <a:ext cx="509588" cy="225425"/>
            </a:xfrm>
            <a:custGeom>
              <a:avLst/>
              <a:gdLst>
                <a:gd name="T0" fmla="*/ 35114 w 1161"/>
                <a:gd name="T1" fmla="*/ 160703 h 512"/>
                <a:gd name="T2" fmla="*/ 39064 w 1161"/>
                <a:gd name="T3" fmla="*/ 196366 h 512"/>
                <a:gd name="T4" fmla="*/ 37308 w 1161"/>
                <a:gd name="T5" fmla="*/ 182718 h 512"/>
                <a:gd name="T6" fmla="*/ 40381 w 1161"/>
                <a:gd name="T7" fmla="*/ 184919 h 512"/>
                <a:gd name="T8" fmla="*/ 112803 w 1161"/>
                <a:gd name="T9" fmla="*/ 213097 h 512"/>
                <a:gd name="T10" fmla="*/ 191370 w 1161"/>
                <a:gd name="T11" fmla="*/ 221022 h 512"/>
                <a:gd name="T12" fmla="*/ 290127 w 1161"/>
                <a:gd name="T13" fmla="*/ 225425 h 512"/>
                <a:gd name="T14" fmla="*/ 290127 w 1161"/>
                <a:gd name="T15" fmla="*/ 225425 h 512"/>
                <a:gd name="T16" fmla="*/ 311634 w 1161"/>
                <a:gd name="T17" fmla="*/ 210015 h 512"/>
                <a:gd name="T18" fmla="*/ 379228 w 1161"/>
                <a:gd name="T19" fmla="*/ 217500 h 512"/>
                <a:gd name="T20" fmla="*/ 381862 w 1161"/>
                <a:gd name="T21" fmla="*/ 218821 h 512"/>
                <a:gd name="T22" fmla="*/ 426193 w 1161"/>
                <a:gd name="T23" fmla="*/ 208694 h 512"/>
                <a:gd name="T24" fmla="*/ 463501 w 1161"/>
                <a:gd name="T25" fmla="*/ 194165 h 512"/>
                <a:gd name="T26" fmla="*/ 491592 w 1161"/>
                <a:gd name="T27" fmla="*/ 173031 h 512"/>
                <a:gd name="T28" fmla="*/ 509149 w 1161"/>
                <a:gd name="T29" fmla="*/ 135607 h 512"/>
                <a:gd name="T30" fmla="*/ 509588 w 1161"/>
                <a:gd name="T31" fmla="*/ 132525 h 512"/>
                <a:gd name="T32" fmla="*/ 506954 w 1161"/>
                <a:gd name="T33" fmla="*/ 130324 h 512"/>
                <a:gd name="T34" fmla="*/ 503882 w 1161"/>
                <a:gd name="T35" fmla="*/ 118436 h 512"/>
                <a:gd name="T36" fmla="*/ 507832 w 1161"/>
                <a:gd name="T37" fmla="*/ 106108 h 512"/>
                <a:gd name="T38" fmla="*/ 509588 w 1161"/>
                <a:gd name="T39" fmla="*/ 100825 h 512"/>
                <a:gd name="T40" fmla="*/ 509588 w 1161"/>
                <a:gd name="T41" fmla="*/ 100825 h 512"/>
                <a:gd name="T42" fmla="*/ 508271 w 1161"/>
                <a:gd name="T43" fmla="*/ 92019 h 512"/>
                <a:gd name="T44" fmla="*/ 487203 w 1161"/>
                <a:gd name="T45" fmla="*/ 32581 h 512"/>
                <a:gd name="T46" fmla="*/ 483253 w 1161"/>
                <a:gd name="T47" fmla="*/ 25536 h 512"/>
                <a:gd name="T48" fmla="*/ 476669 w 1161"/>
                <a:gd name="T49" fmla="*/ 38745 h 512"/>
                <a:gd name="T50" fmla="*/ 491592 w 1161"/>
                <a:gd name="T51" fmla="*/ 84094 h 512"/>
                <a:gd name="T52" fmla="*/ 496859 w 1161"/>
                <a:gd name="T53" fmla="*/ 109190 h 512"/>
                <a:gd name="T54" fmla="*/ 481058 w 1161"/>
                <a:gd name="T55" fmla="*/ 134286 h 512"/>
                <a:gd name="T56" fmla="*/ 452528 w 1161"/>
                <a:gd name="T57" fmla="*/ 121958 h 512"/>
                <a:gd name="T58" fmla="*/ 409075 w 1161"/>
                <a:gd name="T59" fmla="*/ 32581 h 512"/>
                <a:gd name="T60" fmla="*/ 409514 w 1161"/>
                <a:gd name="T61" fmla="*/ 20253 h 512"/>
                <a:gd name="T62" fmla="*/ 414342 w 1161"/>
                <a:gd name="T63" fmla="*/ 9246 h 512"/>
                <a:gd name="T64" fmla="*/ 219461 w 1161"/>
                <a:gd name="T65" fmla="*/ 1761 h 512"/>
                <a:gd name="T66" fmla="*/ 0 w 1161"/>
                <a:gd name="T67" fmla="*/ 10567 h 512"/>
                <a:gd name="T68" fmla="*/ 26335 w 1161"/>
                <a:gd name="T69" fmla="*/ 68244 h 512"/>
                <a:gd name="T70" fmla="*/ 35114 w 1161"/>
                <a:gd name="T71" fmla="*/ 160703 h 5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161" h="512">
                  <a:moveTo>
                    <a:pt x="80" y="365"/>
                  </a:moveTo>
                  <a:cubicBezTo>
                    <a:pt x="81" y="393"/>
                    <a:pt x="86" y="419"/>
                    <a:pt x="89" y="446"/>
                  </a:cubicBezTo>
                  <a:cubicBezTo>
                    <a:pt x="88" y="436"/>
                    <a:pt x="86" y="426"/>
                    <a:pt x="85" y="415"/>
                  </a:cubicBezTo>
                  <a:cubicBezTo>
                    <a:pt x="87" y="417"/>
                    <a:pt x="89" y="419"/>
                    <a:pt x="92" y="420"/>
                  </a:cubicBezTo>
                  <a:cubicBezTo>
                    <a:pt x="140" y="454"/>
                    <a:pt x="199" y="473"/>
                    <a:pt x="257" y="484"/>
                  </a:cubicBezTo>
                  <a:cubicBezTo>
                    <a:pt x="316" y="494"/>
                    <a:pt x="376" y="499"/>
                    <a:pt x="436" y="502"/>
                  </a:cubicBezTo>
                  <a:cubicBezTo>
                    <a:pt x="511" y="506"/>
                    <a:pt x="586" y="511"/>
                    <a:pt x="661" y="512"/>
                  </a:cubicBezTo>
                  <a:cubicBezTo>
                    <a:pt x="661" y="512"/>
                    <a:pt x="661" y="512"/>
                    <a:pt x="661" y="512"/>
                  </a:cubicBezTo>
                  <a:cubicBezTo>
                    <a:pt x="668" y="490"/>
                    <a:pt x="684" y="478"/>
                    <a:pt x="710" y="477"/>
                  </a:cubicBezTo>
                  <a:cubicBezTo>
                    <a:pt x="762" y="475"/>
                    <a:pt x="814" y="474"/>
                    <a:pt x="864" y="494"/>
                  </a:cubicBezTo>
                  <a:cubicBezTo>
                    <a:pt x="866" y="495"/>
                    <a:pt x="868" y="496"/>
                    <a:pt x="870" y="497"/>
                  </a:cubicBezTo>
                  <a:cubicBezTo>
                    <a:pt x="905" y="491"/>
                    <a:pt x="938" y="484"/>
                    <a:pt x="971" y="474"/>
                  </a:cubicBezTo>
                  <a:cubicBezTo>
                    <a:pt x="1000" y="466"/>
                    <a:pt x="1029" y="455"/>
                    <a:pt x="1056" y="441"/>
                  </a:cubicBezTo>
                  <a:cubicBezTo>
                    <a:pt x="1080" y="429"/>
                    <a:pt x="1103" y="414"/>
                    <a:pt x="1120" y="393"/>
                  </a:cubicBezTo>
                  <a:cubicBezTo>
                    <a:pt x="1140" y="368"/>
                    <a:pt x="1155" y="340"/>
                    <a:pt x="1160" y="308"/>
                  </a:cubicBezTo>
                  <a:cubicBezTo>
                    <a:pt x="1160" y="306"/>
                    <a:pt x="1161" y="304"/>
                    <a:pt x="1161" y="301"/>
                  </a:cubicBezTo>
                  <a:cubicBezTo>
                    <a:pt x="1159" y="300"/>
                    <a:pt x="1157" y="298"/>
                    <a:pt x="1155" y="296"/>
                  </a:cubicBezTo>
                  <a:cubicBezTo>
                    <a:pt x="1148" y="288"/>
                    <a:pt x="1146" y="279"/>
                    <a:pt x="1148" y="269"/>
                  </a:cubicBezTo>
                  <a:cubicBezTo>
                    <a:pt x="1151" y="260"/>
                    <a:pt x="1154" y="250"/>
                    <a:pt x="1157" y="241"/>
                  </a:cubicBezTo>
                  <a:cubicBezTo>
                    <a:pt x="1158" y="237"/>
                    <a:pt x="1160" y="233"/>
                    <a:pt x="1161" y="229"/>
                  </a:cubicBezTo>
                  <a:cubicBezTo>
                    <a:pt x="1161" y="229"/>
                    <a:pt x="1161" y="229"/>
                    <a:pt x="1161" y="229"/>
                  </a:cubicBezTo>
                  <a:cubicBezTo>
                    <a:pt x="1160" y="222"/>
                    <a:pt x="1159" y="215"/>
                    <a:pt x="1158" y="209"/>
                  </a:cubicBezTo>
                  <a:cubicBezTo>
                    <a:pt x="1151" y="162"/>
                    <a:pt x="1132" y="115"/>
                    <a:pt x="1110" y="74"/>
                  </a:cubicBezTo>
                  <a:cubicBezTo>
                    <a:pt x="1107" y="68"/>
                    <a:pt x="1104" y="63"/>
                    <a:pt x="1101" y="58"/>
                  </a:cubicBezTo>
                  <a:cubicBezTo>
                    <a:pt x="1091" y="72"/>
                    <a:pt x="1086" y="84"/>
                    <a:pt x="1086" y="88"/>
                  </a:cubicBezTo>
                  <a:cubicBezTo>
                    <a:pt x="1094" y="114"/>
                    <a:pt x="1111" y="166"/>
                    <a:pt x="1120" y="191"/>
                  </a:cubicBezTo>
                  <a:cubicBezTo>
                    <a:pt x="1126" y="210"/>
                    <a:pt x="1131" y="228"/>
                    <a:pt x="1132" y="248"/>
                  </a:cubicBezTo>
                  <a:cubicBezTo>
                    <a:pt x="1133" y="278"/>
                    <a:pt x="1120" y="298"/>
                    <a:pt x="1096" y="305"/>
                  </a:cubicBezTo>
                  <a:cubicBezTo>
                    <a:pt x="1065" y="314"/>
                    <a:pt x="1046" y="308"/>
                    <a:pt x="1031" y="277"/>
                  </a:cubicBezTo>
                  <a:cubicBezTo>
                    <a:pt x="998" y="209"/>
                    <a:pt x="971" y="139"/>
                    <a:pt x="932" y="74"/>
                  </a:cubicBezTo>
                  <a:cubicBezTo>
                    <a:pt x="927" y="65"/>
                    <a:pt x="928" y="55"/>
                    <a:pt x="933" y="46"/>
                  </a:cubicBezTo>
                  <a:cubicBezTo>
                    <a:pt x="937" y="39"/>
                    <a:pt x="947" y="31"/>
                    <a:pt x="944" y="21"/>
                  </a:cubicBezTo>
                  <a:cubicBezTo>
                    <a:pt x="900" y="8"/>
                    <a:pt x="673" y="9"/>
                    <a:pt x="500" y="4"/>
                  </a:cubicBezTo>
                  <a:cubicBezTo>
                    <a:pt x="250" y="0"/>
                    <a:pt x="30" y="14"/>
                    <a:pt x="0" y="24"/>
                  </a:cubicBezTo>
                  <a:cubicBezTo>
                    <a:pt x="42" y="76"/>
                    <a:pt x="48" y="88"/>
                    <a:pt x="60" y="155"/>
                  </a:cubicBezTo>
                  <a:cubicBezTo>
                    <a:pt x="73" y="225"/>
                    <a:pt x="78" y="295"/>
                    <a:pt x="80" y="365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4" name="Freeform 1969">
              <a:extLst>
                <a:ext uri="{FF2B5EF4-FFF2-40B4-BE49-F238E27FC236}">
                  <a16:creationId xmlns:a16="http://schemas.microsoft.com/office/drawing/2014/main" id="{F78D6BE4-2C57-4894-A590-BBBA58904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301" y="244475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5" name="Freeform 1970">
              <a:extLst>
                <a:ext uri="{FF2B5EF4-FFF2-40B4-BE49-F238E27FC236}">
                  <a16:creationId xmlns:a16="http://schemas.microsoft.com/office/drawing/2014/main" id="{A3E7661A-17D8-4AF4-8526-C7E59D7B2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88" y="2533650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6" name="Freeform 1971">
              <a:extLst>
                <a:ext uri="{FF2B5EF4-FFF2-40B4-BE49-F238E27FC236}">
                  <a16:creationId xmlns:a16="http://schemas.microsoft.com/office/drawing/2014/main" id="{9190E03E-CE21-4275-9310-87A1BC046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2530475"/>
              <a:ext cx="1588" cy="0"/>
            </a:xfrm>
            <a:custGeom>
              <a:avLst/>
              <a:gdLst>
                <a:gd name="T0" fmla="*/ 1588 w 1"/>
                <a:gd name="T1" fmla="*/ 1 h 1"/>
                <a:gd name="T2" fmla="*/ 0 w 1"/>
                <a:gd name="T3" fmla="*/ 0 h 1"/>
                <a:gd name="T4" fmla="*/ 1588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7" name="Freeform 1972">
              <a:extLst>
                <a:ext uri="{FF2B5EF4-FFF2-40B4-BE49-F238E27FC236}">
                  <a16:creationId xmlns:a16="http://schemas.microsoft.com/office/drawing/2014/main" id="{0A7D1414-D2AC-4938-BC7B-6F88EF511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426" y="25257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8" name="Freeform 1973">
              <a:extLst>
                <a:ext uri="{FF2B5EF4-FFF2-40B4-BE49-F238E27FC236}">
                  <a16:creationId xmlns:a16="http://schemas.microsoft.com/office/drawing/2014/main" id="{65D0FEDB-36E7-4130-B760-557E45448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001" y="2536825"/>
              <a:ext cx="0" cy="1587"/>
            </a:xfrm>
            <a:custGeom>
              <a:avLst/>
              <a:gdLst>
                <a:gd name="T0" fmla="*/ 1 w 1"/>
                <a:gd name="T1" fmla="*/ 0 h 5"/>
                <a:gd name="T2" fmla="*/ 0 w 1"/>
                <a:gd name="T3" fmla="*/ 1587 h 5"/>
                <a:gd name="T4" fmla="*/ 1 w 1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1" y="3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49" name="Freeform 1974">
              <a:extLst>
                <a:ext uri="{FF2B5EF4-FFF2-40B4-BE49-F238E27FC236}">
                  <a16:creationId xmlns:a16="http://schemas.microsoft.com/office/drawing/2014/main" id="{3FC891F5-6E34-4CD6-8574-F130E906A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763" y="2501900"/>
              <a:ext cx="1588" cy="4762"/>
            </a:xfrm>
            <a:custGeom>
              <a:avLst/>
              <a:gdLst>
                <a:gd name="T0" fmla="*/ 1588 w 2"/>
                <a:gd name="T1" fmla="*/ 4762 h 11"/>
                <a:gd name="T2" fmla="*/ 0 w 2"/>
                <a:gd name="T3" fmla="*/ 0 h 11"/>
                <a:gd name="T4" fmla="*/ 1588 w 2"/>
                <a:gd name="T5" fmla="*/ 47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11"/>
                  </a:moveTo>
                  <a:cubicBezTo>
                    <a:pt x="1" y="8"/>
                    <a:pt x="1" y="4"/>
                    <a:pt x="0" y="0"/>
                  </a:cubicBezTo>
                  <a:cubicBezTo>
                    <a:pt x="1" y="4"/>
                    <a:pt x="1" y="8"/>
                    <a:pt x="2" y="1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0" name="Freeform 1975">
              <a:extLst>
                <a:ext uri="{FF2B5EF4-FFF2-40B4-BE49-F238E27FC236}">
                  <a16:creationId xmlns:a16="http://schemas.microsoft.com/office/drawing/2014/main" id="{C7CE05A7-DDA9-4D49-9F39-13F4A8575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3" y="2438400"/>
              <a:ext cx="1588" cy="0"/>
            </a:xfrm>
            <a:custGeom>
              <a:avLst/>
              <a:gdLst>
                <a:gd name="T0" fmla="*/ 0 w 2"/>
                <a:gd name="T1" fmla="*/ 1 h 1"/>
                <a:gd name="T2" fmla="*/ 1588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1" name="Freeform 1976">
              <a:extLst>
                <a:ext uri="{FF2B5EF4-FFF2-40B4-BE49-F238E27FC236}">
                  <a16:creationId xmlns:a16="http://schemas.microsoft.com/office/drawing/2014/main" id="{2C357469-F1B9-4B23-AB8B-F915DEC88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838" y="24399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2" name="Freeform 1977">
              <a:extLst>
                <a:ext uri="{FF2B5EF4-FFF2-40B4-BE49-F238E27FC236}">
                  <a16:creationId xmlns:a16="http://schemas.microsoft.com/office/drawing/2014/main" id="{85F69D8A-D051-47DB-A9AD-C0C7EB0D8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251" y="243840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3" name="Freeform 1978">
              <a:extLst>
                <a:ext uri="{FF2B5EF4-FFF2-40B4-BE49-F238E27FC236}">
                  <a16:creationId xmlns:a16="http://schemas.microsoft.com/office/drawing/2014/main" id="{CEA5191E-0598-4D99-9E65-D30FF6617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0426" y="24399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4" name="Freeform 1979">
              <a:extLst>
                <a:ext uri="{FF2B5EF4-FFF2-40B4-BE49-F238E27FC236}">
                  <a16:creationId xmlns:a16="http://schemas.microsoft.com/office/drawing/2014/main" id="{C6C58234-BB96-4153-8903-727D9F7CB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236061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5" name="Freeform 1980">
              <a:extLst>
                <a:ext uri="{FF2B5EF4-FFF2-40B4-BE49-F238E27FC236}">
                  <a16:creationId xmlns:a16="http://schemas.microsoft.com/office/drawing/2014/main" id="{215939D4-ECAF-456D-AF8F-CC279B2F2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24415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6" name="Freeform 1981">
              <a:extLst>
                <a:ext uri="{FF2B5EF4-FFF2-40B4-BE49-F238E27FC236}">
                  <a16:creationId xmlns:a16="http://schemas.microsoft.com/office/drawing/2014/main" id="{B7245DC4-08AD-4283-A8AF-481E1F7FC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351088"/>
              <a:ext cx="0" cy="1587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1587 h 5"/>
                <a:gd name="T4" fmla="*/ 1 w 2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7" name="Freeform 1982">
              <a:extLst>
                <a:ext uri="{FF2B5EF4-FFF2-40B4-BE49-F238E27FC236}">
                  <a16:creationId xmlns:a16="http://schemas.microsoft.com/office/drawing/2014/main" id="{05959826-42A9-401A-AF0F-9203A1B86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601" y="2441575"/>
              <a:ext cx="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8" name="Freeform 1983">
              <a:extLst>
                <a:ext uri="{FF2B5EF4-FFF2-40B4-BE49-F238E27FC236}">
                  <a16:creationId xmlns:a16="http://schemas.microsoft.com/office/drawing/2014/main" id="{8E2D7FF4-29ED-4D87-B8EF-FA58566B7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6" y="2443163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59" name="Freeform 1984">
              <a:extLst>
                <a:ext uri="{FF2B5EF4-FFF2-40B4-BE49-F238E27FC236}">
                  <a16:creationId xmlns:a16="http://schemas.microsoft.com/office/drawing/2014/main" id="{701CD98B-4645-4B38-8AAD-B5BE0DC93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2335213"/>
              <a:ext cx="4763" cy="9525"/>
            </a:xfrm>
            <a:custGeom>
              <a:avLst/>
              <a:gdLst>
                <a:gd name="T0" fmla="*/ 4763 w 9"/>
                <a:gd name="T1" fmla="*/ 0 h 20"/>
                <a:gd name="T2" fmla="*/ 0 w 9"/>
                <a:gd name="T3" fmla="*/ 9525 h 20"/>
                <a:gd name="T4" fmla="*/ 4763 w 9"/>
                <a:gd name="T5" fmla="*/ 0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0">
                  <a:moveTo>
                    <a:pt x="9" y="0"/>
                  </a:moveTo>
                  <a:cubicBezTo>
                    <a:pt x="6" y="7"/>
                    <a:pt x="3" y="13"/>
                    <a:pt x="0" y="20"/>
                  </a:cubicBezTo>
                  <a:cubicBezTo>
                    <a:pt x="3" y="13"/>
                    <a:pt x="6" y="7"/>
                    <a:pt x="9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0" name="Freeform 1985">
              <a:extLst>
                <a:ext uri="{FF2B5EF4-FFF2-40B4-BE49-F238E27FC236}">
                  <a16:creationId xmlns:a16="http://schemas.microsoft.com/office/drawing/2014/main" id="{5014C5C6-DDEC-4C71-8D47-7F5329E76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951" y="2444750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1" name="Freeform 1986">
              <a:extLst>
                <a:ext uri="{FF2B5EF4-FFF2-40B4-BE49-F238E27FC236}">
                  <a16:creationId xmlns:a16="http://schemas.microsoft.com/office/drawing/2014/main" id="{5EA5F11C-A515-4594-94FA-546354850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444750"/>
              <a:ext cx="1588" cy="0"/>
            </a:xfrm>
            <a:custGeom>
              <a:avLst/>
              <a:gdLst>
                <a:gd name="T0" fmla="*/ 0 w 1"/>
                <a:gd name="T1" fmla="*/ 1588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2" name="Freeform 1987">
              <a:extLst>
                <a:ext uri="{FF2B5EF4-FFF2-40B4-BE49-F238E27FC236}">
                  <a16:creationId xmlns:a16="http://schemas.microsoft.com/office/drawing/2014/main" id="{7D6E711B-94F8-4B94-BF9E-4C84BCF0A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443163"/>
              <a:ext cx="1588" cy="0"/>
            </a:xfrm>
            <a:custGeom>
              <a:avLst/>
              <a:gdLst>
                <a:gd name="T0" fmla="*/ 0 w 1"/>
                <a:gd name="T1" fmla="*/ 1588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3" name="Freeform 1988">
              <a:extLst>
                <a:ext uri="{FF2B5EF4-FFF2-40B4-BE49-F238E27FC236}">
                  <a16:creationId xmlns:a16="http://schemas.microsoft.com/office/drawing/2014/main" id="{ED6A2201-A425-4BB2-991F-926F48FBA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601" y="2443163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1588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4" name="Freeform 1989">
              <a:extLst>
                <a:ext uri="{FF2B5EF4-FFF2-40B4-BE49-F238E27FC236}">
                  <a16:creationId xmlns:a16="http://schemas.microsoft.com/office/drawing/2014/main" id="{A8498A22-88A0-4681-8301-CB5E15436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201" y="2320925"/>
              <a:ext cx="0" cy="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5" name="Freeform 1990">
              <a:extLst>
                <a:ext uri="{FF2B5EF4-FFF2-40B4-BE49-F238E27FC236}">
                  <a16:creationId xmlns:a16="http://schemas.microsoft.com/office/drawing/2014/main" id="{13621564-C1F6-44AA-B501-4A97FE34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444750"/>
              <a:ext cx="1588" cy="0"/>
            </a:xfrm>
            <a:custGeom>
              <a:avLst/>
              <a:gdLst>
                <a:gd name="T0" fmla="*/ 0 w 1"/>
                <a:gd name="T1" fmla="*/ 1588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6" name="Freeform 1991">
              <a:extLst>
                <a:ext uri="{FF2B5EF4-FFF2-40B4-BE49-F238E27FC236}">
                  <a16:creationId xmlns:a16="http://schemas.microsoft.com/office/drawing/2014/main" id="{5AC9A37D-A667-408D-A410-0AD36CFC0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8201" y="2317750"/>
              <a:ext cx="1588" cy="1587"/>
            </a:xfrm>
            <a:custGeom>
              <a:avLst/>
              <a:gdLst>
                <a:gd name="T0" fmla="*/ 0 w 3"/>
                <a:gd name="T1" fmla="*/ 1587 h 3"/>
                <a:gd name="T2" fmla="*/ 1588 w 3"/>
                <a:gd name="T3" fmla="*/ 0 h 3"/>
                <a:gd name="T4" fmla="*/ 0 w 3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7" name="Freeform 1992">
              <a:extLst>
                <a:ext uri="{FF2B5EF4-FFF2-40B4-BE49-F238E27FC236}">
                  <a16:creationId xmlns:a16="http://schemas.microsoft.com/office/drawing/2014/main" id="{F48D9917-E495-43A9-AD56-D8E6BC370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788" y="2317750"/>
              <a:ext cx="1588" cy="0"/>
            </a:xfrm>
            <a:custGeom>
              <a:avLst/>
              <a:gdLst>
                <a:gd name="T0" fmla="*/ 0 w 2"/>
                <a:gd name="T1" fmla="*/ 1 h 2"/>
                <a:gd name="T2" fmla="*/ 1588 w 2"/>
                <a:gd name="T3" fmla="*/ 0 h 2"/>
                <a:gd name="T4" fmla="*/ 0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8" name="Freeform 1993">
              <a:extLst>
                <a:ext uri="{FF2B5EF4-FFF2-40B4-BE49-F238E27FC236}">
                  <a16:creationId xmlns:a16="http://schemas.microsoft.com/office/drawing/2014/main" id="{3944E430-44F1-4250-BF20-7FA3723AB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76" y="2316163"/>
              <a:ext cx="1588" cy="0"/>
            </a:xfrm>
            <a:custGeom>
              <a:avLst/>
              <a:gdLst>
                <a:gd name="T0" fmla="*/ 0 w 2"/>
                <a:gd name="T1" fmla="*/ 1 h 2"/>
                <a:gd name="T2" fmla="*/ 1588 w 2"/>
                <a:gd name="T3" fmla="*/ 0 h 2"/>
                <a:gd name="T4" fmla="*/ 0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69" name="Freeform 1994">
              <a:extLst>
                <a:ext uri="{FF2B5EF4-FFF2-40B4-BE49-F238E27FC236}">
                  <a16:creationId xmlns:a16="http://schemas.microsoft.com/office/drawing/2014/main" id="{1D7C9A40-3417-448E-9F48-1905D7B36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2306638"/>
              <a:ext cx="1588" cy="1587"/>
            </a:xfrm>
            <a:custGeom>
              <a:avLst/>
              <a:gdLst>
                <a:gd name="T0" fmla="*/ 0 w 4"/>
                <a:gd name="T1" fmla="*/ 1587 h 3"/>
                <a:gd name="T2" fmla="*/ 1588 w 4"/>
                <a:gd name="T3" fmla="*/ 0 h 3"/>
                <a:gd name="T4" fmla="*/ 0 w 4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2" y="1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0" name="Freeform 1995">
              <a:extLst>
                <a:ext uri="{FF2B5EF4-FFF2-40B4-BE49-F238E27FC236}">
                  <a16:creationId xmlns:a16="http://schemas.microsoft.com/office/drawing/2014/main" id="{1EACD565-0DFE-4626-818F-2B4141185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613" y="2320925"/>
              <a:ext cx="0" cy="1587"/>
            </a:xfrm>
            <a:custGeom>
              <a:avLst/>
              <a:gdLst>
                <a:gd name="T0" fmla="*/ 0 w 2"/>
                <a:gd name="T1" fmla="*/ 1587 h 3"/>
                <a:gd name="T2" fmla="*/ 1 w 2"/>
                <a:gd name="T3" fmla="*/ 0 h 3"/>
                <a:gd name="T4" fmla="*/ 0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1" name="Freeform 1996">
              <a:extLst>
                <a:ext uri="{FF2B5EF4-FFF2-40B4-BE49-F238E27FC236}">
                  <a16:creationId xmlns:a16="http://schemas.microsoft.com/office/drawing/2014/main" id="{60C3F648-E9BF-44D8-84EF-F800C2CA8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2322513"/>
              <a:ext cx="4763" cy="7937"/>
            </a:xfrm>
            <a:custGeom>
              <a:avLst/>
              <a:gdLst>
                <a:gd name="T0" fmla="*/ 0 w 13"/>
                <a:gd name="T1" fmla="*/ 7937 h 17"/>
                <a:gd name="T2" fmla="*/ 4763 w 13"/>
                <a:gd name="T3" fmla="*/ 0 h 17"/>
                <a:gd name="T4" fmla="*/ 0 w 13"/>
                <a:gd name="T5" fmla="*/ 7937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7">
                  <a:moveTo>
                    <a:pt x="0" y="17"/>
                  </a:moveTo>
                  <a:cubicBezTo>
                    <a:pt x="4" y="12"/>
                    <a:pt x="8" y="6"/>
                    <a:pt x="13" y="0"/>
                  </a:cubicBezTo>
                  <a:cubicBezTo>
                    <a:pt x="8" y="6"/>
                    <a:pt x="4" y="12"/>
                    <a:pt x="0" y="17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2" name="Freeform 1997">
              <a:extLst>
                <a:ext uri="{FF2B5EF4-FFF2-40B4-BE49-F238E27FC236}">
                  <a16:creationId xmlns:a16="http://schemas.microsoft.com/office/drawing/2014/main" id="{F85FC0DD-1CBA-451C-A271-83B8F3D98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726" y="2309813"/>
              <a:ext cx="1588" cy="0"/>
            </a:xfrm>
            <a:custGeom>
              <a:avLst/>
              <a:gdLst>
                <a:gd name="T0" fmla="*/ 0 w 3"/>
                <a:gd name="T1" fmla="*/ 1 h 2"/>
                <a:gd name="T2" fmla="*/ 1588 w 3"/>
                <a:gd name="T3" fmla="*/ 0 h 2"/>
                <a:gd name="T4" fmla="*/ 0 w 3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3" name="Freeform 1998">
              <a:extLst>
                <a:ext uri="{FF2B5EF4-FFF2-40B4-BE49-F238E27FC236}">
                  <a16:creationId xmlns:a16="http://schemas.microsoft.com/office/drawing/2014/main" id="{E8569485-85E3-402E-845A-897323FD0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901" y="2308225"/>
              <a:ext cx="0" cy="0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0 h 2"/>
                <a:gd name="T4" fmla="*/ 0 w 3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4" name="Freeform 1999">
              <a:extLst>
                <a:ext uri="{FF2B5EF4-FFF2-40B4-BE49-F238E27FC236}">
                  <a16:creationId xmlns:a16="http://schemas.microsoft.com/office/drawing/2014/main" id="{A0B56458-6A5A-405A-883C-1865D0C28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138" y="2311400"/>
              <a:ext cx="1588" cy="0"/>
            </a:xfrm>
            <a:custGeom>
              <a:avLst/>
              <a:gdLst>
                <a:gd name="T0" fmla="*/ 0 w 3"/>
                <a:gd name="T1" fmla="*/ 1 h 2"/>
                <a:gd name="T2" fmla="*/ 1588 w 3"/>
                <a:gd name="T3" fmla="*/ 0 h 2"/>
                <a:gd name="T4" fmla="*/ 0 w 3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1"/>
                    <a:pt x="2" y="1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5" name="Freeform 2000">
              <a:extLst>
                <a:ext uri="{FF2B5EF4-FFF2-40B4-BE49-F238E27FC236}">
                  <a16:creationId xmlns:a16="http://schemas.microsoft.com/office/drawing/2014/main" id="{2AB61901-539D-4E60-8966-D628E469F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2314575"/>
              <a:ext cx="1588" cy="0"/>
            </a:xfrm>
            <a:custGeom>
              <a:avLst/>
              <a:gdLst>
                <a:gd name="T0" fmla="*/ 0 w 2"/>
                <a:gd name="T1" fmla="*/ 1 h 2"/>
                <a:gd name="T2" fmla="*/ 1588 w 2"/>
                <a:gd name="T3" fmla="*/ 0 h 2"/>
                <a:gd name="T4" fmla="*/ 0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6" name="Freeform 2001">
              <a:extLst>
                <a:ext uri="{FF2B5EF4-FFF2-40B4-BE49-F238E27FC236}">
                  <a16:creationId xmlns:a16="http://schemas.microsoft.com/office/drawing/2014/main" id="{4413272D-4331-4B4B-8815-92C266E2D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138" y="2312988"/>
              <a:ext cx="0" cy="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7" name="Freeform 2002">
              <a:extLst>
                <a:ext uri="{FF2B5EF4-FFF2-40B4-BE49-F238E27FC236}">
                  <a16:creationId xmlns:a16="http://schemas.microsoft.com/office/drawing/2014/main" id="{AD91565C-AA40-47F6-BB3D-9675EA1FC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2443163"/>
              <a:ext cx="1588" cy="0"/>
            </a:xfrm>
            <a:custGeom>
              <a:avLst/>
              <a:gdLst>
                <a:gd name="T0" fmla="*/ 0 w 1"/>
                <a:gd name="T1" fmla="*/ 1 h 1"/>
                <a:gd name="T2" fmla="*/ 1588 w 1"/>
                <a:gd name="T3" fmla="*/ 0 h 1"/>
                <a:gd name="T4" fmla="*/ 0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8" name="Freeform 2003">
              <a:extLst>
                <a:ext uri="{FF2B5EF4-FFF2-40B4-BE49-F238E27FC236}">
                  <a16:creationId xmlns:a16="http://schemas.microsoft.com/office/drawing/2014/main" id="{AB269CDA-F913-4C58-80DF-027FAEC9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3" y="2438400"/>
              <a:ext cx="0" cy="0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79" name="Freeform 2004">
              <a:extLst>
                <a:ext uri="{FF2B5EF4-FFF2-40B4-BE49-F238E27FC236}">
                  <a16:creationId xmlns:a16="http://schemas.microsoft.com/office/drawing/2014/main" id="{F8C2F146-528A-4543-A658-DC943D881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2439988"/>
              <a:ext cx="0" cy="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0" name="Freeform 2005">
              <a:extLst>
                <a:ext uri="{FF2B5EF4-FFF2-40B4-BE49-F238E27FC236}">
                  <a16:creationId xmlns:a16="http://schemas.microsoft.com/office/drawing/2014/main" id="{AB51D146-1727-4F7D-A31E-B6951163B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938" y="2435225"/>
              <a:ext cx="0" cy="0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1" name="Freeform 2006">
              <a:extLst>
                <a:ext uri="{FF2B5EF4-FFF2-40B4-BE49-F238E27FC236}">
                  <a16:creationId xmlns:a16="http://schemas.microsoft.com/office/drawing/2014/main" id="{61EA65BB-15CB-4A9C-AA2D-4C8D42014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1" y="2441575"/>
              <a:ext cx="1588" cy="0"/>
            </a:xfrm>
            <a:custGeom>
              <a:avLst/>
              <a:gdLst>
                <a:gd name="T0" fmla="*/ 0 w 2"/>
                <a:gd name="T1" fmla="*/ 1 h 1"/>
                <a:gd name="T2" fmla="*/ 1588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2" name="Freeform 2007">
              <a:extLst>
                <a:ext uri="{FF2B5EF4-FFF2-40B4-BE49-F238E27FC236}">
                  <a16:creationId xmlns:a16="http://schemas.microsoft.com/office/drawing/2014/main" id="{7B753720-8076-4904-9380-5B3D4F2FA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588" y="2439988"/>
              <a:ext cx="1588" cy="1587"/>
            </a:xfrm>
            <a:custGeom>
              <a:avLst/>
              <a:gdLst>
                <a:gd name="T0" fmla="*/ 0 w 2"/>
                <a:gd name="T1" fmla="*/ 1587 h 1"/>
                <a:gd name="T2" fmla="*/ 1588 w 2"/>
                <a:gd name="T3" fmla="*/ 0 h 1"/>
                <a:gd name="T4" fmla="*/ 0 w 2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3" name="Freeform 2008">
              <a:extLst>
                <a:ext uri="{FF2B5EF4-FFF2-40B4-BE49-F238E27FC236}">
                  <a16:creationId xmlns:a16="http://schemas.microsoft.com/office/drawing/2014/main" id="{0CBF746A-AC88-4A35-93DE-EA73688EB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6" y="2433638"/>
              <a:ext cx="0" cy="1587"/>
            </a:xfrm>
            <a:custGeom>
              <a:avLst/>
              <a:gdLst>
                <a:gd name="T0" fmla="*/ 0 w 2"/>
                <a:gd name="T1" fmla="*/ 1587 h 3"/>
                <a:gd name="T2" fmla="*/ 1 w 2"/>
                <a:gd name="T3" fmla="*/ 0 h 3"/>
                <a:gd name="T4" fmla="*/ 0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4" name="Freeform 2009">
              <a:extLst>
                <a:ext uri="{FF2B5EF4-FFF2-40B4-BE49-F238E27FC236}">
                  <a16:creationId xmlns:a16="http://schemas.microsoft.com/office/drawing/2014/main" id="{0C456E7E-6135-48FE-A095-BF696E048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2444750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5" name="Freeform 2010">
              <a:extLst>
                <a:ext uri="{FF2B5EF4-FFF2-40B4-BE49-F238E27FC236}">
                  <a16:creationId xmlns:a16="http://schemas.microsoft.com/office/drawing/2014/main" id="{857E9192-5658-4C4C-B590-5491C7340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2441575"/>
              <a:ext cx="1588" cy="1587"/>
            </a:xfrm>
            <a:custGeom>
              <a:avLst/>
              <a:gdLst>
                <a:gd name="T0" fmla="*/ 0 w 2"/>
                <a:gd name="T1" fmla="*/ 1587 h 1"/>
                <a:gd name="T2" fmla="*/ 1588 w 2"/>
                <a:gd name="T3" fmla="*/ 0 h 1"/>
                <a:gd name="T4" fmla="*/ 0 w 2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6" name="Freeform 2011">
              <a:extLst>
                <a:ext uri="{FF2B5EF4-FFF2-40B4-BE49-F238E27FC236}">
                  <a16:creationId xmlns:a16="http://schemas.microsoft.com/office/drawing/2014/main" id="{26DE08C8-A2DB-4BFF-A561-691039D6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0113" y="2432050"/>
              <a:ext cx="0" cy="0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0 h 3"/>
                <a:gd name="T4" fmla="*/ 0 w 2"/>
                <a:gd name="T5" fmla="*/ 1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7" name="Freeform 2012">
              <a:extLst>
                <a:ext uri="{FF2B5EF4-FFF2-40B4-BE49-F238E27FC236}">
                  <a16:creationId xmlns:a16="http://schemas.microsoft.com/office/drawing/2014/main" id="{12A5CC73-5BBC-4905-8632-11F99B8B0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601" y="2533650"/>
              <a:ext cx="0" cy="0"/>
            </a:xfrm>
            <a:custGeom>
              <a:avLst/>
              <a:gdLst>
                <a:gd name="T0" fmla="*/ 1 h 2"/>
                <a:gd name="T1" fmla="*/ 0 h 2"/>
                <a:gd name="T2" fmla="*/ 1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8" name="Freeform 2013">
              <a:extLst>
                <a:ext uri="{FF2B5EF4-FFF2-40B4-BE49-F238E27FC236}">
                  <a16:creationId xmlns:a16="http://schemas.microsoft.com/office/drawing/2014/main" id="{96C0617A-5915-4A37-BC06-D18F3579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188" y="2533650"/>
              <a:ext cx="0" cy="1587"/>
            </a:xfrm>
            <a:custGeom>
              <a:avLst/>
              <a:gdLst>
                <a:gd name="T0" fmla="*/ 1587 h 2"/>
                <a:gd name="T1" fmla="*/ 0 h 2"/>
                <a:gd name="T2" fmla="*/ 1587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89" name="Freeform 2014">
              <a:extLst>
                <a:ext uri="{FF2B5EF4-FFF2-40B4-BE49-F238E27FC236}">
                  <a16:creationId xmlns:a16="http://schemas.microsoft.com/office/drawing/2014/main" id="{67719D48-AAA5-442C-9DC9-2E7C1EE9A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188" y="2535238"/>
              <a:ext cx="0" cy="1587"/>
            </a:xfrm>
            <a:custGeom>
              <a:avLst/>
              <a:gdLst>
                <a:gd name="T0" fmla="*/ 1587 h 3"/>
                <a:gd name="T1" fmla="*/ 0 h 3"/>
                <a:gd name="T2" fmla="*/ 1587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0" name="Freeform 2015">
              <a:extLst>
                <a:ext uri="{FF2B5EF4-FFF2-40B4-BE49-F238E27FC236}">
                  <a16:creationId xmlns:a16="http://schemas.microsoft.com/office/drawing/2014/main" id="{964C28E0-D444-443C-8C25-470754E7E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601" y="2532063"/>
              <a:ext cx="0" cy="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1" name="Freeform 2016">
              <a:extLst>
                <a:ext uri="{FF2B5EF4-FFF2-40B4-BE49-F238E27FC236}">
                  <a16:creationId xmlns:a16="http://schemas.microsoft.com/office/drawing/2014/main" id="{889DE18F-F8E1-4CC1-849A-E5E5AB89C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238" y="2443163"/>
              <a:ext cx="1588" cy="0"/>
            </a:xfrm>
            <a:custGeom>
              <a:avLst/>
              <a:gdLst>
                <a:gd name="T0" fmla="*/ 0 w 2"/>
                <a:gd name="T1" fmla="*/ 1 h 1"/>
                <a:gd name="T2" fmla="*/ 1588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2" name="Freeform 2017">
              <a:extLst>
                <a:ext uri="{FF2B5EF4-FFF2-40B4-BE49-F238E27FC236}">
                  <a16:creationId xmlns:a16="http://schemas.microsoft.com/office/drawing/2014/main" id="{FE92CE56-ED0C-4592-BBA9-410D5EF38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238" y="2443163"/>
              <a:ext cx="0" cy="1587"/>
            </a:xfrm>
            <a:custGeom>
              <a:avLst/>
              <a:gdLst>
                <a:gd name="T0" fmla="*/ 0 w 2"/>
                <a:gd name="T1" fmla="*/ 1587 h 1"/>
                <a:gd name="T2" fmla="*/ 1 w 2"/>
                <a:gd name="T3" fmla="*/ 0 h 1"/>
                <a:gd name="T4" fmla="*/ 0 w 2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3" name="Freeform 2018">
              <a:extLst>
                <a:ext uri="{FF2B5EF4-FFF2-40B4-BE49-F238E27FC236}">
                  <a16:creationId xmlns:a16="http://schemas.microsoft.com/office/drawing/2014/main" id="{7813701E-9721-4742-BE8E-D035DFC2F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2651" y="2444750"/>
              <a:ext cx="0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4" name="Freeform 2019">
              <a:extLst>
                <a:ext uri="{FF2B5EF4-FFF2-40B4-BE49-F238E27FC236}">
                  <a16:creationId xmlns:a16="http://schemas.microsoft.com/office/drawing/2014/main" id="{4DC7D582-4718-4041-8850-4BEFE0E1F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2444750"/>
              <a:ext cx="1588" cy="0"/>
            </a:xfrm>
            <a:custGeom>
              <a:avLst/>
              <a:gdLst>
                <a:gd name="T0" fmla="*/ 0 w 1"/>
                <a:gd name="T1" fmla="*/ 1588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5" name="Freeform 2020">
              <a:extLst>
                <a:ext uri="{FF2B5EF4-FFF2-40B4-BE49-F238E27FC236}">
                  <a16:creationId xmlns:a16="http://schemas.microsoft.com/office/drawing/2014/main" id="{3A9FB176-DD34-4D8F-A249-881F7AF79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601" y="2530475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6" name="Freeform 2021">
              <a:extLst>
                <a:ext uri="{FF2B5EF4-FFF2-40B4-BE49-F238E27FC236}">
                  <a16:creationId xmlns:a16="http://schemas.microsoft.com/office/drawing/2014/main" id="{0E196D32-149F-4CBA-AE91-70665569D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476" y="244475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7" name="Freeform 2022">
              <a:extLst>
                <a:ext uri="{FF2B5EF4-FFF2-40B4-BE49-F238E27FC236}">
                  <a16:creationId xmlns:a16="http://schemas.microsoft.com/office/drawing/2014/main" id="{13D4FEFC-971E-41B5-A8D4-BD48D780D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2444750"/>
              <a:ext cx="0" cy="0"/>
            </a:xfrm>
            <a:custGeom>
              <a:avLst/>
              <a:gdLst>
                <a:gd name="T0" fmla="*/ 0 w 2"/>
                <a:gd name="T1" fmla="*/ 1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AF8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8" name="Freeform 2023">
              <a:extLst>
                <a:ext uri="{FF2B5EF4-FFF2-40B4-BE49-F238E27FC236}">
                  <a16:creationId xmlns:a16="http://schemas.microsoft.com/office/drawing/2014/main" id="{CCCEEE80-BE94-44D2-BC7E-D79361A6A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2225675"/>
              <a:ext cx="239713" cy="76200"/>
            </a:xfrm>
            <a:custGeom>
              <a:avLst/>
              <a:gdLst>
                <a:gd name="T0" fmla="*/ 228298 w 546"/>
                <a:gd name="T1" fmla="*/ 13934 h 175"/>
                <a:gd name="T2" fmla="*/ 180882 w 546"/>
                <a:gd name="T3" fmla="*/ 5661 h 175"/>
                <a:gd name="T4" fmla="*/ 77270 w 546"/>
                <a:gd name="T5" fmla="*/ 4354 h 175"/>
                <a:gd name="T6" fmla="*/ 40391 w 546"/>
                <a:gd name="T7" fmla="*/ 13934 h 175"/>
                <a:gd name="T8" fmla="*/ 20196 w 546"/>
                <a:gd name="T9" fmla="*/ 25255 h 175"/>
                <a:gd name="T10" fmla="*/ 9659 w 546"/>
                <a:gd name="T11" fmla="*/ 35705 h 175"/>
                <a:gd name="T12" fmla="*/ 3512 w 546"/>
                <a:gd name="T13" fmla="*/ 45720 h 175"/>
                <a:gd name="T14" fmla="*/ 439 w 546"/>
                <a:gd name="T15" fmla="*/ 57477 h 175"/>
                <a:gd name="T16" fmla="*/ 439 w 546"/>
                <a:gd name="T17" fmla="*/ 70539 h 175"/>
                <a:gd name="T18" fmla="*/ 10976 w 546"/>
                <a:gd name="T19" fmla="*/ 71410 h 175"/>
                <a:gd name="T20" fmla="*/ 32928 w 546"/>
                <a:gd name="T21" fmla="*/ 63573 h 175"/>
                <a:gd name="T22" fmla="*/ 52684 w 546"/>
                <a:gd name="T23" fmla="*/ 35705 h 175"/>
                <a:gd name="T24" fmla="*/ 94832 w 546"/>
                <a:gd name="T25" fmla="*/ 27867 h 175"/>
                <a:gd name="T26" fmla="*/ 195370 w 546"/>
                <a:gd name="T27" fmla="*/ 32657 h 175"/>
                <a:gd name="T28" fmla="*/ 223908 w 546"/>
                <a:gd name="T29" fmla="*/ 47462 h 175"/>
                <a:gd name="T30" fmla="*/ 237079 w 546"/>
                <a:gd name="T31" fmla="*/ 23078 h 175"/>
                <a:gd name="T32" fmla="*/ 237957 w 546"/>
                <a:gd name="T33" fmla="*/ 21336 h 175"/>
                <a:gd name="T34" fmla="*/ 237957 w 546"/>
                <a:gd name="T35" fmla="*/ 20901 h 175"/>
                <a:gd name="T36" fmla="*/ 238835 w 546"/>
                <a:gd name="T37" fmla="*/ 19594 h 175"/>
                <a:gd name="T38" fmla="*/ 238835 w 546"/>
                <a:gd name="T39" fmla="*/ 19594 h 175"/>
                <a:gd name="T40" fmla="*/ 239274 w 546"/>
                <a:gd name="T41" fmla="*/ 17853 h 175"/>
                <a:gd name="T42" fmla="*/ 239274 w 546"/>
                <a:gd name="T43" fmla="*/ 17853 h 175"/>
                <a:gd name="T44" fmla="*/ 239713 w 546"/>
                <a:gd name="T45" fmla="*/ 16111 h 175"/>
                <a:gd name="T46" fmla="*/ 228298 w 546"/>
                <a:gd name="T47" fmla="*/ 13934 h 17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46" h="175">
                  <a:moveTo>
                    <a:pt x="520" y="32"/>
                  </a:moveTo>
                  <a:cubicBezTo>
                    <a:pt x="484" y="24"/>
                    <a:pt x="448" y="18"/>
                    <a:pt x="412" y="13"/>
                  </a:cubicBezTo>
                  <a:cubicBezTo>
                    <a:pt x="333" y="3"/>
                    <a:pt x="255" y="0"/>
                    <a:pt x="176" y="10"/>
                  </a:cubicBezTo>
                  <a:cubicBezTo>
                    <a:pt x="147" y="14"/>
                    <a:pt x="119" y="21"/>
                    <a:pt x="92" y="32"/>
                  </a:cubicBezTo>
                  <a:cubicBezTo>
                    <a:pt x="76" y="39"/>
                    <a:pt x="61" y="48"/>
                    <a:pt x="46" y="58"/>
                  </a:cubicBezTo>
                  <a:cubicBezTo>
                    <a:pt x="38" y="65"/>
                    <a:pt x="29" y="73"/>
                    <a:pt x="22" y="82"/>
                  </a:cubicBezTo>
                  <a:cubicBezTo>
                    <a:pt x="17" y="89"/>
                    <a:pt x="12" y="97"/>
                    <a:pt x="8" y="105"/>
                  </a:cubicBezTo>
                  <a:cubicBezTo>
                    <a:pt x="5" y="114"/>
                    <a:pt x="3" y="123"/>
                    <a:pt x="1" y="132"/>
                  </a:cubicBezTo>
                  <a:cubicBezTo>
                    <a:pt x="0" y="142"/>
                    <a:pt x="0" y="152"/>
                    <a:pt x="1" y="162"/>
                  </a:cubicBezTo>
                  <a:cubicBezTo>
                    <a:pt x="8" y="163"/>
                    <a:pt x="15" y="163"/>
                    <a:pt x="25" y="164"/>
                  </a:cubicBezTo>
                  <a:cubicBezTo>
                    <a:pt x="26" y="164"/>
                    <a:pt x="71" y="175"/>
                    <a:pt x="75" y="146"/>
                  </a:cubicBezTo>
                  <a:cubicBezTo>
                    <a:pt x="81" y="121"/>
                    <a:pt x="92" y="90"/>
                    <a:pt x="120" y="82"/>
                  </a:cubicBezTo>
                  <a:cubicBezTo>
                    <a:pt x="151" y="73"/>
                    <a:pt x="184" y="65"/>
                    <a:pt x="216" y="64"/>
                  </a:cubicBezTo>
                  <a:cubicBezTo>
                    <a:pt x="292" y="63"/>
                    <a:pt x="369" y="68"/>
                    <a:pt x="445" y="75"/>
                  </a:cubicBezTo>
                  <a:cubicBezTo>
                    <a:pt x="469" y="77"/>
                    <a:pt x="493" y="81"/>
                    <a:pt x="510" y="109"/>
                  </a:cubicBezTo>
                  <a:cubicBezTo>
                    <a:pt x="522" y="87"/>
                    <a:pt x="532" y="70"/>
                    <a:pt x="540" y="53"/>
                  </a:cubicBezTo>
                  <a:cubicBezTo>
                    <a:pt x="541" y="52"/>
                    <a:pt x="541" y="50"/>
                    <a:pt x="542" y="49"/>
                  </a:cubicBezTo>
                  <a:cubicBezTo>
                    <a:pt x="542" y="48"/>
                    <a:pt x="542" y="48"/>
                    <a:pt x="542" y="48"/>
                  </a:cubicBezTo>
                  <a:cubicBezTo>
                    <a:pt x="543" y="47"/>
                    <a:pt x="543" y="46"/>
                    <a:pt x="544" y="45"/>
                  </a:cubicBezTo>
                  <a:cubicBezTo>
                    <a:pt x="544" y="45"/>
                    <a:pt x="544" y="45"/>
                    <a:pt x="544" y="45"/>
                  </a:cubicBezTo>
                  <a:cubicBezTo>
                    <a:pt x="544" y="44"/>
                    <a:pt x="545" y="42"/>
                    <a:pt x="545" y="41"/>
                  </a:cubicBezTo>
                  <a:cubicBezTo>
                    <a:pt x="545" y="41"/>
                    <a:pt x="545" y="41"/>
                    <a:pt x="545" y="41"/>
                  </a:cubicBezTo>
                  <a:cubicBezTo>
                    <a:pt x="546" y="40"/>
                    <a:pt x="546" y="39"/>
                    <a:pt x="546" y="37"/>
                  </a:cubicBezTo>
                  <a:cubicBezTo>
                    <a:pt x="537" y="35"/>
                    <a:pt x="529" y="33"/>
                    <a:pt x="520" y="32"/>
                  </a:cubicBezTo>
                  <a:close/>
                </a:path>
              </a:pathLst>
            </a:custGeom>
            <a:solidFill>
              <a:srgbClr val="D1A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899" name="Freeform 2024">
              <a:extLst>
                <a:ext uri="{FF2B5EF4-FFF2-40B4-BE49-F238E27FC236}">
                  <a16:creationId xmlns:a16="http://schemas.microsoft.com/office/drawing/2014/main" id="{7E205F6A-B0C9-48B4-8DC0-9421026E0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288" y="2528888"/>
              <a:ext cx="496888" cy="209550"/>
            </a:xfrm>
            <a:custGeom>
              <a:avLst/>
              <a:gdLst>
                <a:gd name="T0" fmla="*/ 220107 w 1131"/>
                <a:gd name="T1" fmla="*/ 209112 h 478"/>
                <a:gd name="T2" fmla="*/ 329501 w 1131"/>
                <a:gd name="T3" fmla="*/ 204728 h 478"/>
                <a:gd name="T4" fmla="*/ 389690 w 1131"/>
                <a:gd name="T5" fmla="*/ 189384 h 478"/>
                <a:gd name="T6" fmla="*/ 423080 w 1131"/>
                <a:gd name="T7" fmla="*/ 170533 h 478"/>
                <a:gd name="T8" fmla="*/ 446804 w 1131"/>
                <a:gd name="T9" fmla="*/ 146422 h 478"/>
                <a:gd name="T10" fmla="*/ 470528 w 1131"/>
                <a:gd name="T11" fmla="*/ 105652 h 478"/>
                <a:gd name="T12" fmla="*/ 496888 w 1131"/>
                <a:gd name="T13" fmla="*/ 0 h 478"/>
                <a:gd name="T14" fmla="*/ 489419 w 1131"/>
                <a:gd name="T15" fmla="*/ 1315 h 478"/>
                <a:gd name="T16" fmla="*/ 487662 w 1131"/>
                <a:gd name="T17" fmla="*/ 1315 h 478"/>
                <a:gd name="T18" fmla="*/ 481511 w 1131"/>
                <a:gd name="T19" fmla="*/ 2630 h 478"/>
                <a:gd name="T20" fmla="*/ 478875 w 1131"/>
                <a:gd name="T21" fmla="*/ 3069 h 478"/>
                <a:gd name="T22" fmla="*/ 473164 w 1131"/>
                <a:gd name="T23" fmla="*/ 3946 h 478"/>
                <a:gd name="T24" fmla="*/ 470528 w 1131"/>
                <a:gd name="T25" fmla="*/ 4384 h 478"/>
                <a:gd name="T26" fmla="*/ 464817 w 1131"/>
                <a:gd name="T27" fmla="*/ 5261 h 478"/>
                <a:gd name="T28" fmla="*/ 461741 w 1131"/>
                <a:gd name="T29" fmla="*/ 6137 h 478"/>
                <a:gd name="T30" fmla="*/ 456469 w 1131"/>
                <a:gd name="T31" fmla="*/ 7014 h 478"/>
                <a:gd name="T32" fmla="*/ 452954 w 1131"/>
                <a:gd name="T33" fmla="*/ 7453 h 478"/>
                <a:gd name="T34" fmla="*/ 448122 w 1131"/>
                <a:gd name="T35" fmla="*/ 8329 h 478"/>
                <a:gd name="T36" fmla="*/ 444607 w 1131"/>
                <a:gd name="T37" fmla="*/ 9206 h 478"/>
                <a:gd name="T38" fmla="*/ 439774 w 1131"/>
                <a:gd name="T39" fmla="*/ 10083 h 478"/>
                <a:gd name="T40" fmla="*/ 435820 w 1131"/>
                <a:gd name="T41" fmla="*/ 10960 h 478"/>
                <a:gd name="T42" fmla="*/ 431427 w 1131"/>
                <a:gd name="T43" fmla="*/ 11837 h 478"/>
                <a:gd name="T44" fmla="*/ 427473 w 1131"/>
                <a:gd name="T45" fmla="*/ 12713 h 478"/>
                <a:gd name="T46" fmla="*/ 423080 w 1131"/>
                <a:gd name="T47" fmla="*/ 13590 h 478"/>
                <a:gd name="T48" fmla="*/ 418686 w 1131"/>
                <a:gd name="T49" fmla="*/ 14467 h 478"/>
                <a:gd name="T50" fmla="*/ 414293 w 1131"/>
                <a:gd name="T51" fmla="*/ 15344 h 478"/>
                <a:gd name="T52" fmla="*/ 410339 w 1131"/>
                <a:gd name="T53" fmla="*/ 16220 h 478"/>
                <a:gd name="T54" fmla="*/ 405946 w 1131"/>
                <a:gd name="T55" fmla="*/ 17097 h 478"/>
                <a:gd name="T56" fmla="*/ 401552 w 1131"/>
                <a:gd name="T57" fmla="*/ 18412 h 478"/>
                <a:gd name="T58" fmla="*/ 397598 w 1131"/>
                <a:gd name="T59" fmla="*/ 19289 h 478"/>
                <a:gd name="T60" fmla="*/ 393205 w 1131"/>
                <a:gd name="T61" fmla="*/ 20166 h 478"/>
                <a:gd name="T62" fmla="*/ 389251 w 1131"/>
                <a:gd name="T63" fmla="*/ 21043 h 478"/>
                <a:gd name="T64" fmla="*/ 384418 w 1131"/>
                <a:gd name="T65" fmla="*/ 22358 h 478"/>
                <a:gd name="T66" fmla="*/ 380904 w 1131"/>
                <a:gd name="T67" fmla="*/ 23235 h 478"/>
                <a:gd name="T68" fmla="*/ 375632 w 1131"/>
                <a:gd name="T69" fmla="*/ 24988 h 478"/>
                <a:gd name="T70" fmla="*/ 372556 w 1131"/>
                <a:gd name="T71" fmla="*/ 25865 h 478"/>
                <a:gd name="T72" fmla="*/ 364209 w 1131"/>
                <a:gd name="T73" fmla="*/ 28057 h 478"/>
                <a:gd name="T74" fmla="*/ 341803 w 1131"/>
                <a:gd name="T75" fmla="*/ 53483 h 478"/>
                <a:gd name="T76" fmla="*/ 311489 w 1131"/>
                <a:gd name="T77" fmla="*/ 79787 h 478"/>
                <a:gd name="T78" fmla="*/ 263162 w 1131"/>
                <a:gd name="T79" fmla="*/ 79348 h 478"/>
                <a:gd name="T80" fmla="*/ 239438 w 1131"/>
                <a:gd name="T81" fmla="*/ 56114 h 478"/>
                <a:gd name="T82" fmla="*/ 239438 w 1131"/>
                <a:gd name="T83" fmla="*/ 49976 h 478"/>
                <a:gd name="T84" fmla="*/ 230651 w 1131"/>
                <a:gd name="T85" fmla="*/ 40332 h 478"/>
                <a:gd name="T86" fmla="*/ 221425 w 1131"/>
                <a:gd name="T87" fmla="*/ 38578 h 478"/>
                <a:gd name="T88" fmla="*/ 35586 w 1131"/>
                <a:gd name="T89" fmla="*/ 4822 h 478"/>
                <a:gd name="T90" fmla="*/ 14059 w 1131"/>
                <a:gd name="T91" fmla="*/ 1754 h 478"/>
                <a:gd name="T92" fmla="*/ 3954 w 1131"/>
                <a:gd name="T93" fmla="*/ 14028 h 478"/>
                <a:gd name="T94" fmla="*/ 2636 w 1131"/>
                <a:gd name="T95" fmla="*/ 52168 h 478"/>
                <a:gd name="T96" fmla="*/ 2636 w 1131"/>
                <a:gd name="T97" fmla="*/ 96884 h 478"/>
                <a:gd name="T98" fmla="*/ 3515 w 1131"/>
                <a:gd name="T99" fmla="*/ 96884 h 478"/>
                <a:gd name="T100" fmla="*/ 2636 w 1131"/>
                <a:gd name="T101" fmla="*/ 119680 h 478"/>
                <a:gd name="T102" fmla="*/ 0 w 1131"/>
                <a:gd name="T103" fmla="*/ 200344 h 478"/>
                <a:gd name="T104" fmla="*/ 69415 w 1131"/>
                <a:gd name="T105" fmla="*/ 204728 h 478"/>
                <a:gd name="T106" fmla="*/ 220107 w 1131"/>
                <a:gd name="T107" fmla="*/ 209112 h 47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131" h="478">
                  <a:moveTo>
                    <a:pt x="501" y="477"/>
                  </a:moveTo>
                  <a:cubicBezTo>
                    <a:pt x="584" y="478"/>
                    <a:pt x="668" y="478"/>
                    <a:pt x="750" y="467"/>
                  </a:cubicBezTo>
                  <a:cubicBezTo>
                    <a:pt x="797" y="460"/>
                    <a:pt x="843" y="450"/>
                    <a:pt x="887" y="432"/>
                  </a:cubicBezTo>
                  <a:cubicBezTo>
                    <a:pt x="914" y="420"/>
                    <a:pt x="939" y="406"/>
                    <a:pt x="963" y="389"/>
                  </a:cubicBezTo>
                  <a:cubicBezTo>
                    <a:pt x="983" y="372"/>
                    <a:pt x="1001" y="354"/>
                    <a:pt x="1017" y="334"/>
                  </a:cubicBezTo>
                  <a:cubicBezTo>
                    <a:pt x="1039" y="305"/>
                    <a:pt x="1056" y="274"/>
                    <a:pt x="1071" y="241"/>
                  </a:cubicBezTo>
                  <a:cubicBezTo>
                    <a:pt x="1101" y="163"/>
                    <a:pt x="1118" y="82"/>
                    <a:pt x="1131" y="0"/>
                  </a:cubicBezTo>
                  <a:cubicBezTo>
                    <a:pt x="1125" y="1"/>
                    <a:pt x="1119" y="2"/>
                    <a:pt x="1114" y="3"/>
                  </a:cubicBezTo>
                  <a:cubicBezTo>
                    <a:pt x="1113" y="3"/>
                    <a:pt x="1111" y="3"/>
                    <a:pt x="1110" y="3"/>
                  </a:cubicBezTo>
                  <a:cubicBezTo>
                    <a:pt x="1105" y="4"/>
                    <a:pt x="1100" y="5"/>
                    <a:pt x="1096" y="6"/>
                  </a:cubicBezTo>
                  <a:cubicBezTo>
                    <a:pt x="1094" y="6"/>
                    <a:pt x="1092" y="6"/>
                    <a:pt x="1090" y="7"/>
                  </a:cubicBezTo>
                  <a:cubicBezTo>
                    <a:pt x="1086" y="7"/>
                    <a:pt x="1081" y="8"/>
                    <a:pt x="1077" y="9"/>
                  </a:cubicBezTo>
                  <a:cubicBezTo>
                    <a:pt x="1075" y="9"/>
                    <a:pt x="1073" y="10"/>
                    <a:pt x="1071" y="10"/>
                  </a:cubicBezTo>
                  <a:cubicBezTo>
                    <a:pt x="1066" y="11"/>
                    <a:pt x="1062" y="11"/>
                    <a:pt x="1058" y="12"/>
                  </a:cubicBezTo>
                  <a:cubicBezTo>
                    <a:pt x="1056" y="13"/>
                    <a:pt x="1053" y="13"/>
                    <a:pt x="1051" y="14"/>
                  </a:cubicBezTo>
                  <a:cubicBezTo>
                    <a:pt x="1047" y="14"/>
                    <a:pt x="1043" y="15"/>
                    <a:pt x="1039" y="16"/>
                  </a:cubicBezTo>
                  <a:cubicBezTo>
                    <a:pt x="1036" y="16"/>
                    <a:pt x="1034" y="17"/>
                    <a:pt x="1031" y="17"/>
                  </a:cubicBezTo>
                  <a:cubicBezTo>
                    <a:pt x="1027" y="18"/>
                    <a:pt x="1024" y="19"/>
                    <a:pt x="1020" y="19"/>
                  </a:cubicBezTo>
                  <a:cubicBezTo>
                    <a:pt x="1017" y="20"/>
                    <a:pt x="1014" y="20"/>
                    <a:pt x="1012" y="21"/>
                  </a:cubicBezTo>
                  <a:cubicBezTo>
                    <a:pt x="1008" y="22"/>
                    <a:pt x="1004" y="22"/>
                    <a:pt x="1001" y="23"/>
                  </a:cubicBezTo>
                  <a:cubicBezTo>
                    <a:pt x="998" y="23"/>
                    <a:pt x="995" y="24"/>
                    <a:pt x="992" y="25"/>
                  </a:cubicBezTo>
                  <a:cubicBezTo>
                    <a:pt x="989" y="25"/>
                    <a:pt x="985" y="26"/>
                    <a:pt x="982" y="27"/>
                  </a:cubicBezTo>
                  <a:cubicBezTo>
                    <a:pt x="979" y="27"/>
                    <a:pt x="976" y="28"/>
                    <a:pt x="973" y="29"/>
                  </a:cubicBezTo>
                  <a:cubicBezTo>
                    <a:pt x="969" y="29"/>
                    <a:pt x="966" y="30"/>
                    <a:pt x="963" y="31"/>
                  </a:cubicBezTo>
                  <a:cubicBezTo>
                    <a:pt x="959" y="31"/>
                    <a:pt x="956" y="32"/>
                    <a:pt x="953" y="33"/>
                  </a:cubicBezTo>
                  <a:cubicBezTo>
                    <a:pt x="950" y="33"/>
                    <a:pt x="947" y="34"/>
                    <a:pt x="943" y="35"/>
                  </a:cubicBezTo>
                  <a:cubicBezTo>
                    <a:pt x="940" y="36"/>
                    <a:pt x="937" y="36"/>
                    <a:pt x="934" y="37"/>
                  </a:cubicBezTo>
                  <a:cubicBezTo>
                    <a:pt x="931" y="38"/>
                    <a:pt x="927" y="38"/>
                    <a:pt x="924" y="39"/>
                  </a:cubicBezTo>
                  <a:cubicBezTo>
                    <a:pt x="921" y="40"/>
                    <a:pt x="918" y="41"/>
                    <a:pt x="914" y="42"/>
                  </a:cubicBezTo>
                  <a:cubicBezTo>
                    <a:pt x="911" y="42"/>
                    <a:pt x="908" y="43"/>
                    <a:pt x="905" y="44"/>
                  </a:cubicBezTo>
                  <a:cubicBezTo>
                    <a:pt x="902" y="45"/>
                    <a:pt x="898" y="45"/>
                    <a:pt x="895" y="46"/>
                  </a:cubicBezTo>
                  <a:cubicBezTo>
                    <a:pt x="892" y="47"/>
                    <a:pt x="889" y="48"/>
                    <a:pt x="886" y="48"/>
                  </a:cubicBezTo>
                  <a:cubicBezTo>
                    <a:pt x="882" y="49"/>
                    <a:pt x="879" y="50"/>
                    <a:pt x="875" y="51"/>
                  </a:cubicBezTo>
                  <a:cubicBezTo>
                    <a:pt x="872" y="52"/>
                    <a:pt x="870" y="53"/>
                    <a:pt x="867" y="53"/>
                  </a:cubicBezTo>
                  <a:cubicBezTo>
                    <a:pt x="863" y="54"/>
                    <a:pt x="859" y="56"/>
                    <a:pt x="855" y="57"/>
                  </a:cubicBezTo>
                  <a:cubicBezTo>
                    <a:pt x="853" y="57"/>
                    <a:pt x="850" y="58"/>
                    <a:pt x="848" y="59"/>
                  </a:cubicBezTo>
                  <a:cubicBezTo>
                    <a:pt x="842" y="60"/>
                    <a:pt x="835" y="62"/>
                    <a:pt x="829" y="64"/>
                  </a:cubicBezTo>
                  <a:cubicBezTo>
                    <a:pt x="784" y="77"/>
                    <a:pt x="784" y="76"/>
                    <a:pt x="778" y="122"/>
                  </a:cubicBezTo>
                  <a:cubicBezTo>
                    <a:pt x="772" y="169"/>
                    <a:pt x="758" y="182"/>
                    <a:pt x="709" y="182"/>
                  </a:cubicBezTo>
                  <a:cubicBezTo>
                    <a:pt x="672" y="182"/>
                    <a:pt x="636" y="182"/>
                    <a:pt x="599" y="181"/>
                  </a:cubicBezTo>
                  <a:cubicBezTo>
                    <a:pt x="554" y="181"/>
                    <a:pt x="548" y="174"/>
                    <a:pt x="545" y="128"/>
                  </a:cubicBezTo>
                  <a:cubicBezTo>
                    <a:pt x="545" y="123"/>
                    <a:pt x="545" y="118"/>
                    <a:pt x="545" y="114"/>
                  </a:cubicBezTo>
                  <a:cubicBezTo>
                    <a:pt x="545" y="100"/>
                    <a:pt x="538" y="94"/>
                    <a:pt x="525" y="92"/>
                  </a:cubicBezTo>
                  <a:cubicBezTo>
                    <a:pt x="518" y="91"/>
                    <a:pt x="511" y="88"/>
                    <a:pt x="504" y="88"/>
                  </a:cubicBezTo>
                  <a:cubicBezTo>
                    <a:pt x="361" y="73"/>
                    <a:pt x="221" y="40"/>
                    <a:pt x="81" y="11"/>
                  </a:cubicBezTo>
                  <a:cubicBezTo>
                    <a:pt x="68" y="9"/>
                    <a:pt x="46" y="5"/>
                    <a:pt x="32" y="4"/>
                  </a:cubicBezTo>
                  <a:cubicBezTo>
                    <a:pt x="4" y="2"/>
                    <a:pt x="11" y="5"/>
                    <a:pt x="9" y="32"/>
                  </a:cubicBezTo>
                  <a:cubicBezTo>
                    <a:pt x="7" y="61"/>
                    <a:pt x="5" y="90"/>
                    <a:pt x="6" y="119"/>
                  </a:cubicBezTo>
                  <a:cubicBezTo>
                    <a:pt x="7" y="153"/>
                    <a:pt x="6" y="187"/>
                    <a:pt x="6" y="221"/>
                  </a:cubicBezTo>
                  <a:cubicBezTo>
                    <a:pt x="7" y="221"/>
                    <a:pt x="7" y="221"/>
                    <a:pt x="8" y="221"/>
                  </a:cubicBezTo>
                  <a:cubicBezTo>
                    <a:pt x="7" y="238"/>
                    <a:pt x="7" y="256"/>
                    <a:pt x="6" y="273"/>
                  </a:cubicBezTo>
                  <a:cubicBezTo>
                    <a:pt x="4" y="335"/>
                    <a:pt x="2" y="396"/>
                    <a:pt x="0" y="457"/>
                  </a:cubicBezTo>
                  <a:cubicBezTo>
                    <a:pt x="52" y="463"/>
                    <a:pt x="105" y="464"/>
                    <a:pt x="158" y="467"/>
                  </a:cubicBezTo>
                  <a:cubicBezTo>
                    <a:pt x="272" y="474"/>
                    <a:pt x="387" y="477"/>
                    <a:pt x="501" y="477"/>
                  </a:cubicBezTo>
                  <a:close/>
                </a:path>
              </a:pathLst>
            </a:custGeom>
            <a:solidFill>
              <a:srgbClr val="A0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0" name="Freeform 2025">
              <a:extLst>
                <a:ext uri="{FF2B5EF4-FFF2-40B4-BE49-F238E27FC236}">
                  <a16:creationId xmlns:a16="http://schemas.microsoft.com/office/drawing/2014/main" id="{6F7EA2F7-4CC0-47B3-A739-A2C4CF8C1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6" y="2316163"/>
              <a:ext cx="68263" cy="449262"/>
            </a:xfrm>
            <a:custGeom>
              <a:avLst/>
              <a:gdLst>
                <a:gd name="T0" fmla="*/ 54878 w 153"/>
                <a:gd name="T1" fmla="*/ 208130 h 1021"/>
                <a:gd name="T2" fmla="*/ 48632 w 153"/>
                <a:gd name="T3" fmla="*/ 198010 h 1021"/>
                <a:gd name="T4" fmla="*/ 37924 w 153"/>
                <a:gd name="T5" fmla="*/ 62043 h 1021"/>
                <a:gd name="T6" fmla="*/ 892 w 153"/>
                <a:gd name="T7" fmla="*/ 4840 h 1021"/>
                <a:gd name="T8" fmla="*/ 0 w 153"/>
                <a:gd name="T9" fmla="*/ 5280 h 1021"/>
                <a:gd name="T10" fmla="*/ 12939 w 153"/>
                <a:gd name="T11" fmla="*/ 27281 h 1021"/>
                <a:gd name="T12" fmla="*/ 26324 w 153"/>
                <a:gd name="T13" fmla="*/ 73484 h 1021"/>
                <a:gd name="T14" fmla="*/ 43278 w 153"/>
                <a:gd name="T15" fmla="*/ 336176 h 1021"/>
                <a:gd name="T16" fmla="*/ 38816 w 153"/>
                <a:gd name="T17" fmla="*/ 374898 h 1021"/>
                <a:gd name="T18" fmla="*/ 25877 w 153"/>
                <a:gd name="T19" fmla="*/ 398220 h 1021"/>
                <a:gd name="T20" fmla="*/ 18293 w 153"/>
                <a:gd name="T21" fmla="*/ 404820 h 1021"/>
                <a:gd name="T22" fmla="*/ 19185 w 153"/>
                <a:gd name="T23" fmla="*/ 414940 h 1021"/>
                <a:gd name="T24" fmla="*/ 19185 w 153"/>
                <a:gd name="T25" fmla="*/ 417140 h 1021"/>
                <a:gd name="T26" fmla="*/ 20524 w 153"/>
                <a:gd name="T27" fmla="*/ 427701 h 1021"/>
                <a:gd name="T28" fmla="*/ 45063 w 153"/>
                <a:gd name="T29" fmla="*/ 447942 h 1021"/>
                <a:gd name="T30" fmla="*/ 58894 w 153"/>
                <a:gd name="T31" fmla="*/ 434301 h 1021"/>
                <a:gd name="T32" fmla="*/ 63355 w 153"/>
                <a:gd name="T33" fmla="*/ 223091 h 1021"/>
                <a:gd name="T34" fmla="*/ 54878 w 153"/>
                <a:gd name="T35" fmla="*/ 208130 h 10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53" h="1021">
                  <a:moveTo>
                    <a:pt x="123" y="473"/>
                  </a:moveTo>
                  <a:cubicBezTo>
                    <a:pt x="112" y="470"/>
                    <a:pt x="108" y="460"/>
                    <a:pt x="109" y="450"/>
                  </a:cubicBezTo>
                  <a:cubicBezTo>
                    <a:pt x="112" y="270"/>
                    <a:pt x="94" y="198"/>
                    <a:pt x="85" y="141"/>
                  </a:cubicBezTo>
                  <a:cubicBezTo>
                    <a:pt x="79" y="106"/>
                    <a:pt x="56" y="0"/>
                    <a:pt x="2" y="11"/>
                  </a:cubicBezTo>
                  <a:cubicBezTo>
                    <a:pt x="1" y="11"/>
                    <a:pt x="1" y="12"/>
                    <a:pt x="0" y="12"/>
                  </a:cubicBezTo>
                  <a:cubicBezTo>
                    <a:pt x="13" y="27"/>
                    <a:pt x="21" y="43"/>
                    <a:pt x="29" y="62"/>
                  </a:cubicBezTo>
                  <a:cubicBezTo>
                    <a:pt x="44" y="96"/>
                    <a:pt x="52" y="131"/>
                    <a:pt x="59" y="167"/>
                  </a:cubicBezTo>
                  <a:cubicBezTo>
                    <a:pt x="71" y="238"/>
                    <a:pt x="97" y="707"/>
                    <a:pt x="97" y="764"/>
                  </a:cubicBezTo>
                  <a:cubicBezTo>
                    <a:pt x="97" y="793"/>
                    <a:pt x="95" y="824"/>
                    <a:pt x="87" y="852"/>
                  </a:cubicBezTo>
                  <a:cubicBezTo>
                    <a:pt x="81" y="872"/>
                    <a:pt x="72" y="889"/>
                    <a:pt x="58" y="905"/>
                  </a:cubicBezTo>
                  <a:cubicBezTo>
                    <a:pt x="53" y="910"/>
                    <a:pt x="47" y="915"/>
                    <a:pt x="41" y="920"/>
                  </a:cubicBezTo>
                  <a:cubicBezTo>
                    <a:pt x="41" y="928"/>
                    <a:pt x="42" y="935"/>
                    <a:pt x="43" y="943"/>
                  </a:cubicBezTo>
                  <a:cubicBezTo>
                    <a:pt x="43" y="945"/>
                    <a:pt x="43" y="946"/>
                    <a:pt x="43" y="948"/>
                  </a:cubicBezTo>
                  <a:cubicBezTo>
                    <a:pt x="44" y="956"/>
                    <a:pt x="45" y="964"/>
                    <a:pt x="46" y="972"/>
                  </a:cubicBezTo>
                  <a:cubicBezTo>
                    <a:pt x="50" y="1007"/>
                    <a:pt x="66" y="1021"/>
                    <a:pt x="101" y="1018"/>
                  </a:cubicBezTo>
                  <a:cubicBezTo>
                    <a:pt x="118" y="1016"/>
                    <a:pt x="131" y="1005"/>
                    <a:pt x="132" y="987"/>
                  </a:cubicBezTo>
                  <a:cubicBezTo>
                    <a:pt x="134" y="970"/>
                    <a:pt x="153" y="621"/>
                    <a:pt x="142" y="507"/>
                  </a:cubicBezTo>
                  <a:cubicBezTo>
                    <a:pt x="143" y="491"/>
                    <a:pt x="142" y="478"/>
                    <a:pt x="123" y="473"/>
                  </a:cubicBezTo>
                  <a:close/>
                </a:path>
              </a:pathLst>
            </a:custGeom>
            <a:solidFill>
              <a:srgbClr val="BAA4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1" name="Freeform 2026">
              <a:extLst>
                <a:ext uri="{FF2B5EF4-FFF2-40B4-BE49-F238E27FC236}">
                  <a16:creationId xmlns:a16="http://schemas.microsoft.com/office/drawing/2014/main" id="{09FD781E-F927-40CF-9204-687735984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4526" y="2551113"/>
              <a:ext cx="84138" cy="47625"/>
            </a:xfrm>
            <a:custGeom>
              <a:avLst/>
              <a:gdLst>
                <a:gd name="T0" fmla="*/ 84138 w 191"/>
                <a:gd name="T1" fmla="*/ 16603 h 109"/>
                <a:gd name="T2" fmla="*/ 84138 w 191"/>
                <a:gd name="T3" fmla="*/ 13982 h 109"/>
                <a:gd name="T4" fmla="*/ 84138 w 191"/>
                <a:gd name="T5" fmla="*/ 13108 h 109"/>
                <a:gd name="T6" fmla="*/ 84138 w 191"/>
                <a:gd name="T7" fmla="*/ 10923 h 109"/>
                <a:gd name="T8" fmla="*/ 83697 w 191"/>
                <a:gd name="T9" fmla="*/ 0 h 109"/>
                <a:gd name="T10" fmla="*/ 55505 w 191"/>
                <a:gd name="T11" fmla="*/ 18788 h 109"/>
                <a:gd name="T12" fmla="*/ 3965 w 191"/>
                <a:gd name="T13" fmla="*/ 19662 h 109"/>
                <a:gd name="T14" fmla="*/ 0 w 191"/>
                <a:gd name="T15" fmla="*/ 18351 h 109"/>
                <a:gd name="T16" fmla="*/ 1762 w 191"/>
                <a:gd name="T17" fmla="*/ 35391 h 109"/>
                <a:gd name="T18" fmla="*/ 15418 w 191"/>
                <a:gd name="T19" fmla="*/ 47188 h 109"/>
                <a:gd name="T20" fmla="*/ 37884 w 191"/>
                <a:gd name="T21" fmla="*/ 47188 h 109"/>
                <a:gd name="T22" fmla="*/ 37884 w 191"/>
                <a:gd name="T23" fmla="*/ 47625 h 109"/>
                <a:gd name="T24" fmla="*/ 59029 w 191"/>
                <a:gd name="T25" fmla="*/ 47625 h 109"/>
                <a:gd name="T26" fmla="*/ 62112 w 191"/>
                <a:gd name="T27" fmla="*/ 47625 h 109"/>
                <a:gd name="T28" fmla="*/ 83257 w 191"/>
                <a:gd name="T29" fmla="*/ 27089 h 109"/>
                <a:gd name="T30" fmla="*/ 83697 w 191"/>
                <a:gd name="T31" fmla="*/ 24031 h 109"/>
                <a:gd name="T32" fmla="*/ 83697 w 191"/>
                <a:gd name="T33" fmla="*/ 23594 h 109"/>
                <a:gd name="T34" fmla="*/ 84138 w 191"/>
                <a:gd name="T35" fmla="*/ 20536 h 109"/>
                <a:gd name="T36" fmla="*/ 84138 w 191"/>
                <a:gd name="T37" fmla="*/ 20099 h 109"/>
                <a:gd name="T38" fmla="*/ 84138 w 191"/>
                <a:gd name="T39" fmla="*/ 17477 h 109"/>
                <a:gd name="T40" fmla="*/ 84138 w 191"/>
                <a:gd name="T41" fmla="*/ 16603 h 10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1" h="109">
                  <a:moveTo>
                    <a:pt x="191" y="38"/>
                  </a:moveTo>
                  <a:cubicBezTo>
                    <a:pt x="191" y="36"/>
                    <a:pt x="191" y="34"/>
                    <a:pt x="191" y="32"/>
                  </a:cubicBezTo>
                  <a:cubicBezTo>
                    <a:pt x="191" y="31"/>
                    <a:pt x="191" y="30"/>
                    <a:pt x="191" y="30"/>
                  </a:cubicBezTo>
                  <a:cubicBezTo>
                    <a:pt x="191" y="28"/>
                    <a:pt x="191" y="26"/>
                    <a:pt x="191" y="25"/>
                  </a:cubicBezTo>
                  <a:cubicBezTo>
                    <a:pt x="190" y="17"/>
                    <a:pt x="190" y="8"/>
                    <a:pt x="190" y="0"/>
                  </a:cubicBezTo>
                  <a:cubicBezTo>
                    <a:pt x="174" y="21"/>
                    <a:pt x="152" y="35"/>
                    <a:pt x="126" y="43"/>
                  </a:cubicBezTo>
                  <a:cubicBezTo>
                    <a:pt x="89" y="55"/>
                    <a:pt x="46" y="53"/>
                    <a:pt x="9" y="45"/>
                  </a:cubicBezTo>
                  <a:cubicBezTo>
                    <a:pt x="6" y="44"/>
                    <a:pt x="3" y="43"/>
                    <a:pt x="0" y="42"/>
                  </a:cubicBezTo>
                  <a:cubicBezTo>
                    <a:pt x="1" y="55"/>
                    <a:pt x="2" y="68"/>
                    <a:pt x="4" y="81"/>
                  </a:cubicBezTo>
                  <a:cubicBezTo>
                    <a:pt x="5" y="100"/>
                    <a:pt x="16" y="109"/>
                    <a:pt x="35" y="108"/>
                  </a:cubicBezTo>
                  <a:cubicBezTo>
                    <a:pt x="52" y="108"/>
                    <a:pt x="69" y="108"/>
                    <a:pt x="86" y="108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102" y="109"/>
                    <a:pt x="118" y="109"/>
                    <a:pt x="134" y="109"/>
                  </a:cubicBezTo>
                  <a:cubicBezTo>
                    <a:pt x="136" y="109"/>
                    <a:pt x="138" y="109"/>
                    <a:pt x="141" y="109"/>
                  </a:cubicBezTo>
                  <a:cubicBezTo>
                    <a:pt x="174" y="106"/>
                    <a:pt x="186" y="94"/>
                    <a:pt x="189" y="62"/>
                  </a:cubicBezTo>
                  <a:cubicBezTo>
                    <a:pt x="190" y="60"/>
                    <a:pt x="190" y="58"/>
                    <a:pt x="190" y="55"/>
                  </a:cubicBezTo>
                  <a:cubicBezTo>
                    <a:pt x="190" y="55"/>
                    <a:pt x="190" y="54"/>
                    <a:pt x="190" y="54"/>
                  </a:cubicBezTo>
                  <a:cubicBezTo>
                    <a:pt x="190" y="51"/>
                    <a:pt x="191" y="49"/>
                    <a:pt x="191" y="47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91" y="44"/>
                    <a:pt x="191" y="42"/>
                    <a:pt x="191" y="40"/>
                  </a:cubicBezTo>
                  <a:cubicBezTo>
                    <a:pt x="191" y="39"/>
                    <a:pt x="191" y="39"/>
                    <a:pt x="191" y="38"/>
                  </a:cubicBezTo>
                  <a:close/>
                </a:path>
              </a:pathLst>
            </a:custGeom>
            <a:solidFill>
              <a:srgbClr val="D1A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2" name="Freeform 2027">
              <a:extLst>
                <a:ext uri="{FF2B5EF4-FFF2-40B4-BE49-F238E27FC236}">
                  <a16:creationId xmlns:a16="http://schemas.microsoft.com/office/drawing/2014/main" id="{EBC8D073-D1A6-40B3-AA27-281A5A376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2054225"/>
              <a:ext cx="93663" cy="93662"/>
            </a:xfrm>
            <a:custGeom>
              <a:avLst/>
              <a:gdLst>
                <a:gd name="T0" fmla="*/ 91912 w 214"/>
                <a:gd name="T1" fmla="*/ 47269 h 214"/>
                <a:gd name="T2" fmla="*/ 45956 w 214"/>
                <a:gd name="T3" fmla="*/ 438 h 214"/>
                <a:gd name="T4" fmla="*/ 0 w 214"/>
                <a:gd name="T5" fmla="*/ 47706 h 214"/>
                <a:gd name="T6" fmla="*/ 52084 w 214"/>
                <a:gd name="T7" fmla="*/ 92787 h 214"/>
                <a:gd name="T8" fmla="*/ 91912 w 214"/>
                <a:gd name="T9" fmla="*/ 47269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" h="214">
                  <a:moveTo>
                    <a:pt x="210" y="108"/>
                  </a:moveTo>
                  <a:cubicBezTo>
                    <a:pt x="214" y="50"/>
                    <a:pt x="179" y="2"/>
                    <a:pt x="105" y="1"/>
                  </a:cubicBezTo>
                  <a:cubicBezTo>
                    <a:pt x="48" y="0"/>
                    <a:pt x="1" y="46"/>
                    <a:pt x="0" y="109"/>
                  </a:cubicBezTo>
                  <a:cubicBezTo>
                    <a:pt x="0" y="173"/>
                    <a:pt x="32" y="210"/>
                    <a:pt x="119" y="212"/>
                  </a:cubicBezTo>
                  <a:cubicBezTo>
                    <a:pt x="168" y="214"/>
                    <a:pt x="210" y="163"/>
                    <a:pt x="210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3" name="Freeform 2028">
              <a:extLst>
                <a:ext uri="{FF2B5EF4-FFF2-40B4-BE49-F238E27FC236}">
                  <a16:creationId xmlns:a16="http://schemas.microsoft.com/office/drawing/2014/main" id="{4294AFE0-3F75-4F98-B958-F4DCF6EF4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8" y="2151063"/>
              <a:ext cx="207963" cy="285750"/>
            </a:xfrm>
            <a:custGeom>
              <a:avLst/>
              <a:gdLst>
                <a:gd name="T0" fmla="*/ 4369 w 476"/>
                <a:gd name="T1" fmla="*/ 149700 h 649"/>
                <a:gd name="T2" fmla="*/ 22282 w 476"/>
                <a:gd name="T3" fmla="*/ 151901 h 649"/>
                <a:gd name="T4" fmla="*/ 32330 w 476"/>
                <a:gd name="T5" fmla="*/ 144416 h 649"/>
                <a:gd name="T6" fmla="*/ 50680 w 476"/>
                <a:gd name="T7" fmla="*/ 103909 h 649"/>
                <a:gd name="T8" fmla="*/ 48496 w 476"/>
                <a:gd name="T9" fmla="*/ 77051 h 649"/>
                <a:gd name="T10" fmla="*/ 48932 w 476"/>
                <a:gd name="T11" fmla="*/ 73969 h 649"/>
                <a:gd name="T12" fmla="*/ 51117 w 476"/>
                <a:gd name="T13" fmla="*/ 46671 h 649"/>
                <a:gd name="T14" fmla="*/ 55486 w 476"/>
                <a:gd name="T15" fmla="*/ 41388 h 649"/>
                <a:gd name="T16" fmla="*/ 60292 w 476"/>
                <a:gd name="T17" fmla="*/ 47111 h 649"/>
                <a:gd name="T18" fmla="*/ 60292 w 476"/>
                <a:gd name="T19" fmla="*/ 50193 h 649"/>
                <a:gd name="T20" fmla="*/ 60292 w 476"/>
                <a:gd name="T21" fmla="*/ 112715 h 649"/>
                <a:gd name="T22" fmla="*/ 53301 w 476"/>
                <a:gd name="T23" fmla="*/ 132968 h 649"/>
                <a:gd name="T24" fmla="*/ 38447 w 476"/>
                <a:gd name="T25" fmla="*/ 149700 h 649"/>
                <a:gd name="T26" fmla="*/ 20097 w 476"/>
                <a:gd name="T27" fmla="*/ 171714 h 649"/>
                <a:gd name="T28" fmla="*/ 19660 w 476"/>
                <a:gd name="T29" fmla="*/ 189766 h 649"/>
                <a:gd name="T30" fmla="*/ 51554 w 476"/>
                <a:gd name="T31" fmla="*/ 258012 h 649"/>
                <a:gd name="T32" fmla="*/ 59855 w 476"/>
                <a:gd name="T33" fmla="*/ 273422 h 649"/>
                <a:gd name="T34" fmla="*/ 73399 w 476"/>
                <a:gd name="T35" fmla="*/ 279146 h 649"/>
                <a:gd name="T36" fmla="*/ 83010 w 476"/>
                <a:gd name="T37" fmla="*/ 267698 h 649"/>
                <a:gd name="T38" fmla="*/ 80389 w 476"/>
                <a:gd name="T39" fmla="*/ 245683 h 649"/>
                <a:gd name="T40" fmla="*/ 65098 w 476"/>
                <a:gd name="T41" fmla="*/ 196371 h 649"/>
                <a:gd name="T42" fmla="*/ 67719 w 476"/>
                <a:gd name="T43" fmla="*/ 178759 h 649"/>
                <a:gd name="T44" fmla="*/ 87816 w 476"/>
                <a:gd name="T45" fmla="*/ 153662 h 649"/>
                <a:gd name="T46" fmla="*/ 123205 w 476"/>
                <a:gd name="T47" fmla="*/ 148379 h 649"/>
                <a:gd name="T48" fmla="*/ 142865 w 476"/>
                <a:gd name="T49" fmla="*/ 159386 h 649"/>
                <a:gd name="T50" fmla="*/ 147671 w 476"/>
                <a:gd name="T51" fmla="*/ 176117 h 649"/>
                <a:gd name="T52" fmla="*/ 131069 w 476"/>
                <a:gd name="T53" fmla="*/ 214423 h 649"/>
                <a:gd name="T54" fmla="*/ 112719 w 476"/>
                <a:gd name="T55" fmla="*/ 265497 h 649"/>
                <a:gd name="T56" fmla="*/ 120584 w 476"/>
                <a:gd name="T57" fmla="*/ 282668 h 649"/>
                <a:gd name="T58" fmla="*/ 141555 w 476"/>
                <a:gd name="T59" fmla="*/ 276944 h 649"/>
                <a:gd name="T60" fmla="*/ 190487 w 476"/>
                <a:gd name="T61" fmla="*/ 177878 h 649"/>
                <a:gd name="T62" fmla="*/ 184807 w 476"/>
                <a:gd name="T63" fmla="*/ 146617 h 649"/>
                <a:gd name="T64" fmla="*/ 160341 w 476"/>
                <a:gd name="T65" fmla="*/ 121521 h 649"/>
                <a:gd name="T66" fmla="*/ 154225 w 476"/>
                <a:gd name="T67" fmla="*/ 107872 h 649"/>
                <a:gd name="T68" fmla="*/ 154662 w 476"/>
                <a:gd name="T69" fmla="*/ 74409 h 649"/>
                <a:gd name="T70" fmla="*/ 155535 w 476"/>
                <a:gd name="T71" fmla="*/ 53716 h 649"/>
                <a:gd name="T72" fmla="*/ 159031 w 476"/>
                <a:gd name="T73" fmla="*/ 50634 h 649"/>
                <a:gd name="T74" fmla="*/ 162089 w 476"/>
                <a:gd name="T75" fmla="*/ 53275 h 649"/>
                <a:gd name="T76" fmla="*/ 163836 w 476"/>
                <a:gd name="T77" fmla="*/ 67365 h 649"/>
                <a:gd name="T78" fmla="*/ 166021 w 476"/>
                <a:gd name="T79" fmla="*/ 106111 h 649"/>
                <a:gd name="T80" fmla="*/ 169953 w 476"/>
                <a:gd name="T81" fmla="*/ 117998 h 649"/>
                <a:gd name="T82" fmla="*/ 193545 w 476"/>
                <a:gd name="T83" fmla="*/ 143976 h 649"/>
                <a:gd name="T84" fmla="*/ 206652 w 476"/>
                <a:gd name="T85" fmla="*/ 148819 h 649"/>
                <a:gd name="T86" fmla="*/ 202720 w 476"/>
                <a:gd name="T87" fmla="*/ 121081 h 649"/>
                <a:gd name="T88" fmla="*/ 169953 w 476"/>
                <a:gd name="T89" fmla="*/ 25977 h 649"/>
                <a:gd name="T90" fmla="*/ 141992 w 476"/>
                <a:gd name="T91" fmla="*/ 3082 h 649"/>
                <a:gd name="T92" fmla="*/ 102234 w 476"/>
                <a:gd name="T93" fmla="*/ 3522 h 649"/>
                <a:gd name="T94" fmla="*/ 47185 w 476"/>
                <a:gd name="T95" fmla="*/ 35223 h 649"/>
                <a:gd name="T96" fmla="*/ 38884 w 476"/>
                <a:gd name="T97" fmla="*/ 52835 h 649"/>
                <a:gd name="T98" fmla="*/ 23592 w 476"/>
                <a:gd name="T99" fmla="*/ 86297 h 649"/>
                <a:gd name="T100" fmla="*/ 3932 w 476"/>
                <a:gd name="T101" fmla="*/ 131648 h 649"/>
                <a:gd name="T102" fmla="*/ 4369 w 476"/>
                <a:gd name="T103" fmla="*/ 149700 h 64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76" h="649">
                  <a:moveTo>
                    <a:pt x="10" y="340"/>
                  </a:moveTo>
                  <a:cubicBezTo>
                    <a:pt x="20" y="352"/>
                    <a:pt x="37" y="347"/>
                    <a:pt x="51" y="345"/>
                  </a:cubicBezTo>
                  <a:cubicBezTo>
                    <a:pt x="61" y="344"/>
                    <a:pt x="68" y="335"/>
                    <a:pt x="74" y="328"/>
                  </a:cubicBezTo>
                  <a:cubicBezTo>
                    <a:pt x="98" y="297"/>
                    <a:pt x="123" y="278"/>
                    <a:pt x="116" y="236"/>
                  </a:cubicBezTo>
                  <a:cubicBezTo>
                    <a:pt x="113" y="220"/>
                    <a:pt x="111" y="191"/>
                    <a:pt x="111" y="175"/>
                  </a:cubicBezTo>
                  <a:cubicBezTo>
                    <a:pt x="112" y="173"/>
                    <a:pt x="112" y="170"/>
                    <a:pt x="112" y="168"/>
                  </a:cubicBezTo>
                  <a:cubicBezTo>
                    <a:pt x="113" y="147"/>
                    <a:pt x="115" y="127"/>
                    <a:pt x="117" y="106"/>
                  </a:cubicBezTo>
                  <a:cubicBezTo>
                    <a:pt x="117" y="99"/>
                    <a:pt x="120" y="94"/>
                    <a:pt x="127" y="94"/>
                  </a:cubicBezTo>
                  <a:cubicBezTo>
                    <a:pt x="134" y="94"/>
                    <a:pt x="137" y="100"/>
                    <a:pt x="138" y="107"/>
                  </a:cubicBezTo>
                  <a:cubicBezTo>
                    <a:pt x="138" y="109"/>
                    <a:pt x="138" y="112"/>
                    <a:pt x="138" y="114"/>
                  </a:cubicBezTo>
                  <a:cubicBezTo>
                    <a:pt x="132" y="161"/>
                    <a:pt x="134" y="209"/>
                    <a:pt x="138" y="256"/>
                  </a:cubicBezTo>
                  <a:cubicBezTo>
                    <a:pt x="140" y="274"/>
                    <a:pt x="134" y="289"/>
                    <a:pt x="122" y="302"/>
                  </a:cubicBezTo>
                  <a:cubicBezTo>
                    <a:pt x="110" y="315"/>
                    <a:pt x="98" y="327"/>
                    <a:pt x="88" y="340"/>
                  </a:cubicBezTo>
                  <a:cubicBezTo>
                    <a:pt x="75" y="358"/>
                    <a:pt x="56" y="370"/>
                    <a:pt x="46" y="390"/>
                  </a:cubicBezTo>
                  <a:cubicBezTo>
                    <a:pt x="38" y="405"/>
                    <a:pt x="37" y="417"/>
                    <a:pt x="45" y="431"/>
                  </a:cubicBezTo>
                  <a:cubicBezTo>
                    <a:pt x="73" y="481"/>
                    <a:pt x="95" y="534"/>
                    <a:pt x="118" y="586"/>
                  </a:cubicBezTo>
                  <a:cubicBezTo>
                    <a:pt x="124" y="598"/>
                    <a:pt x="129" y="610"/>
                    <a:pt x="137" y="621"/>
                  </a:cubicBezTo>
                  <a:cubicBezTo>
                    <a:pt x="144" y="632"/>
                    <a:pt x="154" y="638"/>
                    <a:pt x="168" y="634"/>
                  </a:cubicBezTo>
                  <a:cubicBezTo>
                    <a:pt x="182" y="630"/>
                    <a:pt x="189" y="622"/>
                    <a:pt x="190" y="608"/>
                  </a:cubicBezTo>
                  <a:cubicBezTo>
                    <a:pt x="191" y="591"/>
                    <a:pt x="189" y="574"/>
                    <a:pt x="184" y="558"/>
                  </a:cubicBezTo>
                  <a:cubicBezTo>
                    <a:pt x="172" y="521"/>
                    <a:pt x="162" y="483"/>
                    <a:pt x="149" y="446"/>
                  </a:cubicBezTo>
                  <a:cubicBezTo>
                    <a:pt x="144" y="431"/>
                    <a:pt x="144" y="417"/>
                    <a:pt x="155" y="406"/>
                  </a:cubicBezTo>
                  <a:cubicBezTo>
                    <a:pt x="171" y="388"/>
                    <a:pt x="183" y="366"/>
                    <a:pt x="201" y="349"/>
                  </a:cubicBezTo>
                  <a:cubicBezTo>
                    <a:pt x="230" y="322"/>
                    <a:pt x="248" y="319"/>
                    <a:pt x="282" y="337"/>
                  </a:cubicBezTo>
                  <a:cubicBezTo>
                    <a:pt x="297" y="345"/>
                    <a:pt x="312" y="354"/>
                    <a:pt x="327" y="362"/>
                  </a:cubicBezTo>
                  <a:cubicBezTo>
                    <a:pt x="347" y="374"/>
                    <a:pt x="348" y="377"/>
                    <a:pt x="338" y="400"/>
                  </a:cubicBezTo>
                  <a:cubicBezTo>
                    <a:pt x="325" y="429"/>
                    <a:pt x="311" y="457"/>
                    <a:pt x="300" y="487"/>
                  </a:cubicBezTo>
                  <a:cubicBezTo>
                    <a:pt x="285" y="525"/>
                    <a:pt x="267" y="563"/>
                    <a:pt x="258" y="603"/>
                  </a:cubicBezTo>
                  <a:cubicBezTo>
                    <a:pt x="254" y="620"/>
                    <a:pt x="258" y="634"/>
                    <a:pt x="276" y="642"/>
                  </a:cubicBezTo>
                  <a:cubicBezTo>
                    <a:pt x="293" y="649"/>
                    <a:pt x="314" y="645"/>
                    <a:pt x="324" y="629"/>
                  </a:cubicBezTo>
                  <a:cubicBezTo>
                    <a:pt x="369" y="558"/>
                    <a:pt x="409" y="484"/>
                    <a:pt x="436" y="404"/>
                  </a:cubicBezTo>
                  <a:cubicBezTo>
                    <a:pt x="444" y="379"/>
                    <a:pt x="442" y="355"/>
                    <a:pt x="423" y="333"/>
                  </a:cubicBezTo>
                  <a:cubicBezTo>
                    <a:pt x="405" y="313"/>
                    <a:pt x="389" y="292"/>
                    <a:pt x="367" y="276"/>
                  </a:cubicBezTo>
                  <a:cubicBezTo>
                    <a:pt x="356" y="268"/>
                    <a:pt x="351" y="259"/>
                    <a:pt x="353" y="245"/>
                  </a:cubicBezTo>
                  <a:cubicBezTo>
                    <a:pt x="356" y="220"/>
                    <a:pt x="355" y="194"/>
                    <a:pt x="354" y="169"/>
                  </a:cubicBezTo>
                  <a:cubicBezTo>
                    <a:pt x="354" y="153"/>
                    <a:pt x="355" y="137"/>
                    <a:pt x="356" y="122"/>
                  </a:cubicBezTo>
                  <a:cubicBezTo>
                    <a:pt x="356" y="119"/>
                    <a:pt x="361" y="116"/>
                    <a:pt x="364" y="115"/>
                  </a:cubicBezTo>
                  <a:cubicBezTo>
                    <a:pt x="368" y="114"/>
                    <a:pt x="371" y="117"/>
                    <a:pt x="371" y="121"/>
                  </a:cubicBezTo>
                  <a:cubicBezTo>
                    <a:pt x="373" y="132"/>
                    <a:pt x="375" y="143"/>
                    <a:pt x="375" y="153"/>
                  </a:cubicBezTo>
                  <a:cubicBezTo>
                    <a:pt x="377" y="183"/>
                    <a:pt x="378" y="212"/>
                    <a:pt x="380" y="241"/>
                  </a:cubicBezTo>
                  <a:cubicBezTo>
                    <a:pt x="380" y="250"/>
                    <a:pt x="381" y="260"/>
                    <a:pt x="389" y="268"/>
                  </a:cubicBezTo>
                  <a:cubicBezTo>
                    <a:pt x="407" y="287"/>
                    <a:pt x="425" y="307"/>
                    <a:pt x="443" y="327"/>
                  </a:cubicBezTo>
                  <a:cubicBezTo>
                    <a:pt x="450" y="335"/>
                    <a:pt x="458" y="343"/>
                    <a:pt x="473" y="338"/>
                  </a:cubicBezTo>
                  <a:cubicBezTo>
                    <a:pt x="476" y="317"/>
                    <a:pt x="470" y="295"/>
                    <a:pt x="464" y="275"/>
                  </a:cubicBezTo>
                  <a:cubicBezTo>
                    <a:pt x="442" y="202"/>
                    <a:pt x="420" y="129"/>
                    <a:pt x="389" y="59"/>
                  </a:cubicBezTo>
                  <a:cubicBezTo>
                    <a:pt x="375" y="29"/>
                    <a:pt x="357" y="13"/>
                    <a:pt x="325" y="7"/>
                  </a:cubicBezTo>
                  <a:cubicBezTo>
                    <a:pt x="294" y="0"/>
                    <a:pt x="264" y="10"/>
                    <a:pt x="234" y="8"/>
                  </a:cubicBezTo>
                  <a:cubicBezTo>
                    <a:pt x="168" y="2"/>
                    <a:pt x="138" y="20"/>
                    <a:pt x="108" y="80"/>
                  </a:cubicBezTo>
                  <a:cubicBezTo>
                    <a:pt x="101" y="93"/>
                    <a:pt x="94" y="106"/>
                    <a:pt x="89" y="120"/>
                  </a:cubicBezTo>
                  <a:cubicBezTo>
                    <a:pt x="79" y="145"/>
                    <a:pt x="67" y="171"/>
                    <a:pt x="54" y="196"/>
                  </a:cubicBezTo>
                  <a:cubicBezTo>
                    <a:pt x="37" y="229"/>
                    <a:pt x="23" y="264"/>
                    <a:pt x="9" y="299"/>
                  </a:cubicBezTo>
                  <a:cubicBezTo>
                    <a:pt x="4" y="312"/>
                    <a:pt x="0" y="329"/>
                    <a:pt x="10" y="3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4" name="Freeform 2029">
              <a:extLst>
                <a:ext uri="{FF2B5EF4-FFF2-40B4-BE49-F238E27FC236}">
                  <a16:creationId xmlns:a16="http://schemas.microsoft.com/office/drawing/2014/main" id="{52E0A6B1-8EE2-4365-8DF9-E67CBC21C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0263" y="2305050"/>
              <a:ext cx="61913" cy="100012"/>
            </a:xfrm>
            <a:custGeom>
              <a:avLst/>
              <a:gdLst>
                <a:gd name="T0" fmla="*/ 25029 w 141"/>
                <a:gd name="T1" fmla="*/ 91277 h 229"/>
                <a:gd name="T2" fmla="*/ 26346 w 141"/>
                <a:gd name="T3" fmla="*/ 100012 h 229"/>
                <a:gd name="T4" fmla="*/ 26346 w 141"/>
                <a:gd name="T5" fmla="*/ 100012 h 229"/>
                <a:gd name="T6" fmla="*/ 43910 w 141"/>
                <a:gd name="T7" fmla="*/ 55902 h 229"/>
                <a:gd name="T8" fmla="*/ 43910 w 141"/>
                <a:gd name="T9" fmla="*/ 55465 h 229"/>
                <a:gd name="T10" fmla="*/ 47423 w 141"/>
                <a:gd name="T11" fmla="*/ 47604 h 229"/>
                <a:gd name="T12" fmla="*/ 48301 w 141"/>
                <a:gd name="T13" fmla="*/ 45420 h 229"/>
                <a:gd name="T14" fmla="*/ 51375 w 141"/>
                <a:gd name="T15" fmla="*/ 38869 h 229"/>
                <a:gd name="T16" fmla="*/ 55327 w 141"/>
                <a:gd name="T17" fmla="*/ 30135 h 229"/>
                <a:gd name="T18" fmla="*/ 47862 w 141"/>
                <a:gd name="T19" fmla="*/ 8735 h 229"/>
                <a:gd name="T20" fmla="*/ 35128 w 141"/>
                <a:gd name="T21" fmla="*/ 2620 h 229"/>
                <a:gd name="T22" fmla="*/ 24150 w 141"/>
                <a:gd name="T23" fmla="*/ 1310 h 229"/>
                <a:gd name="T24" fmla="*/ 22394 w 141"/>
                <a:gd name="T25" fmla="*/ 2620 h 229"/>
                <a:gd name="T26" fmla="*/ 21516 w 141"/>
                <a:gd name="T27" fmla="*/ 3057 h 229"/>
                <a:gd name="T28" fmla="*/ 20199 w 141"/>
                <a:gd name="T29" fmla="*/ 3931 h 229"/>
                <a:gd name="T30" fmla="*/ 19759 w 141"/>
                <a:gd name="T31" fmla="*/ 4804 h 229"/>
                <a:gd name="T32" fmla="*/ 18442 w 141"/>
                <a:gd name="T33" fmla="*/ 5678 h 229"/>
                <a:gd name="T34" fmla="*/ 18003 w 141"/>
                <a:gd name="T35" fmla="*/ 6114 h 229"/>
                <a:gd name="T36" fmla="*/ 16686 w 141"/>
                <a:gd name="T37" fmla="*/ 6988 h 229"/>
                <a:gd name="T38" fmla="*/ 16247 w 141"/>
                <a:gd name="T39" fmla="*/ 7861 h 229"/>
                <a:gd name="T40" fmla="*/ 15368 w 141"/>
                <a:gd name="T41" fmla="*/ 8735 h 229"/>
                <a:gd name="T42" fmla="*/ 14490 w 141"/>
                <a:gd name="T43" fmla="*/ 9171 h 229"/>
                <a:gd name="T44" fmla="*/ 13612 w 141"/>
                <a:gd name="T45" fmla="*/ 10045 h 229"/>
                <a:gd name="T46" fmla="*/ 12734 w 141"/>
                <a:gd name="T47" fmla="*/ 10482 h 229"/>
                <a:gd name="T48" fmla="*/ 11856 w 141"/>
                <a:gd name="T49" fmla="*/ 11355 h 229"/>
                <a:gd name="T50" fmla="*/ 11417 w 141"/>
                <a:gd name="T51" fmla="*/ 12229 h 229"/>
                <a:gd name="T52" fmla="*/ 10538 w 141"/>
                <a:gd name="T53" fmla="*/ 13102 h 229"/>
                <a:gd name="T54" fmla="*/ 10099 w 141"/>
                <a:gd name="T55" fmla="*/ 13539 h 229"/>
                <a:gd name="T56" fmla="*/ 8782 w 141"/>
                <a:gd name="T57" fmla="*/ 14849 h 229"/>
                <a:gd name="T58" fmla="*/ 8343 w 141"/>
                <a:gd name="T59" fmla="*/ 15286 h 229"/>
                <a:gd name="T60" fmla="*/ 7465 w 141"/>
                <a:gd name="T61" fmla="*/ 16159 h 229"/>
                <a:gd name="T62" fmla="*/ 7026 w 141"/>
                <a:gd name="T63" fmla="*/ 16596 h 229"/>
                <a:gd name="T64" fmla="*/ 6147 w 141"/>
                <a:gd name="T65" fmla="*/ 17906 h 229"/>
                <a:gd name="T66" fmla="*/ 5708 w 141"/>
                <a:gd name="T67" fmla="*/ 17906 h 229"/>
                <a:gd name="T68" fmla="*/ 0 w 141"/>
                <a:gd name="T69" fmla="*/ 25331 h 229"/>
                <a:gd name="T70" fmla="*/ 0 w 141"/>
                <a:gd name="T71" fmla="*/ 25331 h 229"/>
                <a:gd name="T72" fmla="*/ 3952 w 141"/>
                <a:gd name="T73" fmla="*/ 32318 h 229"/>
                <a:gd name="T74" fmla="*/ 25029 w 141"/>
                <a:gd name="T75" fmla="*/ 91277 h 2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41" h="229">
                  <a:moveTo>
                    <a:pt x="57" y="209"/>
                  </a:moveTo>
                  <a:cubicBezTo>
                    <a:pt x="58" y="215"/>
                    <a:pt x="59" y="222"/>
                    <a:pt x="60" y="229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72" y="195"/>
                    <a:pt x="86" y="161"/>
                    <a:pt x="100" y="128"/>
                  </a:cubicBezTo>
                  <a:cubicBezTo>
                    <a:pt x="100" y="127"/>
                    <a:pt x="100" y="127"/>
                    <a:pt x="100" y="127"/>
                  </a:cubicBezTo>
                  <a:cubicBezTo>
                    <a:pt x="103" y="121"/>
                    <a:pt x="106" y="115"/>
                    <a:pt x="108" y="109"/>
                  </a:cubicBezTo>
                  <a:cubicBezTo>
                    <a:pt x="109" y="107"/>
                    <a:pt x="110" y="106"/>
                    <a:pt x="110" y="104"/>
                  </a:cubicBezTo>
                  <a:cubicBezTo>
                    <a:pt x="113" y="99"/>
                    <a:pt x="115" y="94"/>
                    <a:pt x="117" y="89"/>
                  </a:cubicBezTo>
                  <a:cubicBezTo>
                    <a:pt x="120" y="82"/>
                    <a:pt x="123" y="76"/>
                    <a:pt x="126" y="69"/>
                  </a:cubicBezTo>
                  <a:cubicBezTo>
                    <a:pt x="141" y="36"/>
                    <a:pt x="141" y="36"/>
                    <a:pt x="109" y="20"/>
                  </a:cubicBezTo>
                  <a:cubicBezTo>
                    <a:pt x="100" y="15"/>
                    <a:pt x="90" y="11"/>
                    <a:pt x="80" y="6"/>
                  </a:cubicBezTo>
                  <a:cubicBezTo>
                    <a:pt x="72" y="2"/>
                    <a:pt x="63" y="0"/>
                    <a:pt x="55" y="3"/>
                  </a:cubicBezTo>
                  <a:cubicBezTo>
                    <a:pt x="53" y="4"/>
                    <a:pt x="52" y="5"/>
                    <a:pt x="51" y="6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8" y="8"/>
                    <a:pt x="47" y="9"/>
                    <a:pt x="46" y="9"/>
                  </a:cubicBezTo>
                  <a:cubicBezTo>
                    <a:pt x="46" y="10"/>
                    <a:pt x="45" y="10"/>
                    <a:pt x="45" y="11"/>
                  </a:cubicBezTo>
                  <a:cubicBezTo>
                    <a:pt x="44" y="11"/>
                    <a:pt x="43" y="12"/>
                    <a:pt x="42" y="13"/>
                  </a:cubicBezTo>
                  <a:cubicBezTo>
                    <a:pt x="42" y="13"/>
                    <a:pt x="41" y="14"/>
                    <a:pt x="41" y="14"/>
                  </a:cubicBezTo>
                  <a:cubicBezTo>
                    <a:pt x="40" y="15"/>
                    <a:pt x="39" y="15"/>
                    <a:pt x="38" y="16"/>
                  </a:cubicBezTo>
                  <a:cubicBezTo>
                    <a:pt x="38" y="17"/>
                    <a:pt x="37" y="17"/>
                    <a:pt x="37" y="18"/>
                  </a:cubicBezTo>
                  <a:cubicBezTo>
                    <a:pt x="36" y="18"/>
                    <a:pt x="35" y="19"/>
                    <a:pt x="35" y="20"/>
                  </a:cubicBezTo>
                  <a:cubicBezTo>
                    <a:pt x="34" y="20"/>
                    <a:pt x="34" y="20"/>
                    <a:pt x="33" y="21"/>
                  </a:cubicBezTo>
                  <a:cubicBezTo>
                    <a:pt x="32" y="22"/>
                    <a:pt x="32" y="22"/>
                    <a:pt x="31" y="23"/>
                  </a:cubicBezTo>
                  <a:cubicBezTo>
                    <a:pt x="30" y="23"/>
                    <a:pt x="30" y="24"/>
                    <a:pt x="29" y="24"/>
                  </a:cubicBezTo>
                  <a:cubicBezTo>
                    <a:pt x="29" y="25"/>
                    <a:pt x="28" y="26"/>
                    <a:pt x="27" y="26"/>
                  </a:cubicBezTo>
                  <a:cubicBezTo>
                    <a:pt x="27" y="27"/>
                    <a:pt x="26" y="27"/>
                    <a:pt x="26" y="28"/>
                  </a:cubicBezTo>
                  <a:cubicBezTo>
                    <a:pt x="25" y="29"/>
                    <a:pt x="25" y="29"/>
                    <a:pt x="24" y="30"/>
                  </a:cubicBezTo>
                  <a:cubicBezTo>
                    <a:pt x="23" y="30"/>
                    <a:pt x="23" y="31"/>
                    <a:pt x="23" y="31"/>
                  </a:cubicBezTo>
                  <a:cubicBezTo>
                    <a:pt x="22" y="32"/>
                    <a:pt x="21" y="33"/>
                    <a:pt x="20" y="34"/>
                  </a:cubicBezTo>
                  <a:cubicBezTo>
                    <a:pt x="20" y="34"/>
                    <a:pt x="20" y="34"/>
                    <a:pt x="19" y="35"/>
                  </a:cubicBezTo>
                  <a:cubicBezTo>
                    <a:pt x="19" y="35"/>
                    <a:pt x="18" y="36"/>
                    <a:pt x="17" y="37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5" y="40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8" y="47"/>
                    <a:pt x="4" y="53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3"/>
                    <a:pt x="6" y="68"/>
                    <a:pt x="9" y="74"/>
                  </a:cubicBezTo>
                  <a:cubicBezTo>
                    <a:pt x="31" y="115"/>
                    <a:pt x="50" y="162"/>
                    <a:pt x="57" y="209"/>
                  </a:cubicBezTo>
                  <a:close/>
                </a:path>
              </a:pathLst>
            </a:custGeom>
            <a:solidFill>
              <a:srgbClr val="9E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5" name="Freeform 2030">
              <a:extLst>
                <a:ext uri="{FF2B5EF4-FFF2-40B4-BE49-F238E27FC236}">
                  <a16:creationId xmlns:a16="http://schemas.microsoft.com/office/drawing/2014/main" id="{8FC23F62-085F-4D7A-9CBE-B74577D93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63" y="2309813"/>
              <a:ext cx="258763" cy="242887"/>
            </a:xfrm>
            <a:custGeom>
              <a:avLst/>
              <a:gdLst>
                <a:gd name="T0" fmla="*/ 81438 w 591"/>
                <a:gd name="T1" fmla="*/ 189452 h 550"/>
                <a:gd name="T2" fmla="*/ 0 w 591"/>
                <a:gd name="T3" fmla="*/ 214182 h 550"/>
                <a:gd name="T4" fmla="*/ 1314 w 591"/>
                <a:gd name="T5" fmla="*/ 214624 h 550"/>
                <a:gd name="T6" fmla="*/ 2189 w 591"/>
                <a:gd name="T7" fmla="*/ 215065 h 550"/>
                <a:gd name="T8" fmla="*/ 3065 w 591"/>
                <a:gd name="T9" fmla="*/ 215949 h 550"/>
                <a:gd name="T10" fmla="*/ 3941 w 591"/>
                <a:gd name="T11" fmla="*/ 216390 h 550"/>
                <a:gd name="T12" fmla="*/ 4816 w 591"/>
                <a:gd name="T13" fmla="*/ 217273 h 550"/>
                <a:gd name="T14" fmla="*/ 5692 w 591"/>
                <a:gd name="T15" fmla="*/ 218157 h 550"/>
                <a:gd name="T16" fmla="*/ 6130 w 591"/>
                <a:gd name="T17" fmla="*/ 219040 h 550"/>
                <a:gd name="T18" fmla="*/ 7005 w 591"/>
                <a:gd name="T19" fmla="*/ 220365 h 550"/>
                <a:gd name="T20" fmla="*/ 7443 w 591"/>
                <a:gd name="T21" fmla="*/ 221248 h 550"/>
                <a:gd name="T22" fmla="*/ 7881 w 591"/>
                <a:gd name="T23" fmla="*/ 222131 h 550"/>
                <a:gd name="T24" fmla="*/ 8319 w 591"/>
                <a:gd name="T25" fmla="*/ 223456 h 550"/>
                <a:gd name="T26" fmla="*/ 8319 w 591"/>
                <a:gd name="T27" fmla="*/ 224781 h 550"/>
                <a:gd name="T28" fmla="*/ 8757 w 591"/>
                <a:gd name="T29" fmla="*/ 226106 h 550"/>
                <a:gd name="T30" fmla="*/ 8757 w 591"/>
                <a:gd name="T31" fmla="*/ 227872 h 550"/>
                <a:gd name="T32" fmla="*/ 35027 w 591"/>
                <a:gd name="T33" fmla="*/ 238471 h 550"/>
                <a:gd name="T34" fmla="*/ 222422 w 591"/>
                <a:gd name="T35" fmla="*/ 198726 h 550"/>
                <a:gd name="T36" fmla="*/ 258325 w 591"/>
                <a:gd name="T37" fmla="*/ 55202 h 550"/>
                <a:gd name="T38" fmla="*/ 237747 w 591"/>
                <a:gd name="T39" fmla="*/ 2208 h 550"/>
                <a:gd name="T40" fmla="*/ 219795 w 591"/>
                <a:gd name="T41" fmla="*/ 24289 h 550"/>
                <a:gd name="T42" fmla="*/ 170319 w 591"/>
                <a:gd name="T43" fmla="*/ 123210 h 550"/>
                <a:gd name="T44" fmla="*/ 169006 w 591"/>
                <a:gd name="T45" fmla="*/ 124976 h 550"/>
                <a:gd name="T46" fmla="*/ 168130 w 591"/>
                <a:gd name="T47" fmla="*/ 126301 h 550"/>
                <a:gd name="T48" fmla="*/ 166817 w 591"/>
                <a:gd name="T49" fmla="*/ 127184 h 550"/>
                <a:gd name="T50" fmla="*/ 165503 w 591"/>
                <a:gd name="T51" fmla="*/ 128509 h 550"/>
                <a:gd name="T52" fmla="*/ 164190 w 591"/>
                <a:gd name="T53" fmla="*/ 129393 h 550"/>
                <a:gd name="T54" fmla="*/ 162876 w 591"/>
                <a:gd name="T55" fmla="*/ 130717 h 550"/>
                <a:gd name="T56" fmla="*/ 161563 w 591"/>
                <a:gd name="T57" fmla="*/ 131601 h 550"/>
                <a:gd name="T58" fmla="*/ 160249 w 591"/>
                <a:gd name="T59" fmla="*/ 132484 h 550"/>
                <a:gd name="T60" fmla="*/ 158936 w 591"/>
                <a:gd name="T61" fmla="*/ 132925 h 550"/>
                <a:gd name="T62" fmla="*/ 157622 w 591"/>
                <a:gd name="T63" fmla="*/ 133809 h 550"/>
                <a:gd name="T64" fmla="*/ 155871 w 591"/>
                <a:gd name="T65" fmla="*/ 134250 h 550"/>
                <a:gd name="T66" fmla="*/ 154557 w 591"/>
                <a:gd name="T67" fmla="*/ 134692 h 550"/>
                <a:gd name="T68" fmla="*/ 153244 w 591"/>
                <a:gd name="T69" fmla="*/ 135133 h 550"/>
                <a:gd name="T70" fmla="*/ 151492 w 591"/>
                <a:gd name="T71" fmla="*/ 135133 h 550"/>
                <a:gd name="T72" fmla="*/ 150617 w 591"/>
                <a:gd name="T73" fmla="*/ 135575 h 550"/>
                <a:gd name="T74" fmla="*/ 147552 w 591"/>
                <a:gd name="T75" fmla="*/ 135575 h 550"/>
                <a:gd name="T76" fmla="*/ 146238 w 591"/>
                <a:gd name="T77" fmla="*/ 135575 h 550"/>
                <a:gd name="T78" fmla="*/ 144487 w 591"/>
                <a:gd name="T79" fmla="*/ 135575 h 550"/>
                <a:gd name="T80" fmla="*/ 143173 w 591"/>
                <a:gd name="T81" fmla="*/ 135133 h 550"/>
                <a:gd name="T82" fmla="*/ 141422 w 591"/>
                <a:gd name="T83" fmla="*/ 135133 h 550"/>
                <a:gd name="T84" fmla="*/ 140109 w 591"/>
                <a:gd name="T85" fmla="*/ 134692 h 550"/>
                <a:gd name="T86" fmla="*/ 138357 w 591"/>
                <a:gd name="T87" fmla="*/ 134250 h 550"/>
                <a:gd name="T88" fmla="*/ 137044 w 591"/>
                <a:gd name="T89" fmla="*/ 133809 h 550"/>
                <a:gd name="T90" fmla="*/ 135292 w 591"/>
                <a:gd name="T91" fmla="*/ 132925 h 550"/>
                <a:gd name="T92" fmla="*/ 133979 w 591"/>
                <a:gd name="T93" fmla="*/ 132484 h 550"/>
                <a:gd name="T94" fmla="*/ 132665 w 591"/>
                <a:gd name="T95" fmla="*/ 131601 h 550"/>
                <a:gd name="T96" fmla="*/ 131352 w 591"/>
                <a:gd name="T97" fmla="*/ 130717 h 550"/>
                <a:gd name="T98" fmla="*/ 129600 w 591"/>
                <a:gd name="T99" fmla="*/ 129834 h 550"/>
                <a:gd name="T100" fmla="*/ 128725 w 591"/>
                <a:gd name="T101" fmla="*/ 128509 h 550"/>
                <a:gd name="T102" fmla="*/ 126973 w 591"/>
                <a:gd name="T103" fmla="*/ 130717 h 5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1" h="550">
                  <a:moveTo>
                    <a:pt x="250" y="381"/>
                  </a:moveTo>
                  <a:cubicBezTo>
                    <a:pt x="233" y="402"/>
                    <a:pt x="210" y="417"/>
                    <a:pt x="186" y="429"/>
                  </a:cubicBezTo>
                  <a:cubicBezTo>
                    <a:pt x="159" y="443"/>
                    <a:pt x="130" y="454"/>
                    <a:pt x="101" y="462"/>
                  </a:cubicBezTo>
                  <a:cubicBezTo>
                    <a:pt x="68" y="472"/>
                    <a:pt x="35" y="479"/>
                    <a:pt x="0" y="485"/>
                  </a:cubicBezTo>
                  <a:cubicBezTo>
                    <a:pt x="1" y="485"/>
                    <a:pt x="2" y="485"/>
                    <a:pt x="2" y="486"/>
                  </a:cubicBezTo>
                  <a:cubicBezTo>
                    <a:pt x="3" y="486"/>
                    <a:pt x="3" y="486"/>
                    <a:pt x="3" y="486"/>
                  </a:cubicBezTo>
                  <a:cubicBezTo>
                    <a:pt x="3" y="486"/>
                    <a:pt x="4" y="486"/>
                    <a:pt x="4" y="487"/>
                  </a:cubicBezTo>
                  <a:cubicBezTo>
                    <a:pt x="4" y="487"/>
                    <a:pt x="5" y="487"/>
                    <a:pt x="5" y="487"/>
                  </a:cubicBezTo>
                  <a:cubicBezTo>
                    <a:pt x="5" y="488"/>
                    <a:pt x="6" y="488"/>
                    <a:pt x="6" y="488"/>
                  </a:cubicBezTo>
                  <a:cubicBezTo>
                    <a:pt x="7" y="489"/>
                    <a:pt x="7" y="489"/>
                    <a:pt x="7" y="489"/>
                  </a:cubicBezTo>
                  <a:cubicBezTo>
                    <a:pt x="8" y="490"/>
                    <a:pt x="8" y="490"/>
                    <a:pt x="8" y="490"/>
                  </a:cubicBezTo>
                  <a:cubicBezTo>
                    <a:pt x="9" y="490"/>
                    <a:pt x="9" y="490"/>
                    <a:pt x="9" y="490"/>
                  </a:cubicBezTo>
                  <a:cubicBezTo>
                    <a:pt x="10" y="491"/>
                    <a:pt x="10" y="491"/>
                    <a:pt x="10" y="491"/>
                  </a:cubicBezTo>
                  <a:cubicBezTo>
                    <a:pt x="11" y="492"/>
                    <a:pt x="11" y="492"/>
                    <a:pt x="11" y="492"/>
                  </a:cubicBezTo>
                  <a:cubicBezTo>
                    <a:pt x="12" y="493"/>
                    <a:pt x="12" y="493"/>
                    <a:pt x="12" y="493"/>
                  </a:cubicBezTo>
                  <a:cubicBezTo>
                    <a:pt x="13" y="494"/>
                    <a:pt x="13" y="494"/>
                    <a:pt x="13" y="494"/>
                  </a:cubicBezTo>
                  <a:cubicBezTo>
                    <a:pt x="13" y="495"/>
                    <a:pt x="13" y="495"/>
                    <a:pt x="13" y="495"/>
                  </a:cubicBezTo>
                  <a:cubicBezTo>
                    <a:pt x="14" y="495"/>
                    <a:pt x="14" y="496"/>
                    <a:pt x="14" y="496"/>
                  </a:cubicBezTo>
                  <a:cubicBezTo>
                    <a:pt x="15" y="497"/>
                    <a:pt x="15" y="497"/>
                    <a:pt x="15" y="497"/>
                  </a:cubicBezTo>
                  <a:cubicBezTo>
                    <a:pt x="15" y="497"/>
                    <a:pt x="15" y="498"/>
                    <a:pt x="16" y="499"/>
                  </a:cubicBezTo>
                  <a:cubicBezTo>
                    <a:pt x="16" y="500"/>
                    <a:pt x="16" y="500"/>
                    <a:pt x="16" y="500"/>
                  </a:cubicBezTo>
                  <a:cubicBezTo>
                    <a:pt x="17" y="500"/>
                    <a:pt x="17" y="501"/>
                    <a:pt x="17" y="501"/>
                  </a:cubicBezTo>
                  <a:cubicBezTo>
                    <a:pt x="17" y="502"/>
                    <a:pt x="17" y="502"/>
                    <a:pt x="17" y="502"/>
                  </a:cubicBezTo>
                  <a:cubicBezTo>
                    <a:pt x="18" y="502"/>
                    <a:pt x="18" y="503"/>
                    <a:pt x="18" y="503"/>
                  </a:cubicBezTo>
                  <a:cubicBezTo>
                    <a:pt x="18" y="504"/>
                    <a:pt x="18" y="504"/>
                    <a:pt x="18" y="504"/>
                  </a:cubicBezTo>
                  <a:cubicBezTo>
                    <a:pt x="18" y="505"/>
                    <a:pt x="19" y="505"/>
                    <a:pt x="19" y="506"/>
                  </a:cubicBezTo>
                  <a:cubicBezTo>
                    <a:pt x="19" y="506"/>
                    <a:pt x="19" y="507"/>
                    <a:pt x="19" y="507"/>
                  </a:cubicBezTo>
                  <a:cubicBezTo>
                    <a:pt x="19" y="508"/>
                    <a:pt x="19" y="508"/>
                    <a:pt x="19" y="509"/>
                  </a:cubicBezTo>
                  <a:cubicBezTo>
                    <a:pt x="19" y="509"/>
                    <a:pt x="19" y="509"/>
                    <a:pt x="20" y="510"/>
                  </a:cubicBezTo>
                  <a:cubicBezTo>
                    <a:pt x="20" y="510"/>
                    <a:pt x="20" y="511"/>
                    <a:pt x="20" y="512"/>
                  </a:cubicBezTo>
                  <a:cubicBezTo>
                    <a:pt x="20" y="513"/>
                    <a:pt x="20" y="513"/>
                    <a:pt x="20" y="513"/>
                  </a:cubicBezTo>
                  <a:cubicBezTo>
                    <a:pt x="20" y="514"/>
                    <a:pt x="20" y="515"/>
                    <a:pt x="20" y="516"/>
                  </a:cubicBezTo>
                  <a:cubicBezTo>
                    <a:pt x="24" y="550"/>
                    <a:pt x="26" y="550"/>
                    <a:pt x="58" y="544"/>
                  </a:cubicBezTo>
                  <a:cubicBezTo>
                    <a:pt x="66" y="543"/>
                    <a:pt x="73" y="541"/>
                    <a:pt x="80" y="540"/>
                  </a:cubicBezTo>
                  <a:cubicBezTo>
                    <a:pt x="153" y="520"/>
                    <a:pt x="227" y="507"/>
                    <a:pt x="301" y="492"/>
                  </a:cubicBezTo>
                  <a:cubicBezTo>
                    <a:pt x="370" y="479"/>
                    <a:pt x="439" y="467"/>
                    <a:pt x="508" y="450"/>
                  </a:cubicBezTo>
                  <a:cubicBezTo>
                    <a:pt x="580" y="433"/>
                    <a:pt x="588" y="419"/>
                    <a:pt x="588" y="343"/>
                  </a:cubicBezTo>
                  <a:cubicBezTo>
                    <a:pt x="587" y="271"/>
                    <a:pt x="589" y="198"/>
                    <a:pt x="590" y="125"/>
                  </a:cubicBezTo>
                  <a:cubicBezTo>
                    <a:pt x="590" y="100"/>
                    <a:pt x="591" y="76"/>
                    <a:pt x="589" y="52"/>
                  </a:cubicBezTo>
                  <a:cubicBezTo>
                    <a:pt x="587" y="26"/>
                    <a:pt x="571" y="11"/>
                    <a:pt x="543" y="5"/>
                  </a:cubicBezTo>
                  <a:cubicBezTo>
                    <a:pt x="517" y="0"/>
                    <a:pt x="516" y="24"/>
                    <a:pt x="508" y="38"/>
                  </a:cubicBezTo>
                  <a:cubicBezTo>
                    <a:pt x="505" y="43"/>
                    <a:pt x="504" y="49"/>
                    <a:pt x="502" y="55"/>
                  </a:cubicBezTo>
                  <a:cubicBezTo>
                    <a:pt x="473" y="133"/>
                    <a:pt x="436" y="206"/>
                    <a:pt x="391" y="276"/>
                  </a:cubicBezTo>
                  <a:cubicBezTo>
                    <a:pt x="390" y="277"/>
                    <a:pt x="390" y="278"/>
                    <a:pt x="389" y="279"/>
                  </a:cubicBezTo>
                  <a:cubicBezTo>
                    <a:pt x="389" y="280"/>
                    <a:pt x="388" y="280"/>
                    <a:pt x="388" y="280"/>
                  </a:cubicBezTo>
                  <a:cubicBezTo>
                    <a:pt x="387" y="281"/>
                    <a:pt x="387" y="282"/>
                    <a:pt x="386" y="283"/>
                  </a:cubicBezTo>
                  <a:cubicBezTo>
                    <a:pt x="386" y="283"/>
                    <a:pt x="386" y="283"/>
                    <a:pt x="385" y="284"/>
                  </a:cubicBezTo>
                  <a:cubicBezTo>
                    <a:pt x="385" y="284"/>
                    <a:pt x="384" y="285"/>
                    <a:pt x="384" y="286"/>
                  </a:cubicBezTo>
                  <a:cubicBezTo>
                    <a:pt x="383" y="286"/>
                    <a:pt x="383" y="286"/>
                    <a:pt x="383" y="287"/>
                  </a:cubicBezTo>
                  <a:cubicBezTo>
                    <a:pt x="382" y="287"/>
                    <a:pt x="382" y="288"/>
                    <a:pt x="381" y="288"/>
                  </a:cubicBezTo>
                  <a:cubicBezTo>
                    <a:pt x="381" y="289"/>
                    <a:pt x="380" y="289"/>
                    <a:pt x="380" y="290"/>
                  </a:cubicBezTo>
                  <a:cubicBezTo>
                    <a:pt x="379" y="290"/>
                    <a:pt x="379" y="291"/>
                    <a:pt x="378" y="291"/>
                  </a:cubicBezTo>
                  <a:cubicBezTo>
                    <a:pt x="378" y="291"/>
                    <a:pt x="377" y="292"/>
                    <a:pt x="377" y="292"/>
                  </a:cubicBezTo>
                  <a:cubicBezTo>
                    <a:pt x="377" y="293"/>
                    <a:pt x="376" y="293"/>
                    <a:pt x="375" y="293"/>
                  </a:cubicBezTo>
                  <a:cubicBezTo>
                    <a:pt x="375" y="294"/>
                    <a:pt x="375" y="294"/>
                    <a:pt x="374" y="294"/>
                  </a:cubicBezTo>
                  <a:cubicBezTo>
                    <a:pt x="374" y="295"/>
                    <a:pt x="373" y="295"/>
                    <a:pt x="372" y="296"/>
                  </a:cubicBezTo>
                  <a:cubicBezTo>
                    <a:pt x="372" y="296"/>
                    <a:pt x="372" y="296"/>
                    <a:pt x="371" y="297"/>
                  </a:cubicBezTo>
                  <a:cubicBezTo>
                    <a:pt x="371" y="297"/>
                    <a:pt x="370" y="297"/>
                    <a:pt x="369" y="298"/>
                  </a:cubicBezTo>
                  <a:cubicBezTo>
                    <a:pt x="369" y="298"/>
                    <a:pt x="368" y="298"/>
                    <a:pt x="368" y="299"/>
                  </a:cubicBezTo>
                  <a:cubicBezTo>
                    <a:pt x="367" y="299"/>
                    <a:pt x="367" y="299"/>
                    <a:pt x="366" y="300"/>
                  </a:cubicBezTo>
                  <a:cubicBezTo>
                    <a:pt x="366" y="300"/>
                    <a:pt x="365" y="300"/>
                    <a:pt x="365" y="300"/>
                  </a:cubicBezTo>
                  <a:cubicBezTo>
                    <a:pt x="364" y="301"/>
                    <a:pt x="364" y="301"/>
                    <a:pt x="363" y="301"/>
                  </a:cubicBezTo>
                  <a:cubicBezTo>
                    <a:pt x="363" y="301"/>
                    <a:pt x="362" y="302"/>
                    <a:pt x="361" y="302"/>
                  </a:cubicBezTo>
                  <a:cubicBezTo>
                    <a:pt x="361" y="302"/>
                    <a:pt x="360" y="302"/>
                    <a:pt x="360" y="303"/>
                  </a:cubicBezTo>
                  <a:cubicBezTo>
                    <a:pt x="359" y="303"/>
                    <a:pt x="359" y="303"/>
                    <a:pt x="358" y="303"/>
                  </a:cubicBezTo>
                  <a:cubicBezTo>
                    <a:pt x="358" y="303"/>
                    <a:pt x="357" y="304"/>
                    <a:pt x="356" y="304"/>
                  </a:cubicBezTo>
                  <a:cubicBezTo>
                    <a:pt x="356" y="304"/>
                    <a:pt x="355" y="304"/>
                    <a:pt x="355" y="304"/>
                  </a:cubicBezTo>
                  <a:cubicBezTo>
                    <a:pt x="354" y="305"/>
                    <a:pt x="354" y="305"/>
                    <a:pt x="353" y="305"/>
                  </a:cubicBezTo>
                  <a:cubicBezTo>
                    <a:pt x="352" y="305"/>
                    <a:pt x="352" y="305"/>
                    <a:pt x="351" y="305"/>
                  </a:cubicBezTo>
                  <a:cubicBezTo>
                    <a:pt x="351" y="305"/>
                    <a:pt x="350" y="306"/>
                    <a:pt x="350" y="306"/>
                  </a:cubicBezTo>
                  <a:cubicBezTo>
                    <a:pt x="349" y="306"/>
                    <a:pt x="348" y="306"/>
                    <a:pt x="348" y="306"/>
                  </a:cubicBezTo>
                  <a:cubicBezTo>
                    <a:pt x="347" y="306"/>
                    <a:pt x="347" y="306"/>
                    <a:pt x="346" y="306"/>
                  </a:cubicBezTo>
                  <a:cubicBezTo>
                    <a:pt x="346" y="306"/>
                    <a:pt x="345" y="306"/>
                    <a:pt x="344" y="307"/>
                  </a:cubicBezTo>
                  <a:cubicBezTo>
                    <a:pt x="344" y="307"/>
                    <a:pt x="344" y="307"/>
                    <a:pt x="344" y="307"/>
                  </a:cubicBezTo>
                  <a:cubicBezTo>
                    <a:pt x="342" y="307"/>
                    <a:pt x="340" y="307"/>
                    <a:pt x="338" y="307"/>
                  </a:cubicBezTo>
                  <a:cubicBezTo>
                    <a:pt x="337" y="307"/>
                    <a:pt x="337" y="307"/>
                    <a:pt x="337" y="307"/>
                  </a:cubicBezTo>
                  <a:cubicBezTo>
                    <a:pt x="337" y="307"/>
                    <a:pt x="336" y="307"/>
                    <a:pt x="335" y="307"/>
                  </a:cubicBezTo>
                  <a:cubicBezTo>
                    <a:pt x="335" y="307"/>
                    <a:pt x="334" y="307"/>
                    <a:pt x="334" y="307"/>
                  </a:cubicBezTo>
                  <a:cubicBezTo>
                    <a:pt x="333" y="307"/>
                    <a:pt x="332" y="307"/>
                    <a:pt x="332" y="307"/>
                  </a:cubicBezTo>
                  <a:cubicBezTo>
                    <a:pt x="331" y="307"/>
                    <a:pt x="331" y="307"/>
                    <a:pt x="330" y="307"/>
                  </a:cubicBezTo>
                  <a:cubicBezTo>
                    <a:pt x="330" y="307"/>
                    <a:pt x="329" y="307"/>
                    <a:pt x="328" y="306"/>
                  </a:cubicBezTo>
                  <a:cubicBezTo>
                    <a:pt x="328" y="306"/>
                    <a:pt x="327" y="306"/>
                    <a:pt x="327" y="306"/>
                  </a:cubicBezTo>
                  <a:cubicBezTo>
                    <a:pt x="326" y="306"/>
                    <a:pt x="325" y="306"/>
                    <a:pt x="325" y="306"/>
                  </a:cubicBezTo>
                  <a:cubicBezTo>
                    <a:pt x="324" y="306"/>
                    <a:pt x="324" y="306"/>
                    <a:pt x="323" y="306"/>
                  </a:cubicBezTo>
                  <a:cubicBezTo>
                    <a:pt x="323" y="306"/>
                    <a:pt x="322" y="305"/>
                    <a:pt x="321" y="305"/>
                  </a:cubicBezTo>
                  <a:cubicBezTo>
                    <a:pt x="321" y="305"/>
                    <a:pt x="320" y="305"/>
                    <a:pt x="320" y="305"/>
                  </a:cubicBezTo>
                  <a:cubicBezTo>
                    <a:pt x="319" y="305"/>
                    <a:pt x="318" y="304"/>
                    <a:pt x="318" y="304"/>
                  </a:cubicBezTo>
                  <a:cubicBezTo>
                    <a:pt x="317" y="304"/>
                    <a:pt x="317" y="304"/>
                    <a:pt x="316" y="304"/>
                  </a:cubicBezTo>
                  <a:cubicBezTo>
                    <a:pt x="316" y="304"/>
                    <a:pt x="315" y="303"/>
                    <a:pt x="314" y="303"/>
                  </a:cubicBezTo>
                  <a:cubicBezTo>
                    <a:pt x="314" y="303"/>
                    <a:pt x="313" y="303"/>
                    <a:pt x="313" y="303"/>
                  </a:cubicBezTo>
                  <a:cubicBezTo>
                    <a:pt x="312" y="302"/>
                    <a:pt x="311" y="302"/>
                    <a:pt x="311" y="302"/>
                  </a:cubicBezTo>
                  <a:cubicBezTo>
                    <a:pt x="310" y="302"/>
                    <a:pt x="310" y="301"/>
                    <a:pt x="309" y="301"/>
                  </a:cubicBezTo>
                  <a:cubicBezTo>
                    <a:pt x="309" y="301"/>
                    <a:pt x="308" y="300"/>
                    <a:pt x="307" y="300"/>
                  </a:cubicBezTo>
                  <a:cubicBezTo>
                    <a:pt x="307" y="300"/>
                    <a:pt x="306" y="300"/>
                    <a:pt x="306" y="300"/>
                  </a:cubicBezTo>
                  <a:cubicBezTo>
                    <a:pt x="305" y="299"/>
                    <a:pt x="305" y="299"/>
                    <a:pt x="304" y="298"/>
                  </a:cubicBezTo>
                  <a:cubicBezTo>
                    <a:pt x="303" y="298"/>
                    <a:pt x="303" y="298"/>
                    <a:pt x="303" y="298"/>
                  </a:cubicBezTo>
                  <a:cubicBezTo>
                    <a:pt x="302" y="297"/>
                    <a:pt x="301" y="297"/>
                    <a:pt x="301" y="296"/>
                  </a:cubicBezTo>
                  <a:cubicBezTo>
                    <a:pt x="300" y="296"/>
                    <a:pt x="300" y="296"/>
                    <a:pt x="300" y="296"/>
                  </a:cubicBezTo>
                  <a:cubicBezTo>
                    <a:pt x="299" y="295"/>
                    <a:pt x="298" y="295"/>
                    <a:pt x="297" y="294"/>
                  </a:cubicBezTo>
                  <a:cubicBezTo>
                    <a:pt x="296" y="294"/>
                    <a:pt x="296" y="294"/>
                    <a:pt x="296" y="294"/>
                  </a:cubicBezTo>
                  <a:cubicBezTo>
                    <a:pt x="296" y="293"/>
                    <a:pt x="295" y="293"/>
                    <a:pt x="294" y="292"/>
                  </a:cubicBezTo>
                  <a:cubicBezTo>
                    <a:pt x="294" y="291"/>
                    <a:pt x="294" y="291"/>
                    <a:pt x="294" y="291"/>
                  </a:cubicBezTo>
                  <a:cubicBezTo>
                    <a:pt x="293" y="291"/>
                    <a:pt x="292" y="290"/>
                    <a:pt x="291" y="289"/>
                  </a:cubicBezTo>
                  <a:cubicBezTo>
                    <a:pt x="291" y="292"/>
                    <a:pt x="290" y="294"/>
                    <a:pt x="290" y="296"/>
                  </a:cubicBezTo>
                  <a:cubicBezTo>
                    <a:pt x="285" y="328"/>
                    <a:pt x="270" y="356"/>
                    <a:pt x="250" y="381"/>
                  </a:cubicBezTo>
                  <a:close/>
                </a:path>
              </a:pathLst>
            </a:custGeom>
            <a:solidFill>
              <a:srgbClr val="9E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6" name="Freeform 2031">
              <a:extLst>
                <a:ext uri="{FF2B5EF4-FFF2-40B4-BE49-F238E27FC236}">
                  <a16:creationId xmlns:a16="http://schemas.microsoft.com/office/drawing/2014/main" id="{E4FB2D0A-3F5B-47C4-B3BC-933156F44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176" y="2487613"/>
              <a:ext cx="252413" cy="74612"/>
            </a:xfrm>
            <a:custGeom>
              <a:avLst/>
              <a:gdLst>
                <a:gd name="T0" fmla="*/ 153814 w 576"/>
                <a:gd name="T1" fmla="*/ 38184 h 170"/>
                <a:gd name="T2" fmla="*/ 75373 w 576"/>
                <a:gd name="T3" fmla="*/ 30284 h 170"/>
                <a:gd name="T4" fmla="*/ 3068 w 576"/>
                <a:gd name="T5" fmla="*/ 2194 h 170"/>
                <a:gd name="T6" fmla="*/ 0 w 576"/>
                <a:gd name="T7" fmla="*/ 0 h 170"/>
                <a:gd name="T8" fmla="*/ 1753 w 576"/>
                <a:gd name="T9" fmla="*/ 13606 h 170"/>
                <a:gd name="T10" fmla="*/ 1753 w 576"/>
                <a:gd name="T11" fmla="*/ 14484 h 170"/>
                <a:gd name="T12" fmla="*/ 2629 w 576"/>
                <a:gd name="T13" fmla="*/ 19311 h 170"/>
                <a:gd name="T14" fmla="*/ 7011 w 576"/>
                <a:gd name="T15" fmla="*/ 27211 h 170"/>
                <a:gd name="T16" fmla="*/ 23664 w 576"/>
                <a:gd name="T17" fmla="*/ 33356 h 170"/>
                <a:gd name="T18" fmla="*/ 180107 w 576"/>
                <a:gd name="T19" fmla="*/ 64956 h 170"/>
                <a:gd name="T20" fmla="*/ 225682 w 576"/>
                <a:gd name="T21" fmla="*/ 70662 h 170"/>
                <a:gd name="T22" fmla="*/ 250660 w 576"/>
                <a:gd name="T23" fmla="*/ 50912 h 170"/>
                <a:gd name="T24" fmla="*/ 251098 w 576"/>
                <a:gd name="T25" fmla="*/ 48717 h 170"/>
                <a:gd name="T26" fmla="*/ 251537 w 576"/>
                <a:gd name="T27" fmla="*/ 46962 h 170"/>
                <a:gd name="T28" fmla="*/ 251537 w 576"/>
                <a:gd name="T29" fmla="*/ 46523 h 170"/>
                <a:gd name="T30" fmla="*/ 251975 w 576"/>
                <a:gd name="T31" fmla="*/ 44328 h 170"/>
                <a:gd name="T32" fmla="*/ 251975 w 576"/>
                <a:gd name="T33" fmla="*/ 44328 h 170"/>
                <a:gd name="T34" fmla="*/ 252413 w 576"/>
                <a:gd name="T35" fmla="*/ 42573 h 170"/>
                <a:gd name="T36" fmla="*/ 252413 w 576"/>
                <a:gd name="T37" fmla="*/ 42573 h 170"/>
                <a:gd name="T38" fmla="*/ 153814 w 576"/>
                <a:gd name="T39" fmla="*/ 38184 h 1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76" h="170">
                  <a:moveTo>
                    <a:pt x="351" y="87"/>
                  </a:moveTo>
                  <a:cubicBezTo>
                    <a:pt x="291" y="84"/>
                    <a:pt x="231" y="79"/>
                    <a:pt x="172" y="69"/>
                  </a:cubicBezTo>
                  <a:cubicBezTo>
                    <a:pt x="114" y="58"/>
                    <a:pt x="55" y="39"/>
                    <a:pt x="7" y="5"/>
                  </a:cubicBezTo>
                  <a:cubicBezTo>
                    <a:pt x="4" y="4"/>
                    <a:pt x="2" y="2"/>
                    <a:pt x="0" y="0"/>
                  </a:cubicBezTo>
                  <a:cubicBezTo>
                    <a:pt x="1" y="11"/>
                    <a:pt x="3" y="21"/>
                    <a:pt x="4" y="31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5" y="37"/>
                    <a:pt x="5" y="41"/>
                    <a:pt x="6" y="44"/>
                  </a:cubicBezTo>
                  <a:cubicBezTo>
                    <a:pt x="7" y="52"/>
                    <a:pt x="8" y="59"/>
                    <a:pt x="16" y="62"/>
                  </a:cubicBezTo>
                  <a:cubicBezTo>
                    <a:pt x="29" y="67"/>
                    <a:pt x="41" y="73"/>
                    <a:pt x="54" y="76"/>
                  </a:cubicBezTo>
                  <a:cubicBezTo>
                    <a:pt x="172" y="104"/>
                    <a:pt x="291" y="125"/>
                    <a:pt x="411" y="148"/>
                  </a:cubicBezTo>
                  <a:cubicBezTo>
                    <a:pt x="445" y="154"/>
                    <a:pt x="481" y="156"/>
                    <a:pt x="515" y="161"/>
                  </a:cubicBezTo>
                  <a:cubicBezTo>
                    <a:pt x="568" y="170"/>
                    <a:pt x="568" y="170"/>
                    <a:pt x="572" y="116"/>
                  </a:cubicBezTo>
                  <a:cubicBezTo>
                    <a:pt x="573" y="114"/>
                    <a:pt x="573" y="112"/>
                    <a:pt x="573" y="111"/>
                  </a:cubicBezTo>
                  <a:cubicBezTo>
                    <a:pt x="573" y="109"/>
                    <a:pt x="573" y="108"/>
                    <a:pt x="574" y="107"/>
                  </a:cubicBezTo>
                  <a:cubicBezTo>
                    <a:pt x="574" y="107"/>
                    <a:pt x="574" y="106"/>
                    <a:pt x="574" y="106"/>
                  </a:cubicBezTo>
                  <a:cubicBezTo>
                    <a:pt x="574" y="104"/>
                    <a:pt x="574" y="103"/>
                    <a:pt x="575" y="101"/>
                  </a:cubicBezTo>
                  <a:cubicBezTo>
                    <a:pt x="575" y="101"/>
                    <a:pt x="575" y="101"/>
                    <a:pt x="575" y="101"/>
                  </a:cubicBezTo>
                  <a:cubicBezTo>
                    <a:pt x="575" y="99"/>
                    <a:pt x="576" y="98"/>
                    <a:pt x="576" y="97"/>
                  </a:cubicBezTo>
                  <a:cubicBezTo>
                    <a:pt x="576" y="97"/>
                    <a:pt x="576" y="97"/>
                    <a:pt x="576" y="97"/>
                  </a:cubicBezTo>
                  <a:cubicBezTo>
                    <a:pt x="501" y="96"/>
                    <a:pt x="426" y="91"/>
                    <a:pt x="351" y="87"/>
                  </a:cubicBezTo>
                  <a:close/>
                </a:path>
              </a:pathLst>
            </a:custGeom>
            <a:solidFill>
              <a:srgbClr val="9E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7" name="Freeform 2032">
              <a:extLst>
                <a:ext uri="{FF2B5EF4-FFF2-40B4-BE49-F238E27FC236}">
                  <a16:creationId xmlns:a16="http://schemas.microsoft.com/office/drawing/2014/main" id="{E2B70E88-CA0B-4AE4-84CE-394D0BEE9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2036763"/>
              <a:ext cx="695325" cy="738187"/>
            </a:xfrm>
            <a:custGeom>
              <a:avLst/>
              <a:gdLst>
                <a:gd name="T0" fmla="*/ 678655 w 1585"/>
                <a:gd name="T1" fmla="*/ 270068 h 1681"/>
                <a:gd name="T2" fmla="*/ 589162 w 1585"/>
                <a:gd name="T3" fmla="*/ 20200 h 1681"/>
                <a:gd name="T4" fmla="*/ 361043 w 1585"/>
                <a:gd name="T5" fmla="*/ 157650 h 1681"/>
                <a:gd name="T6" fmla="*/ 5264 w 1585"/>
                <a:gd name="T7" fmla="*/ 294221 h 1681"/>
                <a:gd name="T8" fmla="*/ 78526 w 1585"/>
                <a:gd name="T9" fmla="*/ 735991 h 1681"/>
                <a:gd name="T10" fmla="*/ 675145 w 1585"/>
                <a:gd name="T11" fmla="*/ 483488 h 1681"/>
                <a:gd name="T12" fmla="*/ 486508 w 1585"/>
                <a:gd name="T13" fmla="*/ 167750 h 1681"/>
                <a:gd name="T14" fmla="*/ 641805 w 1585"/>
                <a:gd name="T15" fmla="*/ 258651 h 1681"/>
                <a:gd name="T16" fmla="*/ 602761 w 1585"/>
                <a:gd name="T17" fmla="*/ 189267 h 1681"/>
                <a:gd name="T18" fmla="*/ 560647 w 1585"/>
                <a:gd name="T19" fmla="*/ 379852 h 1681"/>
                <a:gd name="T20" fmla="*/ 512830 w 1585"/>
                <a:gd name="T21" fmla="*/ 310908 h 1681"/>
                <a:gd name="T22" fmla="*/ 467644 w 1585"/>
                <a:gd name="T23" fmla="*/ 286316 h 1681"/>
                <a:gd name="T24" fmla="*/ 498791 w 1585"/>
                <a:gd name="T25" fmla="*/ 161602 h 1681"/>
                <a:gd name="T26" fmla="*/ 451413 w 1585"/>
                <a:gd name="T27" fmla="*/ 246355 h 1681"/>
                <a:gd name="T28" fmla="*/ 459309 w 1585"/>
                <a:gd name="T29" fmla="*/ 206394 h 1681"/>
                <a:gd name="T30" fmla="*/ 415440 w 1585"/>
                <a:gd name="T31" fmla="*/ 221324 h 1681"/>
                <a:gd name="T32" fmla="*/ 273304 w 1585"/>
                <a:gd name="T33" fmla="*/ 263481 h 1681"/>
                <a:gd name="T34" fmla="*/ 263653 w 1585"/>
                <a:gd name="T35" fmla="*/ 270068 h 1681"/>
                <a:gd name="T36" fmla="*/ 535642 w 1585"/>
                <a:gd name="T37" fmla="*/ 352187 h 1681"/>
                <a:gd name="T38" fmla="*/ 534764 w 1585"/>
                <a:gd name="T39" fmla="*/ 284560 h 1681"/>
                <a:gd name="T40" fmla="*/ 540028 w 1585"/>
                <a:gd name="T41" fmla="*/ 278851 h 1681"/>
                <a:gd name="T42" fmla="*/ 545731 w 1585"/>
                <a:gd name="T43" fmla="*/ 274021 h 1681"/>
                <a:gd name="T44" fmla="*/ 575124 w 1585"/>
                <a:gd name="T45" fmla="*/ 277095 h 1681"/>
                <a:gd name="T46" fmla="*/ 553628 w 1585"/>
                <a:gd name="T47" fmla="*/ 368874 h 1681"/>
                <a:gd name="T48" fmla="*/ 555821 w 1585"/>
                <a:gd name="T49" fmla="*/ 402687 h 1681"/>
                <a:gd name="T50" fmla="*/ 560647 w 1585"/>
                <a:gd name="T51" fmla="*/ 405322 h 1681"/>
                <a:gd name="T52" fmla="*/ 566350 w 1585"/>
                <a:gd name="T53" fmla="*/ 407518 h 1681"/>
                <a:gd name="T54" fmla="*/ 571614 w 1585"/>
                <a:gd name="T55" fmla="*/ 408396 h 1681"/>
                <a:gd name="T56" fmla="*/ 577756 w 1585"/>
                <a:gd name="T57" fmla="*/ 407957 h 1681"/>
                <a:gd name="T58" fmla="*/ 583020 w 1585"/>
                <a:gd name="T59" fmla="*/ 406640 h 1681"/>
                <a:gd name="T60" fmla="*/ 587846 w 1585"/>
                <a:gd name="T61" fmla="*/ 404444 h 1681"/>
                <a:gd name="T62" fmla="*/ 592671 w 1585"/>
                <a:gd name="T63" fmla="*/ 400931 h 1681"/>
                <a:gd name="T64" fmla="*/ 596620 w 1585"/>
                <a:gd name="T65" fmla="*/ 396100 h 1681"/>
                <a:gd name="T66" fmla="*/ 683919 w 1585"/>
                <a:gd name="T67" fmla="*/ 424205 h 1681"/>
                <a:gd name="T68" fmla="*/ 434743 w 1585"/>
                <a:gd name="T69" fmla="*/ 498419 h 1681"/>
                <a:gd name="T70" fmla="*/ 433427 w 1585"/>
                <a:gd name="T71" fmla="*/ 494028 h 1681"/>
                <a:gd name="T72" fmla="*/ 431672 w 1585"/>
                <a:gd name="T73" fmla="*/ 490515 h 1681"/>
                <a:gd name="T74" fmla="*/ 428601 w 1585"/>
                <a:gd name="T75" fmla="*/ 487880 h 1681"/>
                <a:gd name="T76" fmla="*/ 355778 w 1585"/>
                <a:gd name="T77" fmla="*/ 477780 h 1681"/>
                <a:gd name="T78" fmla="*/ 332528 w 1585"/>
                <a:gd name="T79" fmla="*/ 501493 h 1681"/>
                <a:gd name="T80" fmla="*/ 83351 w 1585"/>
                <a:gd name="T81" fmla="*/ 464166 h 1681"/>
                <a:gd name="T82" fmla="*/ 425091 w 1585"/>
                <a:gd name="T83" fmla="*/ 538380 h 1681"/>
                <a:gd name="T84" fmla="*/ 343495 w 1585"/>
                <a:gd name="T85" fmla="*/ 549798 h 1681"/>
                <a:gd name="T86" fmla="*/ 425530 w 1585"/>
                <a:gd name="T87" fmla="*/ 527402 h 1681"/>
                <a:gd name="T88" fmla="*/ 69313 w 1585"/>
                <a:gd name="T89" fmla="*/ 726769 h 1681"/>
                <a:gd name="T90" fmla="*/ 12283 w 1585"/>
                <a:gd name="T91" fmla="*/ 308273 h 1681"/>
                <a:gd name="T92" fmla="*/ 663739 w 1585"/>
                <a:gd name="T93" fmla="*/ 491832 h 1681"/>
                <a:gd name="T94" fmla="*/ 98705 w 1585"/>
                <a:gd name="T95" fmla="*/ 727648 h 1681"/>
                <a:gd name="T96" fmla="*/ 97389 w 1585"/>
                <a:gd name="T97" fmla="*/ 506323 h 1681"/>
                <a:gd name="T98" fmla="*/ 356217 w 1585"/>
                <a:gd name="T99" fmla="*/ 571755 h 1681"/>
                <a:gd name="T100" fmla="*/ 477296 w 1585"/>
                <a:gd name="T101" fmla="*/ 514667 h 1681"/>
                <a:gd name="T102" fmla="*/ 507127 w 1585"/>
                <a:gd name="T103" fmla="*/ 507641 h 1681"/>
                <a:gd name="T104" fmla="*/ 537396 w 1585"/>
                <a:gd name="T105" fmla="*/ 501493 h 1681"/>
                <a:gd name="T106" fmla="*/ 565911 w 1585"/>
                <a:gd name="T107" fmla="*/ 496223 h 1681"/>
                <a:gd name="T108" fmla="*/ 663739 w 1585"/>
                <a:gd name="T109" fmla="*/ 491832 h 16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585" h="1681">
                  <a:moveTo>
                    <a:pt x="1539" y="1101"/>
                  </a:moveTo>
                  <a:cubicBezTo>
                    <a:pt x="1541" y="1090"/>
                    <a:pt x="1542" y="1080"/>
                    <a:pt x="1556" y="1076"/>
                  </a:cubicBezTo>
                  <a:cubicBezTo>
                    <a:pt x="1575" y="1071"/>
                    <a:pt x="1581" y="1056"/>
                    <a:pt x="1580" y="1037"/>
                  </a:cubicBezTo>
                  <a:cubicBezTo>
                    <a:pt x="1579" y="1017"/>
                    <a:pt x="1581" y="998"/>
                    <a:pt x="1581" y="978"/>
                  </a:cubicBezTo>
                  <a:cubicBezTo>
                    <a:pt x="1582" y="884"/>
                    <a:pt x="1578" y="789"/>
                    <a:pt x="1585" y="694"/>
                  </a:cubicBezTo>
                  <a:cubicBezTo>
                    <a:pt x="1585" y="684"/>
                    <a:pt x="1584" y="672"/>
                    <a:pt x="1583" y="662"/>
                  </a:cubicBezTo>
                  <a:cubicBezTo>
                    <a:pt x="1580" y="640"/>
                    <a:pt x="1569" y="621"/>
                    <a:pt x="1547" y="615"/>
                  </a:cubicBezTo>
                  <a:cubicBezTo>
                    <a:pt x="1525" y="609"/>
                    <a:pt x="1520" y="593"/>
                    <a:pt x="1515" y="576"/>
                  </a:cubicBezTo>
                  <a:cubicBezTo>
                    <a:pt x="1508" y="547"/>
                    <a:pt x="1504" y="518"/>
                    <a:pt x="1495" y="491"/>
                  </a:cubicBezTo>
                  <a:cubicBezTo>
                    <a:pt x="1476" y="434"/>
                    <a:pt x="1457" y="378"/>
                    <a:pt x="1435" y="323"/>
                  </a:cubicBezTo>
                  <a:cubicBezTo>
                    <a:pt x="1418" y="280"/>
                    <a:pt x="1394" y="251"/>
                    <a:pt x="1346" y="248"/>
                  </a:cubicBezTo>
                  <a:cubicBezTo>
                    <a:pt x="1343" y="247"/>
                    <a:pt x="1342" y="245"/>
                    <a:pt x="1343" y="239"/>
                  </a:cubicBezTo>
                  <a:cubicBezTo>
                    <a:pt x="1371" y="216"/>
                    <a:pt x="1386" y="185"/>
                    <a:pt x="1386" y="144"/>
                  </a:cubicBezTo>
                  <a:cubicBezTo>
                    <a:pt x="1386" y="102"/>
                    <a:pt x="1375" y="67"/>
                    <a:pt x="1343" y="46"/>
                  </a:cubicBezTo>
                  <a:cubicBezTo>
                    <a:pt x="1277" y="0"/>
                    <a:pt x="1191" y="16"/>
                    <a:pt x="1152" y="76"/>
                  </a:cubicBezTo>
                  <a:cubicBezTo>
                    <a:pt x="1107" y="130"/>
                    <a:pt x="1129" y="222"/>
                    <a:pt x="1196" y="256"/>
                  </a:cubicBezTo>
                  <a:cubicBezTo>
                    <a:pt x="1147" y="261"/>
                    <a:pt x="1126" y="291"/>
                    <a:pt x="1111" y="328"/>
                  </a:cubicBezTo>
                  <a:cubicBezTo>
                    <a:pt x="1105" y="344"/>
                    <a:pt x="1099" y="360"/>
                    <a:pt x="1092" y="375"/>
                  </a:cubicBezTo>
                  <a:cubicBezTo>
                    <a:pt x="1085" y="389"/>
                    <a:pt x="1083" y="406"/>
                    <a:pt x="1068" y="416"/>
                  </a:cubicBezTo>
                  <a:cubicBezTo>
                    <a:pt x="1044" y="392"/>
                    <a:pt x="1015" y="379"/>
                    <a:pt x="983" y="375"/>
                  </a:cubicBezTo>
                  <a:cubicBezTo>
                    <a:pt x="930" y="368"/>
                    <a:pt x="877" y="361"/>
                    <a:pt x="823" y="359"/>
                  </a:cubicBezTo>
                  <a:cubicBezTo>
                    <a:pt x="735" y="357"/>
                    <a:pt x="647" y="352"/>
                    <a:pt x="559" y="372"/>
                  </a:cubicBezTo>
                  <a:cubicBezTo>
                    <a:pt x="509" y="383"/>
                    <a:pt x="475" y="407"/>
                    <a:pt x="453" y="452"/>
                  </a:cubicBezTo>
                  <a:cubicBezTo>
                    <a:pt x="441" y="477"/>
                    <a:pt x="442" y="504"/>
                    <a:pt x="440" y="530"/>
                  </a:cubicBezTo>
                  <a:cubicBezTo>
                    <a:pt x="438" y="549"/>
                    <a:pt x="440" y="573"/>
                    <a:pt x="430" y="586"/>
                  </a:cubicBezTo>
                  <a:cubicBezTo>
                    <a:pt x="418" y="600"/>
                    <a:pt x="389" y="591"/>
                    <a:pt x="370" y="593"/>
                  </a:cubicBezTo>
                  <a:cubicBezTo>
                    <a:pt x="362" y="594"/>
                    <a:pt x="142" y="595"/>
                    <a:pt x="53" y="625"/>
                  </a:cubicBezTo>
                  <a:cubicBezTo>
                    <a:pt x="28" y="632"/>
                    <a:pt x="19" y="649"/>
                    <a:pt x="12" y="670"/>
                  </a:cubicBezTo>
                  <a:cubicBezTo>
                    <a:pt x="8" y="681"/>
                    <a:pt x="7" y="693"/>
                    <a:pt x="6" y="706"/>
                  </a:cubicBezTo>
                  <a:cubicBezTo>
                    <a:pt x="0" y="794"/>
                    <a:pt x="14" y="883"/>
                    <a:pt x="15" y="971"/>
                  </a:cubicBezTo>
                  <a:cubicBezTo>
                    <a:pt x="15" y="973"/>
                    <a:pt x="16" y="974"/>
                    <a:pt x="16" y="975"/>
                  </a:cubicBezTo>
                  <a:cubicBezTo>
                    <a:pt x="27" y="1062"/>
                    <a:pt x="39" y="1149"/>
                    <a:pt x="49" y="1235"/>
                  </a:cubicBezTo>
                  <a:cubicBezTo>
                    <a:pt x="64" y="1353"/>
                    <a:pt x="67" y="1470"/>
                    <a:pt x="78" y="1588"/>
                  </a:cubicBezTo>
                  <a:cubicBezTo>
                    <a:pt x="80" y="1607"/>
                    <a:pt x="85" y="1626"/>
                    <a:pt x="89" y="1645"/>
                  </a:cubicBezTo>
                  <a:cubicBezTo>
                    <a:pt x="91" y="1655"/>
                    <a:pt x="101" y="1676"/>
                    <a:pt x="179" y="1676"/>
                  </a:cubicBezTo>
                  <a:cubicBezTo>
                    <a:pt x="226" y="1672"/>
                    <a:pt x="725" y="1662"/>
                    <a:pt x="779" y="1666"/>
                  </a:cubicBezTo>
                  <a:cubicBezTo>
                    <a:pt x="846" y="1671"/>
                    <a:pt x="1041" y="1666"/>
                    <a:pt x="1071" y="1666"/>
                  </a:cubicBezTo>
                  <a:cubicBezTo>
                    <a:pt x="1170" y="1666"/>
                    <a:pt x="1409" y="1679"/>
                    <a:pt x="1431" y="1680"/>
                  </a:cubicBezTo>
                  <a:cubicBezTo>
                    <a:pt x="1473" y="1681"/>
                    <a:pt x="1491" y="1670"/>
                    <a:pt x="1496" y="1628"/>
                  </a:cubicBezTo>
                  <a:cubicBezTo>
                    <a:pt x="1499" y="1601"/>
                    <a:pt x="1502" y="1575"/>
                    <a:pt x="1503" y="1548"/>
                  </a:cubicBezTo>
                  <a:cubicBezTo>
                    <a:pt x="1506" y="1441"/>
                    <a:pt x="1518" y="1335"/>
                    <a:pt x="1526" y="1228"/>
                  </a:cubicBezTo>
                  <a:cubicBezTo>
                    <a:pt x="1530" y="1186"/>
                    <a:pt x="1535" y="1143"/>
                    <a:pt x="1539" y="1101"/>
                  </a:cubicBezTo>
                  <a:close/>
                  <a:moveTo>
                    <a:pt x="1153" y="148"/>
                  </a:moveTo>
                  <a:cubicBezTo>
                    <a:pt x="1154" y="85"/>
                    <a:pt x="1201" y="39"/>
                    <a:pt x="1258" y="40"/>
                  </a:cubicBezTo>
                  <a:cubicBezTo>
                    <a:pt x="1332" y="41"/>
                    <a:pt x="1367" y="89"/>
                    <a:pt x="1363" y="147"/>
                  </a:cubicBezTo>
                  <a:cubicBezTo>
                    <a:pt x="1363" y="202"/>
                    <a:pt x="1321" y="253"/>
                    <a:pt x="1272" y="251"/>
                  </a:cubicBezTo>
                  <a:cubicBezTo>
                    <a:pt x="1185" y="249"/>
                    <a:pt x="1153" y="212"/>
                    <a:pt x="1153" y="148"/>
                  </a:cubicBezTo>
                  <a:close/>
                  <a:moveTo>
                    <a:pt x="1074" y="458"/>
                  </a:moveTo>
                  <a:cubicBezTo>
                    <a:pt x="1087" y="433"/>
                    <a:pt x="1099" y="407"/>
                    <a:pt x="1109" y="382"/>
                  </a:cubicBezTo>
                  <a:cubicBezTo>
                    <a:pt x="1114" y="368"/>
                    <a:pt x="1121" y="355"/>
                    <a:pt x="1128" y="342"/>
                  </a:cubicBezTo>
                  <a:cubicBezTo>
                    <a:pt x="1158" y="282"/>
                    <a:pt x="1188" y="264"/>
                    <a:pt x="1254" y="270"/>
                  </a:cubicBezTo>
                  <a:cubicBezTo>
                    <a:pt x="1284" y="272"/>
                    <a:pt x="1314" y="262"/>
                    <a:pt x="1345" y="269"/>
                  </a:cubicBezTo>
                  <a:cubicBezTo>
                    <a:pt x="1377" y="275"/>
                    <a:pt x="1395" y="291"/>
                    <a:pt x="1409" y="321"/>
                  </a:cubicBezTo>
                  <a:cubicBezTo>
                    <a:pt x="1440" y="391"/>
                    <a:pt x="1462" y="464"/>
                    <a:pt x="1484" y="537"/>
                  </a:cubicBezTo>
                  <a:cubicBezTo>
                    <a:pt x="1490" y="557"/>
                    <a:pt x="1496" y="579"/>
                    <a:pt x="1493" y="600"/>
                  </a:cubicBezTo>
                  <a:cubicBezTo>
                    <a:pt x="1478" y="605"/>
                    <a:pt x="1470" y="597"/>
                    <a:pt x="1463" y="589"/>
                  </a:cubicBezTo>
                  <a:cubicBezTo>
                    <a:pt x="1445" y="569"/>
                    <a:pt x="1427" y="549"/>
                    <a:pt x="1409" y="530"/>
                  </a:cubicBezTo>
                  <a:cubicBezTo>
                    <a:pt x="1401" y="522"/>
                    <a:pt x="1400" y="512"/>
                    <a:pt x="1400" y="503"/>
                  </a:cubicBezTo>
                  <a:cubicBezTo>
                    <a:pt x="1398" y="474"/>
                    <a:pt x="1397" y="445"/>
                    <a:pt x="1395" y="415"/>
                  </a:cubicBezTo>
                  <a:cubicBezTo>
                    <a:pt x="1395" y="405"/>
                    <a:pt x="1393" y="394"/>
                    <a:pt x="1391" y="383"/>
                  </a:cubicBezTo>
                  <a:cubicBezTo>
                    <a:pt x="1391" y="379"/>
                    <a:pt x="1388" y="376"/>
                    <a:pt x="1384" y="377"/>
                  </a:cubicBezTo>
                  <a:cubicBezTo>
                    <a:pt x="1381" y="378"/>
                    <a:pt x="1376" y="381"/>
                    <a:pt x="1376" y="384"/>
                  </a:cubicBezTo>
                  <a:cubicBezTo>
                    <a:pt x="1375" y="399"/>
                    <a:pt x="1374" y="415"/>
                    <a:pt x="1374" y="431"/>
                  </a:cubicBezTo>
                  <a:cubicBezTo>
                    <a:pt x="1375" y="456"/>
                    <a:pt x="1376" y="482"/>
                    <a:pt x="1373" y="507"/>
                  </a:cubicBezTo>
                  <a:cubicBezTo>
                    <a:pt x="1371" y="521"/>
                    <a:pt x="1376" y="530"/>
                    <a:pt x="1387" y="538"/>
                  </a:cubicBezTo>
                  <a:cubicBezTo>
                    <a:pt x="1409" y="554"/>
                    <a:pt x="1425" y="575"/>
                    <a:pt x="1443" y="595"/>
                  </a:cubicBezTo>
                  <a:cubicBezTo>
                    <a:pt x="1462" y="617"/>
                    <a:pt x="1464" y="641"/>
                    <a:pt x="1456" y="666"/>
                  </a:cubicBezTo>
                  <a:cubicBezTo>
                    <a:pt x="1429" y="746"/>
                    <a:pt x="1389" y="820"/>
                    <a:pt x="1344" y="891"/>
                  </a:cubicBezTo>
                  <a:cubicBezTo>
                    <a:pt x="1334" y="907"/>
                    <a:pt x="1313" y="911"/>
                    <a:pt x="1296" y="904"/>
                  </a:cubicBezTo>
                  <a:cubicBezTo>
                    <a:pt x="1278" y="896"/>
                    <a:pt x="1274" y="882"/>
                    <a:pt x="1278" y="865"/>
                  </a:cubicBezTo>
                  <a:cubicBezTo>
                    <a:pt x="1287" y="825"/>
                    <a:pt x="1305" y="787"/>
                    <a:pt x="1320" y="749"/>
                  </a:cubicBezTo>
                  <a:cubicBezTo>
                    <a:pt x="1331" y="719"/>
                    <a:pt x="1345" y="691"/>
                    <a:pt x="1358" y="662"/>
                  </a:cubicBezTo>
                  <a:cubicBezTo>
                    <a:pt x="1368" y="639"/>
                    <a:pt x="1367" y="636"/>
                    <a:pt x="1347" y="624"/>
                  </a:cubicBezTo>
                  <a:cubicBezTo>
                    <a:pt x="1332" y="616"/>
                    <a:pt x="1317" y="607"/>
                    <a:pt x="1302" y="599"/>
                  </a:cubicBezTo>
                  <a:cubicBezTo>
                    <a:pt x="1268" y="581"/>
                    <a:pt x="1250" y="584"/>
                    <a:pt x="1221" y="611"/>
                  </a:cubicBezTo>
                  <a:cubicBezTo>
                    <a:pt x="1203" y="628"/>
                    <a:pt x="1191" y="650"/>
                    <a:pt x="1175" y="668"/>
                  </a:cubicBezTo>
                  <a:cubicBezTo>
                    <a:pt x="1164" y="679"/>
                    <a:pt x="1164" y="693"/>
                    <a:pt x="1169" y="708"/>
                  </a:cubicBezTo>
                  <a:cubicBezTo>
                    <a:pt x="1182" y="745"/>
                    <a:pt x="1192" y="783"/>
                    <a:pt x="1204" y="820"/>
                  </a:cubicBezTo>
                  <a:cubicBezTo>
                    <a:pt x="1209" y="836"/>
                    <a:pt x="1211" y="853"/>
                    <a:pt x="1210" y="870"/>
                  </a:cubicBezTo>
                  <a:cubicBezTo>
                    <a:pt x="1209" y="884"/>
                    <a:pt x="1202" y="892"/>
                    <a:pt x="1188" y="896"/>
                  </a:cubicBezTo>
                  <a:cubicBezTo>
                    <a:pt x="1174" y="900"/>
                    <a:pt x="1164" y="894"/>
                    <a:pt x="1157" y="883"/>
                  </a:cubicBezTo>
                  <a:cubicBezTo>
                    <a:pt x="1149" y="872"/>
                    <a:pt x="1144" y="860"/>
                    <a:pt x="1138" y="848"/>
                  </a:cubicBezTo>
                  <a:cubicBezTo>
                    <a:pt x="1115" y="796"/>
                    <a:pt x="1093" y="743"/>
                    <a:pt x="1065" y="693"/>
                  </a:cubicBezTo>
                  <a:cubicBezTo>
                    <a:pt x="1057" y="679"/>
                    <a:pt x="1058" y="667"/>
                    <a:pt x="1066" y="652"/>
                  </a:cubicBezTo>
                  <a:cubicBezTo>
                    <a:pt x="1076" y="632"/>
                    <a:pt x="1095" y="620"/>
                    <a:pt x="1108" y="602"/>
                  </a:cubicBezTo>
                  <a:cubicBezTo>
                    <a:pt x="1118" y="589"/>
                    <a:pt x="1130" y="577"/>
                    <a:pt x="1142" y="564"/>
                  </a:cubicBezTo>
                  <a:cubicBezTo>
                    <a:pt x="1154" y="551"/>
                    <a:pt x="1160" y="536"/>
                    <a:pt x="1158" y="518"/>
                  </a:cubicBezTo>
                  <a:cubicBezTo>
                    <a:pt x="1154" y="471"/>
                    <a:pt x="1152" y="423"/>
                    <a:pt x="1158" y="376"/>
                  </a:cubicBezTo>
                  <a:cubicBezTo>
                    <a:pt x="1158" y="374"/>
                    <a:pt x="1158" y="371"/>
                    <a:pt x="1158" y="369"/>
                  </a:cubicBezTo>
                  <a:cubicBezTo>
                    <a:pt x="1157" y="362"/>
                    <a:pt x="1154" y="356"/>
                    <a:pt x="1147" y="356"/>
                  </a:cubicBezTo>
                  <a:cubicBezTo>
                    <a:pt x="1140" y="356"/>
                    <a:pt x="1137" y="361"/>
                    <a:pt x="1137" y="368"/>
                  </a:cubicBezTo>
                  <a:cubicBezTo>
                    <a:pt x="1135" y="389"/>
                    <a:pt x="1133" y="409"/>
                    <a:pt x="1132" y="430"/>
                  </a:cubicBezTo>
                  <a:cubicBezTo>
                    <a:pt x="1132" y="432"/>
                    <a:pt x="1132" y="435"/>
                    <a:pt x="1131" y="437"/>
                  </a:cubicBezTo>
                  <a:cubicBezTo>
                    <a:pt x="1131" y="453"/>
                    <a:pt x="1133" y="482"/>
                    <a:pt x="1136" y="498"/>
                  </a:cubicBezTo>
                  <a:cubicBezTo>
                    <a:pt x="1143" y="540"/>
                    <a:pt x="1118" y="559"/>
                    <a:pt x="1094" y="590"/>
                  </a:cubicBezTo>
                  <a:cubicBezTo>
                    <a:pt x="1088" y="597"/>
                    <a:pt x="1081" y="606"/>
                    <a:pt x="1071" y="607"/>
                  </a:cubicBezTo>
                  <a:cubicBezTo>
                    <a:pt x="1057" y="609"/>
                    <a:pt x="1040" y="614"/>
                    <a:pt x="1030" y="602"/>
                  </a:cubicBezTo>
                  <a:cubicBezTo>
                    <a:pt x="1020" y="591"/>
                    <a:pt x="1024" y="574"/>
                    <a:pt x="1029" y="561"/>
                  </a:cubicBezTo>
                  <a:cubicBezTo>
                    <a:pt x="1043" y="526"/>
                    <a:pt x="1057" y="491"/>
                    <a:pt x="1074" y="458"/>
                  </a:cubicBezTo>
                  <a:close/>
                  <a:moveTo>
                    <a:pt x="460" y="521"/>
                  </a:moveTo>
                  <a:cubicBezTo>
                    <a:pt x="466" y="460"/>
                    <a:pt x="494" y="413"/>
                    <a:pt x="553" y="395"/>
                  </a:cubicBezTo>
                  <a:cubicBezTo>
                    <a:pt x="593" y="382"/>
                    <a:pt x="648" y="376"/>
                    <a:pt x="769" y="376"/>
                  </a:cubicBezTo>
                  <a:cubicBezTo>
                    <a:pt x="834" y="374"/>
                    <a:pt x="972" y="385"/>
                    <a:pt x="1025" y="412"/>
                  </a:cubicBezTo>
                  <a:cubicBezTo>
                    <a:pt x="1050" y="428"/>
                    <a:pt x="1056" y="446"/>
                    <a:pt x="1047" y="470"/>
                  </a:cubicBezTo>
                  <a:cubicBezTo>
                    <a:pt x="1047" y="470"/>
                    <a:pt x="1047" y="470"/>
                    <a:pt x="1047" y="470"/>
                  </a:cubicBezTo>
                  <a:cubicBezTo>
                    <a:pt x="1047" y="471"/>
                    <a:pt x="1046" y="473"/>
                    <a:pt x="1046" y="474"/>
                  </a:cubicBezTo>
                  <a:cubicBezTo>
                    <a:pt x="1046" y="474"/>
                    <a:pt x="1046" y="474"/>
                    <a:pt x="1046" y="474"/>
                  </a:cubicBezTo>
                  <a:cubicBezTo>
                    <a:pt x="1045" y="475"/>
                    <a:pt x="1045" y="476"/>
                    <a:pt x="1044" y="477"/>
                  </a:cubicBezTo>
                  <a:cubicBezTo>
                    <a:pt x="1044" y="478"/>
                    <a:pt x="1044" y="478"/>
                    <a:pt x="1044" y="478"/>
                  </a:cubicBezTo>
                  <a:cubicBezTo>
                    <a:pt x="1043" y="479"/>
                    <a:pt x="1043" y="481"/>
                    <a:pt x="1042" y="482"/>
                  </a:cubicBezTo>
                  <a:cubicBezTo>
                    <a:pt x="1034" y="499"/>
                    <a:pt x="1024" y="516"/>
                    <a:pt x="1012" y="538"/>
                  </a:cubicBezTo>
                  <a:cubicBezTo>
                    <a:pt x="995" y="510"/>
                    <a:pt x="971" y="506"/>
                    <a:pt x="947" y="504"/>
                  </a:cubicBezTo>
                  <a:cubicBezTo>
                    <a:pt x="871" y="497"/>
                    <a:pt x="794" y="492"/>
                    <a:pt x="718" y="493"/>
                  </a:cubicBezTo>
                  <a:cubicBezTo>
                    <a:pt x="686" y="494"/>
                    <a:pt x="653" y="502"/>
                    <a:pt x="622" y="511"/>
                  </a:cubicBezTo>
                  <a:cubicBezTo>
                    <a:pt x="594" y="519"/>
                    <a:pt x="583" y="550"/>
                    <a:pt x="577" y="575"/>
                  </a:cubicBezTo>
                  <a:cubicBezTo>
                    <a:pt x="573" y="604"/>
                    <a:pt x="528" y="593"/>
                    <a:pt x="527" y="593"/>
                  </a:cubicBezTo>
                  <a:cubicBezTo>
                    <a:pt x="458" y="589"/>
                    <a:pt x="454" y="590"/>
                    <a:pt x="460" y="521"/>
                  </a:cubicBezTo>
                  <a:close/>
                  <a:moveTo>
                    <a:pt x="971" y="603"/>
                  </a:moveTo>
                  <a:cubicBezTo>
                    <a:pt x="918" y="601"/>
                    <a:pt x="682" y="597"/>
                    <a:pt x="623" y="600"/>
                  </a:cubicBezTo>
                  <a:cubicBezTo>
                    <a:pt x="602" y="601"/>
                    <a:pt x="595" y="591"/>
                    <a:pt x="600" y="570"/>
                  </a:cubicBezTo>
                  <a:cubicBezTo>
                    <a:pt x="605" y="552"/>
                    <a:pt x="615" y="540"/>
                    <a:pt x="634" y="532"/>
                  </a:cubicBezTo>
                  <a:cubicBezTo>
                    <a:pt x="690" y="507"/>
                    <a:pt x="748" y="511"/>
                    <a:pt x="806" y="513"/>
                  </a:cubicBezTo>
                  <a:cubicBezTo>
                    <a:pt x="852" y="515"/>
                    <a:pt x="898" y="522"/>
                    <a:pt x="944" y="527"/>
                  </a:cubicBezTo>
                  <a:cubicBezTo>
                    <a:pt x="963" y="528"/>
                    <a:pt x="979" y="537"/>
                    <a:pt x="987" y="555"/>
                  </a:cubicBezTo>
                  <a:cubicBezTo>
                    <a:pt x="1002" y="591"/>
                    <a:pt x="1009" y="605"/>
                    <a:pt x="971" y="603"/>
                  </a:cubicBezTo>
                  <a:close/>
                  <a:moveTo>
                    <a:pt x="601" y="615"/>
                  </a:moveTo>
                  <a:cubicBezTo>
                    <a:pt x="774" y="620"/>
                    <a:pt x="1001" y="619"/>
                    <a:pt x="1045" y="632"/>
                  </a:cubicBezTo>
                  <a:cubicBezTo>
                    <a:pt x="1048" y="642"/>
                    <a:pt x="1038" y="650"/>
                    <a:pt x="1034" y="657"/>
                  </a:cubicBezTo>
                  <a:cubicBezTo>
                    <a:pt x="1029" y="666"/>
                    <a:pt x="1028" y="676"/>
                    <a:pt x="1033" y="685"/>
                  </a:cubicBezTo>
                  <a:cubicBezTo>
                    <a:pt x="1072" y="750"/>
                    <a:pt x="1099" y="820"/>
                    <a:pt x="1132" y="888"/>
                  </a:cubicBezTo>
                  <a:cubicBezTo>
                    <a:pt x="1147" y="919"/>
                    <a:pt x="1166" y="925"/>
                    <a:pt x="1197" y="916"/>
                  </a:cubicBezTo>
                  <a:cubicBezTo>
                    <a:pt x="1221" y="909"/>
                    <a:pt x="1234" y="889"/>
                    <a:pt x="1233" y="859"/>
                  </a:cubicBezTo>
                  <a:cubicBezTo>
                    <a:pt x="1232" y="839"/>
                    <a:pt x="1227" y="821"/>
                    <a:pt x="1221" y="802"/>
                  </a:cubicBezTo>
                  <a:cubicBezTo>
                    <a:pt x="1212" y="777"/>
                    <a:pt x="1195" y="725"/>
                    <a:pt x="1187" y="699"/>
                  </a:cubicBezTo>
                  <a:cubicBezTo>
                    <a:pt x="1187" y="695"/>
                    <a:pt x="1192" y="683"/>
                    <a:pt x="1202" y="669"/>
                  </a:cubicBezTo>
                  <a:cubicBezTo>
                    <a:pt x="1202" y="669"/>
                    <a:pt x="1202" y="669"/>
                    <a:pt x="1202" y="669"/>
                  </a:cubicBezTo>
                  <a:cubicBezTo>
                    <a:pt x="1206" y="664"/>
                    <a:pt x="1210" y="658"/>
                    <a:pt x="1215" y="652"/>
                  </a:cubicBezTo>
                  <a:cubicBezTo>
                    <a:pt x="1216" y="652"/>
                    <a:pt x="1216" y="652"/>
                    <a:pt x="1216" y="652"/>
                  </a:cubicBezTo>
                  <a:cubicBezTo>
                    <a:pt x="1217" y="651"/>
                    <a:pt x="1217" y="650"/>
                    <a:pt x="1218" y="649"/>
                  </a:cubicBezTo>
                  <a:cubicBezTo>
                    <a:pt x="1219" y="648"/>
                    <a:pt x="1219" y="648"/>
                    <a:pt x="1219" y="648"/>
                  </a:cubicBezTo>
                  <a:cubicBezTo>
                    <a:pt x="1220" y="647"/>
                    <a:pt x="1221" y="646"/>
                    <a:pt x="1221" y="646"/>
                  </a:cubicBezTo>
                  <a:cubicBezTo>
                    <a:pt x="1222" y="645"/>
                    <a:pt x="1222" y="645"/>
                    <a:pt x="1222" y="645"/>
                  </a:cubicBezTo>
                  <a:cubicBezTo>
                    <a:pt x="1223" y="644"/>
                    <a:pt x="1224" y="643"/>
                    <a:pt x="1225" y="642"/>
                  </a:cubicBezTo>
                  <a:cubicBezTo>
                    <a:pt x="1225" y="642"/>
                    <a:pt x="1225" y="641"/>
                    <a:pt x="1226" y="641"/>
                  </a:cubicBezTo>
                  <a:cubicBezTo>
                    <a:pt x="1227" y="640"/>
                    <a:pt x="1227" y="640"/>
                    <a:pt x="1228" y="639"/>
                  </a:cubicBezTo>
                  <a:cubicBezTo>
                    <a:pt x="1228" y="638"/>
                    <a:pt x="1229" y="638"/>
                    <a:pt x="1229" y="637"/>
                  </a:cubicBezTo>
                  <a:cubicBezTo>
                    <a:pt x="1230" y="637"/>
                    <a:pt x="1231" y="636"/>
                    <a:pt x="1231" y="635"/>
                  </a:cubicBezTo>
                  <a:cubicBezTo>
                    <a:pt x="1232" y="635"/>
                    <a:pt x="1232" y="634"/>
                    <a:pt x="1233" y="634"/>
                  </a:cubicBezTo>
                  <a:cubicBezTo>
                    <a:pt x="1234" y="633"/>
                    <a:pt x="1234" y="633"/>
                    <a:pt x="1235" y="632"/>
                  </a:cubicBezTo>
                  <a:cubicBezTo>
                    <a:pt x="1236" y="631"/>
                    <a:pt x="1236" y="631"/>
                    <a:pt x="1237" y="631"/>
                  </a:cubicBezTo>
                  <a:cubicBezTo>
                    <a:pt x="1237" y="630"/>
                    <a:pt x="1238" y="629"/>
                    <a:pt x="1239" y="629"/>
                  </a:cubicBezTo>
                  <a:cubicBezTo>
                    <a:pt x="1239" y="628"/>
                    <a:pt x="1240" y="628"/>
                    <a:pt x="1240" y="627"/>
                  </a:cubicBezTo>
                  <a:cubicBezTo>
                    <a:pt x="1241" y="626"/>
                    <a:pt x="1242" y="626"/>
                    <a:pt x="1243" y="625"/>
                  </a:cubicBezTo>
                  <a:cubicBezTo>
                    <a:pt x="1243" y="625"/>
                    <a:pt x="1244" y="624"/>
                    <a:pt x="1244" y="624"/>
                  </a:cubicBezTo>
                  <a:cubicBezTo>
                    <a:pt x="1245" y="623"/>
                    <a:pt x="1246" y="622"/>
                    <a:pt x="1247" y="622"/>
                  </a:cubicBezTo>
                  <a:cubicBezTo>
                    <a:pt x="1247" y="621"/>
                    <a:pt x="1248" y="621"/>
                    <a:pt x="1248" y="620"/>
                  </a:cubicBezTo>
                  <a:cubicBezTo>
                    <a:pt x="1249" y="620"/>
                    <a:pt x="1250" y="619"/>
                    <a:pt x="1251" y="618"/>
                  </a:cubicBezTo>
                  <a:cubicBezTo>
                    <a:pt x="1252" y="618"/>
                    <a:pt x="1252" y="618"/>
                    <a:pt x="1253" y="617"/>
                  </a:cubicBezTo>
                  <a:cubicBezTo>
                    <a:pt x="1254" y="616"/>
                    <a:pt x="1255" y="615"/>
                    <a:pt x="1257" y="614"/>
                  </a:cubicBezTo>
                  <a:cubicBezTo>
                    <a:pt x="1265" y="611"/>
                    <a:pt x="1274" y="613"/>
                    <a:pt x="1282" y="617"/>
                  </a:cubicBezTo>
                  <a:cubicBezTo>
                    <a:pt x="1292" y="622"/>
                    <a:pt x="1302" y="626"/>
                    <a:pt x="1311" y="631"/>
                  </a:cubicBezTo>
                  <a:cubicBezTo>
                    <a:pt x="1343" y="647"/>
                    <a:pt x="1343" y="647"/>
                    <a:pt x="1328" y="680"/>
                  </a:cubicBezTo>
                  <a:cubicBezTo>
                    <a:pt x="1325" y="687"/>
                    <a:pt x="1322" y="693"/>
                    <a:pt x="1319" y="700"/>
                  </a:cubicBezTo>
                  <a:cubicBezTo>
                    <a:pt x="1317" y="705"/>
                    <a:pt x="1315" y="710"/>
                    <a:pt x="1312" y="715"/>
                  </a:cubicBezTo>
                  <a:cubicBezTo>
                    <a:pt x="1312" y="717"/>
                    <a:pt x="1311" y="718"/>
                    <a:pt x="1310" y="720"/>
                  </a:cubicBezTo>
                  <a:cubicBezTo>
                    <a:pt x="1308" y="726"/>
                    <a:pt x="1305" y="732"/>
                    <a:pt x="1302" y="738"/>
                  </a:cubicBezTo>
                  <a:cubicBezTo>
                    <a:pt x="1302" y="739"/>
                    <a:pt x="1302" y="739"/>
                    <a:pt x="1302" y="739"/>
                  </a:cubicBezTo>
                  <a:cubicBezTo>
                    <a:pt x="1288" y="772"/>
                    <a:pt x="1274" y="806"/>
                    <a:pt x="1262" y="840"/>
                  </a:cubicBezTo>
                  <a:cubicBezTo>
                    <a:pt x="1261" y="844"/>
                    <a:pt x="1259" y="848"/>
                    <a:pt x="1258" y="852"/>
                  </a:cubicBezTo>
                  <a:cubicBezTo>
                    <a:pt x="1255" y="861"/>
                    <a:pt x="1252" y="871"/>
                    <a:pt x="1249" y="880"/>
                  </a:cubicBezTo>
                  <a:cubicBezTo>
                    <a:pt x="1247" y="890"/>
                    <a:pt x="1249" y="899"/>
                    <a:pt x="1256" y="907"/>
                  </a:cubicBezTo>
                  <a:cubicBezTo>
                    <a:pt x="1258" y="909"/>
                    <a:pt x="1260" y="911"/>
                    <a:pt x="1262" y="912"/>
                  </a:cubicBezTo>
                  <a:cubicBezTo>
                    <a:pt x="1263" y="913"/>
                    <a:pt x="1264" y="914"/>
                    <a:pt x="1265" y="914"/>
                  </a:cubicBezTo>
                  <a:cubicBezTo>
                    <a:pt x="1265" y="915"/>
                    <a:pt x="1265" y="915"/>
                    <a:pt x="1265" y="915"/>
                  </a:cubicBezTo>
                  <a:cubicBezTo>
                    <a:pt x="1266" y="916"/>
                    <a:pt x="1267" y="916"/>
                    <a:pt x="1267" y="917"/>
                  </a:cubicBezTo>
                  <a:cubicBezTo>
                    <a:pt x="1268" y="917"/>
                    <a:pt x="1268" y="917"/>
                    <a:pt x="1268" y="917"/>
                  </a:cubicBezTo>
                  <a:cubicBezTo>
                    <a:pt x="1269" y="918"/>
                    <a:pt x="1270" y="918"/>
                    <a:pt x="1271" y="919"/>
                  </a:cubicBezTo>
                  <a:cubicBezTo>
                    <a:pt x="1272" y="919"/>
                    <a:pt x="1272" y="919"/>
                    <a:pt x="1272" y="919"/>
                  </a:cubicBezTo>
                  <a:cubicBezTo>
                    <a:pt x="1272" y="920"/>
                    <a:pt x="1273" y="920"/>
                    <a:pt x="1274" y="921"/>
                  </a:cubicBezTo>
                  <a:cubicBezTo>
                    <a:pt x="1275" y="921"/>
                    <a:pt x="1275" y="921"/>
                    <a:pt x="1275" y="921"/>
                  </a:cubicBezTo>
                  <a:cubicBezTo>
                    <a:pt x="1276" y="922"/>
                    <a:pt x="1276" y="922"/>
                    <a:pt x="1277" y="923"/>
                  </a:cubicBezTo>
                  <a:cubicBezTo>
                    <a:pt x="1277" y="923"/>
                    <a:pt x="1278" y="923"/>
                    <a:pt x="1278" y="923"/>
                  </a:cubicBezTo>
                  <a:cubicBezTo>
                    <a:pt x="1279" y="923"/>
                    <a:pt x="1280" y="924"/>
                    <a:pt x="1280" y="924"/>
                  </a:cubicBezTo>
                  <a:cubicBezTo>
                    <a:pt x="1281" y="924"/>
                    <a:pt x="1281" y="925"/>
                    <a:pt x="1282" y="925"/>
                  </a:cubicBezTo>
                  <a:cubicBezTo>
                    <a:pt x="1282" y="925"/>
                    <a:pt x="1283" y="925"/>
                    <a:pt x="1284" y="926"/>
                  </a:cubicBezTo>
                  <a:cubicBezTo>
                    <a:pt x="1284" y="926"/>
                    <a:pt x="1285" y="926"/>
                    <a:pt x="1285" y="926"/>
                  </a:cubicBezTo>
                  <a:cubicBezTo>
                    <a:pt x="1286" y="926"/>
                    <a:pt x="1287" y="927"/>
                    <a:pt x="1287" y="927"/>
                  </a:cubicBezTo>
                  <a:cubicBezTo>
                    <a:pt x="1288" y="927"/>
                    <a:pt x="1288" y="927"/>
                    <a:pt x="1289" y="927"/>
                  </a:cubicBezTo>
                  <a:cubicBezTo>
                    <a:pt x="1289" y="927"/>
                    <a:pt x="1290" y="928"/>
                    <a:pt x="1291" y="928"/>
                  </a:cubicBezTo>
                  <a:cubicBezTo>
                    <a:pt x="1291" y="928"/>
                    <a:pt x="1292" y="928"/>
                    <a:pt x="1292" y="928"/>
                  </a:cubicBezTo>
                  <a:cubicBezTo>
                    <a:pt x="1293" y="928"/>
                    <a:pt x="1294" y="929"/>
                    <a:pt x="1294" y="929"/>
                  </a:cubicBezTo>
                  <a:cubicBezTo>
                    <a:pt x="1295" y="929"/>
                    <a:pt x="1295" y="929"/>
                    <a:pt x="1296" y="929"/>
                  </a:cubicBezTo>
                  <a:cubicBezTo>
                    <a:pt x="1296" y="929"/>
                    <a:pt x="1297" y="929"/>
                    <a:pt x="1298" y="929"/>
                  </a:cubicBezTo>
                  <a:cubicBezTo>
                    <a:pt x="1298" y="929"/>
                    <a:pt x="1299" y="929"/>
                    <a:pt x="1299" y="929"/>
                  </a:cubicBezTo>
                  <a:cubicBezTo>
                    <a:pt x="1300" y="930"/>
                    <a:pt x="1301" y="930"/>
                    <a:pt x="1301" y="930"/>
                  </a:cubicBezTo>
                  <a:cubicBezTo>
                    <a:pt x="1302" y="930"/>
                    <a:pt x="1302" y="930"/>
                    <a:pt x="1303" y="930"/>
                  </a:cubicBezTo>
                  <a:cubicBezTo>
                    <a:pt x="1303" y="930"/>
                    <a:pt x="1304" y="930"/>
                    <a:pt x="1305" y="930"/>
                  </a:cubicBezTo>
                  <a:cubicBezTo>
                    <a:pt x="1305" y="930"/>
                    <a:pt x="1306" y="930"/>
                    <a:pt x="1306" y="930"/>
                  </a:cubicBezTo>
                  <a:cubicBezTo>
                    <a:pt x="1307" y="930"/>
                    <a:pt x="1308" y="930"/>
                    <a:pt x="1308" y="930"/>
                  </a:cubicBezTo>
                  <a:cubicBezTo>
                    <a:pt x="1309" y="930"/>
                    <a:pt x="1309" y="930"/>
                    <a:pt x="1309" y="930"/>
                  </a:cubicBezTo>
                  <a:cubicBezTo>
                    <a:pt x="1311" y="930"/>
                    <a:pt x="1313" y="930"/>
                    <a:pt x="1315" y="930"/>
                  </a:cubicBezTo>
                  <a:cubicBezTo>
                    <a:pt x="1315" y="930"/>
                    <a:pt x="1315" y="930"/>
                    <a:pt x="1315" y="930"/>
                  </a:cubicBezTo>
                  <a:cubicBezTo>
                    <a:pt x="1316" y="929"/>
                    <a:pt x="1317" y="929"/>
                    <a:pt x="1317" y="929"/>
                  </a:cubicBezTo>
                  <a:cubicBezTo>
                    <a:pt x="1318" y="929"/>
                    <a:pt x="1318" y="929"/>
                    <a:pt x="1319" y="929"/>
                  </a:cubicBezTo>
                  <a:cubicBezTo>
                    <a:pt x="1319" y="929"/>
                    <a:pt x="1320" y="929"/>
                    <a:pt x="1321" y="929"/>
                  </a:cubicBezTo>
                  <a:cubicBezTo>
                    <a:pt x="1321" y="929"/>
                    <a:pt x="1322" y="928"/>
                    <a:pt x="1322" y="928"/>
                  </a:cubicBezTo>
                  <a:cubicBezTo>
                    <a:pt x="1323" y="928"/>
                    <a:pt x="1323" y="928"/>
                    <a:pt x="1324" y="928"/>
                  </a:cubicBezTo>
                  <a:cubicBezTo>
                    <a:pt x="1325" y="928"/>
                    <a:pt x="1325" y="928"/>
                    <a:pt x="1326" y="927"/>
                  </a:cubicBezTo>
                  <a:cubicBezTo>
                    <a:pt x="1326" y="927"/>
                    <a:pt x="1327" y="927"/>
                    <a:pt x="1327" y="927"/>
                  </a:cubicBezTo>
                  <a:cubicBezTo>
                    <a:pt x="1328" y="927"/>
                    <a:pt x="1329" y="926"/>
                    <a:pt x="1329" y="926"/>
                  </a:cubicBezTo>
                  <a:cubicBezTo>
                    <a:pt x="1330" y="926"/>
                    <a:pt x="1330" y="926"/>
                    <a:pt x="1331" y="926"/>
                  </a:cubicBezTo>
                  <a:cubicBezTo>
                    <a:pt x="1331" y="925"/>
                    <a:pt x="1332" y="925"/>
                    <a:pt x="1332" y="925"/>
                  </a:cubicBezTo>
                  <a:cubicBezTo>
                    <a:pt x="1333" y="925"/>
                    <a:pt x="1334" y="924"/>
                    <a:pt x="1334" y="924"/>
                  </a:cubicBezTo>
                  <a:cubicBezTo>
                    <a:pt x="1335" y="924"/>
                    <a:pt x="1335" y="924"/>
                    <a:pt x="1336" y="923"/>
                  </a:cubicBezTo>
                  <a:cubicBezTo>
                    <a:pt x="1336" y="923"/>
                    <a:pt x="1337" y="923"/>
                    <a:pt x="1337" y="923"/>
                  </a:cubicBezTo>
                  <a:cubicBezTo>
                    <a:pt x="1338" y="922"/>
                    <a:pt x="1338" y="922"/>
                    <a:pt x="1339" y="922"/>
                  </a:cubicBezTo>
                  <a:cubicBezTo>
                    <a:pt x="1339" y="921"/>
                    <a:pt x="1340" y="921"/>
                    <a:pt x="1340" y="921"/>
                  </a:cubicBezTo>
                  <a:cubicBezTo>
                    <a:pt x="1341" y="920"/>
                    <a:pt x="1342" y="920"/>
                    <a:pt x="1342" y="920"/>
                  </a:cubicBezTo>
                  <a:cubicBezTo>
                    <a:pt x="1343" y="919"/>
                    <a:pt x="1343" y="919"/>
                    <a:pt x="1343" y="919"/>
                  </a:cubicBezTo>
                  <a:cubicBezTo>
                    <a:pt x="1344" y="918"/>
                    <a:pt x="1345" y="918"/>
                    <a:pt x="1345" y="917"/>
                  </a:cubicBezTo>
                  <a:cubicBezTo>
                    <a:pt x="1346" y="917"/>
                    <a:pt x="1346" y="917"/>
                    <a:pt x="1346" y="916"/>
                  </a:cubicBezTo>
                  <a:cubicBezTo>
                    <a:pt x="1347" y="916"/>
                    <a:pt x="1348" y="916"/>
                    <a:pt x="1348" y="915"/>
                  </a:cubicBezTo>
                  <a:cubicBezTo>
                    <a:pt x="1348" y="915"/>
                    <a:pt x="1349" y="914"/>
                    <a:pt x="1349" y="914"/>
                  </a:cubicBezTo>
                  <a:cubicBezTo>
                    <a:pt x="1350" y="914"/>
                    <a:pt x="1350" y="913"/>
                    <a:pt x="1351" y="913"/>
                  </a:cubicBezTo>
                  <a:cubicBezTo>
                    <a:pt x="1351" y="912"/>
                    <a:pt x="1352" y="912"/>
                    <a:pt x="1352" y="911"/>
                  </a:cubicBezTo>
                  <a:cubicBezTo>
                    <a:pt x="1353" y="911"/>
                    <a:pt x="1353" y="910"/>
                    <a:pt x="1354" y="910"/>
                  </a:cubicBezTo>
                  <a:cubicBezTo>
                    <a:pt x="1354" y="909"/>
                    <a:pt x="1354" y="909"/>
                    <a:pt x="1355" y="909"/>
                  </a:cubicBezTo>
                  <a:cubicBezTo>
                    <a:pt x="1355" y="908"/>
                    <a:pt x="1356" y="907"/>
                    <a:pt x="1356" y="907"/>
                  </a:cubicBezTo>
                  <a:cubicBezTo>
                    <a:pt x="1357" y="906"/>
                    <a:pt x="1357" y="906"/>
                    <a:pt x="1357" y="906"/>
                  </a:cubicBezTo>
                  <a:cubicBezTo>
                    <a:pt x="1358" y="905"/>
                    <a:pt x="1358" y="904"/>
                    <a:pt x="1359" y="903"/>
                  </a:cubicBezTo>
                  <a:cubicBezTo>
                    <a:pt x="1359" y="903"/>
                    <a:pt x="1360" y="903"/>
                    <a:pt x="1360" y="902"/>
                  </a:cubicBezTo>
                  <a:cubicBezTo>
                    <a:pt x="1361" y="901"/>
                    <a:pt x="1361" y="900"/>
                    <a:pt x="1362" y="899"/>
                  </a:cubicBezTo>
                  <a:cubicBezTo>
                    <a:pt x="1407" y="829"/>
                    <a:pt x="1444" y="756"/>
                    <a:pt x="1473" y="678"/>
                  </a:cubicBezTo>
                  <a:cubicBezTo>
                    <a:pt x="1475" y="672"/>
                    <a:pt x="1476" y="666"/>
                    <a:pt x="1479" y="661"/>
                  </a:cubicBezTo>
                  <a:cubicBezTo>
                    <a:pt x="1487" y="647"/>
                    <a:pt x="1488" y="623"/>
                    <a:pt x="1514" y="628"/>
                  </a:cubicBezTo>
                  <a:cubicBezTo>
                    <a:pt x="1542" y="634"/>
                    <a:pt x="1558" y="649"/>
                    <a:pt x="1560" y="675"/>
                  </a:cubicBezTo>
                  <a:cubicBezTo>
                    <a:pt x="1562" y="699"/>
                    <a:pt x="1561" y="723"/>
                    <a:pt x="1561" y="748"/>
                  </a:cubicBezTo>
                  <a:cubicBezTo>
                    <a:pt x="1560" y="821"/>
                    <a:pt x="1558" y="894"/>
                    <a:pt x="1559" y="966"/>
                  </a:cubicBezTo>
                  <a:cubicBezTo>
                    <a:pt x="1559" y="1042"/>
                    <a:pt x="1551" y="1056"/>
                    <a:pt x="1479" y="1073"/>
                  </a:cubicBezTo>
                  <a:cubicBezTo>
                    <a:pt x="1410" y="1090"/>
                    <a:pt x="1341" y="1102"/>
                    <a:pt x="1272" y="1115"/>
                  </a:cubicBezTo>
                  <a:cubicBezTo>
                    <a:pt x="1198" y="1130"/>
                    <a:pt x="1124" y="1143"/>
                    <a:pt x="1051" y="1163"/>
                  </a:cubicBezTo>
                  <a:cubicBezTo>
                    <a:pt x="1044" y="1164"/>
                    <a:pt x="1037" y="1166"/>
                    <a:pt x="1029" y="1167"/>
                  </a:cubicBezTo>
                  <a:cubicBezTo>
                    <a:pt x="997" y="1173"/>
                    <a:pt x="995" y="1173"/>
                    <a:pt x="991" y="1139"/>
                  </a:cubicBezTo>
                  <a:cubicBezTo>
                    <a:pt x="991" y="1138"/>
                    <a:pt x="991" y="1137"/>
                    <a:pt x="991" y="1136"/>
                  </a:cubicBezTo>
                  <a:cubicBezTo>
                    <a:pt x="991" y="1135"/>
                    <a:pt x="991" y="1135"/>
                    <a:pt x="991" y="1135"/>
                  </a:cubicBezTo>
                  <a:cubicBezTo>
                    <a:pt x="991" y="1134"/>
                    <a:pt x="991" y="1133"/>
                    <a:pt x="991" y="1133"/>
                  </a:cubicBezTo>
                  <a:cubicBezTo>
                    <a:pt x="990" y="1132"/>
                    <a:pt x="990" y="1132"/>
                    <a:pt x="990" y="1132"/>
                  </a:cubicBezTo>
                  <a:cubicBezTo>
                    <a:pt x="990" y="1131"/>
                    <a:pt x="990" y="1131"/>
                    <a:pt x="990" y="1130"/>
                  </a:cubicBezTo>
                  <a:cubicBezTo>
                    <a:pt x="990" y="1130"/>
                    <a:pt x="990" y="1129"/>
                    <a:pt x="990" y="1129"/>
                  </a:cubicBezTo>
                  <a:cubicBezTo>
                    <a:pt x="990" y="1128"/>
                    <a:pt x="989" y="1128"/>
                    <a:pt x="989" y="1127"/>
                  </a:cubicBezTo>
                  <a:cubicBezTo>
                    <a:pt x="989" y="1126"/>
                    <a:pt x="989" y="1126"/>
                    <a:pt x="989" y="1126"/>
                  </a:cubicBezTo>
                  <a:cubicBezTo>
                    <a:pt x="989" y="1126"/>
                    <a:pt x="989" y="1125"/>
                    <a:pt x="988" y="1125"/>
                  </a:cubicBezTo>
                  <a:cubicBezTo>
                    <a:pt x="988" y="1124"/>
                    <a:pt x="988" y="1124"/>
                    <a:pt x="988" y="1124"/>
                  </a:cubicBezTo>
                  <a:cubicBezTo>
                    <a:pt x="988" y="1124"/>
                    <a:pt x="988" y="1123"/>
                    <a:pt x="987" y="1123"/>
                  </a:cubicBezTo>
                  <a:cubicBezTo>
                    <a:pt x="987" y="1122"/>
                    <a:pt x="987" y="1122"/>
                    <a:pt x="987" y="1122"/>
                  </a:cubicBezTo>
                  <a:cubicBezTo>
                    <a:pt x="986" y="1121"/>
                    <a:pt x="986" y="1120"/>
                    <a:pt x="986" y="1120"/>
                  </a:cubicBezTo>
                  <a:cubicBezTo>
                    <a:pt x="985" y="1119"/>
                    <a:pt x="985" y="1119"/>
                    <a:pt x="985" y="1119"/>
                  </a:cubicBezTo>
                  <a:cubicBezTo>
                    <a:pt x="985" y="1119"/>
                    <a:pt x="985" y="1118"/>
                    <a:pt x="984" y="1118"/>
                  </a:cubicBezTo>
                  <a:cubicBezTo>
                    <a:pt x="984" y="1117"/>
                    <a:pt x="984" y="1117"/>
                    <a:pt x="984" y="1117"/>
                  </a:cubicBezTo>
                  <a:cubicBezTo>
                    <a:pt x="983" y="1116"/>
                    <a:pt x="983" y="1116"/>
                    <a:pt x="983" y="1116"/>
                  </a:cubicBezTo>
                  <a:cubicBezTo>
                    <a:pt x="982" y="1115"/>
                    <a:pt x="982" y="1115"/>
                    <a:pt x="982" y="1115"/>
                  </a:cubicBezTo>
                  <a:cubicBezTo>
                    <a:pt x="981" y="1114"/>
                    <a:pt x="981" y="1114"/>
                    <a:pt x="981" y="1114"/>
                  </a:cubicBezTo>
                  <a:cubicBezTo>
                    <a:pt x="980" y="1113"/>
                    <a:pt x="980" y="1113"/>
                    <a:pt x="980" y="1113"/>
                  </a:cubicBezTo>
                  <a:cubicBezTo>
                    <a:pt x="979" y="1113"/>
                    <a:pt x="979" y="1113"/>
                    <a:pt x="979" y="1113"/>
                  </a:cubicBezTo>
                  <a:cubicBezTo>
                    <a:pt x="978" y="1112"/>
                    <a:pt x="978" y="1112"/>
                    <a:pt x="978" y="1112"/>
                  </a:cubicBezTo>
                  <a:cubicBezTo>
                    <a:pt x="977" y="1111"/>
                    <a:pt x="977" y="1111"/>
                    <a:pt x="977" y="1111"/>
                  </a:cubicBezTo>
                  <a:cubicBezTo>
                    <a:pt x="977" y="1111"/>
                    <a:pt x="976" y="1111"/>
                    <a:pt x="976" y="1110"/>
                  </a:cubicBezTo>
                  <a:cubicBezTo>
                    <a:pt x="976" y="1110"/>
                    <a:pt x="975" y="1110"/>
                    <a:pt x="975" y="1110"/>
                  </a:cubicBezTo>
                  <a:cubicBezTo>
                    <a:pt x="975" y="1109"/>
                    <a:pt x="974" y="1109"/>
                    <a:pt x="974" y="1109"/>
                  </a:cubicBezTo>
                  <a:cubicBezTo>
                    <a:pt x="973" y="1109"/>
                    <a:pt x="973" y="1109"/>
                    <a:pt x="973" y="1109"/>
                  </a:cubicBezTo>
                  <a:cubicBezTo>
                    <a:pt x="973" y="1108"/>
                    <a:pt x="972" y="1108"/>
                    <a:pt x="971" y="1108"/>
                  </a:cubicBezTo>
                  <a:cubicBezTo>
                    <a:pt x="969" y="1107"/>
                    <a:pt x="967" y="1106"/>
                    <a:pt x="965" y="1105"/>
                  </a:cubicBezTo>
                  <a:cubicBezTo>
                    <a:pt x="915" y="1085"/>
                    <a:pt x="863" y="1086"/>
                    <a:pt x="811" y="1088"/>
                  </a:cubicBezTo>
                  <a:cubicBezTo>
                    <a:pt x="785" y="1089"/>
                    <a:pt x="769" y="1101"/>
                    <a:pt x="762" y="1123"/>
                  </a:cubicBezTo>
                  <a:cubicBezTo>
                    <a:pt x="762" y="1124"/>
                    <a:pt x="761" y="1125"/>
                    <a:pt x="761" y="1127"/>
                  </a:cubicBezTo>
                  <a:cubicBezTo>
                    <a:pt x="761" y="1127"/>
                    <a:pt x="761" y="1127"/>
                    <a:pt x="761" y="1127"/>
                  </a:cubicBezTo>
                  <a:cubicBezTo>
                    <a:pt x="760" y="1129"/>
                    <a:pt x="760" y="1130"/>
                    <a:pt x="760" y="1132"/>
                  </a:cubicBezTo>
                  <a:cubicBezTo>
                    <a:pt x="760" y="1132"/>
                    <a:pt x="760" y="1133"/>
                    <a:pt x="760" y="1133"/>
                  </a:cubicBezTo>
                  <a:cubicBezTo>
                    <a:pt x="759" y="1134"/>
                    <a:pt x="759" y="1135"/>
                    <a:pt x="759" y="1137"/>
                  </a:cubicBezTo>
                  <a:cubicBezTo>
                    <a:pt x="759" y="1138"/>
                    <a:pt x="759" y="1140"/>
                    <a:pt x="758" y="1142"/>
                  </a:cubicBezTo>
                  <a:cubicBezTo>
                    <a:pt x="754" y="1196"/>
                    <a:pt x="754" y="1196"/>
                    <a:pt x="701" y="1187"/>
                  </a:cubicBezTo>
                  <a:cubicBezTo>
                    <a:pt x="667" y="1182"/>
                    <a:pt x="631" y="1180"/>
                    <a:pt x="597" y="1174"/>
                  </a:cubicBezTo>
                  <a:cubicBezTo>
                    <a:pt x="477" y="1151"/>
                    <a:pt x="358" y="1130"/>
                    <a:pt x="240" y="1102"/>
                  </a:cubicBezTo>
                  <a:cubicBezTo>
                    <a:pt x="227" y="1099"/>
                    <a:pt x="215" y="1093"/>
                    <a:pt x="202" y="1088"/>
                  </a:cubicBezTo>
                  <a:cubicBezTo>
                    <a:pt x="194" y="1085"/>
                    <a:pt x="193" y="1078"/>
                    <a:pt x="192" y="1070"/>
                  </a:cubicBezTo>
                  <a:cubicBezTo>
                    <a:pt x="191" y="1067"/>
                    <a:pt x="191" y="1063"/>
                    <a:pt x="190" y="1059"/>
                  </a:cubicBezTo>
                  <a:cubicBezTo>
                    <a:pt x="190" y="1058"/>
                    <a:pt x="190" y="1058"/>
                    <a:pt x="190" y="1057"/>
                  </a:cubicBezTo>
                  <a:cubicBezTo>
                    <a:pt x="187" y="1030"/>
                    <a:pt x="182" y="1004"/>
                    <a:pt x="181" y="976"/>
                  </a:cubicBezTo>
                  <a:cubicBezTo>
                    <a:pt x="179" y="906"/>
                    <a:pt x="174" y="836"/>
                    <a:pt x="161" y="766"/>
                  </a:cubicBezTo>
                  <a:cubicBezTo>
                    <a:pt x="149" y="699"/>
                    <a:pt x="143" y="687"/>
                    <a:pt x="101" y="635"/>
                  </a:cubicBezTo>
                  <a:cubicBezTo>
                    <a:pt x="131" y="625"/>
                    <a:pt x="351" y="611"/>
                    <a:pt x="601" y="615"/>
                  </a:cubicBezTo>
                  <a:close/>
                  <a:moveTo>
                    <a:pt x="970" y="1218"/>
                  </a:moveTo>
                  <a:cubicBezTo>
                    <a:pt x="970" y="1220"/>
                    <a:pt x="969" y="1222"/>
                    <a:pt x="969" y="1225"/>
                  </a:cubicBezTo>
                  <a:cubicBezTo>
                    <a:pt x="969" y="1225"/>
                    <a:pt x="969" y="1226"/>
                    <a:pt x="969" y="1226"/>
                  </a:cubicBezTo>
                  <a:cubicBezTo>
                    <a:pt x="969" y="1229"/>
                    <a:pt x="969" y="1231"/>
                    <a:pt x="968" y="1233"/>
                  </a:cubicBezTo>
                  <a:cubicBezTo>
                    <a:pt x="965" y="1265"/>
                    <a:pt x="953" y="1277"/>
                    <a:pt x="920" y="1280"/>
                  </a:cubicBezTo>
                  <a:cubicBezTo>
                    <a:pt x="917" y="1280"/>
                    <a:pt x="915" y="1280"/>
                    <a:pt x="913" y="1280"/>
                  </a:cubicBezTo>
                  <a:cubicBezTo>
                    <a:pt x="897" y="1280"/>
                    <a:pt x="881" y="1280"/>
                    <a:pt x="865" y="1280"/>
                  </a:cubicBezTo>
                  <a:cubicBezTo>
                    <a:pt x="865" y="1279"/>
                    <a:pt x="865" y="1279"/>
                    <a:pt x="865" y="1279"/>
                  </a:cubicBezTo>
                  <a:cubicBezTo>
                    <a:pt x="848" y="1279"/>
                    <a:pt x="831" y="1279"/>
                    <a:pt x="814" y="1279"/>
                  </a:cubicBezTo>
                  <a:cubicBezTo>
                    <a:pt x="795" y="1280"/>
                    <a:pt x="784" y="1271"/>
                    <a:pt x="783" y="1252"/>
                  </a:cubicBezTo>
                  <a:cubicBezTo>
                    <a:pt x="779" y="1214"/>
                    <a:pt x="774" y="1175"/>
                    <a:pt x="785" y="1137"/>
                  </a:cubicBezTo>
                  <a:cubicBezTo>
                    <a:pt x="789" y="1126"/>
                    <a:pt x="792" y="1115"/>
                    <a:pt x="805" y="1114"/>
                  </a:cubicBezTo>
                  <a:cubicBezTo>
                    <a:pt x="852" y="1108"/>
                    <a:pt x="899" y="1103"/>
                    <a:pt x="944" y="1121"/>
                  </a:cubicBezTo>
                  <a:cubicBezTo>
                    <a:pt x="960" y="1128"/>
                    <a:pt x="969" y="1137"/>
                    <a:pt x="968" y="1153"/>
                  </a:cubicBezTo>
                  <a:cubicBezTo>
                    <a:pt x="968" y="1159"/>
                    <a:pt x="968" y="1165"/>
                    <a:pt x="969" y="1171"/>
                  </a:cubicBezTo>
                  <a:cubicBezTo>
                    <a:pt x="969" y="1179"/>
                    <a:pt x="969" y="1188"/>
                    <a:pt x="970" y="1196"/>
                  </a:cubicBezTo>
                  <a:cubicBezTo>
                    <a:pt x="970" y="1197"/>
                    <a:pt x="970" y="1199"/>
                    <a:pt x="970" y="1201"/>
                  </a:cubicBezTo>
                  <a:cubicBezTo>
                    <a:pt x="970" y="1201"/>
                    <a:pt x="970" y="1202"/>
                    <a:pt x="970" y="1203"/>
                  </a:cubicBezTo>
                  <a:cubicBezTo>
                    <a:pt x="970" y="1205"/>
                    <a:pt x="970" y="1207"/>
                    <a:pt x="970" y="1209"/>
                  </a:cubicBezTo>
                  <a:cubicBezTo>
                    <a:pt x="970" y="1210"/>
                    <a:pt x="970" y="1210"/>
                    <a:pt x="970" y="1211"/>
                  </a:cubicBezTo>
                  <a:cubicBezTo>
                    <a:pt x="970" y="1213"/>
                    <a:pt x="970" y="1215"/>
                    <a:pt x="970" y="1217"/>
                  </a:cubicBezTo>
                  <a:lnTo>
                    <a:pt x="970" y="1218"/>
                  </a:lnTo>
                  <a:close/>
                  <a:moveTo>
                    <a:pt x="189" y="1624"/>
                  </a:moveTo>
                  <a:cubicBezTo>
                    <a:pt x="188" y="1642"/>
                    <a:pt x="175" y="1653"/>
                    <a:pt x="158" y="1655"/>
                  </a:cubicBezTo>
                  <a:cubicBezTo>
                    <a:pt x="123" y="1658"/>
                    <a:pt x="107" y="1644"/>
                    <a:pt x="103" y="1609"/>
                  </a:cubicBezTo>
                  <a:cubicBezTo>
                    <a:pt x="102" y="1601"/>
                    <a:pt x="101" y="1593"/>
                    <a:pt x="100" y="1585"/>
                  </a:cubicBezTo>
                  <a:cubicBezTo>
                    <a:pt x="100" y="1583"/>
                    <a:pt x="100" y="1582"/>
                    <a:pt x="100" y="1580"/>
                  </a:cubicBezTo>
                  <a:cubicBezTo>
                    <a:pt x="95" y="1537"/>
                    <a:pt x="92" y="1493"/>
                    <a:pt x="88" y="1450"/>
                  </a:cubicBezTo>
                  <a:cubicBezTo>
                    <a:pt x="78" y="1349"/>
                    <a:pt x="75" y="1248"/>
                    <a:pt x="58" y="1148"/>
                  </a:cubicBezTo>
                  <a:cubicBezTo>
                    <a:pt x="39" y="1033"/>
                    <a:pt x="33" y="917"/>
                    <a:pt x="26" y="800"/>
                  </a:cubicBezTo>
                  <a:cubicBezTo>
                    <a:pt x="24" y="767"/>
                    <a:pt x="26" y="735"/>
                    <a:pt x="28" y="702"/>
                  </a:cubicBezTo>
                  <a:cubicBezTo>
                    <a:pt x="30" y="682"/>
                    <a:pt x="39" y="655"/>
                    <a:pt x="59" y="648"/>
                  </a:cubicBezTo>
                  <a:cubicBezTo>
                    <a:pt x="113" y="637"/>
                    <a:pt x="136" y="743"/>
                    <a:pt x="142" y="778"/>
                  </a:cubicBezTo>
                  <a:cubicBezTo>
                    <a:pt x="151" y="835"/>
                    <a:pt x="169" y="907"/>
                    <a:pt x="166" y="1087"/>
                  </a:cubicBezTo>
                  <a:cubicBezTo>
                    <a:pt x="165" y="1097"/>
                    <a:pt x="169" y="1107"/>
                    <a:pt x="180" y="1110"/>
                  </a:cubicBezTo>
                  <a:cubicBezTo>
                    <a:pt x="199" y="1115"/>
                    <a:pt x="200" y="1128"/>
                    <a:pt x="199" y="1144"/>
                  </a:cubicBezTo>
                  <a:cubicBezTo>
                    <a:pt x="210" y="1258"/>
                    <a:pt x="191" y="1607"/>
                    <a:pt x="189" y="1624"/>
                  </a:cubicBezTo>
                  <a:close/>
                  <a:moveTo>
                    <a:pt x="1513" y="1120"/>
                  </a:moveTo>
                  <a:cubicBezTo>
                    <a:pt x="1506" y="1201"/>
                    <a:pt x="1499" y="1282"/>
                    <a:pt x="1492" y="1363"/>
                  </a:cubicBezTo>
                  <a:cubicBezTo>
                    <a:pt x="1487" y="1421"/>
                    <a:pt x="1484" y="1480"/>
                    <a:pt x="1480" y="1538"/>
                  </a:cubicBezTo>
                  <a:cubicBezTo>
                    <a:pt x="1477" y="1569"/>
                    <a:pt x="1474" y="1601"/>
                    <a:pt x="1469" y="1632"/>
                  </a:cubicBezTo>
                  <a:cubicBezTo>
                    <a:pt x="1465" y="1659"/>
                    <a:pt x="1463" y="1660"/>
                    <a:pt x="1436" y="1658"/>
                  </a:cubicBezTo>
                  <a:cubicBezTo>
                    <a:pt x="1311" y="1649"/>
                    <a:pt x="1186" y="1651"/>
                    <a:pt x="1061" y="1648"/>
                  </a:cubicBezTo>
                  <a:cubicBezTo>
                    <a:pt x="959" y="1645"/>
                    <a:pt x="857" y="1650"/>
                    <a:pt x="755" y="1648"/>
                  </a:cubicBezTo>
                  <a:cubicBezTo>
                    <a:pt x="652" y="1647"/>
                    <a:pt x="247" y="1657"/>
                    <a:pt x="225" y="1657"/>
                  </a:cubicBezTo>
                  <a:cubicBezTo>
                    <a:pt x="211" y="1657"/>
                    <a:pt x="210" y="1647"/>
                    <a:pt x="210" y="1630"/>
                  </a:cubicBezTo>
                  <a:cubicBezTo>
                    <a:pt x="211" y="1613"/>
                    <a:pt x="212" y="1595"/>
                    <a:pt x="213" y="1578"/>
                  </a:cubicBezTo>
                  <a:cubicBezTo>
                    <a:pt x="215" y="1517"/>
                    <a:pt x="217" y="1456"/>
                    <a:pt x="219" y="1394"/>
                  </a:cubicBezTo>
                  <a:cubicBezTo>
                    <a:pt x="220" y="1377"/>
                    <a:pt x="220" y="1359"/>
                    <a:pt x="221" y="1342"/>
                  </a:cubicBezTo>
                  <a:cubicBezTo>
                    <a:pt x="220" y="1342"/>
                    <a:pt x="220" y="1342"/>
                    <a:pt x="219" y="1342"/>
                  </a:cubicBezTo>
                  <a:cubicBezTo>
                    <a:pt x="219" y="1308"/>
                    <a:pt x="220" y="1274"/>
                    <a:pt x="219" y="1240"/>
                  </a:cubicBezTo>
                  <a:cubicBezTo>
                    <a:pt x="218" y="1211"/>
                    <a:pt x="220" y="1182"/>
                    <a:pt x="222" y="1153"/>
                  </a:cubicBezTo>
                  <a:cubicBezTo>
                    <a:pt x="224" y="1126"/>
                    <a:pt x="217" y="1123"/>
                    <a:pt x="245" y="1125"/>
                  </a:cubicBezTo>
                  <a:cubicBezTo>
                    <a:pt x="259" y="1126"/>
                    <a:pt x="281" y="1130"/>
                    <a:pt x="294" y="1132"/>
                  </a:cubicBezTo>
                  <a:cubicBezTo>
                    <a:pt x="434" y="1161"/>
                    <a:pt x="574" y="1194"/>
                    <a:pt x="717" y="1209"/>
                  </a:cubicBezTo>
                  <a:cubicBezTo>
                    <a:pt x="724" y="1209"/>
                    <a:pt x="731" y="1212"/>
                    <a:pt x="738" y="1213"/>
                  </a:cubicBezTo>
                  <a:cubicBezTo>
                    <a:pt x="751" y="1215"/>
                    <a:pt x="758" y="1221"/>
                    <a:pt x="758" y="1235"/>
                  </a:cubicBezTo>
                  <a:cubicBezTo>
                    <a:pt x="758" y="1239"/>
                    <a:pt x="758" y="1244"/>
                    <a:pt x="758" y="1249"/>
                  </a:cubicBezTo>
                  <a:cubicBezTo>
                    <a:pt x="761" y="1295"/>
                    <a:pt x="767" y="1302"/>
                    <a:pt x="812" y="1302"/>
                  </a:cubicBezTo>
                  <a:cubicBezTo>
                    <a:pt x="849" y="1303"/>
                    <a:pt x="885" y="1303"/>
                    <a:pt x="922" y="1303"/>
                  </a:cubicBezTo>
                  <a:cubicBezTo>
                    <a:pt x="971" y="1303"/>
                    <a:pt x="985" y="1290"/>
                    <a:pt x="991" y="1243"/>
                  </a:cubicBezTo>
                  <a:cubicBezTo>
                    <a:pt x="997" y="1197"/>
                    <a:pt x="997" y="1198"/>
                    <a:pt x="1042" y="1185"/>
                  </a:cubicBezTo>
                  <a:cubicBezTo>
                    <a:pt x="1048" y="1183"/>
                    <a:pt x="1055" y="1181"/>
                    <a:pt x="1061" y="1180"/>
                  </a:cubicBezTo>
                  <a:cubicBezTo>
                    <a:pt x="1063" y="1179"/>
                    <a:pt x="1066" y="1178"/>
                    <a:pt x="1068" y="1178"/>
                  </a:cubicBezTo>
                  <a:cubicBezTo>
                    <a:pt x="1072" y="1177"/>
                    <a:pt x="1076" y="1175"/>
                    <a:pt x="1080" y="1174"/>
                  </a:cubicBezTo>
                  <a:cubicBezTo>
                    <a:pt x="1083" y="1174"/>
                    <a:pt x="1085" y="1173"/>
                    <a:pt x="1088" y="1172"/>
                  </a:cubicBezTo>
                  <a:cubicBezTo>
                    <a:pt x="1092" y="1171"/>
                    <a:pt x="1095" y="1170"/>
                    <a:pt x="1099" y="1169"/>
                  </a:cubicBezTo>
                  <a:cubicBezTo>
                    <a:pt x="1102" y="1169"/>
                    <a:pt x="1105" y="1168"/>
                    <a:pt x="1108" y="1167"/>
                  </a:cubicBezTo>
                  <a:cubicBezTo>
                    <a:pt x="1111" y="1166"/>
                    <a:pt x="1115" y="1166"/>
                    <a:pt x="1118" y="1165"/>
                  </a:cubicBezTo>
                  <a:cubicBezTo>
                    <a:pt x="1121" y="1164"/>
                    <a:pt x="1124" y="1163"/>
                    <a:pt x="1127" y="1163"/>
                  </a:cubicBezTo>
                  <a:cubicBezTo>
                    <a:pt x="1131" y="1162"/>
                    <a:pt x="1134" y="1161"/>
                    <a:pt x="1137" y="1160"/>
                  </a:cubicBezTo>
                  <a:cubicBezTo>
                    <a:pt x="1140" y="1159"/>
                    <a:pt x="1144" y="1159"/>
                    <a:pt x="1147" y="1158"/>
                  </a:cubicBezTo>
                  <a:cubicBezTo>
                    <a:pt x="1150" y="1157"/>
                    <a:pt x="1153" y="1157"/>
                    <a:pt x="1156" y="1156"/>
                  </a:cubicBezTo>
                  <a:cubicBezTo>
                    <a:pt x="1160" y="1155"/>
                    <a:pt x="1163" y="1154"/>
                    <a:pt x="1166" y="1154"/>
                  </a:cubicBezTo>
                  <a:cubicBezTo>
                    <a:pt x="1169" y="1153"/>
                    <a:pt x="1172" y="1152"/>
                    <a:pt x="1176" y="1152"/>
                  </a:cubicBezTo>
                  <a:cubicBezTo>
                    <a:pt x="1179" y="1151"/>
                    <a:pt x="1182" y="1150"/>
                    <a:pt x="1186" y="1150"/>
                  </a:cubicBezTo>
                  <a:cubicBezTo>
                    <a:pt x="1189" y="1149"/>
                    <a:pt x="1192" y="1148"/>
                    <a:pt x="1195" y="1148"/>
                  </a:cubicBezTo>
                  <a:cubicBezTo>
                    <a:pt x="1198" y="1147"/>
                    <a:pt x="1202" y="1146"/>
                    <a:pt x="1205" y="1146"/>
                  </a:cubicBezTo>
                  <a:cubicBezTo>
                    <a:pt x="1208" y="1145"/>
                    <a:pt x="1211" y="1144"/>
                    <a:pt x="1214" y="1144"/>
                  </a:cubicBezTo>
                  <a:cubicBezTo>
                    <a:pt x="1217" y="1143"/>
                    <a:pt x="1221" y="1143"/>
                    <a:pt x="1225" y="1142"/>
                  </a:cubicBezTo>
                  <a:cubicBezTo>
                    <a:pt x="1227" y="1141"/>
                    <a:pt x="1230" y="1141"/>
                    <a:pt x="1233" y="1140"/>
                  </a:cubicBezTo>
                  <a:cubicBezTo>
                    <a:pt x="1237" y="1140"/>
                    <a:pt x="1240" y="1139"/>
                    <a:pt x="1244" y="1138"/>
                  </a:cubicBezTo>
                  <a:cubicBezTo>
                    <a:pt x="1247" y="1138"/>
                    <a:pt x="1249" y="1137"/>
                    <a:pt x="1252" y="1137"/>
                  </a:cubicBezTo>
                  <a:cubicBezTo>
                    <a:pt x="1256" y="1136"/>
                    <a:pt x="1260" y="1135"/>
                    <a:pt x="1264" y="1135"/>
                  </a:cubicBezTo>
                  <a:cubicBezTo>
                    <a:pt x="1266" y="1134"/>
                    <a:pt x="1269" y="1134"/>
                    <a:pt x="1271" y="1133"/>
                  </a:cubicBezTo>
                  <a:cubicBezTo>
                    <a:pt x="1275" y="1132"/>
                    <a:pt x="1279" y="1132"/>
                    <a:pt x="1284" y="1131"/>
                  </a:cubicBezTo>
                  <a:cubicBezTo>
                    <a:pt x="1286" y="1131"/>
                    <a:pt x="1288" y="1130"/>
                    <a:pt x="1290" y="1130"/>
                  </a:cubicBezTo>
                  <a:cubicBezTo>
                    <a:pt x="1294" y="1129"/>
                    <a:pt x="1299" y="1128"/>
                    <a:pt x="1303" y="1128"/>
                  </a:cubicBezTo>
                  <a:cubicBezTo>
                    <a:pt x="1305" y="1127"/>
                    <a:pt x="1307" y="1127"/>
                    <a:pt x="1309" y="1127"/>
                  </a:cubicBezTo>
                  <a:cubicBezTo>
                    <a:pt x="1313" y="1126"/>
                    <a:pt x="1318" y="1125"/>
                    <a:pt x="1323" y="1124"/>
                  </a:cubicBezTo>
                  <a:cubicBezTo>
                    <a:pt x="1324" y="1124"/>
                    <a:pt x="1326" y="1124"/>
                    <a:pt x="1327" y="1124"/>
                  </a:cubicBezTo>
                  <a:cubicBezTo>
                    <a:pt x="1336" y="1122"/>
                    <a:pt x="1346" y="1120"/>
                    <a:pt x="1356" y="1119"/>
                  </a:cubicBezTo>
                  <a:cubicBezTo>
                    <a:pt x="1399" y="1112"/>
                    <a:pt x="1441" y="1101"/>
                    <a:pt x="1484" y="1095"/>
                  </a:cubicBezTo>
                  <a:cubicBezTo>
                    <a:pt x="1509" y="1092"/>
                    <a:pt x="1515" y="1095"/>
                    <a:pt x="1513" y="11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8" name="Freeform 2033">
              <a:extLst>
                <a:ext uri="{FF2B5EF4-FFF2-40B4-BE49-F238E27FC236}">
                  <a16:creationId xmlns:a16="http://schemas.microsoft.com/office/drawing/2014/main" id="{839BE718-2BC5-4630-96F0-4F83B15D8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2282825"/>
              <a:ext cx="55563" cy="117475"/>
            </a:xfrm>
            <a:custGeom>
              <a:avLst/>
              <a:gdLst>
                <a:gd name="T0" fmla="*/ 19233 w 130"/>
                <a:gd name="T1" fmla="*/ 117475 h 269"/>
                <a:gd name="T2" fmla="*/ 20088 w 130"/>
                <a:gd name="T3" fmla="*/ 114418 h 269"/>
                <a:gd name="T4" fmla="*/ 16241 w 130"/>
                <a:gd name="T5" fmla="*/ 100880 h 269"/>
                <a:gd name="T6" fmla="*/ 29491 w 130"/>
                <a:gd name="T7" fmla="*/ 30570 h 269"/>
                <a:gd name="T8" fmla="*/ 49579 w 130"/>
                <a:gd name="T9" fmla="*/ 11791 h 269"/>
                <a:gd name="T10" fmla="*/ 54281 w 130"/>
                <a:gd name="T11" fmla="*/ 4367 h 269"/>
                <a:gd name="T12" fmla="*/ 46160 w 130"/>
                <a:gd name="T13" fmla="*/ 3930 h 269"/>
                <a:gd name="T14" fmla="*/ 15387 w 130"/>
                <a:gd name="T15" fmla="*/ 35810 h 269"/>
                <a:gd name="T16" fmla="*/ 8548 w 130"/>
                <a:gd name="T17" fmla="*/ 103937 h 269"/>
                <a:gd name="T18" fmla="*/ 19233 w 130"/>
                <a:gd name="T19" fmla="*/ 117475 h 2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69">
                  <a:moveTo>
                    <a:pt x="45" y="269"/>
                  </a:moveTo>
                  <a:cubicBezTo>
                    <a:pt x="46" y="264"/>
                    <a:pt x="47" y="263"/>
                    <a:pt x="47" y="262"/>
                  </a:cubicBezTo>
                  <a:cubicBezTo>
                    <a:pt x="44" y="252"/>
                    <a:pt x="42" y="241"/>
                    <a:pt x="38" y="231"/>
                  </a:cubicBezTo>
                  <a:cubicBezTo>
                    <a:pt x="20" y="172"/>
                    <a:pt x="32" y="119"/>
                    <a:pt x="69" y="70"/>
                  </a:cubicBezTo>
                  <a:cubicBezTo>
                    <a:pt x="82" y="53"/>
                    <a:pt x="95" y="35"/>
                    <a:pt x="116" y="27"/>
                  </a:cubicBezTo>
                  <a:cubicBezTo>
                    <a:pt x="123" y="25"/>
                    <a:pt x="130" y="18"/>
                    <a:pt x="127" y="10"/>
                  </a:cubicBezTo>
                  <a:cubicBezTo>
                    <a:pt x="122" y="0"/>
                    <a:pt x="115" y="7"/>
                    <a:pt x="108" y="9"/>
                  </a:cubicBezTo>
                  <a:cubicBezTo>
                    <a:pt x="71" y="20"/>
                    <a:pt x="53" y="51"/>
                    <a:pt x="36" y="82"/>
                  </a:cubicBezTo>
                  <a:cubicBezTo>
                    <a:pt x="7" y="131"/>
                    <a:pt x="0" y="184"/>
                    <a:pt x="20" y="238"/>
                  </a:cubicBezTo>
                  <a:cubicBezTo>
                    <a:pt x="24" y="251"/>
                    <a:pt x="28" y="264"/>
                    <a:pt x="45" y="2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09" name="Freeform 2034">
              <a:extLst>
                <a:ext uri="{FF2B5EF4-FFF2-40B4-BE49-F238E27FC236}">
                  <a16:creationId xmlns:a16="http://schemas.microsoft.com/office/drawing/2014/main" id="{8B88B578-A485-49F6-A82F-15BA349A2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201" y="2762250"/>
              <a:ext cx="122238" cy="11112"/>
            </a:xfrm>
            <a:custGeom>
              <a:avLst/>
              <a:gdLst>
                <a:gd name="T0" fmla="*/ 97615 w 278"/>
                <a:gd name="T1" fmla="*/ 412 h 27"/>
                <a:gd name="T2" fmla="*/ 17588 w 278"/>
                <a:gd name="T3" fmla="*/ 0 h 27"/>
                <a:gd name="T4" fmla="*/ 7915 w 278"/>
                <a:gd name="T5" fmla="*/ 823 h 27"/>
                <a:gd name="T6" fmla="*/ 879 w 278"/>
                <a:gd name="T7" fmla="*/ 6996 h 27"/>
                <a:gd name="T8" fmla="*/ 8794 w 278"/>
                <a:gd name="T9" fmla="*/ 9877 h 27"/>
                <a:gd name="T10" fmla="*/ 31219 w 278"/>
                <a:gd name="T11" fmla="*/ 8231 h 27"/>
                <a:gd name="T12" fmla="*/ 112564 w 278"/>
                <a:gd name="T13" fmla="*/ 9466 h 27"/>
                <a:gd name="T14" fmla="*/ 122238 w 278"/>
                <a:gd name="T15" fmla="*/ 5762 h 27"/>
                <a:gd name="T16" fmla="*/ 97615 w 278"/>
                <a:gd name="T17" fmla="*/ 412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" h="27">
                  <a:moveTo>
                    <a:pt x="222" y="1"/>
                  </a:moveTo>
                  <a:cubicBezTo>
                    <a:pt x="161" y="4"/>
                    <a:pt x="100" y="4"/>
                    <a:pt x="40" y="0"/>
                  </a:cubicBezTo>
                  <a:cubicBezTo>
                    <a:pt x="32" y="0"/>
                    <a:pt x="25" y="0"/>
                    <a:pt x="18" y="2"/>
                  </a:cubicBezTo>
                  <a:cubicBezTo>
                    <a:pt x="9" y="3"/>
                    <a:pt x="0" y="7"/>
                    <a:pt x="2" y="17"/>
                  </a:cubicBezTo>
                  <a:cubicBezTo>
                    <a:pt x="4" y="26"/>
                    <a:pt x="13" y="25"/>
                    <a:pt x="20" y="24"/>
                  </a:cubicBezTo>
                  <a:cubicBezTo>
                    <a:pt x="37" y="23"/>
                    <a:pt x="54" y="18"/>
                    <a:pt x="71" y="20"/>
                  </a:cubicBezTo>
                  <a:cubicBezTo>
                    <a:pt x="133" y="27"/>
                    <a:pt x="195" y="16"/>
                    <a:pt x="256" y="23"/>
                  </a:cubicBezTo>
                  <a:cubicBezTo>
                    <a:pt x="263" y="24"/>
                    <a:pt x="271" y="26"/>
                    <a:pt x="278" y="14"/>
                  </a:cubicBezTo>
                  <a:cubicBezTo>
                    <a:pt x="260" y="1"/>
                    <a:pt x="241" y="1"/>
                    <a:pt x="2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10" name="Freeform 2035">
              <a:extLst>
                <a:ext uri="{FF2B5EF4-FFF2-40B4-BE49-F238E27FC236}">
                  <a16:creationId xmlns:a16="http://schemas.microsoft.com/office/drawing/2014/main" id="{80687F9E-C483-492B-A2BF-BC8193A58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913" y="2133600"/>
              <a:ext cx="49213" cy="95250"/>
            </a:xfrm>
            <a:custGeom>
              <a:avLst/>
              <a:gdLst>
                <a:gd name="T0" fmla="*/ 35217 w 109"/>
                <a:gd name="T1" fmla="*/ 95250 h 219"/>
                <a:gd name="T2" fmla="*/ 48310 w 109"/>
                <a:gd name="T3" fmla="*/ 63935 h 219"/>
                <a:gd name="T4" fmla="*/ 11739 w 109"/>
                <a:gd name="T5" fmla="*/ 2610 h 219"/>
                <a:gd name="T6" fmla="*/ 3160 w 109"/>
                <a:gd name="T7" fmla="*/ 3045 h 219"/>
                <a:gd name="T8" fmla="*/ 4966 w 109"/>
                <a:gd name="T9" fmla="*/ 10873 h 219"/>
                <a:gd name="T10" fmla="*/ 17157 w 109"/>
                <a:gd name="T11" fmla="*/ 20877 h 219"/>
                <a:gd name="T12" fmla="*/ 38829 w 109"/>
                <a:gd name="T13" fmla="*/ 75678 h 219"/>
                <a:gd name="T14" fmla="*/ 35217 w 109"/>
                <a:gd name="T15" fmla="*/ 95250 h 2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" h="219">
                  <a:moveTo>
                    <a:pt x="78" y="219"/>
                  </a:moveTo>
                  <a:cubicBezTo>
                    <a:pt x="103" y="200"/>
                    <a:pt x="106" y="173"/>
                    <a:pt x="107" y="147"/>
                  </a:cubicBezTo>
                  <a:cubicBezTo>
                    <a:pt x="109" y="84"/>
                    <a:pt x="75" y="41"/>
                    <a:pt x="26" y="6"/>
                  </a:cubicBezTo>
                  <a:cubicBezTo>
                    <a:pt x="20" y="2"/>
                    <a:pt x="12" y="0"/>
                    <a:pt x="7" y="7"/>
                  </a:cubicBezTo>
                  <a:cubicBezTo>
                    <a:pt x="0" y="14"/>
                    <a:pt x="4" y="20"/>
                    <a:pt x="11" y="25"/>
                  </a:cubicBezTo>
                  <a:cubicBezTo>
                    <a:pt x="20" y="33"/>
                    <a:pt x="29" y="41"/>
                    <a:pt x="38" y="48"/>
                  </a:cubicBezTo>
                  <a:cubicBezTo>
                    <a:pt x="78" y="81"/>
                    <a:pt x="93" y="124"/>
                    <a:pt x="86" y="174"/>
                  </a:cubicBezTo>
                  <a:cubicBezTo>
                    <a:pt x="84" y="189"/>
                    <a:pt x="81" y="204"/>
                    <a:pt x="78" y="2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6911" name="Freeform 2036">
              <a:extLst>
                <a:ext uri="{FF2B5EF4-FFF2-40B4-BE49-F238E27FC236}">
                  <a16:creationId xmlns:a16="http://schemas.microsoft.com/office/drawing/2014/main" id="{7844BF6E-3AEE-4A51-BC59-45F5744BE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3" y="2760663"/>
              <a:ext cx="100013" cy="19050"/>
            </a:xfrm>
            <a:custGeom>
              <a:avLst/>
              <a:gdLst>
                <a:gd name="T0" fmla="*/ 96030 w 226"/>
                <a:gd name="T1" fmla="*/ 11339 h 42"/>
                <a:gd name="T2" fmla="*/ 7081 w 226"/>
                <a:gd name="T3" fmla="*/ 454 h 42"/>
                <a:gd name="T4" fmla="*/ 885 w 226"/>
                <a:gd name="T5" fmla="*/ 4536 h 42"/>
                <a:gd name="T6" fmla="*/ 6195 w 226"/>
                <a:gd name="T7" fmla="*/ 11339 h 42"/>
                <a:gd name="T8" fmla="*/ 15931 w 226"/>
                <a:gd name="T9" fmla="*/ 12246 h 42"/>
                <a:gd name="T10" fmla="*/ 77001 w 226"/>
                <a:gd name="T11" fmla="*/ 15421 h 42"/>
                <a:gd name="T12" fmla="*/ 100013 w 226"/>
                <a:gd name="T13" fmla="*/ 15421 h 42"/>
                <a:gd name="T14" fmla="*/ 96030 w 226"/>
                <a:gd name="T15" fmla="*/ 11339 h 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6" h="42">
                  <a:moveTo>
                    <a:pt x="217" y="25"/>
                  </a:moveTo>
                  <a:cubicBezTo>
                    <a:pt x="151" y="7"/>
                    <a:pt x="83" y="12"/>
                    <a:pt x="16" y="1"/>
                  </a:cubicBezTo>
                  <a:cubicBezTo>
                    <a:pt x="10" y="0"/>
                    <a:pt x="3" y="3"/>
                    <a:pt x="2" y="10"/>
                  </a:cubicBezTo>
                  <a:cubicBezTo>
                    <a:pt x="0" y="19"/>
                    <a:pt x="7" y="23"/>
                    <a:pt x="14" y="25"/>
                  </a:cubicBezTo>
                  <a:cubicBezTo>
                    <a:pt x="21" y="27"/>
                    <a:pt x="29" y="27"/>
                    <a:pt x="36" y="27"/>
                  </a:cubicBezTo>
                  <a:cubicBezTo>
                    <a:pt x="82" y="27"/>
                    <a:pt x="128" y="31"/>
                    <a:pt x="174" y="34"/>
                  </a:cubicBezTo>
                  <a:cubicBezTo>
                    <a:pt x="190" y="34"/>
                    <a:pt x="206" y="42"/>
                    <a:pt x="226" y="34"/>
                  </a:cubicBezTo>
                  <a:cubicBezTo>
                    <a:pt x="221" y="28"/>
                    <a:pt x="219" y="26"/>
                    <a:pt x="217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0111B993-ED5E-4257-B582-BDA20D20E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38" y="2995613"/>
            <a:ext cx="3228975" cy="3144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48B6D80-5996-46A4-9214-CDB598F0B523}"/>
              </a:ext>
            </a:extLst>
          </p:cNvPr>
          <p:cNvSpPr txBox="1"/>
          <p:nvPr/>
        </p:nvSpPr>
        <p:spPr>
          <a:xfrm>
            <a:off x="3652838" y="3022600"/>
            <a:ext cx="3357562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Para comparar fracciones ,se reducen a común denominador y se comparan los numeradores.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upo 6">
            <a:extLst>
              <a:ext uri="{FF2B5EF4-FFF2-40B4-BE49-F238E27FC236}">
                <a16:creationId xmlns:a16="http://schemas.microsoft.com/office/drawing/2014/main" id="{AE4F383A-C075-4255-A59C-09CBCA47EC8D}"/>
              </a:ext>
            </a:extLst>
          </p:cNvPr>
          <p:cNvGrpSpPr>
            <a:grpSpLocks/>
          </p:cNvGrpSpPr>
          <p:nvPr/>
        </p:nvGrpSpPr>
        <p:grpSpPr bwMode="auto">
          <a:xfrm>
            <a:off x="625475" y="4729163"/>
            <a:ext cx="6394450" cy="1579562"/>
            <a:chOff x="626223" y="4728857"/>
            <a:chExt cx="6393550" cy="158022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B46D6ED6-6EBD-4A4F-AB12-CDDC11B65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223" y="4728857"/>
              <a:ext cx="6393550" cy="15802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7891" name="CuadroTexto 5">
              <a:extLst>
                <a:ext uri="{FF2B5EF4-FFF2-40B4-BE49-F238E27FC236}">
                  <a16:creationId xmlns:a16="http://schemas.microsoft.com/office/drawing/2014/main" id="{FAC572C6-2562-4B02-B3AF-A0400B5A06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3888" y="5703496"/>
              <a:ext cx="511672" cy="4499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PE" altLang="es-PE"/>
            </a:p>
          </p:txBody>
        </p:sp>
        <p:sp>
          <p:nvSpPr>
            <p:cNvPr id="77892" name="CuadroTexto 113">
              <a:extLst>
                <a:ext uri="{FF2B5EF4-FFF2-40B4-BE49-F238E27FC236}">
                  <a16:creationId xmlns:a16="http://schemas.microsoft.com/office/drawing/2014/main" id="{3195173C-EFEE-4111-BC32-AD529913FA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830" y="5633163"/>
              <a:ext cx="511672" cy="4499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PE" altLang="es-PE"/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6EEE0D0C-859A-4284-800B-7A0425BAC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75" y="3260725"/>
            <a:ext cx="7780338" cy="1109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7828" name="Group 53">
            <a:extLst>
              <a:ext uri="{FF2B5EF4-FFF2-40B4-BE49-F238E27FC236}">
                <a16:creationId xmlns:a16="http://schemas.microsoft.com/office/drawing/2014/main" id="{226AB4DA-CEBE-4D7E-99D9-9D2A3D960A3D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2924175"/>
            <a:ext cx="5951537" cy="3546475"/>
            <a:chOff x="7454900" y="4943476"/>
            <a:chExt cx="2601913" cy="1563688"/>
          </a:xfrm>
        </p:grpSpPr>
        <p:sp>
          <p:nvSpPr>
            <p:cNvPr id="77832" name="Freeform 1005">
              <a:extLst>
                <a:ext uri="{FF2B5EF4-FFF2-40B4-BE49-F238E27FC236}">
                  <a16:creationId xmlns:a16="http://schemas.microsoft.com/office/drawing/2014/main" id="{06D62DD8-802E-45E2-B40E-AED73D7B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5813426"/>
              <a:ext cx="0" cy="3175"/>
            </a:xfrm>
            <a:custGeom>
              <a:avLst/>
              <a:gdLst>
                <a:gd name="T0" fmla="*/ 1 w 1"/>
                <a:gd name="T1" fmla="*/ 3175 h 4"/>
                <a:gd name="T2" fmla="*/ 0 w 1"/>
                <a:gd name="T3" fmla="*/ 0 h 4"/>
                <a:gd name="T4" fmla="*/ 1 w 1"/>
                <a:gd name="T5" fmla="*/ 3175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3" name="Freeform 1006">
              <a:extLst>
                <a:ext uri="{FF2B5EF4-FFF2-40B4-BE49-F238E27FC236}">
                  <a16:creationId xmlns:a16="http://schemas.microsoft.com/office/drawing/2014/main" id="{13F443D3-CEC2-4A4A-82C4-BBA504AE1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150" y="5549901"/>
              <a:ext cx="1588" cy="3175"/>
            </a:xfrm>
            <a:custGeom>
              <a:avLst/>
              <a:gdLst>
                <a:gd name="T0" fmla="*/ 1588 w 3"/>
                <a:gd name="T1" fmla="*/ 3175 h 6"/>
                <a:gd name="T2" fmla="*/ 0 w 3"/>
                <a:gd name="T3" fmla="*/ 0 h 6"/>
                <a:gd name="T4" fmla="*/ 1588 w 3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cubicBezTo>
                    <a:pt x="2" y="4"/>
                    <a:pt x="1" y="2"/>
                    <a:pt x="0" y="0"/>
                  </a:cubicBezTo>
                  <a:cubicBezTo>
                    <a:pt x="1" y="2"/>
                    <a:pt x="2" y="4"/>
                    <a:pt x="3" y="6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4" name="Freeform 1007">
              <a:extLst>
                <a:ext uri="{FF2B5EF4-FFF2-40B4-BE49-F238E27FC236}">
                  <a16:creationId xmlns:a16="http://schemas.microsoft.com/office/drawing/2014/main" id="{905A31B3-DEEF-4AE6-A006-0B111E81C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0538" y="5561013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588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5" name="Freeform 1008">
              <a:extLst>
                <a:ext uri="{FF2B5EF4-FFF2-40B4-BE49-F238E27FC236}">
                  <a16:creationId xmlns:a16="http://schemas.microsoft.com/office/drawing/2014/main" id="{BC305CB3-DD27-4878-8EAB-315864DA9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800726"/>
              <a:ext cx="0" cy="1588"/>
            </a:xfrm>
            <a:custGeom>
              <a:avLst/>
              <a:gdLst>
                <a:gd name="T0" fmla="*/ 1588 h 4"/>
                <a:gd name="T1" fmla="*/ 0 h 4"/>
                <a:gd name="T2" fmla="*/ 1588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6" name="Freeform 1010">
              <a:extLst>
                <a:ext uri="{FF2B5EF4-FFF2-40B4-BE49-F238E27FC236}">
                  <a16:creationId xmlns:a16="http://schemas.microsoft.com/office/drawing/2014/main" id="{E38C1563-0CF7-4958-937F-444A59D30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8950" y="5565776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1588 h 3"/>
                <a:gd name="T4" fmla="*/ 1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7" name="Freeform 1011">
              <a:extLst>
                <a:ext uri="{FF2B5EF4-FFF2-40B4-BE49-F238E27FC236}">
                  <a16:creationId xmlns:a16="http://schemas.microsoft.com/office/drawing/2014/main" id="{D3068E95-1799-4E06-9B09-293FCD838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797551"/>
              <a:ext cx="0" cy="3175"/>
            </a:xfrm>
            <a:custGeom>
              <a:avLst/>
              <a:gdLst>
                <a:gd name="T0" fmla="*/ 3175 h 5"/>
                <a:gd name="T1" fmla="*/ 0 h 5"/>
                <a:gd name="T2" fmla="*/ 3175 h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8" name="Freeform 1012">
              <a:extLst>
                <a:ext uri="{FF2B5EF4-FFF2-40B4-BE49-F238E27FC236}">
                  <a16:creationId xmlns:a16="http://schemas.microsoft.com/office/drawing/2014/main" id="{0272BE27-7D92-40E6-8958-D3546F31A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5" y="5129213"/>
              <a:ext cx="36513" cy="11113"/>
            </a:xfrm>
            <a:custGeom>
              <a:avLst/>
              <a:gdLst>
                <a:gd name="T0" fmla="*/ 0 w 70"/>
                <a:gd name="T1" fmla="*/ 0 h 21"/>
                <a:gd name="T2" fmla="*/ 36513 w 70"/>
                <a:gd name="T3" fmla="*/ 11113 h 21"/>
                <a:gd name="T4" fmla="*/ 0 w 70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0" h="21">
                  <a:moveTo>
                    <a:pt x="0" y="0"/>
                  </a:moveTo>
                  <a:cubicBezTo>
                    <a:pt x="24" y="7"/>
                    <a:pt x="48" y="14"/>
                    <a:pt x="70" y="21"/>
                  </a:cubicBezTo>
                  <a:cubicBezTo>
                    <a:pt x="48" y="14"/>
                    <a:pt x="24" y="7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39" name="Freeform 1013">
              <a:extLst>
                <a:ext uri="{FF2B5EF4-FFF2-40B4-BE49-F238E27FC236}">
                  <a16:creationId xmlns:a16="http://schemas.microsoft.com/office/drawing/2014/main" id="{B54141A0-6C29-4FE4-AD4C-57A5F1914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513" y="5822951"/>
              <a:ext cx="1588" cy="3175"/>
            </a:xfrm>
            <a:custGeom>
              <a:avLst/>
              <a:gdLst>
                <a:gd name="T0" fmla="*/ 1588 w 2"/>
                <a:gd name="T1" fmla="*/ 3175 h 5"/>
                <a:gd name="T2" fmla="*/ 0 w 2"/>
                <a:gd name="T3" fmla="*/ 0 h 5"/>
                <a:gd name="T4" fmla="*/ 1588 w 2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2" y="3"/>
                    <a:pt x="1" y="2"/>
                    <a:pt x="0" y="0"/>
                  </a:cubicBezTo>
                  <a:cubicBezTo>
                    <a:pt x="1" y="2"/>
                    <a:pt x="2" y="3"/>
                    <a:pt x="2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0" name="Freeform 1014">
              <a:extLst>
                <a:ext uri="{FF2B5EF4-FFF2-40B4-BE49-F238E27FC236}">
                  <a16:creationId xmlns:a16="http://schemas.microsoft.com/office/drawing/2014/main" id="{4FE2A1FB-B08A-4241-85F7-5390AFF03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795963"/>
              <a:ext cx="0" cy="1588"/>
            </a:xfrm>
            <a:custGeom>
              <a:avLst/>
              <a:gdLst>
                <a:gd name="T0" fmla="*/ 1588 h 4"/>
                <a:gd name="T1" fmla="*/ 0 h 4"/>
                <a:gd name="T2" fmla="*/ 1588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1" name="Freeform 1015">
              <a:extLst>
                <a:ext uri="{FF2B5EF4-FFF2-40B4-BE49-F238E27FC236}">
                  <a16:creationId xmlns:a16="http://schemas.microsoft.com/office/drawing/2014/main" id="{749E46B7-5A48-46F2-A8E1-D21278292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5816601"/>
              <a:ext cx="1588" cy="6350"/>
            </a:xfrm>
            <a:custGeom>
              <a:avLst/>
              <a:gdLst>
                <a:gd name="T0" fmla="*/ 1588 w 4"/>
                <a:gd name="T1" fmla="*/ 6350 h 11"/>
                <a:gd name="T2" fmla="*/ 0 w 4"/>
                <a:gd name="T3" fmla="*/ 0 h 11"/>
                <a:gd name="T4" fmla="*/ 1588 w 4"/>
                <a:gd name="T5" fmla="*/ 635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cubicBezTo>
                    <a:pt x="2" y="7"/>
                    <a:pt x="1" y="4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2" name="Freeform 1016">
              <a:extLst>
                <a:ext uri="{FF2B5EF4-FFF2-40B4-BE49-F238E27FC236}">
                  <a16:creationId xmlns:a16="http://schemas.microsoft.com/office/drawing/2014/main" id="{EE16D130-D9FB-4F58-A3F9-4E039E4AE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0100" y="5826126"/>
              <a:ext cx="1588" cy="3175"/>
            </a:xfrm>
            <a:custGeom>
              <a:avLst/>
              <a:gdLst>
                <a:gd name="T0" fmla="*/ 1588 w 2"/>
                <a:gd name="T1" fmla="*/ 3175 h 6"/>
                <a:gd name="T2" fmla="*/ 0 w 2"/>
                <a:gd name="T3" fmla="*/ 0 h 6"/>
                <a:gd name="T4" fmla="*/ 1588 w 2"/>
                <a:gd name="T5" fmla="*/ 317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1" y="2"/>
                    <a:pt x="0" y="0"/>
                  </a:cubicBezTo>
                  <a:cubicBezTo>
                    <a:pt x="1" y="2"/>
                    <a:pt x="2" y="4"/>
                    <a:pt x="2" y="6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3" name="Freeform 1017">
              <a:extLst>
                <a:ext uri="{FF2B5EF4-FFF2-40B4-BE49-F238E27FC236}">
                  <a16:creationId xmlns:a16="http://schemas.microsoft.com/office/drawing/2014/main" id="{D0B47562-53DC-459A-BCC1-962AF84F5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5829301"/>
              <a:ext cx="1588" cy="3175"/>
            </a:xfrm>
            <a:custGeom>
              <a:avLst/>
              <a:gdLst>
                <a:gd name="T0" fmla="*/ 1588 w 3"/>
                <a:gd name="T1" fmla="*/ 3175 h 5"/>
                <a:gd name="T2" fmla="*/ 0 w 3"/>
                <a:gd name="T3" fmla="*/ 0 h 5"/>
                <a:gd name="T4" fmla="*/ 1588 w 3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1" y="1"/>
                    <a:pt x="2" y="3"/>
                    <a:pt x="3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4" name="Freeform 1018">
              <a:extLst>
                <a:ext uri="{FF2B5EF4-FFF2-40B4-BE49-F238E27FC236}">
                  <a16:creationId xmlns:a16="http://schemas.microsoft.com/office/drawing/2014/main" id="{4F3FE17B-F785-4949-B5BD-331E3F9EB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75" y="5834063"/>
              <a:ext cx="3175" cy="3175"/>
            </a:xfrm>
            <a:custGeom>
              <a:avLst/>
              <a:gdLst>
                <a:gd name="T0" fmla="*/ 3175 w 4"/>
                <a:gd name="T1" fmla="*/ 3175 h 7"/>
                <a:gd name="T2" fmla="*/ 0 w 4"/>
                <a:gd name="T3" fmla="*/ 0 h 7"/>
                <a:gd name="T4" fmla="*/ 3175 w 4"/>
                <a:gd name="T5" fmla="*/ 3175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cubicBezTo>
                    <a:pt x="3" y="4"/>
                    <a:pt x="2" y="2"/>
                    <a:pt x="0" y="0"/>
                  </a:cubicBezTo>
                  <a:cubicBezTo>
                    <a:pt x="2" y="2"/>
                    <a:pt x="3" y="4"/>
                    <a:pt x="4" y="7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5" name="Freeform 1019">
              <a:extLst>
                <a:ext uri="{FF2B5EF4-FFF2-40B4-BE49-F238E27FC236}">
                  <a16:creationId xmlns:a16="http://schemas.microsoft.com/office/drawing/2014/main" id="{9A49F131-4CDE-4A7A-9EA7-737387658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5556251"/>
              <a:ext cx="0" cy="1588"/>
            </a:xfrm>
            <a:custGeom>
              <a:avLst/>
              <a:gdLst>
                <a:gd name="T0" fmla="*/ 0 h 1"/>
                <a:gd name="T1" fmla="*/ 1588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6" name="Freeform 1020">
              <a:extLst>
                <a:ext uri="{FF2B5EF4-FFF2-40B4-BE49-F238E27FC236}">
                  <a16:creationId xmlns:a16="http://schemas.microsoft.com/office/drawing/2014/main" id="{F2D6F145-12E1-4965-9B68-FF79EC062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2038" y="5153026"/>
              <a:ext cx="3175" cy="1588"/>
            </a:xfrm>
            <a:custGeom>
              <a:avLst/>
              <a:gdLst>
                <a:gd name="T0" fmla="*/ 0 w 5"/>
                <a:gd name="T1" fmla="*/ 0 h 2"/>
                <a:gd name="T2" fmla="*/ 3175 w 5"/>
                <a:gd name="T3" fmla="*/ 1588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2" y="1"/>
                    <a:pt x="3" y="1"/>
                    <a:pt x="5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7" name="Freeform 1021">
              <a:extLst>
                <a:ext uri="{FF2B5EF4-FFF2-40B4-BE49-F238E27FC236}">
                  <a16:creationId xmlns:a16="http://schemas.microsoft.com/office/drawing/2014/main" id="{D5191AB8-8501-429A-905A-4C52636DE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1400" y="5146676"/>
              <a:ext cx="15875" cy="4763"/>
            </a:xfrm>
            <a:custGeom>
              <a:avLst/>
              <a:gdLst>
                <a:gd name="T0" fmla="*/ 0 w 30"/>
                <a:gd name="T1" fmla="*/ 0 h 9"/>
                <a:gd name="T2" fmla="*/ 15875 w 30"/>
                <a:gd name="T3" fmla="*/ 4763 h 9"/>
                <a:gd name="T4" fmla="*/ 0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0" y="0"/>
                  </a:moveTo>
                  <a:cubicBezTo>
                    <a:pt x="11" y="3"/>
                    <a:pt x="21" y="6"/>
                    <a:pt x="30" y="9"/>
                  </a:cubicBezTo>
                  <a:cubicBezTo>
                    <a:pt x="21" y="6"/>
                    <a:pt x="11" y="3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8" name="Freeform 1022">
              <a:extLst>
                <a:ext uri="{FF2B5EF4-FFF2-40B4-BE49-F238E27FC236}">
                  <a16:creationId xmlns:a16="http://schemas.microsoft.com/office/drawing/2014/main" id="{9F2ECB12-03EF-472F-A8E8-C69590F3E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4725" y="5127626"/>
              <a:ext cx="6350" cy="1588"/>
            </a:xfrm>
            <a:custGeom>
              <a:avLst/>
              <a:gdLst>
                <a:gd name="T0" fmla="*/ 0 w 10"/>
                <a:gd name="T1" fmla="*/ 0 h 3"/>
                <a:gd name="T2" fmla="*/ 6350 w 10"/>
                <a:gd name="T3" fmla="*/ 1588 h 3"/>
                <a:gd name="T4" fmla="*/ 0 w 10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cubicBezTo>
                    <a:pt x="3" y="1"/>
                    <a:pt x="6" y="2"/>
                    <a:pt x="10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49" name="Freeform 1023">
              <a:extLst>
                <a:ext uri="{FF2B5EF4-FFF2-40B4-BE49-F238E27FC236}">
                  <a16:creationId xmlns:a16="http://schemas.microsoft.com/office/drawing/2014/main" id="{A90CED40-9400-4211-AF8C-201746CFE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7275" y="5153026"/>
              <a:ext cx="3175" cy="0"/>
            </a:xfrm>
            <a:custGeom>
              <a:avLst/>
              <a:gdLst>
                <a:gd name="T0" fmla="*/ 0 w 5"/>
                <a:gd name="T1" fmla="*/ 0 h 1"/>
                <a:gd name="T2" fmla="*/ 3175 w 5"/>
                <a:gd name="T3" fmla="*/ 1 h 1"/>
                <a:gd name="T4" fmla="*/ 0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2" y="0"/>
                    <a:pt x="4" y="1"/>
                    <a:pt x="5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0" name="Freeform 1024">
              <a:extLst>
                <a:ext uri="{FF2B5EF4-FFF2-40B4-BE49-F238E27FC236}">
                  <a16:creationId xmlns:a16="http://schemas.microsoft.com/office/drawing/2014/main" id="{2564237A-5C19-4CAE-BA9E-36751A4A9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5126038"/>
              <a:ext cx="4763" cy="1588"/>
            </a:xfrm>
            <a:custGeom>
              <a:avLst/>
              <a:gdLst>
                <a:gd name="T0" fmla="*/ 0 w 10"/>
                <a:gd name="T1" fmla="*/ 0 h 3"/>
                <a:gd name="T2" fmla="*/ 4763 w 10"/>
                <a:gd name="T3" fmla="*/ 1588 h 3"/>
                <a:gd name="T4" fmla="*/ 0 w 10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0" y="0"/>
                  </a:moveTo>
                  <a:cubicBezTo>
                    <a:pt x="4" y="1"/>
                    <a:pt x="7" y="2"/>
                    <a:pt x="10" y="3"/>
                  </a:cubicBezTo>
                  <a:cubicBezTo>
                    <a:pt x="7" y="2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1" name="Freeform 1025">
              <a:extLst>
                <a:ext uri="{FF2B5EF4-FFF2-40B4-BE49-F238E27FC236}">
                  <a16:creationId xmlns:a16="http://schemas.microsoft.com/office/drawing/2014/main" id="{069B4A7B-4421-46BE-98AE-460BFA682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4088" y="5119688"/>
              <a:ext cx="4763" cy="1588"/>
            </a:xfrm>
            <a:custGeom>
              <a:avLst/>
              <a:gdLst>
                <a:gd name="T0" fmla="*/ 0 w 9"/>
                <a:gd name="T1" fmla="*/ 0 h 3"/>
                <a:gd name="T2" fmla="*/ 4763 w 9"/>
                <a:gd name="T3" fmla="*/ 1588 h 3"/>
                <a:gd name="T4" fmla="*/ 0 w 9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cubicBezTo>
                    <a:pt x="3" y="1"/>
                    <a:pt x="6" y="2"/>
                    <a:pt x="9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2" name="Freeform 1026">
              <a:extLst>
                <a:ext uri="{FF2B5EF4-FFF2-40B4-BE49-F238E27FC236}">
                  <a16:creationId xmlns:a16="http://schemas.microsoft.com/office/drawing/2014/main" id="{8E750380-6FE2-4EC5-A5E6-9463FF5F6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0" y="5154613"/>
              <a:ext cx="1588" cy="0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3" name="Freeform 1027">
              <a:extLst>
                <a:ext uri="{FF2B5EF4-FFF2-40B4-BE49-F238E27FC236}">
                  <a16:creationId xmlns:a16="http://schemas.microsoft.com/office/drawing/2014/main" id="{DF038266-D5C8-4D2D-9122-42833931E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8850" y="5122863"/>
              <a:ext cx="4763" cy="0"/>
            </a:xfrm>
            <a:custGeom>
              <a:avLst/>
              <a:gdLst>
                <a:gd name="T0" fmla="*/ 0 w 9"/>
                <a:gd name="T1" fmla="*/ 0 h 2"/>
                <a:gd name="T2" fmla="*/ 4763 w 9"/>
                <a:gd name="T3" fmla="*/ 1 h 2"/>
                <a:gd name="T4" fmla="*/ 0 w 9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2">
                  <a:moveTo>
                    <a:pt x="0" y="0"/>
                  </a:moveTo>
                  <a:cubicBezTo>
                    <a:pt x="3" y="0"/>
                    <a:pt x="6" y="1"/>
                    <a:pt x="9" y="2"/>
                  </a:cubicBezTo>
                  <a:cubicBezTo>
                    <a:pt x="6" y="1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4" name="Freeform 1028">
              <a:extLst>
                <a:ext uri="{FF2B5EF4-FFF2-40B4-BE49-F238E27FC236}">
                  <a16:creationId xmlns:a16="http://schemas.microsoft.com/office/drawing/2014/main" id="{24338B41-76BF-43B7-A63C-CEC7114FF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5124451"/>
              <a:ext cx="6350" cy="0"/>
            </a:xfrm>
            <a:custGeom>
              <a:avLst/>
              <a:gdLst>
                <a:gd name="T0" fmla="*/ 0 w 10"/>
                <a:gd name="T1" fmla="*/ 0 h 2"/>
                <a:gd name="T2" fmla="*/ 6350 w 10"/>
                <a:gd name="T3" fmla="*/ 1 h 2"/>
                <a:gd name="T4" fmla="*/ 0 w 10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2">
                  <a:moveTo>
                    <a:pt x="0" y="0"/>
                  </a:moveTo>
                  <a:cubicBezTo>
                    <a:pt x="3" y="1"/>
                    <a:pt x="7" y="2"/>
                    <a:pt x="10" y="2"/>
                  </a:cubicBezTo>
                  <a:cubicBezTo>
                    <a:pt x="7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5" name="Freeform 1029">
              <a:extLst>
                <a:ext uri="{FF2B5EF4-FFF2-40B4-BE49-F238E27FC236}">
                  <a16:creationId xmlns:a16="http://schemas.microsoft.com/office/drawing/2014/main" id="{31815306-946C-493C-B101-5BB5B4D7B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350" y="5141913"/>
              <a:ext cx="4763" cy="0"/>
            </a:xfrm>
            <a:custGeom>
              <a:avLst/>
              <a:gdLst>
                <a:gd name="T0" fmla="*/ 0 w 8"/>
                <a:gd name="T1" fmla="*/ 0 h 2"/>
                <a:gd name="T2" fmla="*/ 4763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1"/>
                    <a:pt x="5" y="1"/>
                    <a:pt x="8" y="2"/>
                  </a:cubicBezTo>
                  <a:cubicBezTo>
                    <a:pt x="5" y="1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6" name="Freeform 1030">
              <a:extLst>
                <a:ext uri="{FF2B5EF4-FFF2-40B4-BE49-F238E27FC236}">
                  <a16:creationId xmlns:a16="http://schemas.microsoft.com/office/drawing/2014/main" id="{BC051C4B-79A4-449B-AE8A-893CD9E0B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75" y="5143501"/>
              <a:ext cx="4763" cy="1588"/>
            </a:xfrm>
            <a:custGeom>
              <a:avLst/>
              <a:gdLst>
                <a:gd name="T0" fmla="*/ 0 w 7"/>
                <a:gd name="T1" fmla="*/ 0 h 3"/>
                <a:gd name="T2" fmla="*/ 4763 w 7"/>
                <a:gd name="T3" fmla="*/ 1588 h 3"/>
                <a:gd name="T4" fmla="*/ 0 w 7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2" y="1"/>
                    <a:pt x="5" y="2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7" name="Freeform 1031">
              <a:extLst>
                <a:ext uri="{FF2B5EF4-FFF2-40B4-BE49-F238E27FC236}">
                  <a16:creationId xmlns:a16="http://schemas.microsoft.com/office/drawing/2014/main" id="{C674B080-3318-42F0-89AC-F7936AEB6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7588" y="5140326"/>
              <a:ext cx="3175" cy="0"/>
            </a:xfrm>
            <a:custGeom>
              <a:avLst/>
              <a:gdLst>
                <a:gd name="T0" fmla="*/ 0 w 8"/>
                <a:gd name="T1" fmla="*/ 0 h 2"/>
                <a:gd name="T2" fmla="*/ 3175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1"/>
                    <a:pt x="6" y="2"/>
                    <a:pt x="8" y="2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8" name="Freeform 1032">
              <a:extLst>
                <a:ext uri="{FF2B5EF4-FFF2-40B4-BE49-F238E27FC236}">
                  <a16:creationId xmlns:a16="http://schemas.microsoft.com/office/drawing/2014/main" id="{856C3910-F841-43ED-AEC4-EBDA8D560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638" y="5145088"/>
              <a:ext cx="3175" cy="1588"/>
            </a:xfrm>
            <a:custGeom>
              <a:avLst/>
              <a:gdLst>
                <a:gd name="T0" fmla="*/ 0 w 7"/>
                <a:gd name="T1" fmla="*/ 0 h 3"/>
                <a:gd name="T2" fmla="*/ 3175 w 7"/>
                <a:gd name="T3" fmla="*/ 1588 h 3"/>
                <a:gd name="T4" fmla="*/ 0 w 7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2" y="1"/>
                    <a:pt x="5" y="2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59" name="Freeform 1033">
              <a:extLst>
                <a:ext uri="{FF2B5EF4-FFF2-40B4-BE49-F238E27FC236}">
                  <a16:creationId xmlns:a16="http://schemas.microsoft.com/office/drawing/2014/main" id="{6F706E60-F9F3-43BC-AF41-F3E18EB9B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3150" y="5156201"/>
              <a:ext cx="3175" cy="1588"/>
            </a:xfrm>
            <a:custGeom>
              <a:avLst/>
              <a:gdLst>
                <a:gd name="T0" fmla="*/ 0 w 4"/>
                <a:gd name="T1" fmla="*/ 0 h 1"/>
                <a:gd name="T2" fmla="*/ 3175 w 4"/>
                <a:gd name="T3" fmla="*/ 1588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0" name="Freeform 1034">
              <a:extLst>
                <a:ext uri="{FF2B5EF4-FFF2-40B4-BE49-F238E27FC236}">
                  <a16:creationId xmlns:a16="http://schemas.microsoft.com/office/drawing/2014/main" id="{316502C7-9E02-46FD-A965-1FC24C27B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113" y="5143501"/>
              <a:ext cx="4763" cy="0"/>
            </a:xfrm>
            <a:custGeom>
              <a:avLst/>
              <a:gdLst>
                <a:gd name="T0" fmla="*/ 0 w 8"/>
                <a:gd name="T1" fmla="*/ 0 h 2"/>
                <a:gd name="T2" fmla="*/ 4763 w 8"/>
                <a:gd name="T3" fmla="*/ 1 h 2"/>
                <a:gd name="T4" fmla="*/ 0 w 8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cubicBezTo>
                    <a:pt x="3" y="0"/>
                    <a:pt x="5" y="1"/>
                    <a:pt x="8" y="2"/>
                  </a:cubicBezTo>
                  <a:cubicBezTo>
                    <a:pt x="5" y="1"/>
                    <a:pt x="3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1" name="Freeform 1035">
              <a:extLst>
                <a:ext uri="{FF2B5EF4-FFF2-40B4-BE49-F238E27FC236}">
                  <a16:creationId xmlns:a16="http://schemas.microsoft.com/office/drawing/2014/main" id="{C7C198CF-608F-4B04-B3A0-D3CBEF88C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8" y="5808663"/>
              <a:ext cx="0" cy="1588"/>
            </a:xfrm>
            <a:custGeom>
              <a:avLst/>
              <a:gdLst>
                <a:gd name="T0" fmla="*/ 1 w 1"/>
                <a:gd name="T1" fmla="*/ 1588 h 4"/>
                <a:gd name="T2" fmla="*/ 0 w 1"/>
                <a:gd name="T3" fmla="*/ 0 h 4"/>
                <a:gd name="T4" fmla="*/ 1 w 1"/>
                <a:gd name="T5" fmla="*/ 1588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2" name="Freeform 1036">
              <a:extLst>
                <a:ext uri="{FF2B5EF4-FFF2-40B4-BE49-F238E27FC236}">
                  <a16:creationId xmlns:a16="http://schemas.microsoft.com/office/drawing/2014/main" id="{7E2AFBB9-70D9-4EB9-99C2-0F6622B6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9975" y="5156201"/>
              <a:ext cx="1588" cy="0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2" y="0"/>
                    <a:pt x="3" y="1"/>
                    <a:pt x="4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3" name="Freeform 1037">
              <a:extLst>
                <a:ext uri="{FF2B5EF4-FFF2-40B4-BE49-F238E27FC236}">
                  <a16:creationId xmlns:a16="http://schemas.microsoft.com/office/drawing/2014/main" id="{B6D3D6F3-9F7E-4535-AB42-4FC6D822C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803901"/>
              <a:ext cx="1588" cy="4763"/>
            </a:xfrm>
            <a:custGeom>
              <a:avLst/>
              <a:gdLst>
                <a:gd name="T0" fmla="*/ 1588 w 1"/>
                <a:gd name="T1" fmla="*/ 4763 h 9"/>
                <a:gd name="T2" fmla="*/ 0 w 1"/>
                <a:gd name="T3" fmla="*/ 0 h 9"/>
                <a:gd name="T4" fmla="*/ 1588 w 1"/>
                <a:gd name="T5" fmla="*/ 476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9">
                  <a:moveTo>
                    <a:pt x="1" y="9"/>
                  </a:moveTo>
                  <a:cubicBezTo>
                    <a:pt x="1" y="6"/>
                    <a:pt x="0" y="3"/>
                    <a:pt x="0" y="0"/>
                  </a:cubicBezTo>
                  <a:cubicBezTo>
                    <a:pt x="0" y="3"/>
                    <a:pt x="1" y="6"/>
                    <a:pt x="1" y="9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4" name="Freeform 1038">
              <a:extLst>
                <a:ext uri="{FF2B5EF4-FFF2-40B4-BE49-F238E27FC236}">
                  <a16:creationId xmlns:a16="http://schemas.microsoft.com/office/drawing/2014/main" id="{E0B08954-41AA-47B5-B046-8D5A23DE2F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5068888"/>
              <a:ext cx="1539875" cy="733425"/>
            </a:xfrm>
            <a:custGeom>
              <a:avLst/>
              <a:gdLst>
                <a:gd name="T0" fmla="*/ 1300803 w 2950"/>
                <a:gd name="T1" fmla="*/ 390532 h 1401"/>
                <a:gd name="T2" fmla="*/ 1377536 w 2950"/>
                <a:gd name="T3" fmla="*/ 369068 h 1401"/>
                <a:gd name="T4" fmla="*/ 1463664 w 2950"/>
                <a:gd name="T5" fmla="*/ 321430 h 1401"/>
                <a:gd name="T6" fmla="*/ 1516385 w 2950"/>
                <a:gd name="T7" fmla="*/ 239240 h 1401"/>
                <a:gd name="T8" fmla="*/ 1458966 w 2950"/>
                <a:gd name="T9" fmla="*/ 51303 h 1401"/>
                <a:gd name="T10" fmla="*/ 1288275 w 2950"/>
                <a:gd name="T11" fmla="*/ 4188 h 1401"/>
                <a:gd name="T12" fmla="*/ 1265307 w 2950"/>
                <a:gd name="T13" fmla="*/ 34551 h 1401"/>
                <a:gd name="T14" fmla="*/ 1285665 w 2950"/>
                <a:gd name="T15" fmla="*/ 103130 h 1401"/>
                <a:gd name="T16" fmla="*/ 1268439 w 2950"/>
                <a:gd name="T17" fmla="*/ 136634 h 1401"/>
                <a:gd name="T18" fmla="*/ 1186487 w 2950"/>
                <a:gd name="T19" fmla="*/ 155480 h 1401"/>
                <a:gd name="T20" fmla="*/ 1019971 w 2950"/>
                <a:gd name="T21" fmla="*/ 199977 h 1401"/>
                <a:gd name="T22" fmla="*/ 332509 w 2950"/>
                <a:gd name="T23" fmla="*/ 416707 h 1401"/>
                <a:gd name="T24" fmla="*/ 68381 w 2950"/>
                <a:gd name="T25" fmla="*/ 497850 h 1401"/>
                <a:gd name="T26" fmla="*/ 24012 w 2950"/>
                <a:gd name="T27" fmla="*/ 517743 h 1401"/>
                <a:gd name="T28" fmla="*/ 25578 w 2950"/>
                <a:gd name="T29" fmla="*/ 577422 h 1401"/>
                <a:gd name="T30" fmla="*/ 46979 w 2950"/>
                <a:gd name="T31" fmla="*/ 627154 h 1401"/>
                <a:gd name="T32" fmla="*/ 32363 w 2950"/>
                <a:gd name="T33" fmla="*/ 696780 h 1401"/>
                <a:gd name="T34" fmla="*/ 30798 w 2950"/>
                <a:gd name="T35" fmla="*/ 726619 h 1401"/>
                <a:gd name="T36" fmla="*/ 31319 w 2950"/>
                <a:gd name="T37" fmla="*/ 721384 h 1401"/>
                <a:gd name="T38" fmla="*/ 67337 w 2950"/>
                <a:gd name="T39" fmla="*/ 727143 h 1401"/>
                <a:gd name="T40" fmla="*/ 245336 w 2950"/>
                <a:gd name="T41" fmla="*/ 707250 h 1401"/>
                <a:gd name="T42" fmla="*/ 470314 w 2950"/>
                <a:gd name="T43" fmla="*/ 643383 h 1401"/>
                <a:gd name="T44" fmla="*/ 709908 w 2950"/>
                <a:gd name="T45" fmla="*/ 566428 h 1401"/>
                <a:gd name="T46" fmla="*/ 835708 w 2950"/>
                <a:gd name="T47" fmla="*/ 535018 h 1401"/>
                <a:gd name="T48" fmla="*/ 959420 w 2950"/>
                <a:gd name="T49" fmla="*/ 497326 h 1401"/>
                <a:gd name="T50" fmla="*/ 1001180 w 2950"/>
                <a:gd name="T51" fmla="*/ 483715 h 1401"/>
                <a:gd name="T52" fmla="*/ 1001180 w 2950"/>
                <a:gd name="T53" fmla="*/ 483715 h 1401"/>
                <a:gd name="T54" fmla="*/ 1031455 w 2950"/>
                <a:gd name="T55" fmla="*/ 459110 h 1401"/>
                <a:gd name="T56" fmla="*/ 1057033 w 2950"/>
                <a:gd name="T57" fmla="*/ 464869 h 1401"/>
                <a:gd name="T58" fmla="*/ 1208410 w 2950"/>
                <a:gd name="T59" fmla="*/ 415660 h 1401"/>
                <a:gd name="T60" fmla="*/ 1300803 w 2950"/>
                <a:gd name="T61" fmla="*/ 390532 h 1401"/>
                <a:gd name="T62" fmla="*/ 1411987 w 2950"/>
                <a:gd name="T63" fmla="*/ 210971 h 1401"/>
                <a:gd name="T64" fmla="*/ 1408333 w 2950"/>
                <a:gd name="T65" fmla="*/ 219347 h 1401"/>
                <a:gd name="T66" fmla="*/ 1411987 w 2950"/>
                <a:gd name="T67" fmla="*/ 210971 h 140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950" h="1401">
                  <a:moveTo>
                    <a:pt x="2492" y="746"/>
                  </a:moveTo>
                  <a:cubicBezTo>
                    <a:pt x="2542" y="735"/>
                    <a:pt x="2591" y="723"/>
                    <a:pt x="2639" y="705"/>
                  </a:cubicBezTo>
                  <a:cubicBezTo>
                    <a:pt x="2700" y="683"/>
                    <a:pt x="2754" y="656"/>
                    <a:pt x="2804" y="614"/>
                  </a:cubicBezTo>
                  <a:cubicBezTo>
                    <a:pt x="2852" y="573"/>
                    <a:pt x="2887" y="517"/>
                    <a:pt x="2905" y="457"/>
                  </a:cubicBezTo>
                  <a:cubicBezTo>
                    <a:pt x="2950" y="312"/>
                    <a:pt x="2891" y="194"/>
                    <a:pt x="2795" y="98"/>
                  </a:cubicBezTo>
                  <a:cubicBezTo>
                    <a:pt x="2661" y="59"/>
                    <a:pt x="2521" y="19"/>
                    <a:pt x="2468" y="8"/>
                  </a:cubicBezTo>
                  <a:cubicBezTo>
                    <a:pt x="2427" y="0"/>
                    <a:pt x="2414" y="24"/>
                    <a:pt x="2424" y="66"/>
                  </a:cubicBezTo>
                  <a:cubicBezTo>
                    <a:pt x="2434" y="111"/>
                    <a:pt x="2447" y="155"/>
                    <a:pt x="2463" y="197"/>
                  </a:cubicBezTo>
                  <a:cubicBezTo>
                    <a:pt x="2477" y="238"/>
                    <a:pt x="2471" y="253"/>
                    <a:pt x="2430" y="261"/>
                  </a:cubicBezTo>
                  <a:cubicBezTo>
                    <a:pt x="2378" y="273"/>
                    <a:pt x="2325" y="286"/>
                    <a:pt x="2273" y="297"/>
                  </a:cubicBezTo>
                  <a:cubicBezTo>
                    <a:pt x="2165" y="319"/>
                    <a:pt x="2061" y="356"/>
                    <a:pt x="1954" y="382"/>
                  </a:cubicBezTo>
                  <a:cubicBezTo>
                    <a:pt x="1916" y="391"/>
                    <a:pt x="737" y="769"/>
                    <a:pt x="637" y="796"/>
                  </a:cubicBezTo>
                  <a:cubicBezTo>
                    <a:pt x="466" y="842"/>
                    <a:pt x="300" y="902"/>
                    <a:pt x="131" y="951"/>
                  </a:cubicBezTo>
                  <a:cubicBezTo>
                    <a:pt x="101" y="960"/>
                    <a:pt x="71" y="969"/>
                    <a:pt x="46" y="989"/>
                  </a:cubicBezTo>
                  <a:cubicBezTo>
                    <a:pt x="0" y="1026"/>
                    <a:pt x="1" y="1071"/>
                    <a:pt x="49" y="1103"/>
                  </a:cubicBezTo>
                  <a:cubicBezTo>
                    <a:pt x="84" y="1126"/>
                    <a:pt x="101" y="1155"/>
                    <a:pt x="90" y="1198"/>
                  </a:cubicBezTo>
                  <a:cubicBezTo>
                    <a:pt x="82" y="1226"/>
                    <a:pt x="70" y="1291"/>
                    <a:pt x="62" y="1331"/>
                  </a:cubicBezTo>
                  <a:cubicBezTo>
                    <a:pt x="61" y="1356"/>
                    <a:pt x="59" y="1373"/>
                    <a:pt x="59" y="1388"/>
                  </a:cubicBezTo>
                  <a:cubicBezTo>
                    <a:pt x="59" y="1385"/>
                    <a:pt x="59" y="1382"/>
                    <a:pt x="60" y="1378"/>
                  </a:cubicBezTo>
                  <a:cubicBezTo>
                    <a:pt x="82" y="1383"/>
                    <a:pt x="106" y="1386"/>
                    <a:pt x="129" y="1389"/>
                  </a:cubicBezTo>
                  <a:cubicBezTo>
                    <a:pt x="242" y="1401"/>
                    <a:pt x="359" y="1376"/>
                    <a:pt x="470" y="1351"/>
                  </a:cubicBezTo>
                  <a:cubicBezTo>
                    <a:pt x="616" y="1317"/>
                    <a:pt x="758" y="1276"/>
                    <a:pt x="901" y="1229"/>
                  </a:cubicBezTo>
                  <a:cubicBezTo>
                    <a:pt x="1053" y="1178"/>
                    <a:pt x="1204" y="1124"/>
                    <a:pt x="1360" y="1082"/>
                  </a:cubicBezTo>
                  <a:cubicBezTo>
                    <a:pt x="1440" y="1061"/>
                    <a:pt x="1521" y="1044"/>
                    <a:pt x="1601" y="1022"/>
                  </a:cubicBezTo>
                  <a:cubicBezTo>
                    <a:pt x="1681" y="1000"/>
                    <a:pt x="1760" y="976"/>
                    <a:pt x="1838" y="950"/>
                  </a:cubicBezTo>
                  <a:cubicBezTo>
                    <a:pt x="1865" y="942"/>
                    <a:pt x="1891" y="933"/>
                    <a:pt x="1918" y="924"/>
                  </a:cubicBezTo>
                  <a:cubicBezTo>
                    <a:pt x="1918" y="924"/>
                    <a:pt x="1918" y="924"/>
                    <a:pt x="1918" y="924"/>
                  </a:cubicBezTo>
                  <a:cubicBezTo>
                    <a:pt x="1932" y="899"/>
                    <a:pt x="1953" y="881"/>
                    <a:pt x="1976" y="877"/>
                  </a:cubicBezTo>
                  <a:cubicBezTo>
                    <a:pt x="1996" y="873"/>
                    <a:pt x="2012" y="878"/>
                    <a:pt x="2025" y="888"/>
                  </a:cubicBezTo>
                  <a:cubicBezTo>
                    <a:pt x="2121" y="855"/>
                    <a:pt x="2217" y="823"/>
                    <a:pt x="2315" y="794"/>
                  </a:cubicBezTo>
                  <a:cubicBezTo>
                    <a:pt x="2373" y="776"/>
                    <a:pt x="2433" y="760"/>
                    <a:pt x="2492" y="746"/>
                  </a:cubicBezTo>
                  <a:close/>
                  <a:moveTo>
                    <a:pt x="2705" y="403"/>
                  </a:moveTo>
                  <a:cubicBezTo>
                    <a:pt x="2704" y="411"/>
                    <a:pt x="2701" y="418"/>
                    <a:pt x="2698" y="419"/>
                  </a:cubicBezTo>
                  <a:cubicBezTo>
                    <a:pt x="2698" y="420"/>
                    <a:pt x="2705" y="405"/>
                    <a:pt x="2705" y="403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5" name="Freeform 1039">
              <a:extLst>
                <a:ext uri="{FF2B5EF4-FFF2-40B4-BE49-F238E27FC236}">
                  <a16:creationId xmlns:a16="http://schemas.microsoft.com/office/drawing/2014/main" id="{FF14C2DF-7816-40EB-BA12-BF8752768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0613" y="5162551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6" name="Freeform 1040">
              <a:extLst>
                <a:ext uri="{FF2B5EF4-FFF2-40B4-BE49-F238E27FC236}">
                  <a16:creationId xmlns:a16="http://schemas.microsoft.com/office/drawing/2014/main" id="{6E0C1355-CD6A-4AC7-A5AA-17FBEA039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7438" y="5160963"/>
              <a:ext cx="0" cy="0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7" name="Freeform 1041">
              <a:extLst>
                <a:ext uri="{FF2B5EF4-FFF2-40B4-BE49-F238E27FC236}">
                  <a16:creationId xmlns:a16="http://schemas.microsoft.com/office/drawing/2014/main" id="{3110E4C5-1CC3-433F-84F4-06CD60914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8" y="5810251"/>
              <a:ext cx="0" cy="3175"/>
            </a:xfrm>
            <a:custGeom>
              <a:avLst/>
              <a:gdLst>
                <a:gd name="T0" fmla="*/ 1 w 1"/>
                <a:gd name="T1" fmla="*/ 3175 h 5"/>
                <a:gd name="T2" fmla="*/ 0 w 1"/>
                <a:gd name="T3" fmla="*/ 0 h 5"/>
                <a:gd name="T4" fmla="*/ 1 w 1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4"/>
                    <a:pt x="1" y="2"/>
                    <a:pt x="0" y="0"/>
                  </a:cubicBezTo>
                  <a:cubicBezTo>
                    <a:pt x="1" y="2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8" name="Freeform 1042">
              <a:extLst>
                <a:ext uri="{FF2B5EF4-FFF2-40B4-BE49-F238E27FC236}">
                  <a16:creationId xmlns:a16="http://schemas.microsoft.com/office/drawing/2014/main" id="{7106E292-B627-4DD6-8E5E-67DF1BA8E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263" y="5159376"/>
              <a:ext cx="1588" cy="1588"/>
            </a:xfrm>
            <a:custGeom>
              <a:avLst/>
              <a:gdLst>
                <a:gd name="T0" fmla="*/ 0 w 3"/>
                <a:gd name="T1" fmla="*/ 0 h 1"/>
                <a:gd name="T2" fmla="*/ 1588 w 3"/>
                <a:gd name="T3" fmla="*/ 1588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69" name="Freeform 1043">
              <a:extLst>
                <a:ext uri="{FF2B5EF4-FFF2-40B4-BE49-F238E27FC236}">
                  <a16:creationId xmlns:a16="http://schemas.microsoft.com/office/drawing/2014/main" id="{196AB16D-CAAF-40E5-9B21-B597D423F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7913" y="5157788"/>
              <a:ext cx="0" cy="0"/>
            </a:xfrm>
            <a:custGeom>
              <a:avLst/>
              <a:gdLst>
                <a:gd name="T0" fmla="*/ 0 w 3"/>
                <a:gd name="T1" fmla="*/ 0 h 1"/>
                <a:gd name="T2" fmla="*/ 1 w 3"/>
                <a:gd name="T3" fmla="*/ 1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0" name="Freeform 1044">
              <a:extLst>
                <a:ext uri="{FF2B5EF4-FFF2-40B4-BE49-F238E27FC236}">
                  <a16:creationId xmlns:a16="http://schemas.microsoft.com/office/drawing/2014/main" id="{1D768772-35BA-45A8-8C45-078191D8A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1088" y="5159376"/>
              <a:ext cx="1588" cy="0"/>
            </a:xfrm>
            <a:custGeom>
              <a:avLst/>
              <a:gdLst>
                <a:gd name="T0" fmla="*/ 0 w 3"/>
                <a:gd name="T1" fmla="*/ 0 h 1"/>
                <a:gd name="T2" fmla="*/ 1588 w 3"/>
                <a:gd name="T3" fmla="*/ 1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7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1" name="Freeform 1045">
              <a:extLst>
                <a:ext uri="{FF2B5EF4-FFF2-40B4-BE49-F238E27FC236}">
                  <a16:creationId xmlns:a16="http://schemas.microsoft.com/office/drawing/2014/main" id="{288FE409-4AD2-40D3-9815-0141503C7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650" y="5510213"/>
              <a:ext cx="325438" cy="962025"/>
            </a:xfrm>
            <a:custGeom>
              <a:avLst/>
              <a:gdLst>
                <a:gd name="T0" fmla="*/ 266315 w 622"/>
                <a:gd name="T1" fmla="*/ 4706 h 1840"/>
                <a:gd name="T2" fmla="*/ 250619 w 622"/>
                <a:gd name="T3" fmla="*/ 34507 h 1840"/>
                <a:gd name="T4" fmla="*/ 269454 w 622"/>
                <a:gd name="T5" fmla="*/ 122344 h 1840"/>
                <a:gd name="T6" fmla="*/ 295092 w 622"/>
                <a:gd name="T7" fmla="*/ 172014 h 1840"/>
                <a:gd name="T8" fmla="*/ 282011 w 622"/>
                <a:gd name="T9" fmla="*/ 260374 h 1840"/>
                <a:gd name="T10" fmla="*/ 196728 w 622"/>
                <a:gd name="T11" fmla="*/ 322069 h 1840"/>
                <a:gd name="T12" fmla="*/ 109351 w 622"/>
                <a:gd name="T13" fmla="*/ 302724 h 1840"/>
                <a:gd name="T14" fmla="*/ 58077 w 622"/>
                <a:gd name="T15" fmla="*/ 186131 h 1840"/>
                <a:gd name="T16" fmla="*/ 60169 w 622"/>
                <a:gd name="T17" fmla="*/ 108751 h 1840"/>
                <a:gd name="T18" fmla="*/ 50752 w 622"/>
                <a:gd name="T19" fmla="*/ 53852 h 1840"/>
                <a:gd name="T20" fmla="*/ 32439 w 622"/>
                <a:gd name="T21" fmla="*/ 35553 h 1840"/>
                <a:gd name="T22" fmla="*/ 2093 w 622"/>
                <a:gd name="T23" fmla="*/ 80517 h 1840"/>
                <a:gd name="T24" fmla="*/ 12557 w 622"/>
                <a:gd name="T25" fmla="*/ 200770 h 1840"/>
                <a:gd name="T26" fmla="*/ 53891 w 622"/>
                <a:gd name="T27" fmla="*/ 572509 h 1840"/>
                <a:gd name="T28" fmla="*/ 47612 w 622"/>
                <a:gd name="T29" fmla="*/ 804127 h 1840"/>
                <a:gd name="T30" fmla="*/ 36102 w 622"/>
                <a:gd name="T31" fmla="*/ 913924 h 1840"/>
                <a:gd name="T32" fmla="*/ 77959 w 622"/>
                <a:gd name="T33" fmla="*/ 951568 h 1840"/>
                <a:gd name="T34" fmla="*/ 95225 w 622"/>
                <a:gd name="T35" fmla="*/ 915492 h 1840"/>
                <a:gd name="T36" fmla="*/ 115107 w 622"/>
                <a:gd name="T37" fmla="*/ 704265 h 1840"/>
                <a:gd name="T38" fmla="*/ 126094 w 622"/>
                <a:gd name="T39" fmla="*/ 627408 h 1840"/>
                <a:gd name="T40" fmla="*/ 199867 w 622"/>
                <a:gd name="T41" fmla="*/ 591332 h 1840"/>
                <a:gd name="T42" fmla="*/ 232306 w 622"/>
                <a:gd name="T43" fmla="*/ 645707 h 1840"/>
                <a:gd name="T44" fmla="*/ 244863 w 622"/>
                <a:gd name="T45" fmla="*/ 722564 h 1840"/>
                <a:gd name="T46" fmla="*/ 257944 w 622"/>
                <a:gd name="T47" fmla="*/ 908173 h 1840"/>
                <a:gd name="T48" fmla="*/ 263176 w 622"/>
                <a:gd name="T49" fmla="*/ 930132 h 1840"/>
                <a:gd name="T50" fmla="*/ 291429 w 622"/>
                <a:gd name="T51" fmla="*/ 947385 h 1840"/>
                <a:gd name="T52" fmla="*/ 316020 w 622"/>
                <a:gd name="T53" fmla="*/ 925949 h 1840"/>
                <a:gd name="T54" fmla="*/ 317590 w 622"/>
                <a:gd name="T55" fmla="*/ 899807 h 1840"/>
                <a:gd name="T56" fmla="*/ 311311 w 622"/>
                <a:gd name="T57" fmla="*/ 674986 h 1840"/>
                <a:gd name="T58" fmla="*/ 313404 w 622"/>
                <a:gd name="T59" fmla="*/ 372262 h 1840"/>
                <a:gd name="T60" fmla="*/ 321252 w 622"/>
                <a:gd name="T61" fmla="*/ 66923 h 1840"/>
                <a:gd name="T62" fmla="*/ 305556 w 622"/>
                <a:gd name="T63" fmla="*/ 20914 h 1840"/>
                <a:gd name="T64" fmla="*/ 266315 w 622"/>
                <a:gd name="T65" fmla="*/ 4706 h 18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22" h="1840">
                  <a:moveTo>
                    <a:pt x="509" y="9"/>
                  </a:moveTo>
                  <a:cubicBezTo>
                    <a:pt x="482" y="19"/>
                    <a:pt x="479" y="44"/>
                    <a:pt x="479" y="66"/>
                  </a:cubicBezTo>
                  <a:cubicBezTo>
                    <a:pt x="480" y="132"/>
                    <a:pt x="467" y="179"/>
                    <a:pt x="515" y="234"/>
                  </a:cubicBezTo>
                  <a:cubicBezTo>
                    <a:pt x="534" y="255"/>
                    <a:pt x="561" y="301"/>
                    <a:pt x="564" y="329"/>
                  </a:cubicBezTo>
                  <a:cubicBezTo>
                    <a:pt x="569" y="388"/>
                    <a:pt x="566" y="446"/>
                    <a:pt x="539" y="498"/>
                  </a:cubicBezTo>
                  <a:cubicBezTo>
                    <a:pt x="503" y="564"/>
                    <a:pt x="457" y="608"/>
                    <a:pt x="376" y="616"/>
                  </a:cubicBezTo>
                  <a:cubicBezTo>
                    <a:pt x="321" y="621"/>
                    <a:pt x="255" y="604"/>
                    <a:pt x="209" y="579"/>
                  </a:cubicBezTo>
                  <a:cubicBezTo>
                    <a:pt x="144" y="545"/>
                    <a:pt x="86" y="448"/>
                    <a:pt x="111" y="356"/>
                  </a:cubicBezTo>
                  <a:cubicBezTo>
                    <a:pt x="125" y="307"/>
                    <a:pt x="122" y="257"/>
                    <a:pt x="115" y="208"/>
                  </a:cubicBezTo>
                  <a:cubicBezTo>
                    <a:pt x="111" y="173"/>
                    <a:pt x="105" y="138"/>
                    <a:pt x="97" y="103"/>
                  </a:cubicBezTo>
                  <a:cubicBezTo>
                    <a:pt x="93" y="84"/>
                    <a:pt x="82" y="70"/>
                    <a:pt x="62" y="68"/>
                  </a:cubicBezTo>
                  <a:cubicBezTo>
                    <a:pt x="7" y="63"/>
                    <a:pt x="5" y="133"/>
                    <a:pt x="4" y="154"/>
                  </a:cubicBezTo>
                  <a:cubicBezTo>
                    <a:pt x="0" y="232"/>
                    <a:pt x="10" y="308"/>
                    <a:pt x="24" y="384"/>
                  </a:cubicBezTo>
                  <a:cubicBezTo>
                    <a:pt x="68" y="619"/>
                    <a:pt x="103" y="855"/>
                    <a:pt x="103" y="1095"/>
                  </a:cubicBezTo>
                  <a:cubicBezTo>
                    <a:pt x="102" y="1243"/>
                    <a:pt x="102" y="1390"/>
                    <a:pt x="91" y="1538"/>
                  </a:cubicBezTo>
                  <a:cubicBezTo>
                    <a:pt x="86" y="1608"/>
                    <a:pt x="77" y="1678"/>
                    <a:pt x="69" y="1748"/>
                  </a:cubicBezTo>
                  <a:cubicBezTo>
                    <a:pt x="63" y="1805"/>
                    <a:pt x="99" y="1840"/>
                    <a:pt x="149" y="1820"/>
                  </a:cubicBezTo>
                  <a:cubicBezTo>
                    <a:pt x="178" y="1809"/>
                    <a:pt x="182" y="1777"/>
                    <a:pt x="182" y="1751"/>
                  </a:cubicBezTo>
                  <a:cubicBezTo>
                    <a:pt x="185" y="1616"/>
                    <a:pt x="211" y="1482"/>
                    <a:pt x="220" y="1347"/>
                  </a:cubicBezTo>
                  <a:cubicBezTo>
                    <a:pt x="224" y="1298"/>
                    <a:pt x="226" y="1248"/>
                    <a:pt x="241" y="1200"/>
                  </a:cubicBezTo>
                  <a:cubicBezTo>
                    <a:pt x="261" y="1134"/>
                    <a:pt x="320" y="1107"/>
                    <a:pt x="382" y="1131"/>
                  </a:cubicBezTo>
                  <a:cubicBezTo>
                    <a:pt x="428" y="1149"/>
                    <a:pt x="431" y="1192"/>
                    <a:pt x="444" y="1235"/>
                  </a:cubicBezTo>
                  <a:cubicBezTo>
                    <a:pt x="458" y="1282"/>
                    <a:pt x="465" y="1332"/>
                    <a:pt x="468" y="1382"/>
                  </a:cubicBezTo>
                  <a:cubicBezTo>
                    <a:pt x="476" y="1500"/>
                    <a:pt x="484" y="1618"/>
                    <a:pt x="493" y="1737"/>
                  </a:cubicBezTo>
                  <a:cubicBezTo>
                    <a:pt x="494" y="1751"/>
                    <a:pt x="498" y="1765"/>
                    <a:pt x="503" y="1779"/>
                  </a:cubicBezTo>
                  <a:cubicBezTo>
                    <a:pt x="511" y="1805"/>
                    <a:pt x="532" y="1813"/>
                    <a:pt x="557" y="1812"/>
                  </a:cubicBezTo>
                  <a:cubicBezTo>
                    <a:pt x="582" y="1811"/>
                    <a:pt x="600" y="1797"/>
                    <a:pt x="604" y="1771"/>
                  </a:cubicBezTo>
                  <a:cubicBezTo>
                    <a:pt x="607" y="1755"/>
                    <a:pt x="607" y="1738"/>
                    <a:pt x="607" y="1721"/>
                  </a:cubicBezTo>
                  <a:cubicBezTo>
                    <a:pt x="612" y="1578"/>
                    <a:pt x="602" y="1435"/>
                    <a:pt x="595" y="1291"/>
                  </a:cubicBezTo>
                  <a:cubicBezTo>
                    <a:pt x="585" y="1098"/>
                    <a:pt x="585" y="905"/>
                    <a:pt x="599" y="712"/>
                  </a:cubicBezTo>
                  <a:cubicBezTo>
                    <a:pt x="608" y="577"/>
                    <a:pt x="622" y="173"/>
                    <a:pt x="614" y="128"/>
                  </a:cubicBezTo>
                  <a:cubicBezTo>
                    <a:pt x="609" y="98"/>
                    <a:pt x="602" y="66"/>
                    <a:pt x="584" y="40"/>
                  </a:cubicBezTo>
                  <a:cubicBezTo>
                    <a:pt x="566" y="13"/>
                    <a:pt x="534" y="0"/>
                    <a:pt x="50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2" name="Freeform 1046">
              <a:extLst>
                <a:ext uri="{FF2B5EF4-FFF2-40B4-BE49-F238E27FC236}">
                  <a16:creationId xmlns:a16="http://schemas.microsoft.com/office/drawing/2014/main" id="{6A04FA6A-8941-4122-99C6-6A29E7D96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3025" y="5678488"/>
              <a:ext cx="247650" cy="228600"/>
            </a:xfrm>
            <a:custGeom>
              <a:avLst/>
              <a:gdLst>
                <a:gd name="T0" fmla="*/ 171046 w 472"/>
                <a:gd name="T1" fmla="*/ 19267 h 439"/>
                <a:gd name="T2" fmla="*/ 71881 w 472"/>
                <a:gd name="T3" fmla="*/ 18746 h 439"/>
                <a:gd name="T4" fmla="*/ 11018 w 472"/>
                <a:gd name="T5" fmla="*/ 108312 h 439"/>
                <a:gd name="T6" fmla="*/ 115955 w 472"/>
                <a:gd name="T7" fmla="*/ 226517 h 439"/>
                <a:gd name="T8" fmla="*/ 185213 w 472"/>
                <a:gd name="T9" fmla="*/ 202564 h 439"/>
                <a:gd name="T10" fmla="*/ 171046 w 472"/>
                <a:gd name="T11" fmla="*/ 19267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2" h="439">
                  <a:moveTo>
                    <a:pt x="326" y="37"/>
                  </a:moveTo>
                  <a:cubicBezTo>
                    <a:pt x="257" y="0"/>
                    <a:pt x="197" y="9"/>
                    <a:pt x="137" y="36"/>
                  </a:cubicBezTo>
                  <a:cubicBezTo>
                    <a:pt x="70" y="66"/>
                    <a:pt x="34" y="131"/>
                    <a:pt x="21" y="208"/>
                  </a:cubicBezTo>
                  <a:cubicBezTo>
                    <a:pt x="0" y="341"/>
                    <a:pt x="116" y="438"/>
                    <a:pt x="221" y="435"/>
                  </a:cubicBezTo>
                  <a:cubicBezTo>
                    <a:pt x="270" y="439"/>
                    <a:pt x="313" y="419"/>
                    <a:pt x="353" y="389"/>
                  </a:cubicBezTo>
                  <a:cubicBezTo>
                    <a:pt x="472" y="301"/>
                    <a:pt x="455" y="107"/>
                    <a:pt x="32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3" name="Freeform 1047">
              <a:extLst>
                <a:ext uri="{FF2B5EF4-FFF2-40B4-BE49-F238E27FC236}">
                  <a16:creationId xmlns:a16="http://schemas.microsoft.com/office/drawing/2014/main" id="{50EB3069-4538-4D3A-AFC7-CE081F73D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7688" y="5597526"/>
              <a:ext cx="234950" cy="223838"/>
            </a:xfrm>
            <a:custGeom>
              <a:avLst/>
              <a:gdLst>
                <a:gd name="T0" fmla="*/ 48341 w 452"/>
                <a:gd name="T1" fmla="*/ 56091 h 427"/>
                <a:gd name="T2" fmla="*/ 125272 w 452"/>
                <a:gd name="T3" fmla="*/ 218596 h 427"/>
                <a:gd name="T4" fmla="*/ 234950 w 452"/>
                <a:gd name="T5" fmla="*/ 100124 h 427"/>
                <a:gd name="T6" fmla="*/ 185569 w 452"/>
                <a:gd name="T7" fmla="*/ 25162 h 427"/>
                <a:gd name="T8" fmla="*/ 48341 w 452"/>
                <a:gd name="T9" fmla="*/ 56091 h 4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2" h="427">
                  <a:moveTo>
                    <a:pt x="93" y="107"/>
                  </a:moveTo>
                  <a:cubicBezTo>
                    <a:pt x="0" y="241"/>
                    <a:pt x="79" y="400"/>
                    <a:pt x="241" y="417"/>
                  </a:cubicBezTo>
                  <a:cubicBezTo>
                    <a:pt x="388" y="427"/>
                    <a:pt x="448" y="305"/>
                    <a:pt x="452" y="191"/>
                  </a:cubicBezTo>
                  <a:cubicBezTo>
                    <a:pt x="451" y="158"/>
                    <a:pt x="436" y="96"/>
                    <a:pt x="357" y="48"/>
                  </a:cubicBezTo>
                  <a:cubicBezTo>
                    <a:pt x="320" y="21"/>
                    <a:pt x="163" y="0"/>
                    <a:pt x="9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4" name="Freeform 1048">
              <a:extLst>
                <a:ext uri="{FF2B5EF4-FFF2-40B4-BE49-F238E27FC236}">
                  <a16:creationId xmlns:a16="http://schemas.microsoft.com/office/drawing/2014/main" id="{483657D6-3F0C-48DC-88F2-E568EC0AD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5" y="5707063"/>
              <a:ext cx="215900" cy="206375"/>
            </a:xfrm>
            <a:custGeom>
              <a:avLst/>
              <a:gdLst>
                <a:gd name="T0" fmla="*/ 95956 w 414"/>
                <a:gd name="T1" fmla="*/ 197448 h 393"/>
                <a:gd name="T2" fmla="*/ 154363 w 414"/>
                <a:gd name="T3" fmla="*/ 179594 h 393"/>
                <a:gd name="T4" fmla="*/ 212771 w 414"/>
                <a:gd name="T5" fmla="*/ 120254 h 393"/>
                <a:gd name="T6" fmla="*/ 170008 w 414"/>
                <a:gd name="T7" fmla="*/ 23631 h 393"/>
                <a:gd name="T8" fmla="*/ 55800 w 414"/>
                <a:gd name="T9" fmla="*/ 23106 h 393"/>
                <a:gd name="T10" fmla="*/ 9908 w 414"/>
                <a:gd name="T11" fmla="*/ 141784 h 393"/>
                <a:gd name="T12" fmla="*/ 95956 w 414"/>
                <a:gd name="T13" fmla="*/ 197448 h 3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4" h="393">
                  <a:moveTo>
                    <a:pt x="184" y="376"/>
                  </a:moveTo>
                  <a:cubicBezTo>
                    <a:pt x="222" y="368"/>
                    <a:pt x="261" y="359"/>
                    <a:pt x="296" y="342"/>
                  </a:cubicBezTo>
                  <a:cubicBezTo>
                    <a:pt x="353" y="313"/>
                    <a:pt x="414" y="283"/>
                    <a:pt x="408" y="229"/>
                  </a:cubicBezTo>
                  <a:cubicBezTo>
                    <a:pt x="403" y="137"/>
                    <a:pt x="390" y="77"/>
                    <a:pt x="326" y="45"/>
                  </a:cubicBezTo>
                  <a:cubicBezTo>
                    <a:pt x="253" y="8"/>
                    <a:pt x="178" y="0"/>
                    <a:pt x="107" y="44"/>
                  </a:cubicBezTo>
                  <a:cubicBezTo>
                    <a:pt x="41" y="85"/>
                    <a:pt x="0" y="195"/>
                    <a:pt x="19" y="270"/>
                  </a:cubicBezTo>
                  <a:cubicBezTo>
                    <a:pt x="38" y="345"/>
                    <a:pt x="109" y="393"/>
                    <a:pt x="184" y="3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5" name="Freeform 1049">
              <a:extLst>
                <a:ext uri="{FF2B5EF4-FFF2-40B4-BE49-F238E27FC236}">
                  <a16:creationId xmlns:a16="http://schemas.microsoft.com/office/drawing/2014/main" id="{FED6A617-B358-4552-896B-B2A6B4075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5063" y="5635626"/>
              <a:ext cx="560388" cy="844550"/>
            </a:xfrm>
            <a:custGeom>
              <a:avLst/>
              <a:gdLst>
                <a:gd name="T0" fmla="*/ 535366 w 1075"/>
                <a:gd name="T1" fmla="*/ 1571 h 1613"/>
                <a:gd name="T2" fmla="*/ 504089 w 1075"/>
                <a:gd name="T3" fmla="*/ 32463 h 1613"/>
                <a:gd name="T4" fmla="*/ 492620 w 1075"/>
                <a:gd name="T5" fmla="*/ 113095 h 1613"/>
                <a:gd name="T6" fmla="*/ 480630 w 1075"/>
                <a:gd name="T7" fmla="*/ 193728 h 1613"/>
                <a:gd name="T8" fmla="*/ 457172 w 1075"/>
                <a:gd name="T9" fmla="*/ 223049 h 1613"/>
                <a:gd name="T10" fmla="*/ 406086 w 1075"/>
                <a:gd name="T11" fmla="*/ 257082 h 1613"/>
                <a:gd name="T12" fmla="*/ 287231 w 1075"/>
                <a:gd name="T13" fmla="*/ 285356 h 1613"/>
                <a:gd name="T14" fmla="*/ 222070 w 1075"/>
                <a:gd name="T15" fmla="*/ 238757 h 1613"/>
                <a:gd name="T16" fmla="*/ 158473 w 1075"/>
                <a:gd name="T17" fmla="*/ 234045 h 1613"/>
                <a:gd name="T18" fmla="*/ 93311 w 1075"/>
                <a:gd name="T19" fmla="*/ 301588 h 1613"/>
                <a:gd name="T20" fmla="*/ 85492 w 1075"/>
                <a:gd name="T21" fmla="*/ 281691 h 1613"/>
                <a:gd name="T22" fmla="*/ 68810 w 1075"/>
                <a:gd name="T23" fmla="*/ 232474 h 1613"/>
                <a:gd name="T24" fmla="*/ 8341 w 1075"/>
                <a:gd name="T25" fmla="*/ 234568 h 1613"/>
                <a:gd name="T26" fmla="*/ 2606 w 1075"/>
                <a:gd name="T27" fmla="*/ 269125 h 1613"/>
                <a:gd name="T28" fmla="*/ 57342 w 1075"/>
                <a:gd name="T29" fmla="*/ 433009 h 1613"/>
                <a:gd name="T30" fmla="*/ 86534 w 1075"/>
                <a:gd name="T31" fmla="*/ 446098 h 1613"/>
                <a:gd name="T32" fmla="*/ 118854 w 1075"/>
                <a:gd name="T33" fmla="*/ 416777 h 1613"/>
                <a:gd name="T34" fmla="*/ 173069 w 1075"/>
                <a:gd name="T35" fmla="*/ 280644 h 1613"/>
                <a:gd name="T36" fmla="*/ 185058 w 1075"/>
                <a:gd name="T37" fmla="*/ 272267 h 1613"/>
                <a:gd name="T38" fmla="*/ 186622 w 1075"/>
                <a:gd name="T39" fmla="*/ 285880 h 1613"/>
                <a:gd name="T40" fmla="*/ 169941 w 1075"/>
                <a:gd name="T41" fmla="*/ 321484 h 1613"/>
                <a:gd name="T42" fmla="*/ 107386 w 1075"/>
                <a:gd name="T43" fmla="*/ 519401 h 1613"/>
                <a:gd name="T44" fmla="*/ 81843 w 1075"/>
                <a:gd name="T45" fmla="*/ 700563 h 1613"/>
                <a:gd name="T46" fmla="*/ 78715 w 1075"/>
                <a:gd name="T47" fmla="*/ 804757 h 1613"/>
                <a:gd name="T48" fmla="*/ 113120 w 1075"/>
                <a:gd name="T49" fmla="*/ 842456 h 1613"/>
                <a:gd name="T50" fmla="*/ 148047 w 1075"/>
                <a:gd name="T51" fmla="*/ 802139 h 1613"/>
                <a:gd name="T52" fmla="*/ 180367 w 1075"/>
                <a:gd name="T53" fmla="*/ 555005 h 1613"/>
                <a:gd name="T54" fmla="*/ 223113 w 1075"/>
                <a:gd name="T55" fmla="*/ 525160 h 1613"/>
                <a:gd name="T56" fmla="*/ 260124 w 1075"/>
                <a:gd name="T57" fmla="*/ 543486 h 1613"/>
                <a:gd name="T58" fmla="*/ 279412 w 1075"/>
                <a:gd name="T59" fmla="*/ 667577 h 1613"/>
                <a:gd name="T60" fmla="*/ 291923 w 1075"/>
                <a:gd name="T61" fmla="*/ 788002 h 1613"/>
                <a:gd name="T62" fmla="*/ 298700 w 1075"/>
                <a:gd name="T63" fmla="*/ 815753 h 1613"/>
                <a:gd name="T64" fmla="*/ 348222 w 1075"/>
                <a:gd name="T65" fmla="*/ 837743 h 1613"/>
                <a:gd name="T66" fmla="*/ 358648 w 1075"/>
                <a:gd name="T67" fmla="*/ 799521 h 1613"/>
                <a:gd name="T68" fmla="*/ 350829 w 1075"/>
                <a:gd name="T69" fmla="*/ 755016 h 1613"/>
                <a:gd name="T70" fmla="*/ 341446 w 1075"/>
                <a:gd name="T71" fmla="*/ 534061 h 1613"/>
                <a:gd name="T72" fmla="*/ 347701 w 1075"/>
                <a:gd name="T73" fmla="*/ 489033 h 1613"/>
                <a:gd name="T74" fmla="*/ 383670 w 1075"/>
                <a:gd name="T75" fmla="*/ 357088 h 1613"/>
                <a:gd name="T76" fmla="*/ 395660 w 1075"/>
                <a:gd name="T77" fmla="*/ 351329 h 1613"/>
                <a:gd name="T78" fmla="*/ 420682 w 1075"/>
                <a:gd name="T79" fmla="*/ 349758 h 1613"/>
                <a:gd name="T80" fmla="*/ 507738 w 1075"/>
                <a:gd name="T81" fmla="*/ 271219 h 1613"/>
                <a:gd name="T82" fmla="*/ 547356 w 1075"/>
                <a:gd name="T83" fmla="*/ 181162 h 1613"/>
                <a:gd name="T84" fmla="*/ 553611 w 1075"/>
                <a:gd name="T85" fmla="*/ 123044 h 1613"/>
                <a:gd name="T86" fmla="*/ 559867 w 1075"/>
                <a:gd name="T87" fmla="*/ 38746 h 1613"/>
                <a:gd name="T88" fmla="*/ 535366 w 1075"/>
                <a:gd name="T89" fmla="*/ 1571 h 16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75" h="1613">
                  <a:moveTo>
                    <a:pt x="1027" y="3"/>
                  </a:moveTo>
                  <a:cubicBezTo>
                    <a:pt x="997" y="0"/>
                    <a:pt x="978" y="23"/>
                    <a:pt x="967" y="62"/>
                  </a:cubicBezTo>
                  <a:cubicBezTo>
                    <a:pt x="952" y="112"/>
                    <a:pt x="946" y="164"/>
                    <a:pt x="945" y="216"/>
                  </a:cubicBezTo>
                  <a:cubicBezTo>
                    <a:pt x="943" y="268"/>
                    <a:pt x="936" y="319"/>
                    <a:pt x="922" y="370"/>
                  </a:cubicBezTo>
                  <a:cubicBezTo>
                    <a:pt x="914" y="395"/>
                    <a:pt x="902" y="415"/>
                    <a:pt x="877" y="426"/>
                  </a:cubicBezTo>
                  <a:cubicBezTo>
                    <a:pt x="840" y="441"/>
                    <a:pt x="810" y="467"/>
                    <a:pt x="779" y="491"/>
                  </a:cubicBezTo>
                  <a:cubicBezTo>
                    <a:pt x="711" y="542"/>
                    <a:pt x="639" y="569"/>
                    <a:pt x="551" y="545"/>
                  </a:cubicBezTo>
                  <a:cubicBezTo>
                    <a:pt x="497" y="531"/>
                    <a:pt x="463" y="492"/>
                    <a:pt x="426" y="456"/>
                  </a:cubicBezTo>
                  <a:cubicBezTo>
                    <a:pt x="380" y="412"/>
                    <a:pt x="358" y="410"/>
                    <a:pt x="304" y="447"/>
                  </a:cubicBezTo>
                  <a:cubicBezTo>
                    <a:pt x="255" y="482"/>
                    <a:pt x="218" y="528"/>
                    <a:pt x="179" y="576"/>
                  </a:cubicBezTo>
                  <a:cubicBezTo>
                    <a:pt x="167" y="563"/>
                    <a:pt x="167" y="550"/>
                    <a:pt x="164" y="538"/>
                  </a:cubicBezTo>
                  <a:cubicBezTo>
                    <a:pt x="157" y="506"/>
                    <a:pt x="149" y="473"/>
                    <a:pt x="132" y="444"/>
                  </a:cubicBezTo>
                  <a:cubicBezTo>
                    <a:pt x="99" y="391"/>
                    <a:pt x="47" y="393"/>
                    <a:pt x="16" y="448"/>
                  </a:cubicBezTo>
                  <a:cubicBezTo>
                    <a:pt x="5" y="468"/>
                    <a:pt x="0" y="491"/>
                    <a:pt x="5" y="514"/>
                  </a:cubicBezTo>
                  <a:cubicBezTo>
                    <a:pt x="28" y="622"/>
                    <a:pt x="67" y="725"/>
                    <a:pt x="110" y="827"/>
                  </a:cubicBezTo>
                  <a:cubicBezTo>
                    <a:pt x="121" y="853"/>
                    <a:pt x="141" y="858"/>
                    <a:pt x="166" y="852"/>
                  </a:cubicBezTo>
                  <a:cubicBezTo>
                    <a:pt x="197" y="845"/>
                    <a:pt x="220" y="834"/>
                    <a:pt x="228" y="796"/>
                  </a:cubicBezTo>
                  <a:cubicBezTo>
                    <a:pt x="249" y="704"/>
                    <a:pt x="287" y="619"/>
                    <a:pt x="332" y="536"/>
                  </a:cubicBezTo>
                  <a:cubicBezTo>
                    <a:pt x="337" y="527"/>
                    <a:pt x="344" y="516"/>
                    <a:pt x="355" y="520"/>
                  </a:cubicBezTo>
                  <a:cubicBezTo>
                    <a:pt x="369" y="525"/>
                    <a:pt x="362" y="537"/>
                    <a:pt x="358" y="546"/>
                  </a:cubicBezTo>
                  <a:cubicBezTo>
                    <a:pt x="348" y="569"/>
                    <a:pt x="337" y="592"/>
                    <a:pt x="326" y="614"/>
                  </a:cubicBezTo>
                  <a:cubicBezTo>
                    <a:pt x="265" y="733"/>
                    <a:pt x="234" y="863"/>
                    <a:pt x="206" y="992"/>
                  </a:cubicBezTo>
                  <a:cubicBezTo>
                    <a:pt x="182" y="1106"/>
                    <a:pt x="170" y="1222"/>
                    <a:pt x="157" y="1338"/>
                  </a:cubicBezTo>
                  <a:cubicBezTo>
                    <a:pt x="150" y="1403"/>
                    <a:pt x="142" y="1470"/>
                    <a:pt x="151" y="1537"/>
                  </a:cubicBezTo>
                  <a:cubicBezTo>
                    <a:pt x="158" y="1586"/>
                    <a:pt x="178" y="1612"/>
                    <a:pt x="217" y="1609"/>
                  </a:cubicBezTo>
                  <a:cubicBezTo>
                    <a:pt x="261" y="1606"/>
                    <a:pt x="281" y="1575"/>
                    <a:pt x="284" y="1532"/>
                  </a:cubicBezTo>
                  <a:cubicBezTo>
                    <a:pt x="285" y="1516"/>
                    <a:pt x="288" y="1184"/>
                    <a:pt x="346" y="1060"/>
                  </a:cubicBezTo>
                  <a:cubicBezTo>
                    <a:pt x="364" y="1021"/>
                    <a:pt x="392" y="1007"/>
                    <a:pt x="428" y="1003"/>
                  </a:cubicBezTo>
                  <a:cubicBezTo>
                    <a:pt x="461" y="999"/>
                    <a:pt x="487" y="1016"/>
                    <a:pt x="499" y="1038"/>
                  </a:cubicBezTo>
                  <a:cubicBezTo>
                    <a:pt x="535" y="1106"/>
                    <a:pt x="533" y="1200"/>
                    <a:pt x="536" y="1275"/>
                  </a:cubicBezTo>
                  <a:cubicBezTo>
                    <a:pt x="539" y="1352"/>
                    <a:pt x="544" y="1429"/>
                    <a:pt x="560" y="1505"/>
                  </a:cubicBezTo>
                  <a:cubicBezTo>
                    <a:pt x="564" y="1523"/>
                    <a:pt x="565" y="1541"/>
                    <a:pt x="573" y="1558"/>
                  </a:cubicBezTo>
                  <a:cubicBezTo>
                    <a:pt x="588" y="1588"/>
                    <a:pt x="600" y="1613"/>
                    <a:pt x="668" y="1600"/>
                  </a:cubicBezTo>
                  <a:cubicBezTo>
                    <a:pt x="702" y="1587"/>
                    <a:pt x="690" y="1551"/>
                    <a:pt x="688" y="1527"/>
                  </a:cubicBezTo>
                  <a:cubicBezTo>
                    <a:pt x="684" y="1499"/>
                    <a:pt x="677" y="1470"/>
                    <a:pt x="673" y="1442"/>
                  </a:cubicBezTo>
                  <a:cubicBezTo>
                    <a:pt x="652" y="1302"/>
                    <a:pt x="638" y="1162"/>
                    <a:pt x="655" y="1020"/>
                  </a:cubicBezTo>
                  <a:cubicBezTo>
                    <a:pt x="658" y="991"/>
                    <a:pt x="664" y="963"/>
                    <a:pt x="667" y="934"/>
                  </a:cubicBezTo>
                  <a:cubicBezTo>
                    <a:pt x="676" y="846"/>
                    <a:pt x="715" y="767"/>
                    <a:pt x="736" y="682"/>
                  </a:cubicBezTo>
                  <a:cubicBezTo>
                    <a:pt x="738" y="671"/>
                    <a:pt x="752" y="662"/>
                    <a:pt x="759" y="671"/>
                  </a:cubicBezTo>
                  <a:cubicBezTo>
                    <a:pt x="779" y="702"/>
                    <a:pt x="794" y="679"/>
                    <a:pt x="807" y="668"/>
                  </a:cubicBezTo>
                  <a:cubicBezTo>
                    <a:pt x="863" y="619"/>
                    <a:pt x="920" y="570"/>
                    <a:pt x="974" y="518"/>
                  </a:cubicBezTo>
                  <a:cubicBezTo>
                    <a:pt x="1022" y="472"/>
                    <a:pt x="1049" y="415"/>
                    <a:pt x="1050" y="346"/>
                  </a:cubicBezTo>
                  <a:cubicBezTo>
                    <a:pt x="1050" y="309"/>
                    <a:pt x="1058" y="272"/>
                    <a:pt x="1062" y="235"/>
                  </a:cubicBezTo>
                  <a:cubicBezTo>
                    <a:pt x="1067" y="181"/>
                    <a:pt x="1074" y="127"/>
                    <a:pt x="1074" y="74"/>
                  </a:cubicBezTo>
                  <a:cubicBezTo>
                    <a:pt x="1075" y="35"/>
                    <a:pt x="1054" y="6"/>
                    <a:pt x="102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6" name="Freeform 1050">
              <a:extLst>
                <a:ext uri="{FF2B5EF4-FFF2-40B4-BE49-F238E27FC236}">
                  <a16:creationId xmlns:a16="http://schemas.microsoft.com/office/drawing/2014/main" id="{55C6402B-6093-479E-8757-77FD7512B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1700" y="5280026"/>
              <a:ext cx="4763" cy="7938"/>
            </a:xfrm>
            <a:custGeom>
              <a:avLst/>
              <a:gdLst>
                <a:gd name="T0" fmla="*/ 4763 w 7"/>
                <a:gd name="T1" fmla="*/ 0 h 17"/>
                <a:gd name="T2" fmla="*/ 0 w 7"/>
                <a:gd name="T3" fmla="*/ 7471 h 17"/>
                <a:gd name="T4" fmla="*/ 4763 w 7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cubicBezTo>
                    <a:pt x="7" y="2"/>
                    <a:pt x="0" y="17"/>
                    <a:pt x="0" y="16"/>
                  </a:cubicBezTo>
                  <a:cubicBezTo>
                    <a:pt x="3" y="15"/>
                    <a:pt x="6" y="8"/>
                    <a:pt x="7" y="0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7" name="Freeform 1051">
              <a:extLst>
                <a:ext uri="{FF2B5EF4-FFF2-40B4-BE49-F238E27FC236}">
                  <a16:creationId xmlns:a16="http://schemas.microsoft.com/office/drawing/2014/main" id="{6EEF22EA-E357-46A1-AF8C-40C1B0563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750" y="5553076"/>
              <a:ext cx="971550" cy="452438"/>
            </a:xfrm>
            <a:custGeom>
              <a:avLst/>
              <a:gdLst>
                <a:gd name="T0" fmla="*/ 929740 w 1859"/>
                <a:gd name="T1" fmla="*/ 13552 h 868"/>
                <a:gd name="T2" fmla="*/ 805880 w 1859"/>
                <a:gd name="T3" fmla="*/ 51082 h 868"/>
                <a:gd name="T4" fmla="*/ 679928 w 1859"/>
                <a:gd name="T5" fmla="*/ 82356 h 868"/>
                <a:gd name="T6" fmla="*/ 440046 w 1859"/>
                <a:gd name="T7" fmla="*/ 158979 h 868"/>
                <a:gd name="T8" fmla="*/ 214797 w 1859"/>
                <a:gd name="T9" fmla="*/ 222570 h 868"/>
                <a:gd name="T10" fmla="*/ 36583 w 1859"/>
                <a:gd name="T11" fmla="*/ 242378 h 868"/>
                <a:gd name="T12" fmla="*/ 523 w 1859"/>
                <a:gd name="T13" fmla="*/ 236644 h 868"/>
                <a:gd name="T14" fmla="*/ 0 w 1859"/>
                <a:gd name="T15" fmla="*/ 241856 h 868"/>
                <a:gd name="T16" fmla="*/ 0 w 1859"/>
                <a:gd name="T17" fmla="*/ 242378 h 868"/>
                <a:gd name="T18" fmla="*/ 0 w 1859"/>
                <a:gd name="T19" fmla="*/ 244462 h 868"/>
                <a:gd name="T20" fmla="*/ 0 w 1859"/>
                <a:gd name="T21" fmla="*/ 244984 h 868"/>
                <a:gd name="T22" fmla="*/ 0 w 1859"/>
                <a:gd name="T23" fmla="*/ 247590 h 868"/>
                <a:gd name="T24" fmla="*/ 0 w 1859"/>
                <a:gd name="T25" fmla="*/ 247590 h 868"/>
                <a:gd name="T26" fmla="*/ 0 w 1859"/>
                <a:gd name="T27" fmla="*/ 249675 h 868"/>
                <a:gd name="T28" fmla="*/ 0 w 1859"/>
                <a:gd name="T29" fmla="*/ 250196 h 868"/>
                <a:gd name="T30" fmla="*/ 523 w 1859"/>
                <a:gd name="T31" fmla="*/ 254887 h 868"/>
                <a:gd name="T32" fmla="*/ 523 w 1859"/>
                <a:gd name="T33" fmla="*/ 255409 h 868"/>
                <a:gd name="T34" fmla="*/ 1045 w 1859"/>
                <a:gd name="T35" fmla="*/ 257494 h 868"/>
                <a:gd name="T36" fmla="*/ 1045 w 1859"/>
                <a:gd name="T37" fmla="*/ 257494 h 868"/>
                <a:gd name="T38" fmla="*/ 1568 w 1859"/>
                <a:gd name="T39" fmla="*/ 260100 h 868"/>
                <a:gd name="T40" fmla="*/ 2090 w 1859"/>
                <a:gd name="T41" fmla="*/ 260621 h 868"/>
                <a:gd name="T42" fmla="*/ 2613 w 1859"/>
                <a:gd name="T43" fmla="*/ 262706 h 868"/>
                <a:gd name="T44" fmla="*/ 2613 w 1859"/>
                <a:gd name="T45" fmla="*/ 263227 h 868"/>
                <a:gd name="T46" fmla="*/ 4704 w 1859"/>
                <a:gd name="T47" fmla="*/ 268961 h 868"/>
                <a:gd name="T48" fmla="*/ 4704 w 1859"/>
                <a:gd name="T49" fmla="*/ 269482 h 868"/>
                <a:gd name="T50" fmla="*/ 5749 w 1859"/>
                <a:gd name="T51" fmla="*/ 272088 h 868"/>
                <a:gd name="T52" fmla="*/ 6271 w 1859"/>
                <a:gd name="T53" fmla="*/ 272610 h 868"/>
                <a:gd name="T54" fmla="*/ 7317 w 1859"/>
                <a:gd name="T55" fmla="*/ 275737 h 868"/>
                <a:gd name="T56" fmla="*/ 7839 w 1859"/>
                <a:gd name="T57" fmla="*/ 276779 h 868"/>
                <a:gd name="T58" fmla="*/ 9407 w 1859"/>
                <a:gd name="T59" fmla="*/ 279386 h 868"/>
                <a:gd name="T60" fmla="*/ 9407 w 1859"/>
                <a:gd name="T61" fmla="*/ 280428 h 868"/>
                <a:gd name="T62" fmla="*/ 11498 w 1859"/>
                <a:gd name="T63" fmla="*/ 284077 h 868"/>
                <a:gd name="T64" fmla="*/ 59579 w 1859"/>
                <a:gd name="T65" fmla="*/ 408132 h 868"/>
                <a:gd name="T66" fmla="*/ 140585 w 1859"/>
                <a:gd name="T67" fmla="*/ 434195 h 868"/>
                <a:gd name="T68" fmla="*/ 187620 w 1859"/>
                <a:gd name="T69" fmla="*/ 411781 h 868"/>
                <a:gd name="T70" fmla="*/ 304165 w 1859"/>
                <a:gd name="T71" fmla="*/ 361742 h 868"/>
                <a:gd name="T72" fmla="*/ 322979 w 1859"/>
                <a:gd name="T73" fmla="*/ 332031 h 868"/>
                <a:gd name="T74" fmla="*/ 406598 w 1859"/>
                <a:gd name="T75" fmla="*/ 279386 h 868"/>
                <a:gd name="T76" fmla="*/ 433252 w 1859"/>
                <a:gd name="T77" fmla="*/ 299193 h 868"/>
                <a:gd name="T78" fmla="*/ 518439 w 1859"/>
                <a:gd name="T79" fmla="*/ 259057 h 868"/>
                <a:gd name="T80" fmla="*/ 542479 w 1859"/>
                <a:gd name="T81" fmla="*/ 229868 h 868"/>
                <a:gd name="T82" fmla="*/ 598400 w 1859"/>
                <a:gd name="T83" fmla="*/ 136044 h 868"/>
                <a:gd name="T84" fmla="*/ 739507 w 1859"/>
                <a:gd name="T85" fmla="*/ 130832 h 868"/>
                <a:gd name="T86" fmla="*/ 776613 w 1859"/>
                <a:gd name="T87" fmla="*/ 141257 h 868"/>
                <a:gd name="T88" fmla="*/ 806402 w 1859"/>
                <a:gd name="T89" fmla="*/ 128226 h 868"/>
                <a:gd name="T90" fmla="*/ 831488 w 1859"/>
                <a:gd name="T91" fmla="*/ 101642 h 868"/>
                <a:gd name="T92" fmla="*/ 900474 w 1859"/>
                <a:gd name="T93" fmla="*/ 74016 h 868"/>
                <a:gd name="T94" fmla="*/ 952736 w 1859"/>
                <a:gd name="T95" fmla="*/ 67240 h 868"/>
                <a:gd name="T96" fmla="*/ 962665 w 1859"/>
                <a:gd name="T97" fmla="*/ 32838 h 868"/>
                <a:gd name="T98" fmla="*/ 964233 w 1859"/>
                <a:gd name="T99" fmla="*/ 20328 h 868"/>
                <a:gd name="T100" fmla="*/ 965279 w 1859"/>
                <a:gd name="T101" fmla="*/ 15116 h 868"/>
                <a:gd name="T102" fmla="*/ 965801 w 1859"/>
                <a:gd name="T103" fmla="*/ 13552 h 868"/>
                <a:gd name="T104" fmla="*/ 966846 w 1859"/>
                <a:gd name="T105" fmla="*/ 10425 h 868"/>
                <a:gd name="T106" fmla="*/ 967369 w 1859"/>
                <a:gd name="T107" fmla="*/ 8861 h 868"/>
                <a:gd name="T108" fmla="*/ 968937 w 1859"/>
                <a:gd name="T109" fmla="*/ 5212 h 868"/>
                <a:gd name="T110" fmla="*/ 968937 w 1859"/>
                <a:gd name="T111" fmla="*/ 4691 h 868"/>
                <a:gd name="T112" fmla="*/ 971550 w 1859"/>
                <a:gd name="T113" fmla="*/ 0 h 868"/>
                <a:gd name="T114" fmla="*/ 971550 w 1859"/>
                <a:gd name="T115" fmla="*/ 0 h 868"/>
                <a:gd name="T116" fmla="*/ 929740 w 1859"/>
                <a:gd name="T117" fmla="*/ 13552 h 86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859" h="868">
                  <a:moveTo>
                    <a:pt x="1779" y="26"/>
                  </a:moveTo>
                  <a:cubicBezTo>
                    <a:pt x="1701" y="52"/>
                    <a:pt x="1622" y="76"/>
                    <a:pt x="1542" y="98"/>
                  </a:cubicBezTo>
                  <a:cubicBezTo>
                    <a:pt x="1462" y="120"/>
                    <a:pt x="1381" y="137"/>
                    <a:pt x="1301" y="158"/>
                  </a:cubicBezTo>
                  <a:cubicBezTo>
                    <a:pt x="1145" y="200"/>
                    <a:pt x="994" y="254"/>
                    <a:pt x="842" y="305"/>
                  </a:cubicBezTo>
                  <a:cubicBezTo>
                    <a:pt x="699" y="352"/>
                    <a:pt x="557" y="393"/>
                    <a:pt x="411" y="427"/>
                  </a:cubicBezTo>
                  <a:cubicBezTo>
                    <a:pt x="300" y="452"/>
                    <a:pt x="183" y="477"/>
                    <a:pt x="70" y="465"/>
                  </a:cubicBezTo>
                  <a:cubicBezTo>
                    <a:pt x="47" y="462"/>
                    <a:pt x="23" y="459"/>
                    <a:pt x="1" y="454"/>
                  </a:cubicBezTo>
                  <a:cubicBezTo>
                    <a:pt x="0" y="458"/>
                    <a:pt x="0" y="461"/>
                    <a:pt x="0" y="46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6"/>
                    <a:pt x="0" y="468"/>
                    <a:pt x="0" y="469"/>
                  </a:cubicBezTo>
                  <a:cubicBezTo>
                    <a:pt x="0" y="469"/>
                    <a:pt x="0" y="470"/>
                    <a:pt x="0" y="470"/>
                  </a:cubicBezTo>
                  <a:cubicBezTo>
                    <a:pt x="0" y="471"/>
                    <a:pt x="0" y="473"/>
                    <a:pt x="0" y="475"/>
                  </a:cubicBezTo>
                  <a:cubicBezTo>
                    <a:pt x="0" y="475"/>
                    <a:pt x="0" y="475"/>
                    <a:pt x="0" y="475"/>
                  </a:cubicBezTo>
                  <a:cubicBezTo>
                    <a:pt x="0" y="476"/>
                    <a:pt x="0" y="478"/>
                    <a:pt x="0" y="479"/>
                  </a:cubicBezTo>
                  <a:cubicBezTo>
                    <a:pt x="0" y="479"/>
                    <a:pt x="0" y="480"/>
                    <a:pt x="0" y="480"/>
                  </a:cubicBezTo>
                  <a:cubicBezTo>
                    <a:pt x="0" y="483"/>
                    <a:pt x="1" y="486"/>
                    <a:pt x="1" y="489"/>
                  </a:cubicBezTo>
                  <a:cubicBezTo>
                    <a:pt x="1" y="489"/>
                    <a:pt x="1" y="489"/>
                    <a:pt x="1" y="490"/>
                  </a:cubicBezTo>
                  <a:cubicBezTo>
                    <a:pt x="2" y="491"/>
                    <a:pt x="2" y="492"/>
                    <a:pt x="2" y="494"/>
                  </a:cubicBezTo>
                  <a:cubicBezTo>
                    <a:pt x="2" y="494"/>
                    <a:pt x="2" y="494"/>
                    <a:pt x="2" y="494"/>
                  </a:cubicBezTo>
                  <a:cubicBezTo>
                    <a:pt x="3" y="496"/>
                    <a:pt x="3" y="498"/>
                    <a:pt x="3" y="499"/>
                  </a:cubicBezTo>
                  <a:cubicBezTo>
                    <a:pt x="3" y="499"/>
                    <a:pt x="4" y="500"/>
                    <a:pt x="4" y="500"/>
                  </a:cubicBezTo>
                  <a:cubicBezTo>
                    <a:pt x="4" y="501"/>
                    <a:pt x="4" y="503"/>
                    <a:pt x="5" y="504"/>
                  </a:cubicBezTo>
                  <a:cubicBezTo>
                    <a:pt x="5" y="505"/>
                    <a:pt x="5" y="505"/>
                    <a:pt x="5" y="505"/>
                  </a:cubicBezTo>
                  <a:cubicBezTo>
                    <a:pt x="6" y="509"/>
                    <a:pt x="7" y="512"/>
                    <a:pt x="9" y="516"/>
                  </a:cubicBezTo>
                  <a:cubicBezTo>
                    <a:pt x="9" y="516"/>
                    <a:pt x="9" y="517"/>
                    <a:pt x="9" y="517"/>
                  </a:cubicBezTo>
                  <a:cubicBezTo>
                    <a:pt x="10" y="519"/>
                    <a:pt x="11" y="520"/>
                    <a:pt x="11" y="522"/>
                  </a:cubicBezTo>
                  <a:cubicBezTo>
                    <a:pt x="11" y="522"/>
                    <a:pt x="12" y="523"/>
                    <a:pt x="12" y="523"/>
                  </a:cubicBezTo>
                  <a:cubicBezTo>
                    <a:pt x="13" y="525"/>
                    <a:pt x="14" y="527"/>
                    <a:pt x="14" y="529"/>
                  </a:cubicBezTo>
                  <a:cubicBezTo>
                    <a:pt x="15" y="530"/>
                    <a:pt x="15" y="530"/>
                    <a:pt x="15" y="531"/>
                  </a:cubicBezTo>
                  <a:cubicBezTo>
                    <a:pt x="16" y="532"/>
                    <a:pt x="17" y="534"/>
                    <a:pt x="18" y="536"/>
                  </a:cubicBezTo>
                  <a:cubicBezTo>
                    <a:pt x="18" y="536"/>
                    <a:pt x="18" y="537"/>
                    <a:pt x="18" y="538"/>
                  </a:cubicBezTo>
                  <a:cubicBezTo>
                    <a:pt x="20" y="540"/>
                    <a:pt x="21" y="542"/>
                    <a:pt x="22" y="545"/>
                  </a:cubicBezTo>
                  <a:cubicBezTo>
                    <a:pt x="61" y="621"/>
                    <a:pt x="75" y="707"/>
                    <a:pt x="114" y="783"/>
                  </a:cubicBezTo>
                  <a:cubicBezTo>
                    <a:pt x="147" y="849"/>
                    <a:pt x="203" y="868"/>
                    <a:pt x="269" y="833"/>
                  </a:cubicBezTo>
                  <a:cubicBezTo>
                    <a:pt x="299" y="818"/>
                    <a:pt x="330" y="806"/>
                    <a:pt x="359" y="790"/>
                  </a:cubicBezTo>
                  <a:cubicBezTo>
                    <a:pt x="431" y="752"/>
                    <a:pt x="512" y="737"/>
                    <a:pt x="582" y="694"/>
                  </a:cubicBezTo>
                  <a:cubicBezTo>
                    <a:pt x="606" y="680"/>
                    <a:pt x="617" y="666"/>
                    <a:pt x="618" y="637"/>
                  </a:cubicBezTo>
                  <a:cubicBezTo>
                    <a:pt x="621" y="560"/>
                    <a:pt x="707" y="503"/>
                    <a:pt x="778" y="536"/>
                  </a:cubicBezTo>
                  <a:cubicBezTo>
                    <a:pt x="809" y="550"/>
                    <a:pt x="801" y="582"/>
                    <a:pt x="829" y="574"/>
                  </a:cubicBezTo>
                  <a:cubicBezTo>
                    <a:pt x="873" y="561"/>
                    <a:pt x="940" y="519"/>
                    <a:pt x="992" y="497"/>
                  </a:cubicBezTo>
                  <a:cubicBezTo>
                    <a:pt x="1027" y="475"/>
                    <a:pt x="1035" y="471"/>
                    <a:pt x="1038" y="441"/>
                  </a:cubicBezTo>
                  <a:cubicBezTo>
                    <a:pt x="1043" y="367"/>
                    <a:pt x="1082" y="297"/>
                    <a:pt x="1145" y="261"/>
                  </a:cubicBezTo>
                  <a:cubicBezTo>
                    <a:pt x="1233" y="211"/>
                    <a:pt x="1323" y="194"/>
                    <a:pt x="1415" y="251"/>
                  </a:cubicBezTo>
                  <a:cubicBezTo>
                    <a:pt x="1439" y="265"/>
                    <a:pt x="1462" y="282"/>
                    <a:pt x="1486" y="271"/>
                  </a:cubicBezTo>
                  <a:cubicBezTo>
                    <a:pt x="1505" y="263"/>
                    <a:pt x="1523" y="251"/>
                    <a:pt x="1543" y="246"/>
                  </a:cubicBezTo>
                  <a:cubicBezTo>
                    <a:pt x="1571" y="239"/>
                    <a:pt x="1582" y="221"/>
                    <a:pt x="1591" y="195"/>
                  </a:cubicBezTo>
                  <a:cubicBezTo>
                    <a:pt x="1613" y="129"/>
                    <a:pt x="1658" y="113"/>
                    <a:pt x="1723" y="142"/>
                  </a:cubicBezTo>
                  <a:cubicBezTo>
                    <a:pt x="1764" y="160"/>
                    <a:pt x="1788" y="142"/>
                    <a:pt x="1823" y="129"/>
                  </a:cubicBezTo>
                  <a:cubicBezTo>
                    <a:pt x="1856" y="117"/>
                    <a:pt x="1836" y="85"/>
                    <a:pt x="1842" y="63"/>
                  </a:cubicBezTo>
                  <a:cubicBezTo>
                    <a:pt x="1844" y="55"/>
                    <a:pt x="1843" y="47"/>
                    <a:pt x="1845" y="39"/>
                  </a:cubicBezTo>
                  <a:cubicBezTo>
                    <a:pt x="1845" y="35"/>
                    <a:pt x="1846" y="32"/>
                    <a:pt x="1847" y="29"/>
                  </a:cubicBezTo>
                  <a:cubicBezTo>
                    <a:pt x="1847" y="28"/>
                    <a:pt x="1847" y="27"/>
                    <a:pt x="1848" y="26"/>
                  </a:cubicBezTo>
                  <a:cubicBezTo>
                    <a:pt x="1848" y="24"/>
                    <a:pt x="1849" y="22"/>
                    <a:pt x="1850" y="20"/>
                  </a:cubicBezTo>
                  <a:cubicBezTo>
                    <a:pt x="1850" y="19"/>
                    <a:pt x="1850" y="18"/>
                    <a:pt x="1851" y="17"/>
                  </a:cubicBezTo>
                  <a:cubicBezTo>
                    <a:pt x="1852" y="15"/>
                    <a:pt x="1853" y="12"/>
                    <a:pt x="1854" y="10"/>
                  </a:cubicBezTo>
                  <a:cubicBezTo>
                    <a:pt x="1854" y="9"/>
                    <a:pt x="1854" y="9"/>
                    <a:pt x="1854" y="9"/>
                  </a:cubicBezTo>
                  <a:cubicBezTo>
                    <a:pt x="1856" y="6"/>
                    <a:pt x="1857" y="3"/>
                    <a:pt x="1859" y="0"/>
                  </a:cubicBezTo>
                  <a:cubicBezTo>
                    <a:pt x="1859" y="0"/>
                    <a:pt x="1859" y="0"/>
                    <a:pt x="1859" y="0"/>
                  </a:cubicBezTo>
                  <a:cubicBezTo>
                    <a:pt x="1832" y="9"/>
                    <a:pt x="1806" y="18"/>
                    <a:pt x="1779" y="26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8" name="Freeform 1052">
              <a:extLst>
                <a:ext uri="{FF2B5EF4-FFF2-40B4-BE49-F238E27FC236}">
                  <a16:creationId xmlns:a16="http://schemas.microsoft.com/office/drawing/2014/main" id="{C076E076-0E9B-4FAD-9F12-C34D205E8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0863" y="5119688"/>
              <a:ext cx="615950" cy="454025"/>
            </a:xfrm>
            <a:custGeom>
              <a:avLst/>
              <a:gdLst>
                <a:gd name="T0" fmla="*/ 542809 w 1179"/>
                <a:gd name="T1" fmla="*/ 42892 h 868"/>
                <a:gd name="T2" fmla="*/ 540197 w 1179"/>
                <a:gd name="T3" fmla="*/ 42369 h 868"/>
                <a:gd name="T4" fmla="*/ 539675 w 1179"/>
                <a:gd name="T5" fmla="*/ 41846 h 868"/>
                <a:gd name="T6" fmla="*/ 537585 w 1179"/>
                <a:gd name="T7" fmla="*/ 41323 h 868"/>
                <a:gd name="T8" fmla="*/ 536540 w 1179"/>
                <a:gd name="T9" fmla="*/ 40799 h 868"/>
                <a:gd name="T10" fmla="*/ 534973 w 1179"/>
                <a:gd name="T11" fmla="*/ 40276 h 868"/>
                <a:gd name="T12" fmla="*/ 533405 w 1179"/>
                <a:gd name="T13" fmla="*/ 39753 h 868"/>
                <a:gd name="T14" fmla="*/ 531838 w 1179"/>
                <a:gd name="T15" fmla="*/ 39230 h 868"/>
                <a:gd name="T16" fmla="*/ 530271 w 1179"/>
                <a:gd name="T17" fmla="*/ 38707 h 868"/>
                <a:gd name="T18" fmla="*/ 528181 w 1179"/>
                <a:gd name="T19" fmla="*/ 38184 h 868"/>
                <a:gd name="T20" fmla="*/ 526614 w 1179"/>
                <a:gd name="T21" fmla="*/ 37661 h 868"/>
                <a:gd name="T22" fmla="*/ 525046 w 1179"/>
                <a:gd name="T23" fmla="*/ 37138 h 868"/>
                <a:gd name="T24" fmla="*/ 522957 w 1179"/>
                <a:gd name="T25" fmla="*/ 36615 h 868"/>
                <a:gd name="T26" fmla="*/ 521389 w 1179"/>
                <a:gd name="T27" fmla="*/ 36092 h 868"/>
                <a:gd name="T28" fmla="*/ 519300 w 1179"/>
                <a:gd name="T29" fmla="*/ 35569 h 868"/>
                <a:gd name="T30" fmla="*/ 517732 w 1179"/>
                <a:gd name="T31" fmla="*/ 35046 h 868"/>
                <a:gd name="T32" fmla="*/ 515643 w 1179"/>
                <a:gd name="T33" fmla="*/ 34523 h 868"/>
                <a:gd name="T34" fmla="*/ 514075 w 1179"/>
                <a:gd name="T35" fmla="*/ 34000 h 868"/>
                <a:gd name="T36" fmla="*/ 511463 w 1179"/>
                <a:gd name="T37" fmla="*/ 32953 h 868"/>
                <a:gd name="T38" fmla="*/ 509896 w 1179"/>
                <a:gd name="T39" fmla="*/ 32430 h 868"/>
                <a:gd name="T40" fmla="*/ 507284 w 1179"/>
                <a:gd name="T41" fmla="*/ 31907 h 868"/>
                <a:gd name="T42" fmla="*/ 506239 w 1179"/>
                <a:gd name="T43" fmla="*/ 31384 h 868"/>
                <a:gd name="T44" fmla="*/ 490566 w 1179"/>
                <a:gd name="T45" fmla="*/ 26677 h 868"/>
                <a:gd name="T46" fmla="*/ 490043 w 1179"/>
                <a:gd name="T47" fmla="*/ 26677 h 868"/>
                <a:gd name="T48" fmla="*/ 486386 w 1179"/>
                <a:gd name="T49" fmla="*/ 25107 h 868"/>
                <a:gd name="T50" fmla="*/ 485341 w 1179"/>
                <a:gd name="T51" fmla="*/ 25107 h 868"/>
                <a:gd name="T52" fmla="*/ 481684 w 1179"/>
                <a:gd name="T53" fmla="*/ 23538 h 868"/>
                <a:gd name="T54" fmla="*/ 480640 w 1179"/>
                <a:gd name="T55" fmla="*/ 23538 h 868"/>
                <a:gd name="T56" fmla="*/ 476460 w 1179"/>
                <a:gd name="T57" fmla="*/ 22492 h 868"/>
                <a:gd name="T58" fmla="*/ 475938 w 1179"/>
                <a:gd name="T59" fmla="*/ 21969 h 868"/>
                <a:gd name="T60" fmla="*/ 471758 w 1179"/>
                <a:gd name="T61" fmla="*/ 20923 h 868"/>
                <a:gd name="T62" fmla="*/ 470713 w 1179"/>
                <a:gd name="T63" fmla="*/ 20400 h 868"/>
                <a:gd name="T64" fmla="*/ 466534 w 1179"/>
                <a:gd name="T65" fmla="*/ 19354 h 868"/>
                <a:gd name="T66" fmla="*/ 466534 w 1179"/>
                <a:gd name="T67" fmla="*/ 19354 h 868"/>
                <a:gd name="T68" fmla="*/ 429963 w 1179"/>
                <a:gd name="T69" fmla="*/ 8369 h 868"/>
                <a:gd name="T70" fmla="*/ 429963 w 1179"/>
                <a:gd name="T71" fmla="*/ 8369 h 868"/>
                <a:gd name="T72" fmla="*/ 424739 w 1179"/>
                <a:gd name="T73" fmla="*/ 6800 h 868"/>
                <a:gd name="T74" fmla="*/ 424217 w 1179"/>
                <a:gd name="T75" fmla="*/ 6800 h 868"/>
                <a:gd name="T76" fmla="*/ 418992 w 1179"/>
                <a:gd name="T77" fmla="*/ 5231 h 868"/>
                <a:gd name="T78" fmla="*/ 418992 w 1179"/>
                <a:gd name="T79" fmla="*/ 4708 h 868"/>
                <a:gd name="T80" fmla="*/ 413768 w 1179"/>
                <a:gd name="T81" fmla="*/ 3661 h 868"/>
                <a:gd name="T82" fmla="*/ 413246 w 1179"/>
                <a:gd name="T83" fmla="*/ 3138 h 868"/>
                <a:gd name="T84" fmla="*/ 408544 w 1179"/>
                <a:gd name="T85" fmla="*/ 2092 h 868"/>
                <a:gd name="T86" fmla="*/ 407499 w 1179"/>
                <a:gd name="T87" fmla="*/ 1569 h 868"/>
                <a:gd name="T88" fmla="*/ 402797 w 1179"/>
                <a:gd name="T89" fmla="*/ 0 h 868"/>
                <a:gd name="T90" fmla="*/ 402274 w 1179"/>
                <a:gd name="T91" fmla="*/ 0 h 868"/>
                <a:gd name="T92" fmla="*/ 459742 w 1179"/>
                <a:gd name="T93" fmla="*/ 187782 h 868"/>
                <a:gd name="T94" fmla="*/ 406976 w 1179"/>
                <a:gd name="T95" fmla="*/ 269904 h 868"/>
                <a:gd name="T96" fmla="*/ 320775 w 1179"/>
                <a:gd name="T97" fmla="*/ 317504 h 868"/>
                <a:gd name="T98" fmla="*/ 243977 w 1179"/>
                <a:gd name="T99" fmla="*/ 338950 h 868"/>
                <a:gd name="T100" fmla="*/ 151506 w 1179"/>
                <a:gd name="T101" fmla="*/ 364057 h 868"/>
                <a:gd name="T102" fmla="*/ 0 w 1179"/>
                <a:gd name="T103" fmla="*/ 413226 h 868"/>
                <a:gd name="T104" fmla="*/ 13583 w 1179"/>
                <a:gd name="T105" fmla="*/ 429964 h 868"/>
                <a:gd name="T106" fmla="*/ 15151 w 1179"/>
                <a:gd name="T107" fmla="*/ 433102 h 868"/>
                <a:gd name="T108" fmla="*/ 38660 w 1179"/>
                <a:gd name="T109" fmla="*/ 448271 h 868"/>
                <a:gd name="T110" fmla="*/ 199047 w 1179"/>
                <a:gd name="T111" fmla="*/ 379226 h 868"/>
                <a:gd name="T112" fmla="*/ 238752 w 1179"/>
                <a:gd name="T113" fmla="*/ 370857 h 868"/>
                <a:gd name="T114" fmla="*/ 348464 w 1179"/>
                <a:gd name="T115" fmla="*/ 337903 h 868"/>
                <a:gd name="T116" fmla="*/ 368316 w 1179"/>
                <a:gd name="T117" fmla="*/ 392303 h 868"/>
                <a:gd name="T118" fmla="*/ 407499 w 1179"/>
                <a:gd name="T119" fmla="*/ 396487 h 868"/>
                <a:gd name="T120" fmla="*/ 575723 w 1179"/>
                <a:gd name="T121" fmla="*/ 133383 h 868"/>
                <a:gd name="T122" fmla="*/ 542809 w 1179"/>
                <a:gd name="T123" fmla="*/ 42892 h 8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179" h="868">
                  <a:moveTo>
                    <a:pt x="1039" y="82"/>
                  </a:moveTo>
                  <a:cubicBezTo>
                    <a:pt x="1038" y="82"/>
                    <a:pt x="1036" y="81"/>
                    <a:pt x="1034" y="81"/>
                  </a:cubicBezTo>
                  <a:cubicBezTo>
                    <a:pt x="1034" y="80"/>
                    <a:pt x="1033" y="80"/>
                    <a:pt x="1033" y="80"/>
                  </a:cubicBezTo>
                  <a:cubicBezTo>
                    <a:pt x="1031" y="80"/>
                    <a:pt x="1030" y="79"/>
                    <a:pt x="1029" y="79"/>
                  </a:cubicBezTo>
                  <a:cubicBezTo>
                    <a:pt x="1028" y="79"/>
                    <a:pt x="1028" y="78"/>
                    <a:pt x="1027" y="78"/>
                  </a:cubicBezTo>
                  <a:cubicBezTo>
                    <a:pt x="1026" y="78"/>
                    <a:pt x="1025" y="77"/>
                    <a:pt x="1024" y="77"/>
                  </a:cubicBezTo>
                  <a:cubicBezTo>
                    <a:pt x="1023" y="77"/>
                    <a:pt x="1022" y="77"/>
                    <a:pt x="1021" y="76"/>
                  </a:cubicBezTo>
                  <a:cubicBezTo>
                    <a:pt x="1020" y="76"/>
                    <a:pt x="1019" y="76"/>
                    <a:pt x="1018" y="75"/>
                  </a:cubicBezTo>
                  <a:cubicBezTo>
                    <a:pt x="1017" y="75"/>
                    <a:pt x="1016" y="75"/>
                    <a:pt x="1015" y="74"/>
                  </a:cubicBezTo>
                  <a:cubicBezTo>
                    <a:pt x="1014" y="74"/>
                    <a:pt x="1013" y="74"/>
                    <a:pt x="1011" y="73"/>
                  </a:cubicBezTo>
                  <a:cubicBezTo>
                    <a:pt x="1010" y="73"/>
                    <a:pt x="1009" y="73"/>
                    <a:pt x="1008" y="72"/>
                  </a:cubicBezTo>
                  <a:cubicBezTo>
                    <a:pt x="1007" y="72"/>
                    <a:pt x="1006" y="72"/>
                    <a:pt x="1005" y="71"/>
                  </a:cubicBezTo>
                  <a:cubicBezTo>
                    <a:pt x="1004" y="71"/>
                    <a:pt x="1003" y="70"/>
                    <a:pt x="1001" y="70"/>
                  </a:cubicBezTo>
                  <a:cubicBezTo>
                    <a:pt x="1000" y="70"/>
                    <a:pt x="999" y="69"/>
                    <a:pt x="998" y="69"/>
                  </a:cubicBezTo>
                  <a:cubicBezTo>
                    <a:pt x="997" y="69"/>
                    <a:pt x="996" y="68"/>
                    <a:pt x="994" y="68"/>
                  </a:cubicBezTo>
                  <a:cubicBezTo>
                    <a:pt x="993" y="68"/>
                    <a:pt x="992" y="67"/>
                    <a:pt x="991" y="67"/>
                  </a:cubicBezTo>
                  <a:cubicBezTo>
                    <a:pt x="990" y="66"/>
                    <a:pt x="988" y="66"/>
                    <a:pt x="987" y="66"/>
                  </a:cubicBezTo>
                  <a:cubicBezTo>
                    <a:pt x="986" y="65"/>
                    <a:pt x="985" y="65"/>
                    <a:pt x="984" y="65"/>
                  </a:cubicBezTo>
                  <a:cubicBezTo>
                    <a:pt x="982" y="64"/>
                    <a:pt x="981" y="64"/>
                    <a:pt x="979" y="63"/>
                  </a:cubicBezTo>
                  <a:cubicBezTo>
                    <a:pt x="978" y="63"/>
                    <a:pt x="977" y="63"/>
                    <a:pt x="976" y="62"/>
                  </a:cubicBezTo>
                  <a:cubicBezTo>
                    <a:pt x="975" y="62"/>
                    <a:pt x="973" y="61"/>
                    <a:pt x="971" y="61"/>
                  </a:cubicBezTo>
                  <a:cubicBezTo>
                    <a:pt x="971" y="61"/>
                    <a:pt x="970" y="60"/>
                    <a:pt x="969" y="60"/>
                  </a:cubicBezTo>
                  <a:cubicBezTo>
                    <a:pt x="960" y="57"/>
                    <a:pt x="950" y="54"/>
                    <a:pt x="939" y="51"/>
                  </a:cubicBezTo>
                  <a:cubicBezTo>
                    <a:pt x="939" y="51"/>
                    <a:pt x="938" y="51"/>
                    <a:pt x="938" y="51"/>
                  </a:cubicBezTo>
                  <a:cubicBezTo>
                    <a:pt x="936" y="50"/>
                    <a:pt x="933" y="49"/>
                    <a:pt x="931" y="48"/>
                  </a:cubicBezTo>
                  <a:cubicBezTo>
                    <a:pt x="930" y="48"/>
                    <a:pt x="930" y="48"/>
                    <a:pt x="929" y="48"/>
                  </a:cubicBezTo>
                  <a:cubicBezTo>
                    <a:pt x="927" y="47"/>
                    <a:pt x="924" y="46"/>
                    <a:pt x="922" y="45"/>
                  </a:cubicBezTo>
                  <a:cubicBezTo>
                    <a:pt x="921" y="45"/>
                    <a:pt x="921" y="45"/>
                    <a:pt x="920" y="45"/>
                  </a:cubicBezTo>
                  <a:cubicBezTo>
                    <a:pt x="917" y="44"/>
                    <a:pt x="915" y="43"/>
                    <a:pt x="912" y="43"/>
                  </a:cubicBezTo>
                  <a:cubicBezTo>
                    <a:pt x="912" y="43"/>
                    <a:pt x="911" y="42"/>
                    <a:pt x="911" y="42"/>
                  </a:cubicBezTo>
                  <a:cubicBezTo>
                    <a:pt x="908" y="41"/>
                    <a:pt x="906" y="41"/>
                    <a:pt x="903" y="40"/>
                  </a:cubicBezTo>
                  <a:cubicBezTo>
                    <a:pt x="902" y="40"/>
                    <a:pt x="902" y="40"/>
                    <a:pt x="901" y="39"/>
                  </a:cubicBezTo>
                  <a:cubicBezTo>
                    <a:pt x="899" y="39"/>
                    <a:pt x="896" y="38"/>
                    <a:pt x="893" y="37"/>
                  </a:cubicBezTo>
                  <a:cubicBezTo>
                    <a:pt x="893" y="37"/>
                    <a:pt x="893" y="37"/>
                    <a:pt x="893" y="37"/>
                  </a:cubicBezTo>
                  <a:cubicBezTo>
                    <a:pt x="871" y="30"/>
                    <a:pt x="847" y="23"/>
                    <a:pt x="823" y="16"/>
                  </a:cubicBezTo>
                  <a:cubicBezTo>
                    <a:pt x="823" y="16"/>
                    <a:pt x="823" y="16"/>
                    <a:pt x="823" y="16"/>
                  </a:cubicBezTo>
                  <a:cubicBezTo>
                    <a:pt x="819" y="15"/>
                    <a:pt x="816" y="14"/>
                    <a:pt x="813" y="13"/>
                  </a:cubicBezTo>
                  <a:cubicBezTo>
                    <a:pt x="813" y="13"/>
                    <a:pt x="812" y="13"/>
                    <a:pt x="812" y="13"/>
                  </a:cubicBezTo>
                  <a:cubicBezTo>
                    <a:pt x="809" y="12"/>
                    <a:pt x="806" y="11"/>
                    <a:pt x="802" y="10"/>
                  </a:cubicBezTo>
                  <a:cubicBezTo>
                    <a:pt x="802" y="10"/>
                    <a:pt x="802" y="10"/>
                    <a:pt x="802" y="9"/>
                  </a:cubicBezTo>
                  <a:cubicBezTo>
                    <a:pt x="799" y="9"/>
                    <a:pt x="795" y="8"/>
                    <a:pt x="792" y="7"/>
                  </a:cubicBezTo>
                  <a:cubicBezTo>
                    <a:pt x="792" y="7"/>
                    <a:pt x="791" y="6"/>
                    <a:pt x="791" y="6"/>
                  </a:cubicBezTo>
                  <a:cubicBezTo>
                    <a:pt x="788" y="5"/>
                    <a:pt x="785" y="4"/>
                    <a:pt x="782" y="4"/>
                  </a:cubicBezTo>
                  <a:cubicBezTo>
                    <a:pt x="781" y="3"/>
                    <a:pt x="780" y="3"/>
                    <a:pt x="780" y="3"/>
                  </a:cubicBezTo>
                  <a:cubicBezTo>
                    <a:pt x="777" y="2"/>
                    <a:pt x="774" y="1"/>
                    <a:pt x="771" y="0"/>
                  </a:cubicBezTo>
                  <a:cubicBezTo>
                    <a:pt x="771" y="0"/>
                    <a:pt x="771" y="0"/>
                    <a:pt x="770" y="0"/>
                  </a:cubicBezTo>
                  <a:cubicBezTo>
                    <a:pt x="866" y="96"/>
                    <a:pt x="925" y="214"/>
                    <a:pt x="880" y="359"/>
                  </a:cubicBezTo>
                  <a:cubicBezTo>
                    <a:pt x="862" y="419"/>
                    <a:pt x="827" y="475"/>
                    <a:pt x="779" y="516"/>
                  </a:cubicBezTo>
                  <a:cubicBezTo>
                    <a:pt x="729" y="558"/>
                    <a:pt x="675" y="585"/>
                    <a:pt x="614" y="607"/>
                  </a:cubicBezTo>
                  <a:cubicBezTo>
                    <a:pt x="566" y="625"/>
                    <a:pt x="517" y="637"/>
                    <a:pt x="467" y="648"/>
                  </a:cubicBezTo>
                  <a:cubicBezTo>
                    <a:pt x="408" y="662"/>
                    <a:pt x="348" y="678"/>
                    <a:pt x="290" y="696"/>
                  </a:cubicBezTo>
                  <a:cubicBezTo>
                    <a:pt x="192" y="725"/>
                    <a:pt x="96" y="757"/>
                    <a:pt x="0" y="790"/>
                  </a:cubicBezTo>
                  <a:cubicBezTo>
                    <a:pt x="10" y="798"/>
                    <a:pt x="19" y="809"/>
                    <a:pt x="26" y="822"/>
                  </a:cubicBezTo>
                  <a:cubicBezTo>
                    <a:pt x="27" y="824"/>
                    <a:pt x="28" y="826"/>
                    <a:pt x="29" y="828"/>
                  </a:cubicBezTo>
                  <a:cubicBezTo>
                    <a:pt x="46" y="858"/>
                    <a:pt x="45" y="868"/>
                    <a:pt x="74" y="857"/>
                  </a:cubicBezTo>
                  <a:cubicBezTo>
                    <a:pt x="109" y="844"/>
                    <a:pt x="337" y="785"/>
                    <a:pt x="381" y="725"/>
                  </a:cubicBezTo>
                  <a:cubicBezTo>
                    <a:pt x="385" y="720"/>
                    <a:pt x="449" y="708"/>
                    <a:pt x="457" y="709"/>
                  </a:cubicBezTo>
                  <a:cubicBezTo>
                    <a:pt x="551" y="713"/>
                    <a:pt x="664" y="630"/>
                    <a:pt x="667" y="646"/>
                  </a:cubicBezTo>
                  <a:cubicBezTo>
                    <a:pt x="672" y="673"/>
                    <a:pt x="692" y="727"/>
                    <a:pt x="705" y="750"/>
                  </a:cubicBezTo>
                  <a:cubicBezTo>
                    <a:pt x="733" y="800"/>
                    <a:pt x="744" y="801"/>
                    <a:pt x="780" y="758"/>
                  </a:cubicBezTo>
                  <a:cubicBezTo>
                    <a:pt x="791" y="746"/>
                    <a:pt x="995" y="404"/>
                    <a:pt x="1102" y="255"/>
                  </a:cubicBezTo>
                  <a:cubicBezTo>
                    <a:pt x="1179" y="148"/>
                    <a:pt x="1121" y="109"/>
                    <a:pt x="1039" y="82"/>
                  </a:cubicBezTo>
                  <a:close/>
                </a:path>
              </a:pathLst>
            </a:custGeom>
            <a:solidFill>
              <a:srgbClr val="E063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79" name="Freeform 1053">
              <a:extLst>
                <a:ext uri="{FF2B5EF4-FFF2-40B4-BE49-F238E27FC236}">
                  <a16:creationId xmlns:a16="http://schemas.microsoft.com/office/drawing/2014/main" id="{507220A0-468D-410B-A03C-C89078DC7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0800" y="5654676"/>
              <a:ext cx="747713" cy="827088"/>
            </a:xfrm>
            <a:custGeom>
              <a:avLst/>
              <a:gdLst>
                <a:gd name="T0" fmla="*/ 726320 w 1433"/>
                <a:gd name="T1" fmla="*/ 6801 h 1581"/>
                <a:gd name="T2" fmla="*/ 693969 w 1433"/>
                <a:gd name="T3" fmla="*/ 24065 h 1581"/>
                <a:gd name="T4" fmla="*/ 686665 w 1433"/>
                <a:gd name="T5" fmla="*/ 42898 h 1581"/>
                <a:gd name="T6" fmla="*/ 644922 w 1433"/>
                <a:gd name="T7" fmla="*/ 138110 h 1581"/>
                <a:gd name="T8" fmla="*/ 602136 w 1433"/>
                <a:gd name="T9" fmla="*/ 194086 h 1581"/>
                <a:gd name="T10" fmla="*/ 515520 w 1433"/>
                <a:gd name="T11" fmla="*/ 244831 h 1581"/>
                <a:gd name="T12" fmla="*/ 407511 w 1433"/>
                <a:gd name="T13" fmla="*/ 267849 h 1581"/>
                <a:gd name="T14" fmla="*/ 353246 w 1433"/>
                <a:gd name="T15" fmla="*/ 279358 h 1581"/>
                <a:gd name="T16" fmla="*/ 234280 w 1433"/>
                <a:gd name="T17" fmla="*/ 409097 h 1581"/>
                <a:gd name="T18" fmla="*/ 186276 w 1433"/>
                <a:gd name="T19" fmla="*/ 507971 h 1581"/>
                <a:gd name="T20" fmla="*/ 163318 w 1433"/>
                <a:gd name="T21" fmla="*/ 595859 h 1581"/>
                <a:gd name="T22" fmla="*/ 103313 w 1433"/>
                <a:gd name="T23" fmla="*/ 689502 h 1581"/>
                <a:gd name="T24" fmla="*/ 25046 w 1433"/>
                <a:gd name="T25" fmla="*/ 752279 h 1581"/>
                <a:gd name="T26" fmla="*/ 11479 w 1433"/>
                <a:gd name="T27" fmla="*/ 770065 h 1581"/>
                <a:gd name="T28" fmla="*/ 39655 w 1433"/>
                <a:gd name="T29" fmla="*/ 818718 h 1581"/>
                <a:gd name="T30" fmla="*/ 70962 w 1433"/>
                <a:gd name="T31" fmla="*/ 806162 h 1581"/>
                <a:gd name="T32" fmla="*/ 179493 w 1433"/>
                <a:gd name="T33" fmla="*/ 728214 h 1581"/>
                <a:gd name="T34" fmla="*/ 219670 w 1433"/>
                <a:gd name="T35" fmla="*/ 678516 h 1581"/>
                <a:gd name="T36" fmla="*/ 274457 w 1433"/>
                <a:gd name="T37" fmla="*/ 548776 h 1581"/>
                <a:gd name="T38" fmla="*/ 365247 w 1433"/>
                <a:gd name="T39" fmla="*/ 543022 h 1581"/>
                <a:gd name="T40" fmla="*/ 372030 w 1433"/>
                <a:gd name="T41" fmla="*/ 554008 h 1581"/>
                <a:gd name="T42" fmla="*/ 397598 w 1433"/>
                <a:gd name="T43" fmla="*/ 694733 h 1581"/>
                <a:gd name="T44" fmla="*/ 378813 w 1433"/>
                <a:gd name="T45" fmla="*/ 798838 h 1581"/>
                <a:gd name="T46" fmla="*/ 405946 w 1433"/>
                <a:gd name="T47" fmla="*/ 823426 h 1581"/>
                <a:gd name="T48" fmla="*/ 446645 w 1433"/>
                <a:gd name="T49" fmla="*/ 793607 h 1581"/>
                <a:gd name="T50" fmla="*/ 494649 w 1433"/>
                <a:gd name="T51" fmla="*/ 635095 h 1581"/>
                <a:gd name="T52" fmla="*/ 447689 w 1433"/>
                <a:gd name="T53" fmla="*/ 489661 h 1581"/>
                <a:gd name="T54" fmla="*/ 552567 w 1433"/>
                <a:gd name="T55" fmla="*/ 326441 h 1581"/>
                <a:gd name="T56" fmla="*/ 664228 w 1433"/>
                <a:gd name="T57" fmla="*/ 230183 h 1581"/>
                <a:gd name="T58" fmla="*/ 718493 w 1433"/>
                <a:gd name="T59" fmla="*/ 160605 h 1581"/>
                <a:gd name="T60" fmla="*/ 744582 w 1433"/>
                <a:gd name="T61" fmla="*/ 40805 h 1581"/>
                <a:gd name="T62" fmla="*/ 726320 w 1433"/>
                <a:gd name="T63" fmla="*/ 6801 h 15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33" h="1581">
                  <a:moveTo>
                    <a:pt x="1392" y="13"/>
                  </a:moveTo>
                  <a:cubicBezTo>
                    <a:pt x="1361" y="0"/>
                    <a:pt x="1346" y="23"/>
                    <a:pt x="1330" y="46"/>
                  </a:cubicBezTo>
                  <a:cubicBezTo>
                    <a:pt x="1324" y="55"/>
                    <a:pt x="1320" y="72"/>
                    <a:pt x="1316" y="82"/>
                  </a:cubicBezTo>
                  <a:cubicBezTo>
                    <a:pt x="1286" y="141"/>
                    <a:pt x="1259" y="202"/>
                    <a:pt x="1236" y="264"/>
                  </a:cubicBezTo>
                  <a:cubicBezTo>
                    <a:pt x="1220" y="308"/>
                    <a:pt x="1194" y="343"/>
                    <a:pt x="1154" y="371"/>
                  </a:cubicBezTo>
                  <a:cubicBezTo>
                    <a:pt x="1100" y="408"/>
                    <a:pt x="1039" y="436"/>
                    <a:pt x="988" y="468"/>
                  </a:cubicBezTo>
                  <a:cubicBezTo>
                    <a:pt x="898" y="512"/>
                    <a:pt x="797" y="523"/>
                    <a:pt x="781" y="512"/>
                  </a:cubicBezTo>
                  <a:cubicBezTo>
                    <a:pt x="737" y="483"/>
                    <a:pt x="708" y="505"/>
                    <a:pt x="677" y="534"/>
                  </a:cubicBezTo>
                  <a:cubicBezTo>
                    <a:pt x="594" y="610"/>
                    <a:pt x="523" y="698"/>
                    <a:pt x="449" y="782"/>
                  </a:cubicBezTo>
                  <a:cubicBezTo>
                    <a:pt x="402" y="835"/>
                    <a:pt x="374" y="900"/>
                    <a:pt x="357" y="971"/>
                  </a:cubicBezTo>
                  <a:cubicBezTo>
                    <a:pt x="344" y="1027"/>
                    <a:pt x="328" y="1083"/>
                    <a:pt x="313" y="1139"/>
                  </a:cubicBezTo>
                  <a:cubicBezTo>
                    <a:pt x="294" y="1211"/>
                    <a:pt x="262" y="1273"/>
                    <a:pt x="198" y="1318"/>
                  </a:cubicBezTo>
                  <a:cubicBezTo>
                    <a:pt x="146" y="1354"/>
                    <a:pt x="98" y="1398"/>
                    <a:pt x="48" y="1438"/>
                  </a:cubicBezTo>
                  <a:cubicBezTo>
                    <a:pt x="36" y="1447"/>
                    <a:pt x="28" y="1459"/>
                    <a:pt x="22" y="1472"/>
                  </a:cubicBezTo>
                  <a:cubicBezTo>
                    <a:pt x="0" y="1517"/>
                    <a:pt x="26" y="1568"/>
                    <a:pt x="76" y="1565"/>
                  </a:cubicBezTo>
                  <a:cubicBezTo>
                    <a:pt x="97" y="1564"/>
                    <a:pt x="117" y="1551"/>
                    <a:pt x="136" y="1541"/>
                  </a:cubicBezTo>
                  <a:cubicBezTo>
                    <a:pt x="212" y="1503"/>
                    <a:pt x="279" y="1446"/>
                    <a:pt x="344" y="1392"/>
                  </a:cubicBezTo>
                  <a:cubicBezTo>
                    <a:pt x="374" y="1368"/>
                    <a:pt x="403" y="1333"/>
                    <a:pt x="421" y="1297"/>
                  </a:cubicBezTo>
                  <a:cubicBezTo>
                    <a:pt x="460" y="1215"/>
                    <a:pt x="480" y="1127"/>
                    <a:pt x="526" y="1049"/>
                  </a:cubicBezTo>
                  <a:cubicBezTo>
                    <a:pt x="574" y="968"/>
                    <a:pt x="643" y="963"/>
                    <a:pt x="700" y="1038"/>
                  </a:cubicBezTo>
                  <a:cubicBezTo>
                    <a:pt x="705" y="1045"/>
                    <a:pt x="708" y="1053"/>
                    <a:pt x="713" y="1059"/>
                  </a:cubicBezTo>
                  <a:cubicBezTo>
                    <a:pt x="776" y="1146"/>
                    <a:pt x="799" y="1190"/>
                    <a:pt x="762" y="1328"/>
                  </a:cubicBezTo>
                  <a:cubicBezTo>
                    <a:pt x="743" y="1401"/>
                    <a:pt x="738" y="1466"/>
                    <a:pt x="726" y="1527"/>
                  </a:cubicBezTo>
                  <a:cubicBezTo>
                    <a:pt x="721" y="1556"/>
                    <a:pt x="747" y="1581"/>
                    <a:pt x="778" y="1574"/>
                  </a:cubicBezTo>
                  <a:cubicBezTo>
                    <a:pt x="837" y="1575"/>
                    <a:pt x="837" y="1568"/>
                    <a:pt x="856" y="1517"/>
                  </a:cubicBezTo>
                  <a:cubicBezTo>
                    <a:pt x="876" y="1463"/>
                    <a:pt x="936" y="1271"/>
                    <a:pt x="948" y="1214"/>
                  </a:cubicBezTo>
                  <a:cubicBezTo>
                    <a:pt x="967" y="1125"/>
                    <a:pt x="868" y="954"/>
                    <a:pt x="858" y="936"/>
                  </a:cubicBezTo>
                  <a:cubicBezTo>
                    <a:pt x="852" y="924"/>
                    <a:pt x="1010" y="695"/>
                    <a:pt x="1059" y="624"/>
                  </a:cubicBezTo>
                  <a:cubicBezTo>
                    <a:pt x="1067" y="612"/>
                    <a:pt x="1206" y="490"/>
                    <a:pt x="1273" y="440"/>
                  </a:cubicBezTo>
                  <a:cubicBezTo>
                    <a:pt x="1314" y="409"/>
                    <a:pt x="1358" y="354"/>
                    <a:pt x="1377" y="307"/>
                  </a:cubicBezTo>
                  <a:cubicBezTo>
                    <a:pt x="1385" y="287"/>
                    <a:pt x="1414" y="136"/>
                    <a:pt x="1427" y="78"/>
                  </a:cubicBezTo>
                  <a:cubicBezTo>
                    <a:pt x="1433" y="50"/>
                    <a:pt x="1424" y="25"/>
                    <a:pt x="139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0" name="Freeform 1054">
              <a:extLst>
                <a:ext uri="{FF2B5EF4-FFF2-40B4-BE49-F238E27FC236}">
                  <a16:creationId xmlns:a16="http://schemas.microsoft.com/office/drawing/2014/main" id="{5B3A2062-ABD6-468F-A69E-8F2509AF45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163" y="5048251"/>
              <a:ext cx="2406650" cy="1454150"/>
            </a:xfrm>
            <a:custGeom>
              <a:avLst/>
              <a:gdLst>
                <a:gd name="T0" fmla="*/ 1978047 w 4610"/>
                <a:gd name="T1" fmla="*/ 145781 h 2783"/>
                <a:gd name="T2" fmla="*/ 719385 w 4610"/>
                <a:gd name="T3" fmla="*/ 598798 h 2783"/>
                <a:gd name="T4" fmla="*/ 381096 w 4610"/>
                <a:gd name="T5" fmla="*/ 831839 h 2783"/>
                <a:gd name="T6" fmla="*/ 25058 w 4610"/>
                <a:gd name="T7" fmla="*/ 1354873 h 2783"/>
                <a:gd name="T8" fmla="*/ 315318 w 4610"/>
                <a:gd name="T9" fmla="*/ 1153706 h 2783"/>
                <a:gd name="T10" fmla="*/ 526226 w 4610"/>
                <a:gd name="T11" fmla="*/ 1263433 h 2783"/>
                <a:gd name="T12" fmla="*/ 750708 w 4610"/>
                <a:gd name="T13" fmla="*/ 786903 h 2783"/>
                <a:gd name="T14" fmla="*/ 1135981 w 4610"/>
                <a:gd name="T15" fmla="*/ 1008448 h 2783"/>
                <a:gd name="T16" fmla="*/ 1261795 w 4610"/>
                <a:gd name="T17" fmla="*/ 1414439 h 2783"/>
                <a:gd name="T18" fmla="*/ 1383954 w 4610"/>
                <a:gd name="T19" fmla="*/ 1409737 h 2783"/>
                <a:gd name="T20" fmla="*/ 1609480 w 4610"/>
                <a:gd name="T21" fmla="*/ 884090 h 2783"/>
                <a:gd name="T22" fmla="*/ 1748345 w 4610"/>
                <a:gd name="T23" fmla="*/ 728381 h 2783"/>
                <a:gd name="T24" fmla="*/ 1876247 w 4610"/>
                <a:gd name="T25" fmla="*/ 1140120 h 2783"/>
                <a:gd name="T26" fmla="*/ 2015113 w 4610"/>
                <a:gd name="T27" fmla="*/ 1424367 h 2783"/>
                <a:gd name="T28" fmla="*/ 2135184 w 4610"/>
                <a:gd name="T29" fmla="*/ 450928 h 2783"/>
                <a:gd name="T30" fmla="*/ 2389944 w 4610"/>
                <a:gd name="T31" fmla="*/ 129060 h 2783"/>
                <a:gd name="T32" fmla="*/ 388405 w 4610"/>
                <a:gd name="T33" fmla="*/ 800488 h 2783"/>
                <a:gd name="T34" fmla="*/ 515263 w 4610"/>
                <a:gd name="T35" fmla="*/ 1240965 h 2783"/>
                <a:gd name="T36" fmla="*/ 385795 w 4610"/>
                <a:gd name="T37" fmla="*/ 1149003 h 2783"/>
                <a:gd name="T38" fmla="*/ 31845 w 4610"/>
                <a:gd name="T39" fmla="*/ 1375773 h 2783"/>
                <a:gd name="T40" fmla="*/ 373788 w 4610"/>
                <a:gd name="T41" fmla="*/ 885657 h 2783"/>
                <a:gd name="T42" fmla="*/ 714686 w 4610"/>
                <a:gd name="T43" fmla="*/ 630672 h 2783"/>
                <a:gd name="T44" fmla="*/ 1612090 w 4610"/>
                <a:gd name="T45" fmla="*/ 858487 h 2783"/>
                <a:gd name="T46" fmla="*/ 1454953 w 4610"/>
                <a:gd name="T47" fmla="*/ 1341287 h 2783"/>
                <a:gd name="T48" fmla="*/ 1364116 w 4610"/>
                <a:gd name="T49" fmla="*/ 1130193 h 2783"/>
                <a:gd name="T50" fmla="*/ 1185575 w 4610"/>
                <a:gd name="T51" fmla="*/ 1286946 h 2783"/>
                <a:gd name="T52" fmla="*/ 1222641 w 4610"/>
                <a:gd name="T53" fmla="*/ 1003745 h 2783"/>
                <a:gd name="T54" fmla="*/ 1189230 w 4610"/>
                <a:gd name="T55" fmla="*/ 868937 h 2783"/>
                <a:gd name="T56" fmla="*/ 1561451 w 4610"/>
                <a:gd name="T57" fmla="*/ 810416 h 2783"/>
                <a:gd name="T58" fmla="*/ 1658030 w 4610"/>
                <a:gd name="T59" fmla="*/ 710616 h 2783"/>
                <a:gd name="T60" fmla="*/ 1200715 w 4610"/>
                <a:gd name="T61" fmla="*/ 843856 h 2783"/>
                <a:gd name="T62" fmla="*/ 1551532 w 4610"/>
                <a:gd name="T63" fmla="*/ 789515 h 2783"/>
                <a:gd name="T64" fmla="*/ 1384476 w 4610"/>
                <a:gd name="T65" fmla="*/ 648437 h 2783"/>
                <a:gd name="T66" fmla="*/ 2058443 w 4610"/>
                <a:gd name="T67" fmla="*/ 1361143 h 2783"/>
                <a:gd name="T68" fmla="*/ 1973349 w 4610"/>
                <a:gd name="T69" fmla="*/ 1107202 h 2783"/>
                <a:gd name="T70" fmla="*/ 1777580 w 4610"/>
                <a:gd name="T71" fmla="*/ 1375251 h 2783"/>
                <a:gd name="T72" fmla="*/ 1792197 w 4610"/>
                <a:gd name="T73" fmla="*/ 515719 h 2783"/>
                <a:gd name="T74" fmla="*/ 2035995 w 4610"/>
                <a:gd name="T75" fmla="*/ 633807 h 2783"/>
                <a:gd name="T76" fmla="*/ 1975959 w 4610"/>
                <a:gd name="T77" fmla="*/ 544457 h 2783"/>
                <a:gd name="T78" fmla="*/ 1974915 w 4610"/>
                <a:gd name="T79" fmla="*/ 500044 h 2783"/>
                <a:gd name="T80" fmla="*/ 2022421 w 4610"/>
                <a:gd name="T81" fmla="*/ 649482 h 2783"/>
                <a:gd name="T82" fmla="*/ 1989010 w 4610"/>
                <a:gd name="T83" fmla="*/ 451450 h 2783"/>
                <a:gd name="T84" fmla="*/ 1734250 w 4610"/>
                <a:gd name="T85" fmla="*/ 504224 h 2783"/>
                <a:gd name="T86" fmla="*/ 1727985 w 4610"/>
                <a:gd name="T87" fmla="*/ 519377 h 2783"/>
                <a:gd name="T88" fmla="*/ 1569282 w 4610"/>
                <a:gd name="T89" fmla="*/ 632762 h 2783"/>
                <a:gd name="T90" fmla="*/ 1196538 w 4610"/>
                <a:gd name="T91" fmla="*/ 804145 h 2783"/>
                <a:gd name="T92" fmla="*/ 823273 w 4610"/>
                <a:gd name="T93" fmla="*/ 913350 h 2783"/>
                <a:gd name="T94" fmla="*/ 770024 w 4610"/>
                <a:gd name="T95" fmla="*/ 777497 h 2783"/>
                <a:gd name="T96" fmla="*/ 765847 w 4610"/>
                <a:gd name="T97" fmla="*/ 765480 h 2783"/>
                <a:gd name="T98" fmla="*/ 763759 w 4610"/>
                <a:gd name="T99" fmla="*/ 755029 h 2783"/>
                <a:gd name="T100" fmla="*/ 763759 w 4610"/>
                <a:gd name="T101" fmla="*/ 747192 h 2783"/>
                <a:gd name="T102" fmla="*/ 801347 w 4610"/>
                <a:gd name="T103" fmla="*/ 518332 h 2783"/>
                <a:gd name="T104" fmla="*/ 1998407 w 4610"/>
                <a:gd name="T105" fmla="*/ 55909 h 2783"/>
                <a:gd name="T106" fmla="*/ 2203051 w 4610"/>
                <a:gd name="T107" fmla="*/ 75764 h 2783"/>
                <a:gd name="T108" fmla="*/ 2219756 w 4610"/>
                <a:gd name="T109" fmla="*/ 80989 h 2783"/>
                <a:gd name="T110" fmla="*/ 2265697 w 4610"/>
                <a:gd name="T111" fmla="*/ 94575 h 2783"/>
                <a:gd name="T112" fmla="*/ 2279792 w 4610"/>
                <a:gd name="T113" fmla="*/ 99277 h 2783"/>
                <a:gd name="T114" fmla="*/ 2303806 w 4610"/>
                <a:gd name="T115" fmla="*/ 106592 h 2783"/>
                <a:gd name="T116" fmla="*/ 2314769 w 4610"/>
                <a:gd name="T117" fmla="*/ 109727 h 2783"/>
                <a:gd name="T118" fmla="*/ 2324688 w 4610"/>
                <a:gd name="T119" fmla="*/ 112863 h 2783"/>
                <a:gd name="T120" fmla="*/ 2365408 w 4610"/>
                <a:gd name="T121" fmla="*/ 205870 h 278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610" h="2783">
                  <a:moveTo>
                    <a:pt x="4578" y="247"/>
                  </a:moveTo>
                  <a:cubicBezTo>
                    <a:pt x="4551" y="223"/>
                    <a:pt x="4519" y="209"/>
                    <a:pt x="4485" y="198"/>
                  </a:cubicBezTo>
                  <a:cubicBezTo>
                    <a:pt x="4396" y="168"/>
                    <a:pt x="3986" y="50"/>
                    <a:pt x="3870" y="16"/>
                  </a:cubicBezTo>
                  <a:cubicBezTo>
                    <a:pt x="3816" y="0"/>
                    <a:pt x="3788" y="32"/>
                    <a:pt x="3800" y="90"/>
                  </a:cubicBezTo>
                  <a:cubicBezTo>
                    <a:pt x="3808" y="128"/>
                    <a:pt x="3821" y="166"/>
                    <a:pt x="3831" y="204"/>
                  </a:cubicBezTo>
                  <a:cubicBezTo>
                    <a:pt x="3844" y="259"/>
                    <a:pt x="3841" y="265"/>
                    <a:pt x="3789" y="279"/>
                  </a:cubicBezTo>
                  <a:cubicBezTo>
                    <a:pt x="3664" y="314"/>
                    <a:pt x="3541" y="350"/>
                    <a:pt x="3415" y="380"/>
                  </a:cubicBezTo>
                  <a:cubicBezTo>
                    <a:pt x="3216" y="429"/>
                    <a:pt x="2549" y="648"/>
                    <a:pt x="2409" y="689"/>
                  </a:cubicBezTo>
                  <a:cubicBezTo>
                    <a:pt x="2158" y="763"/>
                    <a:pt x="1909" y="843"/>
                    <a:pt x="1659" y="920"/>
                  </a:cubicBezTo>
                  <a:cubicBezTo>
                    <a:pt x="1597" y="939"/>
                    <a:pt x="1534" y="953"/>
                    <a:pt x="1473" y="974"/>
                  </a:cubicBezTo>
                  <a:cubicBezTo>
                    <a:pt x="1405" y="998"/>
                    <a:pt x="1380" y="1040"/>
                    <a:pt x="1383" y="1112"/>
                  </a:cubicBezTo>
                  <a:cubicBezTo>
                    <a:pt x="1383" y="1124"/>
                    <a:pt x="1392" y="1139"/>
                    <a:pt x="1378" y="1146"/>
                  </a:cubicBezTo>
                  <a:cubicBezTo>
                    <a:pt x="1345" y="1165"/>
                    <a:pt x="1341" y="1200"/>
                    <a:pt x="1328" y="1230"/>
                  </a:cubicBezTo>
                  <a:cubicBezTo>
                    <a:pt x="1297" y="1298"/>
                    <a:pt x="1267" y="1366"/>
                    <a:pt x="1236" y="1434"/>
                  </a:cubicBezTo>
                  <a:cubicBezTo>
                    <a:pt x="1220" y="1468"/>
                    <a:pt x="1200" y="1497"/>
                    <a:pt x="1160" y="1512"/>
                  </a:cubicBezTo>
                  <a:cubicBezTo>
                    <a:pt x="1157" y="1471"/>
                    <a:pt x="1160" y="1434"/>
                    <a:pt x="1151" y="1401"/>
                  </a:cubicBezTo>
                  <a:cubicBezTo>
                    <a:pt x="1111" y="1242"/>
                    <a:pt x="939" y="1221"/>
                    <a:pt x="828" y="1276"/>
                  </a:cubicBezTo>
                  <a:cubicBezTo>
                    <a:pt x="721" y="1331"/>
                    <a:pt x="664" y="1480"/>
                    <a:pt x="730" y="1592"/>
                  </a:cubicBezTo>
                  <a:cubicBezTo>
                    <a:pt x="745" y="1617"/>
                    <a:pt x="741" y="1632"/>
                    <a:pt x="721" y="1651"/>
                  </a:cubicBezTo>
                  <a:cubicBezTo>
                    <a:pt x="637" y="1728"/>
                    <a:pt x="566" y="1819"/>
                    <a:pt x="487" y="1902"/>
                  </a:cubicBezTo>
                  <a:cubicBezTo>
                    <a:pt x="424" y="1967"/>
                    <a:pt x="376" y="2041"/>
                    <a:pt x="363" y="2134"/>
                  </a:cubicBezTo>
                  <a:cubicBezTo>
                    <a:pt x="359" y="2165"/>
                    <a:pt x="349" y="2195"/>
                    <a:pt x="341" y="2225"/>
                  </a:cubicBezTo>
                  <a:cubicBezTo>
                    <a:pt x="316" y="2325"/>
                    <a:pt x="282" y="2419"/>
                    <a:pt x="188" y="2479"/>
                  </a:cubicBezTo>
                  <a:cubicBezTo>
                    <a:pt x="138" y="2511"/>
                    <a:pt x="93" y="2554"/>
                    <a:pt x="48" y="2593"/>
                  </a:cubicBezTo>
                  <a:cubicBezTo>
                    <a:pt x="24" y="2614"/>
                    <a:pt x="0" y="2639"/>
                    <a:pt x="7" y="2673"/>
                  </a:cubicBezTo>
                  <a:cubicBezTo>
                    <a:pt x="16" y="2713"/>
                    <a:pt x="42" y="2743"/>
                    <a:pt x="85" y="2755"/>
                  </a:cubicBezTo>
                  <a:cubicBezTo>
                    <a:pt x="107" y="2761"/>
                    <a:pt x="130" y="2761"/>
                    <a:pt x="152" y="2753"/>
                  </a:cubicBezTo>
                  <a:cubicBezTo>
                    <a:pt x="186" y="2741"/>
                    <a:pt x="217" y="2725"/>
                    <a:pt x="245" y="2702"/>
                  </a:cubicBezTo>
                  <a:cubicBezTo>
                    <a:pt x="321" y="2639"/>
                    <a:pt x="403" y="2581"/>
                    <a:pt x="467" y="2504"/>
                  </a:cubicBezTo>
                  <a:cubicBezTo>
                    <a:pt x="480" y="2489"/>
                    <a:pt x="558" y="2286"/>
                    <a:pt x="604" y="2208"/>
                  </a:cubicBezTo>
                  <a:cubicBezTo>
                    <a:pt x="625" y="2173"/>
                    <a:pt x="663" y="2170"/>
                    <a:pt x="692" y="2197"/>
                  </a:cubicBezTo>
                  <a:cubicBezTo>
                    <a:pt x="775" y="2272"/>
                    <a:pt x="812" y="2359"/>
                    <a:pt x="781" y="2478"/>
                  </a:cubicBezTo>
                  <a:cubicBezTo>
                    <a:pt x="762" y="2550"/>
                    <a:pt x="746" y="2623"/>
                    <a:pt x="729" y="2696"/>
                  </a:cubicBezTo>
                  <a:cubicBezTo>
                    <a:pt x="719" y="2740"/>
                    <a:pt x="756" y="2758"/>
                    <a:pt x="808" y="2766"/>
                  </a:cubicBezTo>
                  <a:cubicBezTo>
                    <a:pt x="879" y="2770"/>
                    <a:pt x="905" y="2738"/>
                    <a:pt x="917" y="2703"/>
                  </a:cubicBezTo>
                  <a:cubicBezTo>
                    <a:pt x="949" y="2609"/>
                    <a:pt x="984" y="2516"/>
                    <a:pt x="1008" y="2418"/>
                  </a:cubicBezTo>
                  <a:cubicBezTo>
                    <a:pt x="1026" y="2345"/>
                    <a:pt x="1023" y="2275"/>
                    <a:pt x="983" y="2208"/>
                  </a:cubicBezTo>
                  <a:cubicBezTo>
                    <a:pt x="968" y="2183"/>
                    <a:pt x="957" y="2156"/>
                    <a:pt x="943" y="2130"/>
                  </a:cubicBezTo>
                  <a:cubicBezTo>
                    <a:pt x="931" y="2109"/>
                    <a:pt x="930" y="2093"/>
                    <a:pt x="946" y="2069"/>
                  </a:cubicBezTo>
                  <a:cubicBezTo>
                    <a:pt x="1012" y="1968"/>
                    <a:pt x="1120" y="1800"/>
                    <a:pt x="1134" y="1789"/>
                  </a:cubicBezTo>
                  <a:cubicBezTo>
                    <a:pt x="1175" y="1758"/>
                    <a:pt x="1265" y="1672"/>
                    <a:pt x="1305" y="1639"/>
                  </a:cubicBezTo>
                  <a:cubicBezTo>
                    <a:pt x="1353" y="1599"/>
                    <a:pt x="1407" y="1563"/>
                    <a:pt x="1438" y="1506"/>
                  </a:cubicBezTo>
                  <a:cubicBezTo>
                    <a:pt x="1456" y="1521"/>
                    <a:pt x="1522" y="1709"/>
                    <a:pt x="1550" y="1783"/>
                  </a:cubicBezTo>
                  <a:cubicBezTo>
                    <a:pt x="1576" y="1848"/>
                    <a:pt x="1601" y="1862"/>
                    <a:pt x="1669" y="1856"/>
                  </a:cubicBezTo>
                  <a:cubicBezTo>
                    <a:pt x="1695" y="1854"/>
                    <a:pt x="1718" y="1847"/>
                    <a:pt x="1740" y="1835"/>
                  </a:cubicBezTo>
                  <a:cubicBezTo>
                    <a:pt x="1837" y="1785"/>
                    <a:pt x="1937" y="1746"/>
                    <a:pt x="2038" y="1707"/>
                  </a:cubicBezTo>
                  <a:cubicBezTo>
                    <a:pt x="2091" y="1686"/>
                    <a:pt x="2091" y="1687"/>
                    <a:pt x="2110" y="1742"/>
                  </a:cubicBezTo>
                  <a:cubicBezTo>
                    <a:pt x="2132" y="1805"/>
                    <a:pt x="2152" y="1868"/>
                    <a:pt x="2176" y="1930"/>
                  </a:cubicBezTo>
                  <a:cubicBezTo>
                    <a:pt x="2213" y="2025"/>
                    <a:pt x="2216" y="2025"/>
                    <a:pt x="2312" y="1998"/>
                  </a:cubicBezTo>
                  <a:cubicBezTo>
                    <a:pt x="2320" y="2014"/>
                    <a:pt x="2312" y="2030"/>
                    <a:pt x="2309" y="2046"/>
                  </a:cubicBezTo>
                  <a:cubicBezTo>
                    <a:pt x="2274" y="2224"/>
                    <a:pt x="2239" y="2401"/>
                    <a:pt x="2227" y="2582"/>
                  </a:cubicBezTo>
                  <a:cubicBezTo>
                    <a:pt x="2225" y="2622"/>
                    <a:pt x="2227" y="2661"/>
                    <a:pt x="2234" y="2700"/>
                  </a:cubicBezTo>
                  <a:cubicBezTo>
                    <a:pt x="2239" y="2729"/>
                    <a:pt x="2255" y="2752"/>
                    <a:pt x="2281" y="2762"/>
                  </a:cubicBezTo>
                  <a:cubicBezTo>
                    <a:pt x="2336" y="2783"/>
                    <a:pt x="2403" y="2764"/>
                    <a:pt x="2417" y="2707"/>
                  </a:cubicBezTo>
                  <a:cubicBezTo>
                    <a:pt x="2425" y="2676"/>
                    <a:pt x="2437" y="2372"/>
                    <a:pt x="2464" y="2267"/>
                  </a:cubicBezTo>
                  <a:cubicBezTo>
                    <a:pt x="2472" y="2235"/>
                    <a:pt x="2481" y="2194"/>
                    <a:pt x="2510" y="2173"/>
                  </a:cubicBezTo>
                  <a:cubicBezTo>
                    <a:pt x="2534" y="2156"/>
                    <a:pt x="2576" y="2158"/>
                    <a:pt x="2587" y="2184"/>
                  </a:cubicBezTo>
                  <a:cubicBezTo>
                    <a:pt x="2608" y="2231"/>
                    <a:pt x="2615" y="2284"/>
                    <a:pt x="2616" y="2338"/>
                  </a:cubicBezTo>
                  <a:cubicBezTo>
                    <a:pt x="2618" y="2409"/>
                    <a:pt x="2624" y="2480"/>
                    <a:pt x="2628" y="2550"/>
                  </a:cubicBezTo>
                  <a:cubicBezTo>
                    <a:pt x="2631" y="2600"/>
                    <a:pt x="2639" y="2649"/>
                    <a:pt x="2651" y="2698"/>
                  </a:cubicBezTo>
                  <a:cubicBezTo>
                    <a:pt x="2661" y="2740"/>
                    <a:pt x="2700" y="2757"/>
                    <a:pt x="2758" y="2757"/>
                  </a:cubicBezTo>
                  <a:cubicBezTo>
                    <a:pt x="2807" y="2757"/>
                    <a:pt x="2848" y="2730"/>
                    <a:pt x="2831" y="2658"/>
                  </a:cubicBezTo>
                  <a:cubicBezTo>
                    <a:pt x="2822" y="2579"/>
                    <a:pt x="2798" y="2412"/>
                    <a:pt x="2788" y="2300"/>
                  </a:cubicBezTo>
                  <a:cubicBezTo>
                    <a:pt x="2790" y="2159"/>
                    <a:pt x="2810" y="2044"/>
                    <a:pt x="2851" y="1921"/>
                  </a:cubicBezTo>
                  <a:cubicBezTo>
                    <a:pt x="2860" y="1894"/>
                    <a:pt x="2873" y="1871"/>
                    <a:pt x="2895" y="1854"/>
                  </a:cubicBezTo>
                  <a:cubicBezTo>
                    <a:pt x="2961" y="1804"/>
                    <a:pt x="3021" y="1747"/>
                    <a:pt x="3083" y="1692"/>
                  </a:cubicBezTo>
                  <a:cubicBezTo>
                    <a:pt x="3118" y="1661"/>
                    <a:pt x="3148" y="1628"/>
                    <a:pt x="3176" y="1591"/>
                  </a:cubicBezTo>
                  <a:cubicBezTo>
                    <a:pt x="3186" y="1577"/>
                    <a:pt x="3193" y="1563"/>
                    <a:pt x="3194" y="1546"/>
                  </a:cubicBezTo>
                  <a:cubicBezTo>
                    <a:pt x="3203" y="1436"/>
                    <a:pt x="3218" y="1327"/>
                    <a:pt x="3217" y="1216"/>
                  </a:cubicBezTo>
                  <a:cubicBezTo>
                    <a:pt x="3216" y="1158"/>
                    <a:pt x="3220" y="1153"/>
                    <a:pt x="3274" y="1128"/>
                  </a:cubicBezTo>
                  <a:cubicBezTo>
                    <a:pt x="3297" y="1118"/>
                    <a:pt x="3311" y="1120"/>
                    <a:pt x="3312" y="1148"/>
                  </a:cubicBezTo>
                  <a:cubicBezTo>
                    <a:pt x="3316" y="1231"/>
                    <a:pt x="3338" y="1312"/>
                    <a:pt x="3349" y="1394"/>
                  </a:cubicBezTo>
                  <a:cubicBezTo>
                    <a:pt x="3368" y="1539"/>
                    <a:pt x="3396" y="1682"/>
                    <a:pt x="3402" y="1828"/>
                  </a:cubicBezTo>
                  <a:cubicBezTo>
                    <a:pt x="3405" y="1925"/>
                    <a:pt x="3405" y="2023"/>
                    <a:pt x="3405" y="2121"/>
                  </a:cubicBezTo>
                  <a:cubicBezTo>
                    <a:pt x="3405" y="2302"/>
                    <a:pt x="3397" y="2482"/>
                    <a:pt x="3365" y="2661"/>
                  </a:cubicBezTo>
                  <a:cubicBezTo>
                    <a:pt x="3356" y="2714"/>
                    <a:pt x="3397" y="2734"/>
                    <a:pt x="3450" y="2742"/>
                  </a:cubicBezTo>
                  <a:cubicBezTo>
                    <a:pt x="3488" y="2747"/>
                    <a:pt x="3543" y="2734"/>
                    <a:pt x="3547" y="2679"/>
                  </a:cubicBezTo>
                  <a:cubicBezTo>
                    <a:pt x="3553" y="2512"/>
                    <a:pt x="3578" y="2348"/>
                    <a:pt x="3594" y="2182"/>
                  </a:cubicBezTo>
                  <a:cubicBezTo>
                    <a:pt x="3597" y="2147"/>
                    <a:pt x="3603" y="2112"/>
                    <a:pt x="3617" y="2079"/>
                  </a:cubicBezTo>
                  <a:cubicBezTo>
                    <a:pt x="3632" y="2043"/>
                    <a:pt x="3655" y="2030"/>
                    <a:pt x="3691" y="2039"/>
                  </a:cubicBezTo>
                  <a:cubicBezTo>
                    <a:pt x="3720" y="2045"/>
                    <a:pt x="3728" y="2069"/>
                    <a:pt x="3740" y="2095"/>
                  </a:cubicBezTo>
                  <a:cubicBezTo>
                    <a:pt x="3753" y="2122"/>
                    <a:pt x="3761" y="2149"/>
                    <a:pt x="3765" y="2178"/>
                  </a:cubicBezTo>
                  <a:cubicBezTo>
                    <a:pt x="3787" y="2335"/>
                    <a:pt x="3791" y="2493"/>
                    <a:pt x="3793" y="2651"/>
                  </a:cubicBezTo>
                  <a:cubicBezTo>
                    <a:pt x="3794" y="2694"/>
                    <a:pt x="3821" y="2712"/>
                    <a:pt x="3860" y="2726"/>
                  </a:cubicBezTo>
                  <a:cubicBezTo>
                    <a:pt x="3928" y="2751"/>
                    <a:pt x="3985" y="2698"/>
                    <a:pt x="3984" y="2622"/>
                  </a:cubicBezTo>
                  <a:cubicBezTo>
                    <a:pt x="3983" y="2528"/>
                    <a:pt x="3976" y="2431"/>
                    <a:pt x="3970" y="2337"/>
                  </a:cubicBezTo>
                  <a:cubicBezTo>
                    <a:pt x="3956" y="2078"/>
                    <a:pt x="3944" y="1611"/>
                    <a:pt x="3981" y="1235"/>
                  </a:cubicBezTo>
                  <a:cubicBezTo>
                    <a:pt x="3990" y="1127"/>
                    <a:pt x="3989" y="911"/>
                    <a:pt x="3928" y="884"/>
                  </a:cubicBezTo>
                  <a:cubicBezTo>
                    <a:pt x="3968" y="867"/>
                    <a:pt x="4002" y="851"/>
                    <a:pt x="4037" y="838"/>
                  </a:cubicBezTo>
                  <a:cubicBezTo>
                    <a:pt x="4074" y="823"/>
                    <a:pt x="4080" y="825"/>
                    <a:pt x="4090" y="863"/>
                  </a:cubicBezTo>
                  <a:cubicBezTo>
                    <a:pt x="4098" y="894"/>
                    <a:pt x="4113" y="921"/>
                    <a:pt x="4133" y="945"/>
                  </a:cubicBezTo>
                  <a:cubicBezTo>
                    <a:pt x="4164" y="981"/>
                    <a:pt x="4188" y="979"/>
                    <a:pt x="4215" y="938"/>
                  </a:cubicBezTo>
                  <a:cubicBezTo>
                    <a:pt x="4274" y="853"/>
                    <a:pt x="4332" y="767"/>
                    <a:pt x="4385" y="677"/>
                  </a:cubicBezTo>
                  <a:cubicBezTo>
                    <a:pt x="4446" y="573"/>
                    <a:pt x="4510" y="471"/>
                    <a:pt x="4576" y="370"/>
                  </a:cubicBezTo>
                  <a:cubicBezTo>
                    <a:pt x="4585" y="356"/>
                    <a:pt x="4589" y="340"/>
                    <a:pt x="4596" y="324"/>
                  </a:cubicBezTo>
                  <a:cubicBezTo>
                    <a:pt x="4610" y="294"/>
                    <a:pt x="4604" y="270"/>
                    <a:pt x="4578" y="247"/>
                  </a:cubicBezTo>
                  <a:close/>
                  <a:moveTo>
                    <a:pt x="832" y="1306"/>
                  </a:moveTo>
                  <a:cubicBezTo>
                    <a:pt x="903" y="1262"/>
                    <a:pt x="978" y="1270"/>
                    <a:pt x="1051" y="1307"/>
                  </a:cubicBezTo>
                  <a:cubicBezTo>
                    <a:pt x="1115" y="1339"/>
                    <a:pt x="1128" y="1399"/>
                    <a:pt x="1133" y="1491"/>
                  </a:cubicBezTo>
                  <a:cubicBezTo>
                    <a:pt x="1139" y="1545"/>
                    <a:pt x="1078" y="1575"/>
                    <a:pt x="1021" y="1604"/>
                  </a:cubicBezTo>
                  <a:cubicBezTo>
                    <a:pt x="986" y="1621"/>
                    <a:pt x="947" y="1630"/>
                    <a:pt x="909" y="1638"/>
                  </a:cubicBezTo>
                  <a:cubicBezTo>
                    <a:pt x="834" y="1655"/>
                    <a:pt x="763" y="1607"/>
                    <a:pt x="744" y="1532"/>
                  </a:cubicBezTo>
                  <a:cubicBezTo>
                    <a:pt x="725" y="1457"/>
                    <a:pt x="766" y="1347"/>
                    <a:pt x="832" y="1306"/>
                  </a:cubicBezTo>
                  <a:close/>
                  <a:moveTo>
                    <a:pt x="1416" y="1468"/>
                  </a:moveTo>
                  <a:cubicBezTo>
                    <a:pt x="1397" y="1515"/>
                    <a:pt x="1353" y="1570"/>
                    <a:pt x="1312" y="1601"/>
                  </a:cubicBezTo>
                  <a:cubicBezTo>
                    <a:pt x="1245" y="1651"/>
                    <a:pt x="1106" y="1773"/>
                    <a:pt x="1098" y="1785"/>
                  </a:cubicBezTo>
                  <a:cubicBezTo>
                    <a:pt x="1049" y="1856"/>
                    <a:pt x="891" y="2085"/>
                    <a:pt x="897" y="2097"/>
                  </a:cubicBezTo>
                  <a:cubicBezTo>
                    <a:pt x="907" y="2115"/>
                    <a:pt x="1006" y="2286"/>
                    <a:pt x="987" y="2375"/>
                  </a:cubicBezTo>
                  <a:cubicBezTo>
                    <a:pt x="975" y="2432"/>
                    <a:pt x="915" y="2624"/>
                    <a:pt x="895" y="2678"/>
                  </a:cubicBezTo>
                  <a:cubicBezTo>
                    <a:pt x="876" y="2729"/>
                    <a:pt x="876" y="2736"/>
                    <a:pt x="817" y="2735"/>
                  </a:cubicBezTo>
                  <a:cubicBezTo>
                    <a:pt x="786" y="2742"/>
                    <a:pt x="760" y="2717"/>
                    <a:pt x="765" y="2688"/>
                  </a:cubicBezTo>
                  <a:cubicBezTo>
                    <a:pt x="777" y="2627"/>
                    <a:pt x="782" y="2562"/>
                    <a:pt x="801" y="2489"/>
                  </a:cubicBezTo>
                  <a:cubicBezTo>
                    <a:pt x="838" y="2351"/>
                    <a:pt x="815" y="2307"/>
                    <a:pt x="752" y="2220"/>
                  </a:cubicBezTo>
                  <a:cubicBezTo>
                    <a:pt x="747" y="2214"/>
                    <a:pt x="744" y="2206"/>
                    <a:pt x="739" y="2199"/>
                  </a:cubicBezTo>
                  <a:cubicBezTo>
                    <a:pt x="682" y="2124"/>
                    <a:pt x="613" y="2129"/>
                    <a:pt x="565" y="2210"/>
                  </a:cubicBezTo>
                  <a:cubicBezTo>
                    <a:pt x="519" y="2288"/>
                    <a:pt x="499" y="2376"/>
                    <a:pt x="460" y="2458"/>
                  </a:cubicBezTo>
                  <a:cubicBezTo>
                    <a:pt x="442" y="2494"/>
                    <a:pt x="413" y="2529"/>
                    <a:pt x="383" y="2553"/>
                  </a:cubicBezTo>
                  <a:cubicBezTo>
                    <a:pt x="318" y="2607"/>
                    <a:pt x="251" y="2664"/>
                    <a:pt x="175" y="2702"/>
                  </a:cubicBezTo>
                  <a:cubicBezTo>
                    <a:pt x="156" y="2712"/>
                    <a:pt x="136" y="2725"/>
                    <a:pt x="115" y="2726"/>
                  </a:cubicBezTo>
                  <a:cubicBezTo>
                    <a:pt x="65" y="2729"/>
                    <a:pt x="39" y="2678"/>
                    <a:pt x="61" y="2633"/>
                  </a:cubicBezTo>
                  <a:cubicBezTo>
                    <a:pt x="67" y="2620"/>
                    <a:pt x="75" y="2608"/>
                    <a:pt x="87" y="2599"/>
                  </a:cubicBezTo>
                  <a:cubicBezTo>
                    <a:pt x="137" y="2559"/>
                    <a:pt x="185" y="2515"/>
                    <a:pt x="237" y="2479"/>
                  </a:cubicBezTo>
                  <a:cubicBezTo>
                    <a:pt x="301" y="2434"/>
                    <a:pt x="333" y="2372"/>
                    <a:pt x="352" y="2300"/>
                  </a:cubicBezTo>
                  <a:cubicBezTo>
                    <a:pt x="367" y="2244"/>
                    <a:pt x="383" y="2188"/>
                    <a:pt x="396" y="2132"/>
                  </a:cubicBezTo>
                  <a:cubicBezTo>
                    <a:pt x="413" y="2061"/>
                    <a:pt x="441" y="1996"/>
                    <a:pt x="488" y="1943"/>
                  </a:cubicBezTo>
                  <a:cubicBezTo>
                    <a:pt x="562" y="1859"/>
                    <a:pt x="633" y="1771"/>
                    <a:pt x="716" y="1695"/>
                  </a:cubicBezTo>
                  <a:cubicBezTo>
                    <a:pt x="747" y="1666"/>
                    <a:pt x="776" y="1644"/>
                    <a:pt x="820" y="1673"/>
                  </a:cubicBezTo>
                  <a:cubicBezTo>
                    <a:pt x="836" y="1684"/>
                    <a:pt x="937" y="1673"/>
                    <a:pt x="1027" y="1629"/>
                  </a:cubicBezTo>
                  <a:cubicBezTo>
                    <a:pt x="1078" y="1597"/>
                    <a:pt x="1139" y="1569"/>
                    <a:pt x="1193" y="1532"/>
                  </a:cubicBezTo>
                  <a:cubicBezTo>
                    <a:pt x="1233" y="1504"/>
                    <a:pt x="1259" y="1469"/>
                    <a:pt x="1275" y="1425"/>
                  </a:cubicBezTo>
                  <a:cubicBezTo>
                    <a:pt x="1298" y="1363"/>
                    <a:pt x="1325" y="1302"/>
                    <a:pt x="1355" y="1243"/>
                  </a:cubicBezTo>
                  <a:cubicBezTo>
                    <a:pt x="1359" y="1233"/>
                    <a:pt x="1363" y="1216"/>
                    <a:pt x="1369" y="1207"/>
                  </a:cubicBezTo>
                  <a:cubicBezTo>
                    <a:pt x="1385" y="1184"/>
                    <a:pt x="1400" y="1161"/>
                    <a:pt x="1431" y="1174"/>
                  </a:cubicBezTo>
                  <a:cubicBezTo>
                    <a:pt x="1463" y="1186"/>
                    <a:pt x="1472" y="1211"/>
                    <a:pt x="1466" y="1239"/>
                  </a:cubicBezTo>
                  <a:cubicBezTo>
                    <a:pt x="1453" y="1297"/>
                    <a:pt x="1424" y="1448"/>
                    <a:pt x="1416" y="1468"/>
                  </a:cubicBezTo>
                  <a:close/>
                  <a:moveTo>
                    <a:pt x="3176" y="1360"/>
                  </a:moveTo>
                  <a:cubicBezTo>
                    <a:pt x="3172" y="1397"/>
                    <a:pt x="3164" y="1434"/>
                    <a:pt x="3164" y="1471"/>
                  </a:cubicBezTo>
                  <a:cubicBezTo>
                    <a:pt x="3163" y="1540"/>
                    <a:pt x="3136" y="1597"/>
                    <a:pt x="3088" y="1643"/>
                  </a:cubicBezTo>
                  <a:cubicBezTo>
                    <a:pt x="3034" y="1695"/>
                    <a:pt x="2977" y="1744"/>
                    <a:pt x="2921" y="1793"/>
                  </a:cubicBezTo>
                  <a:cubicBezTo>
                    <a:pt x="2908" y="1804"/>
                    <a:pt x="2893" y="1827"/>
                    <a:pt x="2873" y="1796"/>
                  </a:cubicBezTo>
                  <a:cubicBezTo>
                    <a:pt x="2866" y="1787"/>
                    <a:pt x="2852" y="1796"/>
                    <a:pt x="2850" y="1807"/>
                  </a:cubicBezTo>
                  <a:cubicBezTo>
                    <a:pt x="2829" y="1892"/>
                    <a:pt x="2790" y="1971"/>
                    <a:pt x="2781" y="2059"/>
                  </a:cubicBezTo>
                  <a:cubicBezTo>
                    <a:pt x="2778" y="2088"/>
                    <a:pt x="2772" y="2116"/>
                    <a:pt x="2769" y="2145"/>
                  </a:cubicBezTo>
                  <a:cubicBezTo>
                    <a:pt x="2752" y="2287"/>
                    <a:pt x="2766" y="2427"/>
                    <a:pt x="2787" y="2567"/>
                  </a:cubicBezTo>
                  <a:cubicBezTo>
                    <a:pt x="2791" y="2595"/>
                    <a:pt x="2798" y="2624"/>
                    <a:pt x="2802" y="2652"/>
                  </a:cubicBezTo>
                  <a:cubicBezTo>
                    <a:pt x="2804" y="2676"/>
                    <a:pt x="2816" y="2712"/>
                    <a:pt x="2782" y="2725"/>
                  </a:cubicBezTo>
                  <a:cubicBezTo>
                    <a:pt x="2714" y="2738"/>
                    <a:pt x="2702" y="2713"/>
                    <a:pt x="2687" y="2683"/>
                  </a:cubicBezTo>
                  <a:cubicBezTo>
                    <a:pt x="2679" y="2666"/>
                    <a:pt x="2678" y="2648"/>
                    <a:pt x="2674" y="2630"/>
                  </a:cubicBezTo>
                  <a:cubicBezTo>
                    <a:pt x="2658" y="2554"/>
                    <a:pt x="2653" y="2477"/>
                    <a:pt x="2650" y="2400"/>
                  </a:cubicBezTo>
                  <a:cubicBezTo>
                    <a:pt x="2647" y="2325"/>
                    <a:pt x="2649" y="2231"/>
                    <a:pt x="2613" y="2163"/>
                  </a:cubicBezTo>
                  <a:cubicBezTo>
                    <a:pt x="2601" y="2141"/>
                    <a:pt x="2575" y="2124"/>
                    <a:pt x="2542" y="2128"/>
                  </a:cubicBezTo>
                  <a:cubicBezTo>
                    <a:pt x="2506" y="2132"/>
                    <a:pt x="2478" y="2146"/>
                    <a:pt x="2460" y="2185"/>
                  </a:cubicBezTo>
                  <a:cubicBezTo>
                    <a:pt x="2402" y="2309"/>
                    <a:pt x="2399" y="2641"/>
                    <a:pt x="2398" y="2657"/>
                  </a:cubicBezTo>
                  <a:cubicBezTo>
                    <a:pt x="2395" y="2700"/>
                    <a:pt x="2375" y="2731"/>
                    <a:pt x="2331" y="2734"/>
                  </a:cubicBezTo>
                  <a:cubicBezTo>
                    <a:pt x="2292" y="2737"/>
                    <a:pt x="2272" y="2711"/>
                    <a:pt x="2265" y="2662"/>
                  </a:cubicBezTo>
                  <a:cubicBezTo>
                    <a:pt x="2256" y="2595"/>
                    <a:pt x="2264" y="2528"/>
                    <a:pt x="2271" y="2463"/>
                  </a:cubicBezTo>
                  <a:cubicBezTo>
                    <a:pt x="2284" y="2347"/>
                    <a:pt x="2296" y="2231"/>
                    <a:pt x="2320" y="2117"/>
                  </a:cubicBezTo>
                  <a:cubicBezTo>
                    <a:pt x="2348" y="1988"/>
                    <a:pt x="2379" y="1858"/>
                    <a:pt x="2440" y="1739"/>
                  </a:cubicBezTo>
                  <a:cubicBezTo>
                    <a:pt x="2451" y="1717"/>
                    <a:pt x="2462" y="1694"/>
                    <a:pt x="2472" y="1671"/>
                  </a:cubicBezTo>
                  <a:cubicBezTo>
                    <a:pt x="2476" y="1662"/>
                    <a:pt x="2483" y="1650"/>
                    <a:pt x="2469" y="1645"/>
                  </a:cubicBezTo>
                  <a:cubicBezTo>
                    <a:pt x="2458" y="1641"/>
                    <a:pt x="2451" y="1652"/>
                    <a:pt x="2446" y="1661"/>
                  </a:cubicBezTo>
                  <a:cubicBezTo>
                    <a:pt x="2401" y="1744"/>
                    <a:pt x="2363" y="1829"/>
                    <a:pt x="2342" y="1921"/>
                  </a:cubicBezTo>
                  <a:cubicBezTo>
                    <a:pt x="2334" y="1959"/>
                    <a:pt x="2311" y="1970"/>
                    <a:pt x="2280" y="1977"/>
                  </a:cubicBezTo>
                  <a:cubicBezTo>
                    <a:pt x="2255" y="1983"/>
                    <a:pt x="2235" y="1978"/>
                    <a:pt x="2224" y="1952"/>
                  </a:cubicBezTo>
                  <a:cubicBezTo>
                    <a:pt x="2181" y="1850"/>
                    <a:pt x="2142" y="1747"/>
                    <a:pt x="2119" y="1639"/>
                  </a:cubicBezTo>
                  <a:cubicBezTo>
                    <a:pt x="2114" y="1616"/>
                    <a:pt x="2119" y="1593"/>
                    <a:pt x="2130" y="1573"/>
                  </a:cubicBezTo>
                  <a:cubicBezTo>
                    <a:pt x="2161" y="1518"/>
                    <a:pt x="2213" y="1516"/>
                    <a:pt x="2246" y="1569"/>
                  </a:cubicBezTo>
                  <a:cubicBezTo>
                    <a:pt x="2263" y="1598"/>
                    <a:pt x="2271" y="1631"/>
                    <a:pt x="2278" y="1663"/>
                  </a:cubicBezTo>
                  <a:cubicBezTo>
                    <a:pt x="2281" y="1675"/>
                    <a:pt x="2281" y="1688"/>
                    <a:pt x="2293" y="1701"/>
                  </a:cubicBezTo>
                  <a:cubicBezTo>
                    <a:pt x="2332" y="1653"/>
                    <a:pt x="2369" y="1607"/>
                    <a:pt x="2418" y="1572"/>
                  </a:cubicBezTo>
                  <a:cubicBezTo>
                    <a:pt x="2472" y="1535"/>
                    <a:pt x="2494" y="1537"/>
                    <a:pt x="2540" y="1581"/>
                  </a:cubicBezTo>
                  <a:cubicBezTo>
                    <a:pt x="2577" y="1617"/>
                    <a:pt x="2611" y="1656"/>
                    <a:pt x="2665" y="1670"/>
                  </a:cubicBezTo>
                  <a:cubicBezTo>
                    <a:pt x="2753" y="1694"/>
                    <a:pt x="2825" y="1667"/>
                    <a:pt x="2893" y="1616"/>
                  </a:cubicBezTo>
                  <a:cubicBezTo>
                    <a:pt x="2924" y="1592"/>
                    <a:pt x="2954" y="1566"/>
                    <a:pt x="2991" y="1551"/>
                  </a:cubicBezTo>
                  <a:cubicBezTo>
                    <a:pt x="3016" y="1540"/>
                    <a:pt x="3028" y="1520"/>
                    <a:pt x="3036" y="1495"/>
                  </a:cubicBezTo>
                  <a:cubicBezTo>
                    <a:pt x="3050" y="1444"/>
                    <a:pt x="3057" y="1393"/>
                    <a:pt x="3059" y="1341"/>
                  </a:cubicBezTo>
                  <a:cubicBezTo>
                    <a:pt x="3060" y="1289"/>
                    <a:pt x="3066" y="1237"/>
                    <a:pt x="3081" y="1187"/>
                  </a:cubicBezTo>
                  <a:cubicBezTo>
                    <a:pt x="3092" y="1148"/>
                    <a:pt x="3111" y="1125"/>
                    <a:pt x="3141" y="1128"/>
                  </a:cubicBezTo>
                  <a:cubicBezTo>
                    <a:pt x="3168" y="1131"/>
                    <a:pt x="3189" y="1160"/>
                    <a:pt x="3188" y="1199"/>
                  </a:cubicBezTo>
                  <a:cubicBezTo>
                    <a:pt x="3188" y="1252"/>
                    <a:pt x="3181" y="1306"/>
                    <a:pt x="3176" y="1360"/>
                  </a:cubicBezTo>
                  <a:close/>
                  <a:moveTo>
                    <a:pt x="2325" y="1562"/>
                  </a:moveTo>
                  <a:cubicBezTo>
                    <a:pt x="2376" y="1534"/>
                    <a:pt x="2432" y="1508"/>
                    <a:pt x="2486" y="1494"/>
                  </a:cubicBezTo>
                  <a:cubicBezTo>
                    <a:pt x="2488" y="1493"/>
                    <a:pt x="2492" y="1498"/>
                    <a:pt x="2500" y="1503"/>
                  </a:cubicBezTo>
                  <a:cubicBezTo>
                    <a:pt x="2463" y="1520"/>
                    <a:pt x="2426" y="1529"/>
                    <a:pt x="2394" y="1551"/>
                  </a:cubicBezTo>
                  <a:cubicBezTo>
                    <a:pt x="2361" y="1575"/>
                    <a:pt x="2330" y="1607"/>
                    <a:pt x="2307" y="1639"/>
                  </a:cubicBezTo>
                  <a:cubicBezTo>
                    <a:pt x="2300" y="1629"/>
                    <a:pt x="2303" y="1622"/>
                    <a:pt x="2300" y="1615"/>
                  </a:cubicBezTo>
                  <a:cubicBezTo>
                    <a:pt x="2284" y="1584"/>
                    <a:pt x="2290" y="1579"/>
                    <a:pt x="2325" y="1562"/>
                  </a:cubicBezTo>
                  <a:close/>
                  <a:moveTo>
                    <a:pt x="2950" y="1312"/>
                  </a:moveTo>
                  <a:cubicBezTo>
                    <a:pt x="2938" y="1291"/>
                    <a:pt x="2941" y="1277"/>
                    <a:pt x="2964" y="1268"/>
                  </a:cubicBezTo>
                  <a:cubicBezTo>
                    <a:pt x="2987" y="1260"/>
                    <a:pt x="3010" y="1250"/>
                    <a:pt x="3041" y="1237"/>
                  </a:cubicBezTo>
                  <a:cubicBezTo>
                    <a:pt x="3037" y="1323"/>
                    <a:pt x="3026" y="1401"/>
                    <a:pt x="3004" y="1478"/>
                  </a:cubicBezTo>
                  <a:cubicBezTo>
                    <a:pt x="3000" y="1495"/>
                    <a:pt x="2990" y="1507"/>
                    <a:pt x="2972" y="1511"/>
                  </a:cubicBezTo>
                  <a:cubicBezTo>
                    <a:pt x="2965" y="1496"/>
                    <a:pt x="2973" y="1482"/>
                    <a:pt x="2976" y="1468"/>
                  </a:cubicBezTo>
                  <a:cubicBezTo>
                    <a:pt x="2986" y="1413"/>
                    <a:pt x="2976" y="1361"/>
                    <a:pt x="2950" y="1312"/>
                  </a:cubicBezTo>
                  <a:close/>
                  <a:moveTo>
                    <a:pt x="2868" y="1594"/>
                  </a:moveTo>
                  <a:cubicBezTo>
                    <a:pt x="2828" y="1624"/>
                    <a:pt x="2785" y="1644"/>
                    <a:pt x="2736" y="1640"/>
                  </a:cubicBezTo>
                  <a:cubicBezTo>
                    <a:pt x="2631" y="1643"/>
                    <a:pt x="2515" y="1546"/>
                    <a:pt x="2536" y="1413"/>
                  </a:cubicBezTo>
                  <a:cubicBezTo>
                    <a:pt x="2549" y="1336"/>
                    <a:pt x="2585" y="1271"/>
                    <a:pt x="2652" y="1241"/>
                  </a:cubicBezTo>
                  <a:cubicBezTo>
                    <a:pt x="2712" y="1214"/>
                    <a:pt x="2772" y="1205"/>
                    <a:pt x="2841" y="1242"/>
                  </a:cubicBezTo>
                  <a:cubicBezTo>
                    <a:pt x="2970" y="1312"/>
                    <a:pt x="2987" y="1506"/>
                    <a:pt x="2868" y="1594"/>
                  </a:cubicBezTo>
                  <a:close/>
                  <a:moveTo>
                    <a:pt x="3950" y="1012"/>
                  </a:moveTo>
                  <a:cubicBezTo>
                    <a:pt x="3958" y="1057"/>
                    <a:pt x="3944" y="1461"/>
                    <a:pt x="3935" y="1596"/>
                  </a:cubicBezTo>
                  <a:cubicBezTo>
                    <a:pt x="3921" y="1789"/>
                    <a:pt x="3921" y="1982"/>
                    <a:pt x="3931" y="2175"/>
                  </a:cubicBezTo>
                  <a:cubicBezTo>
                    <a:pt x="3938" y="2319"/>
                    <a:pt x="3948" y="2462"/>
                    <a:pt x="3943" y="2605"/>
                  </a:cubicBezTo>
                  <a:cubicBezTo>
                    <a:pt x="3943" y="2622"/>
                    <a:pt x="3943" y="2639"/>
                    <a:pt x="3940" y="2655"/>
                  </a:cubicBezTo>
                  <a:cubicBezTo>
                    <a:pt x="3936" y="2681"/>
                    <a:pt x="3918" y="2695"/>
                    <a:pt x="3893" y="2696"/>
                  </a:cubicBezTo>
                  <a:cubicBezTo>
                    <a:pt x="3868" y="2697"/>
                    <a:pt x="3847" y="2689"/>
                    <a:pt x="3839" y="2663"/>
                  </a:cubicBezTo>
                  <a:cubicBezTo>
                    <a:pt x="3834" y="2649"/>
                    <a:pt x="3830" y="2635"/>
                    <a:pt x="3829" y="2621"/>
                  </a:cubicBezTo>
                  <a:cubicBezTo>
                    <a:pt x="3820" y="2502"/>
                    <a:pt x="3812" y="2384"/>
                    <a:pt x="3804" y="2266"/>
                  </a:cubicBezTo>
                  <a:cubicBezTo>
                    <a:pt x="3801" y="2216"/>
                    <a:pt x="3794" y="2166"/>
                    <a:pt x="3780" y="2119"/>
                  </a:cubicBezTo>
                  <a:cubicBezTo>
                    <a:pt x="3767" y="2076"/>
                    <a:pt x="3764" y="2033"/>
                    <a:pt x="3718" y="2015"/>
                  </a:cubicBezTo>
                  <a:cubicBezTo>
                    <a:pt x="3656" y="1991"/>
                    <a:pt x="3597" y="2018"/>
                    <a:pt x="3577" y="2084"/>
                  </a:cubicBezTo>
                  <a:cubicBezTo>
                    <a:pt x="3562" y="2132"/>
                    <a:pt x="3560" y="2182"/>
                    <a:pt x="3556" y="2231"/>
                  </a:cubicBezTo>
                  <a:cubicBezTo>
                    <a:pt x="3547" y="2366"/>
                    <a:pt x="3521" y="2500"/>
                    <a:pt x="3518" y="2635"/>
                  </a:cubicBezTo>
                  <a:cubicBezTo>
                    <a:pt x="3518" y="2661"/>
                    <a:pt x="3514" y="2693"/>
                    <a:pt x="3485" y="2704"/>
                  </a:cubicBezTo>
                  <a:cubicBezTo>
                    <a:pt x="3435" y="2724"/>
                    <a:pt x="3399" y="2689"/>
                    <a:pt x="3405" y="2632"/>
                  </a:cubicBezTo>
                  <a:cubicBezTo>
                    <a:pt x="3413" y="2562"/>
                    <a:pt x="3422" y="2492"/>
                    <a:pt x="3427" y="2422"/>
                  </a:cubicBezTo>
                  <a:cubicBezTo>
                    <a:pt x="3438" y="2274"/>
                    <a:pt x="3438" y="2127"/>
                    <a:pt x="3439" y="1979"/>
                  </a:cubicBezTo>
                  <a:cubicBezTo>
                    <a:pt x="3439" y="1739"/>
                    <a:pt x="3404" y="1503"/>
                    <a:pt x="3360" y="1268"/>
                  </a:cubicBezTo>
                  <a:cubicBezTo>
                    <a:pt x="3346" y="1192"/>
                    <a:pt x="3336" y="1116"/>
                    <a:pt x="3340" y="1038"/>
                  </a:cubicBezTo>
                  <a:cubicBezTo>
                    <a:pt x="3341" y="1017"/>
                    <a:pt x="3343" y="947"/>
                    <a:pt x="3398" y="952"/>
                  </a:cubicBezTo>
                  <a:cubicBezTo>
                    <a:pt x="3418" y="954"/>
                    <a:pt x="3429" y="968"/>
                    <a:pt x="3433" y="987"/>
                  </a:cubicBezTo>
                  <a:cubicBezTo>
                    <a:pt x="3441" y="1022"/>
                    <a:pt x="3447" y="1057"/>
                    <a:pt x="3451" y="1092"/>
                  </a:cubicBezTo>
                  <a:cubicBezTo>
                    <a:pt x="3458" y="1141"/>
                    <a:pt x="3461" y="1191"/>
                    <a:pt x="3447" y="1240"/>
                  </a:cubicBezTo>
                  <a:cubicBezTo>
                    <a:pt x="3422" y="1332"/>
                    <a:pt x="3480" y="1429"/>
                    <a:pt x="3545" y="1463"/>
                  </a:cubicBezTo>
                  <a:cubicBezTo>
                    <a:pt x="3591" y="1488"/>
                    <a:pt x="3657" y="1505"/>
                    <a:pt x="3712" y="1500"/>
                  </a:cubicBezTo>
                  <a:cubicBezTo>
                    <a:pt x="3793" y="1492"/>
                    <a:pt x="3839" y="1448"/>
                    <a:pt x="3875" y="1382"/>
                  </a:cubicBezTo>
                  <a:cubicBezTo>
                    <a:pt x="3902" y="1330"/>
                    <a:pt x="3905" y="1272"/>
                    <a:pt x="3900" y="1213"/>
                  </a:cubicBezTo>
                  <a:cubicBezTo>
                    <a:pt x="3897" y="1185"/>
                    <a:pt x="3870" y="1139"/>
                    <a:pt x="3851" y="1118"/>
                  </a:cubicBezTo>
                  <a:cubicBezTo>
                    <a:pt x="3803" y="1063"/>
                    <a:pt x="3816" y="1016"/>
                    <a:pt x="3815" y="950"/>
                  </a:cubicBezTo>
                  <a:cubicBezTo>
                    <a:pt x="3815" y="928"/>
                    <a:pt x="3818" y="903"/>
                    <a:pt x="3845" y="893"/>
                  </a:cubicBezTo>
                  <a:cubicBezTo>
                    <a:pt x="3870" y="884"/>
                    <a:pt x="3902" y="897"/>
                    <a:pt x="3920" y="924"/>
                  </a:cubicBezTo>
                  <a:cubicBezTo>
                    <a:pt x="3938" y="950"/>
                    <a:pt x="3945" y="982"/>
                    <a:pt x="3950" y="1012"/>
                  </a:cubicBezTo>
                  <a:close/>
                  <a:moveTo>
                    <a:pt x="3785" y="1042"/>
                  </a:moveTo>
                  <a:cubicBezTo>
                    <a:pt x="3783" y="1058"/>
                    <a:pt x="3766" y="1059"/>
                    <a:pt x="3755" y="1054"/>
                  </a:cubicBezTo>
                  <a:cubicBezTo>
                    <a:pt x="3652" y="1025"/>
                    <a:pt x="3549" y="1074"/>
                    <a:pt x="3490" y="1129"/>
                  </a:cubicBezTo>
                  <a:cubicBezTo>
                    <a:pt x="3470" y="1063"/>
                    <a:pt x="3470" y="1045"/>
                    <a:pt x="3488" y="1038"/>
                  </a:cubicBezTo>
                  <a:cubicBezTo>
                    <a:pt x="3544" y="1019"/>
                    <a:pt x="3648" y="981"/>
                    <a:pt x="3704" y="959"/>
                  </a:cubicBezTo>
                  <a:cubicBezTo>
                    <a:pt x="3722" y="952"/>
                    <a:pt x="3739" y="946"/>
                    <a:pt x="3758" y="945"/>
                  </a:cubicBezTo>
                  <a:cubicBezTo>
                    <a:pt x="3769" y="945"/>
                    <a:pt x="3782" y="945"/>
                    <a:pt x="3783" y="957"/>
                  </a:cubicBezTo>
                  <a:cubicBezTo>
                    <a:pt x="3785" y="986"/>
                    <a:pt x="3787" y="1014"/>
                    <a:pt x="3785" y="1042"/>
                  </a:cubicBezTo>
                  <a:close/>
                  <a:moveTo>
                    <a:pt x="3874" y="1243"/>
                  </a:moveTo>
                  <a:cubicBezTo>
                    <a:pt x="3870" y="1357"/>
                    <a:pt x="3810" y="1479"/>
                    <a:pt x="3663" y="1469"/>
                  </a:cubicBezTo>
                  <a:cubicBezTo>
                    <a:pt x="3501" y="1452"/>
                    <a:pt x="3422" y="1293"/>
                    <a:pt x="3515" y="1159"/>
                  </a:cubicBezTo>
                  <a:cubicBezTo>
                    <a:pt x="3585" y="1052"/>
                    <a:pt x="3742" y="1073"/>
                    <a:pt x="3779" y="1100"/>
                  </a:cubicBezTo>
                  <a:cubicBezTo>
                    <a:pt x="3858" y="1148"/>
                    <a:pt x="3873" y="1210"/>
                    <a:pt x="3874" y="1243"/>
                  </a:cubicBezTo>
                  <a:close/>
                  <a:moveTo>
                    <a:pt x="4531" y="394"/>
                  </a:moveTo>
                  <a:cubicBezTo>
                    <a:pt x="4424" y="543"/>
                    <a:pt x="4220" y="885"/>
                    <a:pt x="4209" y="897"/>
                  </a:cubicBezTo>
                  <a:cubicBezTo>
                    <a:pt x="4173" y="940"/>
                    <a:pt x="4162" y="939"/>
                    <a:pt x="4134" y="889"/>
                  </a:cubicBezTo>
                  <a:cubicBezTo>
                    <a:pt x="4121" y="866"/>
                    <a:pt x="4101" y="812"/>
                    <a:pt x="4096" y="785"/>
                  </a:cubicBezTo>
                  <a:cubicBezTo>
                    <a:pt x="4093" y="769"/>
                    <a:pt x="3980" y="852"/>
                    <a:pt x="3886" y="848"/>
                  </a:cubicBezTo>
                  <a:cubicBezTo>
                    <a:pt x="3878" y="847"/>
                    <a:pt x="3814" y="859"/>
                    <a:pt x="3810" y="864"/>
                  </a:cubicBezTo>
                  <a:cubicBezTo>
                    <a:pt x="3766" y="924"/>
                    <a:pt x="3538" y="983"/>
                    <a:pt x="3503" y="996"/>
                  </a:cubicBezTo>
                  <a:cubicBezTo>
                    <a:pt x="3474" y="1007"/>
                    <a:pt x="3475" y="997"/>
                    <a:pt x="3458" y="967"/>
                  </a:cubicBezTo>
                  <a:cubicBezTo>
                    <a:pt x="3457" y="965"/>
                    <a:pt x="3456" y="963"/>
                    <a:pt x="3455" y="961"/>
                  </a:cubicBezTo>
                  <a:cubicBezTo>
                    <a:pt x="3448" y="948"/>
                    <a:pt x="3439" y="937"/>
                    <a:pt x="3429" y="929"/>
                  </a:cubicBezTo>
                  <a:cubicBezTo>
                    <a:pt x="3416" y="919"/>
                    <a:pt x="3400" y="914"/>
                    <a:pt x="3380" y="918"/>
                  </a:cubicBezTo>
                  <a:cubicBezTo>
                    <a:pt x="3357" y="922"/>
                    <a:pt x="3336" y="940"/>
                    <a:pt x="3322" y="965"/>
                  </a:cubicBezTo>
                  <a:cubicBezTo>
                    <a:pt x="3320" y="968"/>
                    <a:pt x="3319" y="971"/>
                    <a:pt x="3317" y="974"/>
                  </a:cubicBezTo>
                  <a:cubicBezTo>
                    <a:pt x="3317" y="974"/>
                    <a:pt x="3317" y="974"/>
                    <a:pt x="3317" y="975"/>
                  </a:cubicBezTo>
                  <a:cubicBezTo>
                    <a:pt x="3316" y="977"/>
                    <a:pt x="3315" y="980"/>
                    <a:pt x="3314" y="982"/>
                  </a:cubicBezTo>
                  <a:cubicBezTo>
                    <a:pt x="3313" y="983"/>
                    <a:pt x="3313" y="984"/>
                    <a:pt x="3313" y="985"/>
                  </a:cubicBezTo>
                  <a:cubicBezTo>
                    <a:pt x="3312" y="987"/>
                    <a:pt x="3311" y="989"/>
                    <a:pt x="3311" y="991"/>
                  </a:cubicBezTo>
                  <a:cubicBezTo>
                    <a:pt x="3310" y="992"/>
                    <a:pt x="3310" y="993"/>
                    <a:pt x="3310" y="994"/>
                  </a:cubicBezTo>
                  <a:cubicBezTo>
                    <a:pt x="3309" y="997"/>
                    <a:pt x="3308" y="1000"/>
                    <a:pt x="3308" y="1004"/>
                  </a:cubicBezTo>
                  <a:cubicBezTo>
                    <a:pt x="3306" y="1012"/>
                    <a:pt x="3307" y="1020"/>
                    <a:pt x="3305" y="1028"/>
                  </a:cubicBezTo>
                  <a:cubicBezTo>
                    <a:pt x="3299" y="1050"/>
                    <a:pt x="3319" y="1082"/>
                    <a:pt x="3286" y="1094"/>
                  </a:cubicBezTo>
                  <a:cubicBezTo>
                    <a:pt x="3251" y="1107"/>
                    <a:pt x="3227" y="1125"/>
                    <a:pt x="3186" y="1107"/>
                  </a:cubicBezTo>
                  <a:cubicBezTo>
                    <a:pt x="3121" y="1078"/>
                    <a:pt x="3076" y="1094"/>
                    <a:pt x="3054" y="1160"/>
                  </a:cubicBezTo>
                  <a:cubicBezTo>
                    <a:pt x="3045" y="1186"/>
                    <a:pt x="3034" y="1204"/>
                    <a:pt x="3006" y="1211"/>
                  </a:cubicBezTo>
                  <a:cubicBezTo>
                    <a:pt x="2986" y="1216"/>
                    <a:pt x="2968" y="1228"/>
                    <a:pt x="2949" y="1236"/>
                  </a:cubicBezTo>
                  <a:cubicBezTo>
                    <a:pt x="2925" y="1247"/>
                    <a:pt x="2902" y="1230"/>
                    <a:pt x="2878" y="1216"/>
                  </a:cubicBezTo>
                  <a:cubicBezTo>
                    <a:pt x="2786" y="1159"/>
                    <a:pt x="2696" y="1176"/>
                    <a:pt x="2608" y="1226"/>
                  </a:cubicBezTo>
                  <a:cubicBezTo>
                    <a:pt x="2545" y="1262"/>
                    <a:pt x="2506" y="1332"/>
                    <a:pt x="2501" y="1406"/>
                  </a:cubicBezTo>
                  <a:cubicBezTo>
                    <a:pt x="2498" y="1436"/>
                    <a:pt x="2490" y="1440"/>
                    <a:pt x="2455" y="1462"/>
                  </a:cubicBezTo>
                  <a:cubicBezTo>
                    <a:pt x="2403" y="1484"/>
                    <a:pt x="2336" y="1526"/>
                    <a:pt x="2292" y="1539"/>
                  </a:cubicBezTo>
                  <a:cubicBezTo>
                    <a:pt x="2264" y="1547"/>
                    <a:pt x="2272" y="1515"/>
                    <a:pt x="2241" y="1501"/>
                  </a:cubicBezTo>
                  <a:cubicBezTo>
                    <a:pt x="2170" y="1468"/>
                    <a:pt x="2084" y="1525"/>
                    <a:pt x="2081" y="1602"/>
                  </a:cubicBezTo>
                  <a:cubicBezTo>
                    <a:pt x="2080" y="1631"/>
                    <a:pt x="2069" y="1645"/>
                    <a:pt x="2045" y="1659"/>
                  </a:cubicBezTo>
                  <a:cubicBezTo>
                    <a:pt x="1975" y="1702"/>
                    <a:pt x="1894" y="1717"/>
                    <a:pt x="1822" y="1755"/>
                  </a:cubicBezTo>
                  <a:cubicBezTo>
                    <a:pt x="1793" y="1771"/>
                    <a:pt x="1762" y="1783"/>
                    <a:pt x="1732" y="1798"/>
                  </a:cubicBezTo>
                  <a:cubicBezTo>
                    <a:pt x="1666" y="1833"/>
                    <a:pt x="1610" y="1814"/>
                    <a:pt x="1577" y="1748"/>
                  </a:cubicBezTo>
                  <a:cubicBezTo>
                    <a:pt x="1538" y="1672"/>
                    <a:pt x="1524" y="1586"/>
                    <a:pt x="1485" y="1510"/>
                  </a:cubicBezTo>
                  <a:cubicBezTo>
                    <a:pt x="1484" y="1507"/>
                    <a:pt x="1483" y="1505"/>
                    <a:pt x="1481" y="1503"/>
                  </a:cubicBezTo>
                  <a:cubicBezTo>
                    <a:pt x="1481" y="1502"/>
                    <a:pt x="1481" y="1501"/>
                    <a:pt x="1481" y="1501"/>
                  </a:cubicBezTo>
                  <a:cubicBezTo>
                    <a:pt x="1480" y="1499"/>
                    <a:pt x="1479" y="1497"/>
                    <a:pt x="1478" y="1496"/>
                  </a:cubicBezTo>
                  <a:cubicBezTo>
                    <a:pt x="1478" y="1495"/>
                    <a:pt x="1478" y="1495"/>
                    <a:pt x="1477" y="1494"/>
                  </a:cubicBezTo>
                  <a:cubicBezTo>
                    <a:pt x="1477" y="1492"/>
                    <a:pt x="1476" y="1490"/>
                    <a:pt x="1475" y="1488"/>
                  </a:cubicBezTo>
                  <a:cubicBezTo>
                    <a:pt x="1475" y="1488"/>
                    <a:pt x="1474" y="1487"/>
                    <a:pt x="1474" y="1487"/>
                  </a:cubicBezTo>
                  <a:cubicBezTo>
                    <a:pt x="1474" y="1485"/>
                    <a:pt x="1473" y="1484"/>
                    <a:pt x="1472" y="1482"/>
                  </a:cubicBezTo>
                  <a:cubicBezTo>
                    <a:pt x="1472" y="1482"/>
                    <a:pt x="1472" y="1481"/>
                    <a:pt x="1472" y="1481"/>
                  </a:cubicBezTo>
                  <a:cubicBezTo>
                    <a:pt x="1470" y="1477"/>
                    <a:pt x="1469" y="1474"/>
                    <a:pt x="1468" y="1470"/>
                  </a:cubicBezTo>
                  <a:cubicBezTo>
                    <a:pt x="1468" y="1470"/>
                    <a:pt x="1468" y="1470"/>
                    <a:pt x="1468" y="1469"/>
                  </a:cubicBezTo>
                  <a:cubicBezTo>
                    <a:pt x="1467" y="1468"/>
                    <a:pt x="1467" y="1466"/>
                    <a:pt x="1467" y="1465"/>
                  </a:cubicBezTo>
                  <a:cubicBezTo>
                    <a:pt x="1467" y="1465"/>
                    <a:pt x="1466" y="1464"/>
                    <a:pt x="1466" y="1464"/>
                  </a:cubicBezTo>
                  <a:cubicBezTo>
                    <a:pt x="1466" y="1463"/>
                    <a:pt x="1466" y="1461"/>
                    <a:pt x="1465" y="1459"/>
                  </a:cubicBezTo>
                  <a:cubicBezTo>
                    <a:pt x="1465" y="1459"/>
                    <a:pt x="1465" y="1459"/>
                    <a:pt x="1465" y="1459"/>
                  </a:cubicBezTo>
                  <a:cubicBezTo>
                    <a:pt x="1465" y="1457"/>
                    <a:pt x="1465" y="1456"/>
                    <a:pt x="1464" y="1455"/>
                  </a:cubicBezTo>
                  <a:cubicBezTo>
                    <a:pt x="1464" y="1454"/>
                    <a:pt x="1464" y="1454"/>
                    <a:pt x="1464" y="1454"/>
                  </a:cubicBezTo>
                  <a:cubicBezTo>
                    <a:pt x="1464" y="1451"/>
                    <a:pt x="1463" y="1448"/>
                    <a:pt x="1463" y="1445"/>
                  </a:cubicBezTo>
                  <a:cubicBezTo>
                    <a:pt x="1463" y="1445"/>
                    <a:pt x="1463" y="1444"/>
                    <a:pt x="1463" y="1444"/>
                  </a:cubicBezTo>
                  <a:cubicBezTo>
                    <a:pt x="1463" y="1443"/>
                    <a:pt x="1463" y="1441"/>
                    <a:pt x="1463" y="1440"/>
                  </a:cubicBezTo>
                  <a:cubicBezTo>
                    <a:pt x="1463" y="1440"/>
                    <a:pt x="1463" y="1440"/>
                    <a:pt x="1463" y="1440"/>
                  </a:cubicBezTo>
                  <a:cubicBezTo>
                    <a:pt x="1463" y="1438"/>
                    <a:pt x="1463" y="1436"/>
                    <a:pt x="1463" y="1435"/>
                  </a:cubicBezTo>
                  <a:cubicBezTo>
                    <a:pt x="1463" y="1435"/>
                    <a:pt x="1463" y="1434"/>
                    <a:pt x="1463" y="1434"/>
                  </a:cubicBezTo>
                  <a:cubicBezTo>
                    <a:pt x="1463" y="1433"/>
                    <a:pt x="1463" y="1431"/>
                    <a:pt x="1463" y="1430"/>
                  </a:cubicBezTo>
                  <a:cubicBezTo>
                    <a:pt x="1463" y="1430"/>
                    <a:pt x="1463" y="1430"/>
                    <a:pt x="1463" y="1429"/>
                  </a:cubicBezTo>
                  <a:cubicBezTo>
                    <a:pt x="1463" y="1414"/>
                    <a:pt x="1465" y="1397"/>
                    <a:pt x="1466" y="1372"/>
                  </a:cubicBezTo>
                  <a:cubicBezTo>
                    <a:pt x="1474" y="1332"/>
                    <a:pt x="1486" y="1267"/>
                    <a:pt x="1494" y="1239"/>
                  </a:cubicBezTo>
                  <a:cubicBezTo>
                    <a:pt x="1505" y="1196"/>
                    <a:pt x="1488" y="1167"/>
                    <a:pt x="1453" y="1144"/>
                  </a:cubicBezTo>
                  <a:cubicBezTo>
                    <a:pt x="1405" y="1112"/>
                    <a:pt x="1404" y="1067"/>
                    <a:pt x="1450" y="1030"/>
                  </a:cubicBezTo>
                  <a:cubicBezTo>
                    <a:pt x="1475" y="1010"/>
                    <a:pt x="1505" y="1001"/>
                    <a:pt x="1535" y="992"/>
                  </a:cubicBezTo>
                  <a:cubicBezTo>
                    <a:pt x="1704" y="943"/>
                    <a:pt x="1870" y="883"/>
                    <a:pt x="2041" y="837"/>
                  </a:cubicBezTo>
                  <a:cubicBezTo>
                    <a:pt x="2141" y="810"/>
                    <a:pt x="3320" y="432"/>
                    <a:pt x="3358" y="423"/>
                  </a:cubicBezTo>
                  <a:cubicBezTo>
                    <a:pt x="3465" y="397"/>
                    <a:pt x="3569" y="360"/>
                    <a:pt x="3677" y="338"/>
                  </a:cubicBezTo>
                  <a:cubicBezTo>
                    <a:pt x="3729" y="327"/>
                    <a:pt x="3782" y="314"/>
                    <a:pt x="3834" y="302"/>
                  </a:cubicBezTo>
                  <a:cubicBezTo>
                    <a:pt x="3875" y="294"/>
                    <a:pt x="3881" y="279"/>
                    <a:pt x="3867" y="238"/>
                  </a:cubicBezTo>
                  <a:cubicBezTo>
                    <a:pt x="3851" y="196"/>
                    <a:pt x="3838" y="152"/>
                    <a:pt x="3828" y="107"/>
                  </a:cubicBezTo>
                  <a:cubicBezTo>
                    <a:pt x="3818" y="65"/>
                    <a:pt x="3831" y="41"/>
                    <a:pt x="3872" y="49"/>
                  </a:cubicBezTo>
                  <a:cubicBezTo>
                    <a:pt x="3925" y="60"/>
                    <a:pt x="4065" y="100"/>
                    <a:pt x="4199" y="139"/>
                  </a:cubicBezTo>
                  <a:cubicBezTo>
                    <a:pt x="4200" y="139"/>
                    <a:pt x="4200" y="139"/>
                    <a:pt x="4200" y="139"/>
                  </a:cubicBezTo>
                  <a:cubicBezTo>
                    <a:pt x="4203" y="140"/>
                    <a:pt x="4206" y="141"/>
                    <a:pt x="4209" y="142"/>
                  </a:cubicBezTo>
                  <a:cubicBezTo>
                    <a:pt x="4209" y="142"/>
                    <a:pt x="4210" y="142"/>
                    <a:pt x="4211" y="143"/>
                  </a:cubicBezTo>
                  <a:cubicBezTo>
                    <a:pt x="4214" y="143"/>
                    <a:pt x="4217" y="144"/>
                    <a:pt x="4220" y="145"/>
                  </a:cubicBezTo>
                  <a:cubicBezTo>
                    <a:pt x="4220" y="145"/>
                    <a:pt x="4221" y="146"/>
                    <a:pt x="4221" y="146"/>
                  </a:cubicBezTo>
                  <a:cubicBezTo>
                    <a:pt x="4224" y="147"/>
                    <a:pt x="4228" y="148"/>
                    <a:pt x="4231" y="148"/>
                  </a:cubicBezTo>
                  <a:cubicBezTo>
                    <a:pt x="4231" y="149"/>
                    <a:pt x="4231" y="149"/>
                    <a:pt x="4231" y="149"/>
                  </a:cubicBezTo>
                  <a:cubicBezTo>
                    <a:pt x="4235" y="150"/>
                    <a:pt x="4238" y="151"/>
                    <a:pt x="4241" y="152"/>
                  </a:cubicBezTo>
                  <a:cubicBezTo>
                    <a:pt x="4241" y="152"/>
                    <a:pt x="4242" y="152"/>
                    <a:pt x="4242" y="152"/>
                  </a:cubicBezTo>
                  <a:cubicBezTo>
                    <a:pt x="4245" y="153"/>
                    <a:pt x="4248" y="154"/>
                    <a:pt x="4252" y="155"/>
                  </a:cubicBezTo>
                  <a:cubicBezTo>
                    <a:pt x="4252" y="155"/>
                    <a:pt x="4252" y="155"/>
                    <a:pt x="4252" y="155"/>
                  </a:cubicBezTo>
                  <a:cubicBezTo>
                    <a:pt x="4276" y="162"/>
                    <a:pt x="4300" y="169"/>
                    <a:pt x="4322" y="176"/>
                  </a:cubicBezTo>
                  <a:cubicBezTo>
                    <a:pt x="4322" y="176"/>
                    <a:pt x="4322" y="176"/>
                    <a:pt x="4322" y="176"/>
                  </a:cubicBezTo>
                  <a:cubicBezTo>
                    <a:pt x="4325" y="177"/>
                    <a:pt x="4328" y="178"/>
                    <a:pt x="4330" y="178"/>
                  </a:cubicBezTo>
                  <a:cubicBezTo>
                    <a:pt x="4331" y="179"/>
                    <a:pt x="4331" y="179"/>
                    <a:pt x="4332" y="179"/>
                  </a:cubicBezTo>
                  <a:cubicBezTo>
                    <a:pt x="4335" y="180"/>
                    <a:pt x="4337" y="180"/>
                    <a:pt x="4340" y="181"/>
                  </a:cubicBezTo>
                  <a:cubicBezTo>
                    <a:pt x="4340" y="181"/>
                    <a:pt x="4341" y="182"/>
                    <a:pt x="4341" y="182"/>
                  </a:cubicBezTo>
                  <a:cubicBezTo>
                    <a:pt x="4344" y="182"/>
                    <a:pt x="4346" y="183"/>
                    <a:pt x="4349" y="184"/>
                  </a:cubicBezTo>
                  <a:cubicBezTo>
                    <a:pt x="4350" y="184"/>
                    <a:pt x="4350" y="184"/>
                    <a:pt x="4351" y="184"/>
                  </a:cubicBezTo>
                  <a:cubicBezTo>
                    <a:pt x="4353" y="185"/>
                    <a:pt x="4356" y="186"/>
                    <a:pt x="4358" y="187"/>
                  </a:cubicBezTo>
                  <a:cubicBezTo>
                    <a:pt x="4359" y="187"/>
                    <a:pt x="4359" y="187"/>
                    <a:pt x="4360" y="187"/>
                  </a:cubicBezTo>
                  <a:cubicBezTo>
                    <a:pt x="4362" y="188"/>
                    <a:pt x="4365" y="189"/>
                    <a:pt x="4367" y="190"/>
                  </a:cubicBezTo>
                  <a:cubicBezTo>
                    <a:pt x="4367" y="190"/>
                    <a:pt x="4368" y="190"/>
                    <a:pt x="4368" y="190"/>
                  </a:cubicBezTo>
                  <a:cubicBezTo>
                    <a:pt x="4379" y="193"/>
                    <a:pt x="4389" y="196"/>
                    <a:pt x="4398" y="199"/>
                  </a:cubicBezTo>
                  <a:cubicBezTo>
                    <a:pt x="4399" y="199"/>
                    <a:pt x="4400" y="200"/>
                    <a:pt x="4400" y="200"/>
                  </a:cubicBezTo>
                  <a:cubicBezTo>
                    <a:pt x="4402" y="200"/>
                    <a:pt x="4404" y="201"/>
                    <a:pt x="4405" y="201"/>
                  </a:cubicBezTo>
                  <a:cubicBezTo>
                    <a:pt x="4406" y="202"/>
                    <a:pt x="4407" y="202"/>
                    <a:pt x="4408" y="202"/>
                  </a:cubicBezTo>
                  <a:cubicBezTo>
                    <a:pt x="4410" y="203"/>
                    <a:pt x="4411" y="203"/>
                    <a:pt x="4413" y="204"/>
                  </a:cubicBezTo>
                  <a:cubicBezTo>
                    <a:pt x="4414" y="204"/>
                    <a:pt x="4415" y="204"/>
                    <a:pt x="4416" y="205"/>
                  </a:cubicBezTo>
                  <a:cubicBezTo>
                    <a:pt x="4417" y="205"/>
                    <a:pt x="4419" y="205"/>
                    <a:pt x="4420" y="206"/>
                  </a:cubicBezTo>
                  <a:cubicBezTo>
                    <a:pt x="4421" y="206"/>
                    <a:pt x="4422" y="207"/>
                    <a:pt x="4423" y="207"/>
                  </a:cubicBezTo>
                  <a:cubicBezTo>
                    <a:pt x="4425" y="207"/>
                    <a:pt x="4426" y="208"/>
                    <a:pt x="4427" y="208"/>
                  </a:cubicBezTo>
                  <a:cubicBezTo>
                    <a:pt x="4428" y="208"/>
                    <a:pt x="4429" y="209"/>
                    <a:pt x="4430" y="209"/>
                  </a:cubicBezTo>
                  <a:cubicBezTo>
                    <a:pt x="4432" y="209"/>
                    <a:pt x="4433" y="210"/>
                    <a:pt x="4434" y="210"/>
                  </a:cubicBezTo>
                  <a:cubicBezTo>
                    <a:pt x="4435" y="211"/>
                    <a:pt x="4436" y="211"/>
                    <a:pt x="4437" y="211"/>
                  </a:cubicBezTo>
                  <a:cubicBezTo>
                    <a:pt x="4438" y="212"/>
                    <a:pt x="4439" y="212"/>
                    <a:pt x="4440" y="212"/>
                  </a:cubicBezTo>
                  <a:cubicBezTo>
                    <a:pt x="4442" y="213"/>
                    <a:pt x="4443" y="213"/>
                    <a:pt x="4444" y="213"/>
                  </a:cubicBezTo>
                  <a:cubicBezTo>
                    <a:pt x="4445" y="214"/>
                    <a:pt x="4446" y="214"/>
                    <a:pt x="4447" y="214"/>
                  </a:cubicBezTo>
                  <a:cubicBezTo>
                    <a:pt x="4448" y="215"/>
                    <a:pt x="4449" y="215"/>
                    <a:pt x="4450" y="215"/>
                  </a:cubicBezTo>
                  <a:cubicBezTo>
                    <a:pt x="4451" y="216"/>
                    <a:pt x="4452" y="216"/>
                    <a:pt x="4453" y="216"/>
                  </a:cubicBezTo>
                  <a:cubicBezTo>
                    <a:pt x="4454" y="216"/>
                    <a:pt x="4455" y="217"/>
                    <a:pt x="4456" y="217"/>
                  </a:cubicBezTo>
                  <a:cubicBezTo>
                    <a:pt x="4457" y="217"/>
                    <a:pt x="4457" y="218"/>
                    <a:pt x="4458" y="218"/>
                  </a:cubicBezTo>
                  <a:cubicBezTo>
                    <a:pt x="4459" y="218"/>
                    <a:pt x="4460" y="219"/>
                    <a:pt x="4462" y="219"/>
                  </a:cubicBezTo>
                  <a:cubicBezTo>
                    <a:pt x="4462" y="219"/>
                    <a:pt x="4463" y="219"/>
                    <a:pt x="4463" y="220"/>
                  </a:cubicBezTo>
                  <a:cubicBezTo>
                    <a:pt x="4465" y="220"/>
                    <a:pt x="4467" y="221"/>
                    <a:pt x="4468" y="221"/>
                  </a:cubicBezTo>
                  <a:cubicBezTo>
                    <a:pt x="4550" y="248"/>
                    <a:pt x="4608" y="287"/>
                    <a:pt x="4531" y="3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1" name="Freeform 1055">
              <a:extLst>
                <a:ext uri="{FF2B5EF4-FFF2-40B4-BE49-F238E27FC236}">
                  <a16:creationId xmlns:a16="http://schemas.microsoft.com/office/drawing/2014/main" id="{49E92EDE-B33E-4F08-B740-3FDC3E4BB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538" y="5975351"/>
              <a:ext cx="92075" cy="239713"/>
            </a:xfrm>
            <a:custGeom>
              <a:avLst/>
              <a:gdLst>
                <a:gd name="T0" fmla="*/ 43144 w 175"/>
                <a:gd name="T1" fmla="*/ 211388 h 457"/>
                <a:gd name="T2" fmla="*/ 48931 w 175"/>
                <a:gd name="T3" fmla="*/ 74484 h 457"/>
                <a:gd name="T4" fmla="*/ 77869 w 175"/>
                <a:gd name="T5" fmla="*/ 30948 h 457"/>
                <a:gd name="T6" fmla="*/ 82604 w 175"/>
                <a:gd name="T7" fmla="*/ 8917 h 457"/>
                <a:gd name="T8" fmla="*/ 62611 w 175"/>
                <a:gd name="T9" fmla="*/ 17310 h 457"/>
                <a:gd name="T10" fmla="*/ 29464 w 175"/>
                <a:gd name="T11" fmla="*/ 69239 h 457"/>
                <a:gd name="T12" fmla="*/ 42091 w 175"/>
                <a:gd name="T13" fmla="*/ 239713 h 457"/>
                <a:gd name="T14" fmla="*/ 43144 w 175"/>
                <a:gd name="T15" fmla="*/ 211388 h 4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5" h="457">
                  <a:moveTo>
                    <a:pt x="82" y="403"/>
                  </a:moveTo>
                  <a:cubicBezTo>
                    <a:pt x="38" y="314"/>
                    <a:pt x="46" y="226"/>
                    <a:pt x="93" y="142"/>
                  </a:cubicBezTo>
                  <a:cubicBezTo>
                    <a:pt x="110" y="113"/>
                    <a:pt x="129" y="86"/>
                    <a:pt x="148" y="59"/>
                  </a:cubicBezTo>
                  <a:cubicBezTo>
                    <a:pt x="157" y="46"/>
                    <a:pt x="175" y="34"/>
                    <a:pt x="157" y="17"/>
                  </a:cubicBezTo>
                  <a:cubicBezTo>
                    <a:pt x="138" y="0"/>
                    <a:pt x="127" y="20"/>
                    <a:pt x="119" y="33"/>
                  </a:cubicBezTo>
                  <a:cubicBezTo>
                    <a:pt x="97" y="66"/>
                    <a:pt x="73" y="97"/>
                    <a:pt x="56" y="132"/>
                  </a:cubicBezTo>
                  <a:cubicBezTo>
                    <a:pt x="1" y="242"/>
                    <a:pt x="0" y="350"/>
                    <a:pt x="80" y="457"/>
                  </a:cubicBezTo>
                  <a:cubicBezTo>
                    <a:pt x="101" y="435"/>
                    <a:pt x="90" y="419"/>
                    <a:pt x="82" y="4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2" name="Freeform 1056">
              <a:extLst>
                <a:ext uri="{FF2B5EF4-FFF2-40B4-BE49-F238E27FC236}">
                  <a16:creationId xmlns:a16="http://schemas.microsoft.com/office/drawing/2014/main" id="{FB9A3F97-DE42-4655-B829-355F1EB2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1563" y="6170613"/>
              <a:ext cx="44450" cy="196850"/>
            </a:xfrm>
            <a:custGeom>
              <a:avLst/>
              <a:gdLst>
                <a:gd name="T0" fmla="*/ 32562 w 86"/>
                <a:gd name="T1" fmla="*/ 4699 h 377"/>
                <a:gd name="T2" fmla="*/ 18607 w 86"/>
                <a:gd name="T3" fmla="*/ 13054 h 377"/>
                <a:gd name="T4" fmla="*/ 1551 w 86"/>
                <a:gd name="T5" fmla="*/ 95031 h 377"/>
                <a:gd name="T6" fmla="*/ 25326 w 86"/>
                <a:gd name="T7" fmla="*/ 189018 h 377"/>
                <a:gd name="T8" fmla="*/ 34630 w 86"/>
                <a:gd name="T9" fmla="*/ 196328 h 377"/>
                <a:gd name="T10" fmla="*/ 42899 w 86"/>
                <a:gd name="T11" fmla="*/ 184841 h 377"/>
                <a:gd name="T12" fmla="*/ 28427 w 86"/>
                <a:gd name="T13" fmla="*/ 138369 h 377"/>
                <a:gd name="T14" fmla="*/ 33079 w 86"/>
                <a:gd name="T15" fmla="*/ 18275 h 377"/>
                <a:gd name="T16" fmla="*/ 32562 w 86"/>
                <a:gd name="T17" fmla="*/ 4699 h 3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6" h="377">
                  <a:moveTo>
                    <a:pt x="63" y="9"/>
                  </a:moveTo>
                  <a:cubicBezTo>
                    <a:pt x="47" y="0"/>
                    <a:pt x="41" y="15"/>
                    <a:pt x="36" y="25"/>
                  </a:cubicBezTo>
                  <a:cubicBezTo>
                    <a:pt x="11" y="75"/>
                    <a:pt x="6" y="128"/>
                    <a:pt x="3" y="182"/>
                  </a:cubicBezTo>
                  <a:cubicBezTo>
                    <a:pt x="0" y="247"/>
                    <a:pt x="35" y="302"/>
                    <a:pt x="49" y="362"/>
                  </a:cubicBezTo>
                  <a:cubicBezTo>
                    <a:pt x="52" y="371"/>
                    <a:pt x="59" y="377"/>
                    <a:pt x="67" y="376"/>
                  </a:cubicBezTo>
                  <a:cubicBezTo>
                    <a:pt x="79" y="375"/>
                    <a:pt x="86" y="365"/>
                    <a:pt x="83" y="354"/>
                  </a:cubicBezTo>
                  <a:cubicBezTo>
                    <a:pt x="75" y="324"/>
                    <a:pt x="64" y="294"/>
                    <a:pt x="55" y="265"/>
                  </a:cubicBezTo>
                  <a:cubicBezTo>
                    <a:pt x="30" y="187"/>
                    <a:pt x="24" y="110"/>
                    <a:pt x="64" y="35"/>
                  </a:cubicBezTo>
                  <a:cubicBezTo>
                    <a:pt x="68" y="26"/>
                    <a:pt x="76" y="15"/>
                    <a:pt x="63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3" name="Freeform 1057">
              <a:extLst>
                <a:ext uri="{FF2B5EF4-FFF2-40B4-BE49-F238E27FC236}">
                  <a16:creationId xmlns:a16="http://schemas.microsoft.com/office/drawing/2014/main" id="{73A6A415-6798-4F18-B44A-FC4CCB168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900" y="6473826"/>
              <a:ext cx="166688" cy="33338"/>
            </a:xfrm>
            <a:custGeom>
              <a:avLst/>
              <a:gdLst>
                <a:gd name="T0" fmla="*/ 0 w 319"/>
                <a:gd name="T1" fmla="*/ 20638 h 63"/>
                <a:gd name="T2" fmla="*/ 166688 w 319"/>
                <a:gd name="T3" fmla="*/ 20638 h 63"/>
                <a:gd name="T4" fmla="*/ 0 w 319"/>
                <a:gd name="T5" fmla="*/ 20638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9" h="63">
                  <a:moveTo>
                    <a:pt x="0" y="39"/>
                  </a:moveTo>
                  <a:cubicBezTo>
                    <a:pt x="109" y="63"/>
                    <a:pt x="209" y="51"/>
                    <a:pt x="319" y="39"/>
                  </a:cubicBezTo>
                  <a:cubicBezTo>
                    <a:pt x="258" y="0"/>
                    <a:pt x="59" y="0"/>
                    <a:pt x="0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4" name="Freeform 1058">
              <a:extLst>
                <a:ext uri="{FF2B5EF4-FFF2-40B4-BE49-F238E27FC236}">
                  <a16:creationId xmlns:a16="http://schemas.microsoft.com/office/drawing/2014/main" id="{ABCABF0D-B631-488B-8EB8-FE7603302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438" y="4943476"/>
              <a:ext cx="149225" cy="161925"/>
            </a:xfrm>
            <a:custGeom>
              <a:avLst/>
              <a:gdLst>
                <a:gd name="T0" fmla="*/ 15131 w 286"/>
                <a:gd name="T1" fmla="*/ 161925 h 307"/>
                <a:gd name="T2" fmla="*/ 29219 w 286"/>
                <a:gd name="T3" fmla="*/ 114455 h 307"/>
                <a:gd name="T4" fmla="*/ 63655 w 286"/>
                <a:gd name="T5" fmla="*/ 56964 h 307"/>
                <a:gd name="T6" fmla="*/ 140877 w 286"/>
                <a:gd name="T7" fmla="*/ 16878 h 307"/>
                <a:gd name="T8" fmla="*/ 147138 w 286"/>
                <a:gd name="T9" fmla="*/ 8439 h 307"/>
                <a:gd name="T10" fmla="*/ 15131 w 286"/>
                <a:gd name="T11" fmla="*/ 161925 h 3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6" h="307">
                  <a:moveTo>
                    <a:pt x="29" y="307"/>
                  </a:moveTo>
                  <a:cubicBezTo>
                    <a:pt x="54" y="279"/>
                    <a:pt x="49" y="246"/>
                    <a:pt x="56" y="217"/>
                  </a:cubicBezTo>
                  <a:cubicBezTo>
                    <a:pt x="66" y="173"/>
                    <a:pt x="86" y="134"/>
                    <a:pt x="122" y="108"/>
                  </a:cubicBezTo>
                  <a:cubicBezTo>
                    <a:pt x="168" y="76"/>
                    <a:pt x="211" y="38"/>
                    <a:pt x="270" y="32"/>
                  </a:cubicBezTo>
                  <a:cubicBezTo>
                    <a:pt x="278" y="31"/>
                    <a:pt x="286" y="27"/>
                    <a:pt x="282" y="16"/>
                  </a:cubicBezTo>
                  <a:cubicBezTo>
                    <a:pt x="140" y="0"/>
                    <a:pt x="0" y="157"/>
                    <a:pt x="29" y="3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5" name="Freeform 1059">
              <a:extLst>
                <a:ext uri="{FF2B5EF4-FFF2-40B4-BE49-F238E27FC236}">
                  <a16:creationId xmlns:a16="http://schemas.microsoft.com/office/drawing/2014/main" id="{CEF1A529-5B24-4B99-8E70-619B900DF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1375" y="6456363"/>
              <a:ext cx="177800" cy="28575"/>
            </a:xfrm>
            <a:custGeom>
              <a:avLst/>
              <a:gdLst>
                <a:gd name="T0" fmla="*/ 144332 w 340"/>
                <a:gd name="T1" fmla="*/ 8467 h 54"/>
                <a:gd name="T2" fmla="*/ 25101 w 340"/>
                <a:gd name="T3" fmla="*/ 529 h 54"/>
                <a:gd name="T4" fmla="*/ 5752 w 340"/>
                <a:gd name="T5" fmla="*/ 1058 h 54"/>
                <a:gd name="T6" fmla="*/ 0 w 340"/>
                <a:gd name="T7" fmla="*/ 8467 h 54"/>
                <a:gd name="T8" fmla="*/ 4706 w 340"/>
                <a:gd name="T9" fmla="*/ 15875 h 54"/>
                <a:gd name="T10" fmla="*/ 19872 w 340"/>
                <a:gd name="T11" fmla="*/ 20108 h 54"/>
                <a:gd name="T12" fmla="*/ 100928 w 340"/>
                <a:gd name="T13" fmla="*/ 25400 h 54"/>
                <a:gd name="T14" fmla="*/ 177800 w 340"/>
                <a:gd name="T15" fmla="*/ 16404 h 54"/>
                <a:gd name="T16" fmla="*/ 144332 w 340"/>
                <a:gd name="T17" fmla="*/ 8467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54">
                  <a:moveTo>
                    <a:pt x="276" y="16"/>
                  </a:moveTo>
                  <a:cubicBezTo>
                    <a:pt x="199" y="20"/>
                    <a:pt x="124" y="5"/>
                    <a:pt x="48" y="1"/>
                  </a:cubicBezTo>
                  <a:cubicBezTo>
                    <a:pt x="35" y="0"/>
                    <a:pt x="23" y="0"/>
                    <a:pt x="11" y="2"/>
                  </a:cubicBezTo>
                  <a:cubicBezTo>
                    <a:pt x="7" y="3"/>
                    <a:pt x="1" y="11"/>
                    <a:pt x="0" y="16"/>
                  </a:cubicBezTo>
                  <a:cubicBezTo>
                    <a:pt x="0" y="21"/>
                    <a:pt x="4" y="28"/>
                    <a:pt x="9" y="30"/>
                  </a:cubicBezTo>
                  <a:cubicBezTo>
                    <a:pt x="18" y="34"/>
                    <a:pt x="28" y="37"/>
                    <a:pt x="38" y="38"/>
                  </a:cubicBezTo>
                  <a:cubicBezTo>
                    <a:pt x="90" y="42"/>
                    <a:pt x="141" y="47"/>
                    <a:pt x="193" y="48"/>
                  </a:cubicBezTo>
                  <a:cubicBezTo>
                    <a:pt x="238" y="48"/>
                    <a:pt x="284" y="54"/>
                    <a:pt x="340" y="31"/>
                  </a:cubicBezTo>
                  <a:cubicBezTo>
                    <a:pt x="312" y="24"/>
                    <a:pt x="294" y="15"/>
                    <a:pt x="276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6" name="Freeform 1060">
              <a:extLst>
                <a:ext uri="{FF2B5EF4-FFF2-40B4-BE49-F238E27FC236}">
                  <a16:creationId xmlns:a16="http://schemas.microsoft.com/office/drawing/2014/main" id="{E30696F5-329A-4C06-8FB4-0A0E8CD01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9638" y="5665788"/>
              <a:ext cx="58738" cy="160338"/>
            </a:xfrm>
            <a:custGeom>
              <a:avLst/>
              <a:gdLst>
                <a:gd name="T0" fmla="*/ 1058 w 111"/>
                <a:gd name="T1" fmla="*/ 160338 h 306"/>
                <a:gd name="T2" fmla="*/ 44450 w 111"/>
                <a:gd name="T3" fmla="*/ 9432 h 306"/>
                <a:gd name="T4" fmla="*/ 32279 w 111"/>
                <a:gd name="T5" fmla="*/ 1048 h 306"/>
                <a:gd name="T6" fmla="*/ 24871 w 111"/>
                <a:gd name="T7" fmla="*/ 9956 h 306"/>
                <a:gd name="T8" fmla="*/ 25929 w 111"/>
                <a:gd name="T9" fmla="*/ 23055 h 306"/>
                <a:gd name="T10" fmla="*/ 529 w 111"/>
                <a:gd name="T11" fmla="*/ 150382 h 306"/>
                <a:gd name="T12" fmla="*/ 1058 w 111"/>
                <a:gd name="T13" fmla="*/ 160338 h 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306">
                  <a:moveTo>
                    <a:pt x="2" y="306"/>
                  </a:moveTo>
                  <a:cubicBezTo>
                    <a:pt x="73" y="240"/>
                    <a:pt x="111" y="103"/>
                    <a:pt x="84" y="18"/>
                  </a:cubicBezTo>
                  <a:cubicBezTo>
                    <a:pt x="80" y="6"/>
                    <a:pt x="73" y="0"/>
                    <a:pt x="61" y="2"/>
                  </a:cubicBezTo>
                  <a:cubicBezTo>
                    <a:pt x="51" y="3"/>
                    <a:pt x="48" y="11"/>
                    <a:pt x="47" y="19"/>
                  </a:cubicBezTo>
                  <a:cubicBezTo>
                    <a:pt x="47" y="27"/>
                    <a:pt x="48" y="36"/>
                    <a:pt x="49" y="44"/>
                  </a:cubicBezTo>
                  <a:cubicBezTo>
                    <a:pt x="58" y="130"/>
                    <a:pt x="54" y="213"/>
                    <a:pt x="1" y="287"/>
                  </a:cubicBezTo>
                  <a:cubicBezTo>
                    <a:pt x="0" y="290"/>
                    <a:pt x="2" y="295"/>
                    <a:pt x="2" y="3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7" name="Freeform 1061">
              <a:extLst>
                <a:ext uri="{FF2B5EF4-FFF2-40B4-BE49-F238E27FC236}">
                  <a16:creationId xmlns:a16="http://schemas.microsoft.com/office/drawing/2014/main" id="{F5EC3799-546C-4CA4-B54A-60C112823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38" y="6465888"/>
              <a:ext cx="152400" cy="34925"/>
            </a:xfrm>
            <a:custGeom>
              <a:avLst/>
              <a:gdLst>
                <a:gd name="T0" fmla="*/ 0 w 292"/>
                <a:gd name="T1" fmla="*/ 13553 h 67"/>
                <a:gd name="T2" fmla="*/ 7307 w 292"/>
                <a:gd name="T3" fmla="*/ 22936 h 67"/>
                <a:gd name="T4" fmla="*/ 26096 w 292"/>
                <a:gd name="T5" fmla="*/ 25021 h 67"/>
                <a:gd name="T6" fmla="*/ 100208 w 292"/>
                <a:gd name="T7" fmla="*/ 27106 h 67"/>
                <a:gd name="T8" fmla="*/ 152400 w 292"/>
                <a:gd name="T9" fmla="*/ 27106 h 67"/>
                <a:gd name="T10" fmla="*/ 9395 w 292"/>
                <a:gd name="T11" fmla="*/ 2606 h 67"/>
                <a:gd name="T12" fmla="*/ 0 w 292"/>
                <a:gd name="T13" fmla="*/ 13553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2" h="67">
                  <a:moveTo>
                    <a:pt x="0" y="26"/>
                  </a:moveTo>
                  <a:cubicBezTo>
                    <a:pt x="0" y="35"/>
                    <a:pt x="5" y="42"/>
                    <a:pt x="14" y="44"/>
                  </a:cubicBezTo>
                  <a:cubicBezTo>
                    <a:pt x="25" y="47"/>
                    <a:pt x="38" y="49"/>
                    <a:pt x="50" y="48"/>
                  </a:cubicBezTo>
                  <a:cubicBezTo>
                    <a:pt x="98" y="43"/>
                    <a:pt x="144" y="48"/>
                    <a:pt x="192" y="52"/>
                  </a:cubicBezTo>
                  <a:cubicBezTo>
                    <a:pt x="222" y="55"/>
                    <a:pt x="254" y="67"/>
                    <a:pt x="292" y="52"/>
                  </a:cubicBezTo>
                  <a:cubicBezTo>
                    <a:pt x="202" y="0"/>
                    <a:pt x="109" y="7"/>
                    <a:pt x="18" y="5"/>
                  </a:cubicBezTo>
                  <a:cubicBezTo>
                    <a:pt x="7" y="5"/>
                    <a:pt x="0" y="14"/>
                    <a:pt x="0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8" name="Freeform 1062">
              <a:extLst>
                <a:ext uri="{FF2B5EF4-FFF2-40B4-BE49-F238E27FC236}">
                  <a16:creationId xmlns:a16="http://schemas.microsoft.com/office/drawing/2014/main" id="{213D0192-FA60-4DA1-88EE-8638FF457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6100" y="6451601"/>
              <a:ext cx="153988" cy="28575"/>
            </a:xfrm>
            <a:custGeom>
              <a:avLst/>
              <a:gdLst>
                <a:gd name="T0" fmla="*/ 152427 w 296"/>
                <a:gd name="T1" fmla="*/ 21301 h 55"/>
                <a:gd name="T2" fmla="*/ 143063 w 296"/>
                <a:gd name="T3" fmla="*/ 10910 h 55"/>
                <a:gd name="T4" fmla="*/ 86358 w 296"/>
                <a:gd name="T5" fmla="*/ 2078 h 55"/>
                <a:gd name="T6" fmla="*/ 15087 w 296"/>
                <a:gd name="T7" fmla="*/ 5195 h 55"/>
                <a:gd name="T8" fmla="*/ 0 w 296"/>
                <a:gd name="T9" fmla="*/ 14028 h 55"/>
                <a:gd name="T10" fmla="*/ 17688 w 296"/>
                <a:gd name="T11" fmla="*/ 22340 h 55"/>
                <a:gd name="T12" fmla="*/ 139422 w 296"/>
                <a:gd name="T13" fmla="*/ 25458 h 55"/>
                <a:gd name="T14" fmla="*/ 152427 w 296"/>
                <a:gd name="T15" fmla="*/ 21301 h 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6" h="55">
                  <a:moveTo>
                    <a:pt x="293" y="41"/>
                  </a:moveTo>
                  <a:cubicBezTo>
                    <a:pt x="296" y="28"/>
                    <a:pt x="284" y="25"/>
                    <a:pt x="275" y="21"/>
                  </a:cubicBezTo>
                  <a:cubicBezTo>
                    <a:pt x="240" y="3"/>
                    <a:pt x="203" y="6"/>
                    <a:pt x="166" y="4"/>
                  </a:cubicBezTo>
                  <a:cubicBezTo>
                    <a:pt x="120" y="0"/>
                    <a:pt x="75" y="10"/>
                    <a:pt x="29" y="10"/>
                  </a:cubicBezTo>
                  <a:cubicBezTo>
                    <a:pt x="17" y="10"/>
                    <a:pt x="0" y="12"/>
                    <a:pt x="0" y="27"/>
                  </a:cubicBezTo>
                  <a:cubicBezTo>
                    <a:pt x="1" y="47"/>
                    <a:pt x="21" y="46"/>
                    <a:pt x="34" y="43"/>
                  </a:cubicBezTo>
                  <a:cubicBezTo>
                    <a:pt x="113" y="26"/>
                    <a:pt x="190" y="49"/>
                    <a:pt x="268" y="49"/>
                  </a:cubicBezTo>
                  <a:cubicBezTo>
                    <a:pt x="278" y="51"/>
                    <a:pt x="290" y="55"/>
                    <a:pt x="293" y="4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77889" name="Freeform 1063">
              <a:extLst>
                <a:ext uri="{FF2B5EF4-FFF2-40B4-BE49-F238E27FC236}">
                  <a16:creationId xmlns:a16="http://schemas.microsoft.com/office/drawing/2014/main" id="{16C840E1-451B-4D77-85BA-9DF30CEAD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225" y="6457951"/>
              <a:ext cx="114300" cy="26988"/>
            </a:xfrm>
            <a:custGeom>
              <a:avLst/>
              <a:gdLst>
                <a:gd name="T0" fmla="*/ 7829 w 219"/>
                <a:gd name="T1" fmla="*/ 23133 h 49"/>
                <a:gd name="T2" fmla="*/ 114300 w 219"/>
                <a:gd name="T3" fmla="*/ 23133 h 49"/>
                <a:gd name="T4" fmla="*/ 81419 w 219"/>
                <a:gd name="T5" fmla="*/ 8262 h 49"/>
                <a:gd name="T6" fmla="*/ 7307 w 219"/>
                <a:gd name="T7" fmla="*/ 4957 h 49"/>
                <a:gd name="T8" fmla="*/ 0 w 219"/>
                <a:gd name="T9" fmla="*/ 13769 h 49"/>
                <a:gd name="T10" fmla="*/ 7829 w 219"/>
                <a:gd name="T11" fmla="*/ 23133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9" h="49">
                  <a:moveTo>
                    <a:pt x="15" y="42"/>
                  </a:moveTo>
                  <a:cubicBezTo>
                    <a:pt x="80" y="43"/>
                    <a:pt x="145" y="49"/>
                    <a:pt x="219" y="42"/>
                  </a:cubicBezTo>
                  <a:cubicBezTo>
                    <a:pt x="195" y="23"/>
                    <a:pt x="175" y="21"/>
                    <a:pt x="156" y="15"/>
                  </a:cubicBezTo>
                  <a:cubicBezTo>
                    <a:pt x="109" y="0"/>
                    <a:pt x="61" y="18"/>
                    <a:pt x="14" y="9"/>
                  </a:cubicBezTo>
                  <a:cubicBezTo>
                    <a:pt x="4" y="8"/>
                    <a:pt x="0" y="16"/>
                    <a:pt x="0" y="25"/>
                  </a:cubicBezTo>
                  <a:cubicBezTo>
                    <a:pt x="1" y="35"/>
                    <a:pt x="7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B20B20D6-C942-49B5-88FE-202203513C54}"/>
              </a:ext>
            </a:extLst>
          </p:cNvPr>
          <p:cNvSpPr txBox="1"/>
          <p:nvPr/>
        </p:nvSpPr>
        <p:spPr>
          <a:xfrm>
            <a:off x="750888" y="234950"/>
            <a:ext cx="9485312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EJERCITANDO NUESTRO APRENDIZAJE: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8D334563-3224-49C3-8B93-348A12EC69A2}"/>
              </a:ext>
            </a:extLst>
          </p:cNvPr>
          <p:cNvSpPr txBox="1"/>
          <p:nvPr/>
        </p:nvSpPr>
        <p:spPr>
          <a:xfrm>
            <a:off x="9710738" y="1492250"/>
            <a:ext cx="1570037" cy="714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PE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PAG,97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376F0F6-E5FD-4B78-9691-FBE45F551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713" y="1214438"/>
            <a:ext cx="7261225" cy="177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39EA85C-F453-41DB-A873-AE5DADEEC539}"/>
              </a:ext>
            </a:extLst>
          </p:cNvPr>
          <p:cNvSpPr txBox="1"/>
          <p:nvPr/>
        </p:nvSpPr>
        <p:spPr>
          <a:xfrm>
            <a:off x="1289050" y="-161925"/>
            <a:ext cx="7285038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GRACIAS….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88B89D1-05C8-44F3-915B-2B4182D4F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73" y="2213497"/>
            <a:ext cx="7167885" cy="374872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94212" name="Group 297">
            <a:extLst>
              <a:ext uri="{FF2B5EF4-FFF2-40B4-BE49-F238E27FC236}">
                <a16:creationId xmlns:a16="http://schemas.microsoft.com/office/drawing/2014/main" id="{57C6D97B-957C-43CB-8F54-74B2343FB99D}"/>
              </a:ext>
            </a:extLst>
          </p:cNvPr>
          <p:cNvGrpSpPr>
            <a:grpSpLocks/>
          </p:cNvGrpSpPr>
          <p:nvPr/>
        </p:nvGrpSpPr>
        <p:grpSpPr bwMode="auto">
          <a:xfrm>
            <a:off x="6789738" y="1874838"/>
            <a:ext cx="4865687" cy="3733800"/>
            <a:chOff x="8339138" y="5129213"/>
            <a:chExt cx="798512" cy="612775"/>
          </a:xfrm>
        </p:grpSpPr>
        <p:sp>
          <p:nvSpPr>
            <p:cNvPr id="94214" name="Freeform 1374">
              <a:extLst>
                <a:ext uri="{FF2B5EF4-FFF2-40B4-BE49-F238E27FC236}">
                  <a16:creationId xmlns:a16="http://schemas.microsoft.com/office/drawing/2014/main" id="{FED49220-4B39-4664-8D2F-9CDCDD497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475" y="5503863"/>
              <a:ext cx="0" cy="1587"/>
            </a:xfrm>
            <a:custGeom>
              <a:avLst/>
              <a:gdLst>
                <a:gd name="T0" fmla="*/ 0 h 1"/>
                <a:gd name="T1" fmla="*/ 1587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15" name="Freeform 1375">
              <a:extLst>
                <a:ext uri="{FF2B5EF4-FFF2-40B4-BE49-F238E27FC236}">
                  <a16:creationId xmlns:a16="http://schemas.microsoft.com/office/drawing/2014/main" id="{7A32E170-40D6-4EDF-B4F6-D00DA1106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8" y="5151438"/>
              <a:ext cx="1588" cy="1587"/>
            </a:xfrm>
            <a:custGeom>
              <a:avLst/>
              <a:gdLst>
                <a:gd name="T0" fmla="*/ 0 w 5"/>
                <a:gd name="T1" fmla="*/ 0 h 3"/>
                <a:gd name="T2" fmla="*/ 1588 w 5"/>
                <a:gd name="T3" fmla="*/ 1587 h 3"/>
                <a:gd name="T4" fmla="*/ 0 w 5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2" y="1"/>
                    <a:pt x="4" y="2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16" name="Freeform 1376">
              <a:extLst>
                <a:ext uri="{FF2B5EF4-FFF2-40B4-BE49-F238E27FC236}">
                  <a16:creationId xmlns:a16="http://schemas.microsoft.com/office/drawing/2014/main" id="{DD4182DA-7C67-4E76-926F-5FEE9497F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313" y="539273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17" name="Freeform 1377">
              <a:extLst>
                <a:ext uri="{FF2B5EF4-FFF2-40B4-BE49-F238E27FC236}">
                  <a16:creationId xmlns:a16="http://schemas.microsoft.com/office/drawing/2014/main" id="{6B856B98-203E-44E6-8387-E6085B84A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9025" y="5149850"/>
              <a:ext cx="1588" cy="0"/>
            </a:xfrm>
            <a:custGeom>
              <a:avLst/>
              <a:gdLst>
                <a:gd name="T0" fmla="*/ 0 w 5"/>
                <a:gd name="T1" fmla="*/ 0 h 2"/>
                <a:gd name="T2" fmla="*/ 1588 w 5"/>
                <a:gd name="T3" fmla="*/ 1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1" y="0"/>
                    <a:pt x="3" y="1"/>
                    <a:pt x="5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18" name="Freeform 1378">
              <a:extLst>
                <a:ext uri="{FF2B5EF4-FFF2-40B4-BE49-F238E27FC236}">
                  <a16:creationId xmlns:a16="http://schemas.microsoft.com/office/drawing/2014/main" id="{CD33741C-E31B-457B-821A-7BD98DDBD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38" y="5148263"/>
              <a:ext cx="7938" cy="0"/>
            </a:xfrm>
            <a:custGeom>
              <a:avLst/>
              <a:gdLst>
                <a:gd name="T0" fmla="*/ 7938 w 19"/>
                <a:gd name="T1" fmla="*/ 0 h 1"/>
                <a:gd name="T2" fmla="*/ 0 w 19"/>
                <a:gd name="T3" fmla="*/ 1 h 1"/>
                <a:gd name="T4" fmla="*/ 7938 w 19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1">
                  <a:moveTo>
                    <a:pt x="19" y="0"/>
                  </a:moveTo>
                  <a:cubicBezTo>
                    <a:pt x="12" y="0"/>
                    <a:pt x="6" y="0"/>
                    <a:pt x="0" y="1"/>
                  </a:cubicBezTo>
                  <a:cubicBezTo>
                    <a:pt x="6" y="0"/>
                    <a:pt x="12" y="0"/>
                    <a:pt x="19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19" name="Freeform 1379">
              <a:extLst>
                <a:ext uri="{FF2B5EF4-FFF2-40B4-BE49-F238E27FC236}">
                  <a16:creationId xmlns:a16="http://schemas.microsoft.com/office/drawing/2014/main" id="{C9E47CC5-58D6-40E3-8124-D76E6C578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850" y="5148263"/>
              <a:ext cx="3175" cy="1587"/>
            </a:xfrm>
            <a:custGeom>
              <a:avLst/>
              <a:gdLst>
                <a:gd name="T0" fmla="*/ 0 w 6"/>
                <a:gd name="T1" fmla="*/ 0 h 2"/>
                <a:gd name="T2" fmla="*/ 3175 w 6"/>
                <a:gd name="T3" fmla="*/ 1587 h 2"/>
                <a:gd name="T4" fmla="*/ 0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2" y="1"/>
                    <a:pt x="4" y="1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0" name="Freeform 1380">
              <a:extLst>
                <a:ext uri="{FF2B5EF4-FFF2-40B4-BE49-F238E27FC236}">
                  <a16:creationId xmlns:a16="http://schemas.microsoft.com/office/drawing/2014/main" id="{306BED25-C6EF-491F-9BDB-11BD52655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5502275"/>
              <a:ext cx="0" cy="1587"/>
            </a:xfrm>
            <a:custGeom>
              <a:avLst/>
              <a:gdLst>
                <a:gd name="T0" fmla="*/ 0 w 1"/>
                <a:gd name="T1" fmla="*/ 1587 h 1"/>
                <a:gd name="T2" fmla="*/ 1 w 1"/>
                <a:gd name="T3" fmla="*/ 0 h 1"/>
                <a:gd name="T4" fmla="*/ 0 w 1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1" name="Freeform 1381">
              <a:extLst>
                <a:ext uri="{FF2B5EF4-FFF2-40B4-BE49-F238E27FC236}">
                  <a16:creationId xmlns:a16="http://schemas.microsoft.com/office/drawing/2014/main" id="{64A5DE14-687B-40E6-8D1E-3EFC6A0C8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75" y="5148263"/>
              <a:ext cx="3175" cy="0"/>
            </a:xfrm>
            <a:custGeom>
              <a:avLst/>
              <a:gdLst>
                <a:gd name="T0" fmla="*/ 0 w 6"/>
                <a:gd name="T1" fmla="*/ 0 h 1"/>
                <a:gd name="T2" fmla="*/ 3175 w 6"/>
                <a:gd name="T3" fmla="*/ 1 h 1"/>
                <a:gd name="T4" fmla="*/ 0 w 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2" y="1"/>
                    <a:pt x="4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2" name="Freeform 1382">
              <a:extLst>
                <a:ext uri="{FF2B5EF4-FFF2-40B4-BE49-F238E27FC236}">
                  <a16:creationId xmlns:a16="http://schemas.microsoft.com/office/drawing/2014/main" id="{15B41055-1C6F-41A8-AE6A-F93C1E0A4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0" y="5149850"/>
              <a:ext cx="1588" cy="1587"/>
            </a:xfrm>
            <a:custGeom>
              <a:avLst/>
              <a:gdLst>
                <a:gd name="T0" fmla="*/ 0 w 4"/>
                <a:gd name="T1" fmla="*/ 0 h 1"/>
                <a:gd name="T2" fmla="*/ 1588 w 4"/>
                <a:gd name="T3" fmla="*/ 1587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3" name="Freeform 1383">
              <a:extLst>
                <a:ext uri="{FF2B5EF4-FFF2-40B4-BE49-F238E27FC236}">
                  <a16:creationId xmlns:a16="http://schemas.microsoft.com/office/drawing/2014/main" id="{2E0F55D9-B830-4240-A739-9D3D6AEEF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54991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4" name="Freeform 1384">
              <a:extLst>
                <a:ext uri="{FF2B5EF4-FFF2-40B4-BE49-F238E27FC236}">
                  <a16:creationId xmlns:a16="http://schemas.microsoft.com/office/drawing/2014/main" id="{8DE20277-7BFD-49A5-BA12-A9F6905C7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6663" y="5378450"/>
              <a:ext cx="1588" cy="1587"/>
            </a:xfrm>
            <a:custGeom>
              <a:avLst/>
              <a:gdLst>
                <a:gd name="T0" fmla="*/ 0 w 2"/>
                <a:gd name="T1" fmla="*/ 1587 h 2"/>
                <a:gd name="T2" fmla="*/ 1588 w 2"/>
                <a:gd name="T3" fmla="*/ 0 h 2"/>
                <a:gd name="T4" fmla="*/ 0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5" name="Freeform 1385">
              <a:extLst>
                <a:ext uri="{FF2B5EF4-FFF2-40B4-BE49-F238E27FC236}">
                  <a16:creationId xmlns:a16="http://schemas.microsoft.com/office/drawing/2014/main" id="{6BDA0E8F-9E39-4A17-BD9A-D872C8A20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25" y="5499100"/>
              <a:ext cx="0" cy="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1 w 3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6" name="Freeform 1387">
              <a:extLst>
                <a:ext uri="{FF2B5EF4-FFF2-40B4-BE49-F238E27FC236}">
                  <a16:creationId xmlns:a16="http://schemas.microsoft.com/office/drawing/2014/main" id="{965498C1-D388-4F20-9B31-AEF0EC191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650" y="5500688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7" name="Freeform 1388">
              <a:extLst>
                <a:ext uri="{FF2B5EF4-FFF2-40B4-BE49-F238E27FC236}">
                  <a16:creationId xmlns:a16="http://schemas.microsoft.com/office/drawing/2014/main" id="{2778BEA7-F52E-41BE-85EC-42752689E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488" y="5386388"/>
              <a:ext cx="0" cy="0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8" name="Freeform 1389">
              <a:extLst>
                <a:ext uri="{FF2B5EF4-FFF2-40B4-BE49-F238E27FC236}">
                  <a16:creationId xmlns:a16="http://schemas.microsoft.com/office/drawing/2014/main" id="{63460D79-1252-4979-A40B-ED1137E22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9988" y="5316538"/>
              <a:ext cx="242888" cy="168275"/>
            </a:xfrm>
            <a:custGeom>
              <a:avLst/>
              <a:gdLst>
                <a:gd name="T0" fmla="*/ 9207 w 554"/>
                <a:gd name="T1" fmla="*/ 99654 h 385"/>
                <a:gd name="T2" fmla="*/ 31567 w 554"/>
                <a:gd name="T3" fmla="*/ 98343 h 385"/>
                <a:gd name="T4" fmla="*/ 40774 w 554"/>
                <a:gd name="T5" fmla="*/ 87416 h 385"/>
                <a:gd name="T6" fmla="*/ 66202 w 554"/>
                <a:gd name="T7" fmla="*/ 41959 h 385"/>
                <a:gd name="T8" fmla="*/ 94700 w 554"/>
                <a:gd name="T9" fmla="*/ 28847 h 385"/>
                <a:gd name="T10" fmla="*/ 130651 w 554"/>
                <a:gd name="T11" fmla="*/ 40648 h 385"/>
                <a:gd name="T12" fmla="*/ 187646 w 554"/>
                <a:gd name="T13" fmla="*/ 64250 h 385"/>
                <a:gd name="T14" fmla="*/ 188962 w 554"/>
                <a:gd name="T15" fmla="*/ 106210 h 385"/>
                <a:gd name="T16" fmla="*/ 174055 w 554"/>
                <a:gd name="T17" fmla="*/ 112766 h 385"/>
                <a:gd name="T18" fmla="*/ 126705 w 554"/>
                <a:gd name="T19" fmla="*/ 131123 h 385"/>
                <a:gd name="T20" fmla="*/ 108291 w 554"/>
                <a:gd name="T21" fmla="*/ 149918 h 385"/>
                <a:gd name="T22" fmla="*/ 124075 w 554"/>
                <a:gd name="T23" fmla="*/ 166090 h 385"/>
                <a:gd name="T24" fmla="*/ 212198 w 554"/>
                <a:gd name="T25" fmla="*/ 138991 h 385"/>
                <a:gd name="T26" fmla="*/ 238942 w 554"/>
                <a:gd name="T27" fmla="*/ 90475 h 385"/>
                <a:gd name="T28" fmla="*/ 218336 w 554"/>
                <a:gd name="T29" fmla="*/ 47204 h 385"/>
                <a:gd name="T30" fmla="*/ 205183 w 554"/>
                <a:gd name="T31" fmla="*/ 41085 h 385"/>
                <a:gd name="T32" fmla="*/ 115306 w 554"/>
                <a:gd name="T33" fmla="*/ 13986 h 385"/>
                <a:gd name="T34" fmla="*/ 96454 w 554"/>
                <a:gd name="T35" fmla="*/ 1748 h 385"/>
                <a:gd name="T36" fmla="*/ 42966 w 554"/>
                <a:gd name="T37" fmla="*/ 6556 h 385"/>
                <a:gd name="T38" fmla="*/ 17537 w 554"/>
                <a:gd name="T39" fmla="*/ 24476 h 385"/>
                <a:gd name="T40" fmla="*/ 877 w 554"/>
                <a:gd name="T41" fmla="*/ 83045 h 385"/>
                <a:gd name="T42" fmla="*/ 9207 w 554"/>
                <a:gd name="T43" fmla="*/ 99654 h 3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4" h="385">
                  <a:moveTo>
                    <a:pt x="21" y="228"/>
                  </a:moveTo>
                  <a:cubicBezTo>
                    <a:pt x="39" y="237"/>
                    <a:pt x="56" y="237"/>
                    <a:pt x="72" y="225"/>
                  </a:cubicBezTo>
                  <a:cubicBezTo>
                    <a:pt x="80" y="219"/>
                    <a:pt x="88" y="210"/>
                    <a:pt x="93" y="200"/>
                  </a:cubicBezTo>
                  <a:cubicBezTo>
                    <a:pt x="114" y="166"/>
                    <a:pt x="135" y="132"/>
                    <a:pt x="151" y="96"/>
                  </a:cubicBezTo>
                  <a:cubicBezTo>
                    <a:pt x="168" y="59"/>
                    <a:pt x="175" y="55"/>
                    <a:pt x="216" y="66"/>
                  </a:cubicBezTo>
                  <a:cubicBezTo>
                    <a:pt x="244" y="74"/>
                    <a:pt x="271" y="83"/>
                    <a:pt x="298" y="93"/>
                  </a:cubicBezTo>
                  <a:cubicBezTo>
                    <a:pt x="342" y="109"/>
                    <a:pt x="388" y="122"/>
                    <a:pt x="428" y="147"/>
                  </a:cubicBezTo>
                  <a:cubicBezTo>
                    <a:pt x="481" y="180"/>
                    <a:pt x="480" y="211"/>
                    <a:pt x="431" y="243"/>
                  </a:cubicBezTo>
                  <a:cubicBezTo>
                    <a:pt x="420" y="249"/>
                    <a:pt x="408" y="253"/>
                    <a:pt x="397" y="258"/>
                  </a:cubicBezTo>
                  <a:cubicBezTo>
                    <a:pt x="361" y="272"/>
                    <a:pt x="325" y="286"/>
                    <a:pt x="289" y="300"/>
                  </a:cubicBezTo>
                  <a:cubicBezTo>
                    <a:pt x="267" y="309"/>
                    <a:pt x="250" y="318"/>
                    <a:pt x="247" y="343"/>
                  </a:cubicBezTo>
                  <a:cubicBezTo>
                    <a:pt x="244" y="369"/>
                    <a:pt x="257" y="385"/>
                    <a:pt x="283" y="380"/>
                  </a:cubicBezTo>
                  <a:cubicBezTo>
                    <a:pt x="353" y="368"/>
                    <a:pt x="420" y="349"/>
                    <a:pt x="484" y="318"/>
                  </a:cubicBezTo>
                  <a:cubicBezTo>
                    <a:pt x="527" y="296"/>
                    <a:pt x="554" y="255"/>
                    <a:pt x="545" y="207"/>
                  </a:cubicBezTo>
                  <a:cubicBezTo>
                    <a:pt x="538" y="168"/>
                    <a:pt x="519" y="140"/>
                    <a:pt x="498" y="108"/>
                  </a:cubicBezTo>
                  <a:cubicBezTo>
                    <a:pt x="493" y="99"/>
                    <a:pt x="479" y="88"/>
                    <a:pt x="468" y="94"/>
                  </a:cubicBezTo>
                  <a:cubicBezTo>
                    <a:pt x="370" y="115"/>
                    <a:pt x="284" y="68"/>
                    <a:pt x="263" y="32"/>
                  </a:cubicBezTo>
                  <a:cubicBezTo>
                    <a:pt x="251" y="11"/>
                    <a:pt x="237" y="0"/>
                    <a:pt x="220" y="4"/>
                  </a:cubicBezTo>
                  <a:cubicBezTo>
                    <a:pt x="175" y="8"/>
                    <a:pt x="136" y="11"/>
                    <a:pt x="98" y="15"/>
                  </a:cubicBezTo>
                  <a:cubicBezTo>
                    <a:pt x="71" y="18"/>
                    <a:pt x="51" y="31"/>
                    <a:pt x="40" y="56"/>
                  </a:cubicBezTo>
                  <a:cubicBezTo>
                    <a:pt x="20" y="99"/>
                    <a:pt x="9" y="144"/>
                    <a:pt x="2" y="190"/>
                  </a:cubicBezTo>
                  <a:cubicBezTo>
                    <a:pt x="0" y="206"/>
                    <a:pt x="5" y="220"/>
                    <a:pt x="21" y="2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29" name="Freeform 1390">
              <a:extLst>
                <a:ext uri="{FF2B5EF4-FFF2-40B4-BE49-F238E27FC236}">
                  <a16:creationId xmlns:a16="http://schemas.microsoft.com/office/drawing/2014/main" id="{A1986C55-8442-439F-A0AB-F96D67184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4738" y="5148263"/>
              <a:ext cx="103188" cy="209550"/>
            </a:xfrm>
            <a:custGeom>
              <a:avLst/>
              <a:gdLst>
                <a:gd name="T0" fmla="*/ 60776 w 236"/>
                <a:gd name="T1" fmla="*/ 146991 h 479"/>
                <a:gd name="T2" fmla="*/ 62962 w 236"/>
                <a:gd name="T3" fmla="*/ 153553 h 479"/>
                <a:gd name="T4" fmla="*/ 65586 w 236"/>
                <a:gd name="T5" fmla="*/ 159678 h 479"/>
                <a:gd name="T6" fmla="*/ 68646 w 236"/>
                <a:gd name="T7" fmla="*/ 165803 h 479"/>
                <a:gd name="T8" fmla="*/ 82201 w 236"/>
                <a:gd name="T9" fmla="*/ 190301 h 479"/>
                <a:gd name="T10" fmla="*/ 95318 w 236"/>
                <a:gd name="T11" fmla="*/ 209550 h 479"/>
                <a:gd name="T12" fmla="*/ 97941 w 236"/>
                <a:gd name="T13" fmla="*/ 202113 h 479"/>
                <a:gd name="T14" fmla="*/ 98816 w 236"/>
                <a:gd name="T15" fmla="*/ 161428 h 479"/>
                <a:gd name="T16" fmla="*/ 38914 w 236"/>
                <a:gd name="T17" fmla="*/ 30186 h 479"/>
                <a:gd name="T18" fmla="*/ 20987 w 236"/>
                <a:gd name="T19" fmla="*/ 4812 h 479"/>
                <a:gd name="T20" fmla="*/ 18801 w 236"/>
                <a:gd name="T21" fmla="*/ 3500 h 479"/>
                <a:gd name="T22" fmla="*/ 18364 w 236"/>
                <a:gd name="T23" fmla="*/ 3062 h 479"/>
                <a:gd name="T24" fmla="*/ 16615 w 236"/>
                <a:gd name="T25" fmla="*/ 2625 h 479"/>
                <a:gd name="T26" fmla="*/ 16178 w 236"/>
                <a:gd name="T27" fmla="*/ 2187 h 479"/>
                <a:gd name="T28" fmla="*/ 13992 w 236"/>
                <a:gd name="T29" fmla="*/ 1312 h 479"/>
                <a:gd name="T30" fmla="*/ 13554 w 236"/>
                <a:gd name="T31" fmla="*/ 1312 h 479"/>
                <a:gd name="T32" fmla="*/ 10931 w 236"/>
                <a:gd name="T33" fmla="*/ 437 h 479"/>
                <a:gd name="T34" fmla="*/ 10931 w 236"/>
                <a:gd name="T35" fmla="*/ 437 h 479"/>
                <a:gd name="T36" fmla="*/ 8308 w 236"/>
                <a:gd name="T37" fmla="*/ 0 h 479"/>
                <a:gd name="T38" fmla="*/ 8308 w 236"/>
                <a:gd name="T39" fmla="*/ 0 h 479"/>
                <a:gd name="T40" fmla="*/ 0 w 236"/>
                <a:gd name="T41" fmla="*/ 437 h 479"/>
                <a:gd name="T42" fmla="*/ 0 w 236"/>
                <a:gd name="T43" fmla="*/ 437 h 479"/>
                <a:gd name="T44" fmla="*/ 15303 w 236"/>
                <a:gd name="T45" fmla="*/ 24499 h 479"/>
                <a:gd name="T46" fmla="*/ 60776 w 236"/>
                <a:gd name="T47" fmla="*/ 146991 h 47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36" h="479">
                  <a:moveTo>
                    <a:pt x="139" y="336"/>
                  </a:moveTo>
                  <a:cubicBezTo>
                    <a:pt x="140" y="341"/>
                    <a:pt x="142" y="346"/>
                    <a:pt x="144" y="351"/>
                  </a:cubicBezTo>
                  <a:cubicBezTo>
                    <a:pt x="146" y="353"/>
                    <a:pt x="149" y="363"/>
                    <a:pt x="150" y="365"/>
                  </a:cubicBezTo>
                  <a:cubicBezTo>
                    <a:pt x="152" y="370"/>
                    <a:pt x="155" y="375"/>
                    <a:pt x="157" y="379"/>
                  </a:cubicBezTo>
                  <a:cubicBezTo>
                    <a:pt x="166" y="398"/>
                    <a:pt x="177" y="417"/>
                    <a:pt x="188" y="435"/>
                  </a:cubicBezTo>
                  <a:cubicBezTo>
                    <a:pt x="198" y="450"/>
                    <a:pt x="208" y="465"/>
                    <a:pt x="218" y="479"/>
                  </a:cubicBezTo>
                  <a:cubicBezTo>
                    <a:pt x="220" y="473"/>
                    <a:pt x="222" y="468"/>
                    <a:pt x="224" y="462"/>
                  </a:cubicBezTo>
                  <a:cubicBezTo>
                    <a:pt x="233" y="431"/>
                    <a:pt x="236" y="404"/>
                    <a:pt x="226" y="369"/>
                  </a:cubicBezTo>
                  <a:cubicBezTo>
                    <a:pt x="193" y="263"/>
                    <a:pt x="141" y="166"/>
                    <a:pt x="89" y="69"/>
                  </a:cubicBezTo>
                  <a:cubicBezTo>
                    <a:pt x="77" y="47"/>
                    <a:pt x="68" y="27"/>
                    <a:pt x="48" y="11"/>
                  </a:cubicBezTo>
                  <a:cubicBezTo>
                    <a:pt x="47" y="10"/>
                    <a:pt x="45" y="9"/>
                    <a:pt x="43" y="8"/>
                  </a:cubicBezTo>
                  <a:cubicBezTo>
                    <a:pt x="43" y="8"/>
                    <a:pt x="42" y="8"/>
                    <a:pt x="42" y="7"/>
                  </a:cubicBezTo>
                  <a:cubicBezTo>
                    <a:pt x="41" y="7"/>
                    <a:pt x="39" y="6"/>
                    <a:pt x="38" y="6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5" y="4"/>
                    <a:pt x="33" y="3"/>
                    <a:pt x="32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2"/>
                    <a:pt x="27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1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6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3" y="19"/>
                    <a:pt x="24" y="37"/>
                    <a:pt x="35" y="56"/>
                  </a:cubicBezTo>
                  <a:cubicBezTo>
                    <a:pt x="84" y="145"/>
                    <a:pt x="104" y="242"/>
                    <a:pt x="139" y="336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0" name="Freeform 1391">
              <a:extLst>
                <a:ext uri="{FF2B5EF4-FFF2-40B4-BE49-F238E27FC236}">
                  <a16:creationId xmlns:a16="http://schemas.microsoft.com/office/drawing/2014/main" id="{CDA4DDB7-AD07-41DB-A734-C4EBD6F27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5" y="5541963"/>
              <a:ext cx="457200" cy="184150"/>
            </a:xfrm>
            <a:custGeom>
              <a:avLst/>
              <a:gdLst>
                <a:gd name="T0" fmla="*/ 369614 w 1044"/>
                <a:gd name="T1" fmla="*/ 57437 h 420"/>
                <a:gd name="T2" fmla="*/ 296041 w 1044"/>
                <a:gd name="T3" fmla="*/ 62699 h 420"/>
                <a:gd name="T4" fmla="*/ 239986 w 1044"/>
                <a:gd name="T5" fmla="*/ 45599 h 420"/>
                <a:gd name="T6" fmla="*/ 223345 w 1044"/>
                <a:gd name="T7" fmla="*/ 45161 h 420"/>
                <a:gd name="T8" fmla="*/ 210645 w 1044"/>
                <a:gd name="T9" fmla="*/ 48668 h 420"/>
                <a:gd name="T10" fmla="*/ 203200 w 1044"/>
                <a:gd name="T11" fmla="*/ 51299 h 420"/>
                <a:gd name="T12" fmla="*/ 202324 w 1044"/>
                <a:gd name="T13" fmla="*/ 51737 h 420"/>
                <a:gd name="T14" fmla="*/ 167728 w 1044"/>
                <a:gd name="T15" fmla="*/ 71468 h 420"/>
                <a:gd name="T16" fmla="*/ 109921 w 1044"/>
                <a:gd name="T17" fmla="*/ 100844 h 420"/>
                <a:gd name="T18" fmla="*/ 35910 w 1044"/>
                <a:gd name="T19" fmla="*/ 95144 h 420"/>
                <a:gd name="T20" fmla="*/ 15328 w 1044"/>
                <a:gd name="T21" fmla="*/ 75414 h 420"/>
                <a:gd name="T22" fmla="*/ 15328 w 1044"/>
                <a:gd name="T23" fmla="*/ 75414 h 420"/>
                <a:gd name="T24" fmla="*/ 10948 w 1044"/>
                <a:gd name="T25" fmla="*/ 97336 h 420"/>
                <a:gd name="T26" fmla="*/ 0 w 1044"/>
                <a:gd name="T27" fmla="*/ 154774 h 420"/>
                <a:gd name="T28" fmla="*/ 21021 w 1044"/>
                <a:gd name="T29" fmla="*/ 174504 h 420"/>
                <a:gd name="T30" fmla="*/ 51676 w 1044"/>
                <a:gd name="T31" fmla="*/ 164858 h 420"/>
                <a:gd name="T32" fmla="*/ 210207 w 1044"/>
                <a:gd name="T33" fmla="*/ 78921 h 420"/>
                <a:gd name="T34" fmla="*/ 289472 w 1044"/>
                <a:gd name="T35" fmla="*/ 94267 h 420"/>
                <a:gd name="T36" fmla="*/ 436179 w 1044"/>
                <a:gd name="T37" fmla="*/ 179765 h 420"/>
                <a:gd name="T38" fmla="*/ 457200 w 1044"/>
                <a:gd name="T39" fmla="*/ 165297 h 420"/>
                <a:gd name="T40" fmla="*/ 451507 w 1044"/>
                <a:gd name="T41" fmla="*/ 138551 h 420"/>
                <a:gd name="T42" fmla="*/ 408152 w 1044"/>
                <a:gd name="T43" fmla="*/ 0 h 420"/>
                <a:gd name="T44" fmla="*/ 408152 w 1044"/>
                <a:gd name="T45" fmla="*/ 0 h 420"/>
                <a:gd name="T46" fmla="*/ 369614 w 1044"/>
                <a:gd name="T47" fmla="*/ 57437 h 4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44" h="420">
                  <a:moveTo>
                    <a:pt x="844" y="131"/>
                  </a:moveTo>
                  <a:cubicBezTo>
                    <a:pt x="794" y="163"/>
                    <a:pt x="730" y="158"/>
                    <a:pt x="676" y="143"/>
                  </a:cubicBezTo>
                  <a:cubicBezTo>
                    <a:pt x="633" y="130"/>
                    <a:pt x="592" y="112"/>
                    <a:pt x="548" y="104"/>
                  </a:cubicBezTo>
                  <a:cubicBezTo>
                    <a:pt x="535" y="103"/>
                    <a:pt x="523" y="103"/>
                    <a:pt x="510" y="103"/>
                  </a:cubicBezTo>
                  <a:cubicBezTo>
                    <a:pt x="500" y="105"/>
                    <a:pt x="491" y="108"/>
                    <a:pt x="481" y="111"/>
                  </a:cubicBezTo>
                  <a:cubicBezTo>
                    <a:pt x="476" y="113"/>
                    <a:pt x="470" y="115"/>
                    <a:pt x="464" y="117"/>
                  </a:cubicBezTo>
                  <a:cubicBezTo>
                    <a:pt x="463" y="117"/>
                    <a:pt x="462" y="118"/>
                    <a:pt x="462" y="118"/>
                  </a:cubicBezTo>
                  <a:cubicBezTo>
                    <a:pt x="434" y="131"/>
                    <a:pt x="408" y="147"/>
                    <a:pt x="383" y="163"/>
                  </a:cubicBezTo>
                  <a:cubicBezTo>
                    <a:pt x="341" y="189"/>
                    <a:pt x="298" y="213"/>
                    <a:pt x="251" y="230"/>
                  </a:cubicBezTo>
                  <a:cubicBezTo>
                    <a:pt x="197" y="248"/>
                    <a:pt x="131" y="250"/>
                    <a:pt x="82" y="217"/>
                  </a:cubicBezTo>
                  <a:cubicBezTo>
                    <a:pt x="63" y="205"/>
                    <a:pt x="47" y="189"/>
                    <a:pt x="35" y="172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2" y="189"/>
                    <a:pt x="29" y="206"/>
                    <a:pt x="25" y="222"/>
                  </a:cubicBezTo>
                  <a:cubicBezTo>
                    <a:pt x="17" y="267"/>
                    <a:pt x="4" y="311"/>
                    <a:pt x="0" y="353"/>
                  </a:cubicBezTo>
                  <a:cubicBezTo>
                    <a:pt x="0" y="393"/>
                    <a:pt x="11" y="403"/>
                    <a:pt x="48" y="398"/>
                  </a:cubicBezTo>
                  <a:cubicBezTo>
                    <a:pt x="73" y="394"/>
                    <a:pt x="96" y="388"/>
                    <a:pt x="118" y="376"/>
                  </a:cubicBezTo>
                  <a:cubicBezTo>
                    <a:pt x="161" y="353"/>
                    <a:pt x="408" y="223"/>
                    <a:pt x="480" y="180"/>
                  </a:cubicBezTo>
                  <a:cubicBezTo>
                    <a:pt x="548" y="152"/>
                    <a:pt x="619" y="192"/>
                    <a:pt x="661" y="215"/>
                  </a:cubicBezTo>
                  <a:cubicBezTo>
                    <a:pt x="761" y="271"/>
                    <a:pt x="981" y="406"/>
                    <a:pt x="996" y="410"/>
                  </a:cubicBezTo>
                  <a:cubicBezTo>
                    <a:pt x="1025" y="420"/>
                    <a:pt x="1044" y="407"/>
                    <a:pt x="1044" y="377"/>
                  </a:cubicBezTo>
                  <a:cubicBezTo>
                    <a:pt x="1044" y="356"/>
                    <a:pt x="1038" y="336"/>
                    <a:pt x="1031" y="316"/>
                  </a:cubicBezTo>
                  <a:cubicBezTo>
                    <a:pt x="996" y="212"/>
                    <a:pt x="958" y="107"/>
                    <a:pt x="932" y="0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920" y="52"/>
                    <a:pt x="892" y="100"/>
                    <a:pt x="844" y="131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1" name="Freeform 1392">
              <a:extLst>
                <a:ext uri="{FF2B5EF4-FFF2-40B4-BE49-F238E27FC236}">
                  <a16:creationId xmlns:a16="http://schemas.microsoft.com/office/drawing/2014/main" id="{9A506A19-E9D2-41F7-A509-0462B5454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5550" y="5353050"/>
              <a:ext cx="136525" cy="152400"/>
            </a:xfrm>
            <a:custGeom>
              <a:avLst/>
              <a:gdLst>
                <a:gd name="T0" fmla="*/ 33694 w 312"/>
                <a:gd name="T1" fmla="*/ 152400 h 348"/>
                <a:gd name="T2" fmla="*/ 33694 w 312"/>
                <a:gd name="T3" fmla="*/ 152400 h 348"/>
                <a:gd name="T4" fmla="*/ 34569 w 312"/>
                <a:gd name="T5" fmla="*/ 151524 h 348"/>
                <a:gd name="T6" fmla="*/ 35006 w 312"/>
                <a:gd name="T7" fmla="*/ 151086 h 348"/>
                <a:gd name="T8" fmla="*/ 36319 w 312"/>
                <a:gd name="T9" fmla="*/ 149772 h 348"/>
                <a:gd name="T10" fmla="*/ 36757 w 312"/>
                <a:gd name="T11" fmla="*/ 149334 h 348"/>
                <a:gd name="T12" fmla="*/ 37632 w 312"/>
                <a:gd name="T13" fmla="*/ 148459 h 348"/>
                <a:gd name="T14" fmla="*/ 38507 w 312"/>
                <a:gd name="T15" fmla="*/ 147583 h 348"/>
                <a:gd name="T16" fmla="*/ 38945 w 312"/>
                <a:gd name="T17" fmla="*/ 147145 h 348"/>
                <a:gd name="T18" fmla="*/ 39820 w 312"/>
                <a:gd name="T19" fmla="*/ 146269 h 348"/>
                <a:gd name="T20" fmla="*/ 40257 w 312"/>
                <a:gd name="T21" fmla="*/ 146269 h 348"/>
                <a:gd name="T22" fmla="*/ 41570 w 312"/>
                <a:gd name="T23" fmla="*/ 145393 h 348"/>
                <a:gd name="T24" fmla="*/ 43758 w 312"/>
                <a:gd name="T25" fmla="*/ 128314 h 348"/>
                <a:gd name="T26" fmla="*/ 60386 w 312"/>
                <a:gd name="T27" fmla="*/ 85834 h 348"/>
                <a:gd name="T28" fmla="*/ 78764 w 312"/>
                <a:gd name="T29" fmla="*/ 77952 h 348"/>
                <a:gd name="T30" fmla="*/ 124710 w 312"/>
                <a:gd name="T31" fmla="*/ 61748 h 348"/>
                <a:gd name="T32" fmla="*/ 136087 w 312"/>
                <a:gd name="T33" fmla="*/ 49048 h 348"/>
                <a:gd name="T34" fmla="*/ 124710 w 312"/>
                <a:gd name="T35" fmla="*/ 38976 h 348"/>
                <a:gd name="T36" fmla="*/ 42445 w 312"/>
                <a:gd name="T37" fmla="*/ 5693 h 348"/>
                <a:gd name="T38" fmla="*/ 14878 w 312"/>
                <a:gd name="T39" fmla="*/ 19269 h 348"/>
                <a:gd name="T40" fmla="*/ 11815 w 312"/>
                <a:gd name="T41" fmla="*/ 26276 h 348"/>
                <a:gd name="T42" fmla="*/ 10940 w 312"/>
                <a:gd name="T43" fmla="*/ 27152 h 348"/>
                <a:gd name="T44" fmla="*/ 8314 w 312"/>
                <a:gd name="T45" fmla="*/ 32845 h 348"/>
                <a:gd name="T46" fmla="*/ 7876 w 312"/>
                <a:gd name="T47" fmla="*/ 33721 h 348"/>
                <a:gd name="T48" fmla="*/ 4376 w 312"/>
                <a:gd name="T49" fmla="*/ 39852 h 348"/>
                <a:gd name="T50" fmla="*/ 3938 w 312"/>
                <a:gd name="T51" fmla="*/ 39852 h 348"/>
                <a:gd name="T52" fmla="*/ 0 w 312"/>
                <a:gd name="T53" fmla="*/ 46421 h 348"/>
                <a:gd name="T54" fmla="*/ 23192 w 312"/>
                <a:gd name="T55" fmla="*/ 93717 h 348"/>
                <a:gd name="T56" fmla="*/ 33694 w 312"/>
                <a:gd name="T57" fmla="*/ 152400 h 3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2" h="348">
                  <a:moveTo>
                    <a:pt x="77" y="348"/>
                  </a:moveTo>
                  <a:cubicBezTo>
                    <a:pt x="77" y="348"/>
                    <a:pt x="77" y="348"/>
                    <a:pt x="77" y="348"/>
                  </a:cubicBezTo>
                  <a:cubicBezTo>
                    <a:pt x="78" y="348"/>
                    <a:pt x="79" y="347"/>
                    <a:pt x="79" y="346"/>
                  </a:cubicBezTo>
                  <a:cubicBezTo>
                    <a:pt x="80" y="345"/>
                    <a:pt x="80" y="345"/>
                    <a:pt x="80" y="345"/>
                  </a:cubicBezTo>
                  <a:cubicBezTo>
                    <a:pt x="81" y="344"/>
                    <a:pt x="82" y="343"/>
                    <a:pt x="83" y="342"/>
                  </a:cubicBezTo>
                  <a:cubicBezTo>
                    <a:pt x="83" y="341"/>
                    <a:pt x="84" y="341"/>
                    <a:pt x="84" y="341"/>
                  </a:cubicBezTo>
                  <a:cubicBezTo>
                    <a:pt x="85" y="340"/>
                    <a:pt x="85" y="340"/>
                    <a:pt x="86" y="339"/>
                  </a:cubicBezTo>
                  <a:cubicBezTo>
                    <a:pt x="86" y="339"/>
                    <a:pt x="87" y="338"/>
                    <a:pt x="88" y="337"/>
                  </a:cubicBezTo>
                  <a:cubicBezTo>
                    <a:pt x="88" y="337"/>
                    <a:pt x="88" y="337"/>
                    <a:pt x="89" y="336"/>
                  </a:cubicBezTo>
                  <a:cubicBezTo>
                    <a:pt x="90" y="336"/>
                    <a:pt x="90" y="335"/>
                    <a:pt x="91" y="334"/>
                  </a:cubicBezTo>
                  <a:cubicBezTo>
                    <a:pt x="92" y="334"/>
                    <a:pt x="92" y="334"/>
                    <a:pt x="92" y="334"/>
                  </a:cubicBezTo>
                  <a:cubicBezTo>
                    <a:pt x="93" y="333"/>
                    <a:pt x="94" y="332"/>
                    <a:pt x="95" y="332"/>
                  </a:cubicBezTo>
                  <a:cubicBezTo>
                    <a:pt x="106" y="325"/>
                    <a:pt x="111" y="320"/>
                    <a:pt x="100" y="293"/>
                  </a:cubicBezTo>
                  <a:cubicBezTo>
                    <a:pt x="84" y="253"/>
                    <a:pt x="101" y="219"/>
                    <a:pt x="138" y="196"/>
                  </a:cubicBezTo>
                  <a:cubicBezTo>
                    <a:pt x="151" y="187"/>
                    <a:pt x="166" y="183"/>
                    <a:pt x="180" y="178"/>
                  </a:cubicBezTo>
                  <a:cubicBezTo>
                    <a:pt x="215" y="166"/>
                    <a:pt x="250" y="154"/>
                    <a:pt x="285" y="141"/>
                  </a:cubicBezTo>
                  <a:cubicBezTo>
                    <a:pt x="297" y="136"/>
                    <a:pt x="312" y="129"/>
                    <a:pt x="311" y="112"/>
                  </a:cubicBezTo>
                  <a:cubicBezTo>
                    <a:pt x="311" y="98"/>
                    <a:pt x="296" y="95"/>
                    <a:pt x="285" y="89"/>
                  </a:cubicBezTo>
                  <a:cubicBezTo>
                    <a:pt x="226" y="55"/>
                    <a:pt x="160" y="37"/>
                    <a:pt x="97" y="13"/>
                  </a:cubicBezTo>
                  <a:cubicBezTo>
                    <a:pt x="63" y="0"/>
                    <a:pt x="50" y="8"/>
                    <a:pt x="34" y="44"/>
                  </a:cubicBezTo>
                  <a:cubicBezTo>
                    <a:pt x="32" y="49"/>
                    <a:pt x="29" y="54"/>
                    <a:pt x="27" y="60"/>
                  </a:cubicBezTo>
                  <a:cubicBezTo>
                    <a:pt x="26" y="60"/>
                    <a:pt x="26" y="61"/>
                    <a:pt x="25" y="62"/>
                  </a:cubicBezTo>
                  <a:cubicBezTo>
                    <a:pt x="23" y="67"/>
                    <a:pt x="21" y="71"/>
                    <a:pt x="19" y="75"/>
                  </a:cubicBezTo>
                  <a:cubicBezTo>
                    <a:pt x="18" y="76"/>
                    <a:pt x="18" y="76"/>
                    <a:pt x="18" y="77"/>
                  </a:cubicBezTo>
                  <a:cubicBezTo>
                    <a:pt x="15" y="82"/>
                    <a:pt x="12" y="86"/>
                    <a:pt x="10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6" y="96"/>
                    <a:pt x="3" y="101"/>
                    <a:pt x="0" y="106"/>
                  </a:cubicBezTo>
                  <a:cubicBezTo>
                    <a:pt x="22" y="139"/>
                    <a:pt x="39" y="176"/>
                    <a:pt x="53" y="214"/>
                  </a:cubicBezTo>
                  <a:cubicBezTo>
                    <a:pt x="67" y="255"/>
                    <a:pt x="76" y="302"/>
                    <a:pt x="77" y="348"/>
                  </a:cubicBezTo>
                  <a:close/>
                </a:path>
              </a:pathLst>
            </a:custGeom>
            <a:solidFill>
              <a:srgbClr val="E5A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2" name="Freeform 1393">
              <a:extLst>
                <a:ext uri="{FF2B5EF4-FFF2-40B4-BE49-F238E27FC236}">
                  <a16:creationId xmlns:a16="http://schemas.microsoft.com/office/drawing/2014/main" id="{6DBFD442-A780-4A51-B8A0-FE1D6EA13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5238" y="5472113"/>
              <a:ext cx="133350" cy="249237"/>
            </a:xfrm>
            <a:custGeom>
              <a:avLst/>
              <a:gdLst>
                <a:gd name="T0" fmla="*/ 93258 w 306"/>
                <a:gd name="T1" fmla="*/ 3963 h 566"/>
                <a:gd name="T2" fmla="*/ 34427 w 306"/>
                <a:gd name="T3" fmla="*/ 20696 h 566"/>
                <a:gd name="T4" fmla="*/ 3486 w 306"/>
                <a:gd name="T5" fmla="*/ 41393 h 566"/>
                <a:gd name="T6" fmla="*/ 872 w 306"/>
                <a:gd name="T7" fmla="*/ 56365 h 566"/>
                <a:gd name="T8" fmla="*/ 15252 w 306"/>
                <a:gd name="T9" fmla="*/ 102601 h 566"/>
                <a:gd name="T10" fmla="*/ 32684 w 306"/>
                <a:gd name="T11" fmla="*/ 82785 h 566"/>
                <a:gd name="T12" fmla="*/ 72340 w 306"/>
                <a:gd name="T13" fmla="*/ 87189 h 566"/>
                <a:gd name="T14" fmla="*/ 79313 w 306"/>
                <a:gd name="T15" fmla="*/ 107885 h 566"/>
                <a:gd name="T16" fmla="*/ 95437 w 306"/>
                <a:gd name="T17" fmla="*/ 236027 h 566"/>
                <a:gd name="T18" fmla="*/ 108946 w 306"/>
                <a:gd name="T19" fmla="*/ 248356 h 566"/>
                <a:gd name="T20" fmla="*/ 129864 w 306"/>
                <a:gd name="T21" fmla="*/ 198157 h 566"/>
                <a:gd name="T22" fmla="*/ 111125 w 306"/>
                <a:gd name="T23" fmla="*/ 11889 h 566"/>
                <a:gd name="T24" fmla="*/ 93258 w 306"/>
                <a:gd name="T25" fmla="*/ 3963 h 5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6" h="566">
                  <a:moveTo>
                    <a:pt x="214" y="9"/>
                  </a:moveTo>
                  <a:cubicBezTo>
                    <a:pt x="170" y="26"/>
                    <a:pt x="127" y="41"/>
                    <a:pt x="79" y="47"/>
                  </a:cubicBezTo>
                  <a:cubicBezTo>
                    <a:pt x="48" y="52"/>
                    <a:pt x="28" y="72"/>
                    <a:pt x="8" y="94"/>
                  </a:cubicBezTo>
                  <a:cubicBezTo>
                    <a:pt x="1" y="102"/>
                    <a:pt x="0" y="118"/>
                    <a:pt x="2" y="128"/>
                  </a:cubicBezTo>
                  <a:cubicBezTo>
                    <a:pt x="9" y="163"/>
                    <a:pt x="17" y="197"/>
                    <a:pt x="35" y="233"/>
                  </a:cubicBezTo>
                  <a:cubicBezTo>
                    <a:pt x="50" y="216"/>
                    <a:pt x="62" y="201"/>
                    <a:pt x="75" y="188"/>
                  </a:cubicBezTo>
                  <a:cubicBezTo>
                    <a:pt x="104" y="158"/>
                    <a:pt x="143" y="163"/>
                    <a:pt x="166" y="198"/>
                  </a:cubicBezTo>
                  <a:cubicBezTo>
                    <a:pt x="176" y="212"/>
                    <a:pt x="179" y="228"/>
                    <a:pt x="182" y="245"/>
                  </a:cubicBezTo>
                  <a:cubicBezTo>
                    <a:pt x="197" y="316"/>
                    <a:pt x="217" y="511"/>
                    <a:pt x="219" y="536"/>
                  </a:cubicBezTo>
                  <a:cubicBezTo>
                    <a:pt x="221" y="555"/>
                    <a:pt x="232" y="566"/>
                    <a:pt x="250" y="564"/>
                  </a:cubicBezTo>
                  <a:cubicBezTo>
                    <a:pt x="306" y="559"/>
                    <a:pt x="298" y="476"/>
                    <a:pt x="298" y="450"/>
                  </a:cubicBezTo>
                  <a:cubicBezTo>
                    <a:pt x="299" y="349"/>
                    <a:pt x="287" y="108"/>
                    <a:pt x="255" y="27"/>
                  </a:cubicBezTo>
                  <a:cubicBezTo>
                    <a:pt x="243" y="1"/>
                    <a:pt x="241" y="0"/>
                    <a:pt x="2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3" name="Freeform 1394">
              <a:extLst>
                <a:ext uri="{FF2B5EF4-FFF2-40B4-BE49-F238E27FC236}">
                  <a16:creationId xmlns:a16="http://schemas.microsoft.com/office/drawing/2014/main" id="{D07E1DE8-A60C-4FD4-B987-BB721EDBE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2700" y="5227638"/>
              <a:ext cx="133350" cy="125412"/>
            </a:xfrm>
            <a:custGeom>
              <a:avLst/>
              <a:gdLst>
                <a:gd name="T0" fmla="*/ 64695 w 303"/>
                <a:gd name="T1" fmla="*/ 121424 h 283"/>
                <a:gd name="T2" fmla="*/ 123228 w 303"/>
                <a:gd name="T3" fmla="*/ 75779 h 283"/>
                <a:gd name="T4" fmla="*/ 69096 w 303"/>
                <a:gd name="T5" fmla="*/ 1773 h 283"/>
                <a:gd name="T6" fmla="*/ 5721 w 303"/>
                <a:gd name="T7" fmla="*/ 48747 h 283"/>
                <a:gd name="T8" fmla="*/ 19364 w 303"/>
                <a:gd name="T9" fmla="*/ 105027 h 283"/>
                <a:gd name="T10" fmla="*/ 64695 w 303"/>
                <a:gd name="T11" fmla="*/ 121424 h 2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3" h="283">
                  <a:moveTo>
                    <a:pt x="147" y="274"/>
                  </a:moveTo>
                  <a:cubicBezTo>
                    <a:pt x="238" y="283"/>
                    <a:pt x="274" y="216"/>
                    <a:pt x="280" y="171"/>
                  </a:cubicBezTo>
                  <a:cubicBezTo>
                    <a:pt x="303" y="61"/>
                    <a:pt x="239" y="0"/>
                    <a:pt x="157" y="4"/>
                  </a:cubicBezTo>
                  <a:cubicBezTo>
                    <a:pt x="51" y="4"/>
                    <a:pt x="25" y="68"/>
                    <a:pt x="13" y="110"/>
                  </a:cubicBezTo>
                  <a:cubicBezTo>
                    <a:pt x="0" y="154"/>
                    <a:pt x="7" y="202"/>
                    <a:pt x="44" y="237"/>
                  </a:cubicBezTo>
                  <a:cubicBezTo>
                    <a:pt x="74" y="265"/>
                    <a:pt x="110" y="269"/>
                    <a:pt x="147" y="2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4" name="Freeform 1395">
              <a:extLst>
                <a:ext uri="{FF2B5EF4-FFF2-40B4-BE49-F238E27FC236}">
                  <a16:creationId xmlns:a16="http://schemas.microsoft.com/office/drawing/2014/main" id="{D905C700-E800-49A2-A489-B50C1F2D3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00" y="5695950"/>
              <a:ext cx="33338" cy="28575"/>
            </a:xfrm>
            <a:custGeom>
              <a:avLst/>
              <a:gdLst>
                <a:gd name="T0" fmla="*/ 24892 w 75"/>
                <a:gd name="T1" fmla="*/ 8825 h 68"/>
                <a:gd name="T2" fmla="*/ 2667 w 75"/>
                <a:gd name="T3" fmla="*/ 0 h 68"/>
                <a:gd name="T4" fmla="*/ 3556 w 75"/>
                <a:gd name="T5" fmla="*/ 20591 h 68"/>
                <a:gd name="T6" fmla="*/ 15113 w 75"/>
                <a:gd name="T7" fmla="*/ 28575 h 68"/>
                <a:gd name="T8" fmla="*/ 30671 w 75"/>
                <a:gd name="T9" fmla="*/ 18069 h 68"/>
                <a:gd name="T10" fmla="*/ 24892 w 75"/>
                <a:gd name="T11" fmla="*/ 8825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5" h="68">
                  <a:moveTo>
                    <a:pt x="56" y="21"/>
                  </a:moveTo>
                  <a:cubicBezTo>
                    <a:pt x="43" y="14"/>
                    <a:pt x="25" y="0"/>
                    <a:pt x="6" y="0"/>
                  </a:cubicBezTo>
                  <a:cubicBezTo>
                    <a:pt x="0" y="17"/>
                    <a:pt x="4" y="35"/>
                    <a:pt x="8" y="49"/>
                  </a:cubicBezTo>
                  <a:cubicBezTo>
                    <a:pt x="10" y="62"/>
                    <a:pt x="21" y="68"/>
                    <a:pt x="34" y="68"/>
                  </a:cubicBezTo>
                  <a:cubicBezTo>
                    <a:pt x="52" y="67"/>
                    <a:pt x="62" y="57"/>
                    <a:pt x="69" y="43"/>
                  </a:cubicBezTo>
                  <a:cubicBezTo>
                    <a:pt x="75" y="31"/>
                    <a:pt x="64" y="26"/>
                    <a:pt x="5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5" name="Freeform 1396">
              <a:extLst>
                <a:ext uri="{FF2B5EF4-FFF2-40B4-BE49-F238E27FC236}">
                  <a16:creationId xmlns:a16="http://schemas.microsoft.com/office/drawing/2014/main" id="{74F01338-8318-465A-B310-0D4B8A7F0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513" y="5368925"/>
              <a:ext cx="74613" cy="101600"/>
            </a:xfrm>
            <a:custGeom>
              <a:avLst/>
              <a:gdLst>
                <a:gd name="T0" fmla="*/ 68144 w 173"/>
                <a:gd name="T1" fmla="*/ 95469 h 232"/>
                <a:gd name="T2" fmla="*/ 43991 w 173"/>
                <a:gd name="T3" fmla="*/ 47297 h 232"/>
                <a:gd name="T4" fmla="*/ 43129 w 173"/>
                <a:gd name="T5" fmla="*/ 7445 h 232"/>
                <a:gd name="T6" fmla="*/ 6038 w 173"/>
                <a:gd name="T7" fmla="*/ 7445 h 232"/>
                <a:gd name="T8" fmla="*/ 68144 w 173"/>
                <a:gd name="T9" fmla="*/ 95469 h 2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" h="232">
                  <a:moveTo>
                    <a:pt x="158" y="218"/>
                  </a:moveTo>
                  <a:cubicBezTo>
                    <a:pt x="173" y="232"/>
                    <a:pt x="143" y="179"/>
                    <a:pt x="102" y="108"/>
                  </a:cubicBezTo>
                  <a:cubicBezTo>
                    <a:pt x="96" y="97"/>
                    <a:pt x="73" y="30"/>
                    <a:pt x="100" y="17"/>
                  </a:cubicBezTo>
                  <a:cubicBezTo>
                    <a:pt x="118" y="8"/>
                    <a:pt x="24" y="0"/>
                    <a:pt x="14" y="17"/>
                  </a:cubicBezTo>
                  <a:cubicBezTo>
                    <a:pt x="0" y="39"/>
                    <a:pt x="139" y="200"/>
                    <a:pt x="158" y="218"/>
                  </a:cubicBezTo>
                  <a:close/>
                </a:path>
              </a:pathLst>
            </a:custGeom>
            <a:solidFill>
              <a:srgbClr val="FF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6" name="Freeform 1397">
              <a:extLst>
                <a:ext uri="{FF2B5EF4-FFF2-40B4-BE49-F238E27FC236}">
                  <a16:creationId xmlns:a16="http://schemas.microsoft.com/office/drawing/2014/main" id="{AEEC71BE-DE04-4D75-8B6C-3B5D36266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6950" y="5184775"/>
              <a:ext cx="66675" cy="139700"/>
            </a:xfrm>
            <a:custGeom>
              <a:avLst/>
              <a:gdLst>
                <a:gd name="T0" fmla="*/ 16447 w 150"/>
                <a:gd name="T1" fmla="*/ 132278 h 320"/>
                <a:gd name="T2" fmla="*/ 46673 w 150"/>
                <a:gd name="T3" fmla="*/ 54134 h 320"/>
                <a:gd name="T4" fmla="*/ 58230 w 150"/>
                <a:gd name="T5" fmla="*/ 12224 h 320"/>
                <a:gd name="T6" fmla="*/ 1334 w 150"/>
                <a:gd name="T7" fmla="*/ 126603 h 320"/>
                <a:gd name="T8" fmla="*/ 16447 w 150"/>
                <a:gd name="T9" fmla="*/ 132278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20">
                  <a:moveTo>
                    <a:pt x="37" y="303"/>
                  </a:moveTo>
                  <a:cubicBezTo>
                    <a:pt x="52" y="280"/>
                    <a:pt x="96" y="150"/>
                    <a:pt x="105" y="124"/>
                  </a:cubicBezTo>
                  <a:cubicBezTo>
                    <a:pt x="150" y="0"/>
                    <a:pt x="136" y="8"/>
                    <a:pt x="131" y="28"/>
                  </a:cubicBezTo>
                  <a:cubicBezTo>
                    <a:pt x="124" y="52"/>
                    <a:pt x="16" y="212"/>
                    <a:pt x="3" y="290"/>
                  </a:cubicBezTo>
                  <a:cubicBezTo>
                    <a:pt x="0" y="310"/>
                    <a:pt x="26" y="320"/>
                    <a:pt x="37" y="303"/>
                  </a:cubicBezTo>
                  <a:close/>
                </a:path>
              </a:pathLst>
            </a:custGeom>
            <a:solidFill>
              <a:srgbClr val="FFE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7" name="Freeform 1398">
              <a:extLst>
                <a:ext uri="{FF2B5EF4-FFF2-40B4-BE49-F238E27FC236}">
                  <a16:creationId xmlns:a16="http://schemas.microsoft.com/office/drawing/2014/main" id="{C5C50451-2513-4B27-B505-D1F9808C7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125" y="5129213"/>
              <a:ext cx="679450" cy="612775"/>
            </a:xfrm>
            <a:custGeom>
              <a:avLst/>
              <a:gdLst>
                <a:gd name="T0" fmla="*/ 115436 w 1548"/>
                <a:gd name="T1" fmla="*/ 433555 h 1395"/>
                <a:gd name="T2" fmla="*/ 143527 w 1548"/>
                <a:gd name="T3" fmla="*/ 596083 h 1395"/>
                <a:gd name="T4" fmla="*/ 429704 w 1548"/>
                <a:gd name="T5" fmla="*/ 542053 h 1395"/>
                <a:gd name="T6" fmla="*/ 499492 w 1548"/>
                <a:gd name="T7" fmla="*/ 590812 h 1395"/>
                <a:gd name="T8" fmla="*/ 569720 w 1548"/>
                <a:gd name="T9" fmla="*/ 569288 h 1395"/>
                <a:gd name="T10" fmla="*/ 561819 w 1548"/>
                <a:gd name="T11" fmla="*/ 432237 h 1395"/>
                <a:gd name="T12" fmla="*/ 600005 w 1548"/>
                <a:gd name="T13" fmla="*/ 540736 h 1395"/>
                <a:gd name="T14" fmla="*/ 649603 w 1548"/>
                <a:gd name="T15" fmla="*/ 594326 h 1395"/>
                <a:gd name="T16" fmla="*/ 643897 w 1548"/>
                <a:gd name="T17" fmla="*/ 334281 h 1395"/>
                <a:gd name="T18" fmla="*/ 652676 w 1548"/>
                <a:gd name="T19" fmla="*/ 213922 h 1395"/>
                <a:gd name="T20" fmla="*/ 586838 w 1548"/>
                <a:gd name="T21" fmla="*/ 91806 h 1395"/>
                <a:gd name="T22" fmla="*/ 468768 w 1548"/>
                <a:gd name="T23" fmla="*/ 184052 h 1395"/>
                <a:gd name="T24" fmla="*/ 387567 w 1548"/>
                <a:gd name="T25" fmla="*/ 57983 h 1395"/>
                <a:gd name="T26" fmla="*/ 287054 w 1548"/>
                <a:gd name="T27" fmla="*/ 50955 h 1395"/>
                <a:gd name="T28" fmla="*/ 31602 w 1548"/>
                <a:gd name="T29" fmla="*/ 223147 h 1395"/>
                <a:gd name="T30" fmla="*/ 491153 w 1548"/>
                <a:gd name="T31" fmla="*/ 585101 h 1395"/>
                <a:gd name="T32" fmla="*/ 463501 w 1548"/>
                <a:gd name="T33" fmla="*/ 566213 h 1395"/>
                <a:gd name="T34" fmla="*/ 649603 w 1548"/>
                <a:gd name="T35" fmla="*/ 540736 h 1395"/>
                <a:gd name="T36" fmla="*/ 598689 w 1548"/>
                <a:gd name="T37" fmla="*/ 450686 h 1395"/>
                <a:gd name="T38" fmla="*/ 534167 w 1548"/>
                <a:gd name="T39" fmla="*/ 445415 h 1395"/>
                <a:gd name="T40" fmla="*/ 553480 w 1548"/>
                <a:gd name="T41" fmla="*/ 363712 h 1395"/>
                <a:gd name="T42" fmla="*/ 649603 w 1548"/>
                <a:gd name="T43" fmla="*/ 540736 h 1395"/>
                <a:gd name="T44" fmla="*/ 660137 w 1548"/>
                <a:gd name="T45" fmla="*/ 174388 h 1395"/>
                <a:gd name="T46" fmla="*/ 542946 w 1548"/>
                <a:gd name="T47" fmla="*/ 147593 h 1395"/>
                <a:gd name="T48" fmla="*/ 520561 w 1548"/>
                <a:gd name="T49" fmla="*/ 188884 h 1395"/>
                <a:gd name="T50" fmla="*/ 642581 w 1548"/>
                <a:gd name="T51" fmla="*/ 234568 h 1395"/>
                <a:gd name="T52" fmla="*/ 548213 w 1548"/>
                <a:gd name="T53" fmla="*/ 354048 h 1395"/>
                <a:gd name="T54" fmla="*/ 598250 w 1548"/>
                <a:gd name="T55" fmla="*/ 300457 h 1395"/>
                <a:gd name="T56" fmla="*/ 554796 w 1548"/>
                <a:gd name="T57" fmla="*/ 227979 h 1395"/>
                <a:gd name="T58" fmla="*/ 464818 w 1548"/>
                <a:gd name="T59" fmla="*/ 274980 h 1395"/>
                <a:gd name="T60" fmla="*/ 424876 w 1548"/>
                <a:gd name="T61" fmla="*/ 270587 h 1395"/>
                <a:gd name="T62" fmla="*/ 182591 w 1548"/>
                <a:gd name="T63" fmla="*/ 215679 h 1395"/>
                <a:gd name="T64" fmla="*/ 328752 w 1548"/>
                <a:gd name="T65" fmla="*/ 19767 h 1395"/>
                <a:gd name="T66" fmla="*/ 337091 w 1548"/>
                <a:gd name="T67" fmla="*/ 19328 h 1395"/>
                <a:gd name="T68" fmla="*/ 342359 w 1548"/>
                <a:gd name="T69" fmla="*/ 20645 h 1395"/>
                <a:gd name="T70" fmla="*/ 345431 w 1548"/>
                <a:gd name="T71" fmla="*/ 21963 h 1395"/>
                <a:gd name="T72" fmla="*/ 349820 w 1548"/>
                <a:gd name="T73" fmla="*/ 24160 h 1395"/>
                <a:gd name="T74" fmla="*/ 427070 w 1548"/>
                <a:gd name="T75" fmla="*/ 222268 h 1395"/>
                <a:gd name="T76" fmla="*/ 465695 w 1548"/>
                <a:gd name="T77" fmla="*/ 289476 h 1395"/>
                <a:gd name="T78" fmla="*/ 484130 w 1548"/>
                <a:gd name="T79" fmla="*/ 263998 h 1395"/>
                <a:gd name="T80" fmla="*/ 490714 w 1548"/>
                <a:gd name="T81" fmla="*/ 251260 h 1395"/>
                <a:gd name="T82" fmla="*/ 522316 w 1548"/>
                <a:gd name="T83" fmla="*/ 229736 h 1395"/>
                <a:gd name="T84" fmla="*/ 604833 w 1548"/>
                <a:gd name="T85" fmla="*/ 285962 h 1395"/>
                <a:gd name="T86" fmla="*/ 523633 w 1548"/>
                <a:gd name="T87" fmla="*/ 352730 h 1395"/>
                <a:gd name="T88" fmla="*/ 519683 w 1548"/>
                <a:gd name="T89" fmla="*/ 370740 h 1395"/>
                <a:gd name="T90" fmla="*/ 517488 w 1548"/>
                <a:gd name="T91" fmla="*/ 372936 h 1395"/>
                <a:gd name="T92" fmla="*/ 514855 w 1548"/>
                <a:gd name="T93" fmla="*/ 375572 h 1395"/>
                <a:gd name="T94" fmla="*/ 506076 w 1548"/>
                <a:gd name="T95" fmla="*/ 397096 h 1395"/>
                <a:gd name="T96" fmla="*/ 553480 w 1548"/>
                <a:gd name="T97" fmla="*/ 551717 h 1395"/>
                <a:gd name="T98" fmla="*/ 391079 w 1548"/>
                <a:gd name="T99" fmla="*/ 507351 h 1395"/>
                <a:gd name="T100" fmla="*/ 122020 w 1548"/>
                <a:gd name="T101" fmla="*/ 587737 h 1395"/>
                <a:gd name="T102" fmla="*/ 116314 w 1548"/>
                <a:gd name="T103" fmla="*/ 488463 h 1395"/>
                <a:gd name="T104" fmla="*/ 33797 w 1548"/>
                <a:gd name="T105" fmla="*/ 271027 h 139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48" h="1395">
                  <a:moveTo>
                    <a:pt x="50" y="628"/>
                  </a:moveTo>
                  <a:cubicBezTo>
                    <a:pt x="107" y="692"/>
                    <a:pt x="165" y="755"/>
                    <a:pt x="219" y="821"/>
                  </a:cubicBezTo>
                  <a:cubicBezTo>
                    <a:pt x="288" y="905"/>
                    <a:pt x="285" y="878"/>
                    <a:pt x="263" y="987"/>
                  </a:cubicBezTo>
                  <a:cubicBezTo>
                    <a:pt x="245" y="1081"/>
                    <a:pt x="224" y="1173"/>
                    <a:pt x="205" y="1267"/>
                  </a:cubicBezTo>
                  <a:cubicBezTo>
                    <a:pt x="188" y="1355"/>
                    <a:pt x="213" y="1381"/>
                    <a:pt x="300" y="1367"/>
                  </a:cubicBezTo>
                  <a:cubicBezTo>
                    <a:pt x="310" y="1366"/>
                    <a:pt x="318" y="1362"/>
                    <a:pt x="327" y="1357"/>
                  </a:cubicBezTo>
                  <a:cubicBezTo>
                    <a:pt x="442" y="1294"/>
                    <a:pt x="563" y="1242"/>
                    <a:pt x="673" y="1170"/>
                  </a:cubicBezTo>
                  <a:cubicBezTo>
                    <a:pt x="724" y="1137"/>
                    <a:pt x="770" y="1136"/>
                    <a:pt x="825" y="1155"/>
                  </a:cubicBezTo>
                  <a:cubicBezTo>
                    <a:pt x="881" y="1174"/>
                    <a:pt x="927" y="1209"/>
                    <a:pt x="979" y="1234"/>
                  </a:cubicBezTo>
                  <a:cubicBezTo>
                    <a:pt x="1021" y="1254"/>
                    <a:pt x="1032" y="1270"/>
                    <a:pt x="1031" y="1276"/>
                  </a:cubicBezTo>
                  <a:cubicBezTo>
                    <a:pt x="1025" y="1309"/>
                    <a:pt x="1025" y="1381"/>
                    <a:pt x="1082" y="1380"/>
                  </a:cubicBezTo>
                  <a:cubicBezTo>
                    <a:pt x="1094" y="1378"/>
                    <a:pt x="1121" y="1380"/>
                    <a:pt x="1138" y="1345"/>
                  </a:cubicBezTo>
                  <a:cubicBezTo>
                    <a:pt x="1146" y="1334"/>
                    <a:pt x="1163" y="1352"/>
                    <a:pt x="1186" y="1368"/>
                  </a:cubicBezTo>
                  <a:cubicBezTo>
                    <a:pt x="1192" y="1371"/>
                    <a:pt x="1198" y="1374"/>
                    <a:pt x="1205" y="1377"/>
                  </a:cubicBezTo>
                  <a:cubicBezTo>
                    <a:pt x="1260" y="1395"/>
                    <a:pt x="1309" y="1354"/>
                    <a:pt x="1298" y="1296"/>
                  </a:cubicBezTo>
                  <a:cubicBezTo>
                    <a:pt x="1296" y="1280"/>
                    <a:pt x="1293" y="1264"/>
                    <a:pt x="1287" y="1248"/>
                  </a:cubicBezTo>
                  <a:cubicBezTo>
                    <a:pt x="1270" y="1200"/>
                    <a:pt x="1253" y="1152"/>
                    <a:pt x="1237" y="1103"/>
                  </a:cubicBezTo>
                  <a:cubicBezTo>
                    <a:pt x="1222" y="1056"/>
                    <a:pt x="1238" y="1010"/>
                    <a:pt x="1280" y="984"/>
                  </a:cubicBezTo>
                  <a:cubicBezTo>
                    <a:pt x="1297" y="972"/>
                    <a:pt x="1313" y="980"/>
                    <a:pt x="1327" y="993"/>
                  </a:cubicBezTo>
                  <a:cubicBezTo>
                    <a:pt x="1335" y="1001"/>
                    <a:pt x="1338" y="1011"/>
                    <a:pt x="1340" y="1022"/>
                  </a:cubicBezTo>
                  <a:cubicBezTo>
                    <a:pt x="1354" y="1091"/>
                    <a:pt x="1365" y="1161"/>
                    <a:pt x="1367" y="1231"/>
                  </a:cubicBezTo>
                  <a:cubicBezTo>
                    <a:pt x="1368" y="1266"/>
                    <a:pt x="1374" y="1300"/>
                    <a:pt x="1380" y="1334"/>
                  </a:cubicBezTo>
                  <a:cubicBezTo>
                    <a:pt x="1384" y="1362"/>
                    <a:pt x="1405" y="1372"/>
                    <a:pt x="1432" y="1372"/>
                  </a:cubicBezTo>
                  <a:cubicBezTo>
                    <a:pt x="1450" y="1371"/>
                    <a:pt x="1466" y="1366"/>
                    <a:pt x="1480" y="1353"/>
                  </a:cubicBezTo>
                  <a:cubicBezTo>
                    <a:pt x="1504" y="1331"/>
                    <a:pt x="1506" y="1303"/>
                    <a:pt x="1506" y="1274"/>
                  </a:cubicBezTo>
                  <a:cubicBezTo>
                    <a:pt x="1505" y="1111"/>
                    <a:pt x="1498" y="948"/>
                    <a:pt x="1460" y="788"/>
                  </a:cubicBezTo>
                  <a:cubicBezTo>
                    <a:pt x="1457" y="776"/>
                    <a:pt x="1456" y="769"/>
                    <a:pt x="1467" y="761"/>
                  </a:cubicBezTo>
                  <a:cubicBezTo>
                    <a:pt x="1533" y="711"/>
                    <a:pt x="1548" y="651"/>
                    <a:pt x="1512" y="576"/>
                  </a:cubicBezTo>
                  <a:cubicBezTo>
                    <a:pt x="1503" y="559"/>
                    <a:pt x="1496" y="540"/>
                    <a:pt x="1483" y="526"/>
                  </a:cubicBezTo>
                  <a:cubicBezTo>
                    <a:pt x="1466" y="505"/>
                    <a:pt x="1471" y="504"/>
                    <a:pt x="1487" y="487"/>
                  </a:cubicBezTo>
                  <a:cubicBezTo>
                    <a:pt x="1498" y="475"/>
                    <a:pt x="1510" y="454"/>
                    <a:pt x="1517" y="439"/>
                  </a:cubicBezTo>
                  <a:cubicBezTo>
                    <a:pt x="1540" y="389"/>
                    <a:pt x="1546" y="320"/>
                    <a:pt x="1513" y="270"/>
                  </a:cubicBezTo>
                  <a:cubicBezTo>
                    <a:pt x="1475" y="212"/>
                    <a:pt x="1403" y="194"/>
                    <a:pt x="1337" y="209"/>
                  </a:cubicBezTo>
                  <a:cubicBezTo>
                    <a:pt x="1245" y="230"/>
                    <a:pt x="1230" y="265"/>
                    <a:pt x="1209" y="353"/>
                  </a:cubicBezTo>
                  <a:cubicBezTo>
                    <a:pt x="1205" y="370"/>
                    <a:pt x="1211" y="389"/>
                    <a:pt x="1203" y="406"/>
                  </a:cubicBezTo>
                  <a:cubicBezTo>
                    <a:pt x="1158" y="404"/>
                    <a:pt x="1113" y="417"/>
                    <a:pt x="1068" y="419"/>
                  </a:cubicBezTo>
                  <a:cubicBezTo>
                    <a:pt x="1050" y="420"/>
                    <a:pt x="1030" y="430"/>
                    <a:pt x="1016" y="424"/>
                  </a:cubicBezTo>
                  <a:cubicBezTo>
                    <a:pt x="998" y="416"/>
                    <a:pt x="999" y="391"/>
                    <a:pt x="993" y="373"/>
                  </a:cubicBezTo>
                  <a:cubicBezTo>
                    <a:pt x="962" y="290"/>
                    <a:pt x="918" y="213"/>
                    <a:pt x="883" y="132"/>
                  </a:cubicBezTo>
                  <a:cubicBezTo>
                    <a:pt x="870" y="101"/>
                    <a:pt x="849" y="75"/>
                    <a:pt x="828" y="49"/>
                  </a:cubicBezTo>
                  <a:cubicBezTo>
                    <a:pt x="786" y="0"/>
                    <a:pt x="740" y="2"/>
                    <a:pt x="700" y="52"/>
                  </a:cubicBezTo>
                  <a:cubicBezTo>
                    <a:pt x="683" y="73"/>
                    <a:pt x="668" y="94"/>
                    <a:pt x="654" y="116"/>
                  </a:cubicBezTo>
                  <a:cubicBezTo>
                    <a:pt x="604" y="199"/>
                    <a:pt x="556" y="283"/>
                    <a:pt x="516" y="371"/>
                  </a:cubicBezTo>
                  <a:cubicBezTo>
                    <a:pt x="492" y="421"/>
                    <a:pt x="458" y="460"/>
                    <a:pt x="396" y="467"/>
                  </a:cubicBezTo>
                  <a:cubicBezTo>
                    <a:pt x="330" y="474"/>
                    <a:pt x="115" y="504"/>
                    <a:pt x="72" y="508"/>
                  </a:cubicBezTo>
                  <a:cubicBezTo>
                    <a:pt x="18" y="513"/>
                    <a:pt x="0" y="547"/>
                    <a:pt x="26" y="594"/>
                  </a:cubicBezTo>
                  <a:cubicBezTo>
                    <a:pt x="33" y="606"/>
                    <a:pt x="41" y="617"/>
                    <a:pt x="50" y="628"/>
                  </a:cubicBezTo>
                  <a:close/>
                  <a:moveTo>
                    <a:pt x="1119" y="1332"/>
                  </a:moveTo>
                  <a:cubicBezTo>
                    <a:pt x="1112" y="1346"/>
                    <a:pt x="1102" y="1356"/>
                    <a:pt x="1084" y="1357"/>
                  </a:cubicBezTo>
                  <a:cubicBezTo>
                    <a:pt x="1071" y="1357"/>
                    <a:pt x="1060" y="1351"/>
                    <a:pt x="1058" y="1338"/>
                  </a:cubicBezTo>
                  <a:cubicBezTo>
                    <a:pt x="1054" y="1324"/>
                    <a:pt x="1050" y="1306"/>
                    <a:pt x="1056" y="1289"/>
                  </a:cubicBezTo>
                  <a:cubicBezTo>
                    <a:pt x="1075" y="1289"/>
                    <a:pt x="1093" y="1303"/>
                    <a:pt x="1106" y="1310"/>
                  </a:cubicBezTo>
                  <a:cubicBezTo>
                    <a:pt x="1114" y="1315"/>
                    <a:pt x="1125" y="1320"/>
                    <a:pt x="1119" y="1332"/>
                  </a:cubicBezTo>
                  <a:close/>
                  <a:moveTo>
                    <a:pt x="1480" y="1231"/>
                  </a:moveTo>
                  <a:cubicBezTo>
                    <a:pt x="1480" y="1257"/>
                    <a:pt x="1488" y="1340"/>
                    <a:pt x="1432" y="1345"/>
                  </a:cubicBezTo>
                  <a:cubicBezTo>
                    <a:pt x="1414" y="1347"/>
                    <a:pt x="1403" y="1336"/>
                    <a:pt x="1401" y="1317"/>
                  </a:cubicBezTo>
                  <a:cubicBezTo>
                    <a:pt x="1399" y="1292"/>
                    <a:pt x="1379" y="1097"/>
                    <a:pt x="1364" y="1026"/>
                  </a:cubicBezTo>
                  <a:cubicBezTo>
                    <a:pt x="1361" y="1009"/>
                    <a:pt x="1358" y="993"/>
                    <a:pt x="1348" y="979"/>
                  </a:cubicBezTo>
                  <a:cubicBezTo>
                    <a:pt x="1325" y="944"/>
                    <a:pt x="1286" y="939"/>
                    <a:pt x="1257" y="969"/>
                  </a:cubicBezTo>
                  <a:cubicBezTo>
                    <a:pt x="1244" y="982"/>
                    <a:pt x="1232" y="997"/>
                    <a:pt x="1217" y="1014"/>
                  </a:cubicBezTo>
                  <a:cubicBezTo>
                    <a:pt x="1199" y="978"/>
                    <a:pt x="1191" y="944"/>
                    <a:pt x="1184" y="909"/>
                  </a:cubicBezTo>
                  <a:cubicBezTo>
                    <a:pt x="1182" y="899"/>
                    <a:pt x="1183" y="883"/>
                    <a:pt x="1190" y="875"/>
                  </a:cubicBezTo>
                  <a:cubicBezTo>
                    <a:pt x="1210" y="853"/>
                    <a:pt x="1230" y="833"/>
                    <a:pt x="1261" y="828"/>
                  </a:cubicBezTo>
                  <a:cubicBezTo>
                    <a:pt x="1309" y="822"/>
                    <a:pt x="1352" y="807"/>
                    <a:pt x="1396" y="790"/>
                  </a:cubicBezTo>
                  <a:cubicBezTo>
                    <a:pt x="1423" y="781"/>
                    <a:pt x="1425" y="782"/>
                    <a:pt x="1437" y="808"/>
                  </a:cubicBezTo>
                  <a:cubicBezTo>
                    <a:pt x="1469" y="889"/>
                    <a:pt x="1481" y="1130"/>
                    <a:pt x="1480" y="1231"/>
                  </a:cubicBezTo>
                  <a:close/>
                  <a:moveTo>
                    <a:pt x="1237" y="336"/>
                  </a:moveTo>
                  <a:cubicBezTo>
                    <a:pt x="1249" y="294"/>
                    <a:pt x="1275" y="230"/>
                    <a:pt x="1381" y="230"/>
                  </a:cubicBezTo>
                  <a:cubicBezTo>
                    <a:pt x="1463" y="226"/>
                    <a:pt x="1527" y="287"/>
                    <a:pt x="1504" y="397"/>
                  </a:cubicBezTo>
                  <a:cubicBezTo>
                    <a:pt x="1498" y="442"/>
                    <a:pt x="1462" y="509"/>
                    <a:pt x="1371" y="500"/>
                  </a:cubicBezTo>
                  <a:cubicBezTo>
                    <a:pt x="1334" y="495"/>
                    <a:pt x="1298" y="491"/>
                    <a:pt x="1268" y="463"/>
                  </a:cubicBezTo>
                  <a:cubicBezTo>
                    <a:pt x="1231" y="428"/>
                    <a:pt x="1224" y="380"/>
                    <a:pt x="1237" y="336"/>
                  </a:cubicBezTo>
                  <a:close/>
                  <a:moveTo>
                    <a:pt x="1006" y="482"/>
                  </a:moveTo>
                  <a:cubicBezTo>
                    <a:pt x="1017" y="457"/>
                    <a:pt x="1037" y="444"/>
                    <a:pt x="1064" y="441"/>
                  </a:cubicBezTo>
                  <a:cubicBezTo>
                    <a:pt x="1102" y="437"/>
                    <a:pt x="1141" y="434"/>
                    <a:pt x="1186" y="430"/>
                  </a:cubicBezTo>
                  <a:cubicBezTo>
                    <a:pt x="1203" y="426"/>
                    <a:pt x="1217" y="437"/>
                    <a:pt x="1229" y="458"/>
                  </a:cubicBezTo>
                  <a:cubicBezTo>
                    <a:pt x="1250" y="494"/>
                    <a:pt x="1336" y="541"/>
                    <a:pt x="1434" y="520"/>
                  </a:cubicBezTo>
                  <a:cubicBezTo>
                    <a:pt x="1445" y="514"/>
                    <a:pt x="1459" y="525"/>
                    <a:pt x="1464" y="534"/>
                  </a:cubicBezTo>
                  <a:cubicBezTo>
                    <a:pt x="1485" y="566"/>
                    <a:pt x="1504" y="594"/>
                    <a:pt x="1511" y="633"/>
                  </a:cubicBezTo>
                  <a:cubicBezTo>
                    <a:pt x="1520" y="681"/>
                    <a:pt x="1493" y="722"/>
                    <a:pt x="1450" y="744"/>
                  </a:cubicBezTo>
                  <a:cubicBezTo>
                    <a:pt x="1386" y="775"/>
                    <a:pt x="1319" y="794"/>
                    <a:pt x="1249" y="806"/>
                  </a:cubicBezTo>
                  <a:cubicBezTo>
                    <a:pt x="1223" y="811"/>
                    <a:pt x="1210" y="795"/>
                    <a:pt x="1213" y="769"/>
                  </a:cubicBezTo>
                  <a:cubicBezTo>
                    <a:pt x="1216" y="744"/>
                    <a:pt x="1233" y="735"/>
                    <a:pt x="1255" y="726"/>
                  </a:cubicBezTo>
                  <a:cubicBezTo>
                    <a:pt x="1291" y="712"/>
                    <a:pt x="1327" y="698"/>
                    <a:pt x="1363" y="684"/>
                  </a:cubicBezTo>
                  <a:cubicBezTo>
                    <a:pt x="1374" y="679"/>
                    <a:pt x="1386" y="675"/>
                    <a:pt x="1397" y="669"/>
                  </a:cubicBezTo>
                  <a:cubicBezTo>
                    <a:pt x="1446" y="637"/>
                    <a:pt x="1447" y="606"/>
                    <a:pt x="1394" y="573"/>
                  </a:cubicBezTo>
                  <a:cubicBezTo>
                    <a:pt x="1354" y="548"/>
                    <a:pt x="1308" y="535"/>
                    <a:pt x="1264" y="519"/>
                  </a:cubicBezTo>
                  <a:cubicBezTo>
                    <a:pt x="1237" y="509"/>
                    <a:pt x="1210" y="500"/>
                    <a:pt x="1182" y="492"/>
                  </a:cubicBezTo>
                  <a:cubicBezTo>
                    <a:pt x="1141" y="481"/>
                    <a:pt x="1134" y="485"/>
                    <a:pt x="1117" y="522"/>
                  </a:cubicBezTo>
                  <a:cubicBezTo>
                    <a:pt x="1101" y="558"/>
                    <a:pt x="1080" y="592"/>
                    <a:pt x="1059" y="626"/>
                  </a:cubicBezTo>
                  <a:cubicBezTo>
                    <a:pt x="1054" y="636"/>
                    <a:pt x="1046" y="645"/>
                    <a:pt x="1038" y="651"/>
                  </a:cubicBezTo>
                  <a:cubicBezTo>
                    <a:pt x="1022" y="663"/>
                    <a:pt x="1005" y="663"/>
                    <a:pt x="987" y="654"/>
                  </a:cubicBezTo>
                  <a:cubicBezTo>
                    <a:pt x="971" y="646"/>
                    <a:pt x="966" y="632"/>
                    <a:pt x="968" y="616"/>
                  </a:cubicBezTo>
                  <a:cubicBezTo>
                    <a:pt x="975" y="570"/>
                    <a:pt x="986" y="525"/>
                    <a:pt x="1006" y="482"/>
                  </a:cubicBezTo>
                  <a:close/>
                  <a:moveTo>
                    <a:pt x="64" y="539"/>
                  </a:moveTo>
                  <a:cubicBezTo>
                    <a:pt x="103" y="525"/>
                    <a:pt x="378" y="494"/>
                    <a:pt x="416" y="491"/>
                  </a:cubicBezTo>
                  <a:cubicBezTo>
                    <a:pt x="468" y="488"/>
                    <a:pt x="505" y="459"/>
                    <a:pt x="524" y="414"/>
                  </a:cubicBezTo>
                  <a:cubicBezTo>
                    <a:pt x="569" y="308"/>
                    <a:pt x="707" y="74"/>
                    <a:pt x="725" y="57"/>
                  </a:cubicBezTo>
                  <a:cubicBezTo>
                    <a:pt x="732" y="51"/>
                    <a:pt x="740" y="47"/>
                    <a:pt x="749" y="45"/>
                  </a:cubicBezTo>
                  <a:cubicBezTo>
                    <a:pt x="749" y="45"/>
                    <a:pt x="749" y="45"/>
                    <a:pt x="749" y="45"/>
                  </a:cubicBezTo>
                  <a:cubicBezTo>
                    <a:pt x="755" y="44"/>
                    <a:pt x="761" y="44"/>
                    <a:pt x="768" y="44"/>
                  </a:cubicBezTo>
                  <a:cubicBezTo>
                    <a:pt x="768" y="44"/>
                    <a:pt x="768" y="44"/>
                    <a:pt x="768" y="44"/>
                  </a:cubicBezTo>
                  <a:cubicBezTo>
                    <a:pt x="770" y="45"/>
                    <a:pt x="772" y="45"/>
                    <a:pt x="774" y="45"/>
                  </a:cubicBezTo>
                  <a:cubicBezTo>
                    <a:pt x="774" y="45"/>
                    <a:pt x="774" y="45"/>
                    <a:pt x="774" y="45"/>
                  </a:cubicBezTo>
                  <a:cubicBezTo>
                    <a:pt x="776" y="46"/>
                    <a:pt x="778" y="46"/>
                    <a:pt x="780" y="47"/>
                  </a:cubicBezTo>
                  <a:cubicBezTo>
                    <a:pt x="781" y="47"/>
                    <a:pt x="781" y="47"/>
                    <a:pt x="781" y="47"/>
                  </a:cubicBezTo>
                  <a:cubicBezTo>
                    <a:pt x="782" y="47"/>
                    <a:pt x="784" y="48"/>
                    <a:pt x="786" y="49"/>
                  </a:cubicBezTo>
                  <a:cubicBezTo>
                    <a:pt x="786" y="49"/>
                    <a:pt x="787" y="49"/>
                    <a:pt x="787" y="50"/>
                  </a:cubicBezTo>
                  <a:cubicBezTo>
                    <a:pt x="788" y="50"/>
                    <a:pt x="790" y="51"/>
                    <a:pt x="791" y="51"/>
                  </a:cubicBezTo>
                  <a:cubicBezTo>
                    <a:pt x="791" y="52"/>
                    <a:pt x="792" y="52"/>
                    <a:pt x="792" y="52"/>
                  </a:cubicBezTo>
                  <a:cubicBezTo>
                    <a:pt x="794" y="53"/>
                    <a:pt x="796" y="54"/>
                    <a:pt x="797" y="55"/>
                  </a:cubicBezTo>
                  <a:cubicBezTo>
                    <a:pt x="817" y="71"/>
                    <a:pt x="826" y="91"/>
                    <a:pt x="838" y="113"/>
                  </a:cubicBezTo>
                  <a:cubicBezTo>
                    <a:pt x="890" y="210"/>
                    <a:pt x="942" y="307"/>
                    <a:pt x="975" y="413"/>
                  </a:cubicBezTo>
                  <a:cubicBezTo>
                    <a:pt x="985" y="448"/>
                    <a:pt x="982" y="475"/>
                    <a:pt x="973" y="506"/>
                  </a:cubicBezTo>
                  <a:cubicBezTo>
                    <a:pt x="963" y="539"/>
                    <a:pt x="951" y="571"/>
                    <a:pt x="946" y="606"/>
                  </a:cubicBezTo>
                  <a:cubicBezTo>
                    <a:pt x="940" y="643"/>
                    <a:pt x="947" y="663"/>
                    <a:pt x="970" y="673"/>
                  </a:cubicBezTo>
                  <a:cubicBezTo>
                    <a:pt x="1001" y="686"/>
                    <a:pt x="1034" y="689"/>
                    <a:pt x="1061" y="659"/>
                  </a:cubicBezTo>
                  <a:cubicBezTo>
                    <a:pt x="1073" y="645"/>
                    <a:pt x="1083" y="631"/>
                    <a:pt x="1093" y="616"/>
                  </a:cubicBezTo>
                  <a:cubicBezTo>
                    <a:pt x="1096" y="611"/>
                    <a:pt x="1099" y="606"/>
                    <a:pt x="1102" y="601"/>
                  </a:cubicBezTo>
                  <a:cubicBezTo>
                    <a:pt x="1103" y="601"/>
                    <a:pt x="1103" y="601"/>
                    <a:pt x="1103" y="601"/>
                  </a:cubicBezTo>
                  <a:cubicBezTo>
                    <a:pt x="1105" y="596"/>
                    <a:pt x="1108" y="592"/>
                    <a:pt x="1111" y="587"/>
                  </a:cubicBezTo>
                  <a:cubicBezTo>
                    <a:pt x="1111" y="586"/>
                    <a:pt x="1111" y="586"/>
                    <a:pt x="1112" y="585"/>
                  </a:cubicBezTo>
                  <a:cubicBezTo>
                    <a:pt x="1114" y="581"/>
                    <a:pt x="1116" y="577"/>
                    <a:pt x="1118" y="572"/>
                  </a:cubicBezTo>
                  <a:cubicBezTo>
                    <a:pt x="1119" y="571"/>
                    <a:pt x="1119" y="570"/>
                    <a:pt x="1120" y="570"/>
                  </a:cubicBezTo>
                  <a:cubicBezTo>
                    <a:pt x="1122" y="564"/>
                    <a:pt x="1125" y="559"/>
                    <a:pt x="1127" y="554"/>
                  </a:cubicBezTo>
                  <a:cubicBezTo>
                    <a:pt x="1143" y="518"/>
                    <a:pt x="1156" y="510"/>
                    <a:pt x="1190" y="523"/>
                  </a:cubicBezTo>
                  <a:cubicBezTo>
                    <a:pt x="1253" y="547"/>
                    <a:pt x="1319" y="565"/>
                    <a:pt x="1378" y="599"/>
                  </a:cubicBezTo>
                  <a:cubicBezTo>
                    <a:pt x="1389" y="605"/>
                    <a:pt x="1404" y="608"/>
                    <a:pt x="1404" y="622"/>
                  </a:cubicBezTo>
                  <a:cubicBezTo>
                    <a:pt x="1405" y="639"/>
                    <a:pt x="1390" y="646"/>
                    <a:pt x="1378" y="651"/>
                  </a:cubicBezTo>
                  <a:cubicBezTo>
                    <a:pt x="1343" y="664"/>
                    <a:pt x="1308" y="676"/>
                    <a:pt x="1273" y="688"/>
                  </a:cubicBezTo>
                  <a:cubicBezTo>
                    <a:pt x="1259" y="693"/>
                    <a:pt x="1244" y="697"/>
                    <a:pt x="1231" y="706"/>
                  </a:cubicBezTo>
                  <a:cubicBezTo>
                    <a:pt x="1194" y="729"/>
                    <a:pt x="1177" y="763"/>
                    <a:pt x="1193" y="803"/>
                  </a:cubicBezTo>
                  <a:cubicBezTo>
                    <a:pt x="1204" y="830"/>
                    <a:pt x="1199" y="835"/>
                    <a:pt x="1188" y="842"/>
                  </a:cubicBezTo>
                  <a:cubicBezTo>
                    <a:pt x="1187" y="842"/>
                    <a:pt x="1186" y="843"/>
                    <a:pt x="1185" y="844"/>
                  </a:cubicBezTo>
                  <a:cubicBezTo>
                    <a:pt x="1184" y="844"/>
                    <a:pt x="1184" y="844"/>
                    <a:pt x="1184" y="844"/>
                  </a:cubicBezTo>
                  <a:cubicBezTo>
                    <a:pt x="1183" y="845"/>
                    <a:pt x="1183" y="846"/>
                    <a:pt x="1182" y="846"/>
                  </a:cubicBezTo>
                  <a:cubicBezTo>
                    <a:pt x="1181" y="847"/>
                    <a:pt x="1181" y="847"/>
                    <a:pt x="1181" y="847"/>
                  </a:cubicBezTo>
                  <a:cubicBezTo>
                    <a:pt x="1180" y="848"/>
                    <a:pt x="1179" y="849"/>
                    <a:pt x="1179" y="849"/>
                  </a:cubicBezTo>
                  <a:cubicBezTo>
                    <a:pt x="1178" y="850"/>
                    <a:pt x="1178" y="850"/>
                    <a:pt x="1177" y="851"/>
                  </a:cubicBezTo>
                  <a:cubicBezTo>
                    <a:pt x="1177" y="851"/>
                    <a:pt x="1176" y="851"/>
                    <a:pt x="1176" y="852"/>
                  </a:cubicBezTo>
                  <a:cubicBezTo>
                    <a:pt x="1175" y="853"/>
                    <a:pt x="1174" y="854"/>
                    <a:pt x="1173" y="855"/>
                  </a:cubicBezTo>
                  <a:cubicBezTo>
                    <a:pt x="1172" y="856"/>
                    <a:pt x="1172" y="856"/>
                    <a:pt x="1172" y="856"/>
                  </a:cubicBezTo>
                  <a:cubicBezTo>
                    <a:pt x="1172" y="857"/>
                    <a:pt x="1171" y="858"/>
                    <a:pt x="1170" y="858"/>
                  </a:cubicBezTo>
                  <a:cubicBezTo>
                    <a:pt x="1159" y="873"/>
                    <a:pt x="1152" y="891"/>
                    <a:pt x="1153" y="904"/>
                  </a:cubicBezTo>
                  <a:cubicBezTo>
                    <a:pt x="1155" y="916"/>
                    <a:pt x="1159" y="928"/>
                    <a:pt x="1162" y="940"/>
                  </a:cubicBezTo>
                  <a:cubicBezTo>
                    <a:pt x="1162" y="940"/>
                    <a:pt x="1162" y="940"/>
                    <a:pt x="1162" y="940"/>
                  </a:cubicBezTo>
                  <a:cubicBezTo>
                    <a:pt x="1188" y="1047"/>
                    <a:pt x="1226" y="1152"/>
                    <a:pt x="1261" y="1256"/>
                  </a:cubicBezTo>
                  <a:cubicBezTo>
                    <a:pt x="1268" y="1276"/>
                    <a:pt x="1274" y="1296"/>
                    <a:pt x="1274" y="1317"/>
                  </a:cubicBezTo>
                  <a:cubicBezTo>
                    <a:pt x="1274" y="1347"/>
                    <a:pt x="1255" y="1360"/>
                    <a:pt x="1226" y="1350"/>
                  </a:cubicBezTo>
                  <a:cubicBezTo>
                    <a:pt x="1211" y="1346"/>
                    <a:pt x="991" y="1211"/>
                    <a:pt x="891" y="1155"/>
                  </a:cubicBezTo>
                  <a:cubicBezTo>
                    <a:pt x="849" y="1132"/>
                    <a:pt x="778" y="1092"/>
                    <a:pt x="710" y="1120"/>
                  </a:cubicBezTo>
                  <a:cubicBezTo>
                    <a:pt x="638" y="1163"/>
                    <a:pt x="391" y="1293"/>
                    <a:pt x="348" y="1316"/>
                  </a:cubicBezTo>
                  <a:cubicBezTo>
                    <a:pt x="326" y="1328"/>
                    <a:pt x="303" y="1334"/>
                    <a:pt x="278" y="1338"/>
                  </a:cubicBezTo>
                  <a:cubicBezTo>
                    <a:pt x="241" y="1343"/>
                    <a:pt x="230" y="1333"/>
                    <a:pt x="230" y="1293"/>
                  </a:cubicBezTo>
                  <a:cubicBezTo>
                    <a:pt x="234" y="1251"/>
                    <a:pt x="247" y="1207"/>
                    <a:pt x="255" y="1162"/>
                  </a:cubicBezTo>
                  <a:cubicBezTo>
                    <a:pt x="259" y="1146"/>
                    <a:pt x="262" y="1129"/>
                    <a:pt x="265" y="1112"/>
                  </a:cubicBezTo>
                  <a:cubicBezTo>
                    <a:pt x="277" y="1045"/>
                    <a:pt x="289" y="977"/>
                    <a:pt x="303" y="910"/>
                  </a:cubicBezTo>
                  <a:cubicBezTo>
                    <a:pt x="306" y="890"/>
                    <a:pt x="299" y="872"/>
                    <a:pt x="286" y="857"/>
                  </a:cubicBezTo>
                  <a:cubicBezTo>
                    <a:pt x="215" y="776"/>
                    <a:pt x="148" y="698"/>
                    <a:pt x="77" y="617"/>
                  </a:cubicBezTo>
                  <a:cubicBezTo>
                    <a:pt x="65" y="603"/>
                    <a:pt x="52" y="589"/>
                    <a:pt x="45" y="572"/>
                  </a:cubicBezTo>
                  <a:cubicBezTo>
                    <a:pt x="37" y="552"/>
                    <a:pt x="42" y="546"/>
                    <a:pt x="64" y="5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8" name="Freeform 1399">
              <a:extLst>
                <a:ext uri="{FF2B5EF4-FFF2-40B4-BE49-F238E27FC236}">
                  <a16:creationId xmlns:a16="http://schemas.microsoft.com/office/drawing/2014/main" id="{3AB6185B-0608-4A12-9F70-16C4AA56E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75" y="5716588"/>
              <a:ext cx="104775" cy="17462"/>
            </a:xfrm>
            <a:custGeom>
              <a:avLst/>
              <a:gdLst>
                <a:gd name="T0" fmla="*/ 76835 w 240"/>
                <a:gd name="T1" fmla="*/ 4248 h 37"/>
                <a:gd name="T2" fmla="*/ 24448 w 240"/>
                <a:gd name="T3" fmla="*/ 944 h 37"/>
                <a:gd name="T4" fmla="*/ 3056 w 240"/>
                <a:gd name="T5" fmla="*/ 2832 h 37"/>
                <a:gd name="T6" fmla="*/ 0 w 240"/>
                <a:gd name="T7" fmla="*/ 7079 h 37"/>
                <a:gd name="T8" fmla="*/ 3056 w 240"/>
                <a:gd name="T9" fmla="*/ 11327 h 37"/>
                <a:gd name="T10" fmla="*/ 10041 w 240"/>
                <a:gd name="T11" fmla="*/ 12743 h 37"/>
                <a:gd name="T12" fmla="*/ 104775 w 240"/>
                <a:gd name="T13" fmla="*/ 13214 h 37"/>
                <a:gd name="T14" fmla="*/ 76835 w 240"/>
                <a:gd name="T15" fmla="*/ 4248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0" h="37">
                  <a:moveTo>
                    <a:pt x="176" y="9"/>
                  </a:moveTo>
                  <a:cubicBezTo>
                    <a:pt x="122" y="6"/>
                    <a:pt x="96" y="7"/>
                    <a:pt x="56" y="2"/>
                  </a:cubicBezTo>
                  <a:cubicBezTo>
                    <a:pt x="40" y="0"/>
                    <a:pt x="23" y="0"/>
                    <a:pt x="7" y="6"/>
                  </a:cubicBezTo>
                  <a:cubicBezTo>
                    <a:pt x="4" y="7"/>
                    <a:pt x="0" y="12"/>
                    <a:pt x="0" y="15"/>
                  </a:cubicBezTo>
                  <a:cubicBezTo>
                    <a:pt x="0" y="18"/>
                    <a:pt x="4" y="23"/>
                    <a:pt x="7" y="24"/>
                  </a:cubicBezTo>
                  <a:cubicBezTo>
                    <a:pt x="12" y="26"/>
                    <a:pt x="17" y="27"/>
                    <a:pt x="23" y="27"/>
                  </a:cubicBezTo>
                  <a:cubicBezTo>
                    <a:pt x="93" y="31"/>
                    <a:pt x="150" y="37"/>
                    <a:pt x="240" y="28"/>
                  </a:cubicBezTo>
                  <a:cubicBezTo>
                    <a:pt x="216" y="11"/>
                    <a:pt x="195" y="6"/>
                    <a:pt x="176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39" name="Freeform 1400">
              <a:extLst>
                <a:ext uri="{FF2B5EF4-FFF2-40B4-BE49-F238E27FC236}">
                  <a16:creationId xmlns:a16="http://schemas.microsoft.com/office/drawing/2014/main" id="{62AF5598-B320-4B2E-BAD0-49EFF003D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5376863"/>
              <a:ext cx="49213" cy="79375"/>
            </a:xfrm>
            <a:custGeom>
              <a:avLst/>
              <a:gdLst>
                <a:gd name="T0" fmla="*/ 45698 w 112"/>
                <a:gd name="T1" fmla="*/ 79375 h 183"/>
                <a:gd name="T2" fmla="*/ 49213 w 112"/>
                <a:gd name="T3" fmla="*/ 76339 h 183"/>
                <a:gd name="T4" fmla="*/ 44380 w 112"/>
                <a:gd name="T5" fmla="*/ 71134 h 183"/>
                <a:gd name="T6" fmla="*/ 13182 w 112"/>
                <a:gd name="T7" fmla="*/ 5205 h 183"/>
                <a:gd name="T8" fmla="*/ 10106 w 112"/>
                <a:gd name="T9" fmla="*/ 0 h 183"/>
                <a:gd name="T10" fmla="*/ 4833 w 112"/>
                <a:gd name="T11" fmla="*/ 4337 h 183"/>
                <a:gd name="T12" fmla="*/ 7909 w 112"/>
                <a:gd name="T13" fmla="*/ 33832 h 183"/>
                <a:gd name="T14" fmla="*/ 45698 w 112"/>
                <a:gd name="T15" fmla="*/ 79375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2" h="183">
                  <a:moveTo>
                    <a:pt x="104" y="183"/>
                  </a:moveTo>
                  <a:cubicBezTo>
                    <a:pt x="107" y="181"/>
                    <a:pt x="109" y="178"/>
                    <a:pt x="112" y="176"/>
                  </a:cubicBezTo>
                  <a:cubicBezTo>
                    <a:pt x="108" y="172"/>
                    <a:pt x="105" y="168"/>
                    <a:pt x="101" y="164"/>
                  </a:cubicBezTo>
                  <a:cubicBezTo>
                    <a:pt x="60" y="121"/>
                    <a:pt x="26" y="76"/>
                    <a:pt x="30" y="12"/>
                  </a:cubicBezTo>
                  <a:cubicBezTo>
                    <a:pt x="31" y="7"/>
                    <a:pt x="30" y="1"/>
                    <a:pt x="23" y="0"/>
                  </a:cubicBezTo>
                  <a:cubicBezTo>
                    <a:pt x="16" y="0"/>
                    <a:pt x="13" y="5"/>
                    <a:pt x="11" y="10"/>
                  </a:cubicBezTo>
                  <a:cubicBezTo>
                    <a:pt x="0" y="34"/>
                    <a:pt x="11" y="56"/>
                    <a:pt x="18" y="78"/>
                  </a:cubicBezTo>
                  <a:cubicBezTo>
                    <a:pt x="33" y="125"/>
                    <a:pt x="58" y="163"/>
                    <a:pt x="104" y="1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40" name="Freeform 1401">
              <a:extLst>
                <a:ext uri="{FF2B5EF4-FFF2-40B4-BE49-F238E27FC236}">
                  <a16:creationId xmlns:a16="http://schemas.microsoft.com/office/drawing/2014/main" id="{E8DB25F3-CEF5-4C96-8F44-94FA43DA9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5100" y="5368925"/>
              <a:ext cx="25400" cy="90487"/>
            </a:xfrm>
            <a:custGeom>
              <a:avLst/>
              <a:gdLst>
                <a:gd name="T0" fmla="*/ 6888 w 59"/>
                <a:gd name="T1" fmla="*/ 90487 h 206"/>
                <a:gd name="T2" fmla="*/ 24539 w 59"/>
                <a:gd name="T3" fmla="*/ 38655 h 206"/>
                <a:gd name="T4" fmla="*/ 13346 w 59"/>
                <a:gd name="T5" fmla="*/ 7028 h 206"/>
                <a:gd name="T6" fmla="*/ 3444 w 59"/>
                <a:gd name="T7" fmla="*/ 3953 h 206"/>
                <a:gd name="T8" fmla="*/ 3444 w 59"/>
                <a:gd name="T9" fmla="*/ 13617 h 206"/>
                <a:gd name="T10" fmla="*/ 13346 w 59"/>
                <a:gd name="T11" fmla="*/ 64571 h 206"/>
                <a:gd name="T12" fmla="*/ 6888 w 59"/>
                <a:gd name="T13" fmla="*/ 90487 h 2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206">
                  <a:moveTo>
                    <a:pt x="16" y="206"/>
                  </a:moveTo>
                  <a:cubicBezTo>
                    <a:pt x="44" y="183"/>
                    <a:pt x="59" y="137"/>
                    <a:pt x="57" y="88"/>
                  </a:cubicBezTo>
                  <a:cubicBezTo>
                    <a:pt x="57" y="61"/>
                    <a:pt x="47" y="37"/>
                    <a:pt x="31" y="16"/>
                  </a:cubicBezTo>
                  <a:cubicBezTo>
                    <a:pt x="25" y="8"/>
                    <a:pt x="18" y="0"/>
                    <a:pt x="8" y="9"/>
                  </a:cubicBezTo>
                  <a:cubicBezTo>
                    <a:pt x="0" y="16"/>
                    <a:pt x="1" y="25"/>
                    <a:pt x="8" y="31"/>
                  </a:cubicBezTo>
                  <a:cubicBezTo>
                    <a:pt x="42" y="64"/>
                    <a:pt x="37" y="105"/>
                    <a:pt x="31" y="147"/>
                  </a:cubicBezTo>
                  <a:cubicBezTo>
                    <a:pt x="28" y="167"/>
                    <a:pt x="19" y="185"/>
                    <a:pt x="16" y="2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41" name="Freeform 1402">
              <a:extLst>
                <a:ext uri="{FF2B5EF4-FFF2-40B4-BE49-F238E27FC236}">
                  <a16:creationId xmlns:a16="http://schemas.microsoft.com/office/drawing/2014/main" id="{E63352C5-16E2-4086-8FB7-4C4ABDAAC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0138" y="5716588"/>
              <a:ext cx="79375" cy="15875"/>
            </a:xfrm>
            <a:custGeom>
              <a:avLst/>
              <a:gdLst>
                <a:gd name="T0" fmla="*/ 0 w 181"/>
                <a:gd name="T1" fmla="*/ 4536 h 35"/>
                <a:gd name="T2" fmla="*/ 79375 w 181"/>
                <a:gd name="T3" fmla="*/ 6804 h 35"/>
                <a:gd name="T4" fmla="*/ 0 w 181"/>
                <a:gd name="T5" fmla="*/ 453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1" h="35">
                  <a:moveTo>
                    <a:pt x="0" y="10"/>
                  </a:moveTo>
                  <a:cubicBezTo>
                    <a:pt x="34" y="32"/>
                    <a:pt x="117" y="35"/>
                    <a:pt x="181" y="15"/>
                  </a:cubicBezTo>
                  <a:cubicBezTo>
                    <a:pt x="132" y="2"/>
                    <a:pt x="28" y="0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42" name="Freeform 1403">
              <a:extLst>
                <a:ext uri="{FF2B5EF4-FFF2-40B4-BE49-F238E27FC236}">
                  <a16:creationId xmlns:a16="http://schemas.microsoft.com/office/drawing/2014/main" id="{CD3FFAF8-ED87-44A4-887D-184E62350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9300" y="5715000"/>
              <a:ext cx="49213" cy="14287"/>
            </a:xfrm>
            <a:custGeom>
              <a:avLst/>
              <a:gdLst>
                <a:gd name="T0" fmla="*/ 443 w 111"/>
                <a:gd name="T1" fmla="*/ 3572 h 32"/>
                <a:gd name="T2" fmla="*/ 3104 w 111"/>
                <a:gd name="T3" fmla="*/ 8036 h 32"/>
                <a:gd name="T4" fmla="*/ 49213 w 111"/>
                <a:gd name="T5" fmla="*/ 5804 h 32"/>
                <a:gd name="T6" fmla="*/ 3990 w 111"/>
                <a:gd name="T7" fmla="*/ 446 h 32"/>
                <a:gd name="T8" fmla="*/ 443 w 111"/>
                <a:gd name="T9" fmla="*/ 357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" h="32">
                  <a:moveTo>
                    <a:pt x="1" y="8"/>
                  </a:moveTo>
                  <a:cubicBezTo>
                    <a:pt x="0" y="13"/>
                    <a:pt x="3" y="17"/>
                    <a:pt x="7" y="18"/>
                  </a:cubicBezTo>
                  <a:cubicBezTo>
                    <a:pt x="42" y="27"/>
                    <a:pt x="77" y="32"/>
                    <a:pt x="111" y="13"/>
                  </a:cubicBezTo>
                  <a:cubicBezTo>
                    <a:pt x="78" y="1"/>
                    <a:pt x="42" y="9"/>
                    <a:pt x="9" y="1"/>
                  </a:cubicBezTo>
                  <a:cubicBezTo>
                    <a:pt x="6" y="0"/>
                    <a:pt x="2" y="3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4243" name="Freeform 1386">
              <a:extLst>
                <a:ext uri="{FF2B5EF4-FFF2-40B4-BE49-F238E27FC236}">
                  <a16:creationId xmlns:a16="http://schemas.microsoft.com/office/drawing/2014/main" id="{DC912177-CBCC-46BD-9787-0B20B11022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2000" y="5148263"/>
              <a:ext cx="496888" cy="503237"/>
            </a:xfrm>
            <a:custGeom>
              <a:avLst/>
              <a:gdLst>
                <a:gd name="T0" fmla="*/ 17542 w 1133"/>
                <a:gd name="T1" fmla="*/ 251399 h 1145"/>
                <a:gd name="T2" fmla="*/ 109201 w 1133"/>
                <a:gd name="T3" fmla="*/ 356881 h 1145"/>
                <a:gd name="T4" fmla="*/ 116657 w 1133"/>
                <a:gd name="T5" fmla="*/ 380175 h 1145"/>
                <a:gd name="T6" fmla="*/ 99992 w 1133"/>
                <a:gd name="T7" fmla="*/ 468955 h 1145"/>
                <a:gd name="T8" fmla="*/ 99992 w 1133"/>
                <a:gd name="T9" fmla="*/ 468955 h 1145"/>
                <a:gd name="T10" fmla="*/ 120604 w 1133"/>
                <a:gd name="T11" fmla="*/ 488733 h 1145"/>
                <a:gd name="T12" fmla="*/ 194720 w 1133"/>
                <a:gd name="T13" fmla="*/ 494447 h 1145"/>
                <a:gd name="T14" fmla="*/ 252610 w 1133"/>
                <a:gd name="T15" fmla="*/ 465000 h 1145"/>
                <a:gd name="T16" fmla="*/ 287257 w 1133"/>
                <a:gd name="T17" fmla="*/ 445222 h 1145"/>
                <a:gd name="T18" fmla="*/ 288134 w 1133"/>
                <a:gd name="T19" fmla="*/ 444782 h 1145"/>
                <a:gd name="T20" fmla="*/ 295589 w 1133"/>
                <a:gd name="T21" fmla="*/ 442145 h 1145"/>
                <a:gd name="T22" fmla="*/ 308307 w 1133"/>
                <a:gd name="T23" fmla="*/ 438629 h 1145"/>
                <a:gd name="T24" fmla="*/ 324973 w 1133"/>
                <a:gd name="T25" fmla="*/ 439069 h 1145"/>
                <a:gd name="T26" fmla="*/ 381108 w 1133"/>
                <a:gd name="T27" fmla="*/ 456210 h 1145"/>
                <a:gd name="T28" fmla="*/ 454786 w 1133"/>
                <a:gd name="T29" fmla="*/ 450936 h 1145"/>
                <a:gd name="T30" fmla="*/ 493380 w 1133"/>
                <a:gd name="T31" fmla="*/ 393360 h 1145"/>
                <a:gd name="T32" fmla="*/ 489432 w 1133"/>
                <a:gd name="T33" fmla="*/ 377538 h 1145"/>
                <a:gd name="T34" fmla="*/ 496888 w 1133"/>
                <a:gd name="T35" fmla="*/ 357320 h 1145"/>
                <a:gd name="T36" fmla="*/ 496888 w 1133"/>
                <a:gd name="T37" fmla="*/ 357320 h 1145"/>
                <a:gd name="T38" fmla="*/ 486363 w 1133"/>
                <a:gd name="T39" fmla="*/ 298426 h 1145"/>
                <a:gd name="T40" fmla="*/ 463119 w 1133"/>
                <a:gd name="T41" fmla="*/ 250959 h 1145"/>
                <a:gd name="T42" fmla="*/ 449085 w 1133"/>
                <a:gd name="T43" fmla="*/ 269858 h 1145"/>
                <a:gd name="T44" fmla="*/ 409176 w 1133"/>
                <a:gd name="T45" fmla="*/ 276011 h 1145"/>
                <a:gd name="T46" fmla="*/ 398651 w 1133"/>
                <a:gd name="T47" fmla="*/ 246564 h 1145"/>
                <a:gd name="T48" fmla="*/ 410492 w 1133"/>
                <a:gd name="T49" fmla="*/ 202613 h 1145"/>
                <a:gd name="T50" fmla="*/ 407860 w 1133"/>
                <a:gd name="T51" fmla="*/ 210085 h 1145"/>
                <a:gd name="T52" fmla="*/ 394704 w 1133"/>
                <a:gd name="T53" fmla="*/ 190747 h 1145"/>
                <a:gd name="T54" fmla="*/ 381108 w 1133"/>
                <a:gd name="T55" fmla="*/ 166134 h 1145"/>
                <a:gd name="T56" fmla="*/ 378038 w 1133"/>
                <a:gd name="T57" fmla="*/ 159981 h 1145"/>
                <a:gd name="T58" fmla="*/ 375407 w 1133"/>
                <a:gd name="T59" fmla="*/ 153828 h 1145"/>
                <a:gd name="T60" fmla="*/ 373214 w 1133"/>
                <a:gd name="T61" fmla="*/ 147235 h 1145"/>
                <a:gd name="T62" fmla="*/ 327604 w 1133"/>
                <a:gd name="T63" fmla="*/ 24173 h 1145"/>
                <a:gd name="T64" fmla="*/ 312254 w 1133"/>
                <a:gd name="T65" fmla="*/ 0 h 1145"/>
                <a:gd name="T66" fmla="*/ 301729 w 1133"/>
                <a:gd name="T67" fmla="*/ 5274 h 1145"/>
                <a:gd name="T68" fmla="*/ 213579 w 1133"/>
                <a:gd name="T69" fmla="*/ 162179 h 1145"/>
                <a:gd name="T70" fmla="*/ 166214 w 1133"/>
                <a:gd name="T71" fmla="*/ 196021 h 1145"/>
                <a:gd name="T72" fmla="*/ 11841 w 1133"/>
                <a:gd name="T73" fmla="*/ 217117 h 1145"/>
                <a:gd name="T74" fmla="*/ 3508 w 1133"/>
                <a:gd name="T75" fmla="*/ 231621 h 1145"/>
                <a:gd name="T76" fmla="*/ 17542 w 1133"/>
                <a:gd name="T77" fmla="*/ 251399 h 1145"/>
                <a:gd name="T78" fmla="*/ 236384 w 1133"/>
                <a:gd name="T79" fmla="*/ 163058 h 1145"/>
                <a:gd name="T80" fmla="*/ 292519 w 1133"/>
                <a:gd name="T81" fmla="*/ 47906 h 1145"/>
                <a:gd name="T82" fmla="*/ 281117 w 1133"/>
                <a:gd name="T83" fmla="*/ 90099 h 1145"/>
                <a:gd name="T84" fmla="*/ 251295 w 1133"/>
                <a:gd name="T85" fmla="*/ 168771 h 1145"/>
                <a:gd name="T86" fmla="*/ 236384 w 1133"/>
                <a:gd name="T87" fmla="*/ 163058 h 1145"/>
                <a:gd name="T88" fmla="*/ 41663 w 1133"/>
                <a:gd name="T89" fmla="*/ 227665 h 1145"/>
                <a:gd name="T90" fmla="*/ 79379 w 1133"/>
                <a:gd name="T91" fmla="*/ 227665 h 1145"/>
                <a:gd name="T92" fmla="*/ 80256 w 1133"/>
                <a:gd name="T93" fmla="*/ 267661 h 1145"/>
                <a:gd name="T94" fmla="*/ 104816 w 1133"/>
                <a:gd name="T95" fmla="*/ 316006 h 1145"/>
                <a:gd name="T96" fmla="*/ 41663 w 1133"/>
                <a:gd name="T97" fmla="*/ 227665 h 11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133" h="1145">
                  <a:moveTo>
                    <a:pt x="40" y="572"/>
                  </a:moveTo>
                  <a:cubicBezTo>
                    <a:pt x="111" y="653"/>
                    <a:pt x="178" y="731"/>
                    <a:pt x="249" y="812"/>
                  </a:cubicBezTo>
                  <a:cubicBezTo>
                    <a:pt x="262" y="827"/>
                    <a:pt x="269" y="845"/>
                    <a:pt x="266" y="865"/>
                  </a:cubicBezTo>
                  <a:cubicBezTo>
                    <a:pt x="252" y="932"/>
                    <a:pt x="240" y="1000"/>
                    <a:pt x="228" y="1067"/>
                  </a:cubicBezTo>
                  <a:cubicBezTo>
                    <a:pt x="228" y="1067"/>
                    <a:pt x="228" y="1067"/>
                    <a:pt x="228" y="1067"/>
                  </a:cubicBezTo>
                  <a:cubicBezTo>
                    <a:pt x="240" y="1084"/>
                    <a:pt x="256" y="1100"/>
                    <a:pt x="275" y="1112"/>
                  </a:cubicBezTo>
                  <a:cubicBezTo>
                    <a:pt x="324" y="1145"/>
                    <a:pt x="390" y="1143"/>
                    <a:pt x="444" y="1125"/>
                  </a:cubicBezTo>
                  <a:cubicBezTo>
                    <a:pt x="491" y="1108"/>
                    <a:pt x="534" y="1084"/>
                    <a:pt x="576" y="1058"/>
                  </a:cubicBezTo>
                  <a:cubicBezTo>
                    <a:pt x="601" y="1042"/>
                    <a:pt x="627" y="1026"/>
                    <a:pt x="655" y="1013"/>
                  </a:cubicBezTo>
                  <a:cubicBezTo>
                    <a:pt x="655" y="1013"/>
                    <a:pt x="656" y="1012"/>
                    <a:pt x="657" y="1012"/>
                  </a:cubicBezTo>
                  <a:cubicBezTo>
                    <a:pt x="663" y="1010"/>
                    <a:pt x="669" y="1008"/>
                    <a:pt x="674" y="1006"/>
                  </a:cubicBezTo>
                  <a:cubicBezTo>
                    <a:pt x="684" y="1003"/>
                    <a:pt x="693" y="1000"/>
                    <a:pt x="703" y="998"/>
                  </a:cubicBezTo>
                  <a:cubicBezTo>
                    <a:pt x="716" y="998"/>
                    <a:pt x="728" y="998"/>
                    <a:pt x="741" y="999"/>
                  </a:cubicBezTo>
                  <a:cubicBezTo>
                    <a:pt x="785" y="1007"/>
                    <a:pt x="826" y="1025"/>
                    <a:pt x="869" y="1038"/>
                  </a:cubicBezTo>
                  <a:cubicBezTo>
                    <a:pt x="923" y="1053"/>
                    <a:pt x="987" y="1058"/>
                    <a:pt x="1037" y="1026"/>
                  </a:cubicBezTo>
                  <a:cubicBezTo>
                    <a:pt x="1085" y="995"/>
                    <a:pt x="1113" y="947"/>
                    <a:pt x="1125" y="895"/>
                  </a:cubicBezTo>
                  <a:cubicBezTo>
                    <a:pt x="1122" y="883"/>
                    <a:pt x="1118" y="871"/>
                    <a:pt x="1116" y="859"/>
                  </a:cubicBezTo>
                  <a:cubicBezTo>
                    <a:pt x="1115" y="846"/>
                    <a:pt x="1122" y="828"/>
                    <a:pt x="1133" y="813"/>
                  </a:cubicBezTo>
                  <a:cubicBezTo>
                    <a:pt x="1133" y="813"/>
                    <a:pt x="1133" y="813"/>
                    <a:pt x="1133" y="813"/>
                  </a:cubicBezTo>
                  <a:cubicBezTo>
                    <a:pt x="1132" y="767"/>
                    <a:pt x="1123" y="720"/>
                    <a:pt x="1109" y="679"/>
                  </a:cubicBezTo>
                  <a:cubicBezTo>
                    <a:pt x="1095" y="641"/>
                    <a:pt x="1078" y="604"/>
                    <a:pt x="1056" y="571"/>
                  </a:cubicBezTo>
                  <a:cubicBezTo>
                    <a:pt x="1046" y="586"/>
                    <a:pt x="1036" y="600"/>
                    <a:pt x="1024" y="614"/>
                  </a:cubicBezTo>
                  <a:cubicBezTo>
                    <a:pt x="997" y="644"/>
                    <a:pt x="964" y="641"/>
                    <a:pt x="933" y="628"/>
                  </a:cubicBezTo>
                  <a:cubicBezTo>
                    <a:pt x="910" y="618"/>
                    <a:pt x="903" y="598"/>
                    <a:pt x="909" y="561"/>
                  </a:cubicBezTo>
                  <a:cubicBezTo>
                    <a:pt x="914" y="526"/>
                    <a:pt x="926" y="494"/>
                    <a:pt x="936" y="461"/>
                  </a:cubicBezTo>
                  <a:cubicBezTo>
                    <a:pt x="934" y="467"/>
                    <a:pt x="932" y="472"/>
                    <a:pt x="930" y="478"/>
                  </a:cubicBezTo>
                  <a:cubicBezTo>
                    <a:pt x="920" y="464"/>
                    <a:pt x="910" y="449"/>
                    <a:pt x="900" y="434"/>
                  </a:cubicBezTo>
                  <a:cubicBezTo>
                    <a:pt x="889" y="416"/>
                    <a:pt x="878" y="397"/>
                    <a:pt x="869" y="378"/>
                  </a:cubicBezTo>
                  <a:cubicBezTo>
                    <a:pt x="867" y="374"/>
                    <a:pt x="864" y="369"/>
                    <a:pt x="862" y="364"/>
                  </a:cubicBezTo>
                  <a:cubicBezTo>
                    <a:pt x="861" y="362"/>
                    <a:pt x="858" y="352"/>
                    <a:pt x="856" y="350"/>
                  </a:cubicBezTo>
                  <a:cubicBezTo>
                    <a:pt x="854" y="345"/>
                    <a:pt x="852" y="340"/>
                    <a:pt x="851" y="335"/>
                  </a:cubicBezTo>
                  <a:cubicBezTo>
                    <a:pt x="816" y="241"/>
                    <a:pt x="796" y="144"/>
                    <a:pt x="747" y="55"/>
                  </a:cubicBezTo>
                  <a:cubicBezTo>
                    <a:pt x="736" y="36"/>
                    <a:pt x="725" y="18"/>
                    <a:pt x="712" y="0"/>
                  </a:cubicBezTo>
                  <a:cubicBezTo>
                    <a:pt x="703" y="2"/>
                    <a:pt x="695" y="6"/>
                    <a:pt x="688" y="12"/>
                  </a:cubicBezTo>
                  <a:cubicBezTo>
                    <a:pt x="670" y="29"/>
                    <a:pt x="532" y="263"/>
                    <a:pt x="487" y="369"/>
                  </a:cubicBezTo>
                  <a:cubicBezTo>
                    <a:pt x="468" y="414"/>
                    <a:pt x="431" y="443"/>
                    <a:pt x="379" y="446"/>
                  </a:cubicBezTo>
                  <a:cubicBezTo>
                    <a:pt x="341" y="449"/>
                    <a:pt x="66" y="480"/>
                    <a:pt x="27" y="494"/>
                  </a:cubicBezTo>
                  <a:cubicBezTo>
                    <a:pt x="5" y="501"/>
                    <a:pt x="0" y="507"/>
                    <a:pt x="8" y="527"/>
                  </a:cubicBezTo>
                  <a:cubicBezTo>
                    <a:pt x="15" y="544"/>
                    <a:pt x="28" y="558"/>
                    <a:pt x="40" y="572"/>
                  </a:cubicBezTo>
                  <a:close/>
                  <a:moveTo>
                    <a:pt x="539" y="371"/>
                  </a:moveTo>
                  <a:cubicBezTo>
                    <a:pt x="552" y="293"/>
                    <a:pt x="660" y="133"/>
                    <a:pt x="667" y="109"/>
                  </a:cubicBezTo>
                  <a:cubicBezTo>
                    <a:pt x="672" y="89"/>
                    <a:pt x="686" y="81"/>
                    <a:pt x="641" y="205"/>
                  </a:cubicBezTo>
                  <a:cubicBezTo>
                    <a:pt x="632" y="231"/>
                    <a:pt x="588" y="361"/>
                    <a:pt x="573" y="384"/>
                  </a:cubicBezTo>
                  <a:cubicBezTo>
                    <a:pt x="562" y="401"/>
                    <a:pt x="536" y="391"/>
                    <a:pt x="539" y="371"/>
                  </a:cubicBezTo>
                  <a:close/>
                  <a:moveTo>
                    <a:pt x="95" y="518"/>
                  </a:moveTo>
                  <a:cubicBezTo>
                    <a:pt x="105" y="501"/>
                    <a:pt x="199" y="509"/>
                    <a:pt x="181" y="518"/>
                  </a:cubicBezTo>
                  <a:cubicBezTo>
                    <a:pt x="154" y="531"/>
                    <a:pt x="177" y="598"/>
                    <a:pt x="183" y="609"/>
                  </a:cubicBezTo>
                  <a:cubicBezTo>
                    <a:pt x="224" y="680"/>
                    <a:pt x="254" y="733"/>
                    <a:pt x="239" y="719"/>
                  </a:cubicBezTo>
                  <a:cubicBezTo>
                    <a:pt x="220" y="701"/>
                    <a:pt x="81" y="540"/>
                    <a:pt x="95" y="518"/>
                  </a:cubicBezTo>
                  <a:close/>
                </a:path>
              </a:pathLst>
            </a:custGeom>
            <a:solidFill>
              <a:srgbClr val="F2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pic>
        <p:nvPicPr>
          <p:cNvPr id="94213" name="Imagen 35" descr="Imagen que contiene reloj&#10;&#10;Descripción generada automáticamente">
            <a:extLst>
              <a:ext uri="{FF2B5EF4-FFF2-40B4-BE49-F238E27FC236}">
                <a16:creationId xmlns:a16="http://schemas.microsoft.com/office/drawing/2014/main" id="{CC052CF6-0242-4D81-A57D-7F16742DE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638" y="2381250"/>
            <a:ext cx="2227262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F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reeform 10">
            <a:extLst>
              <a:ext uri="{FF2B5EF4-FFF2-40B4-BE49-F238E27FC236}">
                <a16:creationId xmlns:a16="http://schemas.microsoft.com/office/drawing/2014/main" id="{299457C7-35A6-4459-B776-2AC44A3835CA}"/>
              </a:ext>
            </a:extLst>
          </p:cNvPr>
          <p:cNvSpPr>
            <a:spLocks noEditPoints="1"/>
          </p:cNvSpPr>
          <p:nvPr/>
        </p:nvSpPr>
        <p:spPr bwMode="auto">
          <a:xfrm>
            <a:off x="0" y="5291138"/>
            <a:ext cx="12188825" cy="1585912"/>
          </a:xfrm>
          <a:prstGeom prst="rect">
            <a:avLst/>
          </a:prstGeom>
          <a:solidFill>
            <a:srgbClr val="C7E0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N" altLang="es-P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5235" name="Freeform 79">
            <a:extLst>
              <a:ext uri="{FF2B5EF4-FFF2-40B4-BE49-F238E27FC236}">
                <a16:creationId xmlns:a16="http://schemas.microsoft.com/office/drawing/2014/main" id="{B93A075D-5F7F-482F-8F20-282D01DBE207}"/>
              </a:ext>
            </a:extLst>
          </p:cNvPr>
          <p:cNvSpPr>
            <a:spLocks/>
          </p:cNvSpPr>
          <p:nvPr/>
        </p:nvSpPr>
        <p:spPr bwMode="auto">
          <a:xfrm>
            <a:off x="-17463" y="5249863"/>
            <a:ext cx="12192001" cy="46037"/>
          </a:xfrm>
          <a:custGeom>
            <a:avLst/>
            <a:gdLst>
              <a:gd name="T0" fmla="*/ 1692729 w 11200"/>
              <a:gd name="T1" fmla="*/ 28183 h 73"/>
              <a:gd name="T2" fmla="*/ 1729740 w 11200"/>
              <a:gd name="T3" fmla="*/ 28183 h 73"/>
              <a:gd name="T4" fmla="*/ 1790700 w 11200"/>
              <a:gd name="T5" fmla="*/ 28809 h 73"/>
              <a:gd name="T6" fmla="*/ 1825534 w 11200"/>
              <a:gd name="T7" fmla="*/ 28809 h 73"/>
              <a:gd name="T8" fmla="*/ 1858191 w 11200"/>
              <a:gd name="T9" fmla="*/ 28809 h 73"/>
              <a:gd name="T10" fmla="*/ 1918063 w 11200"/>
              <a:gd name="T11" fmla="*/ 28809 h 73"/>
              <a:gd name="T12" fmla="*/ 1951809 w 11200"/>
              <a:gd name="T13" fmla="*/ 28809 h 73"/>
              <a:gd name="T14" fmla="*/ 1989909 w 11200"/>
              <a:gd name="T15" fmla="*/ 29436 h 73"/>
              <a:gd name="T16" fmla="*/ 2020389 w 11200"/>
              <a:gd name="T17" fmla="*/ 29436 h 73"/>
              <a:gd name="T18" fmla="*/ 2059577 w 11200"/>
              <a:gd name="T19" fmla="*/ 29436 h 73"/>
              <a:gd name="T20" fmla="*/ 2088969 w 11200"/>
              <a:gd name="T21" fmla="*/ 29436 h 73"/>
              <a:gd name="T22" fmla="*/ 2118360 w 11200"/>
              <a:gd name="T23" fmla="*/ 30062 h 73"/>
              <a:gd name="T24" fmla="*/ 2151017 w 11200"/>
              <a:gd name="T25" fmla="*/ 30062 h 73"/>
              <a:gd name="T26" fmla="*/ 2177143 w 11200"/>
              <a:gd name="T27" fmla="*/ 30062 h 73"/>
              <a:gd name="T28" fmla="*/ 2206534 w 11200"/>
              <a:gd name="T29" fmla="*/ 30688 h 73"/>
              <a:gd name="T30" fmla="*/ 2233749 w 11200"/>
              <a:gd name="T31" fmla="*/ 30688 h 73"/>
              <a:gd name="T32" fmla="*/ 2256609 w 11200"/>
              <a:gd name="T33" fmla="*/ 30688 h 73"/>
              <a:gd name="T34" fmla="*/ 2282734 w 11200"/>
              <a:gd name="T35" fmla="*/ 30688 h 73"/>
              <a:gd name="T36" fmla="*/ 2303417 w 11200"/>
              <a:gd name="T37" fmla="*/ 31314 h 73"/>
              <a:gd name="T38" fmla="*/ 2324100 w 11200"/>
              <a:gd name="T39" fmla="*/ 31314 h 73"/>
              <a:gd name="T40" fmla="*/ 2343694 w 11200"/>
              <a:gd name="T41" fmla="*/ 31314 h 73"/>
              <a:gd name="T42" fmla="*/ 2360023 w 11200"/>
              <a:gd name="T43" fmla="*/ 31941 h 73"/>
              <a:gd name="T44" fmla="*/ 2376351 w 11200"/>
              <a:gd name="T45" fmla="*/ 31941 h 73"/>
              <a:gd name="T46" fmla="*/ 2390503 w 11200"/>
              <a:gd name="T47" fmla="*/ 32567 h 73"/>
              <a:gd name="T48" fmla="*/ 2402477 w 11200"/>
              <a:gd name="T49" fmla="*/ 32567 h 73"/>
              <a:gd name="T50" fmla="*/ 2414451 w 11200"/>
              <a:gd name="T51" fmla="*/ 32567 h 73"/>
              <a:gd name="T52" fmla="*/ 3161211 w 11200"/>
              <a:gd name="T53" fmla="*/ 31314 h 73"/>
              <a:gd name="T54" fmla="*/ 3958046 w 11200"/>
              <a:gd name="T55" fmla="*/ 33820 h 73"/>
              <a:gd name="T56" fmla="*/ 4430486 w 11200"/>
              <a:gd name="T57" fmla="*/ 36951 h 73"/>
              <a:gd name="T58" fmla="*/ 4890951 w 11200"/>
              <a:gd name="T59" fmla="*/ 39456 h 73"/>
              <a:gd name="T60" fmla="*/ 5098869 w 11200"/>
              <a:gd name="T61" fmla="*/ 40709 h 73"/>
              <a:gd name="T62" fmla="*/ 5261066 w 11200"/>
              <a:gd name="T63" fmla="*/ 41335 h 73"/>
              <a:gd name="T64" fmla="*/ 5470071 w 11200"/>
              <a:gd name="T65" fmla="*/ 41961 h 73"/>
              <a:gd name="T66" fmla="*/ 5537563 w 11200"/>
              <a:gd name="T67" fmla="*/ 42588 h 73"/>
              <a:gd name="T68" fmla="*/ 5623560 w 11200"/>
              <a:gd name="T69" fmla="*/ 42588 h 73"/>
              <a:gd name="T70" fmla="*/ 5935980 w 11200"/>
              <a:gd name="T71" fmla="*/ 41335 h 73"/>
              <a:gd name="T72" fmla="*/ 6546669 w 11200"/>
              <a:gd name="T73" fmla="*/ 39456 h 73"/>
              <a:gd name="T74" fmla="*/ 6885214 w 11200"/>
              <a:gd name="T75" fmla="*/ 38830 h 73"/>
              <a:gd name="T76" fmla="*/ 7009311 w 11200"/>
              <a:gd name="T77" fmla="*/ 38204 h 73"/>
              <a:gd name="T78" fmla="*/ 7147560 w 11200"/>
              <a:gd name="T79" fmla="*/ 38204 h 73"/>
              <a:gd name="T80" fmla="*/ 7296694 w 11200"/>
              <a:gd name="T81" fmla="*/ 38204 h 73"/>
              <a:gd name="T82" fmla="*/ 7692934 w 11200"/>
              <a:gd name="T83" fmla="*/ 38830 h 73"/>
              <a:gd name="T84" fmla="*/ 10099766 w 11200"/>
              <a:gd name="T85" fmla="*/ 45093 h 73"/>
              <a:gd name="T86" fmla="*/ 11329851 w 11200"/>
              <a:gd name="T87" fmla="*/ 43840 h 73"/>
              <a:gd name="T88" fmla="*/ 11408229 w 11200"/>
              <a:gd name="T89" fmla="*/ 43214 h 73"/>
              <a:gd name="T90" fmla="*/ 11529060 w 11200"/>
              <a:gd name="T91" fmla="*/ 43214 h 73"/>
              <a:gd name="T92" fmla="*/ 12192000 w 11200"/>
              <a:gd name="T93" fmla="*/ 23799 h 73"/>
              <a:gd name="T94" fmla="*/ 4947557 w 11200"/>
              <a:gd name="T95" fmla="*/ 16283 h 73"/>
              <a:gd name="T96" fmla="*/ 0 w 11200"/>
              <a:gd name="T97" fmla="*/ 27557 h 7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200" h="73">
                <a:moveTo>
                  <a:pt x="1523" y="45"/>
                </a:moveTo>
                <a:cubicBezTo>
                  <a:pt x="1527" y="45"/>
                  <a:pt x="1530" y="45"/>
                  <a:pt x="1533" y="45"/>
                </a:cubicBezTo>
                <a:cubicBezTo>
                  <a:pt x="1539" y="45"/>
                  <a:pt x="1546" y="45"/>
                  <a:pt x="1552" y="45"/>
                </a:cubicBezTo>
                <a:cubicBezTo>
                  <a:pt x="1553" y="45"/>
                  <a:pt x="1554" y="45"/>
                  <a:pt x="1555" y="45"/>
                </a:cubicBezTo>
                <a:cubicBezTo>
                  <a:pt x="1559" y="45"/>
                  <a:pt x="1563" y="45"/>
                  <a:pt x="1567" y="45"/>
                </a:cubicBezTo>
                <a:cubicBezTo>
                  <a:pt x="1568" y="45"/>
                  <a:pt x="1570" y="45"/>
                  <a:pt x="1572" y="45"/>
                </a:cubicBezTo>
                <a:cubicBezTo>
                  <a:pt x="1575" y="45"/>
                  <a:pt x="1578" y="45"/>
                  <a:pt x="1581" y="45"/>
                </a:cubicBezTo>
                <a:cubicBezTo>
                  <a:pt x="1584" y="45"/>
                  <a:pt x="1586" y="45"/>
                  <a:pt x="1589" y="45"/>
                </a:cubicBezTo>
                <a:cubicBezTo>
                  <a:pt x="1592" y="45"/>
                  <a:pt x="1595" y="45"/>
                  <a:pt x="1598" y="45"/>
                </a:cubicBezTo>
                <a:cubicBezTo>
                  <a:pt x="1600" y="45"/>
                  <a:pt x="1601" y="45"/>
                  <a:pt x="1603" y="45"/>
                </a:cubicBezTo>
                <a:cubicBezTo>
                  <a:pt x="1615" y="45"/>
                  <a:pt x="1626" y="45"/>
                  <a:pt x="1638" y="46"/>
                </a:cubicBezTo>
                <a:cubicBezTo>
                  <a:pt x="1640" y="46"/>
                  <a:pt x="1643" y="46"/>
                  <a:pt x="1645" y="46"/>
                </a:cubicBezTo>
                <a:cubicBezTo>
                  <a:pt x="1648" y="46"/>
                  <a:pt x="1650" y="46"/>
                  <a:pt x="1653" y="46"/>
                </a:cubicBezTo>
                <a:cubicBezTo>
                  <a:pt x="1656" y="46"/>
                  <a:pt x="1659" y="46"/>
                  <a:pt x="1662" y="46"/>
                </a:cubicBezTo>
                <a:cubicBezTo>
                  <a:pt x="1664" y="46"/>
                  <a:pt x="1667" y="46"/>
                  <a:pt x="1670" y="46"/>
                </a:cubicBezTo>
                <a:cubicBezTo>
                  <a:pt x="1672" y="46"/>
                  <a:pt x="1674" y="46"/>
                  <a:pt x="1677" y="46"/>
                </a:cubicBezTo>
                <a:cubicBezTo>
                  <a:pt x="1680" y="46"/>
                  <a:pt x="1683" y="46"/>
                  <a:pt x="1685" y="46"/>
                </a:cubicBezTo>
                <a:cubicBezTo>
                  <a:pt x="1688" y="46"/>
                  <a:pt x="1691" y="46"/>
                  <a:pt x="1694" y="46"/>
                </a:cubicBezTo>
                <a:cubicBezTo>
                  <a:pt x="1696" y="46"/>
                  <a:pt x="1699" y="46"/>
                  <a:pt x="1701" y="46"/>
                </a:cubicBezTo>
                <a:cubicBezTo>
                  <a:pt x="1703" y="46"/>
                  <a:pt x="1705" y="46"/>
                  <a:pt x="1707" y="46"/>
                </a:cubicBezTo>
                <a:cubicBezTo>
                  <a:pt x="1717" y="46"/>
                  <a:pt x="1728" y="46"/>
                  <a:pt x="1738" y="46"/>
                </a:cubicBezTo>
                <a:cubicBezTo>
                  <a:pt x="1741" y="46"/>
                  <a:pt x="1745" y="46"/>
                  <a:pt x="1749" y="46"/>
                </a:cubicBezTo>
                <a:cubicBezTo>
                  <a:pt x="1750" y="46"/>
                  <a:pt x="1751" y="46"/>
                  <a:pt x="1752" y="46"/>
                </a:cubicBezTo>
                <a:cubicBezTo>
                  <a:pt x="1755" y="46"/>
                  <a:pt x="1759" y="46"/>
                  <a:pt x="1762" y="46"/>
                </a:cubicBezTo>
                <a:cubicBezTo>
                  <a:pt x="1765" y="46"/>
                  <a:pt x="1767" y="46"/>
                  <a:pt x="1770" y="46"/>
                </a:cubicBezTo>
                <a:cubicBezTo>
                  <a:pt x="1772" y="46"/>
                  <a:pt x="1775" y="46"/>
                  <a:pt x="1777" y="46"/>
                </a:cubicBezTo>
                <a:cubicBezTo>
                  <a:pt x="1780" y="46"/>
                  <a:pt x="1782" y="46"/>
                  <a:pt x="1785" y="46"/>
                </a:cubicBezTo>
                <a:cubicBezTo>
                  <a:pt x="1788" y="46"/>
                  <a:pt x="1790" y="46"/>
                  <a:pt x="1793" y="46"/>
                </a:cubicBezTo>
                <a:cubicBezTo>
                  <a:pt x="1795" y="47"/>
                  <a:pt x="1797" y="47"/>
                  <a:pt x="1800" y="47"/>
                </a:cubicBezTo>
                <a:cubicBezTo>
                  <a:pt x="1804" y="47"/>
                  <a:pt x="1809" y="47"/>
                  <a:pt x="1814" y="47"/>
                </a:cubicBezTo>
                <a:cubicBezTo>
                  <a:pt x="1816" y="47"/>
                  <a:pt x="1819" y="47"/>
                  <a:pt x="1821" y="47"/>
                </a:cubicBezTo>
                <a:cubicBezTo>
                  <a:pt x="1823" y="47"/>
                  <a:pt x="1826" y="47"/>
                  <a:pt x="1828" y="47"/>
                </a:cubicBezTo>
                <a:cubicBezTo>
                  <a:pt x="1830" y="47"/>
                  <a:pt x="1833" y="47"/>
                  <a:pt x="1835" y="47"/>
                </a:cubicBezTo>
                <a:cubicBezTo>
                  <a:pt x="1838" y="47"/>
                  <a:pt x="1840" y="47"/>
                  <a:pt x="1843" y="47"/>
                </a:cubicBezTo>
                <a:cubicBezTo>
                  <a:pt x="1845" y="47"/>
                  <a:pt x="1848" y="47"/>
                  <a:pt x="1850" y="47"/>
                </a:cubicBezTo>
                <a:cubicBezTo>
                  <a:pt x="1852" y="47"/>
                  <a:pt x="1854" y="47"/>
                  <a:pt x="1856" y="47"/>
                </a:cubicBezTo>
                <a:cubicBezTo>
                  <a:pt x="1859" y="47"/>
                  <a:pt x="1862" y="47"/>
                  <a:pt x="1864" y="47"/>
                </a:cubicBezTo>
                <a:cubicBezTo>
                  <a:pt x="1867" y="47"/>
                  <a:pt x="1870" y="47"/>
                  <a:pt x="1872" y="47"/>
                </a:cubicBezTo>
                <a:cubicBezTo>
                  <a:pt x="1874" y="47"/>
                  <a:pt x="1876" y="47"/>
                  <a:pt x="1878" y="47"/>
                </a:cubicBezTo>
                <a:cubicBezTo>
                  <a:pt x="1882" y="47"/>
                  <a:pt x="1887" y="47"/>
                  <a:pt x="1892" y="47"/>
                </a:cubicBezTo>
                <a:cubicBezTo>
                  <a:pt x="1892" y="47"/>
                  <a:pt x="1892" y="47"/>
                  <a:pt x="1892" y="47"/>
                </a:cubicBezTo>
                <a:cubicBezTo>
                  <a:pt x="1897" y="47"/>
                  <a:pt x="1901" y="47"/>
                  <a:pt x="1905" y="47"/>
                </a:cubicBezTo>
                <a:cubicBezTo>
                  <a:pt x="1907" y="47"/>
                  <a:pt x="1908" y="47"/>
                  <a:pt x="1909" y="47"/>
                </a:cubicBezTo>
                <a:cubicBezTo>
                  <a:pt x="1913" y="47"/>
                  <a:pt x="1916" y="47"/>
                  <a:pt x="1919" y="47"/>
                </a:cubicBezTo>
                <a:cubicBezTo>
                  <a:pt x="1921" y="47"/>
                  <a:pt x="1922" y="47"/>
                  <a:pt x="1923" y="48"/>
                </a:cubicBezTo>
                <a:cubicBezTo>
                  <a:pt x="1926" y="48"/>
                  <a:pt x="1929" y="48"/>
                  <a:pt x="1932" y="48"/>
                </a:cubicBezTo>
                <a:cubicBezTo>
                  <a:pt x="1934" y="48"/>
                  <a:pt x="1935" y="48"/>
                  <a:pt x="1937" y="48"/>
                </a:cubicBezTo>
                <a:cubicBezTo>
                  <a:pt x="1940" y="48"/>
                  <a:pt x="1943" y="48"/>
                  <a:pt x="1946" y="48"/>
                </a:cubicBezTo>
                <a:cubicBezTo>
                  <a:pt x="1948" y="48"/>
                  <a:pt x="1949" y="48"/>
                  <a:pt x="1950" y="48"/>
                </a:cubicBezTo>
                <a:cubicBezTo>
                  <a:pt x="1953" y="48"/>
                  <a:pt x="1955" y="48"/>
                  <a:pt x="1958" y="48"/>
                </a:cubicBezTo>
                <a:cubicBezTo>
                  <a:pt x="1961" y="48"/>
                  <a:pt x="1965" y="48"/>
                  <a:pt x="1968" y="48"/>
                </a:cubicBezTo>
                <a:cubicBezTo>
                  <a:pt x="1970" y="48"/>
                  <a:pt x="1973" y="48"/>
                  <a:pt x="1976" y="48"/>
                </a:cubicBezTo>
                <a:cubicBezTo>
                  <a:pt x="1977" y="48"/>
                  <a:pt x="1978" y="48"/>
                  <a:pt x="1980" y="48"/>
                </a:cubicBezTo>
                <a:cubicBezTo>
                  <a:pt x="1983" y="48"/>
                  <a:pt x="1985" y="48"/>
                  <a:pt x="1988" y="48"/>
                </a:cubicBezTo>
                <a:cubicBezTo>
                  <a:pt x="1990" y="48"/>
                  <a:pt x="1991" y="48"/>
                  <a:pt x="1993" y="48"/>
                </a:cubicBezTo>
                <a:cubicBezTo>
                  <a:pt x="1995" y="48"/>
                  <a:pt x="1998" y="48"/>
                  <a:pt x="2000" y="48"/>
                </a:cubicBezTo>
                <a:cubicBezTo>
                  <a:pt x="2002" y="48"/>
                  <a:pt x="2004" y="48"/>
                  <a:pt x="2005" y="48"/>
                </a:cubicBezTo>
                <a:cubicBezTo>
                  <a:pt x="2008" y="48"/>
                  <a:pt x="2010" y="48"/>
                  <a:pt x="2013" y="48"/>
                </a:cubicBezTo>
                <a:cubicBezTo>
                  <a:pt x="2014" y="48"/>
                  <a:pt x="2015" y="48"/>
                  <a:pt x="2017" y="48"/>
                </a:cubicBezTo>
                <a:cubicBezTo>
                  <a:pt x="2020" y="48"/>
                  <a:pt x="2023" y="49"/>
                  <a:pt x="2027" y="49"/>
                </a:cubicBezTo>
                <a:cubicBezTo>
                  <a:pt x="2027" y="49"/>
                  <a:pt x="2028" y="49"/>
                  <a:pt x="2028" y="49"/>
                </a:cubicBezTo>
                <a:cubicBezTo>
                  <a:pt x="2032" y="49"/>
                  <a:pt x="2036" y="49"/>
                  <a:pt x="2040" y="49"/>
                </a:cubicBezTo>
                <a:cubicBezTo>
                  <a:pt x="2041" y="49"/>
                  <a:pt x="2042" y="49"/>
                  <a:pt x="2043" y="49"/>
                </a:cubicBezTo>
                <a:cubicBezTo>
                  <a:pt x="2046" y="49"/>
                  <a:pt x="2049" y="49"/>
                  <a:pt x="2052" y="49"/>
                </a:cubicBezTo>
                <a:cubicBezTo>
                  <a:pt x="2052" y="49"/>
                  <a:pt x="2053" y="49"/>
                  <a:pt x="2054" y="49"/>
                </a:cubicBezTo>
                <a:cubicBezTo>
                  <a:pt x="2056" y="49"/>
                  <a:pt x="2059" y="49"/>
                  <a:pt x="2062" y="49"/>
                </a:cubicBezTo>
                <a:cubicBezTo>
                  <a:pt x="2063" y="49"/>
                  <a:pt x="2065" y="49"/>
                  <a:pt x="2066" y="49"/>
                </a:cubicBezTo>
                <a:cubicBezTo>
                  <a:pt x="2068" y="49"/>
                  <a:pt x="2071" y="49"/>
                  <a:pt x="2073" y="49"/>
                </a:cubicBezTo>
                <a:cubicBezTo>
                  <a:pt x="2074" y="49"/>
                  <a:pt x="2075" y="49"/>
                  <a:pt x="2076" y="49"/>
                </a:cubicBezTo>
                <a:cubicBezTo>
                  <a:pt x="2079" y="49"/>
                  <a:pt x="2081" y="49"/>
                  <a:pt x="2084" y="49"/>
                </a:cubicBezTo>
                <a:cubicBezTo>
                  <a:pt x="2085" y="49"/>
                  <a:pt x="2086" y="49"/>
                  <a:pt x="2087" y="49"/>
                </a:cubicBezTo>
                <a:cubicBezTo>
                  <a:pt x="2090" y="49"/>
                  <a:pt x="2093" y="49"/>
                  <a:pt x="2097" y="49"/>
                </a:cubicBezTo>
                <a:cubicBezTo>
                  <a:pt x="2097" y="49"/>
                  <a:pt x="2097" y="49"/>
                  <a:pt x="2097" y="49"/>
                </a:cubicBezTo>
                <a:cubicBezTo>
                  <a:pt x="2100" y="50"/>
                  <a:pt x="2103" y="50"/>
                  <a:pt x="2106" y="50"/>
                </a:cubicBezTo>
                <a:cubicBezTo>
                  <a:pt x="2107" y="50"/>
                  <a:pt x="2108" y="50"/>
                  <a:pt x="2109" y="50"/>
                </a:cubicBezTo>
                <a:cubicBezTo>
                  <a:pt x="2112" y="50"/>
                  <a:pt x="2114" y="50"/>
                  <a:pt x="2116" y="50"/>
                </a:cubicBezTo>
                <a:cubicBezTo>
                  <a:pt x="2117" y="50"/>
                  <a:pt x="2117" y="50"/>
                  <a:pt x="2118" y="50"/>
                </a:cubicBezTo>
                <a:cubicBezTo>
                  <a:pt x="2121" y="50"/>
                  <a:pt x="2123" y="50"/>
                  <a:pt x="2125" y="50"/>
                </a:cubicBezTo>
                <a:cubicBezTo>
                  <a:pt x="2126" y="50"/>
                  <a:pt x="2127" y="50"/>
                  <a:pt x="2127" y="50"/>
                </a:cubicBezTo>
                <a:cubicBezTo>
                  <a:pt x="2130" y="50"/>
                  <a:pt x="2132" y="50"/>
                  <a:pt x="2135" y="50"/>
                </a:cubicBezTo>
                <a:cubicBezTo>
                  <a:pt x="2135" y="50"/>
                  <a:pt x="2136" y="50"/>
                  <a:pt x="2136" y="50"/>
                </a:cubicBezTo>
                <a:cubicBezTo>
                  <a:pt x="2139" y="50"/>
                  <a:pt x="2142" y="50"/>
                  <a:pt x="2145" y="50"/>
                </a:cubicBezTo>
                <a:cubicBezTo>
                  <a:pt x="2145" y="50"/>
                  <a:pt x="2145" y="50"/>
                  <a:pt x="2145" y="50"/>
                </a:cubicBezTo>
                <a:cubicBezTo>
                  <a:pt x="2148" y="50"/>
                  <a:pt x="2150" y="50"/>
                  <a:pt x="2153" y="50"/>
                </a:cubicBezTo>
                <a:cubicBezTo>
                  <a:pt x="2154" y="50"/>
                  <a:pt x="2154" y="50"/>
                  <a:pt x="2155" y="50"/>
                </a:cubicBezTo>
                <a:cubicBezTo>
                  <a:pt x="2157" y="51"/>
                  <a:pt x="2159" y="51"/>
                  <a:pt x="2161" y="51"/>
                </a:cubicBezTo>
                <a:cubicBezTo>
                  <a:pt x="2161" y="51"/>
                  <a:pt x="2162" y="51"/>
                  <a:pt x="2163" y="51"/>
                </a:cubicBezTo>
                <a:cubicBezTo>
                  <a:pt x="2165" y="51"/>
                  <a:pt x="2166" y="51"/>
                  <a:pt x="2168" y="51"/>
                </a:cubicBezTo>
                <a:cubicBezTo>
                  <a:pt x="2169" y="51"/>
                  <a:pt x="2170" y="51"/>
                  <a:pt x="2170" y="51"/>
                </a:cubicBezTo>
                <a:cubicBezTo>
                  <a:pt x="2172" y="51"/>
                  <a:pt x="2174" y="51"/>
                  <a:pt x="2176" y="51"/>
                </a:cubicBezTo>
                <a:cubicBezTo>
                  <a:pt x="2176" y="51"/>
                  <a:pt x="2177" y="51"/>
                  <a:pt x="2177" y="51"/>
                </a:cubicBezTo>
                <a:cubicBezTo>
                  <a:pt x="2179" y="51"/>
                  <a:pt x="2181" y="51"/>
                  <a:pt x="2183" y="51"/>
                </a:cubicBezTo>
                <a:cubicBezTo>
                  <a:pt x="2183" y="51"/>
                  <a:pt x="2184" y="51"/>
                  <a:pt x="2184" y="51"/>
                </a:cubicBezTo>
                <a:cubicBezTo>
                  <a:pt x="2186" y="51"/>
                  <a:pt x="2188" y="51"/>
                  <a:pt x="2191" y="51"/>
                </a:cubicBezTo>
                <a:cubicBezTo>
                  <a:pt x="2191" y="51"/>
                  <a:pt x="2191" y="51"/>
                  <a:pt x="2191" y="51"/>
                </a:cubicBezTo>
                <a:cubicBezTo>
                  <a:pt x="2193" y="51"/>
                  <a:pt x="2194" y="51"/>
                  <a:pt x="2196" y="52"/>
                </a:cubicBezTo>
                <a:cubicBezTo>
                  <a:pt x="2197" y="52"/>
                  <a:pt x="2197" y="52"/>
                  <a:pt x="2198" y="52"/>
                </a:cubicBezTo>
                <a:cubicBezTo>
                  <a:pt x="2199" y="52"/>
                  <a:pt x="2201" y="52"/>
                  <a:pt x="2202" y="52"/>
                </a:cubicBezTo>
                <a:cubicBezTo>
                  <a:pt x="2202" y="52"/>
                  <a:pt x="2203" y="52"/>
                  <a:pt x="2204" y="52"/>
                </a:cubicBezTo>
                <a:cubicBezTo>
                  <a:pt x="2205" y="52"/>
                  <a:pt x="2206" y="52"/>
                  <a:pt x="2207" y="52"/>
                </a:cubicBezTo>
                <a:cubicBezTo>
                  <a:pt x="2208" y="52"/>
                  <a:pt x="2208" y="52"/>
                  <a:pt x="2209" y="52"/>
                </a:cubicBezTo>
                <a:cubicBezTo>
                  <a:pt x="2210" y="52"/>
                  <a:pt x="2211" y="52"/>
                  <a:pt x="2212" y="52"/>
                </a:cubicBezTo>
                <a:cubicBezTo>
                  <a:pt x="2213" y="52"/>
                  <a:pt x="2213" y="52"/>
                  <a:pt x="2213" y="52"/>
                </a:cubicBezTo>
                <a:cubicBezTo>
                  <a:pt x="2215" y="52"/>
                  <a:pt x="2216" y="52"/>
                  <a:pt x="2218" y="52"/>
                </a:cubicBezTo>
                <a:cubicBezTo>
                  <a:pt x="2323" y="57"/>
                  <a:pt x="2429" y="57"/>
                  <a:pt x="2535" y="56"/>
                </a:cubicBezTo>
                <a:cubicBezTo>
                  <a:pt x="2605" y="55"/>
                  <a:pt x="2675" y="53"/>
                  <a:pt x="2746" y="52"/>
                </a:cubicBezTo>
                <a:cubicBezTo>
                  <a:pt x="2781" y="51"/>
                  <a:pt x="2816" y="51"/>
                  <a:pt x="2851" y="50"/>
                </a:cubicBezTo>
                <a:cubicBezTo>
                  <a:pt x="2869" y="50"/>
                  <a:pt x="2887" y="50"/>
                  <a:pt x="2904" y="50"/>
                </a:cubicBezTo>
                <a:cubicBezTo>
                  <a:pt x="2957" y="50"/>
                  <a:pt x="3010" y="50"/>
                  <a:pt x="3063" y="51"/>
                </a:cubicBezTo>
                <a:cubicBezTo>
                  <a:pt x="3131" y="52"/>
                  <a:pt x="3200" y="53"/>
                  <a:pt x="3268" y="53"/>
                </a:cubicBezTo>
                <a:cubicBezTo>
                  <a:pt x="3382" y="53"/>
                  <a:pt x="3496" y="52"/>
                  <a:pt x="3611" y="53"/>
                </a:cubicBezTo>
                <a:cubicBezTo>
                  <a:pt x="3619" y="53"/>
                  <a:pt x="3627" y="53"/>
                  <a:pt x="3636" y="54"/>
                </a:cubicBezTo>
                <a:cubicBezTo>
                  <a:pt x="3647" y="54"/>
                  <a:pt x="3659" y="54"/>
                  <a:pt x="3672" y="54"/>
                </a:cubicBezTo>
                <a:cubicBezTo>
                  <a:pt x="3675" y="54"/>
                  <a:pt x="3679" y="54"/>
                  <a:pt x="3682" y="54"/>
                </a:cubicBezTo>
                <a:cubicBezTo>
                  <a:pt x="3780" y="55"/>
                  <a:pt x="3911" y="57"/>
                  <a:pt x="4056" y="58"/>
                </a:cubicBezTo>
                <a:cubicBezTo>
                  <a:pt x="4061" y="58"/>
                  <a:pt x="4066" y="58"/>
                  <a:pt x="4070" y="59"/>
                </a:cubicBezTo>
                <a:cubicBezTo>
                  <a:pt x="4172" y="60"/>
                  <a:pt x="4280" y="61"/>
                  <a:pt x="4387" y="62"/>
                </a:cubicBezTo>
                <a:cubicBezTo>
                  <a:pt x="4392" y="62"/>
                  <a:pt x="4397" y="62"/>
                  <a:pt x="4402" y="62"/>
                </a:cubicBezTo>
                <a:cubicBezTo>
                  <a:pt x="4427" y="62"/>
                  <a:pt x="4453" y="63"/>
                  <a:pt x="4478" y="63"/>
                </a:cubicBezTo>
                <a:cubicBezTo>
                  <a:pt x="4483" y="63"/>
                  <a:pt x="4488" y="63"/>
                  <a:pt x="4493" y="63"/>
                </a:cubicBezTo>
                <a:cubicBezTo>
                  <a:pt x="4533" y="63"/>
                  <a:pt x="4573" y="64"/>
                  <a:pt x="4612" y="64"/>
                </a:cubicBezTo>
                <a:cubicBezTo>
                  <a:pt x="4617" y="64"/>
                  <a:pt x="4622" y="64"/>
                  <a:pt x="4627" y="64"/>
                </a:cubicBezTo>
                <a:cubicBezTo>
                  <a:pt x="4641" y="64"/>
                  <a:pt x="4656" y="65"/>
                  <a:pt x="4670" y="65"/>
                </a:cubicBezTo>
                <a:cubicBezTo>
                  <a:pt x="4675" y="65"/>
                  <a:pt x="4679" y="65"/>
                  <a:pt x="4684" y="65"/>
                </a:cubicBezTo>
                <a:cubicBezTo>
                  <a:pt x="4698" y="65"/>
                  <a:pt x="4712" y="65"/>
                  <a:pt x="4726" y="65"/>
                </a:cubicBezTo>
                <a:cubicBezTo>
                  <a:pt x="4731" y="65"/>
                  <a:pt x="4735" y="65"/>
                  <a:pt x="4740" y="65"/>
                </a:cubicBezTo>
                <a:cubicBezTo>
                  <a:pt x="4763" y="66"/>
                  <a:pt x="4785" y="66"/>
                  <a:pt x="4807" y="66"/>
                </a:cubicBezTo>
                <a:cubicBezTo>
                  <a:pt x="4816" y="66"/>
                  <a:pt x="4824" y="66"/>
                  <a:pt x="4833" y="66"/>
                </a:cubicBezTo>
                <a:cubicBezTo>
                  <a:pt x="4850" y="66"/>
                  <a:pt x="4866" y="66"/>
                  <a:pt x="4883" y="66"/>
                </a:cubicBezTo>
                <a:cubicBezTo>
                  <a:pt x="4911" y="67"/>
                  <a:pt x="4938" y="67"/>
                  <a:pt x="4963" y="67"/>
                </a:cubicBezTo>
                <a:cubicBezTo>
                  <a:pt x="4971" y="67"/>
                  <a:pt x="4978" y="67"/>
                  <a:pt x="4985" y="67"/>
                </a:cubicBezTo>
                <a:cubicBezTo>
                  <a:pt x="4999" y="67"/>
                  <a:pt x="5012" y="67"/>
                  <a:pt x="5025" y="67"/>
                </a:cubicBezTo>
                <a:cubicBezTo>
                  <a:pt x="5035" y="67"/>
                  <a:pt x="5044" y="68"/>
                  <a:pt x="5053" y="68"/>
                </a:cubicBezTo>
                <a:cubicBezTo>
                  <a:pt x="5056" y="68"/>
                  <a:pt x="5059" y="68"/>
                  <a:pt x="5062" y="68"/>
                </a:cubicBezTo>
                <a:cubicBezTo>
                  <a:pt x="5067" y="68"/>
                  <a:pt x="5073" y="68"/>
                  <a:pt x="5078" y="68"/>
                </a:cubicBezTo>
                <a:cubicBezTo>
                  <a:pt x="5081" y="68"/>
                  <a:pt x="5084" y="68"/>
                  <a:pt x="5087" y="68"/>
                </a:cubicBezTo>
                <a:cubicBezTo>
                  <a:pt x="5092" y="68"/>
                  <a:pt x="5097" y="68"/>
                  <a:pt x="5102" y="68"/>
                </a:cubicBezTo>
                <a:cubicBezTo>
                  <a:pt x="5109" y="68"/>
                  <a:pt x="5116" y="68"/>
                  <a:pt x="5123" y="68"/>
                </a:cubicBezTo>
                <a:cubicBezTo>
                  <a:pt x="5125" y="68"/>
                  <a:pt x="5127" y="68"/>
                  <a:pt x="5129" y="68"/>
                </a:cubicBezTo>
                <a:cubicBezTo>
                  <a:pt x="5144" y="68"/>
                  <a:pt x="5156" y="68"/>
                  <a:pt x="5166" y="68"/>
                </a:cubicBezTo>
                <a:cubicBezTo>
                  <a:pt x="5199" y="67"/>
                  <a:pt x="5271" y="67"/>
                  <a:pt x="5370" y="66"/>
                </a:cubicBezTo>
                <a:cubicBezTo>
                  <a:pt x="5374" y="66"/>
                  <a:pt x="5379" y="66"/>
                  <a:pt x="5383" y="66"/>
                </a:cubicBezTo>
                <a:cubicBezTo>
                  <a:pt x="5392" y="66"/>
                  <a:pt x="5401" y="66"/>
                  <a:pt x="5410" y="66"/>
                </a:cubicBezTo>
                <a:cubicBezTo>
                  <a:pt x="5424" y="66"/>
                  <a:pt x="5438" y="66"/>
                  <a:pt x="5453" y="66"/>
                </a:cubicBezTo>
                <a:cubicBezTo>
                  <a:pt x="5535" y="65"/>
                  <a:pt x="5630" y="65"/>
                  <a:pt x="5732" y="64"/>
                </a:cubicBezTo>
                <a:cubicBezTo>
                  <a:pt x="5738" y="64"/>
                  <a:pt x="5744" y="64"/>
                  <a:pt x="5750" y="64"/>
                </a:cubicBezTo>
                <a:cubicBezTo>
                  <a:pt x="5823" y="64"/>
                  <a:pt x="5898" y="64"/>
                  <a:pt x="5976" y="63"/>
                </a:cubicBezTo>
                <a:cubicBezTo>
                  <a:pt x="5988" y="63"/>
                  <a:pt x="6001" y="63"/>
                  <a:pt x="6014" y="63"/>
                </a:cubicBezTo>
                <a:cubicBezTo>
                  <a:pt x="6053" y="63"/>
                  <a:pt x="6092" y="63"/>
                  <a:pt x="6131" y="63"/>
                </a:cubicBezTo>
                <a:cubicBezTo>
                  <a:pt x="6157" y="62"/>
                  <a:pt x="6183" y="62"/>
                  <a:pt x="6209" y="62"/>
                </a:cubicBezTo>
                <a:cubicBezTo>
                  <a:pt x="6248" y="62"/>
                  <a:pt x="6287" y="62"/>
                  <a:pt x="6325" y="62"/>
                </a:cubicBezTo>
                <a:cubicBezTo>
                  <a:pt x="6325" y="62"/>
                  <a:pt x="6325" y="62"/>
                  <a:pt x="6325" y="62"/>
                </a:cubicBezTo>
                <a:cubicBezTo>
                  <a:pt x="6338" y="62"/>
                  <a:pt x="6350" y="62"/>
                  <a:pt x="6363" y="62"/>
                </a:cubicBezTo>
                <a:cubicBezTo>
                  <a:pt x="6370" y="62"/>
                  <a:pt x="6376" y="62"/>
                  <a:pt x="6382" y="62"/>
                </a:cubicBezTo>
                <a:cubicBezTo>
                  <a:pt x="6395" y="62"/>
                  <a:pt x="6407" y="62"/>
                  <a:pt x="6420" y="61"/>
                </a:cubicBezTo>
                <a:cubicBezTo>
                  <a:pt x="6426" y="61"/>
                  <a:pt x="6432" y="61"/>
                  <a:pt x="6439" y="61"/>
                </a:cubicBezTo>
                <a:cubicBezTo>
                  <a:pt x="6451" y="61"/>
                  <a:pt x="6463" y="61"/>
                  <a:pt x="6476" y="61"/>
                </a:cubicBezTo>
                <a:cubicBezTo>
                  <a:pt x="6488" y="61"/>
                  <a:pt x="6500" y="61"/>
                  <a:pt x="6512" y="61"/>
                </a:cubicBezTo>
                <a:cubicBezTo>
                  <a:pt x="6518" y="61"/>
                  <a:pt x="6524" y="61"/>
                  <a:pt x="6530" y="61"/>
                </a:cubicBezTo>
                <a:cubicBezTo>
                  <a:pt x="6542" y="61"/>
                  <a:pt x="6554" y="61"/>
                  <a:pt x="6566" y="61"/>
                </a:cubicBezTo>
                <a:cubicBezTo>
                  <a:pt x="6572" y="61"/>
                  <a:pt x="6578" y="61"/>
                  <a:pt x="6584" y="61"/>
                </a:cubicBezTo>
                <a:cubicBezTo>
                  <a:pt x="6596" y="61"/>
                  <a:pt x="6607" y="61"/>
                  <a:pt x="6619" y="61"/>
                </a:cubicBezTo>
                <a:cubicBezTo>
                  <a:pt x="6636" y="61"/>
                  <a:pt x="6653" y="61"/>
                  <a:pt x="6670" y="61"/>
                </a:cubicBezTo>
                <a:cubicBezTo>
                  <a:pt x="6681" y="61"/>
                  <a:pt x="6692" y="61"/>
                  <a:pt x="6703" y="61"/>
                </a:cubicBezTo>
                <a:cubicBezTo>
                  <a:pt x="6724" y="61"/>
                  <a:pt x="6745" y="61"/>
                  <a:pt x="6766" y="61"/>
                </a:cubicBezTo>
                <a:cubicBezTo>
                  <a:pt x="6776" y="61"/>
                  <a:pt x="6786" y="61"/>
                  <a:pt x="6796" y="61"/>
                </a:cubicBezTo>
                <a:cubicBezTo>
                  <a:pt x="6796" y="61"/>
                  <a:pt x="6796" y="61"/>
                  <a:pt x="6796" y="61"/>
                </a:cubicBezTo>
                <a:cubicBezTo>
                  <a:pt x="6915" y="61"/>
                  <a:pt x="7011" y="61"/>
                  <a:pt x="7067" y="62"/>
                </a:cubicBezTo>
                <a:cubicBezTo>
                  <a:pt x="7067" y="62"/>
                  <a:pt x="7068" y="62"/>
                  <a:pt x="7068" y="62"/>
                </a:cubicBezTo>
                <a:cubicBezTo>
                  <a:pt x="7392" y="66"/>
                  <a:pt x="7716" y="73"/>
                  <a:pt x="8040" y="73"/>
                </a:cubicBezTo>
                <a:cubicBezTo>
                  <a:pt x="8247" y="73"/>
                  <a:pt x="8453" y="73"/>
                  <a:pt x="8659" y="73"/>
                </a:cubicBezTo>
                <a:cubicBezTo>
                  <a:pt x="8865" y="73"/>
                  <a:pt x="9072" y="72"/>
                  <a:pt x="9278" y="72"/>
                </a:cubicBezTo>
                <a:cubicBezTo>
                  <a:pt x="9632" y="72"/>
                  <a:pt x="9986" y="70"/>
                  <a:pt x="10340" y="70"/>
                </a:cubicBezTo>
                <a:cubicBezTo>
                  <a:pt x="10340" y="70"/>
                  <a:pt x="10340" y="70"/>
                  <a:pt x="10340" y="70"/>
                </a:cubicBezTo>
                <a:cubicBezTo>
                  <a:pt x="10349" y="70"/>
                  <a:pt x="10358" y="70"/>
                  <a:pt x="10368" y="70"/>
                </a:cubicBezTo>
                <a:cubicBezTo>
                  <a:pt x="10381" y="70"/>
                  <a:pt x="10394" y="70"/>
                  <a:pt x="10408" y="70"/>
                </a:cubicBezTo>
                <a:cubicBezTo>
                  <a:pt x="10409" y="70"/>
                  <a:pt x="10411" y="70"/>
                  <a:pt x="10412" y="70"/>
                </a:cubicBezTo>
                <a:cubicBezTo>
                  <a:pt x="10412" y="70"/>
                  <a:pt x="10413" y="70"/>
                  <a:pt x="10413" y="70"/>
                </a:cubicBezTo>
                <a:cubicBezTo>
                  <a:pt x="10422" y="70"/>
                  <a:pt x="10432" y="70"/>
                  <a:pt x="10442" y="70"/>
                </a:cubicBezTo>
                <a:cubicBezTo>
                  <a:pt x="10454" y="69"/>
                  <a:pt x="10467" y="69"/>
                  <a:pt x="10480" y="69"/>
                </a:cubicBezTo>
                <a:cubicBezTo>
                  <a:pt x="10485" y="69"/>
                  <a:pt x="10490" y="69"/>
                  <a:pt x="10495" y="69"/>
                </a:cubicBezTo>
                <a:cubicBezTo>
                  <a:pt x="10504" y="69"/>
                  <a:pt x="10512" y="69"/>
                  <a:pt x="10521" y="69"/>
                </a:cubicBezTo>
                <a:cubicBezTo>
                  <a:pt x="10531" y="69"/>
                  <a:pt x="10540" y="69"/>
                  <a:pt x="10550" y="69"/>
                </a:cubicBezTo>
                <a:cubicBezTo>
                  <a:pt x="10564" y="69"/>
                  <a:pt x="10577" y="69"/>
                  <a:pt x="10591" y="69"/>
                </a:cubicBezTo>
                <a:cubicBezTo>
                  <a:pt x="10605" y="69"/>
                  <a:pt x="10618" y="69"/>
                  <a:pt x="10632" y="69"/>
                </a:cubicBezTo>
                <a:cubicBezTo>
                  <a:pt x="10637" y="69"/>
                  <a:pt x="10642" y="69"/>
                  <a:pt x="10647" y="69"/>
                </a:cubicBezTo>
                <a:cubicBezTo>
                  <a:pt x="10803" y="69"/>
                  <a:pt x="10993" y="69"/>
                  <a:pt x="11200" y="69"/>
                </a:cubicBezTo>
                <a:cubicBezTo>
                  <a:pt x="11200" y="38"/>
                  <a:pt x="11200" y="38"/>
                  <a:pt x="11200" y="38"/>
                </a:cubicBezTo>
                <a:cubicBezTo>
                  <a:pt x="10849" y="38"/>
                  <a:pt x="10475" y="36"/>
                  <a:pt x="10315" y="33"/>
                </a:cubicBezTo>
                <a:cubicBezTo>
                  <a:pt x="10069" y="27"/>
                  <a:pt x="8762" y="37"/>
                  <a:pt x="8354" y="38"/>
                </a:cubicBezTo>
                <a:cubicBezTo>
                  <a:pt x="8018" y="38"/>
                  <a:pt x="6656" y="24"/>
                  <a:pt x="6310" y="24"/>
                </a:cubicBezTo>
                <a:cubicBezTo>
                  <a:pt x="5925" y="25"/>
                  <a:pt x="4748" y="42"/>
                  <a:pt x="4545" y="26"/>
                </a:cubicBezTo>
                <a:cubicBezTo>
                  <a:pt x="4464" y="20"/>
                  <a:pt x="3104" y="11"/>
                  <a:pt x="2746" y="15"/>
                </a:cubicBezTo>
                <a:cubicBezTo>
                  <a:pt x="2477" y="18"/>
                  <a:pt x="2209" y="16"/>
                  <a:pt x="1941" y="8"/>
                </a:cubicBezTo>
                <a:cubicBezTo>
                  <a:pt x="1732" y="1"/>
                  <a:pt x="363" y="5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18" y="43"/>
                  <a:pt x="394" y="42"/>
                  <a:pt x="426" y="41"/>
                </a:cubicBezTo>
                <a:cubicBezTo>
                  <a:pt x="561" y="42"/>
                  <a:pt x="1076" y="43"/>
                  <a:pt x="1523" y="4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PE"/>
          </a:p>
        </p:txBody>
      </p:sp>
      <p:grpSp>
        <p:nvGrpSpPr>
          <p:cNvPr id="95236" name="Group 1236">
            <a:extLst>
              <a:ext uri="{FF2B5EF4-FFF2-40B4-BE49-F238E27FC236}">
                <a16:creationId xmlns:a16="http://schemas.microsoft.com/office/drawing/2014/main" id="{B82823DA-CFE5-4020-BA9B-FFA41153614D}"/>
              </a:ext>
            </a:extLst>
          </p:cNvPr>
          <p:cNvGrpSpPr>
            <a:grpSpLocks/>
          </p:cNvGrpSpPr>
          <p:nvPr/>
        </p:nvGrpSpPr>
        <p:grpSpPr bwMode="auto">
          <a:xfrm>
            <a:off x="5207000" y="1412875"/>
            <a:ext cx="7000875" cy="5083175"/>
            <a:chOff x="4840288" y="1325563"/>
            <a:chExt cx="7000875" cy="5083175"/>
          </a:xfrm>
        </p:grpSpPr>
        <p:sp>
          <p:nvSpPr>
            <p:cNvPr id="95238" name="Freeform 5">
              <a:extLst>
                <a:ext uri="{FF2B5EF4-FFF2-40B4-BE49-F238E27FC236}">
                  <a16:creationId xmlns:a16="http://schemas.microsoft.com/office/drawing/2014/main" id="{BC32F59E-EA45-4333-97CB-7E7FD6FD7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3062" y="5311776"/>
              <a:ext cx="6388101" cy="1096962"/>
            </a:xfrm>
            <a:custGeom>
              <a:avLst/>
              <a:gdLst>
                <a:gd name="T0" fmla="*/ 6152924 w 9833"/>
                <a:gd name="T1" fmla="*/ 15113 h 1742"/>
                <a:gd name="T2" fmla="*/ 6048329 w 9833"/>
                <a:gd name="T3" fmla="*/ 13854 h 1742"/>
                <a:gd name="T4" fmla="*/ 4853605 w 9833"/>
                <a:gd name="T5" fmla="*/ 15113 h 1742"/>
                <a:gd name="T6" fmla="*/ 3756980 w 9833"/>
                <a:gd name="T7" fmla="*/ 9446 h 1742"/>
                <a:gd name="T8" fmla="*/ 3552338 w 9833"/>
                <a:gd name="T9" fmla="*/ 8816 h 1742"/>
                <a:gd name="T10" fmla="*/ 3324307 w 9833"/>
                <a:gd name="T11" fmla="*/ 9446 h 1742"/>
                <a:gd name="T12" fmla="*/ 3139154 w 9833"/>
                <a:gd name="T13" fmla="*/ 10705 h 1742"/>
                <a:gd name="T14" fmla="*/ 2966345 w 9833"/>
                <a:gd name="T15" fmla="*/ 11335 h 1742"/>
                <a:gd name="T16" fmla="*/ 2824069 w 9833"/>
                <a:gd name="T17" fmla="*/ 11965 h 1742"/>
                <a:gd name="T18" fmla="*/ 1842434 w 9833"/>
                <a:gd name="T19" fmla="*/ 5038 h 1742"/>
                <a:gd name="T20" fmla="*/ 1383125 w 9833"/>
                <a:gd name="T21" fmla="*/ 3778 h 1742"/>
                <a:gd name="T22" fmla="*/ 1058945 w 9833"/>
                <a:gd name="T23" fmla="*/ 4408 h 1742"/>
                <a:gd name="T24" fmla="*/ 1045302 w 9833"/>
                <a:gd name="T25" fmla="*/ 3778 h 1742"/>
                <a:gd name="T26" fmla="*/ 97449 w 9833"/>
                <a:gd name="T27" fmla="*/ 85011 h 1742"/>
                <a:gd name="T28" fmla="*/ 213088 w 9833"/>
                <a:gd name="T29" fmla="*/ 204657 h 1742"/>
                <a:gd name="T30" fmla="*/ 429425 w 9833"/>
                <a:gd name="T31" fmla="*/ 257553 h 1742"/>
                <a:gd name="T32" fmla="*/ 1269434 w 9833"/>
                <a:gd name="T33" fmla="*/ 772659 h 1742"/>
                <a:gd name="T34" fmla="*/ 1573475 w 9833"/>
                <a:gd name="T35" fmla="*/ 982984 h 1742"/>
                <a:gd name="T36" fmla="*/ 2553161 w 9833"/>
                <a:gd name="T37" fmla="*/ 1084368 h 1742"/>
                <a:gd name="T38" fmla="*/ 4172113 w 9833"/>
                <a:gd name="T39" fmla="*/ 935755 h 1742"/>
                <a:gd name="T40" fmla="*/ 4506038 w 9833"/>
                <a:gd name="T41" fmla="*/ 828704 h 1742"/>
                <a:gd name="T42" fmla="*/ 6100952 w 9833"/>
                <a:gd name="T43" fmla="*/ 386644 h 1742"/>
                <a:gd name="T44" fmla="*/ 6314040 w 9833"/>
                <a:gd name="T45" fmla="*/ 251886 h 1742"/>
                <a:gd name="T46" fmla="*/ 6360166 w 9833"/>
                <a:gd name="T47" fmla="*/ 95087 h 1742"/>
                <a:gd name="T48" fmla="*/ 6152924 w 9833"/>
                <a:gd name="T49" fmla="*/ 15113 h 1742"/>
                <a:gd name="T50" fmla="*/ 923166 w 9833"/>
                <a:gd name="T51" fmla="*/ 4408 h 1742"/>
                <a:gd name="T52" fmla="*/ 976438 w 9833"/>
                <a:gd name="T53" fmla="*/ 4408 h 1742"/>
                <a:gd name="T54" fmla="*/ 991380 w 9833"/>
                <a:gd name="T55" fmla="*/ 4408 h 1742"/>
                <a:gd name="T56" fmla="*/ 1021914 w 9833"/>
                <a:gd name="T57" fmla="*/ 5038 h 1742"/>
                <a:gd name="T58" fmla="*/ 1034258 w 9833"/>
                <a:gd name="T59" fmla="*/ 5038 h 1742"/>
                <a:gd name="T60" fmla="*/ 1040754 w 9833"/>
                <a:gd name="T61" fmla="*/ 5038 h 1742"/>
                <a:gd name="T62" fmla="*/ 1624798 w 9833"/>
                <a:gd name="T63" fmla="*/ 5038 h 1742"/>
                <a:gd name="T64" fmla="*/ 2008747 w 9833"/>
                <a:gd name="T65" fmla="*/ 8816 h 1742"/>
                <a:gd name="T66" fmla="*/ 2232879 w 9833"/>
                <a:gd name="T67" fmla="*/ 11965 h 1742"/>
                <a:gd name="T68" fmla="*/ 2412185 w 9833"/>
                <a:gd name="T69" fmla="*/ 13854 h 1742"/>
                <a:gd name="T70" fmla="*/ 2471954 w 9833"/>
                <a:gd name="T71" fmla="*/ 13854 h 1742"/>
                <a:gd name="T72" fmla="*/ 2540168 w 9833"/>
                <a:gd name="T73" fmla="*/ 14483 h 1742"/>
                <a:gd name="T74" fmla="*/ 2642814 w 9833"/>
                <a:gd name="T75" fmla="*/ 14483 h 1742"/>
                <a:gd name="T76" fmla="*/ 2718825 w 9833"/>
                <a:gd name="T77" fmla="*/ 13854 h 1742"/>
                <a:gd name="T78" fmla="*/ 2796784 w 9833"/>
                <a:gd name="T79" fmla="*/ 13854 h 1742"/>
                <a:gd name="T80" fmla="*/ 2890335 w 9833"/>
                <a:gd name="T81" fmla="*/ 13224 h 1742"/>
                <a:gd name="T82" fmla="*/ 3094977 w 9833"/>
                <a:gd name="T83" fmla="*/ 11965 h 1742"/>
                <a:gd name="T84" fmla="*/ 3221661 w 9833"/>
                <a:gd name="T85" fmla="*/ 11335 h 1742"/>
                <a:gd name="T86" fmla="*/ 3267787 w 9833"/>
                <a:gd name="T87" fmla="*/ 11335 h 1742"/>
                <a:gd name="T88" fmla="*/ 3413311 w 9833"/>
                <a:gd name="T89" fmla="*/ 10705 h 1742"/>
                <a:gd name="T90" fmla="*/ 3476977 w 9833"/>
                <a:gd name="T91" fmla="*/ 10705 h 1742"/>
                <a:gd name="T92" fmla="*/ 3588069 w 9833"/>
                <a:gd name="T93" fmla="*/ 10075 h 1742"/>
                <a:gd name="T94" fmla="*/ 3658232 w 9833"/>
                <a:gd name="T95" fmla="*/ 10075 h 1742"/>
                <a:gd name="T96" fmla="*/ 4112994 w 9833"/>
                <a:gd name="T97" fmla="*/ 16373 h 1742"/>
                <a:gd name="T98" fmla="*/ 5062146 w 9833"/>
                <a:gd name="T99" fmla="*/ 17632 h 1742"/>
                <a:gd name="T100" fmla="*/ 5959975 w 9833"/>
                <a:gd name="T101" fmla="*/ 203398 h 1742"/>
                <a:gd name="T102" fmla="*/ 5969720 w 9833"/>
                <a:gd name="T103" fmla="*/ 195211 h 1742"/>
                <a:gd name="T104" fmla="*/ 5998305 w 9833"/>
                <a:gd name="T105" fmla="*/ 210325 h 1742"/>
                <a:gd name="T106" fmla="*/ 6008700 w 9833"/>
                <a:gd name="T107" fmla="*/ 201509 h 1742"/>
                <a:gd name="T108" fmla="*/ 6074316 w 9833"/>
                <a:gd name="T109" fmla="*/ 15743 h 1742"/>
                <a:gd name="T110" fmla="*/ 6108098 w 9833"/>
                <a:gd name="T111" fmla="*/ 15743 h 1742"/>
                <a:gd name="T112" fmla="*/ 6113295 w 9833"/>
                <a:gd name="T113" fmla="*/ 15113 h 1742"/>
                <a:gd name="T114" fmla="*/ 6113295 w 9833"/>
                <a:gd name="T115" fmla="*/ 15743 h 1742"/>
                <a:gd name="T116" fmla="*/ 6137332 w 9833"/>
                <a:gd name="T117" fmla="*/ 15113 h 1742"/>
                <a:gd name="T118" fmla="*/ 6234132 w 9833"/>
                <a:gd name="T119" fmla="*/ 15113 h 174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833" h="1742">
                  <a:moveTo>
                    <a:pt x="9471" y="24"/>
                  </a:moveTo>
                  <a:cubicBezTo>
                    <a:pt x="9500" y="24"/>
                    <a:pt x="9532" y="24"/>
                    <a:pt x="9566" y="24"/>
                  </a:cubicBezTo>
                  <a:cubicBezTo>
                    <a:pt x="9532" y="24"/>
                    <a:pt x="9500" y="24"/>
                    <a:pt x="9471" y="24"/>
                  </a:cubicBezTo>
                  <a:cubicBezTo>
                    <a:pt x="9470" y="26"/>
                    <a:pt x="9470" y="29"/>
                    <a:pt x="9469" y="31"/>
                  </a:cubicBezTo>
                  <a:cubicBezTo>
                    <a:pt x="9468" y="34"/>
                    <a:pt x="9466" y="37"/>
                    <a:pt x="9465" y="40"/>
                  </a:cubicBezTo>
                  <a:cubicBezTo>
                    <a:pt x="9465" y="40"/>
                    <a:pt x="9465" y="40"/>
                    <a:pt x="9465" y="40"/>
                  </a:cubicBezTo>
                  <a:cubicBezTo>
                    <a:pt x="9467" y="36"/>
                    <a:pt x="9468" y="32"/>
                    <a:pt x="9470" y="28"/>
                  </a:cubicBezTo>
                  <a:cubicBezTo>
                    <a:pt x="9470" y="27"/>
                    <a:pt x="9471" y="25"/>
                    <a:pt x="9471" y="24"/>
                  </a:cubicBezTo>
                  <a:cubicBezTo>
                    <a:pt x="9463" y="24"/>
                    <a:pt x="9456" y="24"/>
                    <a:pt x="9449" y="24"/>
                  </a:cubicBezTo>
                  <a:cubicBezTo>
                    <a:pt x="9456" y="24"/>
                    <a:pt x="9463" y="24"/>
                    <a:pt x="9471" y="24"/>
                  </a:cubicBezTo>
                  <a:cubicBezTo>
                    <a:pt x="9471" y="24"/>
                    <a:pt x="9471" y="23"/>
                    <a:pt x="9471" y="23"/>
                  </a:cubicBezTo>
                  <a:cubicBezTo>
                    <a:pt x="9472" y="23"/>
                    <a:pt x="9472" y="22"/>
                    <a:pt x="9472" y="21"/>
                  </a:cubicBezTo>
                  <a:cubicBezTo>
                    <a:pt x="9424" y="22"/>
                    <a:pt x="9387" y="22"/>
                    <a:pt x="9363" y="22"/>
                  </a:cubicBezTo>
                  <a:cubicBezTo>
                    <a:pt x="9356" y="22"/>
                    <a:pt x="9349" y="22"/>
                    <a:pt x="9343" y="22"/>
                  </a:cubicBezTo>
                  <a:cubicBezTo>
                    <a:pt x="9336" y="22"/>
                    <a:pt x="9330" y="22"/>
                    <a:pt x="9323" y="22"/>
                  </a:cubicBezTo>
                  <a:cubicBezTo>
                    <a:pt x="9319" y="22"/>
                    <a:pt x="9314" y="22"/>
                    <a:pt x="9310" y="22"/>
                  </a:cubicBezTo>
                  <a:cubicBezTo>
                    <a:pt x="9301" y="22"/>
                    <a:pt x="9292" y="22"/>
                    <a:pt x="9284" y="22"/>
                  </a:cubicBezTo>
                  <a:cubicBezTo>
                    <a:pt x="9278" y="22"/>
                    <a:pt x="9272" y="22"/>
                    <a:pt x="9267" y="22"/>
                  </a:cubicBezTo>
                  <a:cubicBezTo>
                    <a:pt x="9250" y="22"/>
                    <a:pt x="9234" y="22"/>
                    <a:pt x="9218" y="22"/>
                  </a:cubicBezTo>
                  <a:cubicBezTo>
                    <a:pt x="9209" y="22"/>
                    <a:pt x="9200" y="22"/>
                    <a:pt x="9192" y="22"/>
                  </a:cubicBezTo>
                  <a:cubicBezTo>
                    <a:pt x="9186" y="22"/>
                    <a:pt x="9180" y="22"/>
                    <a:pt x="9174" y="22"/>
                  </a:cubicBezTo>
                  <a:cubicBezTo>
                    <a:pt x="8952" y="22"/>
                    <a:pt x="8768" y="22"/>
                    <a:pt x="8658" y="22"/>
                  </a:cubicBezTo>
                  <a:cubicBezTo>
                    <a:pt x="8351" y="22"/>
                    <a:pt x="8045" y="24"/>
                    <a:pt x="7739" y="24"/>
                  </a:cubicBezTo>
                  <a:cubicBezTo>
                    <a:pt x="7650" y="24"/>
                    <a:pt x="7561" y="24"/>
                    <a:pt x="7471" y="24"/>
                  </a:cubicBezTo>
                  <a:cubicBezTo>
                    <a:pt x="7293" y="25"/>
                    <a:pt x="7114" y="25"/>
                    <a:pt x="6936" y="25"/>
                  </a:cubicBezTo>
                  <a:cubicBezTo>
                    <a:pt x="6847" y="25"/>
                    <a:pt x="6757" y="25"/>
                    <a:pt x="6668" y="25"/>
                  </a:cubicBezTo>
                  <a:cubicBezTo>
                    <a:pt x="6563" y="25"/>
                    <a:pt x="6458" y="24"/>
                    <a:pt x="6352" y="23"/>
                  </a:cubicBezTo>
                  <a:cubicBezTo>
                    <a:pt x="6317" y="22"/>
                    <a:pt x="6282" y="22"/>
                    <a:pt x="6247" y="21"/>
                  </a:cubicBezTo>
                  <a:cubicBezTo>
                    <a:pt x="6142" y="20"/>
                    <a:pt x="6036" y="18"/>
                    <a:pt x="5931" y="17"/>
                  </a:cubicBezTo>
                  <a:cubicBezTo>
                    <a:pt x="5896" y="16"/>
                    <a:pt x="5861" y="16"/>
                    <a:pt x="5826" y="15"/>
                  </a:cubicBezTo>
                  <a:cubicBezTo>
                    <a:pt x="5820" y="15"/>
                    <a:pt x="5813" y="15"/>
                    <a:pt x="5806" y="15"/>
                  </a:cubicBezTo>
                  <a:cubicBezTo>
                    <a:pt x="5799" y="15"/>
                    <a:pt x="5791" y="15"/>
                    <a:pt x="5783" y="15"/>
                  </a:cubicBezTo>
                  <a:cubicBezTo>
                    <a:pt x="5773" y="15"/>
                    <a:pt x="5761" y="15"/>
                    <a:pt x="5749" y="15"/>
                  </a:cubicBezTo>
                  <a:cubicBezTo>
                    <a:pt x="5737" y="15"/>
                    <a:pt x="5725" y="14"/>
                    <a:pt x="5712" y="14"/>
                  </a:cubicBezTo>
                  <a:cubicBezTo>
                    <a:pt x="5707" y="14"/>
                    <a:pt x="5703" y="14"/>
                    <a:pt x="5698" y="14"/>
                  </a:cubicBezTo>
                  <a:cubicBezTo>
                    <a:pt x="5691" y="14"/>
                    <a:pt x="5684" y="14"/>
                    <a:pt x="5676" y="14"/>
                  </a:cubicBezTo>
                  <a:cubicBezTo>
                    <a:pt x="5669" y="14"/>
                    <a:pt x="5661" y="14"/>
                    <a:pt x="5653" y="14"/>
                  </a:cubicBezTo>
                  <a:cubicBezTo>
                    <a:pt x="5638" y="14"/>
                    <a:pt x="5621" y="14"/>
                    <a:pt x="5605" y="14"/>
                  </a:cubicBezTo>
                  <a:cubicBezTo>
                    <a:pt x="5592" y="14"/>
                    <a:pt x="5579" y="14"/>
                    <a:pt x="5566" y="14"/>
                  </a:cubicBezTo>
                  <a:cubicBezTo>
                    <a:pt x="5535" y="14"/>
                    <a:pt x="5502" y="14"/>
                    <a:pt x="5468" y="14"/>
                  </a:cubicBezTo>
                  <a:cubicBezTo>
                    <a:pt x="5453" y="14"/>
                    <a:pt x="5438" y="14"/>
                    <a:pt x="5423" y="15"/>
                  </a:cubicBezTo>
                  <a:cubicBezTo>
                    <a:pt x="5393" y="15"/>
                    <a:pt x="5362" y="15"/>
                    <a:pt x="5330" y="15"/>
                  </a:cubicBezTo>
                  <a:cubicBezTo>
                    <a:pt x="5325" y="15"/>
                    <a:pt x="5320" y="15"/>
                    <a:pt x="5314" y="15"/>
                  </a:cubicBezTo>
                  <a:cubicBezTo>
                    <a:pt x="5293" y="15"/>
                    <a:pt x="5272" y="15"/>
                    <a:pt x="5250" y="15"/>
                  </a:cubicBezTo>
                  <a:cubicBezTo>
                    <a:pt x="5245" y="15"/>
                    <a:pt x="5239" y="15"/>
                    <a:pt x="5234" y="15"/>
                  </a:cubicBezTo>
                  <a:cubicBezTo>
                    <a:pt x="5206" y="15"/>
                    <a:pt x="5179" y="15"/>
                    <a:pt x="5151" y="15"/>
                  </a:cubicBezTo>
                  <a:cubicBezTo>
                    <a:pt x="5145" y="15"/>
                    <a:pt x="5140" y="15"/>
                    <a:pt x="5134" y="15"/>
                  </a:cubicBezTo>
                  <a:cubicBezTo>
                    <a:pt x="5129" y="15"/>
                    <a:pt x="5123" y="15"/>
                    <a:pt x="5117" y="15"/>
                  </a:cubicBezTo>
                  <a:cubicBezTo>
                    <a:pt x="5106" y="15"/>
                    <a:pt x="5095" y="15"/>
                    <a:pt x="5084" y="16"/>
                  </a:cubicBezTo>
                  <a:cubicBezTo>
                    <a:pt x="5073" y="16"/>
                    <a:pt x="5061" y="16"/>
                    <a:pt x="5050" y="16"/>
                  </a:cubicBezTo>
                  <a:cubicBezTo>
                    <a:pt x="5039" y="16"/>
                    <a:pt x="5028" y="16"/>
                    <a:pt x="5016" y="16"/>
                  </a:cubicBezTo>
                  <a:cubicBezTo>
                    <a:pt x="4999" y="16"/>
                    <a:pt x="4983" y="16"/>
                    <a:pt x="4966" y="16"/>
                  </a:cubicBezTo>
                  <a:cubicBezTo>
                    <a:pt x="4955" y="16"/>
                    <a:pt x="4943" y="16"/>
                    <a:pt x="4932" y="16"/>
                  </a:cubicBezTo>
                  <a:cubicBezTo>
                    <a:pt x="4921" y="16"/>
                    <a:pt x="4910" y="16"/>
                    <a:pt x="4899" y="16"/>
                  </a:cubicBezTo>
                  <a:cubicBezTo>
                    <a:pt x="4887" y="16"/>
                    <a:pt x="4876" y="16"/>
                    <a:pt x="4865" y="16"/>
                  </a:cubicBezTo>
                  <a:cubicBezTo>
                    <a:pt x="4854" y="16"/>
                    <a:pt x="4843" y="17"/>
                    <a:pt x="4832" y="17"/>
                  </a:cubicBezTo>
                  <a:cubicBezTo>
                    <a:pt x="4816" y="17"/>
                    <a:pt x="4799" y="17"/>
                    <a:pt x="4783" y="17"/>
                  </a:cubicBezTo>
                  <a:cubicBezTo>
                    <a:pt x="4772" y="17"/>
                    <a:pt x="4761" y="17"/>
                    <a:pt x="4751" y="17"/>
                  </a:cubicBezTo>
                  <a:cubicBezTo>
                    <a:pt x="4740" y="17"/>
                    <a:pt x="4729" y="17"/>
                    <a:pt x="4718" y="17"/>
                  </a:cubicBezTo>
                  <a:cubicBezTo>
                    <a:pt x="4708" y="17"/>
                    <a:pt x="4697" y="17"/>
                    <a:pt x="4687" y="17"/>
                  </a:cubicBezTo>
                  <a:cubicBezTo>
                    <a:pt x="4676" y="17"/>
                    <a:pt x="4666" y="17"/>
                    <a:pt x="4656" y="17"/>
                  </a:cubicBezTo>
                  <a:cubicBezTo>
                    <a:pt x="4645" y="17"/>
                    <a:pt x="4635" y="18"/>
                    <a:pt x="4625" y="18"/>
                  </a:cubicBezTo>
                  <a:cubicBezTo>
                    <a:pt x="4615" y="18"/>
                    <a:pt x="4605" y="18"/>
                    <a:pt x="4595" y="18"/>
                  </a:cubicBezTo>
                  <a:cubicBezTo>
                    <a:pt x="4585" y="18"/>
                    <a:pt x="4575" y="18"/>
                    <a:pt x="4566" y="18"/>
                  </a:cubicBezTo>
                  <a:cubicBezTo>
                    <a:pt x="4551" y="18"/>
                    <a:pt x="4537" y="18"/>
                    <a:pt x="4523" y="18"/>
                  </a:cubicBezTo>
                  <a:cubicBezTo>
                    <a:pt x="4518" y="18"/>
                    <a:pt x="4514" y="18"/>
                    <a:pt x="4509" y="18"/>
                  </a:cubicBezTo>
                  <a:cubicBezTo>
                    <a:pt x="4500" y="18"/>
                    <a:pt x="4491" y="18"/>
                    <a:pt x="4482" y="18"/>
                  </a:cubicBezTo>
                  <a:cubicBezTo>
                    <a:pt x="4468" y="18"/>
                    <a:pt x="4455" y="19"/>
                    <a:pt x="4442" y="19"/>
                  </a:cubicBezTo>
                  <a:cubicBezTo>
                    <a:pt x="4438" y="19"/>
                    <a:pt x="4434" y="19"/>
                    <a:pt x="4429" y="19"/>
                  </a:cubicBezTo>
                  <a:cubicBezTo>
                    <a:pt x="4421" y="19"/>
                    <a:pt x="4413" y="19"/>
                    <a:pt x="4405" y="19"/>
                  </a:cubicBezTo>
                  <a:cubicBezTo>
                    <a:pt x="4397" y="19"/>
                    <a:pt x="4389" y="19"/>
                    <a:pt x="4381" y="19"/>
                  </a:cubicBezTo>
                  <a:cubicBezTo>
                    <a:pt x="4369" y="19"/>
                    <a:pt x="4358" y="19"/>
                    <a:pt x="4347" y="19"/>
                  </a:cubicBezTo>
                  <a:cubicBezTo>
                    <a:pt x="4336" y="19"/>
                    <a:pt x="4326" y="19"/>
                    <a:pt x="4316" y="19"/>
                  </a:cubicBezTo>
                  <a:cubicBezTo>
                    <a:pt x="4299" y="19"/>
                    <a:pt x="4283" y="20"/>
                    <a:pt x="4269" y="20"/>
                  </a:cubicBezTo>
                  <a:cubicBezTo>
                    <a:pt x="4246" y="20"/>
                    <a:pt x="4226" y="20"/>
                    <a:pt x="4211" y="20"/>
                  </a:cubicBezTo>
                  <a:cubicBezTo>
                    <a:pt x="4209" y="20"/>
                    <a:pt x="4207" y="20"/>
                    <a:pt x="4205" y="20"/>
                  </a:cubicBezTo>
                  <a:cubicBezTo>
                    <a:pt x="4196" y="20"/>
                    <a:pt x="4188" y="20"/>
                    <a:pt x="4182" y="20"/>
                  </a:cubicBezTo>
                  <a:cubicBezTo>
                    <a:pt x="4124" y="21"/>
                    <a:pt x="3967" y="20"/>
                    <a:pt x="3777" y="18"/>
                  </a:cubicBezTo>
                  <a:cubicBezTo>
                    <a:pt x="3773" y="18"/>
                    <a:pt x="3769" y="18"/>
                    <a:pt x="3764" y="18"/>
                  </a:cubicBezTo>
                  <a:cubicBezTo>
                    <a:pt x="3438" y="15"/>
                    <a:pt x="3019" y="10"/>
                    <a:pt x="2836" y="8"/>
                  </a:cubicBezTo>
                  <a:cubicBezTo>
                    <a:pt x="2796" y="7"/>
                    <a:pt x="2757" y="7"/>
                    <a:pt x="2717" y="7"/>
                  </a:cubicBezTo>
                  <a:cubicBezTo>
                    <a:pt x="2678" y="7"/>
                    <a:pt x="2638" y="7"/>
                    <a:pt x="2599" y="7"/>
                  </a:cubicBezTo>
                  <a:cubicBezTo>
                    <a:pt x="2579" y="7"/>
                    <a:pt x="2559" y="7"/>
                    <a:pt x="2540" y="7"/>
                  </a:cubicBezTo>
                  <a:cubicBezTo>
                    <a:pt x="2500" y="7"/>
                    <a:pt x="2461" y="7"/>
                    <a:pt x="2421" y="7"/>
                  </a:cubicBezTo>
                  <a:cubicBezTo>
                    <a:pt x="2401" y="7"/>
                    <a:pt x="2382" y="6"/>
                    <a:pt x="2362" y="6"/>
                  </a:cubicBezTo>
                  <a:cubicBezTo>
                    <a:pt x="2331" y="5"/>
                    <a:pt x="2301" y="5"/>
                    <a:pt x="2270" y="5"/>
                  </a:cubicBezTo>
                  <a:cubicBezTo>
                    <a:pt x="2225" y="5"/>
                    <a:pt x="2179" y="5"/>
                    <a:pt x="2133" y="6"/>
                  </a:cubicBezTo>
                  <a:cubicBezTo>
                    <a:pt x="2132" y="6"/>
                    <a:pt x="2130" y="6"/>
                    <a:pt x="2129" y="6"/>
                  </a:cubicBezTo>
                  <a:cubicBezTo>
                    <a:pt x="2128" y="6"/>
                    <a:pt x="2127" y="6"/>
                    <a:pt x="2127" y="6"/>
                  </a:cubicBezTo>
                  <a:cubicBezTo>
                    <a:pt x="2111" y="6"/>
                    <a:pt x="2095" y="5"/>
                    <a:pt x="2079" y="5"/>
                  </a:cubicBezTo>
                  <a:cubicBezTo>
                    <a:pt x="2062" y="5"/>
                    <a:pt x="2046" y="5"/>
                    <a:pt x="2030" y="5"/>
                  </a:cubicBezTo>
                  <a:cubicBezTo>
                    <a:pt x="1982" y="5"/>
                    <a:pt x="1934" y="5"/>
                    <a:pt x="1886" y="6"/>
                  </a:cubicBezTo>
                  <a:cubicBezTo>
                    <a:pt x="1831" y="7"/>
                    <a:pt x="1776" y="9"/>
                    <a:pt x="1721" y="10"/>
                  </a:cubicBezTo>
                  <a:cubicBezTo>
                    <a:pt x="1721" y="10"/>
                    <a:pt x="1721" y="10"/>
                    <a:pt x="1721" y="10"/>
                  </a:cubicBezTo>
                  <a:cubicBezTo>
                    <a:pt x="1691" y="9"/>
                    <a:pt x="1661" y="8"/>
                    <a:pt x="1631" y="7"/>
                  </a:cubicBezTo>
                  <a:cubicBezTo>
                    <a:pt x="1631" y="7"/>
                    <a:pt x="1630" y="7"/>
                    <a:pt x="1630" y="7"/>
                  </a:cubicBezTo>
                  <a:cubicBezTo>
                    <a:pt x="1629" y="7"/>
                    <a:pt x="1628" y="7"/>
                    <a:pt x="1627" y="7"/>
                  </a:cubicBezTo>
                  <a:cubicBezTo>
                    <a:pt x="1626" y="7"/>
                    <a:pt x="1626" y="7"/>
                    <a:pt x="1625" y="7"/>
                  </a:cubicBezTo>
                  <a:cubicBezTo>
                    <a:pt x="1624" y="7"/>
                    <a:pt x="1623" y="7"/>
                    <a:pt x="1621" y="7"/>
                  </a:cubicBezTo>
                  <a:cubicBezTo>
                    <a:pt x="1621" y="7"/>
                    <a:pt x="1621" y="7"/>
                    <a:pt x="1620" y="7"/>
                  </a:cubicBezTo>
                  <a:cubicBezTo>
                    <a:pt x="1619" y="6"/>
                    <a:pt x="1617" y="6"/>
                    <a:pt x="1616" y="6"/>
                  </a:cubicBezTo>
                  <a:cubicBezTo>
                    <a:pt x="1616" y="6"/>
                    <a:pt x="1615" y="6"/>
                    <a:pt x="1615" y="6"/>
                  </a:cubicBezTo>
                  <a:cubicBezTo>
                    <a:pt x="1613" y="6"/>
                    <a:pt x="1611" y="6"/>
                    <a:pt x="1610" y="6"/>
                  </a:cubicBezTo>
                  <a:cubicBezTo>
                    <a:pt x="1609" y="6"/>
                    <a:pt x="1609" y="6"/>
                    <a:pt x="1609" y="6"/>
                  </a:cubicBezTo>
                  <a:cubicBezTo>
                    <a:pt x="1540" y="4"/>
                    <a:pt x="714" y="2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40" y="2"/>
                    <a:pt x="80" y="2"/>
                    <a:pt x="120" y="3"/>
                  </a:cubicBezTo>
                  <a:cubicBezTo>
                    <a:pt x="120" y="14"/>
                    <a:pt x="120" y="26"/>
                    <a:pt x="121" y="38"/>
                  </a:cubicBezTo>
                  <a:cubicBezTo>
                    <a:pt x="124" y="45"/>
                    <a:pt x="126" y="68"/>
                    <a:pt x="128" y="74"/>
                  </a:cubicBezTo>
                  <a:cubicBezTo>
                    <a:pt x="128" y="75"/>
                    <a:pt x="137" y="103"/>
                    <a:pt x="142" y="121"/>
                  </a:cubicBezTo>
                  <a:cubicBezTo>
                    <a:pt x="143" y="121"/>
                    <a:pt x="143" y="122"/>
                    <a:pt x="144" y="123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5" y="145"/>
                    <a:pt x="160" y="154"/>
                    <a:pt x="166" y="164"/>
                  </a:cubicBezTo>
                  <a:cubicBezTo>
                    <a:pt x="171" y="174"/>
                    <a:pt x="177" y="183"/>
                    <a:pt x="183" y="192"/>
                  </a:cubicBezTo>
                  <a:cubicBezTo>
                    <a:pt x="186" y="197"/>
                    <a:pt x="189" y="203"/>
                    <a:pt x="192" y="209"/>
                  </a:cubicBezTo>
                  <a:cubicBezTo>
                    <a:pt x="205" y="226"/>
                    <a:pt x="225" y="243"/>
                    <a:pt x="238" y="256"/>
                  </a:cubicBezTo>
                  <a:cubicBezTo>
                    <a:pt x="248" y="266"/>
                    <a:pt x="274" y="300"/>
                    <a:pt x="289" y="302"/>
                  </a:cubicBezTo>
                  <a:cubicBezTo>
                    <a:pt x="265" y="284"/>
                    <a:pt x="263" y="282"/>
                    <a:pt x="280" y="295"/>
                  </a:cubicBezTo>
                  <a:cubicBezTo>
                    <a:pt x="284" y="298"/>
                    <a:pt x="288" y="300"/>
                    <a:pt x="291" y="303"/>
                  </a:cubicBezTo>
                  <a:cubicBezTo>
                    <a:pt x="303" y="311"/>
                    <a:pt x="315" y="318"/>
                    <a:pt x="328" y="325"/>
                  </a:cubicBezTo>
                  <a:cubicBezTo>
                    <a:pt x="337" y="330"/>
                    <a:pt x="346" y="335"/>
                    <a:pt x="355" y="340"/>
                  </a:cubicBezTo>
                  <a:cubicBezTo>
                    <a:pt x="360" y="342"/>
                    <a:pt x="368" y="347"/>
                    <a:pt x="373" y="351"/>
                  </a:cubicBezTo>
                  <a:cubicBezTo>
                    <a:pt x="371" y="349"/>
                    <a:pt x="368" y="347"/>
                    <a:pt x="364" y="344"/>
                  </a:cubicBezTo>
                  <a:cubicBezTo>
                    <a:pt x="385" y="359"/>
                    <a:pt x="427" y="366"/>
                    <a:pt x="452" y="373"/>
                  </a:cubicBezTo>
                  <a:cubicBezTo>
                    <a:pt x="480" y="380"/>
                    <a:pt x="507" y="386"/>
                    <a:pt x="535" y="392"/>
                  </a:cubicBezTo>
                  <a:cubicBezTo>
                    <a:pt x="548" y="394"/>
                    <a:pt x="561" y="396"/>
                    <a:pt x="574" y="398"/>
                  </a:cubicBezTo>
                  <a:cubicBezTo>
                    <a:pt x="577" y="399"/>
                    <a:pt x="585" y="400"/>
                    <a:pt x="592" y="402"/>
                  </a:cubicBezTo>
                  <a:cubicBezTo>
                    <a:pt x="615" y="405"/>
                    <a:pt x="638" y="407"/>
                    <a:pt x="661" y="409"/>
                  </a:cubicBezTo>
                  <a:cubicBezTo>
                    <a:pt x="788" y="422"/>
                    <a:pt x="916" y="430"/>
                    <a:pt x="1042" y="452"/>
                  </a:cubicBezTo>
                  <a:cubicBezTo>
                    <a:pt x="1160" y="472"/>
                    <a:pt x="1279" y="510"/>
                    <a:pt x="1380" y="576"/>
                  </a:cubicBezTo>
                  <a:cubicBezTo>
                    <a:pt x="1475" y="638"/>
                    <a:pt x="1560" y="715"/>
                    <a:pt x="1634" y="802"/>
                  </a:cubicBezTo>
                  <a:cubicBezTo>
                    <a:pt x="1710" y="890"/>
                    <a:pt x="1777" y="985"/>
                    <a:pt x="1845" y="1080"/>
                  </a:cubicBezTo>
                  <a:cubicBezTo>
                    <a:pt x="1875" y="1121"/>
                    <a:pt x="1904" y="1162"/>
                    <a:pt x="1935" y="1203"/>
                  </a:cubicBezTo>
                  <a:cubicBezTo>
                    <a:pt x="1935" y="1203"/>
                    <a:pt x="1935" y="1203"/>
                    <a:pt x="1935" y="1204"/>
                  </a:cubicBezTo>
                  <a:cubicBezTo>
                    <a:pt x="1936" y="1204"/>
                    <a:pt x="1936" y="1205"/>
                    <a:pt x="1937" y="1205"/>
                  </a:cubicBezTo>
                  <a:cubicBezTo>
                    <a:pt x="1942" y="1212"/>
                    <a:pt x="1948" y="1220"/>
                    <a:pt x="1954" y="1227"/>
                  </a:cubicBezTo>
                  <a:cubicBezTo>
                    <a:pt x="1971" y="1247"/>
                    <a:pt x="1988" y="1268"/>
                    <a:pt x="2006" y="1288"/>
                  </a:cubicBezTo>
                  <a:cubicBezTo>
                    <a:pt x="2039" y="1324"/>
                    <a:pt x="2073" y="1358"/>
                    <a:pt x="2111" y="1389"/>
                  </a:cubicBezTo>
                  <a:cubicBezTo>
                    <a:pt x="2116" y="1394"/>
                    <a:pt x="2152" y="1419"/>
                    <a:pt x="2117" y="1394"/>
                  </a:cubicBezTo>
                  <a:cubicBezTo>
                    <a:pt x="2128" y="1402"/>
                    <a:pt x="2139" y="1410"/>
                    <a:pt x="2151" y="1418"/>
                  </a:cubicBezTo>
                  <a:cubicBezTo>
                    <a:pt x="2175" y="1435"/>
                    <a:pt x="2199" y="1451"/>
                    <a:pt x="2225" y="1467"/>
                  </a:cubicBezTo>
                  <a:cubicBezTo>
                    <a:pt x="2267" y="1492"/>
                    <a:pt x="2315" y="1524"/>
                    <a:pt x="2363" y="1540"/>
                  </a:cubicBezTo>
                  <a:cubicBezTo>
                    <a:pt x="2369" y="1542"/>
                    <a:pt x="2377" y="1545"/>
                    <a:pt x="2381" y="1546"/>
                  </a:cubicBezTo>
                  <a:cubicBezTo>
                    <a:pt x="2394" y="1551"/>
                    <a:pt x="2408" y="1556"/>
                    <a:pt x="2422" y="1561"/>
                  </a:cubicBezTo>
                  <a:cubicBezTo>
                    <a:pt x="2445" y="1569"/>
                    <a:pt x="2468" y="1576"/>
                    <a:pt x="2491" y="1583"/>
                  </a:cubicBezTo>
                  <a:cubicBezTo>
                    <a:pt x="2545" y="1598"/>
                    <a:pt x="2599" y="1611"/>
                    <a:pt x="2654" y="1621"/>
                  </a:cubicBezTo>
                  <a:cubicBezTo>
                    <a:pt x="2680" y="1626"/>
                    <a:pt x="2706" y="1631"/>
                    <a:pt x="2733" y="1635"/>
                  </a:cubicBezTo>
                  <a:cubicBezTo>
                    <a:pt x="2743" y="1636"/>
                    <a:pt x="2752" y="1638"/>
                    <a:pt x="2762" y="1639"/>
                  </a:cubicBezTo>
                  <a:cubicBezTo>
                    <a:pt x="2763" y="1640"/>
                    <a:pt x="2765" y="1640"/>
                    <a:pt x="2766" y="1640"/>
                  </a:cubicBezTo>
                  <a:cubicBezTo>
                    <a:pt x="2766" y="1640"/>
                    <a:pt x="2767" y="1640"/>
                    <a:pt x="2767" y="1640"/>
                  </a:cubicBezTo>
                  <a:cubicBezTo>
                    <a:pt x="2880" y="1654"/>
                    <a:pt x="2994" y="1664"/>
                    <a:pt x="3107" y="1675"/>
                  </a:cubicBezTo>
                  <a:cubicBezTo>
                    <a:pt x="3380" y="1703"/>
                    <a:pt x="3656" y="1714"/>
                    <a:pt x="3930" y="1722"/>
                  </a:cubicBezTo>
                  <a:cubicBezTo>
                    <a:pt x="4209" y="1731"/>
                    <a:pt x="4490" y="1742"/>
                    <a:pt x="4768" y="1708"/>
                  </a:cubicBezTo>
                  <a:cubicBezTo>
                    <a:pt x="4772" y="1708"/>
                    <a:pt x="4832" y="1700"/>
                    <a:pt x="4787" y="1706"/>
                  </a:cubicBezTo>
                  <a:cubicBezTo>
                    <a:pt x="4806" y="1703"/>
                    <a:pt x="4824" y="1701"/>
                    <a:pt x="4842" y="1698"/>
                  </a:cubicBezTo>
                  <a:cubicBezTo>
                    <a:pt x="4873" y="1693"/>
                    <a:pt x="4903" y="1689"/>
                    <a:pt x="4933" y="1683"/>
                  </a:cubicBezTo>
                  <a:cubicBezTo>
                    <a:pt x="5000" y="1672"/>
                    <a:pt x="5067" y="1660"/>
                    <a:pt x="5134" y="1647"/>
                  </a:cubicBezTo>
                  <a:cubicBezTo>
                    <a:pt x="5268" y="1622"/>
                    <a:pt x="5402" y="1596"/>
                    <a:pt x="5537" y="1575"/>
                  </a:cubicBezTo>
                  <a:cubicBezTo>
                    <a:pt x="5798" y="1533"/>
                    <a:pt x="6060" y="1520"/>
                    <a:pt x="6323" y="1496"/>
                  </a:cubicBezTo>
                  <a:cubicBezTo>
                    <a:pt x="6356" y="1493"/>
                    <a:pt x="6389" y="1490"/>
                    <a:pt x="6422" y="1486"/>
                  </a:cubicBezTo>
                  <a:cubicBezTo>
                    <a:pt x="6431" y="1485"/>
                    <a:pt x="6486" y="1481"/>
                    <a:pt x="6434" y="1485"/>
                  </a:cubicBezTo>
                  <a:cubicBezTo>
                    <a:pt x="6450" y="1484"/>
                    <a:pt x="6466" y="1480"/>
                    <a:pt x="6482" y="1477"/>
                  </a:cubicBezTo>
                  <a:cubicBezTo>
                    <a:pt x="6536" y="1468"/>
                    <a:pt x="6589" y="1457"/>
                    <a:pt x="6642" y="1444"/>
                  </a:cubicBezTo>
                  <a:cubicBezTo>
                    <a:pt x="6676" y="1435"/>
                    <a:pt x="6709" y="1425"/>
                    <a:pt x="6742" y="1413"/>
                  </a:cubicBezTo>
                  <a:cubicBezTo>
                    <a:pt x="6755" y="1409"/>
                    <a:pt x="6768" y="1404"/>
                    <a:pt x="6780" y="1399"/>
                  </a:cubicBezTo>
                  <a:cubicBezTo>
                    <a:pt x="6783" y="1398"/>
                    <a:pt x="6785" y="1397"/>
                    <a:pt x="6787" y="1397"/>
                  </a:cubicBezTo>
                  <a:cubicBezTo>
                    <a:pt x="6789" y="1396"/>
                    <a:pt x="6790" y="1395"/>
                    <a:pt x="6792" y="1394"/>
                  </a:cubicBezTo>
                  <a:cubicBezTo>
                    <a:pt x="6842" y="1371"/>
                    <a:pt x="6889" y="1345"/>
                    <a:pt x="6936" y="1316"/>
                  </a:cubicBezTo>
                  <a:cubicBezTo>
                    <a:pt x="7140" y="1194"/>
                    <a:pt x="7346" y="1079"/>
                    <a:pt x="7570" y="997"/>
                  </a:cubicBezTo>
                  <a:cubicBezTo>
                    <a:pt x="7725" y="941"/>
                    <a:pt x="7883" y="906"/>
                    <a:pt x="8045" y="883"/>
                  </a:cubicBezTo>
                  <a:cubicBezTo>
                    <a:pt x="8115" y="873"/>
                    <a:pt x="8185" y="864"/>
                    <a:pt x="8254" y="855"/>
                  </a:cubicBezTo>
                  <a:cubicBezTo>
                    <a:pt x="8285" y="851"/>
                    <a:pt x="8316" y="847"/>
                    <a:pt x="8347" y="843"/>
                  </a:cubicBezTo>
                  <a:cubicBezTo>
                    <a:pt x="8363" y="841"/>
                    <a:pt x="8378" y="839"/>
                    <a:pt x="8394" y="837"/>
                  </a:cubicBezTo>
                  <a:cubicBezTo>
                    <a:pt x="8396" y="837"/>
                    <a:pt x="8399" y="836"/>
                    <a:pt x="8402" y="836"/>
                  </a:cubicBezTo>
                  <a:cubicBezTo>
                    <a:pt x="8672" y="798"/>
                    <a:pt x="8942" y="757"/>
                    <a:pt x="9203" y="679"/>
                  </a:cubicBezTo>
                  <a:cubicBezTo>
                    <a:pt x="9267" y="660"/>
                    <a:pt x="9329" y="639"/>
                    <a:pt x="9391" y="614"/>
                  </a:cubicBezTo>
                  <a:cubicBezTo>
                    <a:pt x="9396" y="612"/>
                    <a:pt x="9401" y="610"/>
                    <a:pt x="9406" y="608"/>
                  </a:cubicBezTo>
                  <a:cubicBezTo>
                    <a:pt x="9416" y="604"/>
                    <a:pt x="9427" y="599"/>
                    <a:pt x="9438" y="594"/>
                  </a:cubicBezTo>
                  <a:cubicBezTo>
                    <a:pt x="9465" y="581"/>
                    <a:pt x="9493" y="567"/>
                    <a:pt x="9519" y="553"/>
                  </a:cubicBezTo>
                  <a:cubicBezTo>
                    <a:pt x="9545" y="539"/>
                    <a:pt x="9570" y="524"/>
                    <a:pt x="9595" y="508"/>
                  </a:cubicBezTo>
                  <a:cubicBezTo>
                    <a:pt x="9608" y="499"/>
                    <a:pt x="9621" y="490"/>
                    <a:pt x="9633" y="481"/>
                  </a:cubicBezTo>
                  <a:cubicBezTo>
                    <a:pt x="9633" y="481"/>
                    <a:pt x="9634" y="481"/>
                    <a:pt x="9634" y="481"/>
                  </a:cubicBezTo>
                  <a:cubicBezTo>
                    <a:pt x="9654" y="464"/>
                    <a:pt x="9673" y="447"/>
                    <a:pt x="9692" y="428"/>
                  </a:cubicBezTo>
                  <a:cubicBezTo>
                    <a:pt x="9701" y="419"/>
                    <a:pt x="9710" y="409"/>
                    <a:pt x="9719" y="400"/>
                  </a:cubicBezTo>
                  <a:cubicBezTo>
                    <a:pt x="9720" y="398"/>
                    <a:pt x="9721" y="397"/>
                    <a:pt x="9722" y="396"/>
                  </a:cubicBezTo>
                  <a:cubicBezTo>
                    <a:pt x="9731" y="383"/>
                    <a:pt x="9735" y="377"/>
                    <a:pt x="9736" y="375"/>
                  </a:cubicBezTo>
                  <a:cubicBezTo>
                    <a:pt x="9745" y="363"/>
                    <a:pt x="9753" y="350"/>
                    <a:pt x="9760" y="337"/>
                  </a:cubicBezTo>
                  <a:cubicBezTo>
                    <a:pt x="9763" y="330"/>
                    <a:pt x="9767" y="323"/>
                    <a:pt x="9770" y="316"/>
                  </a:cubicBezTo>
                  <a:cubicBezTo>
                    <a:pt x="9770" y="316"/>
                    <a:pt x="9770" y="316"/>
                    <a:pt x="9770" y="316"/>
                  </a:cubicBezTo>
                  <a:cubicBezTo>
                    <a:pt x="9779" y="291"/>
                    <a:pt x="9785" y="266"/>
                    <a:pt x="9790" y="241"/>
                  </a:cubicBezTo>
                  <a:cubicBezTo>
                    <a:pt x="9791" y="229"/>
                    <a:pt x="9792" y="217"/>
                    <a:pt x="9792" y="206"/>
                  </a:cubicBezTo>
                  <a:cubicBezTo>
                    <a:pt x="9792" y="187"/>
                    <a:pt x="9792" y="169"/>
                    <a:pt x="9790" y="151"/>
                  </a:cubicBezTo>
                  <a:cubicBezTo>
                    <a:pt x="9790" y="149"/>
                    <a:pt x="9790" y="148"/>
                    <a:pt x="9790" y="147"/>
                  </a:cubicBezTo>
                  <a:cubicBezTo>
                    <a:pt x="9784" y="120"/>
                    <a:pt x="9783" y="114"/>
                    <a:pt x="9784" y="118"/>
                  </a:cubicBezTo>
                  <a:cubicBezTo>
                    <a:pt x="9781" y="100"/>
                    <a:pt x="9777" y="83"/>
                    <a:pt x="9773" y="65"/>
                  </a:cubicBezTo>
                  <a:cubicBezTo>
                    <a:pt x="9769" y="51"/>
                    <a:pt x="9764" y="37"/>
                    <a:pt x="9760" y="23"/>
                  </a:cubicBezTo>
                  <a:cubicBezTo>
                    <a:pt x="9784" y="23"/>
                    <a:pt x="9808" y="23"/>
                    <a:pt x="9833" y="23"/>
                  </a:cubicBezTo>
                  <a:cubicBezTo>
                    <a:pt x="9833" y="22"/>
                    <a:pt x="9833" y="21"/>
                    <a:pt x="9832" y="21"/>
                  </a:cubicBezTo>
                  <a:cubicBezTo>
                    <a:pt x="9694" y="21"/>
                    <a:pt x="9564" y="21"/>
                    <a:pt x="9472" y="21"/>
                  </a:cubicBezTo>
                  <a:cubicBezTo>
                    <a:pt x="9472" y="22"/>
                    <a:pt x="9472" y="23"/>
                    <a:pt x="9471" y="24"/>
                  </a:cubicBezTo>
                  <a:close/>
                  <a:moveTo>
                    <a:pt x="270" y="3"/>
                  </a:moveTo>
                  <a:cubicBezTo>
                    <a:pt x="273" y="3"/>
                    <a:pt x="276" y="3"/>
                    <a:pt x="278" y="3"/>
                  </a:cubicBezTo>
                  <a:cubicBezTo>
                    <a:pt x="276" y="3"/>
                    <a:pt x="273" y="3"/>
                    <a:pt x="270" y="3"/>
                  </a:cubicBezTo>
                  <a:close/>
                  <a:moveTo>
                    <a:pt x="1316" y="6"/>
                  </a:moveTo>
                  <a:cubicBezTo>
                    <a:pt x="1317" y="6"/>
                    <a:pt x="1318" y="6"/>
                    <a:pt x="1319" y="6"/>
                  </a:cubicBezTo>
                  <a:cubicBezTo>
                    <a:pt x="1318" y="6"/>
                    <a:pt x="1317" y="6"/>
                    <a:pt x="1316" y="6"/>
                  </a:cubicBezTo>
                  <a:close/>
                  <a:moveTo>
                    <a:pt x="1420" y="7"/>
                  </a:moveTo>
                  <a:cubicBezTo>
                    <a:pt x="1420" y="7"/>
                    <a:pt x="1420" y="7"/>
                    <a:pt x="1421" y="7"/>
                  </a:cubicBezTo>
                  <a:cubicBezTo>
                    <a:pt x="1420" y="7"/>
                    <a:pt x="1420" y="7"/>
                    <a:pt x="1420" y="7"/>
                  </a:cubicBezTo>
                  <a:close/>
                  <a:moveTo>
                    <a:pt x="1448" y="7"/>
                  </a:moveTo>
                  <a:cubicBezTo>
                    <a:pt x="1449" y="7"/>
                    <a:pt x="1450" y="7"/>
                    <a:pt x="1451" y="7"/>
                  </a:cubicBezTo>
                  <a:cubicBezTo>
                    <a:pt x="1450" y="7"/>
                    <a:pt x="1449" y="7"/>
                    <a:pt x="1448" y="7"/>
                  </a:cubicBezTo>
                  <a:close/>
                  <a:moveTo>
                    <a:pt x="1477" y="7"/>
                  </a:moveTo>
                  <a:cubicBezTo>
                    <a:pt x="1478" y="7"/>
                    <a:pt x="1478" y="7"/>
                    <a:pt x="1478" y="7"/>
                  </a:cubicBezTo>
                  <a:cubicBezTo>
                    <a:pt x="1478" y="7"/>
                    <a:pt x="1478" y="7"/>
                    <a:pt x="1477" y="7"/>
                  </a:cubicBezTo>
                  <a:close/>
                  <a:moveTo>
                    <a:pt x="1503" y="7"/>
                  </a:moveTo>
                  <a:cubicBezTo>
                    <a:pt x="1503" y="7"/>
                    <a:pt x="1503" y="7"/>
                    <a:pt x="1504" y="7"/>
                  </a:cubicBezTo>
                  <a:cubicBezTo>
                    <a:pt x="1503" y="7"/>
                    <a:pt x="1503" y="7"/>
                    <a:pt x="1503" y="7"/>
                  </a:cubicBezTo>
                  <a:close/>
                  <a:moveTo>
                    <a:pt x="1515" y="7"/>
                  </a:moveTo>
                  <a:cubicBezTo>
                    <a:pt x="1515" y="7"/>
                    <a:pt x="1515" y="7"/>
                    <a:pt x="1515" y="7"/>
                  </a:cubicBezTo>
                  <a:cubicBezTo>
                    <a:pt x="1515" y="7"/>
                    <a:pt x="1515" y="7"/>
                    <a:pt x="1515" y="7"/>
                  </a:cubicBezTo>
                  <a:close/>
                  <a:moveTo>
                    <a:pt x="1526" y="7"/>
                  </a:moveTo>
                  <a:cubicBezTo>
                    <a:pt x="1526" y="7"/>
                    <a:pt x="1527" y="7"/>
                    <a:pt x="1527" y="7"/>
                  </a:cubicBezTo>
                  <a:cubicBezTo>
                    <a:pt x="1527" y="7"/>
                    <a:pt x="1526" y="7"/>
                    <a:pt x="1526" y="7"/>
                  </a:cubicBezTo>
                  <a:close/>
                  <a:moveTo>
                    <a:pt x="1546" y="8"/>
                  </a:moveTo>
                  <a:cubicBezTo>
                    <a:pt x="1546" y="8"/>
                    <a:pt x="1547" y="8"/>
                    <a:pt x="1547" y="8"/>
                  </a:cubicBezTo>
                  <a:cubicBezTo>
                    <a:pt x="1547" y="8"/>
                    <a:pt x="1546" y="8"/>
                    <a:pt x="1546" y="8"/>
                  </a:cubicBezTo>
                  <a:close/>
                  <a:moveTo>
                    <a:pt x="1556" y="8"/>
                  </a:moveTo>
                  <a:cubicBezTo>
                    <a:pt x="1556" y="8"/>
                    <a:pt x="1556" y="8"/>
                    <a:pt x="1557" y="8"/>
                  </a:cubicBezTo>
                  <a:cubicBezTo>
                    <a:pt x="1556" y="8"/>
                    <a:pt x="1556" y="8"/>
                    <a:pt x="1556" y="8"/>
                  </a:cubicBezTo>
                  <a:close/>
                  <a:moveTo>
                    <a:pt x="1573" y="8"/>
                  </a:moveTo>
                  <a:cubicBezTo>
                    <a:pt x="1573" y="8"/>
                    <a:pt x="1573" y="8"/>
                    <a:pt x="1573" y="8"/>
                  </a:cubicBezTo>
                  <a:cubicBezTo>
                    <a:pt x="1573" y="8"/>
                    <a:pt x="1573" y="8"/>
                    <a:pt x="1573" y="8"/>
                  </a:cubicBezTo>
                  <a:close/>
                  <a:moveTo>
                    <a:pt x="1580" y="8"/>
                  </a:moveTo>
                  <a:cubicBezTo>
                    <a:pt x="1580" y="8"/>
                    <a:pt x="1580" y="8"/>
                    <a:pt x="1580" y="8"/>
                  </a:cubicBezTo>
                  <a:cubicBezTo>
                    <a:pt x="1580" y="8"/>
                    <a:pt x="1580" y="8"/>
                    <a:pt x="1580" y="8"/>
                  </a:cubicBezTo>
                  <a:close/>
                  <a:moveTo>
                    <a:pt x="1587" y="8"/>
                  </a:moveTo>
                  <a:cubicBezTo>
                    <a:pt x="1587" y="8"/>
                    <a:pt x="1587" y="8"/>
                    <a:pt x="1587" y="8"/>
                  </a:cubicBezTo>
                  <a:cubicBezTo>
                    <a:pt x="1587" y="8"/>
                    <a:pt x="1587" y="8"/>
                    <a:pt x="1587" y="8"/>
                  </a:cubicBezTo>
                  <a:close/>
                  <a:moveTo>
                    <a:pt x="1592" y="8"/>
                  </a:moveTo>
                  <a:cubicBezTo>
                    <a:pt x="1593" y="8"/>
                    <a:pt x="1593" y="8"/>
                    <a:pt x="1593" y="8"/>
                  </a:cubicBezTo>
                  <a:cubicBezTo>
                    <a:pt x="1593" y="8"/>
                    <a:pt x="1593" y="8"/>
                    <a:pt x="1592" y="8"/>
                  </a:cubicBezTo>
                  <a:close/>
                  <a:moveTo>
                    <a:pt x="1598" y="8"/>
                  </a:moveTo>
                  <a:cubicBezTo>
                    <a:pt x="1598" y="8"/>
                    <a:pt x="1598" y="8"/>
                    <a:pt x="1598" y="8"/>
                  </a:cubicBezTo>
                  <a:cubicBezTo>
                    <a:pt x="1598" y="8"/>
                    <a:pt x="1598" y="8"/>
                    <a:pt x="1598" y="8"/>
                  </a:cubicBezTo>
                  <a:close/>
                  <a:moveTo>
                    <a:pt x="1602" y="8"/>
                  </a:moveTo>
                  <a:cubicBezTo>
                    <a:pt x="1602" y="8"/>
                    <a:pt x="1603" y="8"/>
                    <a:pt x="1603" y="8"/>
                  </a:cubicBezTo>
                  <a:cubicBezTo>
                    <a:pt x="1603" y="8"/>
                    <a:pt x="1602" y="8"/>
                    <a:pt x="1602" y="8"/>
                  </a:cubicBezTo>
                  <a:close/>
                  <a:moveTo>
                    <a:pt x="1606" y="8"/>
                  </a:moveTo>
                  <a:cubicBezTo>
                    <a:pt x="1606" y="8"/>
                    <a:pt x="1606" y="8"/>
                    <a:pt x="1607" y="8"/>
                  </a:cubicBezTo>
                  <a:cubicBezTo>
                    <a:pt x="1606" y="8"/>
                    <a:pt x="1606" y="8"/>
                    <a:pt x="1606" y="8"/>
                  </a:cubicBezTo>
                  <a:close/>
                  <a:moveTo>
                    <a:pt x="2501" y="8"/>
                  </a:moveTo>
                  <a:cubicBezTo>
                    <a:pt x="2480" y="8"/>
                    <a:pt x="2460" y="8"/>
                    <a:pt x="2439" y="8"/>
                  </a:cubicBezTo>
                  <a:cubicBezTo>
                    <a:pt x="2460" y="8"/>
                    <a:pt x="2480" y="8"/>
                    <a:pt x="2501" y="8"/>
                  </a:cubicBezTo>
                  <a:cubicBezTo>
                    <a:pt x="2512" y="8"/>
                    <a:pt x="2522" y="8"/>
                    <a:pt x="2532" y="8"/>
                  </a:cubicBezTo>
                  <a:cubicBezTo>
                    <a:pt x="2522" y="8"/>
                    <a:pt x="2512" y="8"/>
                    <a:pt x="2501" y="8"/>
                  </a:cubicBezTo>
                  <a:close/>
                  <a:moveTo>
                    <a:pt x="2869" y="12"/>
                  </a:moveTo>
                  <a:cubicBezTo>
                    <a:pt x="2879" y="12"/>
                    <a:pt x="2889" y="12"/>
                    <a:pt x="2899" y="12"/>
                  </a:cubicBezTo>
                  <a:cubicBezTo>
                    <a:pt x="2889" y="12"/>
                    <a:pt x="2879" y="12"/>
                    <a:pt x="2869" y="12"/>
                  </a:cubicBezTo>
                  <a:close/>
                  <a:moveTo>
                    <a:pt x="2929" y="12"/>
                  </a:moveTo>
                  <a:cubicBezTo>
                    <a:pt x="2935" y="12"/>
                    <a:pt x="2940" y="13"/>
                    <a:pt x="2945" y="13"/>
                  </a:cubicBezTo>
                  <a:cubicBezTo>
                    <a:pt x="2940" y="13"/>
                    <a:pt x="2935" y="12"/>
                    <a:pt x="2929" y="12"/>
                  </a:cubicBezTo>
                  <a:close/>
                  <a:moveTo>
                    <a:pt x="3058" y="14"/>
                  </a:moveTo>
                  <a:cubicBezTo>
                    <a:pt x="3070" y="14"/>
                    <a:pt x="3081" y="14"/>
                    <a:pt x="3092" y="14"/>
                  </a:cubicBezTo>
                  <a:cubicBezTo>
                    <a:pt x="3081" y="14"/>
                    <a:pt x="3070" y="14"/>
                    <a:pt x="3058" y="14"/>
                  </a:cubicBezTo>
                  <a:close/>
                  <a:moveTo>
                    <a:pt x="3264" y="17"/>
                  </a:moveTo>
                  <a:cubicBezTo>
                    <a:pt x="3275" y="17"/>
                    <a:pt x="3287" y="17"/>
                    <a:pt x="3299" y="17"/>
                  </a:cubicBezTo>
                  <a:cubicBezTo>
                    <a:pt x="3287" y="17"/>
                    <a:pt x="3275" y="17"/>
                    <a:pt x="3264" y="17"/>
                  </a:cubicBezTo>
                  <a:close/>
                  <a:moveTo>
                    <a:pt x="3351" y="18"/>
                  </a:moveTo>
                  <a:cubicBezTo>
                    <a:pt x="3362" y="18"/>
                    <a:pt x="3374" y="18"/>
                    <a:pt x="3386" y="18"/>
                  </a:cubicBezTo>
                  <a:cubicBezTo>
                    <a:pt x="3374" y="18"/>
                    <a:pt x="3362" y="18"/>
                    <a:pt x="3351" y="18"/>
                  </a:cubicBezTo>
                  <a:close/>
                  <a:moveTo>
                    <a:pt x="3437" y="19"/>
                  </a:moveTo>
                  <a:cubicBezTo>
                    <a:pt x="3460" y="19"/>
                    <a:pt x="3483" y="19"/>
                    <a:pt x="3505" y="19"/>
                  </a:cubicBezTo>
                  <a:cubicBezTo>
                    <a:pt x="3483" y="19"/>
                    <a:pt x="3460" y="19"/>
                    <a:pt x="3437" y="19"/>
                  </a:cubicBezTo>
                  <a:close/>
                  <a:moveTo>
                    <a:pt x="3539" y="20"/>
                  </a:moveTo>
                  <a:cubicBezTo>
                    <a:pt x="3550" y="20"/>
                    <a:pt x="3561" y="20"/>
                    <a:pt x="3572" y="20"/>
                  </a:cubicBezTo>
                  <a:cubicBezTo>
                    <a:pt x="3561" y="20"/>
                    <a:pt x="3550" y="20"/>
                    <a:pt x="3539" y="20"/>
                  </a:cubicBezTo>
                  <a:close/>
                  <a:moveTo>
                    <a:pt x="3805" y="22"/>
                  </a:moveTo>
                  <a:cubicBezTo>
                    <a:pt x="3785" y="22"/>
                    <a:pt x="3765" y="22"/>
                    <a:pt x="3743" y="22"/>
                  </a:cubicBezTo>
                  <a:cubicBezTo>
                    <a:pt x="3733" y="22"/>
                    <a:pt x="3723" y="22"/>
                    <a:pt x="3713" y="22"/>
                  </a:cubicBezTo>
                  <a:cubicBezTo>
                    <a:pt x="3682" y="21"/>
                    <a:pt x="3650" y="21"/>
                    <a:pt x="3617" y="21"/>
                  </a:cubicBezTo>
                  <a:cubicBezTo>
                    <a:pt x="3613" y="21"/>
                    <a:pt x="3609" y="21"/>
                    <a:pt x="3605" y="20"/>
                  </a:cubicBezTo>
                  <a:cubicBezTo>
                    <a:pt x="3609" y="21"/>
                    <a:pt x="3613" y="21"/>
                    <a:pt x="3617" y="21"/>
                  </a:cubicBezTo>
                  <a:cubicBezTo>
                    <a:pt x="3650" y="21"/>
                    <a:pt x="3682" y="21"/>
                    <a:pt x="3713" y="22"/>
                  </a:cubicBezTo>
                  <a:cubicBezTo>
                    <a:pt x="3723" y="22"/>
                    <a:pt x="3733" y="22"/>
                    <a:pt x="3743" y="22"/>
                  </a:cubicBezTo>
                  <a:cubicBezTo>
                    <a:pt x="3765" y="22"/>
                    <a:pt x="3785" y="22"/>
                    <a:pt x="3805" y="22"/>
                  </a:cubicBezTo>
                  <a:cubicBezTo>
                    <a:pt x="3812" y="22"/>
                    <a:pt x="3818" y="23"/>
                    <a:pt x="3825" y="23"/>
                  </a:cubicBezTo>
                  <a:cubicBezTo>
                    <a:pt x="3818" y="23"/>
                    <a:pt x="3812" y="22"/>
                    <a:pt x="3805" y="22"/>
                  </a:cubicBezTo>
                  <a:close/>
                  <a:moveTo>
                    <a:pt x="3825" y="23"/>
                  </a:moveTo>
                  <a:cubicBezTo>
                    <a:pt x="3835" y="23"/>
                    <a:pt x="3845" y="23"/>
                    <a:pt x="3855" y="23"/>
                  </a:cubicBezTo>
                  <a:cubicBezTo>
                    <a:pt x="3845" y="23"/>
                    <a:pt x="3835" y="23"/>
                    <a:pt x="3825" y="23"/>
                  </a:cubicBezTo>
                  <a:close/>
                  <a:moveTo>
                    <a:pt x="3910" y="23"/>
                  </a:moveTo>
                  <a:cubicBezTo>
                    <a:pt x="3902" y="23"/>
                    <a:pt x="3893" y="23"/>
                    <a:pt x="3883" y="23"/>
                  </a:cubicBezTo>
                  <a:cubicBezTo>
                    <a:pt x="3893" y="23"/>
                    <a:pt x="3902" y="23"/>
                    <a:pt x="3910" y="23"/>
                  </a:cubicBezTo>
                  <a:cubicBezTo>
                    <a:pt x="3919" y="23"/>
                    <a:pt x="3927" y="23"/>
                    <a:pt x="3935" y="23"/>
                  </a:cubicBezTo>
                  <a:cubicBezTo>
                    <a:pt x="3927" y="23"/>
                    <a:pt x="3919" y="23"/>
                    <a:pt x="3910" y="23"/>
                  </a:cubicBezTo>
                  <a:close/>
                  <a:moveTo>
                    <a:pt x="3959" y="23"/>
                  </a:moveTo>
                  <a:cubicBezTo>
                    <a:pt x="3966" y="24"/>
                    <a:pt x="3973" y="24"/>
                    <a:pt x="3980" y="24"/>
                  </a:cubicBezTo>
                  <a:cubicBezTo>
                    <a:pt x="3973" y="24"/>
                    <a:pt x="3966" y="24"/>
                    <a:pt x="3959" y="23"/>
                  </a:cubicBezTo>
                  <a:close/>
                  <a:moveTo>
                    <a:pt x="4008" y="24"/>
                  </a:moveTo>
                  <a:cubicBezTo>
                    <a:pt x="4014" y="24"/>
                    <a:pt x="4019" y="24"/>
                    <a:pt x="4024" y="24"/>
                  </a:cubicBezTo>
                  <a:cubicBezTo>
                    <a:pt x="4019" y="24"/>
                    <a:pt x="4014" y="24"/>
                    <a:pt x="4008" y="24"/>
                  </a:cubicBezTo>
                  <a:close/>
                  <a:moveTo>
                    <a:pt x="4075" y="23"/>
                  </a:moveTo>
                  <a:cubicBezTo>
                    <a:pt x="4072" y="23"/>
                    <a:pt x="4070" y="23"/>
                    <a:pt x="4068" y="23"/>
                  </a:cubicBezTo>
                  <a:cubicBezTo>
                    <a:pt x="4070" y="23"/>
                    <a:pt x="4072" y="23"/>
                    <a:pt x="4075" y="23"/>
                  </a:cubicBezTo>
                  <a:cubicBezTo>
                    <a:pt x="4081" y="23"/>
                    <a:pt x="4088" y="23"/>
                    <a:pt x="4095" y="23"/>
                  </a:cubicBezTo>
                  <a:cubicBezTo>
                    <a:pt x="4088" y="23"/>
                    <a:pt x="4081" y="23"/>
                    <a:pt x="4075" y="23"/>
                  </a:cubicBezTo>
                  <a:close/>
                  <a:moveTo>
                    <a:pt x="4159" y="23"/>
                  </a:moveTo>
                  <a:cubicBezTo>
                    <a:pt x="4164" y="23"/>
                    <a:pt x="4168" y="23"/>
                    <a:pt x="4172" y="22"/>
                  </a:cubicBezTo>
                  <a:cubicBezTo>
                    <a:pt x="4168" y="23"/>
                    <a:pt x="4164" y="23"/>
                    <a:pt x="4159" y="23"/>
                  </a:cubicBezTo>
                  <a:close/>
                  <a:moveTo>
                    <a:pt x="4218" y="22"/>
                  </a:moveTo>
                  <a:cubicBezTo>
                    <a:pt x="4207" y="22"/>
                    <a:pt x="4196" y="22"/>
                    <a:pt x="4185" y="22"/>
                  </a:cubicBezTo>
                  <a:cubicBezTo>
                    <a:pt x="4196" y="22"/>
                    <a:pt x="4207" y="22"/>
                    <a:pt x="4218" y="22"/>
                  </a:cubicBezTo>
                  <a:cubicBezTo>
                    <a:pt x="4230" y="22"/>
                    <a:pt x="4242" y="22"/>
                    <a:pt x="4254" y="22"/>
                  </a:cubicBezTo>
                  <a:cubicBezTo>
                    <a:pt x="4242" y="22"/>
                    <a:pt x="4230" y="22"/>
                    <a:pt x="4218" y="22"/>
                  </a:cubicBezTo>
                  <a:close/>
                  <a:moveTo>
                    <a:pt x="4305" y="22"/>
                  </a:moveTo>
                  <a:cubicBezTo>
                    <a:pt x="4301" y="22"/>
                    <a:pt x="4296" y="22"/>
                    <a:pt x="4292" y="22"/>
                  </a:cubicBezTo>
                  <a:cubicBezTo>
                    <a:pt x="4296" y="22"/>
                    <a:pt x="4301" y="22"/>
                    <a:pt x="4305" y="22"/>
                  </a:cubicBezTo>
                  <a:cubicBezTo>
                    <a:pt x="4307" y="22"/>
                    <a:pt x="4310" y="22"/>
                    <a:pt x="4312" y="22"/>
                  </a:cubicBezTo>
                  <a:cubicBezTo>
                    <a:pt x="4310" y="22"/>
                    <a:pt x="4307" y="22"/>
                    <a:pt x="4305" y="22"/>
                  </a:cubicBezTo>
                  <a:close/>
                  <a:moveTo>
                    <a:pt x="4360" y="21"/>
                  </a:moveTo>
                  <a:cubicBezTo>
                    <a:pt x="4353" y="21"/>
                    <a:pt x="4346" y="21"/>
                    <a:pt x="4339" y="21"/>
                  </a:cubicBezTo>
                  <a:cubicBezTo>
                    <a:pt x="4346" y="21"/>
                    <a:pt x="4353" y="21"/>
                    <a:pt x="4360" y="21"/>
                  </a:cubicBezTo>
                  <a:cubicBezTo>
                    <a:pt x="4370" y="21"/>
                    <a:pt x="4379" y="21"/>
                    <a:pt x="4389" y="21"/>
                  </a:cubicBezTo>
                  <a:cubicBezTo>
                    <a:pt x="4379" y="21"/>
                    <a:pt x="4370" y="21"/>
                    <a:pt x="4360" y="21"/>
                  </a:cubicBezTo>
                  <a:close/>
                  <a:moveTo>
                    <a:pt x="4511" y="20"/>
                  </a:moveTo>
                  <a:cubicBezTo>
                    <a:pt x="4501" y="20"/>
                    <a:pt x="4490" y="20"/>
                    <a:pt x="4480" y="20"/>
                  </a:cubicBezTo>
                  <a:cubicBezTo>
                    <a:pt x="4469" y="21"/>
                    <a:pt x="4459" y="21"/>
                    <a:pt x="4449" y="21"/>
                  </a:cubicBezTo>
                  <a:cubicBezTo>
                    <a:pt x="4441" y="21"/>
                    <a:pt x="4433" y="21"/>
                    <a:pt x="4426" y="21"/>
                  </a:cubicBezTo>
                  <a:cubicBezTo>
                    <a:pt x="4433" y="21"/>
                    <a:pt x="4441" y="21"/>
                    <a:pt x="4449" y="21"/>
                  </a:cubicBezTo>
                  <a:cubicBezTo>
                    <a:pt x="4459" y="21"/>
                    <a:pt x="4469" y="21"/>
                    <a:pt x="4480" y="20"/>
                  </a:cubicBezTo>
                  <a:cubicBezTo>
                    <a:pt x="4490" y="20"/>
                    <a:pt x="4501" y="20"/>
                    <a:pt x="4511" y="20"/>
                  </a:cubicBezTo>
                  <a:cubicBezTo>
                    <a:pt x="4522" y="20"/>
                    <a:pt x="4533" y="20"/>
                    <a:pt x="4543" y="20"/>
                  </a:cubicBezTo>
                  <a:cubicBezTo>
                    <a:pt x="4533" y="20"/>
                    <a:pt x="4522" y="20"/>
                    <a:pt x="4511" y="20"/>
                  </a:cubicBezTo>
                  <a:close/>
                  <a:moveTo>
                    <a:pt x="4799" y="19"/>
                  </a:moveTo>
                  <a:cubicBezTo>
                    <a:pt x="4788" y="19"/>
                    <a:pt x="4776" y="19"/>
                    <a:pt x="4764" y="19"/>
                  </a:cubicBezTo>
                  <a:cubicBezTo>
                    <a:pt x="4776" y="19"/>
                    <a:pt x="4788" y="19"/>
                    <a:pt x="4799" y="19"/>
                  </a:cubicBezTo>
                  <a:cubicBezTo>
                    <a:pt x="4799" y="19"/>
                    <a:pt x="4799" y="19"/>
                    <a:pt x="4800" y="19"/>
                  </a:cubicBezTo>
                  <a:cubicBezTo>
                    <a:pt x="4799" y="19"/>
                    <a:pt x="4799" y="19"/>
                    <a:pt x="4799" y="19"/>
                  </a:cubicBezTo>
                  <a:close/>
                  <a:moveTo>
                    <a:pt x="5065" y="17"/>
                  </a:moveTo>
                  <a:cubicBezTo>
                    <a:pt x="5059" y="18"/>
                    <a:pt x="5053" y="18"/>
                    <a:pt x="5047" y="18"/>
                  </a:cubicBezTo>
                  <a:cubicBezTo>
                    <a:pt x="5042" y="18"/>
                    <a:pt x="5036" y="18"/>
                    <a:pt x="5030" y="18"/>
                  </a:cubicBezTo>
                  <a:cubicBezTo>
                    <a:pt x="5018" y="18"/>
                    <a:pt x="5006" y="18"/>
                    <a:pt x="4994" y="18"/>
                  </a:cubicBezTo>
                  <a:cubicBezTo>
                    <a:pt x="4983" y="18"/>
                    <a:pt x="4971" y="18"/>
                    <a:pt x="4959" y="18"/>
                  </a:cubicBezTo>
                  <a:cubicBezTo>
                    <a:pt x="4947" y="18"/>
                    <a:pt x="4935" y="18"/>
                    <a:pt x="4923" y="18"/>
                  </a:cubicBezTo>
                  <a:cubicBezTo>
                    <a:pt x="4906" y="18"/>
                    <a:pt x="4888" y="18"/>
                    <a:pt x="4870" y="18"/>
                  </a:cubicBezTo>
                  <a:cubicBezTo>
                    <a:pt x="4870" y="18"/>
                    <a:pt x="4870" y="18"/>
                    <a:pt x="4870" y="18"/>
                  </a:cubicBezTo>
                  <a:cubicBezTo>
                    <a:pt x="4870" y="18"/>
                    <a:pt x="4870" y="18"/>
                    <a:pt x="4870" y="18"/>
                  </a:cubicBezTo>
                  <a:cubicBezTo>
                    <a:pt x="4888" y="18"/>
                    <a:pt x="4906" y="18"/>
                    <a:pt x="4923" y="18"/>
                  </a:cubicBezTo>
                  <a:cubicBezTo>
                    <a:pt x="4935" y="18"/>
                    <a:pt x="4947" y="18"/>
                    <a:pt x="4959" y="18"/>
                  </a:cubicBezTo>
                  <a:cubicBezTo>
                    <a:pt x="4971" y="18"/>
                    <a:pt x="4983" y="18"/>
                    <a:pt x="4994" y="18"/>
                  </a:cubicBezTo>
                  <a:cubicBezTo>
                    <a:pt x="5006" y="18"/>
                    <a:pt x="5018" y="18"/>
                    <a:pt x="5030" y="18"/>
                  </a:cubicBezTo>
                  <a:cubicBezTo>
                    <a:pt x="5036" y="18"/>
                    <a:pt x="5042" y="18"/>
                    <a:pt x="5047" y="18"/>
                  </a:cubicBezTo>
                  <a:cubicBezTo>
                    <a:pt x="5053" y="18"/>
                    <a:pt x="5059" y="18"/>
                    <a:pt x="5065" y="17"/>
                  </a:cubicBezTo>
                  <a:cubicBezTo>
                    <a:pt x="5094" y="17"/>
                    <a:pt x="5123" y="17"/>
                    <a:pt x="5152" y="17"/>
                  </a:cubicBezTo>
                  <a:cubicBezTo>
                    <a:pt x="5123" y="17"/>
                    <a:pt x="5094" y="17"/>
                    <a:pt x="5065" y="17"/>
                  </a:cubicBezTo>
                  <a:close/>
                  <a:moveTo>
                    <a:pt x="5237" y="17"/>
                  </a:moveTo>
                  <a:cubicBezTo>
                    <a:pt x="5226" y="17"/>
                    <a:pt x="5215" y="17"/>
                    <a:pt x="5204" y="17"/>
                  </a:cubicBezTo>
                  <a:cubicBezTo>
                    <a:pt x="5215" y="17"/>
                    <a:pt x="5226" y="17"/>
                    <a:pt x="5237" y="17"/>
                  </a:cubicBezTo>
                  <a:cubicBezTo>
                    <a:pt x="5243" y="17"/>
                    <a:pt x="5249" y="17"/>
                    <a:pt x="5254" y="17"/>
                  </a:cubicBezTo>
                  <a:cubicBezTo>
                    <a:pt x="5249" y="17"/>
                    <a:pt x="5243" y="17"/>
                    <a:pt x="5237" y="17"/>
                  </a:cubicBezTo>
                  <a:close/>
                  <a:moveTo>
                    <a:pt x="5399" y="16"/>
                  </a:moveTo>
                  <a:cubicBezTo>
                    <a:pt x="5391" y="16"/>
                    <a:pt x="5383" y="16"/>
                    <a:pt x="5376" y="16"/>
                  </a:cubicBezTo>
                  <a:cubicBezTo>
                    <a:pt x="5368" y="17"/>
                    <a:pt x="5360" y="17"/>
                    <a:pt x="5352" y="17"/>
                  </a:cubicBezTo>
                  <a:cubicBezTo>
                    <a:pt x="5344" y="17"/>
                    <a:pt x="5336" y="17"/>
                    <a:pt x="5328" y="17"/>
                  </a:cubicBezTo>
                  <a:cubicBezTo>
                    <a:pt x="5312" y="17"/>
                    <a:pt x="5296" y="17"/>
                    <a:pt x="5279" y="17"/>
                  </a:cubicBezTo>
                  <a:cubicBezTo>
                    <a:pt x="5296" y="17"/>
                    <a:pt x="5312" y="17"/>
                    <a:pt x="5328" y="17"/>
                  </a:cubicBezTo>
                  <a:cubicBezTo>
                    <a:pt x="5336" y="17"/>
                    <a:pt x="5344" y="17"/>
                    <a:pt x="5352" y="17"/>
                  </a:cubicBezTo>
                  <a:cubicBezTo>
                    <a:pt x="5360" y="17"/>
                    <a:pt x="5368" y="17"/>
                    <a:pt x="5376" y="16"/>
                  </a:cubicBezTo>
                  <a:cubicBezTo>
                    <a:pt x="5383" y="16"/>
                    <a:pt x="5391" y="16"/>
                    <a:pt x="5399" y="16"/>
                  </a:cubicBezTo>
                  <a:cubicBezTo>
                    <a:pt x="5403" y="16"/>
                    <a:pt x="5408" y="16"/>
                    <a:pt x="5412" y="16"/>
                  </a:cubicBezTo>
                  <a:cubicBezTo>
                    <a:pt x="5408" y="16"/>
                    <a:pt x="5403" y="16"/>
                    <a:pt x="5399" y="16"/>
                  </a:cubicBezTo>
                  <a:close/>
                  <a:moveTo>
                    <a:pt x="5502" y="16"/>
                  </a:moveTo>
                  <a:cubicBezTo>
                    <a:pt x="5486" y="16"/>
                    <a:pt x="5469" y="16"/>
                    <a:pt x="5452" y="16"/>
                  </a:cubicBezTo>
                  <a:cubicBezTo>
                    <a:pt x="5469" y="16"/>
                    <a:pt x="5486" y="16"/>
                    <a:pt x="5502" y="16"/>
                  </a:cubicBezTo>
                  <a:cubicBezTo>
                    <a:pt x="5509" y="16"/>
                    <a:pt x="5516" y="16"/>
                    <a:pt x="5523" y="16"/>
                  </a:cubicBezTo>
                  <a:cubicBezTo>
                    <a:pt x="5516" y="16"/>
                    <a:pt x="5509" y="16"/>
                    <a:pt x="5502" y="16"/>
                  </a:cubicBezTo>
                  <a:close/>
                  <a:moveTo>
                    <a:pt x="5595" y="16"/>
                  </a:moveTo>
                  <a:cubicBezTo>
                    <a:pt x="5586" y="16"/>
                    <a:pt x="5578" y="16"/>
                    <a:pt x="5569" y="16"/>
                  </a:cubicBezTo>
                  <a:cubicBezTo>
                    <a:pt x="5578" y="16"/>
                    <a:pt x="5586" y="16"/>
                    <a:pt x="5595" y="16"/>
                  </a:cubicBezTo>
                  <a:cubicBezTo>
                    <a:pt x="5599" y="16"/>
                    <a:pt x="5603" y="16"/>
                    <a:pt x="5607" y="16"/>
                  </a:cubicBezTo>
                  <a:cubicBezTo>
                    <a:pt x="5603" y="16"/>
                    <a:pt x="5599" y="16"/>
                    <a:pt x="5595" y="16"/>
                  </a:cubicBezTo>
                  <a:close/>
                  <a:moveTo>
                    <a:pt x="5642" y="16"/>
                  </a:moveTo>
                  <a:cubicBezTo>
                    <a:pt x="5638" y="16"/>
                    <a:pt x="5634" y="16"/>
                    <a:pt x="5631" y="16"/>
                  </a:cubicBezTo>
                  <a:cubicBezTo>
                    <a:pt x="5634" y="16"/>
                    <a:pt x="5638" y="16"/>
                    <a:pt x="5642" y="16"/>
                  </a:cubicBezTo>
                  <a:cubicBezTo>
                    <a:pt x="5647" y="16"/>
                    <a:pt x="5651" y="16"/>
                    <a:pt x="5656" y="16"/>
                  </a:cubicBezTo>
                  <a:cubicBezTo>
                    <a:pt x="5651" y="16"/>
                    <a:pt x="5647" y="16"/>
                    <a:pt x="5642" y="16"/>
                  </a:cubicBezTo>
                  <a:close/>
                  <a:moveTo>
                    <a:pt x="6331" y="26"/>
                  </a:moveTo>
                  <a:cubicBezTo>
                    <a:pt x="6312" y="26"/>
                    <a:pt x="6294" y="26"/>
                    <a:pt x="6275" y="26"/>
                  </a:cubicBezTo>
                  <a:cubicBezTo>
                    <a:pt x="6294" y="26"/>
                    <a:pt x="6312" y="26"/>
                    <a:pt x="6331" y="26"/>
                  </a:cubicBezTo>
                  <a:cubicBezTo>
                    <a:pt x="6386" y="27"/>
                    <a:pt x="6442" y="28"/>
                    <a:pt x="6497" y="28"/>
                  </a:cubicBezTo>
                  <a:cubicBezTo>
                    <a:pt x="6442" y="28"/>
                    <a:pt x="6386" y="27"/>
                    <a:pt x="6331" y="26"/>
                  </a:cubicBezTo>
                  <a:close/>
                  <a:moveTo>
                    <a:pt x="6664" y="29"/>
                  </a:moveTo>
                  <a:cubicBezTo>
                    <a:pt x="6664" y="29"/>
                    <a:pt x="6664" y="29"/>
                    <a:pt x="6664" y="29"/>
                  </a:cubicBezTo>
                  <a:cubicBezTo>
                    <a:pt x="6664" y="29"/>
                    <a:pt x="6664" y="29"/>
                    <a:pt x="6664" y="29"/>
                  </a:cubicBezTo>
                  <a:close/>
                  <a:moveTo>
                    <a:pt x="7792" y="28"/>
                  </a:moveTo>
                  <a:cubicBezTo>
                    <a:pt x="7698" y="28"/>
                    <a:pt x="7604" y="28"/>
                    <a:pt x="7510" y="28"/>
                  </a:cubicBezTo>
                  <a:cubicBezTo>
                    <a:pt x="7510" y="28"/>
                    <a:pt x="7510" y="28"/>
                    <a:pt x="7509" y="28"/>
                  </a:cubicBezTo>
                  <a:cubicBezTo>
                    <a:pt x="7510" y="28"/>
                    <a:pt x="7510" y="28"/>
                    <a:pt x="7510" y="28"/>
                  </a:cubicBezTo>
                  <a:cubicBezTo>
                    <a:pt x="7604" y="28"/>
                    <a:pt x="7698" y="28"/>
                    <a:pt x="7792" y="28"/>
                  </a:cubicBezTo>
                  <a:cubicBezTo>
                    <a:pt x="7872" y="28"/>
                    <a:pt x="7953" y="28"/>
                    <a:pt x="8034" y="27"/>
                  </a:cubicBezTo>
                  <a:cubicBezTo>
                    <a:pt x="7953" y="28"/>
                    <a:pt x="7872" y="28"/>
                    <a:pt x="7792" y="28"/>
                  </a:cubicBezTo>
                  <a:close/>
                  <a:moveTo>
                    <a:pt x="9189" y="310"/>
                  </a:moveTo>
                  <a:cubicBezTo>
                    <a:pt x="9189" y="310"/>
                    <a:pt x="9189" y="310"/>
                    <a:pt x="9189" y="310"/>
                  </a:cubicBezTo>
                  <a:cubicBezTo>
                    <a:pt x="9187" y="312"/>
                    <a:pt x="9184" y="314"/>
                    <a:pt x="9181" y="317"/>
                  </a:cubicBezTo>
                  <a:cubicBezTo>
                    <a:pt x="9180" y="317"/>
                    <a:pt x="9179" y="318"/>
                    <a:pt x="9178" y="319"/>
                  </a:cubicBezTo>
                  <a:cubicBezTo>
                    <a:pt x="9176" y="320"/>
                    <a:pt x="9175" y="321"/>
                    <a:pt x="9174" y="322"/>
                  </a:cubicBezTo>
                  <a:cubicBezTo>
                    <a:pt x="9174" y="322"/>
                    <a:pt x="9174" y="322"/>
                    <a:pt x="9174" y="323"/>
                  </a:cubicBezTo>
                  <a:cubicBezTo>
                    <a:pt x="9173" y="323"/>
                    <a:pt x="9172" y="324"/>
                    <a:pt x="9171" y="325"/>
                  </a:cubicBezTo>
                  <a:cubicBezTo>
                    <a:pt x="9171" y="325"/>
                    <a:pt x="9171" y="325"/>
                    <a:pt x="9171" y="325"/>
                  </a:cubicBezTo>
                  <a:cubicBezTo>
                    <a:pt x="9170" y="326"/>
                    <a:pt x="9169" y="326"/>
                    <a:pt x="9169" y="327"/>
                  </a:cubicBezTo>
                  <a:cubicBezTo>
                    <a:pt x="9168" y="327"/>
                    <a:pt x="9168" y="327"/>
                    <a:pt x="9168" y="327"/>
                  </a:cubicBezTo>
                  <a:cubicBezTo>
                    <a:pt x="9168" y="327"/>
                    <a:pt x="9167" y="328"/>
                    <a:pt x="9167" y="328"/>
                  </a:cubicBezTo>
                  <a:cubicBezTo>
                    <a:pt x="9167" y="328"/>
                    <a:pt x="9167" y="328"/>
                    <a:pt x="9167" y="328"/>
                  </a:cubicBezTo>
                  <a:cubicBezTo>
                    <a:pt x="9167" y="328"/>
                    <a:pt x="9168" y="327"/>
                    <a:pt x="9168" y="327"/>
                  </a:cubicBezTo>
                  <a:cubicBezTo>
                    <a:pt x="9171" y="324"/>
                    <a:pt x="9181" y="316"/>
                    <a:pt x="9189" y="310"/>
                  </a:cubicBezTo>
                  <a:cubicBezTo>
                    <a:pt x="9189" y="310"/>
                    <a:pt x="9189" y="310"/>
                    <a:pt x="9189" y="310"/>
                  </a:cubicBezTo>
                  <a:cubicBezTo>
                    <a:pt x="9189" y="310"/>
                    <a:pt x="9189" y="310"/>
                    <a:pt x="9189" y="310"/>
                  </a:cubicBezTo>
                  <a:close/>
                  <a:moveTo>
                    <a:pt x="9249" y="320"/>
                  </a:moveTo>
                  <a:cubicBezTo>
                    <a:pt x="9249" y="320"/>
                    <a:pt x="9249" y="320"/>
                    <a:pt x="9249" y="320"/>
                  </a:cubicBezTo>
                  <a:cubicBezTo>
                    <a:pt x="9246" y="322"/>
                    <a:pt x="9243" y="325"/>
                    <a:pt x="9241" y="327"/>
                  </a:cubicBezTo>
                  <a:cubicBezTo>
                    <a:pt x="9240" y="328"/>
                    <a:pt x="9238" y="329"/>
                    <a:pt x="9237" y="330"/>
                  </a:cubicBezTo>
                  <a:cubicBezTo>
                    <a:pt x="9236" y="331"/>
                    <a:pt x="9235" y="332"/>
                    <a:pt x="9234" y="333"/>
                  </a:cubicBezTo>
                  <a:cubicBezTo>
                    <a:pt x="9233" y="333"/>
                    <a:pt x="9233" y="334"/>
                    <a:pt x="9233" y="334"/>
                  </a:cubicBezTo>
                  <a:cubicBezTo>
                    <a:pt x="9232" y="334"/>
                    <a:pt x="9231" y="335"/>
                    <a:pt x="9231" y="336"/>
                  </a:cubicBezTo>
                  <a:cubicBezTo>
                    <a:pt x="9231" y="336"/>
                    <a:pt x="9230" y="336"/>
                    <a:pt x="9230" y="336"/>
                  </a:cubicBezTo>
                  <a:cubicBezTo>
                    <a:pt x="9228" y="338"/>
                    <a:pt x="9227" y="339"/>
                    <a:pt x="9227" y="339"/>
                  </a:cubicBezTo>
                  <a:cubicBezTo>
                    <a:pt x="9227" y="339"/>
                    <a:pt x="9227" y="339"/>
                    <a:pt x="9227" y="339"/>
                  </a:cubicBezTo>
                  <a:cubicBezTo>
                    <a:pt x="9227" y="339"/>
                    <a:pt x="9227" y="339"/>
                    <a:pt x="9228" y="338"/>
                  </a:cubicBezTo>
                  <a:cubicBezTo>
                    <a:pt x="9231" y="335"/>
                    <a:pt x="9241" y="327"/>
                    <a:pt x="9249" y="320"/>
                  </a:cubicBezTo>
                  <a:cubicBezTo>
                    <a:pt x="9249" y="320"/>
                    <a:pt x="9249" y="320"/>
                    <a:pt x="9249" y="320"/>
                  </a:cubicBezTo>
                  <a:cubicBezTo>
                    <a:pt x="9249" y="320"/>
                    <a:pt x="9249" y="320"/>
                    <a:pt x="9249" y="320"/>
                  </a:cubicBezTo>
                  <a:close/>
                  <a:moveTo>
                    <a:pt x="9261" y="25"/>
                  </a:moveTo>
                  <a:cubicBezTo>
                    <a:pt x="9268" y="25"/>
                    <a:pt x="9275" y="25"/>
                    <a:pt x="9282" y="25"/>
                  </a:cubicBezTo>
                  <a:cubicBezTo>
                    <a:pt x="9275" y="25"/>
                    <a:pt x="9268" y="25"/>
                    <a:pt x="9261" y="25"/>
                  </a:cubicBezTo>
                  <a:close/>
                  <a:moveTo>
                    <a:pt x="9350" y="25"/>
                  </a:moveTo>
                  <a:cubicBezTo>
                    <a:pt x="9350" y="25"/>
                    <a:pt x="9350" y="25"/>
                    <a:pt x="9350" y="25"/>
                  </a:cubicBezTo>
                  <a:cubicBezTo>
                    <a:pt x="9350" y="25"/>
                    <a:pt x="9350" y="25"/>
                    <a:pt x="9350" y="25"/>
                  </a:cubicBezTo>
                  <a:cubicBezTo>
                    <a:pt x="9358" y="25"/>
                    <a:pt x="9367" y="25"/>
                    <a:pt x="9376" y="25"/>
                  </a:cubicBezTo>
                  <a:cubicBezTo>
                    <a:pt x="9367" y="25"/>
                    <a:pt x="9358" y="25"/>
                    <a:pt x="9350" y="25"/>
                  </a:cubicBezTo>
                  <a:close/>
                  <a:moveTo>
                    <a:pt x="9405" y="38"/>
                  </a:moveTo>
                  <a:cubicBezTo>
                    <a:pt x="9404" y="41"/>
                    <a:pt x="9402" y="44"/>
                    <a:pt x="9401" y="47"/>
                  </a:cubicBezTo>
                  <a:cubicBezTo>
                    <a:pt x="9401" y="47"/>
                    <a:pt x="9401" y="47"/>
                    <a:pt x="9401" y="46"/>
                  </a:cubicBezTo>
                  <a:cubicBezTo>
                    <a:pt x="9403" y="43"/>
                    <a:pt x="9404" y="39"/>
                    <a:pt x="9405" y="36"/>
                  </a:cubicBezTo>
                  <a:cubicBezTo>
                    <a:pt x="9406" y="34"/>
                    <a:pt x="9407" y="32"/>
                    <a:pt x="9407" y="31"/>
                  </a:cubicBezTo>
                  <a:cubicBezTo>
                    <a:pt x="9408" y="29"/>
                    <a:pt x="9408" y="28"/>
                    <a:pt x="9409" y="26"/>
                  </a:cubicBezTo>
                  <a:cubicBezTo>
                    <a:pt x="9409" y="26"/>
                    <a:pt x="9409" y="26"/>
                    <a:pt x="9409" y="25"/>
                  </a:cubicBezTo>
                  <a:cubicBezTo>
                    <a:pt x="9407" y="25"/>
                    <a:pt x="9404" y="25"/>
                    <a:pt x="9402" y="25"/>
                  </a:cubicBezTo>
                  <a:cubicBezTo>
                    <a:pt x="9404" y="25"/>
                    <a:pt x="9407" y="25"/>
                    <a:pt x="9409" y="25"/>
                  </a:cubicBezTo>
                  <a:cubicBezTo>
                    <a:pt x="9410" y="25"/>
                    <a:pt x="9410" y="24"/>
                    <a:pt x="9410" y="24"/>
                  </a:cubicBezTo>
                  <a:cubicBezTo>
                    <a:pt x="9394" y="24"/>
                    <a:pt x="9378" y="24"/>
                    <a:pt x="9363" y="24"/>
                  </a:cubicBezTo>
                  <a:cubicBezTo>
                    <a:pt x="9375" y="24"/>
                    <a:pt x="9391" y="24"/>
                    <a:pt x="9410" y="24"/>
                  </a:cubicBezTo>
                  <a:cubicBezTo>
                    <a:pt x="9410" y="23"/>
                    <a:pt x="9411" y="22"/>
                    <a:pt x="9411" y="22"/>
                  </a:cubicBezTo>
                  <a:cubicBezTo>
                    <a:pt x="9411" y="22"/>
                    <a:pt x="9411" y="22"/>
                    <a:pt x="9411" y="22"/>
                  </a:cubicBezTo>
                  <a:cubicBezTo>
                    <a:pt x="9411" y="22"/>
                    <a:pt x="9411" y="23"/>
                    <a:pt x="9410" y="24"/>
                  </a:cubicBezTo>
                  <a:cubicBezTo>
                    <a:pt x="9410" y="24"/>
                    <a:pt x="9410" y="24"/>
                    <a:pt x="9410" y="24"/>
                  </a:cubicBezTo>
                  <a:cubicBezTo>
                    <a:pt x="9410" y="24"/>
                    <a:pt x="9410" y="24"/>
                    <a:pt x="9410" y="24"/>
                  </a:cubicBezTo>
                  <a:cubicBezTo>
                    <a:pt x="9410" y="24"/>
                    <a:pt x="9410" y="25"/>
                    <a:pt x="9410" y="25"/>
                  </a:cubicBezTo>
                  <a:cubicBezTo>
                    <a:pt x="9408" y="30"/>
                    <a:pt x="9406" y="34"/>
                    <a:pt x="9405" y="38"/>
                  </a:cubicBezTo>
                  <a:close/>
                  <a:moveTo>
                    <a:pt x="9411" y="24"/>
                  </a:moveTo>
                  <a:cubicBezTo>
                    <a:pt x="9411" y="24"/>
                    <a:pt x="9410" y="25"/>
                    <a:pt x="9410" y="25"/>
                  </a:cubicBezTo>
                  <a:cubicBezTo>
                    <a:pt x="9410" y="25"/>
                    <a:pt x="9411" y="24"/>
                    <a:pt x="9411" y="24"/>
                  </a:cubicBezTo>
                  <a:close/>
                  <a:moveTo>
                    <a:pt x="9411" y="25"/>
                  </a:moveTo>
                  <a:cubicBezTo>
                    <a:pt x="9411" y="25"/>
                    <a:pt x="9410" y="25"/>
                    <a:pt x="9410" y="25"/>
                  </a:cubicBezTo>
                  <a:cubicBezTo>
                    <a:pt x="9411" y="25"/>
                    <a:pt x="9411" y="24"/>
                    <a:pt x="9411" y="24"/>
                  </a:cubicBezTo>
                  <a:cubicBezTo>
                    <a:pt x="9411" y="24"/>
                    <a:pt x="9411" y="24"/>
                    <a:pt x="9411" y="24"/>
                  </a:cubicBezTo>
                  <a:cubicBezTo>
                    <a:pt x="9411" y="24"/>
                    <a:pt x="9411" y="25"/>
                    <a:pt x="9411" y="25"/>
                  </a:cubicBezTo>
                  <a:close/>
                  <a:moveTo>
                    <a:pt x="9410" y="24"/>
                  </a:moveTo>
                  <a:cubicBezTo>
                    <a:pt x="9414" y="24"/>
                    <a:pt x="9417" y="24"/>
                    <a:pt x="9420" y="24"/>
                  </a:cubicBezTo>
                  <a:cubicBezTo>
                    <a:pt x="9417" y="24"/>
                    <a:pt x="9414" y="24"/>
                    <a:pt x="9410" y="24"/>
                  </a:cubicBezTo>
                  <a:close/>
                  <a:moveTo>
                    <a:pt x="9424" y="24"/>
                  </a:moveTo>
                  <a:cubicBezTo>
                    <a:pt x="9432" y="24"/>
                    <a:pt x="9439" y="24"/>
                    <a:pt x="9447" y="24"/>
                  </a:cubicBezTo>
                  <a:cubicBezTo>
                    <a:pt x="9439" y="24"/>
                    <a:pt x="9432" y="24"/>
                    <a:pt x="9424" y="24"/>
                  </a:cubicBezTo>
                  <a:close/>
                  <a:moveTo>
                    <a:pt x="9656" y="23"/>
                  </a:moveTo>
                  <a:cubicBezTo>
                    <a:pt x="9655" y="23"/>
                    <a:pt x="9655" y="23"/>
                    <a:pt x="9654" y="23"/>
                  </a:cubicBezTo>
                  <a:cubicBezTo>
                    <a:pt x="9655" y="23"/>
                    <a:pt x="9655" y="23"/>
                    <a:pt x="9656" y="23"/>
                  </a:cubicBezTo>
                  <a:close/>
                  <a:moveTo>
                    <a:pt x="9649" y="23"/>
                  </a:moveTo>
                  <a:cubicBezTo>
                    <a:pt x="9638" y="23"/>
                    <a:pt x="9628" y="23"/>
                    <a:pt x="9618" y="23"/>
                  </a:cubicBezTo>
                  <a:cubicBezTo>
                    <a:pt x="9628" y="23"/>
                    <a:pt x="9638" y="23"/>
                    <a:pt x="9649" y="23"/>
                  </a:cubicBezTo>
                  <a:close/>
                  <a:moveTo>
                    <a:pt x="9596" y="24"/>
                  </a:moveTo>
                  <a:cubicBezTo>
                    <a:pt x="9594" y="24"/>
                    <a:pt x="9592" y="24"/>
                    <a:pt x="9589" y="24"/>
                  </a:cubicBezTo>
                  <a:cubicBezTo>
                    <a:pt x="9592" y="24"/>
                    <a:pt x="9594" y="24"/>
                    <a:pt x="9596" y="24"/>
                  </a:cubicBezTo>
                  <a:close/>
                </a:path>
              </a:pathLst>
            </a:custGeom>
            <a:solidFill>
              <a:srgbClr val="BCD8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39" name="Freeform 6">
              <a:extLst>
                <a:ext uri="{FF2B5EF4-FFF2-40B4-BE49-F238E27FC236}">
                  <a16:creationId xmlns:a16="http://schemas.microsoft.com/office/drawing/2014/main" id="{F0993C45-F138-432D-BB47-3781574D1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6813" y="1684338"/>
              <a:ext cx="4762" cy="34925"/>
            </a:xfrm>
            <a:custGeom>
              <a:avLst/>
              <a:gdLst>
                <a:gd name="T0" fmla="*/ 4762 w 5"/>
                <a:gd name="T1" fmla="*/ 0 h 39"/>
                <a:gd name="T2" fmla="*/ 0 w 5"/>
                <a:gd name="T3" fmla="*/ 34925 h 39"/>
                <a:gd name="T4" fmla="*/ 4762 w 5"/>
                <a:gd name="T5" fmla="*/ 0 h 3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39">
                  <a:moveTo>
                    <a:pt x="5" y="0"/>
                  </a:moveTo>
                  <a:cubicBezTo>
                    <a:pt x="3" y="13"/>
                    <a:pt x="2" y="26"/>
                    <a:pt x="0" y="39"/>
                  </a:cubicBezTo>
                  <a:cubicBezTo>
                    <a:pt x="2" y="26"/>
                    <a:pt x="3" y="13"/>
                    <a:pt x="5" y="0"/>
                  </a:cubicBezTo>
                  <a:close/>
                </a:path>
              </a:pathLst>
            </a:custGeom>
            <a:solidFill>
              <a:srgbClr val="EA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0" name="Freeform 7">
              <a:extLst>
                <a:ext uri="{FF2B5EF4-FFF2-40B4-BE49-F238E27FC236}">
                  <a16:creationId xmlns:a16="http://schemas.microsoft.com/office/drawing/2014/main" id="{17FDB626-4E97-4468-A563-D80D4E972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8250" y="1703388"/>
              <a:ext cx="1198562" cy="292100"/>
            </a:xfrm>
            <a:custGeom>
              <a:avLst/>
              <a:gdLst>
                <a:gd name="T0" fmla="*/ 1198562 w 1330"/>
                <a:gd name="T1" fmla="*/ 16278 h 323"/>
                <a:gd name="T2" fmla="*/ 1027339 w 1330"/>
                <a:gd name="T3" fmla="*/ 904 h 323"/>
                <a:gd name="T4" fmla="*/ 831784 w 1330"/>
                <a:gd name="T5" fmla="*/ 22608 h 323"/>
                <a:gd name="T6" fmla="*/ 612799 w 1330"/>
                <a:gd name="T7" fmla="*/ 71442 h 323"/>
                <a:gd name="T8" fmla="*/ 334336 w 1330"/>
                <a:gd name="T9" fmla="*/ 139267 h 323"/>
                <a:gd name="T10" fmla="*/ 244218 w 1330"/>
                <a:gd name="T11" fmla="*/ 146502 h 323"/>
                <a:gd name="T12" fmla="*/ 152298 w 1330"/>
                <a:gd name="T13" fmla="*/ 187197 h 323"/>
                <a:gd name="T14" fmla="*/ 0 w 1330"/>
                <a:gd name="T15" fmla="*/ 188102 h 323"/>
                <a:gd name="T16" fmla="*/ 291981 w 1330"/>
                <a:gd name="T17" fmla="*/ 274013 h 323"/>
                <a:gd name="T18" fmla="*/ 537100 w 1330"/>
                <a:gd name="T19" fmla="*/ 203475 h 323"/>
                <a:gd name="T20" fmla="*/ 779516 w 1330"/>
                <a:gd name="T21" fmla="*/ 125702 h 323"/>
                <a:gd name="T22" fmla="*/ 1057078 w 1330"/>
                <a:gd name="T23" fmla="*/ 107616 h 323"/>
                <a:gd name="T24" fmla="*/ 1181440 w 1330"/>
                <a:gd name="T25" fmla="*/ 150120 h 323"/>
                <a:gd name="T26" fmla="*/ 1198562 w 1330"/>
                <a:gd name="T27" fmla="*/ 16278 h 3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330" h="323">
                  <a:moveTo>
                    <a:pt x="1330" y="18"/>
                  </a:moveTo>
                  <a:cubicBezTo>
                    <a:pt x="1267" y="9"/>
                    <a:pt x="1204" y="0"/>
                    <a:pt x="1140" y="1"/>
                  </a:cubicBezTo>
                  <a:cubicBezTo>
                    <a:pt x="1067" y="2"/>
                    <a:pt x="995" y="14"/>
                    <a:pt x="923" y="25"/>
                  </a:cubicBezTo>
                  <a:cubicBezTo>
                    <a:pt x="841" y="37"/>
                    <a:pt x="760" y="57"/>
                    <a:pt x="680" y="79"/>
                  </a:cubicBezTo>
                  <a:cubicBezTo>
                    <a:pt x="577" y="106"/>
                    <a:pt x="475" y="136"/>
                    <a:pt x="371" y="154"/>
                  </a:cubicBezTo>
                  <a:cubicBezTo>
                    <a:pt x="337" y="158"/>
                    <a:pt x="304" y="160"/>
                    <a:pt x="271" y="162"/>
                  </a:cubicBezTo>
                  <a:cubicBezTo>
                    <a:pt x="237" y="178"/>
                    <a:pt x="205" y="194"/>
                    <a:pt x="169" y="207"/>
                  </a:cubicBezTo>
                  <a:cubicBezTo>
                    <a:pt x="118" y="224"/>
                    <a:pt x="78" y="224"/>
                    <a:pt x="0" y="208"/>
                  </a:cubicBezTo>
                  <a:cubicBezTo>
                    <a:pt x="61" y="308"/>
                    <a:pt x="220" y="323"/>
                    <a:pt x="324" y="303"/>
                  </a:cubicBezTo>
                  <a:cubicBezTo>
                    <a:pt x="417" y="285"/>
                    <a:pt x="506" y="255"/>
                    <a:pt x="596" y="225"/>
                  </a:cubicBezTo>
                  <a:cubicBezTo>
                    <a:pt x="685" y="195"/>
                    <a:pt x="772" y="156"/>
                    <a:pt x="865" y="139"/>
                  </a:cubicBezTo>
                  <a:cubicBezTo>
                    <a:pt x="967" y="120"/>
                    <a:pt x="1068" y="96"/>
                    <a:pt x="1173" y="119"/>
                  </a:cubicBezTo>
                  <a:cubicBezTo>
                    <a:pt x="1219" y="129"/>
                    <a:pt x="1261" y="134"/>
                    <a:pt x="1311" y="166"/>
                  </a:cubicBezTo>
                  <a:cubicBezTo>
                    <a:pt x="1318" y="116"/>
                    <a:pt x="1324" y="67"/>
                    <a:pt x="1330" y="18"/>
                  </a:cubicBezTo>
                  <a:close/>
                </a:path>
              </a:pathLst>
            </a:custGeom>
            <a:solidFill>
              <a:srgbClr val="EA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1" name="Freeform 8">
              <a:extLst>
                <a:ext uri="{FF2B5EF4-FFF2-40B4-BE49-F238E27FC236}">
                  <a16:creationId xmlns:a16="http://schemas.microsoft.com/office/drawing/2014/main" id="{1B41039A-544D-4B00-BEC6-CE88732D7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1575" y="1639888"/>
              <a:ext cx="4762" cy="36513"/>
            </a:xfrm>
            <a:custGeom>
              <a:avLst/>
              <a:gdLst>
                <a:gd name="T0" fmla="*/ 4762 w 4"/>
                <a:gd name="T1" fmla="*/ 0 h 40"/>
                <a:gd name="T2" fmla="*/ 0 w 4"/>
                <a:gd name="T3" fmla="*/ 36513 h 40"/>
                <a:gd name="T4" fmla="*/ 4762 w 4"/>
                <a:gd name="T5" fmla="*/ 0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40">
                  <a:moveTo>
                    <a:pt x="4" y="0"/>
                  </a:moveTo>
                  <a:cubicBezTo>
                    <a:pt x="3" y="13"/>
                    <a:pt x="1" y="27"/>
                    <a:pt x="0" y="40"/>
                  </a:cubicBezTo>
                  <a:cubicBezTo>
                    <a:pt x="1" y="27"/>
                    <a:pt x="3" y="13"/>
                    <a:pt x="4" y="0"/>
                  </a:cubicBezTo>
                  <a:close/>
                </a:path>
              </a:pathLst>
            </a:custGeom>
            <a:solidFill>
              <a:srgbClr val="EA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2" name="Freeform 9">
              <a:extLst>
                <a:ext uri="{FF2B5EF4-FFF2-40B4-BE49-F238E27FC236}">
                  <a16:creationId xmlns:a16="http://schemas.microsoft.com/office/drawing/2014/main" id="{1CA755B5-C715-4ED9-B27A-753ABB9B7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8888" y="1522413"/>
              <a:ext cx="1587" cy="0"/>
            </a:xfrm>
            <a:custGeom>
              <a:avLst/>
              <a:gdLst>
                <a:gd name="T0" fmla="*/ 0 w 2"/>
                <a:gd name="T1" fmla="*/ 1587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3" name="Freeform 10">
              <a:extLst>
                <a:ext uri="{FF2B5EF4-FFF2-40B4-BE49-F238E27FC236}">
                  <a16:creationId xmlns:a16="http://schemas.microsoft.com/office/drawing/2014/main" id="{5663C335-E1A2-4574-93B1-83048E909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0950" y="1527175"/>
              <a:ext cx="1587" cy="0"/>
            </a:xfrm>
            <a:custGeom>
              <a:avLst/>
              <a:gdLst>
                <a:gd name="T0" fmla="*/ 0 w 1"/>
                <a:gd name="T1" fmla="*/ 1 h 1"/>
                <a:gd name="T2" fmla="*/ 1587 w 1"/>
                <a:gd name="T3" fmla="*/ 0 h 1"/>
                <a:gd name="T4" fmla="*/ 0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4" name="Freeform 11">
              <a:extLst>
                <a:ext uri="{FF2B5EF4-FFF2-40B4-BE49-F238E27FC236}">
                  <a16:creationId xmlns:a16="http://schemas.microsoft.com/office/drawing/2014/main" id="{3684BF66-0AE5-40C9-A4FC-8C38F09B2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5713" y="1524000"/>
              <a:ext cx="1587" cy="1588"/>
            </a:xfrm>
            <a:custGeom>
              <a:avLst/>
              <a:gdLst>
                <a:gd name="T0" fmla="*/ 0 w 1"/>
                <a:gd name="T1" fmla="*/ 1588 h 1"/>
                <a:gd name="T2" fmla="*/ 1587 w 1"/>
                <a:gd name="T3" fmla="*/ 0 h 1"/>
                <a:gd name="T4" fmla="*/ 0 w 1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5" name="Freeform 12">
              <a:extLst>
                <a:ext uri="{FF2B5EF4-FFF2-40B4-BE49-F238E27FC236}">
                  <a16:creationId xmlns:a16="http://schemas.microsoft.com/office/drawing/2014/main" id="{09F4A899-8843-46D1-8550-6D4D8A8E5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1425" y="1536700"/>
              <a:ext cx="1587" cy="1588"/>
            </a:xfrm>
            <a:custGeom>
              <a:avLst/>
              <a:gdLst>
                <a:gd name="T0" fmla="*/ 0 w 1"/>
                <a:gd name="T1" fmla="*/ 1588 h 1"/>
                <a:gd name="T2" fmla="*/ 1587 w 1"/>
                <a:gd name="T3" fmla="*/ 0 h 1"/>
                <a:gd name="T4" fmla="*/ 0 w 1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6" name="Freeform 13">
              <a:extLst>
                <a:ext uri="{FF2B5EF4-FFF2-40B4-BE49-F238E27FC236}">
                  <a16:creationId xmlns:a16="http://schemas.microsoft.com/office/drawing/2014/main" id="{627C07F7-988B-4665-9487-9D4B07C6C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3650" y="1522413"/>
              <a:ext cx="1587" cy="0"/>
            </a:xfrm>
            <a:custGeom>
              <a:avLst/>
              <a:gdLst>
                <a:gd name="T0" fmla="*/ 0 w 2"/>
                <a:gd name="T1" fmla="*/ 1587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7" name="Freeform 14">
              <a:extLst>
                <a:ext uri="{FF2B5EF4-FFF2-40B4-BE49-F238E27FC236}">
                  <a16:creationId xmlns:a16="http://schemas.microsoft.com/office/drawing/2014/main" id="{6B4041B8-B852-428A-98C0-CEEF21C33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7775" y="1528763"/>
              <a:ext cx="0" cy="1588"/>
            </a:xfrm>
            <a:custGeom>
              <a:avLst/>
              <a:gdLst>
                <a:gd name="T0" fmla="*/ 0 w 1"/>
                <a:gd name="T1" fmla="*/ 1588 h 1"/>
                <a:gd name="T2" fmla="*/ 1 w 1"/>
                <a:gd name="T3" fmla="*/ 0 h 1"/>
                <a:gd name="T4" fmla="*/ 0 w 1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8" name="Freeform 15">
              <a:extLst>
                <a:ext uri="{FF2B5EF4-FFF2-40B4-BE49-F238E27FC236}">
                  <a16:creationId xmlns:a16="http://schemas.microsoft.com/office/drawing/2014/main" id="{D078B692-8CB8-4D29-9CCF-F63B004EB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588" y="1522413"/>
              <a:ext cx="184150" cy="915988"/>
            </a:xfrm>
            <a:custGeom>
              <a:avLst/>
              <a:gdLst>
                <a:gd name="T0" fmla="*/ 147139 w 204"/>
                <a:gd name="T1" fmla="*/ 5420 h 1014"/>
                <a:gd name="T2" fmla="*/ 150750 w 204"/>
                <a:gd name="T3" fmla="*/ 41554 h 1014"/>
                <a:gd name="T4" fmla="*/ 112837 w 204"/>
                <a:gd name="T5" fmla="*/ 271906 h 1014"/>
                <a:gd name="T6" fmla="*/ 4513 w 204"/>
                <a:gd name="T7" fmla="*/ 914181 h 1014"/>
                <a:gd name="T8" fmla="*/ 0 w 204"/>
                <a:gd name="T9" fmla="*/ 915988 h 1014"/>
                <a:gd name="T10" fmla="*/ 42427 w 204"/>
                <a:gd name="T11" fmla="*/ 867208 h 1014"/>
                <a:gd name="T12" fmla="*/ 139015 w 204"/>
                <a:gd name="T13" fmla="*/ 281842 h 1014"/>
                <a:gd name="T14" fmla="*/ 175123 w 204"/>
                <a:gd name="T15" fmla="*/ 44264 h 1014"/>
                <a:gd name="T16" fmla="*/ 159777 w 204"/>
                <a:gd name="T17" fmla="*/ 3613 h 1014"/>
                <a:gd name="T18" fmla="*/ 144431 w 204"/>
                <a:gd name="T19" fmla="*/ 0 h 1014"/>
                <a:gd name="T20" fmla="*/ 147139 w 204"/>
                <a:gd name="T21" fmla="*/ 903 h 1014"/>
                <a:gd name="T22" fmla="*/ 147139 w 204"/>
                <a:gd name="T23" fmla="*/ 5420 h 10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04" h="1014">
                  <a:moveTo>
                    <a:pt x="163" y="6"/>
                  </a:moveTo>
                  <a:cubicBezTo>
                    <a:pt x="164" y="19"/>
                    <a:pt x="165" y="32"/>
                    <a:pt x="167" y="46"/>
                  </a:cubicBezTo>
                  <a:cubicBezTo>
                    <a:pt x="147" y="129"/>
                    <a:pt x="136" y="214"/>
                    <a:pt x="125" y="301"/>
                  </a:cubicBezTo>
                  <a:cubicBezTo>
                    <a:pt x="112" y="403"/>
                    <a:pt x="37" y="878"/>
                    <a:pt x="5" y="1012"/>
                  </a:cubicBezTo>
                  <a:cubicBezTo>
                    <a:pt x="4" y="1013"/>
                    <a:pt x="2" y="1013"/>
                    <a:pt x="0" y="1014"/>
                  </a:cubicBezTo>
                  <a:cubicBezTo>
                    <a:pt x="28" y="1005"/>
                    <a:pt x="41" y="996"/>
                    <a:pt x="47" y="960"/>
                  </a:cubicBezTo>
                  <a:cubicBezTo>
                    <a:pt x="82" y="744"/>
                    <a:pt x="123" y="598"/>
                    <a:pt x="154" y="312"/>
                  </a:cubicBezTo>
                  <a:cubicBezTo>
                    <a:pt x="171" y="224"/>
                    <a:pt x="185" y="138"/>
                    <a:pt x="194" y="49"/>
                  </a:cubicBezTo>
                  <a:cubicBezTo>
                    <a:pt x="196" y="32"/>
                    <a:pt x="204" y="9"/>
                    <a:pt x="177" y="4"/>
                  </a:cubicBezTo>
                  <a:cubicBezTo>
                    <a:pt x="172" y="3"/>
                    <a:pt x="166" y="1"/>
                    <a:pt x="160" y="0"/>
                  </a:cubicBezTo>
                  <a:cubicBezTo>
                    <a:pt x="161" y="0"/>
                    <a:pt x="162" y="0"/>
                    <a:pt x="163" y="1"/>
                  </a:cubicBezTo>
                  <a:cubicBezTo>
                    <a:pt x="163" y="2"/>
                    <a:pt x="163" y="4"/>
                    <a:pt x="163" y="6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49" name="Freeform 16">
              <a:extLst>
                <a:ext uri="{FF2B5EF4-FFF2-40B4-BE49-F238E27FC236}">
                  <a16:creationId xmlns:a16="http://schemas.microsoft.com/office/drawing/2014/main" id="{3698F41B-8313-41DE-AB52-139F36F8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4600" y="1531938"/>
              <a:ext cx="1587" cy="1588"/>
            </a:xfrm>
            <a:custGeom>
              <a:avLst/>
              <a:gdLst>
                <a:gd name="T0" fmla="*/ 0 w 2"/>
                <a:gd name="T1" fmla="*/ 1588 h 2"/>
                <a:gd name="T2" fmla="*/ 1587 w 2"/>
                <a:gd name="T3" fmla="*/ 0 h 2"/>
                <a:gd name="T4" fmla="*/ 0 w 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1"/>
                    <a:pt x="1" y="1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0" name="Freeform 17">
              <a:extLst>
                <a:ext uri="{FF2B5EF4-FFF2-40B4-BE49-F238E27FC236}">
                  <a16:creationId xmlns:a16="http://schemas.microsoft.com/office/drawing/2014/main" id="{795C54C4-6A24-47B2-8804-CC685B7BD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1113" y="1522413"/>
              <a:ext cx="3175" cy="0"/>
            </a:xfrm>
            <a:custGeom>
              <a:avLst/>
              <a:gdLst>
                <a:gd name="T0" fmla="*/ 0 w 3"/>
                <a:gd name="T1" fmla="*/ 3175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1" name="Freeform 18">
              <a:extLst>
                <a:ext uri="{FF2B5EF4-FFF2-40B4-BE49-F238E27FC236}">
                  <a16:creationId xmlns:a16="http://schemas.microsoft.com/office/drawing/2014/main" id="{5DFEB19D-39A1-415A-9EE4-AFA652A9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6825" y="1520825"/>
              <a:ext cx="3175" cy="0"/>
            </a:xfrm>
            <a:custGeom>
              <a:avLst/>
              <a:gdLst>
                <a:gd name="T0" fmla="*/ 0 w 2"/>
                <a:gd name="T1" fmla="*/ 3175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2" name="Freeform 19">
              <a:extLst>
                <a:ext uri="{FF2B5EF4-FFF2-40B4-BE49-F238E27FC236}">
                  <a16:creationId xmlns:a16="http://schemas.microsoft.com/office/drawing/2014/main" id="{B2EEE852-9F5D-4DA1-B4F4-8F2D91B99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2438400"/>
              <a:ext cx="19050" cy="4763"/>
            </a:xfrm>
            <a:custGeom>
              <a:avLst/>
              <a:gdLst>
                <a:gd name="T0" fmla="*/ 19050 w 21"/>
                <a:gd name="T1" fmla="*/ 0 h 6"/>
                <a:gd name="T2" fmla="*/ 0 w 21"/>
                <a:gd name="T3" fmla="*/ 4763 h 6"/>
                <a:gd name="T4" fmla="*/ 19050 w 21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6">
                  <a:moveTo>
                    <a:pt x="21" y="0"/>
                  </a:moveTo>
                  <a:cubicBezTo>
                    <a:pt x="15" y="2"/>
                    <a:pt x="8" y="4"/>
                    <a:pt x="0" y="6"/>
                  </a:cubicBezTo>
                  <a:cubicBezTo>
                    <a:pt x="8" y="4"/>
                    <a:pt x="15" y="2"/>
                    <a:pt x="21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3" name="Freeform 20">
              <a:extLst>
                <a:ext uri="{FF2B5EF4-FFF2-40B4-BE49-F238E27FC236}">
                  <a16:creationId xmlns:a16="http://schemas.microsoft.com/office/drawing/2014/main" id="{4EC2B85F-B3D4-46A4-BDF1-5E1B888D4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0775" y="2444750"/>
              <a:ext cx="1587" cy="0"/>
            </a:xfrm>
            <a:custGeom>
              <a:avLst/>
              <a:gdLst>
                <a:gd name="T0" fmla="*/ 1587 w 2"/>
                <a:gd name="T1" fmla="*/ 0 w 2"/>
                <a:gd name="T2" fmla="*/ 1587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4" name="Freeform 21">
              <a:extLst>
                <a:ext uri="{FF2B5EF4-FFF2-40B4-BE49-F238E27FC236}">
                  <a16:creationId xmlns:a16="http://schemas.microsoft.com/office/drawing/2014/main" id="{6D2E6B62-7DAF-41BB-A62F-6DFAD4312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6488" y="2449513"/>
              <a:ext cx="1587" cy="0"/>
            </a:xfrm>
            <a:custGeom>
              <a:avLst/>
              <a:gdLst>
                <a:gd name="T0" fmla="*/ 1587 w 2"/>
                <a:gd name="T1" fmla="*/ 0 w 2"/>
                <a:gd name="T2" fmla="*/ 1587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5" name="Freeform 22">
              <a:extLst>
                <a:ext uri="{FF2B5EF4-FFF2-40B4-BE49-F238E27FC236}">
                  <a16:creationId xmlns:a16="http://schemas.microsoft.com/office/drawing/2014/main" id="{D470F6DA-54CA-4293-8EE4-ABDB6BB7A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425" y="2447925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6" name="Freeform 23">
              <a:extLst>
                <a:ext uri="{FF2B5EF4-FFF2-40B4-BE49-F238E27FC236}">
                  <a16:creationId xmlns:a16="http://schemas.microsoft.com/office/drawing/2014/main" id="{E27A28AC-8375-4024-9489-227CB3C93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7938" y="1520825"/>
              <a:ext cx="1587" cy="0"/>
            </a:xfrm>
            <a:custGeom>
              <a:avLst/>
              <a:gdLst>
                <a:gd name="T0" fmla="*/ 0 w 2"/>
                <a:gd name="T1" fmla="*/ 1587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7" name="Freeform 24">
              <a:extLst>
                <a:ext uri="{FF2B5EF4-FFF2-40B4-BE49-F238E27FC236}">
                  <a16:creationId xmlns:a16="http://schemas.microsoft.com/office/drawing/2014/main" id="{302B3104-F87F-4790-B7AD-4E0E8E288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5875" y="1522413"/>
              <a:ext cx="1587" cy="0"/>
            </a:xfrm>
            <a:custGeom>
              <a:avLst/>
              <a:gdLst>
                <a:gd name="T0" fmla="*/ 0 w 2"/>
                <a:gd name="T1" fmla="*/ 0 h 1"/>
                <a:gd name="T2" fmla="*/ 1587 w 2"/>
                <a:gd name="T3" fmla="*/ 1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8" name="Freeform 25">
              <a:extLst>
                <a:ext uri="{FF2B5EF4-FFF2-40B4-BE49-F238E27FC236}">
                  <a16:creationId xmlns:a16="http://schemas.microsoft.com/office/drawing/2014/main" id="{7CEFD627-FD67-4ABB-BE9B-3FF638522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1588" y="1520825"/>
              <a:ext cx="1587" cy="0"/>
            </a:xfrm>
            <a:custGeom>
              <a:avLst/>
              <a:gdLst>
                <a:gd name="T0" fmla="*/ 0 w 1"/>
                <a:gd name="T1" fmla="*/ 158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59" name="Freeform 26">
              <a:extLst>
                <a:ext uri="{FF2B5EF4-FFF2-40B4-BE49-F238E27FC236}">
                  <a16:creationId xmlns:a16="http://schemas.microsoft.com/office/drawing/2014/main" id="{C5BD40D2-8C81-416C-A768-9FF85BFAB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113" y="4689475"/>
              <a:ext cx="3175" cy="0"/>
            </a:xfrm>
            <a:custGeom>
              <a:avLst/>
              <a:gdLst>
                <a:gd name="T0" fmla="*/ 0 w 3"/>
                <a:gd name="T1" fmla="*/ 3175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57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0" name="Freeform 27">
              <a:extLst>
                <a:ext uri="{FF2B5EF4-FFF2-40B4-BE49-F238E27FC236}">
                  <a16:creationId xmlns:a16="http://schemas.microsoft.com/office/drawing/2014/main" id="{8C48F247-C7C3-4748-8BEA-A248AE2E9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075" y="4689475"/>
              <a:ext cx="114300" cy="184150"/>
            </a:xfrm>
            <a:custGeom>
              <a:avLst/>
              <a:gdLst>
                <a:gd name="T0" fmla="*/ 112500 w 127"/>
                <a:gd name="T1" fmla="*/ 19859 h 204"/>
                <a:gd name="T2" fmla="*/ 110700 w 127"/>
                <a:gd name="T3" fmla="*/ 0 h 204"/>
                <a:gd name="T4" fmla="*/ 20700 w 127"/>
                <a:gd name="T5" fmla="*/ 24373 h 204"/>
                <a:gd name="T6" fmla="*/ 6300 w 127"/>
                <a:gd name="T7" fmla="*/ 64994 h 204"/>
                <a:gd name="T8" fmla="*/ 71100 w 127"/>
                <a:gd name="T9" fmla="*/ 184150 h 204"/>
                <a:gd name="T10" fmla="*/ 81900 w 127"/>
                <a:gd name="T11" fmla="*/ 155264 h 204"/>
                <a:gd name="T12" fmla="*/ 112500 w 127"/>
                <a:gd name="T13" fmla="*/ 19859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7" h="204">
                  <a:moveTo>
                    <a:pt x="125" y="22"/>
                  </a:moveTo>
                  <a:cubicBezTo>
                    <a:pt x="125" y="15"/>
                    <a:pt x="124" y="8"/>
                    <a:pt x="123" y="0"/>
                  </a:cubicBezTo>
                  <a:cubicBezTo>
                    <a:pt x="88" y="2"/>
                    <a:pt x="55" y="8"/>
                    <a:pt x="23" y="27"/>
                  </a:cubicBezTo>
                  <a:cubicBezTo>
                    <a:pt x="4" y="38"/>
                    <a:pt x="0" y="50"/>
                    <a:pt x="7" y="72"/>
                  </a:cubicBezTo>
                  <a:cubicBezTo>
                    <a:pt x="24" y="120"/>
                    <a:pt x="52" y="162"/>
                    <a:pt x="79" y="204"/>
                  </a:cubicBezTo>
                  <a:cubicBezTo>
                    <a:pt x="83" y="194"/>
                    <a:pt x="88" y="183"/>
                    <a:pt x="91" y="172"/>
                  </a:cubicBezTo>
                  <a:cubicBezTo>
                    <a:pt x="116" y="126"/>
                    <a:pt x="127" y="75"/>
                    <a:pt x="125" y="22"/>
                  </a:cubicBezTo>
                  <a:close/>
                </a:path>
              </a:pathLst>
            </a:custGeom>
            <a:solidFill>
              <a:srgbClr val="57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1" name="Freeform 28">
              <a:extLst>
                <a:ext uri="{FF2B5EF4-FFF2-40B4-BE49-F238E27FC236}">
                  <a16:creationId xmlns:a16="http://schemas.microsoft.com/office/drawing/2014/main" id="{22549202-84E5-49D4-A0B6-BA40AFE76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4689475"/>
              <a:ext cx="46037" cy="0"/>
            </a:xfrm>
            <a:custGeom>
              <a:avLst/>
              <a:gdLst>
                <a:gd name="T0" fmla="*/ 46037 w 51"/>
                <a:gd name="T1" fmla="*/ 0 h 1"/>
                <a:gd name="T2" fmla="*/ 0 w 51"/>
                <a:gd name="T3" fmla="*/ 1 h 1"/>
                <a:gd name="T4" fmla="*/ 46037 w 5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1" h="1">
                  <a:moveTo>
                    <a:pt x="51" y="0"/>
                  </a:moveTo>
                  <a:cubicBezTo>
                    <a:pt x="34" y="0"/>
                    <a:pt x="17" y="1"/>
                    <a:pt x="0" y="1"/>
                  </a:cubicBezTo>
                  <a:cubicBezTo>
                    <a:pt x="17" y="1"/>
                    <a:pt x="34" y="0"/>
                    <a:pt x="51" y="0"/>
                  </a:cubicBezTo>
                  <a:close/>
                </a:path>
              </a:pathLst>
            </a:custGeom>
            <a:solidFill>
              <a:srgbClr val="57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2" name="Freeform 29">
              <a:extLst>
                <a:ext uri="{FF2B5EF4-FFF2-40B4-BE49-F238E27FC236}">
                  <a16:creationId xmlns:a16="http://schemas.microsoft.com/office/drawing/2014/main" id="{DEF73DFE-72E2-4098-A49F-6BEFAE6F9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3790950"/>
              <a:ext cx="17462" cy="7938"/>
            </a:xfrm>
            <a:custGeom>
              <a:avLst/>
              <a:gdLst>
                <a:gd name="T0" fmla="*/ 17462 w 20"/>
                <a:gd name="T1" fmla="*/ 7938 h 8"/>
                <a:gd name="T2" fmla="*/ 0 w 20"/>
                <a:gd name="T3" fmla="*/ 992 h 8"/>
                <a:gd name="T4" fmla="*/ 17462 w 20"/>
                <a:gd name="T5" fmla="*/ 7938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8">
                  <a:moveTo>
                    <a:pt x="20" y="8"/>
                  </a:moveTo>
                  <a:cubicBezTo>
                    <a:pt x="14" y="2"/>
                    <a:pt x="7" y="0"/>
                    <a:pt x="0" y="1"/>
                  </a:cubicBezTo>
                  <a:cubicBezTo>
                    <a:pt x="7" y="0"/>
                    <a:pt x="14" y="2"/>
                    <a:pt x="20" y="8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3" name="Freeform 30">
              <a:extLst>
                <a:ext uri="{FF2B5EF4-FFF2-40B4-BE49-F238E27FC236}">
                  <a16:creationId xmlns:a16="http://schemas.microsoft.com/office/drawing/2014/main" id="{D17F1189-E939-4C0E-9488-1CBF75F9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3800475"/>
              <a:ext cx="3175" cy="4763"/>
            </a:xfrm>
            <a:custGeom>
              <a:avLst/>
              <a:gdLst>
                <a:gd name="T0" fmla="*/ 0 w 3"/>
                <a:gd name="T1" fmla="*/ 0 h 4"/>
                <a:gd name="T2" fmla="*/ 3175 w 3"/>
                <a:gd name="T3" fmla="*/ 4763 h 4"/>
                <a:gd name="T4" fmla="*/ 0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4" name="Freeform 31">
              <a:extLst>
                <a:ext uri="{FF2B5EF4-FFF2-40B4-BE49-F238E27FC236}">
                  <a16:creationId xmlns:a16="http://schemas.microsoft.com/office/drawing/2014/main" id="{06BC06E8-4F69-4C20-AFC3-2509F3BFF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613" y="3805238"/>
              <a:ext cx="200025" cy="166688"/>
            </a:xfrm>
            <a:custGeom>
              <a:avLst/>
              <a:gdLst>
                <a:gd name="T0" fmla="*/ 123997 w 221"/>
                <a:gd name="T1" fmla="*/ 7169 h 186"/>
                <a:gd name="T2" fmla="*/ 120377 w 221"/>
                <a:gd name="T3" fmla="*/ 0 h 186"/>
                <a:gd name="T4" fmla="*/ 99560 w 221"/>
                <a:gd name="T5" fmla="*/ 89617 h 186"/>
                <a:gd name="T6" fmla="*/ 80553 w 221"/>
                <a:gd name="T7" fmla="*/ 107541 h 186"/>
                <a:gd name="T8" fmla="*/ 58831 w 221"/>
                <a:gd name="T9" fmla="*/ 121879 h 186"/>
                <a:gd name="T10" fmla="*/ 0 w 221"/>
                <a:gd name="T11" fmla="*/ 166688 h 186"/>
                <a:gd name="T12" fmla="*/ 200025 w 221"/>
                <a:gd name="T13" fmla="*/ 94098 h 186"/>
                <a:gd name="T14" fmla="*/ 123997 w 221"/>
                <a:gd name="T15" fmla="*/ 7169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1" h="186">
                  <a:moveTo>
                    <a:pt x="137" y="8"/>
                  </a:moveTo>
                  <a:cubicBezTo>
                    <a:pt x="136" y="5"/>
                    <a:pt x="134" y="2"/>
                    <a:pt x="133" y="0"/>
                  </a:cubicBezTo>
                  <a:cubicBezTo>
                    <a:pt x="121" y="32"/>
                    <a:pt x="113" y="65"/>
                    <a:pt x="110" y="100"/>
                  </a:cubicBezTo>
                  <a:cubicBezTo>
                    <a:pt x="103" y="107"/>
                    <a:pt x="96" y="113"/>
                    <a:pt x="89" y="120"/>
                  </a:cubicBezTo>
                  <a:cubicBezTo>
                    <a:pt x="81" y="125"/>
                    <a:pt x="73" y="130"/>
                    <a:pt x="65" y="136"/>
                  </a:cubicBezTo>
                  <a:cubicBezTo>
                    <a:pt x="42" y="151"/>
                    <a:pt x="20" y="167"/>
                    <a:pt x="0" y="186"/>
                  </a:cubicBezTo>
                  <a:cubicBezTo>
                    <a:pt x="81" y="156"/>
                    <a:pt x="144" y="133"/>
                    <a:pt x="221" y="105"/>
                  </a:cubicBezTo>
                  <a:cubicBezTo>
                    <a:pt x="193" y="68"/>
                    <a:pt x="154" y="47"/>
                    <a:pt x="137" y="8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5" name="Freeform 32">
              <a:extLst>
                <a:ext uri="{FF2B5EF4-FFF2-40B4-BE49-F238E27FC236}">
                  <a16:creationId xmlns:a16="http://schemas.microsoft.com/office/drawing/2014/main" id="{E18DB2D9-9E5C-4F93-8692-DAC36B809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925" y="3794125"/>
              <a:ext cx="1587" cy="1588"/>
            </a:xfrm>
            <a:custGeom>
              <a:avLst/>
              <a:gdLst>
                <a:gd name="T0" fmla="*/ 0 w 2"/>
                <a:gd name="T1" fmla="*/ 1588 h 1"/>
                <a:gd name="T2" fmla="*/ 1587 w 2"/>
                <a:gd name="T3" fmla="*/ 0 h 1"/>
                <a:gd name="T4" fmla="*/ 0 w 2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6" name="Freeform 33">
              <a:extLst>
                <a:ext uri="{FF2B5EF4-FFF2-40B4-BE49-F238E27FC236}">
                  <a16:creationId xmlns:a16="http://schemas.microsoft.com/office/drawing/2014/main" id="{77BC2F36-A82A-4C6C-A4FA-79498A40D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0400" y="3800475"/>
              <a:ext cx="1587" cy="1588"/>
            </a:xfrm>
            <a:custGeom>
              <a:avLst/>
              <a:gdLst>
                <a:gd name="T0" fmla="*/ 0 w 2"/>
                <a:gd name="T1" fmla="*/ 1588 h 1"/>
                <a:gd name="T2" fmla="*/ 1587 w 2"/>
                <a:gd name="T3" fmla="*/ 0 h 1"/>
                <a:gd name="T4" fmla="*/ 0 w 2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7" name="Freeform 34">
              <a:extLst>
                <a:ext uri="{FF2B5EF4-FFF2-40B4-BE49-F238E27FC236}">
                  <a16:creationId xmlns:a16="http://schemas.microsoft.com/office/drawing/2014/main" id="{C1F1DDAC-F595-4BFC-AF86-8DED831F7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6913" y="3798888"/>
              <a:ext cx="3175" cy="1588"/>
            </a:xfrm>
            <a:custGeom>
              <a:avLst/>
              <a:gdLst>
                <a:gd name="T0" fmla="*/ 0 w 3"/>
                <a:gd name="T1" fmla="*/ 0 h 3"/>
                <a:gd name="T2" fmla="*/ 3175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8" name="Freeform 35">
              <a:extLst>
                <a:ext uri="{FF2B5EF4-FFF2-40B4-BE49-F238E27FC236}">
                  <a16:creationId xmlns:a16="http://schemas.microsoft.com/office/drawing/2014/main" id="{483A9A64-7708-4DAD-8640-08F5D11C8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5" y="3798888"/>
              <a:ext cx="3175" cy="0"/>
            </a:xfrm>
            <a:custGeom>
              <a:avLst/>
              <a:gdLst>
                <a:gd name="T0" fmla="*/ 0 w 2"/>
                <a:gd name="T1" fmla="*/ 1 h 1"/>
                <a:gd name="T2" fmla="*/ 3175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69" name="Freeform 36">
              <a:extLst>
                <a:ext uri="{FF2B5EF4-FFF2-40B4-BE49-F238E27FC236}">
                  <a16:creationId xmlns:a16="http://schemas.microsoft.com/office/drawing/2014/main" id="{6C5B7A2F-49AC-4C80-AAF8-B7052B357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3792538"/>
              <a:ext cx="1587" cy="1588"/>
            </a:xfrm>
            <a:custGeom>
              <a:avLst/>
              <a:gdLst>
                <a:gd name="T0" fmla="*/ 0 w 2"/>
                <a:gd name="T1" fmla="*/ 1588 h 1"/>
                <a:gd name="T2" fmla="*/ 1587 w 2"/>
                <a:gd name="T3" fmla="*/ 0 h 1"/>
                <a:gd name="T4" fmla="*/ 0 w 2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0" name="Freeform 37">
              <a:extLst>
                <a:ext uri="{FF2B5EF4-FFF2-40B4-BE49-F238E27FC236}">
                  <a16:creationId xmlns:a16="http://schemas.microsoft.com/office/drawing/2014/main" id="{03F01B55-05C0-4A59-91B1-AA8FE35C7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275" y="3792538"/>
              <a:ext cx="1587" cy="0"/>
            </a:xfrm>
            <a:custGeom>
              <a:avLst/>
              <a:gdLst>
                <a:gd name="T0" fmla="*/ 0 w 2"/>
                <a:gd name="T1" fmla="*/ 1 h 1"/>
                <a:gd name="T2" fmla="*/ 1587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1" name="Freeform 38">
              <a:extLst>
                <a:ext uri="{FF2B5EF4-FFF2-40B4-BE49-F238E27FC236}">
                  <a16:creationId xmlns:a16="http://schemas.microsoft.com/office/drawing/2014/main" id="{6F27E820-51CC-46CF-800F-B375CCD35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3797300"/>
              <a:ext cx="1587" cy="0"/>
            </a:xfrm>
            <a:custGeom>
              <a:avLst/>
              <a:gdLst>
                <a:gd name="T0" fmla="*/ 0 w 2"/>
                <a:gd name="T1" fmla="*/ 1 h 1"/>
                <a:gd name="T2" fmla="*/ 1587 w 2"/>
                <a:gd name="T3" fmla="*/ 0 h 1"/>
                <a:gd name="T4" fmla="*/ 0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4A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2" name="Freeform 39">
              <a:extLst>
                <a:ext uri="{FF2B5EF4-FFF2-40B4-BE49-F238E27FC236}">
                  <a16:creationId xmlns:a16="http://schemas.microsoft.com/office/drawing/2014/main" id="{53050702-DF27-4DE5-98A0-2D92E82BA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4257675"/>
              <a:ext cx="0" cy="11113"/>
            </a:xfrm>
            <a:custGeom>
              <a:avLst/>
              <a:gdLst>
                <a:gd name="T0" fmla="*/ 11113 h 12"/>
                <a:gd name="T1" fmla="*/ 0 h 12"/>
                <a:gd name="T2" fmla="*/ 11113 h 1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2">
                  <a:moveTo>
                    <a:pt x="0" y="12"/>
                  </a:moveTo>
                  <a:cubicBezTo>
                    <a:pt x="0" y="8"/>
                    <a:pt x="0" y="4"/>
                    <a:pt x="0" y="0"/>
                  </a:cubicBezTo>
                  <a:cubicBezTo>
                    <a:pt x="0" y="4"/>
                    <a:pt x="0" y="8"/>
                    <a:pt x="0" y="12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3" name="Freeform 40">
              <a:extLst>
                <a:ext uri="{FF2B5EF4-FFF2-40B4-BE49-F238E27FC236}">
                  <a16:creationId xmlns:a16="http://schemas.microsoft.com/office/drawing/2014/main" id="{9F50BF5A-9596-4AE1-A319-DA3EF7CB2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4216400"/>
              <a:ext cx="3175" cy="9525"/>
            </a:xfrm>
            <a:custGeom>
              <a:avLst/>
              <a:gdLst>
                <a:gd name="T0" fmla="*/ 0 w 3"/>
                <a:gd name="T1" fmla="*/ 9525 h 9"/>
                <a:gd name="T2" fmla="*/ 3175 w 3"/>
                <a:gd name="T3" fmla="*/ 0 h 9"/>
                <a:gd name="T4" fmla="*/ 0 w 3"/>
                <a:gd name="T5" fmla="*/ 9525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0" y="9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2" y="3"/>
                    <a:pt x="1" y="6"/>
                    <a:pt x="0" y="9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4" name="Freeform 41">
              <a:extLst>
                <a:ext uri="{FF2B5EF4-FFF2-40B4-BE49-F238E27FC236}">
                  <a16:creationId xmlns:a16="http://schemas.microsoft.com/office/drawing/2014/main" id="{DD93B8DE-FE9F-4AD6-BE2F-429CAE535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4248150"/>
              <a:ext cx="1587" cy="9525"/>
            </a:xfrm>
            <a:custGeom>
              <a:avLst/>
              <a:gdLst>
                <a:gd name="T0" fmla="*/ 0 w 2"/>
                <a:gd name="T1" fmla="*/ 9525 h 11"/>
                <a:gd name="T2" fmla="*/ 1587 w 2"/>
                <a:gd name="T3" fmla="*/ 0 h 11"/>
                <a:gd name="T4" fmla="*/ 0 w 2"/>
                <a:gd name="T5" fmla="*/ 9525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0" y="11"/>
                  </a:moveTo>
                  <a:cubicBezTo>
                    <a:pt x="1" y="7"/>
                    <a:pt x="1" y="4"/>
                    <a:pt x="2" y="0"/>
                  </a:cubicBezTo>
                  <a:cubicBezTo>
                    <a:pt x="1" y="4"/>
                    <a:pt x="1" y="7"/>
                    <a:pt x="0" y="11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5" name="Freeform 42">
              <a:extLst>
                <a:ext uri="{FF2B5EF4-FFF2-40B4-BE49-F238E27FC236}">
                  <a16:creationId xmlns:a16="http://schemas.microsoft.com/office/drawing/2014/main" id="{A17BA20A-0E4F-4E86-A29A-33C1578AE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425" y="4335463"/>
              <a:ext cx="4762" cy="11113"/>
            </a:xfrm>
            <a:custGeom>
              <a:avLst/>
              <a:gdLst>
                <a:gd name="T0" fmla="*/ 4762 w 4"/>
                <a:gd name="T1" fmla="*/ 11113 h 11"/>
                <a:gd name="T2" fmla="*/ 0 w 4"/>
                <a:gd name="T3" fmla="*/ 0 h 11"/>
                <a:gd name="T4" fmla="*/ 4762 w 4"/>
                <a:gd name="T5" fmla="*/ 1111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cubicBezTo>
                    <a:pt x="2" y="7"/>
                    <a:pt x="1" y="4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6" name="Freeform 43">
              <a:extLst>
                <a:ext uri="{FF2B5EF4-FFF2-40B4-BE49-F238E27FC236}">
                  <a16:creationId xmlns:a16="http://schemas.microsoft.com/office/drawing/2014/main" id="{734FC541-A5D1-4CD1-B718-EFEA398F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013" y="4208463"/>
              <a:ext cx="3175" cy="7938"/>
            </a:xfrm>
            <a:custGeom>
              <a:avLst/>
              <a:gdLst>
                <a:gd name="T0" fmla="*/ 0 w 3"/>
                <a:gd name="T1" fmla="*/ 7938 h 9"/>
                <a:gd name="T2" fmla="*/ 3175 w 3"/>
                <a:gd name="T3" fmla="*/ 0 h 9"/>
                <a:gd name="T4" fmla="*/ 0 w 3"/>
                <a:gd name="T5" fmla="*/ 7938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0" y="9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2" y="3"/>
                    <a:pt x="1" y="6"/>
                    <a:pt x="0" y="9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7" name="Freeform 44">
              <a:extLst>
                <a:ext uri="{FF2B5EF4-FFF2-40B4-BE49-F238E27FC236}">
                  <a16:creationId xmlns:a16="http://schemas.microsoft.com/office/drawing/2014/main" id="{FC623E20-CC1B-4FE2-8876-262337BEB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4292600"/>
              <a:ext cx="3175" cy="20638"/>
            </a:xfrm>
            <a:custGeom>
              <a:avLst/>
              <a:gdLst>
                <a:gd name="T0" fmla="*/ 3175 w 3"/>
                <a:gd name="T1" fmla="*/ 20638 h 24"/>
                <a:gd name="T2" fmla="*/ 0 w 3"/>
                <a:gd name="T3" fmla="*/ 0 h 24"/>
                <a:gd name="T4" fmla="*/ 3175 w 3"/>
                <a:gd name="T5" fmla="*/ 206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4">
                  <a:moveTo>
                    <a:pt x="3" y="24"/>
                  </a:moveTo>
                  <a:cubicBezTo>
                    <a:pt x="2" y="16"/>
                    <a:pt x="1" y="8"/>
                    <a:pt x="0" y="0"/>
                  </a:cubicBezTo>
                  <a:cubicBezTo>
                    <a:pt x="1" y="8"/>
                    <a:pt x="2" y="16"/>
                    <a:pt x="3" y="24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8" name="Freeform 45">
              <a:extLst>
                <a:ext uri="{FF2B5EF4-FFF2-40B4-BE49-F238E27FC236}">
                  <a16:creationId xmlns:a16="http://schemas.microsoft.com/office/drawing/2014/main" id="{143E894F-3BF6-49DB-99B0-19B2E885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4313238"/>
              <a:ext cx="3175" cy="22225"/>
            </a:xfrm>
            <a:custGeom>
              <a:avLst/>
              <a:gdLst>
                <a:gd name="T0" fmla="*/ 3175 w 5"/>
                <a:gd name="T1" fmla="*/ 22225 h 24"/>
                <a:gd name="T2" fmla="*/ 0 w 5"/>
                <a:gd name="T3" fmla="*/ 0 h 24"/>
                <a:gd name="T4" fmla="*/ 3175 w 5"/>
                <a:gd name="T5" fmla="*/ 22225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4">
                  <a:moveTo>
                    <a:pt x="5" y="24"/>
                  </a:moveTo>
                  <a:cubicBezTo>
                    <a:pt x="3" y="16"/>
                    <a:pt x="1" y="8"/>
                    <a:pt x="0" y="0"/>
                  </a:cubicBezTo>
                  <a:cubicBezTo>
                    <a:pt x="1" y="8"/>
                    <a:pt x="3" y="16"/>
                    <a:pt x="5" y="24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79" name="Freeform 46">
              <a:extLst>
                <a:ext uri="{FF2B5EF4-FFF2-40B4-BE49-F238E27FC236}">
                  <a16:creationId xmlns:a16="http://schemas.microsoft.com/office/drawing/2014/main" id="{1847D9EB-5A5D-486E-A346-F72069E1A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4227513"/>
              <a:ext cx="1587" cy="7938"/>
            </a:xfrm>
            <a:custGeom>
              <a:avLst/>
              <a:gdLst>
                <a:gd name="T0" fmla="*/ 0 w 2"/>
                <a:gd name="T1" fmla="*/ 7938 h 9"/>
                <a:gd name="T2" fmla="*/ 1587 w 2"/>
                <a:gd name="T3" fmla="*/ 0 h 9"/>
                <a:gd name="T4" fmla="*/ 0 w 2"/>
                <a:gd name="T5" fmla="*/ 7938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9">
                  <a:moveTo>
                    <a:pt x="0" y="9"/>
                  </a:moveTo>
                  <a:cubicBezTo>
                    <a:pt x="0" y="6"/>
                    <a:pt x="1" y="3"/>
                    <a:pt x="2" y="0"/>
                  </a:cubicBezTo>
                  <a:cubicBezTo>
                    <a:pt x="1" y="3"/>
                    <a:pt x="0" y="6"/>
                    <a:pt x="0" y="9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0" name="Freeform 47">
              <a:extLst>
                <a:ext uri="{FF2B5EF4-FFF2-40B4-BE49-F238E27FC236}">
                  <a16:creationId xmlns:a16="http://schemas.microsoft.com/office/drawing/2014/main" id="{C9FE5B3E-570B-409C-B82B-4FEAC3944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188" y="4197350"/>
              <a:ext cx="3175" cy="9525"/>
            </a:xfrm>
            <a:custGeom>
              <a:avLst/>
              <a:gdLst>
                <a:gd name="T0" fmla="*/ 0 w 3"/>
                <a:gd name="T1" fmla="*/ 9525 h 9"/>
                <a:gd name="T2" fmla="*/ 3175 w 3"/>
                <a:gd name="T3" fmla="*/ 0 h 9"/>
                <a:gd name="T4" fmla="*/ 0 w 3"/>
                <a:gd name="T5" fmla="*/ 9525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0" y="9"/>
                  </a:moveTo>
                  <a:cubicBezTo>
                    <a:pt x="1" y="6"/>
                    <a:pt x="2" y="3"/>
                    <a:pt x="3" y="0"/>
                  </a:cubicBezTo>
                  <a:cubicBezTo>
                    <a:pt x="2" y="3"/>
                    <a:pt x="1" y="6"/>
                    <a:pt x="0" y="9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1" name="Freeform 48">
              <a:extLst>
                <a:ext uri="{FF2B5EF4-FFF2-40B4-BE49-F238E27FC236}">
                  <a16:creationId xmlns:a16="http://schemas.microsoft.com/office/drawing/2014/main" id="{19FF4D00-CCA8-4E35-8F4D-B3A19B78B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388" y="4178300"/>
              <a:ext cx="3175" cy="1588"/>
            </a:xfrm>
            <a:custGeom>
              <a:avLst/>
              <a:gdLst>
                <a:gd name="T0" fmla="*/ 0 w 3"/>
                <a:gd name="T1" fmla="*/ 0 h 1"/>
                <a:gd name="T2" fmla="*/ 3175 w 3"/>
                <a:gd name="T3" fmla="*/ 1588 h 1"/>
                <a:gd name="T4" fmla="*/ 0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2" name="Freeform 49">
              <a:extLst>
                <a:ext uri="{FF2B5EF4-FFF2-40B4-BE49-F238E27FC236}">
                  <a16:creationId xmlns:a16="http://schemas.microsoft.com/office/drawing/2014/main" id="{F5576379-9559-4F7A-9999-4F0EDB690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6688" y="4173538"/>
              <a:ext cx="3175" cy="1588"/>
            </a:xfrm>
            <a:custGeom>
              <a:avLst/>
              <a:gdLst>
                <a:gd name="T0" fmla="*/ 0 w 4"/>
                <a:gd name="T1" fmla="*/ 0 h 2"/>
                <a:gd name="T2" fmla="*/ 3175 w 4"/>
                <a:gd name="T3" fmla="*/ 1588 h 2"/>
                <a:gd name="T4" fmla="*/ 0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3" name="Freeform 50">
              <a:extLst>
                <a:ext uri="{FF2B5EF4-FFF2-40B4-BE49-F238E27FC236}">
                  <a16:creationId xmlns:a16="http://schemas.microsoft.com/office/drawing/2014/main" id="{3DFF751B-C007-410D-9EBC-3E7414994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188" y="4181475"/>
              <a:ext cx="176212" cy="219075"/>
            </a:xfrm>
            <a:custGeom>
              <a:avLst/>
              <a:gdLst>
                <a:gd name="T0" fmla="*/ 89005 w 196"/>
                <a:gd name="T1" fmla="*/ 902 h 243"/>
                <a:gd name="T2" fmla="*/ 89005 w 196"/>
                <a:gd name="T3" fmla="*/ 902 h 243"/>
                <a:gd name="T4" fmla="*/ 75519 w 196"/>
                <a:gd name="T5" fmla="*/ 38766 h 243"/>
                <a:gd name="T6" fmla="*/ 8091 w 196"/>
                <a:gd name="T7" fmla="*/ 154164 h 243"/>
                <a:gd name="T8" fmla="*/ 0 w 196"/>
                <a:gd name="T9" fmla="*/ 164081 h 243"/>
                <a:gd name="T10" fmla="*/ 26971 w 196"/>
                <a:gd name="T11" fmla="*/ 219075 h 243"/>
                <a:gd name="T12" fmla="*/ 176212 w 196"/>
                <a:gd name="T13" fmla="*/ 0 h 243"/>
                <a:gd name="T14" fmla="*/ 89005 w 196"/>
                <a:gd name="T15" fmla="*/ 902 h 2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6" h="243">
                  <a:moveTo>
                    <a:pt x="99" y="1"/>
                  </a:moveTo>
                  <a:cubicBezTo>
                    <a:pt x="99" y="1"/>
                    <a:pt x="99" y="1"/>
                    <a:pt x="99" y="1"/>
                  </a:cubicBezTo>
                  <a:cubicBezTo>
                    <a:pt x="95" y="15"/>
                    <a:pt x="89" y="29"/>
                    <a:pt x="84" y="43"/>
                  </a:cubicBezTo>
                  <a:cubicBezTo>
                    <a:pt x="63" y="88"/>
                    <a:pt x="37" y="131"/>
                    <a:pt x="9" y="171"/>
                  </a:cubicBezTo>
                  <a:cubicBezTo>
                    <a:pt x="6" y="175"/>
                    <a:pt x="3" y="179"/>
                    <a:pt x="0" y="182"/>
                  </a:cubicBezTo>
                  <a:cubicBezTo>
                    <a:pt x="7" y="204"/>
                    <a:pt x="17" y="225"/>
                    <a:pt x="30" y="243"/>
                  </a:cubicBezTo>
                  <a:cubicBezTo>
                    <a:pt x="78" y="147"/>
                    <a:pt x="126" y="95"/>
                    <a:pt x="196" y="0"/>
                  </a:cubicBezTo>
                  <a:cubicBezTo>
                    <a:pt x="154" y="12"/>
                    <a:pt x="127" y="9"/>
                    <a:pt x="99" y="1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4" name="Freeform 51">
              <a:extLst>
                <a:ext uri="{FF2B5EF4-FFF2-40B4-BE49-F238E27FC236}">
                  <a16:creationId xmlns:a16="http://schemas.microsoft.com/office/drawing/2014/main" id="{183785B0-6080-49D1-8E84-97E27108E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4268788"/>
              <a:ext cx="0" cy="20638"/>
            </a:xfrm>
            <a:custGeom>
              <a:avLst/>
              <a:gdLst>
                <a:gd name="T0" fmla="*/ 0 h 23"/>
                <a:gd name="T1" fmla="*/ 20638 h 23"/>
                <a:gd name="T2" fmla="*/ 0 h 2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cubicBezTo>
                    <a:pt x="0" y="8"/>
                    <a:pt x="0" y="16"/>
                    <a:pt x="0" y="23"/>
                  </a:cubicBezTo>
                  <a:cubicBezTo>
                    <a:pt x="0" y="16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5" name="Freeform 52">
              <a:extLst>
                <a:ext uri="{FF2B5EF4-FFF2-40B4-BE49-F238E27FC236}">
                  <a16:creationId xmlns:a16="http://schemas.microsoft.com/office/drawing/2014/main" id="{4AEEE85E-001D-47EE-A1F3-A733AF457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950" y="4191000"/>
              <a:ext cx="3175" cy="6350"/>
            </a:xfrm>
            <a:custGeom>
              <a:avLst/>
              <a:gdLst>
                <a:gd name="T0" fmla="*/ 0 w 4"/>
                <a:gd name="T1" fmla="*/ 6350 h 8"/>
                <a:gd name="T2" fmla="*/ 3175 w 4"/>
                <a:gd name="T3" fmla="*/ 0 h 8"/>
                <a:gd name="T4" fmla="*/ 0 w 4"/>
                <a:gd name="T5" fmla="*/ 635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cubicBezTo>
                    <a:pt x="1" y="5"/>
                    <a:pt x="2" y="3"/>
                    <a:pt x="4" y="0"/>
                  </a:cubicBezTo>
                  <a:cubicBezTo>
                    <a:pt x="2" y="3"/>
                    <a:pt x="1" y="5"/>
                    <a:pt x="0" y="8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6" name="Freeform 53">
              <a:extLst>
                <a:ext uri="{FF2B5EF4-FFF2-40B4-BE49-F238E27FC236}">
                  <a16:creationId xmlns:a16="http://schemas.microsoft.com/office/drawing/2014/main" id="{F4859F4C-1AEB-40FE-BC48-938D96609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125" y="4181475"/>
              <a:ext cx="4762" cy="7938"/>
            </a:xfrm>
            <a:custGeom>
              <a:avLst/>
              <a:gdLst>
                <a:gd name="T0" fmla="*/ 0 w 4"/>
                <a:gd name="T1" fmla="*/ 7938 h 8"/>
                <a:gd name="T2" fmla="*/ 4762 w 4"/>
                <a:gd name="T3" fmla="*/ 0 h 8"/>
                <a:gd name="T4" fmla="*/ 0 w 4"/>
                <a:gd name="T5" fmla="*/ 7938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cubicBezTo>
                    <a:pt x="1" y="5"/>
                    <a:pt x="3" y="3"/>
                    <a:pt x="4" y="0"/>
                  </a:cubicBezTo>
                  <a:cubicBezTo>
                    <a:pt x="3" y="3"/>
                    <a:pt x="1" y="5"/>
                    <a:pt x="0" y="8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7" name="Freeform 54">
              <a:extLst>
                <a:ext uri="{FF2B5EF4-FFF2-40B4-BE49-F238E27FC236}">
                  <a16:creationId xmlns:a16="http://schemas.microsoft.com/office/drawing/2014/main" id="{79C59274-430B-4853-844B-7774BE9A8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4167188"/>
              <a:ext cx="11112" cy="3175"/>
            </a:xfrm>
            <a:custGeom>
              <a:avLst/>
              <a:gdLst>
                <a:gd name="T0" fmla="*/ 0 w 13"/>
                <a:gd name="T1" fmla="*/ 0 h 5"/>
                <a:gd name="T2" fmla="*/ 11112 w 13"/>
                <a:gd name="T3" fmla="*/ 3175 h 5"/>
                <a:gd name="T4" fmla="*/ 0 w 1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5">
                  <a:moveTo>
                    <a:pt x="0" y="0"/>
                  </a:moveTo>
                  <a:cubicBezTo>
                    <a:pt x="4" y="1"/>
                    <a:pt x="9" y="3"/>
                    <a:pt x="13" y="5"/>
                  </a:cubicBezTo>
                  <a:cubicBezTo>
                    <a:pt x="9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8" name="Freeform 55">
              <a:extLst>
                <a:ext uri="{FF2B5EF4-FFF2-40B4-BE49-F238E27FC236}">
                  <a16:creationId xmlns:a16="http://schemas.microsoft.com/office/drawing/2014/main" id="{F43E98A4-9411-4A4F-86B3-C7ADE141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663" y="4237038"/>
              <a:ext cx="1587" cy="9525"/>
            </a:xfrm>
            <a:custGeom>
              <a:avLst/>
              <a:gdLst>
                <a:gd name="T0" fmla="*/ 0 w 1"/>
                <a:gd name="T1" fmla="*/ 9525 h 10"/>
                <a:gd name="T2" fmla="*/ 1587 w 1"/>
                <a:gd name="T3" fmla="*/ 0 h 10"/>
                <a:gd name="T4" fmla="*/ 0 w 1"/>
                <a:gd name="T5" fmla="*/ 9525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0">
                  <a:moveTo>
                    <a:pt x="0" y="10"/>
                  </a:moveTo>
                  <a:cubicBezTo>
                    <a:pt x="0" y="7"/>
                    <a:pt x="1" y="3"/>
                    <a:pt x="1" y="0"/>
                  </a:cubicBezTo>
                  <a:cubicBezTo>
                    <a:pt x="1" y="3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F76C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89" name="Freeform 56">
              <a:extLst>
                <a:ext uri="{FF2B5EF4-FFF2-40B4-BE49-F238E27FC236}">
                  <a16:creationId xmlns:a16="http://schemas.microsoft.com/office/drawing/2014/main" id="{AF83C244-CAD3-4B9A-93AD-E6584337D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3913188"/>
              <a:ext cx="1587" cy="1588"/>
            </a:xfrm>
            <a:custGeom>
              <a:avLst/>
              <a:gdLst>
                <a:gd name="T0" fmla="*/ 1587 w 2"/>
                <a:gd name="T1" fmla="*/ 1588 h 2"/>
                <a:gd name="T2" fmla="*/ 0 w 2"/>
                <a:gd name="T3" fmla="*/ 0 h 2"/>
                <a:gd name="T4" fmla="*/ 1587 w 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0" name="Freeform 57">
              <a:extLst>
                <a:ext uri="{FF2B5EF4-FFF2-40B4-BE49-F238E27FC236}">
                  <a16:creationId xmlns:a16="http://schemas.microsoft.com/office/drawing/2014/main" id="{08E2E1D9-B5AC-48A5-BB21-0F4C5C92F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3897313"/>
              <a:ext cx="1587" cy="1588"/>
            </a:xfrm>
            <a:custGeom>
              <a:avLst/>
              <a:gdLst>
                <a:gd name="T0" fmla="*/ 1587 w 2"/>
                <a:gd name="T1" fmla="*/ 1588 h 2"/>
                <a:gd name="T2" fmla="*/ 0 w 2"/>
                <a:gd name="T3" fmla="*/ 0 h 2"/>
                <a:gd name="T4" fmla="*/ 1587 w 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1" name="Freeform 58">
              <a:extLst>
                <a:ext uri="{FF2B5EF4-FFF2-40B4-BE49-F238E27FC236}">
                  <a16:creationId xmlns:a16="http://schemas.microsoft.com/office/drawing/2014/main" id="{9FF231A9-0D8D-4EA0-89A0-C39002DFE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3313" y="3906838"/>
              <a:ext cx="1587" cy="3175"/>
            </a:xfrm>
            <a:custGeom>
              <a:avLst/>
              <a:gdLst>
                <a:gd name="T0" fmla="*/ 1587 w 2"/>
                <a:gd name="T1" fmla="*/ 3175 h 2"/>
                <a:gd name="T2" fmla="*/ 0 w 2"/>
                <a:gd name="T3" fmla="*/ 0 h 2"/>
                <a:gd name="T4" fmla="*/ 1587 w 2"/>
                <a:gd name="T5" fmla="*/ 3175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2" name="Freeform 59">
              <a:extLst>
                <a:ext uri="{FF2B5EF4-FFF2-40B4-BE49-F238E27FC236}">
                  <a16:creationId xmlns:a16="http://schemas.microsoft.com/office/drawing/2014/main" id="{B1FBEF44-C363-4A8B-B2D6-AEEC926F8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5" y="3917950"/>
              <a:ext cx="1587" cy="1588"/>
            </a:xfrm>
            <a:custGeom>
              <a:avLst/>
              <a:gdLst>
                <a:gd name="T0" fmla="*/ 1587 w 2"/>
                <a:gd name="T1" fmla="*/ 1588 h 2"/>
                <a:gd name="T2" fmla="*/ 0 w 2"/>
                <a:gd name="T3" fmla="*/ 0 h 2"/>
                <a:gd name="T4" fmla="*/ 1587 w 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3" name="Freeform 60">
              <a:extLst>
                <a:ext uri="{FF2B5EF4-FFF2-40B4-BE49-F238E27FC236}">
                  <a16:creationId xmlns:a16="http://schemas.microsoft.com/office/drawing/2014/main" id="{EB47410C-6172-42F2-93BD-E40D935D9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0" y="3811588"/>
              <a:ext cx="204787" cy="198438"/>
            </a:xfrm>
            <a:custGeom>
              <a:avLst/>
              <a:gdLst>
                <a:gd name="T0" fmla="*/ 89312 w 227"/>
                <a:gd name="T1" fmla="*/ 31714 h 219"/>
                <a:gd name="T2" fmla="*/ 89312 w 227"/>
                <a:gd name="T3" fmla="*/ 31714 h 219"/>
                <a:gd name="T4" fmla="*/ 78487 w 227"/>
                <a:gd name="T5" fmla="*/ 47118 h 219"/>
                <a:gd name="T6" fmla="*/ 43303 w 227"/>
                <a:gd name="T7" fmla="*/ 85174 h 219"/>
                <a:gd name="T8" fmla="*/ 0 w 227"/>
                <a:gd name="T9" fmla="*/ 140447 h 219"/>
                <a:gd name="T10" fmla="*/ 0 w 227"/>
                <a:gd name="T11" fmla="*/ 140447 h 219"/>
                <a:gd name="T12" fmla="*/ 10826 w 227"/>
                <a:gd name="T13" fmla="*/ 148602 h 219"/>
                <a:gd name="T14" fmla="*/ 129909 w 227"/>
                <a:gd name="T15" fmla="*/ 135916 h 219"/>
                <a:gd name="T16" fmla="*/ 177723 w 227"/>
                <a:gd name="T17" fmla="*/ 70677 h 219"/>
                <a:gd name="T18" fmla="*/ 198472 w 227"/>
                <a:gd name="T19" fmla="*/ 0 h 219"/>
                <a:gd name="T20" fmla="*/ 89312 w 227"/>
                <a:gd name="T21" fmla="*/ 31714 h 2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7" h="219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5" y="41"/>
                    <a:pt x="91" y="47"/>
                    <a:pt x="87" y="52"/>
                  </a:cubicBezTo>
                  <a:cubicBezTo>
                    <a:pt x="74" y="67"/>
                    <a:pt x="62" y="81"/>
                    <a:pt x="48" y="94"/>
                  </a:cubicBezTo>
                  <a:cubicBezTo>
                    <a:pt x="30" y="113"/>
                    <a:pt x="14" y="133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" y="158"/>
                    <a:pt x="8" y="161"/>
                    <a:pt x="12" y="164"/>
                  </a:cubicBezTo>
                  <a:cubicBezTo>
                    <a:pt x="86" y="218"/>
                    <a:pt x="86" y="219"/>
                    <a:pt x="144" y="150"/>
                  </a:cubicBezTo>
                  <a:cubicBezTo>
                    <a:pt x="163" y="127"/>
                    <a:pt x="179" y="102"/>
                    <a:pt x="197" y="78"/>
                  </a:cubicBezTo>
                  <a:cubicBezTo>
                    <a:pt x="211" y="57"/>
                    <a:pt x="227" y="38"/>
                    <a:pt x="220" y="0"/>
                  </a:cubicBezTo>
                  <a:cubicBezTo>
                    <a:pt x="180" y="13"/>
                    <a:pt x="140" y="24"/>
                    <a:pt x="99" y="35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4" name="Freeform 61">
              <a:extLst>
                <a:ext uri="{FF2B5EF4-FFF2-40B4-BE49-F238E27FC236}">
                  <a16:creationId xmlns:a16="http://schemas.microsoft.com/office/drawing/2014/main" id="{E0544C2E-DB67-4BB0-B6B7-30B63E35F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775" y="3924300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5" name="Freeform 62">
              <a:extLst>
                <a:ext uri="{FF2B5EF4-FFF2-40B4-BE49-F238E27FC236}">
                  <a16:creationId xmlns:a16="http://schemas.microsoft.com/office/drawing/2014/main" id="{B2A53C63-3DC4-40C6-93A0-E7DF5F0E3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8713" y="3863975"/>
              <a:ext cx="34925" cy="7938"/>
            </a:xfrm>
            <a:custGeom>
              <a:avLst/>
              <a:gdLst>
                <a:gd name="T0" fmla="*/ 0 w 38"/>
                <a:gd name="T1" fmla="*/ 7938 h 9"/>
                <a:gd name="T2" fmla="*/ 34925 w 38"/>
                <a:gd name="T3" fmla="*/ 0 h 9"/>
                <a:gd name="T4" fmla="*/ 0 w 38"/>
                <a:gd name="T5" fmla="*/ 7938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9">
                  <a:moveTo>
                    <a:pt x="0" y="9"/>
                  </a:moveTo>
                  <a:cubicBezTo>
                    <a:pt x="13" y="6"/>
                    <a:pt x="26" y="3"/>
                    <a:pt x="38" y="0"/>
                  </a:cubicBezTo>
                  <a:cubicBezTo>
                    <a:pt x="26" y="3"/>
                    <a:pt x="13" y="6"/>
                    <a:pt x="0" y="9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6" name="Freeform 63">
              <a:extLst>
                <a:ext uri="{FF2B5EF4-FFF2-40B4-BE49-F238E27FC236}">
                  <a16:creationId xmlns:a16="http://schemas.microsoft.com/office/drawing/2014/main" id="{9C0D2F20-FD25-48B2-A62B-2C5324E68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675" y="3873500"/>
              <a:ext cx="41275" cy="11113"/>
            </a:xfrm>
            <a:custGeom>
              <a:avLst/>
              <a:gdLst>
                <a:gd name="T0" fmla="*/ 0 w 45"/>
                <a:gd name="T1" fmla="*/ 11113 h 11"/>
                <a:gd name="T2" fmla="*/ 41275 w 45"/>
                <a:gd name="T3" fmla="*/ 0 h 11"/>
                <a:gd name="T4" fmla="*/ 0 w 45"/>
                <a:gd name="T5" fmla="*/ 1111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" h="11">
                  <a:moveTo>
                    <a:pt x="0" y="11"/>
                  </a:moveTo>
                  <a:cubicBezTo>
                    <a:pt x="15" y="7"/>
                    <a:pt x="30" y="3"/>
                    <a:pt x="45" y="0"/>
                  </a:cubicBezTo>
                  <a:cubicBezTo>
                    <a:pt x="30" y="3"/>
                    <a:pt x="15" y="7"/>
                    <a:pt x="0" y="11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7" name="Freeform 64">
              <a:extLst>
                <a:ext uri="{FF2B5EF4-FFF2-40B4-BE49-F238E27FC236}">
                  <a16:creationId xmlns:a16="http://schemas.microsoft.com/office/drawing/2014/main" id="{A7EB20D8-962E-4852-B7A2-2DF4FEC0F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438" y="3890963"/>
              <a:ext cx="1587" cy="1588"/>
            </a:xfrm>
            <a:custGeom>
              <a:avLst/>
              <a:gdLst>
                <a:gd name="T0" fmla="*/ 1587 w 2"/>
                <a:gd name="T1" fmla="*/ 1588 h 2"/>
                <a:gd name="T2" fmla="*/ 0 w 2"/>
                <a:gd name="T3" fmla="*/ 0 h 2"/>
                <a:gd name="T4" fmla="*/ 1587 w 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8" name="Freeform 65">
              <a:extLst>
                <a:ext uri="{FF2B5EF4-FFF2-40B4-BE49-F238E27FC236}">
                  <a16:creationId xmlns:a16="http://schemas.microsoft.com/office/drawing/2014/main" id="{FCCEED48-D332-4B95-8429-09DDA1BD9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3902075"/>
              <a:ext cx="3175" cy="3175"/>
            </a:xfrm>
            <a:custGeom>
              <a:avLst/>
              <a:gdLst>
                <a:gd name="T0" fmla="*/ 3175 w 2"/>
                <a:gd name="T1" fmla="*/ 3175 h 3"/>
                <a:gd name="T2" fmla="*/ 0 w 2"/>
                <a:gd name="T3" fmla="*/ 0 h 3"/>
                <a:gd name="T4" fmla="*/ 3175 w 2"/>
                <a:gd name="T5" fmla="*/ 3175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299" name="Freeform 66">
              <a:extLst>
                <a:ext uri="{FF2B5EF4-FFF2-40B4-BE49-F238E27FC236}">
                  <a16:creationId xmlns:a16="http://schemas.microsoft.com/office/drawing/2014/main" id="{49E7E1DB-2B8B-4BCC-A308-4BB6EFB5A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8" y="3944938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0" name="Freeform 67">
              <a:extLst>
                <a:ext uri="{FF2B5EF4-FFF2-40B4-BE49-F238E27FC236}">
                  <a16:creationId xmlns:a16="http://schemas.microsoft.com/office/drawing/2014/main" id="{517A48F1-D367-4F68-83DB-F633EE086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700" y="3948113"/>
              <a:ext cx="3175" cy="1588"/>
            </a:xfrm>
            <a:custGeom>
              <a:avLst/>
              <a:gdLst>
                <a:gd name="T0" fmla="*/ 3175 w 3"/>
                <a:gd name="T1" fmla="*/ 1588 h 2"/>
                <a:gd name="T2" fmla="*/ 0 w 3"/>
                <a:gd name="T3" fmla="*/ 0 h 2"/>
                <a:gd name="T4" fmla="*/ 3175 w 3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1" name="Freeform 68">
              <a:extLst>
                <a:ext uri="{FF2B5EF4-FFF2-40B4-BE49-F238E27FC236}">
                  <a16:creationId xmlns:a16="http://schemas.microsoft.com/office/drawing/2014/main" id="{00605151-5CF7-4D91-AFCC-C186BEC8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3940175"/>
              <a:ext cx="1587" cy="0"/>
            </a:xfrm>
            <a:custGeom>
              <a:avLst/>
              <a:gdLst>
                <a:gd name="T0" fmla="*/ 1587 w 1"/>
                <a:gd name="T1" fmla="*/ 1 h 1"/>
                <a:gd name="T2" fmla="*/ 0 w 1"/>
                <a:gd name="T3" fmla="*/ 0 h 1"/>
                <a:gd name="T4" fmla="*/ 1587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2" name="Freeform 69">
              <a:extLst>
                <a:ext uri="{FF2B5EF4-FFF2-40B4-BE49-F238E27FC236}">
                  <a16:creationId xmlns:a16="http://schemas.microsoft.com/office/drawing/2014/main" id="{C68361C2-E7F5-4380-8E3C-4C6276B9A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888" y="3932238"/>
              <a:ext cx="1587" cy="0"/>
            </a:xfrm>
            <a:custGeom>
              <a:avLst/>
              <a:gdLst>
                <a:gd name="T0" fmla="*/ 1587 w 2"/>
                <a:gd name="T1" fmla="*/ 1 h 1"/>
                <a:gd name="T2" fmla="*/ 0 w 2"/>
                <a:gd name="T3" fmla="*/ 0 h 1"/>
                <a:gd name="T4" fmla="*/ 1587 w 2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3" name="Freeform 70">
              <a:extLst>
                <a:ext uri="{FF2B5EF4-FFF2-40B4-BE49-F238E27FC236}">
                  <a16:creationId xmlns:a16="http://schemas.microsoft.com/office/drawing/2014/main" id="{81797477-FAA2-447F-9F7B-F1FB265BA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0" y="3935413"/>
              <a:ext cx="1587" cy="1588"/>
            </a:xfrm>
            <a:custGeom>
              <a:avLst/>
              <a:gdLst>
                <a:gd name="T0" fmla="*/ 1587 w 2"/>
                <a:gd name="T1" fmla="*/ 1588 h 2"/>
                <a:gd name="T2" fmla="*/ 0 w 2"/>
                <a:gd name="T3" fmla="*/ 0 h 2"/>
                <a:gd name="T4" fmla="*/ 1587 w 2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4" name="Freeform 71">
              <a:extLst>
                <a:ext uri="{FF2B5EF4-FFF2-40B4-BE49-F238E27FC236}">
                  <a16:creationId xmlns:a16="http://schemas.microsoft.com/office/drawing/2014/main" id="{D079DDD3-6F32-4388-9C5C-E31DB216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125" y="3927475"/>
              <a:ext cx="0" cy="1588"/>
            </a:xfrm>
            <a:custGeom>
              <a:avLst/>
              <a:gdLst>
                <a:gd name="T0" fmla="*/ 1 w 1"/>
                <a:gd name="T1" fmla="*/ 1588 h 2"/>
                <a:gd name="T2" fmla="*/ 0 w 1"/>
                <a:gd name="T3" fmla="*/ 0 h 2"/>
                <a:gd name="T4" fmla="*/ 1 w 1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5DB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5" name="Freeform 72">
              <a:extLst>
                <a:ext uri="{FF2B5EF4-FFF2-40B4-BE49-F238E27FC236}">
                  <a16:creationId xmlns:a16="http://schemas.microsoft.com/office/drawing/2014/main" id="{280C38BB-EAF0-4194-9011-2C9E24B61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3983038"/>
              <a:ext cx="11112" cy="9525"/>
            </a:xfrm>
            <a:custGeom>
              <a:avLst/>
              <a:gdLst>
                <a:gd name="T0" fmla="*/ 11112 w 13"/>
                <a:gd name="T1" fmla="*/ 0 h 10"/>
                <a:gd name="T2" fmla="*/ 0 w 13"/>
                <a:gd name="T3" fmla="*/ 9525 h 10"/>
                <a:gd name="T4" fmla="*/ 11112 w 13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cubicBezTo>
                    <a:pt x="9" y="3"/>
                    <a:pt x="4" y="6"/>
                    <a:pt x="0" y="10"/>
                  </a:cubicBezTo>
                  <a:cubicBezTo>
                    <a:pt x="4" y="6"/>
                    <a:pt x="9" y="3"/>
                    <a:pt x="13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6" name="Freeform 73">
              <a:extLst>
                <a:ext uri="{FF2B5EF4-FFF2-40B4-BE49-F238E27FC236}">
                  <a16:creationId xmlns:a16="http://schemas.microsoft.com/office/drawing/2014/main" id="{C1028FA9-8B33-4691-88C7-91D6CFC6F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3300" y="3917950"/>
              <a:ext cx="14287" cy="11113"/>
            </a:xfrm>
            <a:custGeom>
              <a:avLst/>
              <a:gdLst>
                <a:gd name="T0" fmla="*/ 14287 w 16"/>
                <a:gd name="T1" fmla="*/ 0 h 12"/>
                <a:gd name="T2" fmla="*/ 0 w 16"/>
                <a:gd name="T3" fmla="*/ 11113 h 12"/>
                <a:gd name="T4" fmla="*/ 14287 w 16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16" y="0"/>
                  </a:moveTo>
                  <a:cubicBezTo>
                    <a:pt x="10" y="4"/>
                    <a:pt x="5" y="8"/>
                    <a:pt x="0" y="12"/>
                  </a:cubicBezTo>
                  <a:cubicBezTo>
                    <a:pt x="5" y="8"/>
                    <a:pt x="10" y="4"/>
                    <a:pt x="16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7" name="Freeform 74">
              <a:extLst>
                <a:ext uri="{FF2B5EF4-FFF2-40B4-BE49-F238E27FC236}">
                  <a16:creationId xmlns:a16="http://schemas.microsoft.com/office/drawing/2014/main" id="{919DDCC0-8A75-4F50-8501-3735F505D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3949700"/>
              <a:ext cx="7937" cy="7938"/>
            </a:xfrm>
            <a:custGeom>
              <a:avLst/>
              <a:gdLst>
                <a:gd name="T0" fmla="*/ 7937 w 10"/>
                <a:gd name="T1" fmla="*/ 0 h 9"/>
                <a:gd name="T2" fmla="*/ 0 w 10"/>
                <a:gd name="T3" fmla="*/ 7938 h 9"/>
                <a:gd name="T4" fmla="*/ 7937 w 1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9">
                  <a:moveTo>
                    <a:pt x="10" y="0"/>
                  </a:moveTo>
                  <a:cubicBezTo>
                    <a:pt x="6" y="3"/>
                    <a:pt x="3" y="6"/>
                    <a:pt x="0" y="9"/>
                  </a:cubicBezTo>
                  <a:cubicBezTo>
                    <a:pt x="3" y="6"/>
                    <a:pt x="6" y="3"/>
                    <a:pt x="10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8" name="Freeform 75">
              <a:extLst>
                <a:ext uri="{FF2B5EF4-FFF2-40B4-BE49-F238E27FC236}">
                  <a16:creationId xmlns:a16="http://schemas.microsoft.com/office/drawing/2014/main" id="{CB78BFAD-9096-4C99-87C8-EBCAB20C6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7600" y="3821113"/>
              <a:ext cx="15875" cy="12700"/>
            </a:xfrm>
            <a:custGeom>
              <a:avLst/>
              <a:gdLst>
                <a:gd name="T0" fmla="*/ 15875 w 18"/>
                <a:gd name="T1" fmla="*/ 0 h 15"/>
                <a:gd name="T2" fmla="*/ 0 w 18"/>
                <a:gd name="T3" fmla="*/ 12700 h 15"/>
                <a:gd name="T4" fmla="*/ 15875 w 18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5">
                  <a:moveTo>
                    <a:pt x="18" y="0"/>
                  </a:moveTo>
                  <a:cubicBezTo>
                    <a:pt x="12" y="5"/>
                    <a:pt x="6" y="10"/>
                    <a:pt x="0" y="15"/>
                  </a:cubicBezTo>
                  <a:cubicBezTo>
                    <a:pt x="6" y="10"/>
                    <a:pt x="12" y="5"/>
                    <a:pt x="18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09" name="Freeform 76">
              <a:extLst>
                <a:ext uri="{FF2B5EF4-FFF2-40B4-BE49-F238E27FC236}">
                  <a16:creationId xmlns:a16="http://schemas.microsoft.com/office/drawing/2014/main" id="{2A8D9863-0417-4E0A-A79A-696A8F7C4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825" y="4010025"/>
              <a:ext cx="12700" cy="9525"/>
            </a:xfrm>
            <a:custGeom>
              <a:avLst/>
              <a:gdLst>
                <a:gd name="T0" fmla="*/ 12700 w 13"/>
                <a:gd name="T1" fmla="*/ 0 h 10"/>
                <a:gd name="T2" fmla="*/ 0 w 13"/>
                <a:gd name="T3" fmla="*/ 9525 h 10"/>
                <a:gd name="T4" fmla="*/ 12700 w 13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0">
                  <a:moveTo>
                    <a:pt x="13" y="0"/>
                  </a:moveTo>
                  <a:cubicBezTo>
                    <a:pt x="9" y="3"/>
                    <a:pt x="4" y="7"/>
                    <a:pt x="0" y="10"/>
                  </a:cubicBezTo>
                  <a:cubicBezTo>
                    <a:pt x="4" y="7"/>
                    <a:pt x="9" y="3"/>
                    <a:pt x="13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0" name="Freeform 77">
              <a:extLst>
                <a:ext uri="{FF2B5EF4-FFF2-40B4-BE49-F238E27FC236}">
                  <a16:creationId xmlns:a16="http://schemas.microsoft.com/office/drawing/2014/main" id="{93BEBBE4-9718-4013-B836-BD6BECE80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8225" y="3889375"/>
              <a:ext cx="14287" cy="11113"/>
            </a:xfrm>
            <a:custGeom>
              <a:avLst/>
              <a:gdLst>
                <a:gd name="T0" fmla="*/ 14287 w 16"/>
                <a:gd name="T1" fmla="*/ 0 h 12"/>
                <a:gd name="T2" fmla="*/ 0 w 16"/>
                <a:gd name="T3" fmla="*/ 11113 h 12"/>
                <a:gd name="T4" fmla="*/ 14287 w 16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16" y="0"/>
                  </a:moveTo>
                  <a:cubicBezTo>
                    <a:pt x="10" y="4"/>
                    <a:pt x="5" y="8"/>
                    <a:pt x="0" y="12"/>
                  </a:cubicBezTo>
                  <a:cubicBezTo>
                    <a:pt x="5" y="8"/>
                    <a:pt x="10" y="4"/>
                    <a:pt x="16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1" name="Freeform 78">
              <a:extLst>
                <a:ext uri="{FF2B5EF4-FFF2-40B4-BE49-F238E27FC236}">
                  <a16:creationId xmlns:a16="http://schemas.microsoft.com/office/drawing/2014/main" id="{F6964F28-9E5C-45BC-BF26-3B29D00F6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263" y="3851275"/>
              <a:ext cx="12700" cy="12700"/>
            </a:xfrm>
            <a:custGeom>
              <a:avLst/>
              <a:gdLst>
                <a:gd name="T0" fmla="*/ 12700 w 15"/>
                <a:gd name="T1" fmla="*/ 0 h 13"/>
                <a:gd name="T2" fmla="*/ 0 w 15"/>
                <a:gd name="T3" fmla="*/ 12700 h 13"/>
                <a:gd name="T4" fmla="*/ 12700 w 15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3">
                  <a:moveTo>
                    <a:pt x="15" y="0"/>
                  </a:moveTo>
                  <a:cubicBezTo>
                    <a:pt x="10" y="4"/>
                    <a:pt x="5" y="9"/>
                    <a:pt x="0" y="13"/>
                  </a:cubicBezTo>
                  <a:cubicBezTo>
                    <a:pt x="5" y="9"/>
                    <a:pt x="10" y="4"/>
                    <a:pt x="15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2" name="Freeform 79">
              <a:extLst>
                <a:ext uri="{FF2B5EF4-FFF2-40B4-BE49-F238E27FC236}">
                  <a16:creationId xmlns:a16="http://schemas.microsoft.com/office/drawing/2014/main" id="{DBB5D1B6-AAF3-46D5-B7AB-CC7510B0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2413" y="3546475"/>
              <a:ext cx="1587" cy="11113"/>
            </a:xfrm>
            <a:custGeom>
              <a:avLst/>
              <a:gdLst>
                <a:gd name="T0" fmla="*/ 0 w 2"/>
                <a:gd name="T1" fmla="*/ 11113 h 12"/>
                <a:gd name="T2" fmla="*/ 1587 w 2"/>
                <a:gd name="T3" fmla="*/ 0 h 12"/>
                <a:gd name="T4" fmla="*/ 0 w 2"/>
                <a:gd name="T5" fmla="*/ 11113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2">
                  <a:moveTo>
                    <a:pt x="0" y="12"/>
                  </a:moveTo>
                  <a:cubicBezTo>
                    <a:pt x="1" y="8"/>
                    <a:pt x="1" y="4"/>
                    <a:pt x="2" y="0"/>
                  </a:cubicBezTo>
                  <a:cubicBezTo>
                    <a:pt x="1" y="4"/>
                    <a:pt x="1" y="8"/>
                    <a:pt x="0" y="12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3" name="Freeform 80">
              <a:extLst>
                <a:ext uri="{FF2B5EF4-FFF2-40B4-BE49-F238E27FC236}">
                  <a16:creationId xmlns:a16="http://schemas.microsoft.com/office/drawing/2014/main" id="{8DB2C1B6-620B-4175-BB39-7821E0024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0900" y="4043363"/>
              <a:ext cx="3175" cy="1588"/>
            </a:xfrm>
            <a:custGeom>
              <a:avLst/>
              <a:gdLst>
                <a:gd name="T0" fmla="*/ 3175 w 4"/>
                <a:gd name="T1" fmla="*/ 0 h 3"/>
                <a:gd name="T2" fmla="*/ 0 w 4"/>
                <a:gd name="T3" fmla="*/ 1588 h 3"/>
                <a:gd name="T4" fmla="*/ 3175 w 4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4" name="Freeform 81">
              <a:extLst>
                <a:ext uri="{FF2B5EF4-FFF2-40B4-BE49-F238E27FC236}">
                  <a16:creationId xmlns:a16="http://schemas.microsoft.com/office/drawing/2014/main" id="{4EEF7D14-CE47-4753-A846-00EEE8339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0938" y="3790950"/>
              <a:ext cx="15875" cy="14288"/>
            </a:xfrm>
            <a:custGeom>
              <a:avLst/>
              <a:gdLst>
                <a:gd name="T0" fmla="*/ 15875 w 17"/>
                <a:gd name="T1" fmla="*/ 0 h 16"/>
                <a:gd name="T2" fmla="*/ 0 w 17"/>
                <a:gd name="T3" fmla="*/ 14288 h 16"/>
                <a:gd name="T4" fmla="*/ 15875 w 17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cubicBezTo>
                    <a:pt x="11" y="6"/>
                    <a:pt x="5" y="11"/>
                    <a:pt x="0" y="16"/>
                  </a:cubicBezTo>
                  <a:cubicBezTo>
                    <a:pt x="5" y="11"/>
                    <a:pt x="11" y="6"/>
                    <a:pt x="17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5" name="Freeform 82">
              <a:extLst>
                <a:ext uri="{FF2B5EF4-FFF2-40B4-BE49-F238E27FC236}">
                  <a16:creationId xmlns:a16="http://schemas.microsoft.com/office/drawing/2014/main" id="{6595F5A6-CB38-40DC-9C6A-941F1AAF3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3300413"/>
              <a:ext cx="465137" cy="263525"/>
            </a:xfrm>
            <a:custGeom>
              <a:avLst/>
              <a:gdLst>
                <a:gd name="T0" fmla="*/ 142150 w 517"/>
                <a:gd name="T1" fmla="*/ 210096 h 291"/>
                <a:gd name="T2" fmla="*/ 240216 w 517"/>
                <a:gd name="T3" fmla="*/ 244508 h 291"/>
                <a:gd name="T4" fmla="*/ 396761 w 517"/>
                <a:gd name="T5" fmla="*/ 263525 h 291"/>
                <a:gd name="T6" fmla="*/ 403958 w 517"/>
                <a:gd name="T7" fmla="*/ 263525 h 291"/>
                <a:gd name="T8" fmla="*/ 449842 w 517"/>
                <a:gd name="T9" fmla="*/ 89653 h 291"/>
                <a:gd name="T10" fmla="*/ 399460 w 517"/>
                <a:gd name="T11" fmla="*/ 11773 h 291"/>
                <a:gd name="T12" fmla="*/ 368871 w 517"/>
                <a:gd name="T13" fmla="*/ 10867 h 291"/>
                <a:gd name="T14" fmla="*/ 89069 w 517"/>
                <a:gd name="T15" fmla="*/ 2717 h 291"/>
                <a:gd name="T16" fmla="*/ 45884 w 517"/>
                <a:gd name="T17" fmla="*/ 4528 h 291"/>
                <a:gd name="T18" fmla="*/ 3599 w 517"/>
                <a:gd name="T19" fmla="*/ 54335 h 291"/>
                <a:gd name="T20" fmla="*/ 0 w 517"/>
                <a:gd name="T21" fmla="*/ 144893 h 291"/>
                <a:gd name="T22" fmla="*/ 1799 w 517"/>
                <a:gd name="T23" fmla="*/ 124971 h 291"/>
                <a:gd name="T24" fmla="*/ 142150 w 517"/>
                <a:gd name="T25" fmla="*/ 210096 h 2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17" h="291">
                  <a:moveTo>
                    <a:pt x="158" y="232"/>
                  </a:moveTo>
                  <a:cubicBezTo>
                    <a:pt x="195" y="248"/>
                    <a:pt x="229" y="263"/>
                    <a:pt x="267" y="270"/>
                  </a:cubicBezTo>
                  <a:cubicBezTo>
                    <a:pt x="324" y="280"/>
                    <a:pt x="383" y="289"/>
                    <a:pt x="441" y="291"/>
                  </a:cubicBezTo>
                  <a:cubicBezTo>
                    <a:pt x="443" y="291"/>
                    <a:pt x="446" y="291"/>
                    <a:pt x="449" y="291"/>
                  </a:cubicBezTo>
                  <a:cubicBezTo>
                    <a:pt x="466" y="227"/>
                    <a:pt x="483" y="163"/>
                    <a:pt x="500" y="99"/>
                  </a:cubicBezTo>
                  <a:cubicBezTo>
                    <a:pt x="517" y="36"/>
                    <a:pt x="508" y="20"/>
                    <a:pt x="444" y="13"/>
                  </a:cubicBezTo>
                  <a:cubicBezTo>
                    <a:pt x="433" y="12"/>
                    <a:pt x="421" y="12"/>
                    <a:pt x="410" y="12"/>
                  </a:cubicBezTo>
                  <a:cubicBezTo>
                    <a:pt x="306" y="12"/>
                    <a:pt x="202" y="29"/>
                    <a:pt x="99" y="3"/>
                  </a:cubicBezTo>
                  <a:cubicBezTo>
                    <a:pt x="84" y="0"/>
                    <a:pt x="67" y="3"/>
                    <a:pt x="51" y="5"/>
                  </a:cubicBezTo>
                  <a:cubicBezTo>
                    <a:pt x="6" y="9"/>
                    <a:pt x="2" y="12"/>
                    <a:pt x="4" y="60"/>
                  </a:cubicBezTo>
                  <a:cubicBezTo>
                    <a:pt x="5" y="94"/>
                    <a:pt x="3" y="127"/>
                    <a:pt x="0" y="160"/>
                  </a:cubicBezTo>
                  <a:cubicBezTo>
                    <a:pt x="0" y="153"/>
                    <a:pt x="1" y="145"/>
                    <a:pt x="2" y="138"/>
                  </a:cubicBezTo>
                  <a:cubicBezTo>
                    <a:pt x="56" y="182"/>
                    <a:pt x="93" y="205"/>
                    <a:pt x="158" y="232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6" name="Freeform 83">
              <a:extLst>
                <a:ext uri="{FF2B5EF4-FFF2-40B4-BE49-F238E27FC236}">
                  <a16:creationId xmlns:a16="http://schemas.microsoft.com/office/drawing/2014/main" id="{85CFB816-1D38-4444-A38D-E81BE41A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525" y="3416300"/>
              <a:ext cx="650875" cy="209550"/>
            </a:xfrm>
            <a:custGeom>
              <a:avLst/>
              <a:gdLst>
                <a:gd name="T0" fmla="*/ 81134 w 722"/>
                <a:gd name="T1" fmla="*/ 73162 h 232"/>
                <a:gd name="T2" fmla="*/ 116292 w 722"/>
                <a:gd name="T3" fmla="*/ 104775 h 232"/>
                <a:gd name="T4" fmla="*/ 364202 w 722"/>
                <a:gd name="T5" fmla="*/ 207744 h 232"/>
                <a:gd name="T6" fmla="*/ 500326 w 722"/>
                <a:gd name="T7" fmla="*/ 177034 h 232"/>
                <a:gd name="T8" fmla="*/ 613012 w 722"/>
                <a:gd name="T9" fmla="*/ 104775 h 232"/>
                <a:gd name="T10" fmla="*/ 640959 w 722"/>
                <a:gd name="T11" fmla="*/ 70452 h 232"/>
                <a:gd name="T12" fmla="*/ 646368 w 722"/>
                <a:gd name="T13" fmla="*/ 39742 h 232"/>
                <a:gd name="T14" fmla="*/ 608505 w 722"/>
                <a:gd name="T15" fmla="*/ 3613 h 232"/>
                <a:gd name="T16" fmla="*/ 485001 w 722"/>
                <a:gd name="T17" fmla="*/ 18968 h 232"/>
                <a:gd name="T18" fmla="*/ 268644 w 722"/>
                <a:gd name="T19" fmla="*/ 48775 h 232"/>
                <a:gd name="T20" fmla="*/ 180298 w 722"/>
                <a:gd name="T21" fmla="*/ 28000 h 232"/>
                <a:gd name="T22" fmla="*/ 136125 w 722"/>
                <a:gd name="T23" fmla="*/ 22581 h 232"/>
                <a:gd name="T24" fmla="*/ 42370 w 722"/>
                <a:gd name="T25" fmla="*/ 13548 h 232"/>
                <a:gd name="T26" fmla="*/ 7212 w 722"/>
                <a:gd name="T27" fmla="*/ 4516 h 232"/>
                <a:gd name="T28" fmla="*/ 0 w 722"/>
                <a:gd name="T29" fmla="*/ 6323 h 232"/>
                <a:gd name="T30" fmla="*/ 0 w 722"/>
                <a:gd name="T31" fmla="*/ 6323 h 232"/>
                <a:gd name="T32" fmla="*/ 81134 w 722"/>
                <a:gd name="T33" fmla="*/ 73162 h 2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22" h="232">
                  <a:moveTo>
                    <a:pt x="90" y="81"/>
                  </a:moveTo>
                  <a:cubicBezTo>
                    <a:pt x="103" y="92"/>
                    <a:pt x="116" y="103"/>
                    <a:pt x="129" y="116"/>
                  </a:cubicBezTo>
                  <a:cubicBezTo>
                    <a:pt x="200" y="186"/>
                    <a:pt x="303" y="230"/>
                    <a:pt x="404" y="230"/>
                  </a:cubicBezTo>
                  <a:cubicBezTo>
                    <a:pt x="458" y="232"/>
                    <a:pt x="508" y="221"/>
                    <a:pt x="555" y="196"/>
                  </a:cubicBezTo>
                  <a:cubicBezTo>
                    <a:pt x="603" y="181"/>
                    <a:pt x="645" y="154"/>
                    <a:pt x="680" y="116"/>
                  </a:cubicBezTo>
                  <a:cubicBezTo>
                    <a:pt x="691" y="104"/>
                    <a:pt x="702" y="91"/>
                    <a:pt x="711" y="78"/>
                  </a:cubicBezTo>
                  <a:cubicBezTo>
                    <a:pt x="713" y="67"/>
                    <a:pt x="715" y="55"/>
                    <a:pt x="717" y="44"/>
                  </a:cubicBezTo>
                  <a:cubicBezTo>
                    <a:pt x="722" y="5"/>
                    <a:pt x="716" y="0"/>
                    <a:pt x="675" y="4"/>
                  </a:cubicBezTo>
                  <a:cubicBezTo>
                    <a:pt x="629" y="7"/>
                    <a:pt x="583" y="11"/>
                    <a:pt x="538" y="21"/>
                  </a:cubicBezTo>
                  <a:cubicBezTo>
                    <a:pt x="459" y="37"/>
                    <a:pt x="379" y="50"/>
                    <a:pt x="298" y="54"/>
                  </a:cubicBezTo>
                  <a:cubicBezTo>
                    <a:pt x="263" y="56"/>
                    <a:pt x="229" y="56"/>
                    <a:pt x="200" y="31"/>
                  </a:cubicBezTo>
                  <a:cubicBezTo>
                    <a:pt x="185" y="18"/>
                    <a:pt x="171" y="14"/>
                    <a:pt x="151" y="25"/>
                  </a:cubicBezTo>
                  <a:cubicBezTo>
                    <a:pt x="115" y="45"/>
                    <a:pt x="80" y="39"/>
                    <a:pt x="47" y="15"/>
                  </a:cubicBezTo>
                  <a:cubicBezTo>
                    <a:pt x="36" y="7"/>
                    <a:pt x="24" y="2"/>
                    <a:pt x="8" y="5"/>
                  </a:cubicBezTo>
                  <a:cubicBezTo>
                    <a:pt x="5" y="6"/>
                    <a:pt x="3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6" y="36"/>
                    <a:pt x="56" y="60"/>
                    <a:pt x="90" y="8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7" name="Freeform 84">
              <a:extLst>
                <a:ext uri="{FF2B5EF4-FFF2-40B4-BE49-F238E27FC236}">
                  <a16:creationId xmlns:a16="http://schemas.microsoft.com/office/drawing/2014/main" id="{A53436DA-04AA-47DA-A7F7-84B6328C9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4070350"/>
              <a:ext cx="9525" cy="7938"/>
            </a:xfrm>
            <a:custGeom>
              <a:avLst/>
              <a:gdLst>
                <a:gd name="T0" fmla="*/ 9525 w 12"/>
                <a:gd name="T1" fmla="*/ 0 h 9"/>
                <a:gd name="T2" fmla="*/ 0 w 12"/>
                <a:gd name="T3" fmla="*/ 7938 h 9"/>
                <a:gd name="T4" fmla="*/ 9525 w 12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9">
                  <a:moveTo>
                    <a:pt x="12" y="0"/>
                  </a:moveTo>
                  <a:cubicBezTo>
                    <a:pt x="8" y="3"/>
                    <a:pt x="4" y="6"/>
                    <a:pt x="0" y="9"/>
                  </a:cubicBezTo>
                  <a:cubicBezTo>
                    <a:pt x="4" y="6"/>
                    <a:pt x="8" y="3"/>
                    <a:pt x="12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8" name="Freeform 85">
              <a:extLst>
                <a:ext uri="{FF2B5EF4-FFF2-40B4-BE49-F238E27FC236}">
                  <a16:creationId xmlns:a16="http://schemas.microsoft.com/office/drawing/2014/main" id="{D4EA2F81-A8DC-4A6D-839B-53564CB6B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3588" y="4097338"/>
              <a:ext cx="11112" cy="7938"/>
            </a:xfrm>
            <a:custGeom>
              <a:avLst/>
              <a:gdLst>
                <a:gd name="T0" fmla="*/ 11112 w 13"/>
                <a:gd name="T1" fmla="*/ 0 h 8"/>
                <a:gd name="T2" fmla="*/ 0 w 13"/>
                <a:gd name="T3" fmla="*/ 7938 h 8"/>
                <a:gd name="T4" fmla="*/ 11112 w 13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9" y="2"/>
                    <a:pt x="5" y="5"/>
                    <a:pt x="0" y="8"/>
                  </a:cubicBezTo>
                  <a:cubicBezTo>
                    <a:pt x="5" y="5"/>
                    <a:pt x="9" y="2"/>
                    <a:pt x="13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19" name="Freeform 86">
              <a:extLst>
                <a:ext uri="{FF2B5EF4-FFF2-40B4-BE49-F238E27FC236}">
                  <a16:creationId xmlns:a16="http://schemas.microsoft.com/office/drawing/2014/main" id="{9521A032-7F29-43C8-B36B-1441780E2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5" y="3168650"/>
              <a:ext cx="531812" cy="596900"/>
            </a:xfrm>
            <a:custGeom>
              <a:avLst/>
              <a:gdLst>
                <a:gd name="T0" fmla="*/ 160445 w 590"/>
                <a:gd name="T1" fmla="*/ 354889 h 661"/>
                <a:gd name="T2" fmla="*/ 209119 w 590"/>
                <a:gd name="T3" fmla="*/ 369338 h 661"/>
                <a:gd name="T4" fmla="*/ 225344 w 590"/>
                <a:gd name="T5" fmla="*/ 378368 h 661"/>
                <a:gd name="T6" fmla="*/ 227147 w 590"/>
                <a:gd name="T7" fmla="*/ 381980 h 661"/>
                <a:gd name="T8" fmla="*/ 267709 w 590"/>
                <a:gd name="T9" fmla="*/ 574324 h 661"/>
                <a:gd name="T10" fmla="*/ 271314 w 590"/>
                <a:gd name="T11" fmla="*/ 596900 h 661"/>
                <a:gd name="T12" fmla="*/ 420943 w 590"/>
                <a:gd name="T13" fmla="*/ 456028 h 661"/>
                <a:gd name="T14" fmla="*/ 488546 w 590"/>
                <a:gd name="T15" fmla="*/ 217629 h 661"/>
                <a:gd name="T16" fmla="*/ 468716 w 590"/>
                <a:gd name="T17" fmla="*/ 158933 h 661"/>
                <a:gd name="T18" fmla="*/ 242470 w 590"/>
                <a:gd name="T19" fmla="*/ 9030 h 661"/>
                <a:gd name="T20" fmla="*/ 223541 w 590"/>
                <a:gd name="T21" fmla="*/ 9933 h 661"/>
                <a:gd name="T22" fmla="*/ 166755 w 590"/>
                <a:gd name="T23" fmla="*/ 58697 h 661"/>
                <a:gd name="T24" fmla="*/ 151431 w 590"/>
                <a:gd name="T25" fmla="*/ 142678 h 661"/>
                <a:gd name="T26" fmla="*/ 97349 w 590"/>
                <a:gd name="T27" fmla="*/ 194151 h 661"/>
                <a:gd name="T28" fmla="*/ 38759 w 590"/>
                <a:gd name="T29" fmla="*/ 259168 h 661"/>
                <a:gd name="T30" fmla="*/ 0 w 590"/>
                <a:gd name="T31" fmla="*/ 372047 h 661"/>
                <a:gd name="T32" fmla="*/ 81124 w 590"/>
                <a:gd name="T33" fmla="*/ 359404 h 661"/>
                <a:gd name="T34" fmla="*/ 160445 w 590"/>
                <a:gd name="T35" fmla="*/ 354889 h 6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90" h="661">
                  <a:moveTo>
                    <a:pt x="178" y="393"/>
                  </a:moveTo>
                  <a:cubicBezTo>
                    <a:pt x="196" y="397"/>
                    <a:pt x="215" y="403"/>
                    <a:pt x="232" y="409"/>
                  </a:cubicBezTo>
                  <a:cubicBezTo>
                    <a:pt x="238" y="412"/>
                    <a:pt x="244" y="415"/>
                    <a:pt x="250" y="419"/>
                  </a:cubicBezTo>
                  <a:cubicBezTo>
                    <a:pt x="251" y="420"/>
                    <a:pt x="251" y="421"/>
                    <a:pt x="252" y="423"/>
                  </a:cubicBezTo>
                  <a:cubicBezTo>
                    <a:pt x="274" y="492"/>
                    <a:pt x="285" y="564"/>
                    <a:pt x="297" y="636"/>
                  </a:cubicBezTo>
                  <a:cubicBezTo>
                    <a:pt x="298" y="644"/>
                    <a:pt x="300" y="652"/>
                    <a:pt x="301" y="661"/>
                  </a:cubicBezTo>
                  <a:cubicBezTo>
                    <a:pt x="357" y="610"/>
                    <a:pt x="413" y="558"/>
                    <a:pt x="467" y="505"/>
                  </a:cubicBezTo>
                  <a:cubicBezTo>
                    <a:pt x="542" y="433"/>
                    <a:pt x="590" y="350"/>
                    <a:pt x="542" y="241"/>
                  </a:cubicBezTo>
                  <a:cubicBezTo>
                    <a:pt x="532" y="221"/>
                    <a:pt x="528" y="197"/>
                    <a:pt x="520" y="176"/>
                  </a:cubicBezTo>
                  <a:cubicBezTo>
                    <a:pt x="467" y="27"/>
                    <a:pt x="428" y="0"/>
                    <a:pt x="269" y="10"/>
                  </a:cubicBezTo>
                  <a:cubicBezTo>
                    <a:pt x="262" y="10"/>
                    <a:pt x="255" y="10"/>
                    <a:pt x="248" y="11"/>
                  </a:cubicBezTo>
                  <a:cubicBezTo>
                    <a:pt x="215" y="13"/>
                    <a:pt x="189" y="27"/>
                    <a:pt x="185" y="65"/>
                  </a:cubicBezTo>
                  <a:cubicBezTo>
                    <a:pt x="181" y="97"/>
                    <a:pt x="178" y="127"/>
                    <a:pt x="168" y="158"/>
                  </a:cubicBezTo>
                  <a:cubicBezTo>
                    <a:pt x="160" y="186"/>
                    <a:pt x="136" y="210"/>
                    <a:pt x="108" y="215"/>
                  </a:cubicBezTo>
                  <a:cubicBezTo>
                    <a:pt x="66" y="224"/>
                    <a:pt x="52" y="254"/>
                    <a:pt x="43" y="287"/>
                  </a:cubicBezTo>
                  <a:cubicBezTo>
                    <a:pt x="32" y="330"/>
                    <a:pt x="17" y="371"/>
                    <a:pt x="0" y="412"/>
                  </a:cubicBezTo>
                  <a:cubicBezTo>
                    <a:pt x="30" y="407"/>
                    <a:pt x="60" y="402"/>
                    <a:pt x="90" y="398"/>
                  </a:cubicBezTo>
                  <a:cubicBezTo>
                    <a:pt x="120" y="395"/>
                    <a:pt x="149" y="392"/>
                    <a:pt x="178" y="393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0" name="Freeform 87">
              <a:extLst>
                <a:ext uri="{FF2B5EF4-FFF2-40B4-BE49-F238E27FC236}">
                  <a16:creationId xmlns:a16="http://schemas.microsoft.com/office/drawing/2014/main" id="{E00604CA-C2BA-4E30-AE00-2F04E142E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650" y="3595688"/>
              <a:ext cx="3175" cy="11113"/>
            </a:xfrm>
            <a:custGeom>
              <a:avLst/>
              <a:gdLst>
                <a:gd name="T0" fmla="*/ 3175 w 2"/>
                <a:gd name="T1" fmla="*/ 0 h 12"/>
                <a:gd name="T2" fmla="*/ 0 w 2"/>
                <a:gd name="T3" fmla="*/ 11113 h 12"/>
                <a:gd name="T4" fmla="*/ 3175 w 2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2">
                  <a:moveTo>
                    <a:pt x="2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1" y="8"/>
                    <a:pt x="2" y="4"/>
                    <a:pt x="2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1" name="Freeform 88">
              <a:extLst>
                <a:ext uri="{FF2B5EF4-FFF2-40B4-BE49-F238E27FC236}">
                  <a16:creationId xmlns:a16="http://schemas.microsoft.com/office/drawing/2014/main" id="{D7920F52-F14B-40D9-9CAA-7EAD5A403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0" y="3816350"/>
              <a:ext cx="7937" cy="9525"/>
            </a:xfrm>
            <a:custGeom>
              <a:avLst/>
              <a:gdLst>
                <a:gd name="T0" fmla="*/ 7937 w 9"/>
                <a:gd name="T1" fmla="*/ 9525 h 11"/>
                <a:gd name="T2" fmla="*/ 0 w 9"/>
                <a:gd name="T3" fmla="*/ 0 h 11"/>
                <a:gd name="T4" fmla="*/ 7937 w 9"/>
                <a:gd name="T5" fmla="*/ 9525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9" y="11"/>
                  </a:moveTo>
                  <a:cubicBezTo>
                    <a:pt x="6" y="7"/>
                    <a:pt x="3" y="4"/>
                    <a:pt x="0" y="0"/>
                  </a:cubicBezTo>
                  <a:cubicBezTo>
                    <a:pt x="3" y="4"/>
                    <a:pt x="6" y="7"/>
                    <a:pt x="9" y="1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2" name="Freeform 89">
              <a:extLst>
                <a:ext uri="{FF2B5EF4-FFF2-40B4-BE49-F238E27FC236}">
                  <a16:creationId xmlns:a16="http://schemas.microsoft.com/office/drawing/2014/main" id="{92AF8C33-10D2-4A1E-B6EB-5B8CA6D48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3806825"/>
              <a:ext cx="4762" cy="6350"/>
            </a:xfrm>
            <a:custGeom>
              <a:avLst/>
              <a:gdLst>
                <a:gd name="T0" fmla="*/ 4762 w 6"/>
                <a:gd name="T1" fmla="*/ 6350 h 6"/>
                <a:gd name="T2" fmla="*/ 0 w 6"/>
                <a:gd name="T3" fmla="*/ 0 h 6"/>
                <a:gd name="T4" fmla="*/ 4762 w 6"/>
                <a:gd name="T5" fmla="*/ 635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4" y="4"/>
                    <a:pt x="2" y="2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3" name="Freeform 90">
              <a:extLst>
                <a:ext uri="{FF2B5EF4-FFF2-40B4-BE49-F238E27FC236}">
                  <a16:creationId xmlns:a16="http://schemas.microsoft.com/office/drawing/2014/main" id="{2C50EAD3-661F-412F-823F-C787205DF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2250" y="3690938"/>
              <a:ext cx="1587" cy="6350"/>
            </a:xfrm>
            <a:custGeom>
              <a:avLst/>
              <a:gdLst>
                <a:gd name="T0" fmla="*/ 0 w 1"/>
                <a:gd name="T1" fmla="*/ 6350 h 7"/>
                <a:gd name="T2" fmla="*/ 1587 w 1"/>
                <a:gd name="T3" fmla="*/ 0 h 7"/>
                <a:gd name="T4" fmla="*/ 0 w 1"/>
                <a:gd name="T5" fmla="*/ 635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7">
                  <a:moveTo>
                    <a:pt x="0" y="7"/>
                  </a:moveTo>
                  <a:cubicBezTo>
                    <a:pt x="0" y="5"/>
                    <a:pt x="1" y="2"/>
                    <a:pt x="1" y="0"/>
                  </a:cubicBezTo>
                  <a:cubicBezTo>
                    <a:pt x="1" y="2"/>
                    <a:pt x="0" y="5"/>
                    <a:pt x="0" y="7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4" name="Freeform 91">
              <a:extLst>
                <a:ext uri="{FF2B5EF4-FFF2-40B4-BE49-F238E27FC236}">
                  <a16:creationId xmlns:a16="http://schemas.microsoft.com/office/drawing/2014/main" id="{EEB24B22-2B6B-4C55-AB26-88F160737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5425" y="3668713"/>
              <a:ext cx="1587" cy="7938"/>
            </a:xfrm>
            <a:custGeom>
              <a:avLst/>
              <a:gdLst>
                <a:gd name="T0" fmla="*/ 0 w 2"/>
                <a:gd name="T1" fmla="*/ 7938 h 8"/>
                <a:gd name="T2" fmla="*/ 1587 w 2"/>
                <a:gd name="T3" fmla="*/ 0 h 8"/>
                <a:gd name="T4" fmla="*/ 0 w 2"/>
                <a:gd name="T5" fmla="*/ 7938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8">
                  <a:moveTo>
                    <a:pt x="0" y="8"/>
                  </a:moveTo>
                  <a:cubicBezTo>
                    <a:pt x="1" y="5"/>
                    <a:pt x="1" y="2"/>
                    <a:pt x="2" y="0"/>
                  </a:cubicBezTo>
                  <a:cubicBezTo>
                    <a:pt x="1" y="2"/>
                    <a:pt x="1" y="5"/>
                    <a:pt x="0" y="8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5" name="Freeform 92">
              <a:extLst>
                <a:ext uri="{FF2B5EF4-FFF2-40B4-BE49-F238E27FC236}">
                  <a16:creationId xmlns:a16="http://schemas.microsoft.com/office/drawing/2014/main" id="{122BA9B6-B403-4D72-8626-191DD9412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3797300"/>
              <a:ext cx="3175" cy="4763"/>
            </a:xfrm>
            <a:custGeom>
              <a:avLst/>
              <a:gdLst>
                <a:gd name="T0" fmla="*/ 3175 w 4"/>
                <a:gd name="T1" fmla="*/ 4763 h 5"/>
                <a:gd name="T2" fmla="*/ 0 w 4"/>
                <a:gd name="T3" fmla="*/ 0 h 5"/>
                <a:gd name="T4" fmla="*/ 3175 w 4"/>
                <a:gd name="T5" fmla="*/ 4763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cubicBezTo>
                    <a:pt x="2" y="3"/>
                    <a:pt x="1" y="2"/>
                    <a:pt x="0" y="0"/>
                  </a:cubicBezTo>
                  <a:cubicBezTo>
                    <a:pt x="1" y="2"/>
                    <a:pt x="2" y="3"/>
                    <a:pt x="4" y="5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6" name="Freeform 93">
              <a:extLst>
                <a:ext uri="{FF2B5EF4-FFF2-40B4-BE49-F238E27FC236}">
                  <a16:creationId xmlns:a16="http://schemas.microsoft.com/office/drawing/2014/main" id="{4349F535-A915-48E6-BD2E-7A17C69F5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7650" y="3716338"/>
              <a:ext cx="15875" cy="84138"/>
            </a:xfrm>
            <a:custGeom>
              <a:avLst/>
              <a:gdLst>
                <a:gd name="T0" fmla="*/ 15875 w 19"/>
                <a:gd name="T1" fmla="*/ 0 h 93"/>
                <a:gd name="T2" fmla="*/ 0 w 19"/>
                <a:gd name="T3" fmla="*/ 84138 h 93"/>
                <a:gd name="T4" fmla="*/ 15875 w 19"/>
                <a:gd name="T5" fmla="*/ 0 h 9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93">
                  <a:moveTo>
                    <a:pt x="19" y="0"/>
                  </a:moveTo>
                  <a:cubicBezTo>
                    <a:pt x="14" y="31"/>
                    <a:pt x="7" y="60"/>
                    <a:pt x="0" y="93"/>
                  </a:cubicBezTo>
                  <a:cubicBezTo>
                    <a:pt x="7" y="60"/>
                    <a:pt x="14" y="31"/>
                    <a:pt x="19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7" name="Freeform 94">
              <a:extLst>
                <a:ext uri="{FF2B5EF4-FFF2-40B4-BE49-F238E27FC236}">
                  <a16:creationId xmlns:a16="http://schemas.microsoft.com/office/drawing/2014/main" id="{71378C15-0288-4ACB-86AF-D34BA27FB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263" y="3524250"/>
              <a:ext cx="328612" cy="260350"/>
            </a:xfrm>
            <a:custGeom>
              <a:avLst/>
              <a:gdLst>
                <a:gd name="T0" fmla="*/ 327712 w 365"/>
                <a:gd name="T1" fmla="*/ 109906 h 289"/>
                <a:gd name="T2" fmla="*/ 279995 w 365"/>
                <a:gd name="T3" fmla="*/ 37836 h 289"/>
                <a:gd name="T4" fmla="*/ 223276 w 365"/>
                <a:gd name="T5" fmla="*/ 12612 h 289"/>
                <a:gd name="T6" fmla="*/ 146750 w 365"/>
                <a:gd name="T7" fmla="*/ 18918 h 289"/>
                <a:gd name="T8" fmla="*/ 26109 w 365"/>
                <a:gd name="T9" fmla="*/ 117112 h 289"/>
                <a:gd name="T10" fmla="*/ 34212 w 365"/>
                <a:gd name="T11" fmla="*/ 164858 h 289"/>
                <a:gd name="T12" fmla="*/ 127844 w 365"/>
                <a:gd name="T13" fmla="*/ 260350 h 289"/>
                <a:gd name="T14" fmla="*/ 322310 w 365"/>
                <a:gd name="T15" fmla="*/ 191884 h 289"/>
                <a:gd name="T16" fmla="*/ 327712 w 365"/>
                <a:gd name="T17" fmla="*/ 109906 h 2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5" h="289">
                  <a:moveTo>
                    <a:pt x="364" y="122"/>
                  </a:moveTo>
                  <a:cubicBezTo>
                    <a:pt x="363" y="83"/>
                    <a:pt x="349" y="56"/>
                    <a:pt x="311" y="42"/>
                  </a:cubicBezTo>
                  <a:cubicBezTo>
                    <a:pt x="289" y="34"/>
                    <a:pt x="269" y="24"/>
                    <a:pt x="248" y="14"/>
                  </a:cubicBezTo>
                  <a:cubicBezTo>
                    <a:pt x="218" y="0"/>
                    <a:pt x="189" y="0"/>
                    <a:pt x="163" y="21"/>
                  </a:cubicBezTo>
                  <a:cubicBezTo>
                    <a:pt x="118" y="56"/>
                    <a:pt x="72" y="91"/>
                    <a:pt x="29" y="130"/>
                  </a:cubicBezTo>
                  <a:cubicBezTo>
                    <a:pt x="0" y="156"/>
                    <a:pt x="38" y="183"/>
                    <a:pt x="38" y="183"/>
                  </a:cubicBezTo>
                  <a:cubicBezTo>
                    <a:pt x="79" y="210"/>
                    <a:pt x="111" y="250"/>
                    <a:pt x="142" y="289"/>
                  </a:cubicBezTo>
                  <a:cubicBezTo>
                    <a:pt x="218" y="286"/>
                    <a:pt x="295" y="258"/>
                    <a:pt x="358" y="213"/>
                  </a:cubicBezTo>
                  <a:cubicBezTo>
                    <a:pt x="362" y="184"/>
                    <a:pt x="365" y="155"/>
                    <a:pt x="364" y="122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8" name="Freeform 95">
              <a:extLst>
                <a:ext uri="{FF2B5EF4-FFF2-40B4-BE49-F238E27FC236}">
                  <a16:creationId xmlns:a16="http://schemas.microsoft.com/office/drawing/2014/main" id="{D6C73C28-5192-40D9-B3A5-C19043296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25" y="3487738"/>
              <a:ext cx="19050" cy="103188"/>
            </a:xfrm>
            <a:custGeom>
              <a:avLst/>
              <a:gdLst>
                <a:gd name="T0" fmla="*/ 19050 w 21"/>
                <a:gd name="T1" fmla="*/ 0 h 114"/>
                <a:gd name="T2" fmla="*/ 0 w 21"/>
                <a:gd name="T3" fmla="*/ 103188 h 114"/>
                <a:gd name="T4" fmla="*/ 19050 w 21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14">
                  <a:moveTo>
                    <a:pt x="21" y="0"/>
                  </a:moveTo>
                  <a:cubicBezTo>
                    <a:pt x="15" y="38"/>
                    <a:pt x="8" y="76"/>
                    <a:pt x="0" y="114"/>
                  </a:cubicBezTo>
                  <a:cubicBezTo>
                    <a:pt x="8" y="76"/>
                    <a:pt x="15" y="38"/>
                    <a:pt x="21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29" name="Freeform 96">
              <a:extLst>
                <a:ext uri="{FF2B5EF4-FFF2-40B4-BE49-F238E27FC236}">
                  <a16:creationId xmlns:a16="http://schemas.microsoft.com/office/drawing/2014/main" id="{837D5EA3-1FA8-4F46-B79A-9B8AB28BB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4988" y="3443288"/>
              <a:ext cx="3175" cy="0"/>
            </a:xfrm>
            <a:custGeom>
              <a:avLst/>
              <a:gdLst>
                <a:gd name="T0" fmla="*/ 0 w 5"/>
                <a:gd name="T1" fmla="*/ 1 h 1"/>
                <a:gd name="T2" fmla="*/ 3175 w 5"/>
                <a:gd name="T3" fmla="*/ 0 h 1"/>
                <a:gd name="T4" fmla="*/ 0 w 5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2" y="1"/>
                    <a:pt x="3" y="1"/>
                    <a:pt x="5" y="0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0" name="Freeform 97">
              <a:extLst>
                <a:ext uri="{FF2B5EF4-FFF2-40B4-BE49-F238E27FC236}">
                  <a16:creationId xmlns:a16="http://schemas.microsoft.com/office/drawing/2014/main" id="{B130CA05-4F80-4B9F-BDC9-8ECE6D737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0188" y="3648075"/>
              <a:ext cx="1587" cy="6350"/>
            </a:xfrm>
            <a:custGeom>
              <a:avLst/>
              <a:gdLst>
                <a:gd name="T0" fmla="*/ 0 w 2"/>
                <a:gd name="T1" fmla="*/ 6350 h 6"/>
                <a:gd name="T2" fmla="*/ 1587 w 2"/>
                <a:gd name="T3" fmla="*/ 0 h 6"/>
                <a:gd name="T4" fmla="*/ 0 w 2"/>
                <a:gd name="T5" fmla="*/ 635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cubicBezTo>
                    <a:pt x="1" y="4"/>
                    <a:pt x="1" y="2"/>
                    <a:pt x="2" y="0"/>
                  </a:cubicBezTo>
                  <a:cubicBezTo>
                    <a:pt x="1" y="2"/>
                    <a:pt x="1" y="4"/>
                    <a:pt x="0" y="6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1" name="Freeform 98">
              <a:extLst>
                <a:ext uri="{FF2B5EF4-FFF2-40B4-BE49-F238E27FC236}">
                  <a16:creationId xmlns:a16="http://schemas.microsoft.com/office/drawing/2014/main" id="{4E82781F-7D21-4CA6-987D-473AA0C1B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5113" y="3476625"/>
              <a:ext cx="1587" cy="11113"/>
            </a:xfrm>
            <a:custGeom>
              <a:avLst/>
              <a:gdLst>
                <a:gd name="T0" fmla="*/ 0 w 2"/>
                <a:gd name="T1" fmla="*/ 11113 h 12"/>
                <a:gd name="T2" fmla="*/ 1587 w 2"/>
                <a:gd name="T3" fmla="*/ 0 h 12"/>
                <a:gd name="T4" fmla="*/ 0 w 2"/>
                <a:gd name="T5" fmla="*/ 11113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2">
                  <a:moveTo>
                    <a:pt x="0" y="12"/>
                  </a:moveTo>
                  <a:cubicBezTo>
                    <a:pt x="1" y="8"/>
                    <a:pt x="2" y="4"/>
                    <a:pt x="2" y="0"/>
                  </a:cubicBezTo>
                  <a:cubicBezTo>
                    <a:pt x="2" y="4"/>
                    <a:pt x="1" y="8"/>
                    <a:pt x="0" y="12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2" name="Freeform 99">
              <a:extLst>
                <a:ext uri="{FF2B5EF4-FFF2-40B4-BE49-F238E27FC236}">
                  <a16:creationId xmlns:a16="http://schemas.microsoft.com/office/drawing/2014/main" id="{B1F63351-CAF0-4085-BFD0-97569639F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8288" y="3454400"/>
              <a:ext cx="1587" cy="11113"/>
            </a:xfrm>
            <a:custGeom>
              <a:avLst/>
              <a:gdLst>
                <a:gd name="T0" fmla="*/ 0 w 1"/>
                <a:gd name="T1" fmla="*/ 11113 h 13"/>
                <a:gd name="T2" fmla="*/ 1587 w 1"/>
                <a:gd name="T3" fmla="*/ 0 h 13"/>
                <a:gd name="T4" fmla="*/ 0 w 1"/>
                <a:gd name="T5" fmla="*/ 11113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3">
                  <a:moveTo>
                    <a:pt x="0" y="13"/>
                  </a:moveTo>
                  <a:cubicBezTo>
                    <a:pt x="0" y="9"/>
                    <a:pt x="1" y="4"/>
                    <a:pt x="1" y="0"/>
                  </a:cubicBezTo>
                  <a:cubicBezTo>
                    <a:pt x="1" y="4"/>
                    <a:pt x="0" y="9"/>
                    <a:pt x="0" y="13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3" name="Freeform 100">
              <a:extLst>
                <a:ext uri="{FF2B5EF4-FFF2-40B4-BE49-F238E27FC236}">
                  <a16:creationId xmlns:a16="http://schemas.microsoft.com/office/drawing/2014/main" id="{D7A72751-2F8C-4BCB-A40A-96894E1E6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4050" y="3563938"/>
              <a:ext cx="20637" cy="79375"/>
            </a:xfrm>
            <a:custGeom>
              <a:avLst/>
              <a:gdLst>
                <a:gd name="T0" fmla="*/ 20637 w 24"/>
                <a:gd name="T1" fmla="*/ 0 h 89"/>
                <a:gd name="T2" fmla="*/ 0 w 24"/>
                <a:gd name="T3" fmla="*/ 79375 h 89"/>
                <a:gd name="T4" fmla="*/ 20637 w 24"/>
                <a:gd name="T5" fmla="*/ 0 h 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89">
                  <a:moveTo>
                    <a:pt x="24" y="0"/>
                  </a:moveTo>
                  <a:cubicBezTo>
                    <a:pt x="16" y="30"/>
                    <a:pt x="8" y="59"/>
                    <a:pt x="0" y="89"/>
                  </a:cubicBezTo>
                  <a:cubicBezTo>
                    <a:pt x="8" y="59"/>
                    <a:pt x="16" y="30"/>
                    <a:pt x="24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4" name="Freeform 101">
              <a:extLst>
                <a:ext uri="{FF2B5EF4-FFF2-40B4-BE49-F238E27FC236}">
                  <a16:creationId xmlns:a16="http://schemas.microsoft.com/office/drawing/2014/main" id="{9E94723A-BEFB-490F-9334-FF9C880A2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5" y="3622675"/>
              <a:ext cx="11112" cy="26988"/>
            </a:xfrm>
            <a:custGeom>
              <a:avLst/>
              <a:gdLst>
                <a:gd name="T0" fmla="*/ 0 w 12"/>
                <a:gd name="T1" fmla="*/ 26988 h 30"/>
                <a:gd name="T2" fmla="*/ 11112 w 12"/>
                <a:gd name="T3" fmla="*/ 0 h 30"/>
                <a:gd name="T4" fmla="*/ 0 w 12"/>
                <a:gd name="T5" fmla="*/ 26988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30">
                  <a:moveTo>
                    <a:pt x="0" y="30"/>
                  </a:moveTo>
                  <a:cubicBezTo>
                    <a:pt x="4" y="20"/>
                    <a:pt x="8" y="10"/>
                    <a:pt x="12" y="0"/>
                  </a:cubicBezTo>
                  <a:cubicBezTo>
                    <a:pt x="8" y="10"/>
                    <a:pt x="4" y="20"/>
                    <a:pt x="0" y="3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5" name="Freeform 102">
              <a:extLst>
                <a:ext uri="{FF2B5EF4-FFF2-40B4-BE49-F238E27FC236}">
                  <a16:creationId xmlns:a16="http://schemas.microsoft.com/office/drawing/2014/main" id="{5EEC12F0-D990-4747-AF24-7A18C60EC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0863" y="3440113"/>
              <a:ext cx="3175" cy="0"/>
            </a:xfrm>
            <a:custGeom>
              <a:avLst/>
              <a:gdLst>
                <a:gd name="T0" fmla="*/ 0 w 3"/>
                <a:gd name="T1" fmla="*/ 3175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6" name="Freeform 103">
              <a:extLst>
                <a:ext uri="{FF2B5EF4-FFF2-40B4-BE49-F238E27FC236}">
                  <a16:creationId xmlns:a16="http://schemas.microsoft.com/office/drawing/2014/main" id="{6CFF410C-2FA8-4A2A-B2DB-9B2752F6C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0588" y="3595688"/>
              <a:ext cx="11112" cy="26988"/>
            </a:xfrm>
            <a:custGeom>
              <a:avLst/>
              <a:gdLst>
                <a:gd name="T0" fmla="*/ 0 w 12"/>
                <a:gd name="T1" fmla="*/ 26988 h 30"/>
                <a:gd name="T2" fmla="*/ 11112 w 12"/>
                <a:gd name="T3" fmla="*/ 0 h 30"/>
                <a:gd name="T4" fmla="*/ 0 w 12"/>
                <a:gd name="T5" fmla="*/ 26988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30">
                  <a:moveTo>
                    <a:pt x="0" y="30"/>
                  </a:moveTo>
                  <a:cubicBezTo>
                    <a:pt x="4" y="20"/>
                    <a:pt x="8" y="10"/>
                    <a:pt x="12" y="0"/>
                  </a:cubicBezTo>
                  <a:cubicBezTo>
                    <a:pt x="8" y="10"/>
                    <a:pt x="4" y="20"/>
                    <a:pt x="0" y="3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7" name="Freeform 104">
              <a:extLst>
                <a:ext uri="{FF2B5EF4-FFF2-40B4-BE49-F238E27FC236}">
                  <a16:creationId xmlns:a16="http://schemas.microsoft.com/office/drawing/2014/main" id="{DAA1935B-673A-4729-947E-773E5809A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7650" y="3568700"/>
              <a:ext cx="1587" cy="7938"/>
            </a:xfrm>
            <a:custGeom>
              <a:avLst/>
              <a:gdLst>
                <a:gd name="T0" fmla="*/ 0 w 2"/>
                <a:gd name="T1" fmla="*/ 7938 h 10"/>
                <a:gd name="T2" fmla="*/ 1587 w 2"/>
                <a:gd name="T3" fmla="*/ 0 h 10"/>
                <a:gd name="T4" fmla="*/ 0 w 2"/>
                <a:gd name="T5" fmla="*/ 7938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0">
                  <a:moveTo>
                    <a:pt x="0" y="10"/>
                  </a:moveTo>
                  <a:cubicBezTo>
                    <a:pt x="1" y="7"/>
                    <a:pt x="1" y="3"/>
                    <a:pt x="2" y="0"/>
                  </a:cubicBezTo>
                  <a:cubicBezTo>
                    <a:pt x="1" y="3"/>
                    <a:pt x="1" y="7"/>
                    <a:pt x="0" y="1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8" name="Freeform 105">
              <a:extLst>
                <a:ext uri="{FF2B5EF4-FFF2-40B4-BE49-F238E27FC236}">
                  <a16:creationId xmlns:a16="http://schemas.microsoft.com/office/drawing/2014/main" id="{B219F726-A8D7-4535-B607-84F8538D4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1700" y="3570288"/>
              <a:ext cx="11112" cy="25400"/>
            </a:xfrm>
            <a:custGeom>
              <a:avLst/>
              <a:gdLst>
                <a:gd name="T0" fmla="*/ 0 w 12"/>
                <a:gd name="T1" fmla="*/ 25400 h 28"/>
                <a:gd name="T2" fmla="*/ 11112 w 12"/>
                <a:gd name="T3" fmla="*/ 0 h 28"/>
                <a:gd name="T4" fmla="*/ 0 w 12"/>
                <a:gd name="T5" fmla="*/ 25400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8">
                  <a:moveTo>
                    <a:pt x="0" y="28"/>
                  </a:moveTo>
                  <a:cubicBezTo>
                    <a:pt x="4" y="19"/>
                    <a:pt x="8" y="10"/>
                    <a:pt x="12" y="0"/>
                  </a:cubicBezTo>
                  <a:cubicBezTo>
                    <a:pt x="8" y="10"/>
                    <a:pt x="4" y="19"/>
                    <a:pt x="0" y="28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39" name="Freeform 106">
              <a:extLst>
                <a:ext uri="{FF2B5EF4-FFF2-40B4-BE49-F238E27FC236}">
                  <a16:creationId xmlns:a16="http://schemas.microsoft.com/office/drawing/2014/main" id="{E9DFF96F-777F-4DF1-B9E2-B3FBF21D3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350" y="3497263"/>
              <a:ext cx="3175" cy="11113"/>
            </a:xfrm>
            <a:custGeom>
              <a:avLst/>
              <a:gdLst>
                <a:gd name="T0" fmla="*/ 0 w 3"/>
                <a:gd name="T1" fmla="*/ 11113 h 13"/>
                <a:gd name="T2" fmla="*/ 3175 w 3"/>
                <a:gd name="T3" fmla="*/ 0 h 13"/>
                <a:gd name="T4" fmla="*/ 0 w 3"/>
                <a:gd name="T5" fmla="*/ 11113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3">
                  <a:moveTo>
                    <a:pt x="0" y="13"/>
                  </a:moveTo>
                  <a:cubicBezTo>
                    <a:pt x="1" y="9"/>
                    <a:pt x="2" y="4"/>
                    <a:pt x="3" y="0"/>
                  </a:cubicBezTo>
                  <a:cubicBezTo>
                    <a:pt x="2" y="4"/>
                    <a:pt x="1" y="9"/>
                    <a:pt x="0" y="13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0" name="Freeform 107">
              <a:extLst>
                <a:ext uri="{FF2B5EF4-FFF2-40B4-BE49-F238E27FC236}">
                  <a16:creationId xmlns:a16="http://schemas.microsoft.com/office/drawing/2014/main" id="{D991D986-52BB-4598-8C39-C5EC9EF3E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4475" y="3589338"/>
              <a:ext cx="0" cy="1588"/>
            </a:xfrm>
            <a:custGeom>
              <a:avLst/>
              <a:gdLst>
                <a:gd name="T0" fmla="*/ 0 w 1"/>
                <a:gd name="T1" fmla="*/ 1588 h 2"/>
                <a:gd name="T2" fmla="*/ 1 w 1"/>
                <a:gd name="T3" fmla="*/ 0 h 2"/>
                <a:gd name="T4" fmla="*/ 0 w 1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1" name="Freeform 108">
              <a:extLst>
                <a:ext uri="{FF2B5EF4-FFF2-40B4-BE49-F238E27FC236}">
                  <a16:creationId xmlns:a16="http://schemas.microsoft.com/office/drawing/2014/main" id="{AB24EE51-ED7F-45CE-BDDD-3F151D312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3517900"/>
              <a:ext cx="4762" cy="19050"/>
            </a:xfrm>
            <a:custGeom>
              <a:avLst/>
              <a:gdLst>
                <a:gd name="T0" fmla="*/ 0 w 5"/>
                <a:gd name="T1" fmla="*/ 19050 h 21"/>
                <a:gd name="T2" fmla="*/ 4762 w 5"/>
                <a:gd name="T3" fmla="*/ 0 h 21"/>
                <a:gd name="T4" fmla="*/ 0 w 5"/>
                <a:gd name="T5" fmla="*/ 1905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1">
                  <a:moveTo>
                    <a:pt x="0" y="21"/>
                  </a:moveTo>
                  <a:cubicBezTo>
                    <a:pt x="2" y="14"/>
                    <a:pt x="3" y="7"/>
                    <a:pt x="5" y="0"/>
                  </a:cubicBezTo>
                  <a:cubicBezTo>
                    <a:pt x="3" y="7"/>
                    <a:pt x="2" y="14"/>
                    <a:pt x="0" y="2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2" name="Freeform 109">
              <a:extLst>
                <a:ext uri="{FF2B5EF4-FFF2-40B4-BE49-F238E27FC236}">
                  <a16:creationId xmlns:a16="http://schemas.microsoft.com/office/drawing/2014/main" id="{C3D7FC27-9901-4996-8BCF-479CB12FF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8138" y="3471863"/>
              <a:ext cx="160337" cy="223838"/>
            </a:xfrm>
            <a:custGeom>
              <a:avLst/>
              <a:gdLst>
                <a:gd name="T0" fmla="*/ 158535 w 178"/>
                <a:gd name="T1" fmla="*/ 117809 h 247"/>
                <a:gd name="T2" fmla="*/ 137818 w 178"/>
                <a:gd name="T3" fmla="*/ 0 h 247"/>
                <a:gd name="T4" fmla="*/ 0 w 178"/>
                <a:gd name="T5" fmla="*/ 180339 h 247"/>
                <a:gd name="T6" fmla="*/ 146825 w 178"/>
                <a:gd name="T7" fmla="*/ 223838 h 247"/>
                <a:gd name="T8" fmla="*/ 142322 w 178"/>
                <a:gd name="T9" fmla="*/ 222932 h 247"/>
                <a:gd name="T10" fmla="*/ 158535 w 178"/>
                <a:gd name="T11" fmla="*/ 117809 h 2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8" h="247">
                  <a:moveTo>
                    <a:pt x="176" y="130"/>
                  </a:moveTo>
                  <a:cubicBezTo>
                    <a:pt x="174" y="86"/>
                    <a:pt x="167" y="42"/>
                    <a:pt x="153" y="0"/>
                  </a:cubicBezTo>
                  <a:cubicBezTo>
                    <a:pt x="94" y="68"/>
                    <a:pt x="53" y="136"/>
                    <a:pt x="0" y="199"/>
                  </a:cubicBezTo>
                  <a:cubicBezTo>
                    <a:pt x="55" y="227"/>
                    <a:pt x="110" y="232"/>
                    <a:pt x="163" y="247"/>
                  </a:cubicBezTo>
                  <a:cubicBezTo>
                    <a:pt x="161" y="247"/>
                    <a:pt x="160" y="246"/>
                    <a:pt x="158" y="246"/>
                  </a:cubicBezTo>
                  <a:cubicBezTo>
                    <a:pt x="172" y="209"/>
                    <a:pt x="178" y="170"/>
                    <a:pt x="176" y="130"/>
                  </a:cubicBezTo>
                  <a:close/>
                </a:path>
              </a:pathLst>
            </a:custGeom>
            <a:solidFill>
              <a:srgbClr val="BCB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3" name="Freeform 110">
              <a:extLst>
                <a:ext uri="{FF2B5EF4-FFF2-40B4-BE49-F238E27FC236}">
                  <a16:creationId xmlns:a16="http://schemas.microsoft.com/office/drawing/2014/main" id="{F542DCAD-68E5-4E2F-9D41-7A2B5AF08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0" y="3462338"/>
              <a:ext cx="11112" cy="9525"/>
            </a:xfrm>
            <a:custGeom>
              <a:avLst/>
              <a:gdLst>
                <a:gd name="T0" fmla="*/ 0 w 12"/>
                <a:gd name="T1" fmla="*/ 9525 h 12"/>
                <a:gd name="T2" fmla="*/ 11112 w 12"/>
                <a:gd name="T3" fmla="*/ 0 h 12"/>
                <a:gd name="T4" fmla="*/ 0 w 12"/>
                <a:gd name="T5" fmla="*/ 9525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cubicBezTo>
                    <a:pt x="4" y="8"/>
                    <a:pt x="8" y="4"/>
                    <a:pt x="12" y="0"/>
                  </a:cubicBezTo>
                  <a:cubicBezTo>
                    <a:pt x="8" y="4"/>
                    <a:pt x="4" y="8"/>
                    <a:pt x="0" y="12"/>
                  </a:cubicBezTo>
                  <a:close/>
                </a:path>
              </a:pathLst>
            </a:custGeom>
            <a:solidFill>
              <a:srgbClr val="BCB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4" name="Freeform 111">
              <a:extLst>
                <a:ext uri="{FF2B5EF4-FFF2-40B4-BE49-F238E27FC236}">
                  <a16:creationId xmlns:a16="http://schemas.microsoft.com/office/drawing/2014/main" id="{4F316657-9EE1-4BBE-BEE3-26EE970E1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2728913"/>
              <a:ext cx="176212" cy="601663"/>
            </a:xfrm>
            <a:custGeom>
              <a:avLst/>
              <a:gdLst>
                <a:gd name="T0" fmla="*/ 0 w 197"/>
                <a:gd name="T1" fmla="*/ 587209 h 666"/>
                <a:gd name="T2" fmla="*/ 25045 w 197"/>
                <a:gd name="T3" fmla="*/ 599856 h 666"/>
                <a:gd name="T4" fmla="*/ 67086 w 197"/>
                <a:gd name="T5" fmla="*/ 588112 h 666"/>
                <a:gd name="T6" fmla="*/ 106443 w 197"/>
                <a:gd name="T7" fmla="*/ 389364 h 666"/>
                <a:gd name="T8" fmla="*/ 176212 w 197"/>
                <a:gd name="T9" fmla="*/ 0 h 666"/>
                <a:gd name="T10" fmla="*/ 107337 w 197"/>
                <a:gd name="T11" fmla="*/ 46977 h 666"/>
                <a:gd name="T12" fmla="*/ 0 w 197"/>
                <a:gd name="T13" fmla="*/ 587209 h 6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7" h="666">
                  <a:moveTo>
                    <a:pt x="0" y="650"/>
                  </a:moveTo>
                  <a:cubicBezTo>
                    <a:pt x="7" y="657"/>
                    <a:pt x="17" y="662"/>
                    <a:pt x="28" y="664"/>
                  </a:cubicBezTo>
                  <a:cubicBezTo>
                    <a:pt x="42" y="666"/>
                    <a:pt x="68" y="663"/>
                    <a:pt x="75" y="651"/>
                  </a:cubicBezTo>
                  <a:cubicBezTo>
                    <a:pt x="84" y="638"/>
                    <a:pt x="109" y="490"/>
                    <a:pt x="119" y="431"/>
                  </a:cubicBezTo>
                  <a:cubicBezTo>
                    <a:pt x="144" y="290"/>
                    <a:pt x="170" y="150"/>
                    <a:pt x="197" y="0"/>
                  </a:cubicBezTo>
                  <a:cubicBezTo>
                    <a:pt x="159" y="23"/>
                    <a:pt x="135" y="40"/>
                    <a:pt x="120" y="52"/>
                  </a:cubicBezTo>
                  <a:cubicBezTo>
                    <a:pt x="82" y="251"/>
                    <a:pt x="46" y="452"/>
                    <a:pt x="0" y="65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5" name="Freeform 112">
              <a:extLst>
                <a:ext uri="{FF2B5EF4-FFF2-40B4-BE49-F238E27FC236}">
                  <a16:creationId xmlns:a16="http://schemas.microsoft.com/office/drawing/2014/main" id="{4B2747E6-7CD4-4986-A28F-63ED78627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8863" y="2794000"/>
              <a:ext cx="0" cy="3175"/>
            </a:xfrm>
            <a:custGeom>
              <a:avLst/>
              <a:gdLst>
                <a:gd name="T0" fmla="*/ 3175 h 2"/>
                <a:gd name="T1" fmla="*/ 0 h 2"/>
                <a:gd name="T2" fmla="*/ 3175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6" name="Freeform 113">
              <a:extLst>
                <a:ext uri="{FF2B5EF4-FFF2-40B4-BE49-F238E27FC236}">
                  <a16:creationId xmlns:a16="http://schemas.microsoft.com/office/drawing/2014/main" id="{8F7EC472-B8D3-452F-8E88-BE050FD61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8863" y="2792413"/>
              <a:ext cx="1587" cy="1588"/>
            </a:xfrm>
            <a:custGeom>
              <a:avLst/>
              <a:gdLst>
                <a:gd name="T0" fmla="*/ 0 w 1"/>
                <a:gd name="T1" fmla="*/ 1588 h 2"/>
                <a:gd name="T2" fmla="*/ 1587 w 1"/>
                <a:gd name="T3" fmla="*/ 0 h 2"/>
                <a:gd name="T4" fmla="*/ 0 w 1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7" name="Freeform 114">
              <a:extLst>
                <a:ext uri="{FF2B5EF4-FFF2-40B4-BE49-F238E27FC236}">
                  <a16:creationId xmlns:a16="http://schemas.microsoft.com/office/drawing/2014/main" id="{3D0E49AB-EF61-47E2-A88A-F4C8022EB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450" y="2776538"/>
              <a:ext cx="17462" cy="15875"/>
            </a:xfrm>
            <a:custGeom>
              <a:avLst/>
              <a:gdLst>
                <a:gd name="T0" fmla="*/ 17462 w 19"/>
                <a:gd name="T1" fmla="*/ 0 h 19"/>
                <a:gd name="T2" fmla="*/ 0 w 19"/>
                <a:gd name="T3" fmla="*/ 15875 h 19"/>
                <a:gd name="T4" fmla="*/ 17462 w 19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cubicBezTo>
                    <a:pt x="8" y="9"/>
                    <a:pt x="2" y="15"/>
                    <a:pt x="0" y="19"/>
                  </a:cubicBezTo>
                  <a:cubicBezTo>
                    <a:pt x="2" y="15"/>
                    <a:pt x="8" y="9"/>
                    <a:pt x="19" y="0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8" name="Freeform 115">
              <a:extLst>
                <a:ext uri="{FF2B5EF4-FFF2-40B4-BE49-F238E27FC236}">
                  <a16:creationId xmlns:a16="http://schemas.microsoft.com/office/drawing/2014/main" id="{3A9868B5-FE1A-4A64-BB98-860CD1B30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6788" y="3313113"/>
              <a:ext cx="3175" cy="1588"/>
            </a:xfrm>
            <a:custGeom>
              <a:avLst/>
              <a:gdLst>
                <a:gd name="T0" fmla="*/ 3175 w 3"/>
                <a:gd name="T1" fmla="*/ 1588 h 3"/>
                <a:gd name="T2" fmla="*/ 0 w 3"/>
                <a:gd name="T3" fmla="*/ 0 h 3"/>
                <a:gd name="T4" fmla="*/ 3175 w 3"/>
                <a:gd name="T5" fmla="*/ 1588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49" name="Freeform 116">
              <a:extLst>
                <a:ext uri="{FF2B5EF4-FFF2-40B4-BE49-F238E27FC236}">
                  <a16:creationId xmlns:a16="http://schemas.microsoft.com/office/drawing/2014/main" id="{D0DD1309-E728-4811-A0DC-168F94876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3302000"/>
              <a:ext cx="0" cy="3175"/>
            </a:xfrm>
            <a:custGeom>
              <a:avLst/>
              <a:gdLst>
                <a:gd name="T0" fmla="*/ 1 w 1"/>
                <a:gd name="T1" fmla="*/ 3175 h 3"/>
                <a:gd name="T2" fmla="*/ 0 w 1"/>
                <a:gd name="T3" fmla="*/ 0 h 3"/>
                <a:gd name="T4" fmla="*/ 1 w 1"/>
                <a:gd name="T5" fmla="*/ 3175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0" name="Freeform 117">
              <a:extLst>
                <a:ext uri="{FF2B5EF4-FFF2-40B4-BE49-F238E27FC236}">
                  <a16:creationId xmlns:a16="http://schemas.microsoft.com/office/drawing/2014/main" id="{5C04AD45-9F36-4FA6-9CE1-94166C7C0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3305175"/>
              <a:ext cx="3175" cy="6350"/>
            </a:xfrm>
            <a:custGeom>
              <a:avLst/>
              <a:gdLst>
                <a:gd name="T0" fmla="*/ 3175 w 3"/>
                <a:gd name="T1" fmla="*/ 6350 h 7"/>
                <a:gd name="T2" fmla="*/ 0 w 3"/>
                <a:gd name="T3" fmla="*/ 0 h 7"/>
                <a:gd name="T4" fmla="*/ 3175 w 3"/>
                <a:gd name="T5" fmla="*/ 635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7">
                  <a:moveTo>
                    <a:pt x="3" y="7"/>
                  </a:moveTo>
                  <a:cubicBezTo>
                    <a:pt x="1" y="5"/>
                    <a:pt x="0" y="2"/>
                    <a:pt x="0" y="0"/>
                  </a:cubicBezTo>
                  <a:cubicBezTo>
                    <a:pt x="0" y="2"/>
                    <a:pt x="1" y="5"/>
                    <a:pt x="3" y="7"/>
                  </a:cubicBezTo>
                  <a:close/>
                </a:path>
              </a:pathLst>
            </a:custGeom>
            <a:solidFill>
              <a:srgbClr val="F2C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1" name="Freeform 118">
              <a:extLst>
                <a:ext uri="{FF2B5EF4-FFF2-40B4-BE49-F238E27FC236}">
                  <a16:creationId xmlns:a16="http://schemas.microsoft.com/office/drawing/2014/main" id="{16F1B316-C7BB-43AB-9A7E-421326A6E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8863" y="4287838"/>
              <a:ext cx="57150" cy="7938"/>
            </a:xfrm>
            <a:custGeom>
              <a:avLst/>
              <a:gdLst>
                <a:gd name="T0" fmla="*/ 0 w 64"/>
                <a:gd name="T1" fmla="*/ 7938 h 8"/>
                <a:gd name="T2" fmla="*/ 57150 w 64"/>
                <a:gd name="T3" fmla="*/ 0 h 8"/>
                <a:gd name="T4" fmla="*/ 0 w 64"/>
                <a:gd name="T5" fmla="*/ 7938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4" h="8">
                  <a:moveTo>
                    <a:pt x="0" y="8"/>
                  </a:moveTo>
                  <a:cubicBezTo>
                    <a:pt x="21" y="5"/>
                    <a:pt x="43" y="2"/>
                    <a:pt x="64" y="0"/>
                  </a:cubicBezTo>
                  <a:cubicBezTo>
                    <a:pt x="43" y="2"/>
                    <a:pt x="21" y="5"/>
                    <a:pt x="0" y="8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2" name="Freeform 119">
              <a:extLst>
                <a:ext uri="{FF2B5EF4-FFF2-40B4-BE49-F238E27FC236}">
                  <a16:creationId xmlns:a16="http://schemas.microsoft.com/office/drawing/2014/main" id="{D998CD59-E18F-4936-8ADB-05083385D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2163" y="4738688"/>
              <a:ext cx="1587" cy="1588"/>
            </a:xfrm>
            <a:custGeom>
              <a:avLst/>
              <a:gdLst>
                <a:gd name="T0" fmla="*/ 1587 w 1"/>
                <a:gd name="T1" fmla="*/ 1588 h 1"/>
                <a:gd name="T2" fmla="*/ 0 w 1"/>
                <a:gd name="T3" fmla="*/ 0 h 1"/>
                <a:gd name="T4" fmla="*/ 1587 w 1"/>
                <a:gd name="T5" fmla="*/ 1588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3" name="Freeform 120">
              <a:extLst>
                <a:ext uri="{FF2B5EF4-FFF2-40B4-BE49-F238E27FC236}">
                  <a16:creationId xmlns:a16="http://schemas.microsoft.com/office/drawing/2014/main" id="{A5083955-2D08-48F9-8B6C-23F628DA7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0288" y="4295775"/>
              <a:ext cx="23812" cy="4763"/>
            </a:xfrm>
            <a:custGeom>
              <a:avLst/>
              <a:gdLst>
                <a:gd name="T0" fmla="*/ 0 w 26"/>
                <a:gd name="T1" fmla="*/ 4763 h 4"/>
                <a:gd name="T2" fmla="*/ 23812 w 26"/>
                <a:gd name="T3" fmla="*/ 0 h 4"/>
                <a:gd name="T4" fmla="*/ 0 w 26"/>
                <a:gd name="T5" fmla="*/ 4763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4">
                  <a:moveTo>
                    <a:pt x="0" y="4"/>
                  </a:moveTo>
                  <a:cubicBezTo>
                    <a:pt x="8" y="3"/>
                    <a:pt x="17" y="1"/>
                    <a:pt x="26" y="0"/>
                  </a:cubicBezTo>
                  <a:cubicBezTo>
                    <a:pt x="17" y="1"/>
                    <a:pt x="8" y="3"/>
                    <a:pt x="0" y="4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4" name="Freeform 121">
              <a:extLst>
                <a:ext uri="{FF2B5EF4-FFF2-40B4-BE49-F238E27FC236}">
                  <a16:creationId xmlns:a16="http://schemas.microsoft.com/office/drawing/2014/main" id="{A911FF8E-982A-4272-B2D4-AA0C61811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7400" y="4722813"/>
              <a:ext cx="0" cy="1588"/>
            </a:xfrm>
            <a:custGeom>
              <a:avLst/>
              <a:gdLst>
                <a:gd name="T0" fmla="*/ 1 w 1"/>
                <a:gd name="T1" fmla="*/ 1588 h 2"/>
                <a:gd name="T2" fmla="*/ 0 w 1"/>
                <a:gd name="T3" fmla="*/ 0 h 2"/>
                <a:gd name="T4" fmla="*/ 1 w 1"/>
                <a:gd name="T5" fmla="*/ 1588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5" name="Freeform 122">
              <a:extLst>
                <a:ext uri="{FF2B5EF4-FFF2-40B4-BE49-F238E27FC236}">
                  <a16:creationId xmlns:a16="http://schemas.microsoft.com/office/drawing/2014/main" id="{9FEA702F-01F7-4D96-9244-893F021EB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4714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6" name="Freeform 123">
              <a:extLst>
                <a:ext uri="{FF2B5EF4-FFF2-40B4-BE49-F238E27FC236}">
                  <a16:creationId xmlns:a16="http://schemas.microsoft.com/office/drawing/2014/main" id="{C5C7C81D-AD5F-4D20-9A76-2EDC3B295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8063" y="4300538"/>
              <a:ext cx="22225" cy="4763"/>
            </a:xfrm>
            <a:custGeom>
              <a:avLst/>
              <a:gdLst>
                <a:gd name="T0" fmla="*/ 0 w 24"/>
                <a:gd name="T1" fmla="*/ 4763 h 5"/>
                <a:gd name="T2" fmla="*/ 22225 w 24"/>
                <a:gd name="T3" fmla="*/ 0 h 5"/>
                <a:gd name="T4" fmla="*/ 0 w 24"/>
                <a:gd name="T5" fmla="*/ 4763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5">
                  <a:moveTo>
                    <a:pt x="0" y="5"/>
                  </a:moveTo>
                  <a:cubicBezTo>
                    <a:pt x="8" y="3"/>
                    <a:pt x="16" y="2"/>
                    <a:pt x="24" y="0"/>
                  </a:cubicBezTo>
                  <a:cubicBezTo>
                    <a:pt x="16" y="2"/>
                    <a:pt x="8" y="3"/>
                    <a:pt x="0" y="5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7" name="Freeform 124">
              <a:extLst>
                <a:ext uri="{FF2B5EF4-FFF2-40B4-BE49-F238E27FC236}">
                  <a16:creationId xmlns:a16="http://schemas.microsoft.com/office/drawing/2014/main" id="{ADAA8B7F-7F7E-4C4C-ADE0-2F0E75D465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8100" y="3582988"/>
              <a:ext cx="2759075" cy="1911350"/>
            </a:xfrm>
            <a:custGeom>
              <a:avLst/>
              <a:gdLst>
                <a:gd name="T0" fmla="*/ 2706813 w 3062"/>
                <a:gd name="T1" fmla="*/ 201147 h 2119"/>
                <a:gd name="T2" fmla="*/ 2673473 w 3062"/>
                <a:gd name="T3" fmla="*/ 0 h 2119"/>
                <a:gd name="T4" fmla="*/ 2605893 w 3062"/>
                <a:gd name="T5" fmla="*/ 71258 h 2119"/>
                <a:gd name="T6" fmla="*/ 2331968 w 3062"/>
                <a:gd name="T7" fmla="*/ 312094 h 2119"/>
                <a:gd name="T8" fmla="*/ 2331968 w 3062"/>
                <a:gd name="T9" fmla="*/ 312094 h 2119"/>
                <a:gd name="T10" fmla="*/ 2352693 w 3062"/>
                <a:gd name="T11" fmla="*/ 421237 h 2119"/>
                <a:gd name="T12" fmla="*/ 2353594 w 3062"/>
                <a:gd name="T13" fmla="*/ 669288 h 2119"/>
                <a:gd name="T14" fmla="*/ 2347286 w 3062"/>
                <a:gd name="T15" fmla="*/ 704466 h 2119"/>
                <a:gd name="T16" fmla="*/ 2413965 w 3062"/>
                <a:gd name="T17" fmla="*/ 695446 h 2119"/>
                <a:gd name="T18" fmla="*/ 2469832 w 3062"/>
                <a:gd name="T19" fmla="*/ 693642 h 2119"/>
                <a:gd name="T20" fmla="*/ 2544620 w 3062"/>
                <a:gd name="T21" fmla="*/ 762195 h 2119"/>
                <a:gd name="T22" fmla="*/ 2540115 w 3062"/>
                <a:gd name="T23" fmla="*/ 997618 h 2119"/>
                <a:gd name="T24" fmla="*/ 2490556 w 3062"/>
                <a:gd name="T25" fmla="*/ 1071583 h 2119"/>
                <a:gd name="T26" fmla="*/ 2127425 w 3062"/>
                <a:gd name="T27" fmla="*/ 1196060 h 2119"/>
                <a:gd name="T28" fmla="*/ 2033714 w 3062"/>
                <a:gd name="T29" fmla="*/ 1174411 h 2119"/>
                <a:gd name="T30" fmla="*/ 2033714 w 3062"/>
                <a:gd name="T31" fmla="*/ 1174411 h 2119"/>
                <a:gd name="T32" fmla="*/ 1802139 w 3062"/>
                <a:gd name="T33" fmla="*/ 1302496 h 2119"/>
                <a:gd name="T34" fmla="*/ 1483160 w 3062"/>
                <a:gd name="T35" fmla="*/ 1399011 h 2119"/>
                <a:gd name="T36" fmla="*/ 1072273 w 3062"/>
                <a:gd name="T37" fmla="*/ 1476583 h 2119"/>
                <a:gd name="T38" fmla="*/ 581190 w 3062"/>
                <a:gd name="T39" fmla="*/ 1509957 h 2119"/>
                <a:gd name="T40" fmla="*/ 221663 w 3062"/>
                <a:gd name="T41" fmla="*/ 1503643 h 2119"/>
                <a:gd name="T42" fmla="*/ 114436 w 3062"/>
                <a:gd name="T43" fmla="*/ 1476583 h 2119"/>
                <a:gd name="T44" fmla="*/ 80195 w 3062"/>
                <a:gd name="T45" fmla="*/ 1457641 h 2119"/>
                <a:gd name="T46" fmla="*/ 49559 w 3062"/>
                <a:gd name="T47" fmla="*/ 1424267 h 2119"/>
                <a:gd name="T48" fmla="*/ 0 w 3062"/>
                <a:gd name="T49" fmla="*/ 1382775 h 2119"/>
                <a:gd name="T50" fmla="*/ 19824 w 3062"/>
                <a:gd name="T51" fmla="*/ 1453131 h 2119"/>
                <a:gd name="T52" fmla="*/ 175709 w 3062"/>
                <a:gd name="T53" fmla="*/ 1838288 h 2119"/>
                <a:gd name="T54" fmla="*/ 363131 w 3062"/>
                <a:gd name="T55" fmla="*/ 1908644 h 2119"/>
                <a:gd name="T56" fmla="*/ 1486765 w 3062"/>
                <a:gd name="T57" fmla="*/ 1659690 h 2119"/>
                <a:gd name="T58" fmla="*/ 2636530 w 3062"/>
                <a:gd name="T59" fmla="*/ 1299790 h 2119"/>
                <a:gd name="T60" fmla="*/ 2719428 w 3062"/>
                <a:gd name="T61" fmla="*/ 1202374 h 2119"/>
                <a:gd name="T62" fmla="*/ 2745559 w 3062"/>
                <a:gd name="T63" fmla="*/ 699054 h 2119"/>
                <a:gd name="T64" fmla="*/ 2706813 w 3062"/>
                <a:gd name="T65" fmla="*/ 201147 h 2119"/>
                <a:gd name="T66" fmla="*/ 961441 w 3062"/>
                <a:gd name="T67" fmla="*/ 1588432 h 2119"/>
                <a:gd name="T68" fmla="*/ 653275 w 3062"/>
                <a:gd name="T69" fmla="*/ 1655180 h 2119"/>
                <a:gd name="T70" fmla="*/ 634353 w 3062"/>
                <a:gd name="T71" fmla="*/ 1653376 h 2119"/>
                <a:gd name="T72" fmla="*/ 619035 w 3062"/>
                <a:gd name="T73" fmla="*/ 1637140 h 2119"/>
                <a:gd name="T74" fmla="*/ 635254 w 3062"/>
                <a:gd name="T75" fmla="*/ 1621806 h 2119"/>
                <a:gd name="T76" fmla="*/ 678505 w 3062"/>
                <a:gd name="T77" fmla="*/ 1619100 h 2119"/>
                <a:gd name="T78" fmla="*/ 949727 w 3062"/>
                <a:gd name="T79" fmla="*/ 1557764 h 2119"/>
                <a:gd name="T80" fmla="*/ 981265 w 3062"/>
                <a:gd name="T81" fmla="*/ 1562274 h 2119"/>
                <a:gd name="T82" fmla="*/ 961441 w 3062"/>
                <a:gd name="T83" fmla="*/ 1588432 h 21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062" h="2119">
                  <a:moveTo>
                    <a:pt x="3004" y="223"/>
                  </a:moveTo>
                  <a:cubicBezTo>
                    <a:pt x="2998" y="149"/>
                    <a:pt x="2989" y="75"/>
                    <a:pt x="2967" y="0"/>
                  </a:cubicBezTo>
                  <a:cubicBezTo>
                    <a:pt x="2932" y="23"/>
                    <a:pt x="2917" y="56"/>
                    <a:pt x="2892" y="79"/>
                  </a:cubicBezTo>
                  <a:cubicBezTo>
                    <a:pt x="2791" y="169"/>
                    <a:pt x="2691" y="260"/>
                    <a:pt x="2588" y="346"/>
                  </a:cubicBezTo>
                  <a:cubicBezTo>
                    <a:pt x="2588" y="346"/>
                    <a:pt x="2588" y="346"/>
                    <a:pt x="2588" y="346"/>
                  </a:cubicBezTo>
                  <a:cubicBezTo>
                    <a:pt x="2596" y="386"/>
                    <a:pt x="2604" y="427"/>
                    <a:pt x="2611" y="467"/>
                  </a:cubicBezTo>
                  <a:cubicBezTo>
                    <a:pt x="2620" y="559"/>
                    <a:pt x="2621" y="650"/>
                    <a:pt x="2612" y="742"/>
                  </a:cubicBezTo>
                  <a:cubicBezTo>
                    <a:pt x="2610" y="755"/>
                    <a:pt x="2607" y="768"/>
                    <a:pt x="2605" y="781"/>
                  </a:cubicBezTo>
                  <a:cubicBezTo>
                    <a:pt x="2629" y="778"/>
                    <a:pt x="2654" y="775"/>
                    <a:pt x="2679" y="771"/>
                  </a:cubicBezTo>
                  <a:cubicBezTo>
                    <a:pt x="2699" y="768"/>
                    <a:pt x="2720" y="767"/>
                    <a:pt x="2741" y="769"/>
                  </a:cubicBezTo>
                  <a:cubicBezTo>
                    <a:pt x="2791" y="773"/>
                    <a:pt x="2814" y="795"/>
                    <a:pt x="2824" y="845"/>
                  </a:cubicBezTo>
                  <a:cubicBezTo>
                    <a:pt x="2832" y="879"/>
                    <a:pt x="2826" y="1054"/>
                    <a:pt x="2819" y="1106"/>
                  </a:cubicBezTo>
                  <a:cubicBezTo>
                    <a:pt x="2814" y="1141"/>
                    <a:pt x="2799" y="1171"/>
                    <a:pt x="2764" y="1188"/>
                  </a:cubicBezTo>
                  <a:cubicBezTo>
                    <a:pt x="2635" y="1250"/>
                    <a:pt x="2504" y="1307"/>
                    <a:pt x="2361" y="1326"/>
                  </a:cubicBezTo>
                  <a:cubicBezTo>
                    <a:pt x="2306" y="1333"/>
                    <a:pt x="2276" y="1328"/>
                    <a:pt x="2257" y="1302"/>
                  </a:cubicBezTo>
                  <a:cubicBezTo>
                    <a:pt x="2257" y="1302"/>
                    <a:pt x="2257" y="1302"/>
                    <a:pt x="2257" y="1302"/>
                  </a:cubicBezTo>
                  <a:cubicBezTo>
                    <a:pt x="2176" y="1357"/>
                    <a:pt x="2089" y="1404"/>
                    <a:pt x="2000" y="1444"/>
                  </a:cubicBezTo>
                  <a:cubicBezTo>
                    <a:pt x="1885" y="1489"/>
                    <a:pt x="1767" y="1523"/>
                    <a:pt x="1646" y="1551"/>
                  </a:cubicBezTo>
                  <a:cubicBezTo>
                    <a:pt x="1496" y="1586"/>
                    <a:pt x="1344" y="1615"/>
                    <a:pt x="1190" y="1637"/>
                  </a:cubicBezTo>
                  <a:cubicBezTo>
                    <a:pt x="1010" y="1659"/>
                    <a:pt x="828" y="1672"/>
                    <a:pt x="645" y="1674"/>
                  </a:cubicBezTo>
                  <a:cubicBezTo>
                    <a:pt x="512" y="1676"/>
                    <a:pt x="378" y="1679"/>
                    <a:pt x="246" y="1667"/>
                  </a:cubicBezTo>
                  <a:cubicBezTo>
                    <a:pt x="205" y="1660"/>
                    <a:pt x="166" y="1650"/>
                    <a:pt x="127" y="1637"/>
                  </a:cubicBezTo>
                  <a:cubicBezTo>
                    <a:pt x="114" y="1631"/>
                    <a:pt x="102" y="1623"/>
                    <a:pt x="89" y="1616"/>
                  </a:cubicBezTo>
                  <a:cubicBezTo>
                    <a:pt x="77" y="1604"/>
                    <a:pt x="66" y="1592"/>
                    <a:pt x="55" y="1579"/>
                  </a:cubicBezTo>
                  <a:cubicBezTo>
                    <a:pt x="38" y="1561"/>
                    <a:pt x="20" y="1546"/>
                    <a:pt x="0" y="1533"/>
                  </a:cubicBezTo>
                  <a:cubicBezTo>
                    <a:pt x="8" y="1559"/>
                    <a:pt x="15" y="1585"/>
                    <a:pt x="22" y="1611"/>
                  </a:cubicBezTo>
                  <a:cubicBezTo>
                    <a:pt x="61" y="1760"/>
                    <a:pt x="116" y="1904"/>
                    <a:pt x="195" y="2038"/>
                  </a:cubicBezTo>
                  <a:cubicBezTo>
                    <a:pt x="236" y="2109"/>
                    <a:pt x="301" y="2119"/>
                    <a:pt x="403" y="2116"/>
                  </a:cubicBezTo>
                  <a:cubicBezTo>
                    <a:pt x="573" y="2113"/>
                    <a:pt x="1328" y="1914"/>
                    <a:pt x="1650" y="1840"/>
                  </a:cubicBezTo>
                  <a:cubicBezTo>
                    <a:pt x="1904" y="1781"/>
                    <a:pt x="2675" y="1541"/>
                    <a:pt x="2926" y="1441"/>
                  </a:cubicBezTo>
                  <a:cubicBezTo>
                    <a:pt x="2978" y="1424"/>
                    <a:pt x="3005" y="1382"/>
                    <a:pt x="3018" y="1333"/>
                  </a:cubicBezTo>
                  <a:cubicBezTo>
                    <a:pt x="3062" y="1148"/>
                    <a:pt x="3055" y="961"/>
                    <a:pt x="3047" y="775"/>
                  </a:cubicBezTo>
                  <a:cubicBezTo>
                    <a:pt x="3040" y="591"/>
                    <a:pt x="3019" y="407"/>
                    <a:pt x="3004" y="223"/>
                  </a:cubicBezTo>
                  <a:close/>
                  <a:moveTo>
                    <a:pt x="1067" y="1761"/>
                  </a:moveTo>
                  <a:cubicBezTo>
                    <a:pt x="957" y="1806"/>
                    <a:pt x="844" y="1835"/>
                    <a:pt x="725" y="1835"/>
                  </a:cubicBezTo>
                  <a:cubicBezTo>
                    <a:pt x="718" y="1835"/>
                    <a:pt x="711" y="1834"/>
                    <a:pt x="704" y="1833"/>
                  </a:cubicBezTo>
                  <a:cubicBezTo>
                    <a:pt x="694" y="1831"/>
                    <a:pt x="687" y="1825"/>
                    <a:pt x="687" y="1815"/>
                  </a:cubicBezTo>
                  <a:cubicBezTo>
                    <a:pt x="687" y="1805"/>
                    <a:pt x="695" y="1799"/>
                    <a:pt x="705" y="1798"/>
                  </a:cubicBezTo>
                  <a:cubicBezTo>
                    <a:pt x="721" y="1797"/>
                    <a:pt x="737" y="1795"/>
                    <a:pt x="753" y="1795"/>
                  </a:cubicBezTo>
                  <a:cubicBezTo>
                    <a:pt x="859" y="1795"/>
                    <a:pt x="959" y="1771"/>
                    <a:pt x="1054" y="1727"/>
                  </a:cubicBezTo>
                  <a:cubicBezTo>
                    <a:pt x="1066" y="1721"/>
                    <a:pt x="1082" y="1713"/>
                    <a:pt x="1089" y="1732"/>
                  </a:cubicBezTo>
                  <a:cubicBezTo>
                    <a:pt x="1095" y="1749"/>
                    <a:pt x="1081" y="1755"/>
                    <a:pt x="1067" y="176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8" name="Freeform 125">
              <a:extLst>
                <a:ext uri="{FF2B5EF4-FFF2-40B4-BE49-F238E27FC236}">
                  <a16:creationId xmlns:a16="http://schemas.microsoft.com/office/drawing/2014/main" id="{27ACC2D5-EEA1-40AD-A416-4636BDDEA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2638" y="4703763"/>
              <a:ext cx="0" cy="3175"/>
            </a:xfrm>
            <a:custGeom>
              <a:avLst/>
              <a:gdLst>
                <a:gd name="T0" fmla="*/ 3175 h 3"/>
                <a:gd name="T1" fmla="*/ 0 h 3"/>
                <a:gd name="T2" fmla="*/ 3175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59" name="Freeform 126">
              <a:extLst>
                <a:ext uri="{FF2B5EF4-FFF2-40B4-BE49-F238E27FC236}">
                  <a16:creationId xmlns:a16="http://schemas.microsoft.com/office/drawing/2014/main" id="{941F7DB0-302F-4D35-B1E8-4211383E9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4902200"/>
              <a:ext cx="3175" cy="11113"/>
            </a:xfrm>
            <a:custGeom>
              <a:avLst/>
              <a:gdLst>
                <a:gd name="T0" fmla="*/ 3175 w 4"/>
                <a:gd name="T1" fmla="*/ 11113 h 11"/>
                <a:gd name="T2" fmla="*/ 0 w 4"/>
                <a:gd name="T3" fmla="*/ 0 h 11"/>
                <a:gd name="T4" fmla="*/ 3175 w 4"/>
                <a:gd name="T5" fmla="*/ 1111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cubicBezTo>
                    <a:pt x="2" y="7"/>
                    <a:pt x="1" y="4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0" name="Freeform 127">
              <a:extLst>
                <a:ext uri="{FF2B5EF4-FFF2-40B4-BE49-F238E27FC236}">
                  <a16:creationId xmlns:a16="http://schemas.microsoft.com/office/drawing/2014/main" id="{3D69DB94-1294-4E52-8F9B-92978A7CD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4752975"/>
              <a:ext cx="1587" cy="0"/>
            </a:xfrm>
            <a:custGeom>
              <a:avLst/>
              <a:gdLst>
                <a:gd name="T0" fmla="*/ 1587 w 1"/>
                <a:gd name="T1" fmla="*/ 0 w 1"/>
                <a:gd name="T2" fmla="*/ 1587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1" name="Freeform 128">
              <a:extLst>
                <a:ext uri="{FF2B5EF4-FFF2-40B4-BE49-F238E27FC236}">
                  <a16:creationId xmlns:a16="http://schemas.microsoft.com/office/drawing/2014/main" id="{1538B6A7-C1B4-4E41-9942-611D0BEBA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1113" y="4876800"/>
              <a:ext cx="3175" cy="7938"/>
            </a:xfrm>
            <a:custGeom>
              <a:avLst/>
              <a:gdLst>
                <a:gd name="T0" fmla="*/ 3175 w 3"/>
                <a:gd name="T1" fmla="*/ 7938 h 9"/>
                <a:gd name="T2" fmla="*/ 0 w 3"/>
                <a:gd name="T3" fmla="*/ 0 h 9"/>
                <a:gd name="T4" fmla="*/ 3175 w 3"/>
                <a:gd name="T5" fmla="*/ 7938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cubicBezTo>
                    <a:pt x="2" y="6"/>
                    <a:pt x="1" y="3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2" name="Freeform 129">
              <a:extLst>
                <a:ext uri="{FF2B5EF4-FFF2-40B4-BE49-F238E27FC236}">
                  <a16:creationId xmlns:a16="http://schemas.microsoft.com/office/drawing/2014/main" id="{4C9B7998-A9E2-4610-A9CF-850C40AA9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4930775"/>
              <a:ext cx="1587" cy="7938"/>
            </a:xfrm>
            <a:custGeom>
              <a:avLst/>
              <a:gdLst>
                <a:gd name="T0" fmla="*/ 1587 w 3"/>
                <a:gd name="T1" fmla="*/ 7938 h 9"/>
                <a:gd name="T2" fmla="*/ 0 w 3"/>
                <a:gd name="T3" fmla="*/ 0 h 9"/>
                <a:gd name="T4" fmla="*/ 1587 w 3"/>
                <a:gd name="T5" fmla="*/ 7938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cubicBezTo>
                    <a:pt x="2" y="6"/>
                    <a:pt x="1" y="3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3" name="Freeform 130">
              <a:extLst>
                <a:ext uri="{FF2B5EF4-FFF2-40B4-BE49-F238E27FC236}">
                  <a16:creationId xmlns:a16="http://schemas.microsoft.com/office/drawing/2014/main" id="{8A05440E-DA12-4374-A9C2-4FB4DB026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5838" y="3954463"/>
              <a:ext cx="42862" cy="33338"/>
            </a:xfrm>
            <a:custGeom>
              <a:avLst/>
              <a:gdLst>
                <a:gd name="T0" fmla="*/ 0 w 47"/>
                <a:gd name="T1" fmla="*/ 33338 h 37"/>
                <a:gd name="T2" fmla="*/ 42862 w 47"/>
                <a:gd name="T3" fmla="*/ 0 h 37"/>
                <a:gd name="T4" fmla="*/ 0 w 47"/>
                <a:gd name="T5" fmla="*/ 33338 h 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7" h="37">
                  <a:moveTo>
                    <a:pt x="0" y="37"/>
                  </a:moveTo>
                  <a:cubicBezTo>
                    <a:pt x="16" y="25"/>
                    <a:pt x="32" y="12"/>
                    <a:pt x="47" y="0"/>
                  </a:cubicBezTo>
                  <a:cubicBezTo>
                    <a:pt x="32" y="12"/>
                    <a:pt x="16" y="25"/>
                    <a:pt x="0" y="37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4" name="Freeform 131">
              <a:extLst>
                <a:ext uri="{FF2B5EF4-FFF2-40B4-BE49-F238E27FC236}">
                  <a16:creationId xmlns:a16="http://schemas.microsoft.com/office/drawing/2014/main" id="{23A77A58-9A8E-4AB4-86C5-7A2059584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2988" y="3916363"/>
              <a:ext cx="31750" cy="26988"/>
            </a:xfrm>
            <a:custGeom>
              <a:avLst/>
              <a:gdLst>
                <a:gd name="T0" fmla="*/ 0 w 36"/>
                <a:gd name="T1" fmla="*/ 26988 h 30"/>
                <a:gd name="T2" fmla="*/ 31750 w 36"/>
                <a:gd name="T3" fmla="*/ 0 h 30"/>
                <a:gd name="T4" fmla="*/ 0 w 36"/>
                <a:gd name="T5" fmla="*/ 26988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" h="30">
                  <a:moveTo>
                    <a:pt x="0" y="30"/>
                  </a:moveTo>
                  <a:cubicBezTo>
                    <a:pt x="12" y="20"/>
                    <a:pt x="24" y="10"/>
                    <a:pt x="36" y="0"/>
                  </a:cubicBezTo>
                  <a:cubicBezTo>
                    <a:pt x="24" y="10"/>
                    <a:pt x="12" y="20"/>
                    <a:pt x="0" y="30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5" name="Freeform 132">
              <a:extLst>
                <a:ext uri="{FF2B5EF4-FFF2-40B4-BE49-F238E27FC236}">
                  <a16:creationId xmlns:a16="http://schemas.microsoft.com/office/drawing/2014/main" id="{92336A3F-E293-4831-986A-F2E9AB78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9488" y="4305300"/>
              <a:ext cx="23812" cy="4763"/>
            </a:xfrm>
            <a:custGeom>
              <a:avLst/>
              <a:gdLst>
                <a:gd name="T0" fmla="*/ 0 w 25"/>
                <a:gd name="T1" fmla="*/ 4763 h 5"/>
                <a:gd name="T2" fmla="*/ 23812 w 25"/>
                <a:gd name="T3" fmla="*/ 0 h 5"/>
                <a:gd name="T4" fmla="*/ 0 w 25"/>
                <a:gd name="T5" fmla="*/ 4763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5">
                  <a:moveTo>
                    <a:pt x="0" y="5"/>
                  </a:moveTo>
                  <a:cubicBezTo>
                    <a:pt x="8" y="3"/>
                    <a:pt x="16" y="1"/>
                    <a:pt x="25" y="0"/>
                  </a:cubicBezTo>
                  <a:cubicBezTo>
                    <a:pt x="16" y="1"/>
                    <a:pt x="8" y="3"/>
                    <a:pt x="0" y="5"/>
                  </a:cubicBezTo>
                  <a:close/>
                </a:path>
              </a:pathLst>
            </a:custGeom>
            <a:solidFill>
              <a:srgbClr val="FFF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6" name="Freeform 133">
              <a:extLst>
                <a:ext uri="{FF2B5EF4-FFF2-40B4-BE49-F238E27FC236}">
                  <a16:creationId xmlns:a16="http://schemas.microsoft.com/office/drawing/2014/main" id="{19B3875F-F5E5-46BD-BBE7-F80DFE12F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5663" y="4135438"/>
              <a:ext cx="3175" cy="1588"/>
            </a:xfrm>
            <a:custGeom>
              <a:avLst/>
              <a:gdLst>
                <a:gd name="T0" fmla="*/ 0 w 4"/>
                <a:gd name="T1" fmla="*/ 0 h 1"/>
                <a:gd name="T2" fmla="*/ 3175 w 4"/>
                <a:gd name="T3" fmla="*/ 1588 h 1"/>
                <a:gd name="T4" fmla="*/ 0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0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7" name="Freeform 134">
              <a:extLst>
                <a:ext uri="{FF2B5EF4-FFF2-40B4-BE49-F238E27FC236}">
                  <a16:creationId xmlns:a16="http://schemas.microsoft.com/office/drawing/2014/main" id="{60CF3BD3-59B3-44E6-A62D-44639C081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2013" y="4137025"/>
              <a:ext cx="3175" cy="1588"/>
            </a:xfrm>
            <a:custGeom>
              <a:avLst/>
              <a:gdLst>
                <a:gd name="T0" fmla="*/ 0 w 4"/>
                <a:gd name="T1" fmla="*/ 0 h 2"/>
                <a:gd name="T2" fmla="*/ 3175 w 4"/>
                <a:gd name="T3" fmla="*/ 1588 h 2"/>
                <a:gd name="T4" fmla="*/ 0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1" y="1"/>
                    <a:pt x="3" y="1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8" name="Freeform 135">
              <a:extLst>
                <a:ext uri="{FF2B5EF4-FFF2-40B4-BE49-F238E27FC236}">
                  <a16:creationId xmlns:a16="http://schemas.microsoft.com/office/drawing/2014/main" id="{B0D0C089-3327-4427-861B-4B087D89F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7725" y="4133850"/>
              <a:ext cx="4762" cy="1588"/>
            </a:xfrm>
            <a:custGeom>
              <a:avLst/>
              <a:gdLst>
                <a:gd name="T0" fmla="*/ 0 w 5"/>
                <a:gd name="T1" fmla="*/ 0 h 1"/>
                <a:gd name="T2" fmla="*/ 4762 w 5"/>
                <a:gd name="T3" fmla="*/ 1588 h 1"/>
                <a:gd name="T4" fmla="*/ 0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2" y="0"/>
                    <a:pt x="4" y="1"/>
                    <a:pt x="5" y="1"/>
                  </a:cubicBezTo>
                  <a:cubicBezTo>
                    <a:pt x="4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69" name="Freeform 136">
              <a:extLst>
                <a:ext uri="{FF2B5EF4-FFF2-40B4-BE49-F238E27FC236}">
                  <a16:creationId xmlns:a16="http://schemas.microsoft.com/office/drawing/2014/main" id="{BA620068-1980-4C27-ADC7-04BBE3B7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913" y="4130675"/>
              <a:ext cx="3175" cy="0"/>
            </a:xfrm>
            <a:custGeom>
              <a:avLst/>
              <a:gdLst>
                <a:gd name="T0" fmla="*/ 0 w 4"/>
                <a:gd name="T1" fmla="*/ 3175 w 4"/>
                <a:gd name="T2" fmla="*/ 0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3" y="0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0" name="Freeform 137">
              <a:extLst>
                <a:ext uri="{FF2B5EF4-FFF2-40B4-BE49-F238E27FC236}">
                  <a16:creationId xmlns:a16="http://schemas.microsoft.com/office/drawing/2014/main" id="{E9065195-2747-4DE3-B48A-094359C8B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00750" y="4124325"/>
              <a:ext cx="1363662" cy="1006475"/>
            </a:xfrm>
            <a:custGeom>
              <a:avLst/>
              <a:gdLst>
                <a:gd name="T0" fmla="*/ 16213 w 1514"/>
                <a:gd name="T1" fmla="*/ 991116 h 1114"/>
                <a:gd name="T2" fmla="*/ 160325 w 1514"/>
                <a:gd name="T3" fmla="*/ 982985 h 1114"/>
                <a:gd name="T4" fmla="*/ 359380 w 1514"/>
                <a:gd name="T5" fmla="*/ 946845 h 1114"/>
                <a:gd name="T6" fmla="*/ 399911 w 1514"/>
                <a:gd name="T7" fmla="*/ 945942 h 1114"/>
                <a:gd name="T8" fmla="*/ 573747 w 1514"/>
                <a:gd name="T9" fmla="*/ 984792 h 1114"/>
                <a:gd name="T10" fmla="*/ 775504 w 1514"/>
                <a:gd name="T11" fmla="*/ 1005572 h 1114"/>
                <a:gd name="T12" fmla="*/ 917815 w 1514"/>
                <a:gd name="T13" fmla="*/ 990212 h 1114"/>
                <a:gd name="T14" fmla="*/ 971857 w 1514"/>
                <a:gd name="T15" fmla="*/ 976660 h 1114"/>
                <a:gd name="T16" fmla="*/ 1204238 w 1514"/>
                <a:gd name="T17" fmla="*/ 834814 h 1114"/>
                <a:gd name="T18" fmla="*/ 1336641 w 1514"/>
                <a:gd name="T19" fmla="*/ 585454 h 1114"/>
                <a:gd name="T20" fmla="*/ 1327634 w 1514"/>
                <a:gd name="T21" fmla="*/ 271044 h 1114"/>
                <a:gd name="T22" fmla="*/ 1267287 w 1514"/>
                <a:gd name="T23" fmla="*/ 135522 h 1114"/>
                <a:gd name="T24" fmla="*/ 1198834 w 1514"/>
                <a:gd name="T25" fmla="*/ 46077 h 1114"/>
                <a:gd name="T26" fmla="*/ 1171813 w 1514"/>
                <a:gd name="T27" fmla="*/ 16263 h 1114"/>
                <a:gd name="T28" fmla="*/ 1159203 w 1514"/>
                <a:gd name="T29" fmla="*/ 4517 h 1114"/>
                <a:gd name="T30" fmla="*/ 1164607 w 1514"/>
                <a:gd name="T31" fmla="*/ 4517 h 1114"/>
                <a:gd name="T32" fmla="*/ 1102459 w 1514"/>
                <a:gd name="T33" fmla="*/ 2710 h 1114"/>
                <a:gd name="T34" fmla="*/ 902503 w 1514"/>
                <a:gd name="T35" fmla="*/ 19877 h 1114"/>
                <a:gd name="T36" fmla="*/ 783610 w 1514"/>
                <a:gd name="T37" fmla="*/ 57823 h 1114"/>
                <a:gd name="T38" fmla="*/ 779107 w 1514"/>
                <a:gd name="T39" fmla="*/ 149074 h 1114"/>
                <a:gd name="T40" fmla="*/ 826844 w 1514"/>
                <a:gd name="T41" fmla="*/ 177082 h 1114"/>
                <a:gd name="T42" fmla="*/ 821440 w 1514"/>
                <a:gd name="T43" fmla="*/ 302665 h 1114"/>
                <a:gd name="T44" fmla="*/ 713356 w 1514"/>
                <a:gd name="T45" fmla="*/ 329770 h 1114"/>
                <a:gd name="T46" fmla="*/ 515201 w 1514"/>
                <a:gd name="T47" fmla="*/ 393917 h 1114"/>
                <a:gd name="T48" fmla="*/ 462060 w 1514"/>
                <a:gd name="T49" fmla="*/ 509562 h 1114"/>
                <a:gd name="T50" fmla="*/ 411621 w 1514"/>
                <a:gd name="T51" fmla="*/ 635145 h 1114"/>
                <a:gd name="T52" fmla="*/ 342267 w 1514"/>
                <a:gd name="T53" fmla="*/ 689354 h 1114"/>
                <a:gd name="T54" fmla="*/ 82865 w 1514"/>
                <a:gd name="T55" fmla="*/ 893540 h 1114"/>
                <a:gd name="T56" fmla="*/ 0 w 1514"/>
                <a:gd name="T57" fmla="*/ 992923 h 1114"/>
                <a:gd name="T58" fmla="*/ 1801 w 1514"/>
                <a:gd name="T59" fmla="*/ 990212 h 1114"/>
                <a:gd name="T60" fmla="*/ 16213 w 1514"/>
                <a:gd name="T61" fmla="*/ 991116 h 1114"/>
                <a:gd name="T62" fmla="*/ 863773 w 1514"/>
                <a:gd name="T63" fmla="*/ 147267 h 1114"/>
                <a:gd name="T64" fmla="*/ 1012388 w 1514"/>
                <a:gd name="T65" fmla="*/ 71375 h 1114"/>
                <a:gd name="T66" fmla="*/ 863773 w 1514"/>
                <a:gd name="T67" fmla="*/ 147267 h 1114"/>
                <a:gd name="T68" fmla="*/ 524208 w 1514"/>
                <a:gd name="T69" fmla="*/ 446318 h 1114"/>
                <a:gd name="T70" fmla="*/ 678228 w 1514"/>
                <a:gd name="T71" fmla="*/ 421924 h 1114"/>
                <a:gd name="T72" fmla="*/ 563839 w 1514"/>
                <a:gd name="T73" fmla="*/ 525824 h 1114"/>
                <a:gd name="T74" fmla="*/ 504393 w 1514"/>
                <a:gd name="T75" fmla="*/ 505948 h 1114"/>
                <a:gd name="T76" fmla="*/ 524208 w 1514"/>
                <a:gd name="T77" fmla="*/ 446318 h 111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14" h="1114">
                  <a:moveTo>
                    <a:pt x="18" y="1097"/>
                  </a:moveTo>
                  <a:cubicBezTo>
                    <a:pt x="72" y="1103"/>
                    <a:pt x="125" y="1095"/>
                    <a:pt x="178" y="1088"/>
                  </a:cubicBezTo>
                  <a:cubicBezTo>
                    <a:pt x="253" y="1078"/>
                    <a:pt x="326" y="1061"/>
                    <a:pt x="399" y="1048"/>
                  </a:cubicBezTo>
                  <a:cubicBezTo>
                    <a:pt x="414" y="1047"/>
                    <a:pt x="429" y="1047"/>
                    <a:pt x="444" y="1047"/>
                  </a:cubicBezTo>
                  <a:cubicBezTo>
                    <a:pt x="508" y="1061"/>
                    <a:pt x="572" y="1080"/>
                    <a:pt x="637" y="1090"/>
                  </a:cubicBezTo>
                  <a:cubicBezTo>
                    <a:pt x="710" y="1101"/>
                    <a:pt x="786" y="1114"/>
                    <a:pt x="861" y="1113"/>
                  </a:cubicBezTo>
                  <a:cubicBezTo>
                    <a:pt x="914" y="1113"/>
                    <a:pt x="969" y="1103"/>
                    <a:pt x="1019" y="1096"/>
                  </a:cubicBezTo>
                  <a:cubicBezTo>
                    <a:pt x="1040" y="1093"/>
                    <a:pt x="1060" y="1088"/>
                    <a:pt x="1079" y="1081"/>
                  </a:cubicBezTo>
                  <a:cubicBezTo>
                    <a:pt x="1175" y="1047"/>
                    <a:pt x="1268" y="1002"/>
                    <a:pt x="1337" y="924"/>
                  </a:cubicBezTo>
                  <a:cubicBezTo>
                    <a:pt x="1406" y="846"/>
                    <a:pt x="1464" y="752"/>
                    <a:pt x="1484" y="648"/>
                  </a:cubicBezTo>
                  <a:cubicBezTo>
                    <a:pt x="1506" y="534"/>
                    <a:pt x="1514" y="412"/>
                    <a:pt x="1474" y="300"/>
                  </a:cubicBezTo>
                  <a:cubicBezTo>
                    <a:pt x="1457" y="250"/>
                    <a:pt x="1436" y="195"/>
                    <a:pt x="1407" y="150"/>
                  </a:cubicBezTo>
                  <a:cubicBezTo>
                    <a:pt x="1384" y="115"/>
                    <a:pt x="1357" y="83"/>
                    <a:pt x="1331" y="51"/>
                  </a:cubicBezTo>
                  <a:cubicBezTo>
                    <a:pt x="1321" y="39"/>
                    <a:pt x="1312" y="28"/>
                    <a:pt x="1301" y="18"/>
                  </a:cubicBezTo>
                  <a:cubicBezTo>
                    <a:pt x="1296" y="13"/>
                    <a:pt x="1292" y="9"/>
                    <a:pt x="1287" y="5"/>
                  </a:cubicBezTo>
                  <a:cubicBezTo>
                    <a:pt x="1289" y="5"/>
                    <a:pt x="1291" y="5"/>
                    <a:pt x="1293" y="5"/>
                  </a:cubicBezTo>
                  <a:cubicBezTo>
                    <a:pt x="1266" y="3"/>
                    <a:pt x="1242" y="4"/>
                    <a:pt x="1224" y="3"/>
                  </a:cubicBezTo>
                  <a:cubicBezTo>
                    <a:pt x="1129" y="0"/>
                    <a:pt x="1065" y="11"/>
                    <a:pt x="1002" y="22"/>
                  </a:cubicBezTo>
                  <a:cubicBezTo>
                    <a:pt x="956" y="30"/>
                    <a:pt x="911" y="41"/>
                    <a:pt x="870" y="64"/>
                  </a:cubicBezTo>
                  <a:cubicBezTo>
                    <a:pt x="811" y="97"/>
                    <a:pt x="809" y="129"/>
                    <a:pt x="865" y="165"/>
                  </a:cubicBezTo>
                  <a:cubicBezTo>
                    <a:pt x="882" y="176"/>
                    <a:pt x="901" y="185"/>
                    <a:pt x="918" y="196"/>
                  </a:cubicBezTo>
                  <a:cubicBezTo>
                    <a:pt x="983" y="239"/>
                    <a:pt x="981" y="297"/>
                    <a:pt x="912" y="335"/>
                  </a:cubicBezTo>
                  <a:cubicBezTo>
                    <a:pt x="876" y="356"/>
                    <a:pt x="834" y="366"/>
                    <a:pt x="792" y="365"/>
                  </a:cubicBezTo>
                  <a:cubicBezTo>
                    <a:pt x="710" y="363"/>
                    <a:pt x="640" y="394"/>
                    <a:pt x="572" y="436"/>
                  </a:cubicBezTo>
                  <a:cubicBezTo>
                    <a:pt x="523" y="466"/>
                    <a:pt x="501" y="507"/>
                    <a:pt x="513" y="564"/>
                  </a:cubicBezTo>
                  <a:cubicBezTo>
                    <a:pt x="525" y="623"/>
                    <a:pt x="500" y="667"/>
                    <a:pt x="457" y="703"/>
                  </a:cubicBezTo>
                  <a:cubicBezTo>
                    <a:pt x="432" y="724"/>
                    <a:pt x="407" y="744"/>
                    <a:pt x="380" y="763"/>
                  </a:cubicBezTo>
                  <a:cubicBezTo>
                    <a:pt x="280" y="832"/>
                    <a:pt x="186" y="911"/>
                    <a:pt x="92" y="989"/>
                  </a:cubicBezTo>
                  <a:cubicBezTo>
                    <a:pt x="55" y="1020"/>
                    <a:pt x="19" y="1053"/>
                    <a:pt x="0" y="1099"/>
                  </a:cubicBezTo>
                  <a:cubicBezTo>
                    <a:pt x="1" y="1098"/>
                    <a:pt x="1" y="1097"/>
                    <a:pt x="2" y="1096"/>
                  </a:cubicBezTo>
                  <a:cubicBezTo>
                    <a:pt x="7" y="1096"/>
                    <a:pt x="13" y="1097"/>
                    <a:pt x="18" y="1097"/>
                  </a:cubicBezTo>
                  <a:close/>
                  <a:moveTo>
                    <a:pt x="959" y="163"/>
                  </a:moveTo>
                  <a:cubicBezTo>
                    <a:pt x="789" y="86"/>
                    <a:pt x="1090" y="79"/>
                    <a:pt x="1124" y="79"/>
                  </a:cubicBezTo>
                  <a:cubicBezTo>
                    <a:pt x="1158" y="79"/>
                    <a:pt x="990" y="177"/>
                    <a:pt x="959" y="163"/>
                  </a:cubicBezTo>
                  <a:close/>
                  <a:moveTo>
                    <a:pt x="582" y="494"/>
                  </a:moveTo>
                  <a:cubicBezTo>
                    <a:pt x="618" y="473"/>
                    <a:pt x="791" y="416"/>
                    <a:pt x="753" y="467"/>
                  </a:cubicBezTo>
                  <a:cubicBezTo>
                    <a:pt x="718" y="514"/>
                    <a:pt x="676" y="552"/>
                    <a:pt x="626" y="582"/>
                  </a:cubicBezTo>
                  <a:cubicBezTo>
                    <a:pt x="603" y="596"/>
                    <a:pt x="571" y="582"/>
                    <a:pt x="560" y="560"/>
                  </a:cubicBezTo>
                  <a:cubicBezTo>
                    <a:pt x="548" y="535"/>
                    <a:pt x="560" y="508"/>
                    <a:pt x="582" y="494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1" name="Freeform 138">
              <a:extLst>
                <a:ext uri="{FF2B5EF4-FFF2-40B4-BE49-F238E27FC236}">
                  <a16:creationId xmlns:a16="http://schemas.microsoft.com/office/drawing/2014/main" id="{4CC675F7-C2D0-4E16-BB45-B424444CB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025" y="4130675"/>
              <a:ext cx="11112" cy="3175"/>
            </a:xfrm>
            <a:custGeom>
              <a:avLst/>
              <a:gdLst>
                <a:gd name="T0" fmla="*/ 0 w 13"/>
                <a:gd name="T1" fmla="*/ 0 h 3"/>
                <a:gd name="T2" fmla="*/ 11112 w 13"/>
                <a:gd name="T3" fmla="*/ 3175 h 3"/>
                <a:gd name="T4" fmla="*/ 0 w 1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">
                  <a:moveTo>
                    <a:pt x="0" y="0"/>
                  </a:moveTo>
                  <a:cubicBezTo>
                    <a:pt x="4" y="1"/>
                    <a:pt x="9" y="2"/>
                    <a:pt x="13" y="3"/>
                  </a:cubicBezTo>
                  <a:cubicBezTo>
                    <a:pt x="9" y="2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2" name="Freeform 139">
              <a:extLst>
                <a:ext uri="{FF2B5EF4-FFF2-40B4-BE49-F238E27FC236}">
                  <a16:creationId xmlns:a16="http://schemas.microsoft.com/office/drawing/2014/main" id="{87275A42-18FE-4476-B067-784E3A9FF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8675" y="4130675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4762 w 5"/>
                <a:gd name="T3" fmla="*/ 1 h 1"/>
                <a:gd name="T4" fmla="*/ 0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2" y="1"/>
                    <a:pt x="4" y="1"/>
                    <a:pt x="5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3" name="Freeform 140">
              <a:extLst>
                <a:ext uri="{FF2B5EF4-FFF2-40B4-BE49-F238E27FC236}">
                  <a16:creationId xmlns:a16="http://schemas.microsoft.com/office/drawing/2014/main" id="{9B2B8D09-8796-45BD-A063-01E601314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6775" y="4138613"/>
              <a:ext cx="6350" cy="1588"/>
            </a:xfrm>
            <a:custGeom>
              <a:avLst/>
              <a:gdLst>
                <a:gd name="T0" fmla="*/ 0 w 6"/>
                <a:gd name="T1" fmla="*/ 0 h 2"/>
                <a:gd name="T2" fmla="*/ 6350 w 6"/>
                <a:gd name="T3" fmla="*/ 1588 h 2"/>
                <a:gd name="T4" fmla="*/ 0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cubicBezTo>
                    <a:pt x="2" y="1"/>
                    <a:pt x="4" y="2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4" name="Freeform 141">
              <a:extLst>
                <a:ext uri="{FF2B5EF4-FFF2-40B4-BE49-F238E27FC236}">
                  <a16:creationId xmlns:a16="http://schemas.microsoft.com/office/drawing/2014/main" id="{18FB3A52-6968-4AC5-BEAB-EC491533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13" y="4154488"/>
              <a:ext cx="4762" cy="1588"/>
            </a:xfrm>
            <a:custGeom>
              <a:avLst/>
              <a:gdLst>
                <a:gd name="T0" fmla="*/ 0 w 4"/>
                <a:gd name="T1" fmla="*/ 0 h 2"/>
                <a:gd name="T2" fmla="*/ 4762 w 4"/>
                <a:gd name="T3" fmla="*/ 1588 h 2"/>
                <a:gd name="T4" fmla="*/ 0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1" y="0"/>
                    <a:pt x="3" y="1"/>
                    <a:pt x="4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5" name="Freeform 142">
              <a:extLst>
                <a:ext uri="{FF2B5EF4-FFF2-40B4-BE49-F238E27FC236}">
                  <a16:creationId xmlns:a16="http://schemas.microsoft.com/office/drawing/2014/main" id="{F72CB071-D168-43C4-B7A1-A1C8F34C1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6463" y="4157663"/>
              <a:ext cx="6350" cy="3175"/>
            </a:xfrm>
            <a:custGeom>
              <a:avLst/>
              <a:gdLst>
                <a:gd name="T0" fmla="*/ 0 w 6"/>
                <a:gd name="T1" fmla="*/ 0 h 4"/>
                <a:gd name="T2" fmla="*/ 6350 w 6"/>
                <a:gd name="T3" fmla="*/ 3175 h 4"/>
                <a:gd name="T4" fmla="*/ 0 w 6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2" y="1"/>
                    <a:pt x="4" y="3"/>
                    <a:pt x="6" y="4"/>
                  </a:cubicBezTo>
                  <a:cubicBezTo>
                    <a:pt x="4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6" name="Freeform 143">
              <a:extLst>
                <a:ext uri="{FF2B5EF4-FFF2-40B4-BE49-F238E27FC236}">
                  <a16:creationId xmlns:a16="http://schemas.microsoft.com/office/drawing/2014/main" id="{3CCB73AC-8963-4E7B-A782-BBE71726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3763" y="4149725"/>
              <a:ext cx="4762" cy="1588"/>
            </a:xfrm>
            <a:custGeom>
              <a:avLst/>
              <a:gdLst>
                <a:gd name="T0" fmla="*/ 0 w 4"/>
                <a:gd name="T1" fmla="*/ 0 h 2"/>
                <a:gd name="T2" fmla="*/ 4762 w 4"/>
                <a:gd name="T3" fmla="*/ 1588 h 2"/>
                <a:gd name="T4" fmla="*/ 0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1"/>
                    <a:pt x="3" y="1"/>
                    <a:pt x="4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7" name="Freeform 144">
              <a:extLst>
                <a:ext uri="{FF2B5EF4-FFF2-40B4-BE49-F238E27FC236}">
                  <a16:creationId xmlns:a16="http://schemas.microsoft.com/office/drawing/2014/main" id="{955D6380-27A6-403E-9719-0C4D83DBD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063" y="4143375"/>
              <a:ext cx="4762" cy="3175"/>
            </a:xfrm>
            <a:custGeom>
              <a:avLst/>
              <a:gdLst>
                <a:gd name="T0" fmla="*/ 0 w 5"/>
                <a:gd name="T1" fmla="*/ 0 h 2"/>
                <a:gd name="T2" fmla="*/ 4762 w 5"/>
                <a:gd name="T3" fmla="*/ 3175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1" y="1"/>
                    <a:pt x="3" y="1"/>
                    <a:pt x="5" y="2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8" name="Freeform 145">
              <a:extLst>
                <a:ext uri="{FF2B5EF4-FFF2-40B4-BE49-F238E27FC236}">
                  <a16:creationId xmlns:a16="http://schemas.microsoft.com/office/drawing/2014/main" id="{9E64AD50-8C14-4CAD-B4C4-E5EE0C6BD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3125" y="4141788"/>
              <a:ext cx="6350" cy="1588"/>
            </a:xfrm>
            <a:custGeom>
              <a:avLst/>
              <a:gdLst>
                <a:gd name="T0" fmla="*/ 0 w 7"/>
                <a:gd name="T1" fmla="*/ 0 h 2"/>
                <a:gd name="T2" fmla="*/ 6350 w 7"/>
                <a:gd name="T3" fmla="*/ 1588 h 2"/>
                <a:gd name="T4" fmla="*/ 0 w 7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0" y="0"/>
                  </a:moveTo>
                  <a:cubicBezTo>
                    <a:pt x="2" y="1"/>
                    <a:pt x="5" y="1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79" name="Freeform 146">
              <a:extLst>
                <a:ext uri="{FF2B5EF4-FFF2-40B4-BE49-F238E27FC236}">
                  <a16:creationId xmlns:a16="http://schemas.microsoft.com/office/drawing/2014/main" id="{FBF63C42-A10C-44EF-B25A-5A341E2EC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7413" y="4146550"/>
              <a:ext cx="4762" cy="1588"/>
            </a:xfrm>
            <a:custGeom>
              <a:avLst/>
              <a:gdLst>
                <a:gd name="T0" fmla="*/ 0 w 5"/>
                <a:gd name="T1" fmla="*/ 0 h 2"/>
                <a:gd name="T2" fmla="*/ 4762 w 5"/>
                <a:gd name="T3" fmla="*/ 1588 h 2"/>
                <a:gd name="T4" fmla="*/ 0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2" y="1"/>
                    <a:pt x="3" y="2"/>
                    <a:pt x="5" y="2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0" name="Freeform 147">
              <a:extLst>
                <a:ext uri="{FF2B5EF4-FFF2-40B4-BE49-F238E27FC236}">
                  <a16:creationId xmlns:a16="http://schemas.microsoft.com/office/drawing/2014/main" id="{2AB556F2-C2DB-46A7-B290-F16580C3D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7563" y="4129088"/>
              <a:ext cx="3175" cy="1588"/>
            </a:xfrm>
            <a:custGeom>
              <a:avLst/>
              <a:gdLst>
                <a:gd name="T0" fmla="*/ 0 w 5"/>
                <a:gd name="T1" fmla="*/ 0 h 1"/>
                <a:gd name="T2" fmla="*/ 3175 w 5"/>
                <a:gd name="T3" fmla="*/ 1588 h 1"/>
                <a:gd name="T4" fmla="*/ 0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cubicBezTo>
                    <a:pt x="1" y="0"/>
                    <a:pt x="3" y="0"/>
                    <a:pt x="5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9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1" name="Freeform 148">
              <a:extLst>
                <a:ext uri="{FF2B5EF4-FFF2-40B4-BE49-F238E27FC236}">
                  <a16:creationId xmlns:a16="http://schemas.microsoft.com/office/drawing/2014/main" id="{FB689842-CD75-4866-876E-2B41E70BE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5500" y="4719638"/>
              <a:ext cx="14287" cy="22225"/>
            </a:xfrm>
            <a:custGeom>
              <a:avLst/>
              <a:gdLst>
                <a:gd name="T0" fmla="*/ 0 w 17"/>
                <a:gd name="T1" fmla="*/ 0 h 25"/>
                <a:gd name="T2" fmla="*/ 14287 w 17"/>
                <a:gd name="T3" fmla="*/ 22225 h 25"/>
                <a:gd name="T4" fmla="*/ 0 w 17"/>
                <a:gd name="T5" fmla="*/ 0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25">
                  <a:moveTo>
                    <a:pt x="0" y="0"/>
                  </a:moveTo>
                  <a:cubicBezTo>
                    <a:pt x="5" y="12"/>
                    <a:pt x="10" y="20"/>
                    <a:pt x="17" y="25"/>
                  </a:cubicBezTo>
                  <a:cubicBezTo>
                    <a:pt x="10" y="20"/>
                    <a:pt x="5" y="12"/>
                    <a:pt x="0" y="0"/>
                  </a:cubicBezTo>
                  <a:close/>
                </a:path>
              </a:pathLst>
            </a:custGeom>
            <a:solidFill>
              <a:srgbClr val="DBD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2" name="Freeform 149">
              <a:extLst>
                <a:ext uri="{FF2B5EF4-FFF2-40B4-BE49-F238E27FC236}">
                  <a16:creationId xmlns:a16="http://schemas.microsoft.com/office/drawing/2014/main" id="{6C1DBBE7-F5D3-4C4F-B06E-7436FB382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0738" y="4703763"/>
              <a:ext cx="1587" cy="9525"/>
            </a:xfrm>
            <a:custGeom>
              <a:avLst/>
              <a:gdLst>
                <a:gd name="T0" fmla="*/ 1587 w 2"/>
                <a:gd name="T1" fmla="*/ 9525 h 9"/>
                <a:gd name="T2" fmla="*/ 0 w 2"/>
                <a:gd name="T3" fmla="*/ 0 h 9"/>
                <a:gd name="T4" fmla="*/ 1587 w 2"/>
                <a:gd name="T5" fmla="*/ 9525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2" y="6"/>
                    <a:pt x="1" y="3"/>
                    <a:pt x="0" y="0"/>
                  </a:cubicBezTo>
                  <a:cubicBezTo>
                    <a:pt x="1" y="3"/>
                    <a:pt x="2" y="6"/>
                    <a:pt x="2" y="9"/>
                  </a:cubicBezTo>
                  <a:close/>
                </a:path>
              </a:pathLst>
            </a:custGeom>
            <a:solidFill>
              <a:srgbClr val="DBD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3" name="Freeform 150">
              <a:extLst>
                <a:ext uri="{FF2B5EF4-FFF2-40B4-BE49-F238E27FC236}">
                  <a16:creationId xmlns:a16="http://schemas.microsoft.com/office/drawing/2014/main" id="{246B21A7-18E7-40E5-9944-32483CA56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9788" y="4314825"/>
              <a:ext cx="442912" cy="433388"/>
            </a:xfrm>
            <a:custGeom>
              <a:avLst/>
              <a:gdLst>
                <a:gd name="T0" fmla="*/ 209278 w 491"/>
                <a:gd name="T1" fmla="*/ 163084 h 481"/>
                <a:gd name="T2" fmla="*/ 187629 w 491"/>
                <a:gd name="T3" fmla="*/ 198223 h 481"/>
                <a:gd name="T4" fmla="*/ 0 w 491"/>
                <a:gd name="T5" fmla="*/ 426180 h 481"/>
                <a:gd name="T6" fmla="*/ 53222 w 491"/>
                <a:gd name="T7" fmla="*/ 428883 h 481"/>
                <a:gd name="T8" fmla="*/ 377964 w 491"/>
                <a:gd name="T9" fmla="*/ 324365 h 481"/>
                <a:gd name="T10" fmla="*/ 436598 w 491"/>
                <a:gd name="T11" fmla="*/ 248680 h 481"/>
                <a:gd name="T12" fmla="*/ 440206 w 491"/>
                <a:gd name="T13" fmla="*/ 50457 h 481"/>
                <a:gd name="T14" fmla="*/ 384278 w 491"/>
                <a:gd name="T15" fmla="*/ 901 h 481"/>
                <a:gd name="T16" fmla="*/ 244459 w 491"/>
                <a:gd name="T17" fmla="*/ 12614 h 481"/>
                <a:gd name="T18" fmla="*/ 209278 w 491"/>
                <a:gd name="T19" fmla="*/ 163084 h 4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91" h="481">
                  <a:moveTo>
                    <a:pt x="232" y="181"/>
                  </a:moveTo>
                  <a:cubicBezTo>
                    <a:pt x="225" y="194"/>
                    <a:pt x="217" y="207"/>
                    <a:pt x="208" y="220"/>
                  </a:cubicBezTo>
                  <a:cubicBezTo>
                    <a:pt x="141" y="305"/>
                    <a:pt x="73" y="392"/>
                    <a:pt x="0" y="473"/>
                  </a:cubicBezTo>
                  <a:cubicBezTo>
                    <a:pt x="13" y="481"/>
                    <a:pt x="30" y="480"/>
                    <a:pt x="59" y="476"/>
                  </a:cubicBezTo>
                  <a:cubicBezTo>
                    <a:pt x="186" y="458"/>
                    <a:pt x="302" y="406"/>
                    <a:pt x="419" y="360"/>
                  </a:cubicBezTo>
                  <a:cubicBezTo>
                    <a:pt x="456" y="345"/>
                    <a:pt x="477" y="317"/>
                    <a:pt x="484" y="276"/>
                  </a:cubicBezTo>
                  <a:cubicBezTo>
                    <a:pt x="491" y="235"/>
                    <a:pt x="491" y="88"/>
                    <a:pt x="488" y="56"/>
                  </a:cubicBezTo>
                  <a:cubicBezTo>
                    <a:pt x="484" y="11"/>
                    <a:pt x="472" y="0"/>
                    <a:pt x="426" y="1"/>
                  </a:cubicBezTo>
                  <a:cubicBezTo>
                    <a:pt x="374" y="1"/>
                    <a:pt x="322" y="5"/>
                    <a:pt x="271" y="14"/>
                  </a:cubicBezTo>
                  <a:cubicBezTo>
                    <a:pt x="261" y="70"/>
                    <a:pt x="250" y="126"/>
                    <a:pt x="232" y="181"/>
                  </a:cubicBezTo>
                  <a:close/>
                </a:path>
              </a:pathLst>
            </a:custGeom>
            <a:solidFill>
              <a:srgbClr val="DBD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4" name="Freeform 151">
              <a:extLst>
                <a:ext uri="{FF2B5EF4-FFF2-40B4-BE49-F238E27FC236}">
                  <a16:creationId xmlns:a16="http://schemas.microsoft.com/office/drawing/2014/main" id="{3900DB46-38DD-4F2A-A913-F51E80C54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9150" y="4695825"/>
              <a:ext cx="1587" cy="7938"/>
            </a:xfrm>
            <a:custGeom>
              <a:avLst/>
              <a:gdLst>
                <a:gd name="T0" fmla="*/ 1587 w 2"/>
                <a:gd name="T1" fmla="*/ 7938 h 10"/>
                <a:gd name="T2" fmla="*/ 0 w 2"/>
                <a:gd name="T3" fmla="*/ 0 h 10"/>
                <a:gd name="T4" fmla="*/ 1587 w 2"/>
                <a:gd name="T5" fmla="*/ 7938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0">
                  <a:moveTo>
                    <a:pt x="2" y="10"/>
                  </a:moveTo>
                  <a:cubicBezTo>
                    <a:pt x="1" y="7"/>
                    <a:pt x="0" y="3"/>
                    <a:pt x="0" y="0"/>
                  </a:cubicBezTo>
                  <a:cubicBezTo>
                    <a:pt x="0" y="3"/>
                    <a:pt x="1" y="7"/>
                    <a:pt x="2" y="10"/>
                  </a:cubicBezTo>
                  <a:close/>
                </a:path>
              </a:pathLst>
            </a:custGeom>
            <a:solidFill>
              <a:srgbClr val="DBD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5" name="Freeform 152">
              <a:extLst>
                <a:ext uri="{FF2B5EF4-FFF2-40B4-BE49-F238E27FC236}">
                  <a16:creationId xmlns:a16="http://schemas.microsoft.com/office/drawing/2014/main" id="{47BF19D5-015E-44F5-92BF-6AE2C86B9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2325" y="4713288"/>
              <a:ext cx="3175" cy="6350"/>
            </a:xfrm>
            <a:custGeom>
              <a:avLst/>
              <a:gdLst>
                <a:gd name="T0" fmla="*/ 3175 w 3"/>
                <a:gd name="T1" fmla="*/ 6350 h 7"/>
                <a:gd name="T2" fmla="*/ 0 w 3"/>
                <a:gd name="T3" fmla="*/ 0 h 7"/>
                <a:gd name="T4" fmla="*/ 3175 w 3"/>
                <a:gd name="T5" fmla="*/ 635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7">
                  <a:moveTo>
                    <a:pt x="3" y="7"/>
                  </a:moveTo>
                  <a:cubicBezTo>
                    <a:pt x="2" y="5"/>
                    <a:pt x="1" y="2"/>
                    <a:pt x="0" y="0"/>
                  </a:cubicBezTo>
                  <a:cubicBezTo>
                    <a:pt x="1" y="2"/>
                    <a:pt x="2" y="5"/>
                    <a:pt x="3" y="7"/>
                  </a:cubicBezTo>
                  <a:close/>
                </a:path>
              </a:pathLst>
            </a:custGeom>
            <a:solidFill>
              <a:srgbClr val="DBD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6" name="Freeform 153">
              <a:extLst>
                <a:ext uri="{FF2B5EF4-FFF2-40B4-BE49-F238E27FC236}">
                  <a16:creationId xmlns:a16="http://schemas.microsoft.com/office/drawing/2014/main" id="{C44B78EB-24DB-48D6-8CF8-5E3D9377B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50" y="2289175"/>
              <a:ext cx="338137" cy="403225"/>
            </a:xfrm>
            <a:custGeom>
              <a:avLst/>
              <a:gdLst>
                <a:gd name="T0" fmla="*/ 191160 w 375"/>
                <a:gd name="T1" fmla="*/ 396911 h 447"/>
                <a:gd name="T2" fmla="*/ 268706 w 375"/>
                <a:gd name="T3" fmla="*/ 339178 h 447"/>
                <a:gd name="T4" fmla="*/ 326415 w 375"/>
                <a:gd name="T5" fmla="*/ 175001 h 447"/>
                <a:gd name="T6" fmla="*/ 332727 w 375"/>
                <a:gd name="T7" fmla="*/ 126290 h 447"/>
                <a:gd name="T8" fmla="*/ 144272 w 375"/>
                <a:gd name="T9" fmla="*/ 27062 h 447"/>
                <a:gd name="T10" fmla="*/ 60414 w 375"/>
                <a:gd name="T11" fmla="*/ 66753 h 447"/>
                <a:gd name="T12" fmla="*/ 0 w 375"/>
                <a:gd name="T13" fmla="*/ 206574 h 447"/>
                <a:gd name="T14" fmla="*/ 191160 w 375"/>
                <a:gd name="T15" fmla="*/ 396911 h 4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5" h="447">
                  <a:moveTo>
                    <a:pt x="212" y="440"/>
                  </a:moveTo>
                  <a:cubicBezTo>
                    <a:pt x="253" y="438"/>
                    <a:pt x="285" y="422"/>
                    <a:pt x="298" y="376"/>
                  </a:cubicBezTo>
                  <a:cubicBezTo>
                    <a:pt x="316" y="314"/>
                    <a:pt x="341" y="255"/>
                    <a:pt x="362" y="194"/>
                  </a:cubicBezTo>
                  <a:cubicBezTo>
                    <a:pt x="368" y="177"/>
                    <a:pt x="375" y="159"/>
                    <a:pt x="369" y="140"/>
                  </a:cubicBezTo>
                  <a:cubicBezTo>
                    <a:pt x="339" y="46"/>
                    <a:pt x="294" y="0"/>
                    <a:pt x="160" y="30"/>
                  </a:cubicBezTo>
                  <a:cubicBezTo>
                    <a:pt x="126" y="45"/>
                    <a:pt x="95" y="49"/>
                    <a:pt x="67" y="74"/>
                  </a:cubicBezTo>
                  <a:cubicBezTo>
                    <a:pt x="22" y="112"/>
                    <a:pt x="3" y="183"/>
                    <a:pt x="0" y="229"/>
                  </a:cubicBezTo>
                  <a:cubicBezTo>
                    <a:pt x="1" y="350"/>
                    <a:pt x="103" y="447"/>
                    <a:pt x="212" y="4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7" name="Freeform 154">
              <a:extLst>
                <a:ext uri="{FF2B5EF4-FFF2-40B4-BE49-F238E27FC236}">
                  <a16:creationId xmlns:a16="http://schemas.microsoft.com/office/drawing/2014/main" id="{7C748F65-C2B0-4440-90C7-ACA27ABD8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3688" y="2460625"/>
              <a:ext cx="942975" cy="1296988"/>
            </a:xfrm>
            <a:custGeom>
              <a:avLst/>
              <a:gdLst>
                <a:gd name="T0" fmla="*/ 108978 w 1047"/>
                <a:gd name="T1" fmla="*/ 810505 h 1437"/>
                <a:gd name="T2" fmla="*/ 270193 w 1047"/>
                <a:gd name="T3" fmla="*/ 814115 h 1437"/>
                <a:gd name="T4" fmla="*/ 413396 w 1047"/>
                <a:gd name="T5" fmla="*/ 820433 h 1437"/>
                <a:gd name="T6" fmla="*/ 469236 w 1047"/>
                <a:gd name="T7" fmla="*/ 912495 h 1437"/>
                <a:gd name="T8" fmla="*/ 412495 w 1047"/>
                <a:gd name="T9" fmla="*/ 1117377 h 1437"/>
                <a:gd name="T10" fmla="*/ 391780 w 1047"/>
                <a:gd name="T11" fmla="*/ 1226588 h 1437"/>
                <a:gd name="T12" fmla="*/ 435011 w 1047"/>
                <a:gd name="T13" fmla="*/ 1287962 h 1437"/>
                <a:gd name="T14" fmla="*/ 507964 w 1047"/>
                <a:gd name="T15" fmla="*/ 1265398 h 1437"/>
                <a:gd name="T16" fmla="*/ 535884 w 1047"/>
                <a:gd name="T17" fmla="*/ 1216660 h 1437"/>
                <a:gd name="T18" fmla="*/ 648464 w 1047"/>
                <a:gd name="T19" fmla="*/ 919715 h 1437"/>
                <a:gd name="T20" fmla="*/ 650265 w 1047"/>
                <a:gd name="T21" fmla="*/ 871879 h 1437"/>
                <a:gd name="T22" fmla="*/ 642160 w 1047"/>
                <a:gd name="T23" fmla="*/ 796064 h 1437"/>
                <a:gd name="T24" fmla="*/ 603432 w 1047"/>
                <a:gd name="T25" fmla="*/ 692268 h 1437"/>
                <a:gd name="T26" fmla="*/ 453925 w 1047"/>
                <a:gd name="T27" fmla="*/ 615550 h 1437"/>
                <a:gd name="T28" fmla="*/ 389979 w 1047"/>
                <a:gd name="T29" fmla="*/ 504535 h 1437"/>
                <a:gd name="T30" fmla="*/ 443117 w 1047"/>
                <a:gd name="T31" fmla="*/ 339365 h 1437"/>
                <a:gd name="T32" fmla="*/ 504361 w 1047"/>
                <a:gd name="T33" fmla="*/ 305067 h 1437"/>
                <a:gd name="T34" fmla="*/ 652067 w 1047"/>
                <a:gd name="T35" fmla="*/ 317703 h 1437"/>
                <a:gd name="T36" fmla="*/ 735827 w 1047"/>
                <a:gd name="T37" fmla="*/ 303262 h 1437"/>
                <a:gd name="T38" fmla="*/ 843003 w 1047"/>
                <a:gd name="T39" fmla="*/ 219324 h 1437"/>
                <a:gd name="T40" fmla="*/ 933068 w 1047"/>
                <a:gd name="T41" fmla="*/ 116431 h 1437"/>
                <a:gd name="T42" fmla="*/ 928565 w 1047"/>
                <a:gd name="T43" fmla="*/ 48739 h 1437"/>
                <a:gd name="T44" fmla="*/ 800673 w 1047"/>
                <a:gd name="T45" fmla="*/ 47836 h 1437"/>
                <a:gd name="T46" fmla="*/ 693496 w 1047"/>
                <a:gd name="T47" fmla="*/ 124554 h 1437"/>
                <a:gd name="T48" fmla="*/ 607935 w 1047"/>
                <a:gd name="T49" fmla="*/ 137190 h 1437"/>
                <a:gd name="T50" fmla="*/ 556598 w 1047"/>
                <a:gd name="T51" fmla="*/ 114626 h 1437"/>
                <a:gd name="T52" fmla="*/ 384575 w 1047"/>
                <a:gd name="T53" fmla="*/ 63180 h 1437"/>
                <a:gd name="T54" fmla="*/ 160315 w 1047"/>
                <a:gd name="T55" fmla="*/ 167877 h 1437"/>
                <a:gd name="T56" fmla="*/ 79257 w 1047"/>
                <a:gd name="T57" fmla="*/ 315898 h 1437"/>
                <a:gd name="T58" fmla="*/ 10808 w 1047"/>
                <a:gd name="T59" fmla="*/ 574032 h 1437"/>
                <a:gd name="T60" fmla="*/ 35125 w 1047"/>
                <a:gd name="T61" fmla="*/ 750935 h 1437"/>
                <a:gd name="T62" fmla="*/ 108978 w 1047"/>
                <a:gd name="T63" fmla="*/ 810505 h 14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47" h="1437">
                  <a:moveTo>
                    <a:pt x="121" y="898"/>
                  </a:moveTo>
                  <a:cubicBezTo>
                    <a:pt x="179" y="908"/>
                    <a:pt x="236" y="905"/>
                    <a:pt x="300" y="902"/>
                  </a:cubicBezTo>
                  <a:cubicBezTo>
                    <a:pt x="349" y="904"/>
                    <a:pt x="405" y="895"/>
                    <a:pt x="459" y="909"/>
                  </a:cubicBezTo>
                  <a:cubicBezTo>
                    <a:pt x="515" y="923"/>
                    <a:pt x="536" y="956"/>
                    <a:pt x="521" y="1011"/>
                  </a:cubicBezTo>
                  <a:cubicBezTo>
                    <a:pt x="501" y="1087"/>
                    <a:pt x="479" y="1162"/>
                    <a:pt x="458" y="1238"/>
                  </a:cubicBezTo>
                  <a:cubicBezTo>
                    <a:pt x="447" y="1277"/>
                    <a:pt x="433" y="1317"/>
                    <a:pt x="435" y="1359"/>
                  </a:cubicBezTo>
                  <a:cubicBezTo>
                    <a:pt x="436" y="1393"/>
                    <a:pt x="451" y="1417"/>
                    <a:pt x="483" y="1427"/>
                  </a:cubicBezTo>
                  <a:cubicBezTo>
                    <a:pt x="514" y="1437"/>
                    <a:pt x="543" y="1428"/>
                    <a:pt x="564" y="1402"/>
                  </a:cubicBezTo>
                  <a:cubicBezTo>
                    <a:pt x="576" y="1385"/>
                    <a:pt x="587" y="1367"/>
                    <a:pt x="595" y="1348"/>
                  </a:cubicBezTo>
                  <a:cubicBezTo>
                    <a:pt x="642" y="1241"/>
                    <a:pt x="684" y="1130"/>
                    <a:pt x="720" y="1019"/>
                  </a:cubicBezTo>
                  <a:cubicBezTo>
                    <a:pt x="726" y="1002"/>
                    <a:pt x="735" y="984"/>
                    <a:pt x="722" y="966"/>
                  </a:cubicBezTo>
                  <a:cubicBezTo>
                    <a:pt x="705" y="943"/>
                    <a:pt x="708" y="908"/>
                    <a:pt x="713" y="882"/>
                  </a:cubicBezTo>
                  <a:cubicBezTo>
                    <a:pt x="724" y="831"/>
                    <a:pt x="716" y="801"/>
                    <a:pt x="670" y="767"/>
                  </a:cubicBezTo>
                  <a:cubicBezTo>
                    <a:pt x="619" y="729"/>
                    <a:pt x="561" y="708"/>
                    <a:pt x="504" y="682"/>
                  </a:cubicBezTo>
                  <a:cubicBezTo>
                    <a:pt x="437" y="652"/>
                    <a:pt x="425" y="632"/>
                    <a:pt x="433" y="559"/>
                  </a:cubicBezTo>
                  <a:cubicBezTo>
                    <a:pt x="439" y="494"/>
                    <a:pt x="463" y="434"/>
                    <a:pt x="492" y="376"/>
                  </a:cubicBezTo>
                  <a:cubicBezTo>
                    <a:pt x="506" y="350"/>
                    <a:pt x="528" y="339"/>
                    <a:pt x="560" y="338"/>
                  </a:cubicBezTo>
                  <a:cubicBezTo>
                    <a:pt x="616" y="336"/>
                    <a:pt x="670" y="345"/>
                    <a:pt x="724" y="352"/>
                  </a:cubicBezTo>
                  <a:cubicBezTo>
                    <a:pt x="757" y="356"/>
                    <a:pt x="789" y="358"/>
                    <a:pt x="817" y="336"/>
                  </a:cubicBezTo>
                  <a:cubicBezTo>
                    <a:pt x="856" y="305"/>
                    <a:pt x="897" y="275"/>
                    <a:pt x="936" y="243"/>
                  </a:cubicBezTo>
                  <a:cubicBezTo>
                    <a:pt x="975" y="210"/>
                    <a:pt x="1010" y="173"/>
                    <a:pt x="1036" y="129"/>
                  </a:cubicBezTo>
                  <a:cubicBezTo>
                    <a:pt x="1047" y="110"/>
                    <a:pt x="1043" y="76"/>
                    <a:pt x="1031" y="54"/>
                  </a:cubicBezTo>
                  <a:cubicBezTo>
                    <a:pt x="1002" y="0"/>
                    <a:pt x="928" y="6"/>
                    <a:pt x="889" y="53"/>
                  </a:cubicBezTo>
                  <a:cubicBezTo>
                    <a:pt x="881" y="64"/>
                    <a:pt x="798" y="114"/>
                    <a:pt x="770" y="138"/>
                  </a:cubicBezTo>
                  <a:cubicBezTo>
                    <a:pt x="740" y="165"/>
                    <a:pt x="710" y="167"/>
                    <a:pt x="675" y="152"/>
                  </a:cubicBezTo>
                  <a:cubicBezTo>
                    <a:pt x="656" y="143"/>
                    <a:pt x="637" y="135"/>
                    <a:pt x="618" y="127"/>
                  </a:cubicBezTo>
                  <a:cubicBezTo>
                    <a:pt x="557" y="100"/>
                    <a:pt x="496" y="75"/>
                    <a:pt x="427" y="70"/>
                  </a:cubicBezTo>
                  <a:cubicBezTo>
                    <a:pt x="321" y="63"/>
                    <a:pt x="237" y="99"/>
                    <a:pt x="178" y="186"/>
                  </a:cubicBezTo>
                  <a:cubicBezTo>
                    <a:pt x="143" y="238"/>
                    <a:pt x="110" y="291"/>
                    <a:pt x="88" y="350"/>
                  </a:cubicBezTo>
                  <a:cubicBezTo>
                    <a:pt x="53" y="443"/>
                    <a:pt x="27" y="538"/>
                    <a:pt x="12" y="636"/>
                  </a:cubicBezTo>
                  <a:cubicBezTo>
                    <a:pt x="0" y="706"/>
                    <a:pt x="13" y="769"/>
                    <a:pt x="39" y="832"/>
                  </a:cubicBezTo>
                  <a:cubicBezTo>
                    <a:pt x="54" y="868"/>
                    <a:pt x="81" y="890"/>
                    <a:pt x="121" y="8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8" name="Freeform 155">
              <a:extLst>
                <a:ext uri="{FF2B5EF4-FFF2-40B4-BE49-F238E27FC236}">
                  <a16:creationId xmlns:a16="http://schemas.microsoft.com/office/drawing/2014/main" id="{6DFC5139-B1CC-4125-93A2-C805C0E61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413" y="2085975"/>
              <a:ext cx="419100" cy="430213"/>
            </a:xfrm>
            <a:custGeom>
              <a:avLst/>
              <a:gdLst>
                <a:gd name="T0" fmla="*/ 411905 w 466"/>
                <a:gd name="T1" fmla="*/ 208806 h 478"/>
                <a:gd name="T2" fmla="*/ 143897 w 466"/>
                <a:gd name="T3" fmla="*/ 44101 h 478"/>
                <a:gd name="T4" fmla="*/ 22484 w 466"/>
                <a:gd name="T5" fmla="*/ 270008 h 478"/>
                <a:gd name="T6" fmla="*/ 174475 w 466"/>
                <a:gd name="T7" fmla="*/ 399612 h 478"/>
                <a:gd name="T8" fmla="*/ 411905 w 466"/>
                <a:gd name="T9" fmla="*/ 208806 h 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6" h="478">
                  <a:moveTo>
                    <a:pt x="458" y="232"/>
                  </a:moveTo>
                  <a:cubicBezTo>
                    <a:pt x="466" y="101"/>
                    <a:pt x="285" y="0"/>
                    <a:pt x="160" y="49"/>
                  </a:cubicBezTo>
                  <a:cubicBezTo>
                    <a:pt x="29" y="114"/>
                    <a:pt x="0" y="206"/>
                    <a:pt x="25" y="300"/>
                  </a:cubicBezTo>
                  <a:cubicBezTo>
                    <a:pt x="49" y="388"/>
                    <a:pt x="115" y="424"/>
                    <a:pt x="194" y="444"/>
                  </a:cubicBezTo>
                  <a:cubicBezTo>
                    <a:pt x="326" y="478"/>
                    <a:pt x="461" y="361"/>
                    <a:pt x="45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89" name="Freeform 156">
              <a:extLst>
                <a:ext uri="{FF2B5EF4-FFF2-40B4-BE49-F238E27FC236}">
                  <a16:creationId xmlns:a16="http://schemas.microsoft.com/office/drawing/2014/main" id="{1B312D57-E9B8-414E-A12A-CBE04EA07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2084388"/>
              <a:ext cx="719137" cy="1720850"/>
            </a:xfrm>
            <a:custGeom>
              <a:avLst/>
              <a:gdLst>
                <a:gd name="T0" fmla="*/ 0 w 799"/>
                <a:gd name="T1" fmla="*/ 1213443 h 1906"/>
                <a:gd name="T2" fmla="*/ 131407 w 799"/>
                <a:gd name="T3" fmla="*/ 1342552 h 1906"/>
                <a:gd name="T4" fmla="*/ 457224 w 799"/>
                <a:gd name="T5" fmla="*/ 1293798 h 1906"/>
                <a:gd name="T6" fmla="*/ 527427 w 799"/>
                <a:gd name="T7" fmla="*/ 1346163 h 1906"/>
                <a:gd name="T8" fmla="*/ 521127 w 799"/>
                <a:gd name="T9" fmla="*/ 1414781 h 1906"/>
                <a:gd name="T10" fmla="*/ 481525 w 799"/>
                <a:gd name="T11" fmla="*/ 1610701 h 1906"/>
                <a:gd name="T12" fmla="*/ 534628 w 799"/>
                <a:gd name="T13" fmla="*/ 1710919 h 1906"/>
                <a:gd name="T14" fmla="*/ 641733 w 799"/>
                <a:gd name="T15" fmla="*/ 1645913 h 1906"/>
                <a:gd name="T16" fmla="*/ 706536 w 799"/>
                <a:gd name="T17" fmla="*/ 1335329 h 1906"/>
                <a:gd name="T18" fmla="*/ 590430 w 799"/>
                <a:gd name="T19" fmla="*/ 1145729 h 1906"/>
                <a:gd name="T20" fmla="*/ 506726 w 799"/>
                <a:gd name="T21" fmla="*/ 1122254 h 1906"/>
                <a:gd name="T22" fmla="*/ 418522 w 799"/>
                <a:gd name="T23" fmla="*/ 1024745 h 1906"/>
                <a:gd name="T24" fmla="*/ 420322 w 799"/>
                <a:gd name="T25" fmla="*/ 595887 h 1906"/>
                <a:gd name="T26" fmla="*/ 457224 w 799"/>
                <a:gd name="T27" fmla="*/ 381007 h 1906"/>
                <a:gd name="T28" fmla="*/ 452723 w 799"/>
                <a:gd name="T29" fmla="*/ 294332 h 1906"/>
                <a:gd name="T30" fmla="*/ 333017 w 799"/>
                <a:gd name="T31" fmla="*/ 55977 h 1906"/>
                <a:gd name="T32" fmla="*/ 189910 w 799"/>
                <a:gd name="T33" fmla="*/ 33406 h 1906"/>
                <a:gd name="T34" fmla="*/ 164708 w 799"/>
                <a:gd name="T35" fmla="*/ 93897 h 1906"/>
                <a:gd name="T36" fmla="*/ 190810 w 799"/>
                <a:gd name="T37" fmla="*/ 156195 h 1906"/>
                <a:gd name="T38" fmla="*/ 275414 w 799"/>
                <a:gd name="T39" fmla="*/ 279886 h 1906"/>
                <a:gd name="T40" fmla="*/ 288015 w 799"/>
                <a:gd name="T41" fmla="*/ 396355 h 1906"/>
                <a:gd name="T42" fmla="*/ 225012 w 799"/>
                <a:gd name="T43" fmla="*/ 565190 h 1906"/>
                <a:gd name="T44" fmla="*/ 141307 w 799"/>
                <a:gd name="T45" fmla="*/ 631099 h 1906"/>
                <a:gd name="T46" fmla="*/ 60303 w 799"/>
                <a:gd name="T47" fmla="*/ 693396 h 1906"/>
                <a:gd name="T48" fmla="*/ 54003 w 799"/>
                <a:gd name="T49" fmla="*/ 724093 h 1906"/>
                <a:gd name="T50" fmla="*/ 26101 w 799"/>
                <a:gd name="T51" fmla="*/ 959740 h 1906"/>
                <a:gd name="T52" fmla="*/ 1800 w 799"/>
                <a:gd name="T53" fmla="*/ 1182746 h 1906"/>
                <a:gd name="T54" fmla="*/ 0 w 799"/>
                <a:gd name="T55" fmla="*/ 1213443 h 190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99" h="1906">
                  <a:moveTo>
                    <a:pt x="0" y="1344"/>
                  </a:moveTo>
                  <a:cubicBezTo>
                    <a:pt x="0" y="1452"/>
                    <a:pt x="40" y="1491"/>
                    <a:pt x="146" y="1487"/>
                  </a:cubicBezTo>
                  <a:cubicBezTo>
                    <a:pt x="268" y="1482"/>
                    <a:pt x="387" y="1451"/>
                    <a:pt x="508" y="1433"/>
                  </a:cubicBezTo>
                  <a:cubicBezTo>
                    <a:pt x="557" y="1426"/>
                    <a:pt x="583" y="1441"/>
                    <a:pt x="586" y="1491"/>
                  </a:cubicBezTo>
                  <a:cubicBezTo>
                    <a:pt x="588" y="1516"/>
                    <a:pt x="583" y="1542"/>
                    <a:pt x="579" y="1567"/>
                  </a:cubicBezTo>
                  <a:cubicBezTo>
                    <a:pt x="565" y="1639"/>
                    <a:pt x="547" y="1711"/>
                    <a:pt x="535" y="1784"/>
                  </a:cubicBezTo>
                  <a:cubicBezTo>
                    <a:pt x="526" y="1838"/>
                    <a:pt x="553" y="1885"/>
                    <a:pt x="594" y="1895"/>
                  </a:cubicBezTo>
                  <a:cubicBezTo>
                    <a:pt x="637" y="1906"/>
                    <a:pt x="697" y="1871"/>
                    <a:pt x="713" y="1823"/>
                  </a:cubicBezTo>
                  <a:cubicBezTo>
                    <a:pt x="750" y="1711"/>
                    <a:pt x="766" y="1594"/>
                    <a:pt x="785" y="1479"/>
                  </a:cubicBezTo>
                  <a:cubicBezTo>
                    <a:pt x="799" y="1397"/>
                    <a:pt x="765" y="1300"/>
                    <a:pt x="656" y="1269"/>
                  </a:cubicBezTo>
                  <a:cubicBezTo>
                    <a:pt x="625" y="1261"/>
                    <a:pt x="595" y="1247"/>
                    <a:pt x="563" y="1243"/>
                  </a:cubicBezTo>
                  <a:cubicBezTo>
                    <a:pt x="498" y="1235"/>
                    <a:pt x="473" y="1191"/>
                    <a:pt x="465" y="1135"/>
                  </a:cubicBezTo>
                  <a:cubicBezTo>
                    <a:pt x="437" y="873"/>
                    <a:pt x="461" y="689"/>
                    <a:pt x="467" y="660"/>
                  </a:cubicBezTo>
                  <a:cubicBezTo>
                    <a:pt x="486" y="582"/>
                    <a:pt x="496" y="502"/>
                    <a:pt x="508" y="422"/>
                  </a:cubicBezTo>
                  <a:cubicBezTo>
                    <a:pt x="513" y="390"/>
                    <a:pt x="513" y="357"/>
                    <a:pt x="503" y="326"/>
                  </a:cubicBezTo>
                  <a:cubicBezTo>
                    <a:pt x="474" y="230"/>
                    <a:pt x="426" y="144"/>
                    <a:pt x="370" y="62"/>
                  </a:cubicBezTo>
                  <a:cubicBezTo>
                    <a:pt x="332" y="7"/>
                    <a:pt x="265" y="0"/>
                    <a:pt x="211" y="37"/>
                  </a:cubicBezTo>
                  <a:cubicBezTo>
                    <a:pt x="189" y="53"/>
                    <a:pt x="181" y="77"/>
                    <a:pt x="183" y="104"/>
                  </a:cubicBezTo>
                  <a:cubicBezTo>
                    <a:pt x="186" y="130"/>
                    <a:pt x="198" y="152"/>
                    <a:pt x="212" y="173"/>
                  </a:cubicBezTo>
                  <a:cubicBezTo>
                    <a:pt x="243" y="220"/>
                    <a:pt x="273" y="266"/>
                    <a:pt x="306" y="310"/>
                  </a:cubicBezTo>
                  <a:cubicBezTo>
                    <a:pt x="338" y="352"/>
                    <a:pt x="341" y="393"/>
                    <a:pt x="320" y="439"/>
                  </a:cubicBezTo>
                  <a:cubicBezTo>
                    <a:pt x="292" y="500"/>
                    <a:pt x="270" y="562"/>
                    <a:pt x="250" y="626"/>
                  </a:cubicBezTo>
                  <a:cubicBezTo>
                    <a:pt x="229" y="695"/>
                    <a:pt x="228" y="700"/>
                    <a:pt x="157" y="699"/>
                  </a:cubicBezTo>
                  <a:cubicBezTo>
                    <a:pt x="103" y="699"/>
                    <a:pt x="84" y="729"/>
                    <a:pt x="67" y="768"/>
                  </a:cubicBezTo>
                  <a:cubicBezTo>
                    <a:pt x="63" y="779"/>
                    <a:pt x="63" y="791"/>
                    <a:pt x="60" y="802"/>
                  </a:cubicBezTo>
                  <a:cubicBezTo>
                    <a:pt x="38" y="888"/>
                    <a:pt x="47" y="977"/>
                    <a:pt x="29" y="1063"/>
                  </a:cubicBezTo>
                  <a:cubicBezTo>
                    <a:pt x="13" y="1144"/>
                    <a:pt x="9" y="1227"/>
                    <a:pt x="2" y="1310"/>
                  </a:cubicBezTo>
                  <a:cubicBezTo>
                    <a:pt x="1" y="1321"/>
                    <a:pt x="0" y="1333"/>
                    <a:pt x="0" y="13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0" name="Freeform 157">
              <a:extLst>
                <a:ext uri="{FF2B5EF4-FFF2-40B4-BE49-F238E27FC236}">
                  <a16:creationId xmlns:a16="http://schemas.microsoft.com/office/drawing/2014/main" id="{EC58DF4B-1131-4716-8DE9-114905F5F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7388" y="2868613"/>
              <a:ext cx="120650" cy="547688"/>
            </a:xfrm>
            <a:custGeom>
              <a:avLst/>
              <a:gdLst>
                <a:gd name="T0" fmla="*/ 69329 w 134"/>
                <a:gd name="T1" fmla="*/ 541382 h 608"/>
                <a:gd name="T2" fmla="*/ 81934 w 134"/>
                <a:gd name="T3" fmla="*/ 495441 h 608"/>
                <a:gd name="T4" fmla="*/ 75631 w 134"/>
                <a:gd name="T5" fmla="*/ 421576 h 608"/>
                <a:gd name="T6" fmla="*/ 102643 w 134"/>
                <a:gd name="T7" fmla="*/ 156740 h 608"/>
                <a:gd name="T8" fmla="*/ 120650 w 134"/>
                <a:gd name="T9" fmla="*/ 0 h 608"/>
                <a:gd name="T10" fmla="*/ 56724 w 134"/>
                <a:gd name="T11" fmla="*/ 185565 h 608"/>
                <a:gd name="T12" fmla="*/ 2701 w 134"/>
                <a:gd name="T13" fmla="*/ 458509 h 608"/>
                <a:gd name="T14" fmla="*/ 10804 w 134"/>
                <a:gd name="T15" fmla="*/ 518862 h 608"/>
                <a:gd name="T16" fmla="*/ 69329 w 134"/>
                <a:gd name="T17" fmla="*/ 541382 h 6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4" h="608">
                  <a:moveTo>
                    <a:pt x="77" y="601"/>
                  </a:moveTo>
                  <a:cubicBezTo>
                    <a:pt x="108" y="592"/>
                    <a:pt x="94" y="570"/>
                    <a:pt x="91" y="550"/>
                  </a:cubicBezTo>
                  <a:cubicBezTo>
                    <a:pt x="87" y="523"/>
                    <a:pt x="84" y="496"/>
                    <a:pt x="84" y="468"/>
                  </a:cubicBezTo>
                  <a:cubicBezTo>
                    <a:pt x="87" y="369"/>
                    <a:pt x="94" y="271"/>
                    <a:pt x="114" y="174"/>
                  </a:cubicBezTo>
                  <a:cubicBezTo>
                    <a:pt x="124" y="128"/>
                    <a:pt x="132" y="56"/>
                    <a:pt x="134" y="0"/>
                  </a:cubicBezTo>
                  <a:cubicBezTo>
                    <a:pt x="116" y="58"/>
                    <a:pt x="81" y="148"/>
                    <a:pt x="63" y="206"/>
                  </a:cubicBezTo>
                  <a:cubicBezTo>
                    <a:pt x="33" y="305"/>
                    <a:pt x="14" y="406"/>
                    <a:pt x="3" y="509"/>
                  </a:cubicBezTo>
                  <a:cubicBezTo>
                    <a:pt x="1" y="532"/>
                    <a:pt x="0" y="555"/>
                    <a:pt x="12" y="576"/>
                  </a:cubicBezTo>
                  <a:cubicBezTo>
                    <a:pt x="27" y="602"/>
                    <a:pt x="51" y="608"/>
                    <a:pt x="77" y="6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1" name="Freeform 158">
              <a:extLst>
                <a:ext uri="{FF2B5EF4-FFF2-40B4-BE49-F238E27FC236}">
                  <a16:creationId xmlns:a16="http://schemas.microsoft.com/office/drawing/2014/main" id="{EC97EE43-3D6A-4ACF-994B-B644D64C5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100" y="1501775"/>
              <a:ext cx="1141412" cy="347663"/>
            </a:xfrm>
            <a:custGeom>
              <a:avLst/>
              <a:gdLst>
                <a:gd name="T0" fmla="*/ 542801 w 1268"/>
                <a:gd name="T1" fmla="*/ 272906 h 386"/>
                <a:gd name="T2" fmla="*/ 761541 w 1268"/>
                <a:gd name="T3" fmla="*/ 224270 h 386"/>
                <a:gd name="T4" fmla="*/ 956878 w 1268"/>
                <a:gd name="T5" fmla="*/ 202653 h 386"/>
                <a:gd name="T6" fmla="*/ 1127909 w 1268"/>
                <a:gd name="T7" fmla="*/ 217965 h 386"/>
                <a:gd name="T8" fmla="*/ 1127909 w 1268"/>
                <a:gd name="T9" fmla="*/ 217965 h 386"/>
                <a:gd name="T10" fmla="*/ 1132410 w 1268"/>
                <a:gd name="T11" fmla="*/ 182838 h 386"/>
                <a:gd name="T12" fmla="*/ 1133310 w 1268"/>
                <a:gd name="T13" fmla="*/ 174732 h 386"/>
                <a:gd name="T14" fmla="*/ 1136911 w 1268"/>
                <a:gd name="T15" fmla="*/ 138705 h 386"/>
                <a:gd name="T16" fmla="*/ 1086502 w 1268"/>
                <a:gd name="T17" fmla="*/ 54041 h 386"/>
                <a:gd name="T18" fmla="*/ 924472 w 1268"/>
                <a:gd name="T19" fmla="*/ 13510 h 386"/>
                <a:gd name="T20" fmla="*/ 383471 w 1268"/>
                <a:gd name="T21" fmla="*/ 132400 h 386"/>
                <a:gd name="T22" fmla="*/ 34206 w 1268"/>
                <a:gd name="T23" fmla="*/ 193646 h 386"/>
                <a:gd name="T24" fmla="*/ 0 w 1268"/>
                <a:gd name="T25" fmla="*/ 203554 h 386"/>
                <a:gd name="T26" fmla="*/ 55810 w 1268"/>
                <a:gd name="T27" fmla="*/ 257595 h 386"/>
                <a:gd name="T28" fmla="*/ 177333 w 1268"/>
                <a:gd name="T29" fmla="*/ 299927 h 386"/>
                <a:gd name="T30" fmla="*/ 204338 w 1268"/>
                <a:gd name="T31" fmla="*/ 320643 h 386"/>
                <a:gd name="T32" fmla="*/ 185434 w 1268"/>
                <a:gd name="T33" fmla="*/ 342259 h 386"/>
                <a:gd name="T34" fmla="*/ 174632 w 1268"/>
                <a:gd name="T35" fmla="*/ 347663 h 386"/>
                <a:gd name="T36" fmla="*/ 264649 w 1268"/>
                <a:gd name="T37" fmla="*/ 340458 h 386"/>
                <a:gd name="T38" fmla="*/ 542801 w 1268"/>
                <a:gd name="T39" fmla="*/ 272906 h 3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268" h="386">
                  <a:moveTo>
                    <a:pt x="603" y="303"/>
                  </a:moveTo>
                  <a:cubicBezTo>
                    <a:pt x="683" y="281"/>
                    <a:pt x="764" y="261"/>
                    <a:pt x="846" y="249"/>
                  </a:cubicBezTo>
                  <a:cubicBezTo>
                    <a:pt x="918" y="238"/>
                    <a:pt x="990" y="226"/>
                    <a:pt x="1063" y="225"/>
                  </a:cubicBezTo>
                  <a:cubicBezTo>
                    <a:pt x="1127" y="224"/>
                    <a:pt x="1190" y="233"/>
                    <a:pt x="1253" y="242"/>
                  </a:cubicBezTo>
                  <a:cubicBezTo>
                    <a:pt x="1253" y="242"/>
                    <a:pt x="1253" y="242"/>
                    <a:pt x="1253" y="242"/>
                  </a:cubicBezTo>
                  <a:cubicBezTo>
                    <a:pt x="1255" y="229"/>
                    <a:pt x="1256" y="216"/>
                    <a:pt x="1258" y="203"/>
                  </a:cubicBezTo>
                  <a:cubicBezTo>
                    <a:pt x="1258" y="200"/>
                    <a:pt x="1258" y="197"/>
                    <a:pt x="1259" y="194"/>
                  </a:cubicBezTo>
                  <a:cubicBezTo>
                    <a:pt x="1260" y="181"/>
                    <a:pt x="1262" y="167"/>
                    <a:pt x="1263" y="154"/>
                  </a:cubicBezTo>
                  <a:cubicBezTo>
                    <a:pt x="1268" y="110"/>
                    <a:pt x="1246" y="80"/>
                    <a:pt x="1207" y="60"/>
                  </a:cubicBezTo>
                  <a:cubicBezTo>
                    <a:pt x="1150" y="32"/>
                    <a:pt x="1089" y="20"/>
                    <a:pt x="1027" y="15"/>
                  </a:cubicBezTo>
                  <a:cubicBezTo>
                    <a:pt x="814" y="0"/>
                    <a:pt x="617" y="60"/>
                    <a:pt x="426" y="147"/>
                  </a:cubicBezTo>
                  <a:cubicBezTo>
                    <a:pt x="303" y="203"/>
                    <a:pt x="176" y="239"/>
                    <a:pt x="38" y="215"/>
                  </a:cubicBezTo>
                  <a:cubicBezTo>
                    <a:pt x="25" y="213"/>
                    <a:pt x="11" y="206"/>
                    <a:pt x="0" y="226"/>
                  </a:cubicBezTo>
                  <a:cubicBezTo>
                    <a:pt x="14" y="252"/>
                    <a:pt x="36" y="271"/>
                    <a:pt x="62" y="286"/>
                  </a:cubicBezTo>
                  <a:cubicBezTo>
                    <a:pt x="104" y="309"/>
                    <a:pt x="147" y="332"/>
                    <a:pt x="197" y="333"/>
                  </a:cubicBezTo>
                  <a:cubicBezTo>
                    <a:pt x="212" y="334"/>
                    <a:pt x="225" y="340"/>
                    <a:pt x="227" y="356"/>
                  </a:cubicBezTo>
                  <a:cubicBezTo>
                    <a:pt x="229" y="371"/>
                    <a:pt x="216" y="375"/>
                    <a:pt x="206" y="380"/>
                  </a:cubicBezTo>
                  <a:cubicBezTo>
                    <a:pt x="202" y="382"/>
                    <a:pt x="198" y="384"/>
                    <a:pt x="194" y="386"/>
                  </a:cubicBezTo>
                  <a:cubicBezTo>
                    <a:pt x="227" y="384"/>
                    <a:pt x="260" y="382"/>
                    <a:pt x="294" y="378"/>
                  </a:cubicBezTo>
                  <a:cubicBezTo>
                    <a:pt x="398" y="360"/>
                    <a:pt x="500" y="330"/>
                    <a:pt x="603" y="303"/>
                  </a:cubicBezTo>
                  <a:close/>
                </a:path>
              </a:pathLst>
            </a:custGeom>
            <a:solidFill>
              <a:srgbClr val="FF83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2" name="Freeform 159">
              <a:extLst>
                <a:ext uri="{FF2B5EF4-FFF2-40B4-BE49-F238E27FC236}">
                  <a16:creationId xmlns:a16="http://schemas.microsoft.com/office/drawing/2014/main" id="{3DE6DFA0-A303-4E37-852E-229C54483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0138" y="1520825"/>
              <a:ext cx="195262" cy="931863"/>
            </a:xfrm>
            <a:custGeom>
              <a:avLst/>
              <a:gdLst>
                <a:gd name="T0" fmla="*/ 8098 w 217"/>
                <a:gd name="T1" fmla="*/ 929154 h 1032"/>
                <a:gd name="T2" fmla="*/ 14397 w 217"/>
                <a:gd name="T3" fmla="*/ 927348 h 1032"/>
                <a:gd name="T4" fmla="*/ 14397 w 217"/>
                <a:gd name="T5" fmla="*/ 926445 h 1032"/>
                <a:gd name="T6" fmla="*/ 20696 w 217"/>
                <a:gd name="T7" fmla="*/ 924639 h 1032"/>
                <a:gd name="T8" fmla="*/ 22496 w 217"/>
                <a:gd name="T9" fmla="*/ 924639 h 1032"/>
                <a:gd name="T10" fmla="*/ 26095 w 217"/>
                <a:gd name="T11" fmla="*/ 922833 h 1032"/>
                <a:gd name="T12" fmla="*/ 44991 w 217"/>
                <a:gd name="T13" fmla="*/ 917416 h 1032"/>
                <a:gd name="T14" fmla="*/ 44991 w 217"/>
                <a:gd name="T15" fmla="*/ 917416 h 1032"/>
                <a:gd name="T16" fmla="*/ 49490 w 217"/>
                <a:gd name="T17" fmla="*/ 915610 h 1032"/>
                <a:gd name="T18" fmla="*/ 157469 w 217"/>
                <a:gd name="T19" fmla="*/ 273599 h 1032"/>
                <a:gd name="T20" fmla="*/ 195262 w 217"/>
                <a:gd name="T21" fmla="*/ 43342 h 1032"/>
                <a:gd name="T22" fmla="*/ 191663 w 217"/>
                <a:gd name="T23" fmla="*/ 7224 h 1032"/>
                <a:gd name="T24" fmla="*/ 191663 w 217"/>
                <a:gd name="T25" fmla="*/ 2709 h 1032"/>
                <a:gd name="T26" fmla="*/ 188963 w 217"/>
                <a:gd name="T27" fmla="*/ 1806 h 1032"/>
                <a:gd name="T28" fmla="*/ 187164 w 217"/>
                <a:gd name="T29" fmla="*/ 1806 h 1032"/>
                <a:gd name="T30" fmla="*/ 185364 w 217"/>
                <a:gd name="T31" fmla="*/ 903 h 1032"/>
                <a:gd name="T32" fmla="*/ 183564 w 217"/>
                <a:gd name="T33" fmla="*/ 903 h 1032"/>
                <a:gd name="T34" fmla="*/ 180865 w 217"/>
                <a:gd name="T35" fmla="*/ 903 h 1032"/>
                <a:gd name="T36" fmla="*/ 179065 w 217"/>
                <a:gd name="T37" fmla="*/ 0 h 1032"/>
                <a:gd name="T38" fmla="*/ 177266 w 217"/>
                <a:gd name="T39" fmla="*/ 0 h 1032"/>
                <a:gd name="T40" fmla="*/ 172766 w 217"/>
                <a:gd name="T41" fmla="*/ 0 h 1032"/>
                <a:gd name="T42" fmla="*/ 171867 w 217"/>
                <a:gd name="T43" fmla="*/ 0 h 1032"/>
                <a:gd name="T44" fmla="*/ 169167 w 217"/>
                <a:gd name="T45" fmla="*/ 0 h 1032"/>
                <a:gd name="T46" fmla="*/ 167367 w 217"/>
                <a:gd name="T47" fmla="*/ 0 h 1032"/>
                <a:gd name="T48" fmla="*/ 164668 w 217"/>
                <a:gd name="T49" fmla="*/ 903 h 1032"/>
                <a:gd name="T50" fmla="*/ 162868 w 217"/>
                <a:gd name="T51" fmla="*/ 903 h 1032"/>
                <a:gd name="T52" fmla="*/ 161069 w 217"/>
                <a:gd name="T53" fmla="*/ 1806 h 1032"/>
                <a:gd name="T54" fmla="*/ 159269 w 217"/>
                <a:gd name="T55" fmla="*/ 1806 h 1032"/>
                <a:gd name="T56" fmla="*/ 156570 w 217"/>
                <a:gd name="T57" fmla="*/ 2709 h 1032"/>
                <a:gd name="T58" fmla="*/ 155670 w 217"/>
                <a:gd name="T59" fmla="*/ 3612 h 1032"/>
                <a:gd name="T60" fmla="*/ 152070 w 217"/>
                <a:gd name="T61" fmla="*/ 5418 h 1032"/>
                <a:gd name="T62" fmla="*/ 151171 w 217"/>
                <a:gd name="T63" fmla="*/ 6321 h 1032"/>
                <a:gd name="T64" fmla="*/ 148471 w 217"/>
                <a:gd name="T65" fmla="*/ 8127 h 1032"/>
                <a:gd name="T66" fmla="*/ 147571 w 217"/>
                <a:gd name="T67" fmla="*/ 9030 h 1032"/>
                <a:gd name="T68" fmla="*/ 145772 w 217"/>
                <a:gd name="T69" fmla="*/ 10836 h 1032"/>
                <a:gd name="T70" fmla="*/ 143972 w 217"/>
                <a:gd name="T71" fmla="*/ 12642 h 1032"/>
                <a:gd name="T72" fmla="*/ 142172 w 217"/>
                <a:gd name="T73" fmla="*/ 15350 h 1032"/>
                <a:gd name="T74" fmla="*/ 141273 w 217"/>
                <a:gd name="T75" fmla="*/ 16253 h 1032"/>
                <a:gd name="T76" fmla="*/ 138573 w 217"/>
                <a:gd name="T77" fmla="*/ 20768 h 1032"/>
                <a:gd name="T78" fmla="*/ 126875 w 217"/>
                <a:gd name="T79" fmla="*/ 56887 h 1032"/>
                <a:gd name="T80" fmla="*/ 93582 w 217"/>
                <a:gd name="T81" fmla="*/ 272696 h 1032"/>
                <a:gd name="T82" fmla="*/ 0 w 217"/>
                <a:gd name="T83" fmla="*/ 931863 h 1032"/>
                <a:gd name="T84" fmla="*/ 6299 w 217"/>
                <a:gd name="T85" fmla="*/ 929154 h 1032"/>
                <a:gd name="T86" fmla="*/ 8098 w 217"/>
                <a:gd name="T87" fmla="*/ 929154 h 10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7" h="1032">
                  <a:moveTo>
                    <a:pt x="9" y="1029"/>
                  </a:moveTo>
                  <a:cubicBezTo>
                    <a:pt x="11" y="1028"/>
                    <a:pt x="14" y="1027"/>
                    <a:pt x="16" y="1027"/>
                  </a:cubicBezTo>
                  <a:cubicBezTo>
                    <a:pt x="16" y="1027"/>
                    <a:pt x="16" y="1026"/>
                    <a:pt x="16" y="1026"/>
                  </a:cubicBezTo>
                  <a:cubicBezTo>
                    <a:pt x="19" y="1026"/>
                    <a:pt x="21" y="1025"/>
                    <a:pt x="23" y="1024"/>
                  </a:cubicBezTo>
                  <a:cubicBezTo>
                    <a:pt x="24" y="1024"/>
                    <a:pt x="25" y="1024"/>
                    <a:pt x="25" y="1024"/>
                  </a:cubicBezTo>
                  <a:cubicBezTo>
                    <a:pt x="27" y="1023"/>
                    <a:pt x="28" y="1023"/>
                    <a:pt x="29" y="1022"/>
                  </a:cubicBezTo>
                  <a:cubicBezTo>
                    <a:pt x="37" y="1020"/>
                    <a:pt x="44" y="1018"/>
                    <a:pt x="50" y="1016"/>
                  </a:cubicBezTo>
                  <a:cubicBezTo>
                    <a:pt x="50" y="1016"/>
                    <a:pt x="50" y="1016"/>
                    <a:pt x="50" y="1016"/>
                  </a:cubicBezTo>
                  <a:cubicBezTo>
                    <a:pt x="52" y="1015"/>
                    <a:pt x="54" y="1015"/>
                    <a:pt x="55" y="1014"/>
                  </a:cubicBezTo>
                  <a:cubicBezTo>
                    <a:pt x="87" y="880"/>
                    <a:pt x="162" y="405"/>
                    <a:pt x="175" y="303"/>
                  </a:cubicBezTo>
                  <a:cubicBezTo>
                    <a:pt x="186" y="216"/>
                    <a:pt x="197" y="131"/>
                    <a:pt x="217" y="48"/>
                  </a:cubicBezTo>
                  <a:cubicBezTo>
                    <a:pt x="215" y="34"/>
                    <a:pt x="214" y="21"/>
                    <a:pt x="213" y="8"/>
                  </a:cubicBezTo>
                  <a:cubicBezTo>
                    <a:pt x="213" y="6"/>
                    <a:pt x="213" y="4"/>
                    <a:pt x="213" y="3"/>
                  </a:cubicBezTo>
                  <a:cubicBezTo>
                    <a:pt x="212" y="2"/>
                    <a:pt x="211" y="2"/>
                    <a:pt x="210" y="2"/>
                  </a:cubicBezTo>
                  <a:cubicBezTo>
                    <a:pt x="210" y="2"/>
                    <a:pt x="209" y="2"/>
                    <a:pt x="208" y="2"/>
                  </a:cubicBezTo>
                  <a:cubicBezTo>
                    <a:pt x="208" y="2"/>
                    <a:pt x="207" y="1"/>
                    <a:pt x="206" y="1"/>
                  </a:cubicBezTo>
                  <a:cubicBezTo>
                    <a:pt x="205" y="1"/>
                    <a:pt x="204" y="1"/>
                    <a:pt x="204" y="1"/>
                  </a:cubicBezTo>
                  <a:cubicBezTo>
                    <a:pt x="203" y="1"/>
                    <a:pt x="202" y="1"/>
                    <a:pt x="201" y="1"/>
                  </a:cubicBezTo>
                  <a:cubicBezTo>
                    <a:pt x="200" y="1"/>
                    <a:pt x="199" y="0"/>
                    <a:pt x="199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5" y="0"/>
                    <a:pt x="194" y="0"/>
                    <a:pt x="192" y="0"/>
                  </a:cubicBezTo>
                  <a:cubicBezTo>
                    <a:pt x="192" y="0"/>
                    <a:pt x="191" y="0"/>
                    <a:pt x="191" y="0"/>
                  </a:cubicBezTo>
                  <a:cubicBezTo>
                    <a:pt x="190" y="0"/>
                    <a:pt x="189" y="0"/>
                    <a:pt x="188" y="0"/>
                  </a:cubicBezTo>
                  <a:cubicBezTo>
                    <a:pt x="187" y="0"/>
                    <a:pt x="187" y="0"/>
                    <a:pt x="186" y="0"/>
                  </a:cubicBezTo>
                  <a:cubicBezTo>
                    <a:pt x="185" y="0"/>
                    <a:pt x="184" y="0"/>
                    <a:pt x="183" y="1"/>
                  </a:cubicBezTo>
                  <a:cubicBezTo>
                    <a:pt x="183" y="1"/>
                    <a:pt x="182" y="1"/>
                    <a:pt x="181" y="1"/>
                  </a:cubicBezTo>
                  <a:cubicBezTo>
                    <a:pt x="181" y="1"/>
                    <a:pt x="180" y="1"/>
                    <a:pt x="179" y="2"/>
                  </a:cubicBezTo>
                  <a:cubicBezTo>
                    <a:pt x="178" y="2"/>
                    <a:pt x="178" y="2"/>
                    <a:pt x="177" y="2"/>
                  </a:cubicBezTo>
                  <a:cubicBezTo>
                    <a:pt x="176" y="2"/>
                    <a:pt x="175" y="3"/>
                    <a:pt x="174" y="3"/>
                  </a:cubicBezTo>
                  <a:cubicBezTo>
                    <a:pt x="174" y="3"/>
                    <a:pt x="173" y="3"/>
                    <a:pt x="173" y="4"/>
                  </a:cubicBezTo>
                  <a:cubicBezTo>
                    <a:pt x="172" y="4"/>
                    <a:pt x="170" y="5"/>
                    <a:pt x="169" y="6"/>
                  </a:cubicBezTo>
                  <a:cubicBezTo>
                    <a:pt x="169" y="6"/>
                    <a:pt x="168" y="6"/>
                    <a:pt x="168" y="7"/>
                  </a:cubicBezTo>
                  <a:cubicBezTo>
                    <a:pt x="167" y="7"/>
                    <a:pt x="166" y="8"/>
                    <a:pt x="165" y="9"/>
                  </a:cubicBezTo>
                  <a:cubicBezTo>
                    <a:pt x="165" y="9"/>
                    <a:pt x="164" y="9"/>
                    <a:pt x="164" y="10"/>
                  </a:cubicBezTo>
                  <a:cubicBezTo>
                    <a:pt x="163" y="11"/>
                    <a:pt x="162" y="11"/>
                    <a:pt x="162" y="12"/>
                  </a:cubicBezTo>
                  <a:cubicBezTo>
                    <a:pt x="161" y="13"/>
                    <a:pt x="161" y="13"/>
                    <a:pt x="160" y="14"/>
                  </a:cubicBezTo>
                  <a:cubicBezTo>
                    <a:pt x="160" y="15"/>
                    <a:pt x="159" y="16"/>
                    <a:pt x="158" y="17"/>
                  </a:cubicBezTo>
                  <a:cubicBezTo>
                    <a:pt x="158" y="17"/>
                    <a:pt x="157" y="18"/>
                    <a:pt x="157" y="18"/>
                  </a:cubicBezTo>
                  <a:cubicBezTo>
                    <a:pt x="156" y="20"/>
                    <a:pt x="155" y="21"/>
                    <a:pt x="154" y="23"/>
                  </a:cubicBezTo>
                  <a:cubicBezTo>
                    <a:pt x="148" y="35"/>
                    <a:pt x="143" y="49"/>
                    <a:pt x="141" y="63"/>
                  </a:cubicBezTo>
                  <a:cubicBezTo>
                    <a:pt x="128" y="142"/>
                    <a:pt x="112" y="222"/>
                    <a:pt x="104" y="302"/>
                  </a:cubicBezTo>
                  <a:cubicBezTo>
                    <a:pt x="88" y="488"/>
                    <a:pt x="7" y="980"/>
                    <a:pt x="0" y="1032"/>
                  </a:cubicBezTo>
                  <a:cubicBezTo>
                    <a:pt x="2" y="1031"/>
                    <a:pt x="5" y="1030"/>
                    <a:pt x="7" y="1029"/>
                  </a:cubicBezTo>
                  <a:cubicBezTo>
                    <a:pt x="8" y="1029"/>
                    <a:pt x="9" y="1029"/>
                    <a:pt x="9" y="1029"/>
                  </a:cubicBezTo>
                  <a:close/>
                </a:path>
              </a:pathLst>
            </a:custGeom>
            <a:solidFill>
              <a:srgbClr val="FFD9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3" name="Freeform 160">
              <a:extLst>
                <a:ext uri="{FF2B5EF4-FFF2-40B4-BE49-F238E27FC236}">
                  <a16:creationId xmlns:a16="http://schemas.microsoft.com/office/drawing/2014/main" id="{5796406F-37C1-4437-9985-E6176D055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2175" y="2444750"/>
              <a:ext cx="168275" cy="123825"/>
            </a:xfrm>
            <a:custGeom>
              <a:avLst/>
              <a:gdLst>
                <a:gd name="T0" fmla="*/ 75090 w 186"/>
                <a:gd name="T1" fmla="*/ 111263 h 138"/>
                <a:gd name="T2" fmla="*/ 167370 w 186"/>
                <a:gd name="T3" fmla="*/ 0 h 138"/>
                <a:gd name="T4" fmla="*/ 0 w 186"/>
                <a:gd name="T5" fmla="*/ 104982 h 138"/>
                <a:gd name="T6" fmla="*/ 75090 w 186"/>
                <a:gd name="T7" fmla="*/ 111263 h 1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6" h="138">
                  <a:moveTo>
                    <a:pt x="83" y="124"/>
                  </a:moveTo>
                  <a:cubicBezTo>
                    <a:pt x="186" y="66"/>
                    <a:pt x="180" y="49"/>
                    <a:pt x="185" y="0"/>
                  </a:cubicBezTo>
                  <a:cubicBezTo>
                    <a:pt x="115" y="58"/>
                    <a:pt x="62" y="78"/>
                    <a:pt x="0" y="117"/>
                  </a:cubicBezTo>
                  <a:cubicBezTo>
                    <a:pt x="59" y="137"/>
                    <a:pt x="57" y="138"/>
                    <a:pt x="83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4" name="Freeform 161">
              <a:extLst>
                <a:ext uri="{FF2B5EF4-FFF2-40B4-BE49-F238E27FC236}">
                  <a16:creationId xmlns:a16="http://schemas.microsoft.com/office/drawing/2014/main" id="{F750EE29-E506-446F-982F-A078B0C31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3132138"/>
              <a:ext cx="158750" cy="155575"/>
            </a:xfrm>
            <a:custGeom>
              <a:avLst/>
              <a:gdLst>
                <a:gd name="T0" fmla="*/ 123771 w 177"/>
                <a:gd name="T1" fmla="*/ 25035 h 174"/>
                <a:gd name="T2" fmla="*/ 40360 w 177"/>
                <a:gd name="T3" fmla="*/ 12518 h 174"/>
                <a:gd name="T4" fmla="*/ 897 w 177"/>
                <a:gd name="T5" fmla="*/ 61694 h 174"/>
                <a:gd name="T6" fmla="*/ 42154 w 177"/>
                <a:gd name="T7" fmla="*/ 130540 h 174"/>
                <a:gd name="T8" fmla="*/ 125565 w 177"/>
                <a:gd name="T9" fmla="*/ 151999 h 174"/>
                <a:gd name="T10" fmla="*/ 153369 w 177"/>
                <a:gd name="T11" fmla="*/ 123387 h 174"/>
                <a:gd name="T12" fmla="*/ 123771 w 177"/>
                <a:gd name="T13" fmla="*/ 25035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7" h="174">
                  <a:moveTo>
                    <a:pt x="138" y="28"/>
                  </a:moveTo>
                  <a:cubicBezTo>
                    <a:pt x="111" y="0"/>
                    <a:pt x="76" y="4"/>
                    <a:pt x="45" y="14"/>
                  </a:cubicBezTo>
                  <a:cubicBezTo>
                    <a:pt x="19" y="22"/>
                    <a:pt x="2" y="39"/>
                    <a:pt x="1" y="69"/>
                  </a:cubicBezTo>
                  <a:cubicBezTo>
                    <a:pt x="0" y="105"/>
                    <a:pt x="12" y="131"/>
                    <a:pt x="47" y="146"/>
                  </a:cubicBezTo>
                  <a:cubicBezTo>
                    <a:pt x="77" y="159"/>
                    <a:pt x="108" y="165"/>
                    <a:pt x="140" y="170"/>
                  </a:cubicBezTo>
                  <a:cubicBezTo>
                    <a:pt x="162" y="174"/>
                    <a:pt x="177" y="167"/>
                    <a:pt x="171" y="138"/>
                  </a:cubicBezTo>
                  <a:cubicBezTo>
                    <a:pt x="167" y="102"/>
                    <a:pt x="167" y="59"/>
                    <a:pt x="13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5" name="Freeform 162">
              <a:extLst>
                <a:ext uri="{FF2B5EF4-FFF2-40B4-BE49-F238E27FC236}">
                  <a16:creationId xmlns:a16="http://schemas.microsoft.com/office/drawing/2014/main" id="{68A39389-D931-4810-9579-1E45B38FE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513" y="4687888"/>
              <a:ext cx="125412" cy="214313"/>
            </a:xfrm>
            <a:custGeom>
              <a:avLst/>
              <a:gdLst>
                <a:gd name="T0" fmla="*/ 39699 w 139"/>
                <a:gd name="T1" fmla="*/ 1809 h 237"/>
                <a:gd name="T2" fmla="*/ 41503 w 139"/>
                <a:gd name="T3" fmla="*/ 21703 h 237"/>
                <a:gd name="T4" fmla="*/ 10827 w 139"/>
                <a:gd name="T5" fmla="*/ 157344 h 237"/>
                <a:gd name="T6" fmla="*/ 0 w 139"/>
                <a:gd name="T7" fmla="*/ 186280 h 237"/>
                <a:gd name="T8" fmla="*/ 3609 w 139"/>
                <a:gd name="T9" fmla="*/ 192610 h 237"/>
                <a:gd name="T10" fmla="*/ 50526 w 139"/>
                <a:gd name="T11" fmla="*/ 183568 h 237"/>
                <a:gd name="T12" fmla="*/ 125412 w 139"/>
                <a:gd name="T13" fmla="*/ 0 h 237"/>
                <a:gd name="T14" fmla="*/ 104660 w 139"/>
                <a:gd name="T15" fmla="*/ 904 h 237"/>
                <a:gd name="T16" fmla="*/ 101954 w 139"/>
                <a:gd name="T17" fmla="*/ 904 h 237"/>
                <a:gd name="T18" fmla="*/ 85713 w 139"/>
                <a:gd name="T19" fmla="*/ 904 h 237"/>
                <a:gd name="T20" fmla="*/ 39699 w 139"/>
                <a:gd name="T21" fmla="*/ 1809 h 237"/>
                <a:gd name="T22" fmla="*/ 39699 w 139"/>
                <a:gd name="T23" fmla="*/ 1809 h 2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237">
                  <a:moveTo>
                    <a:pt x="44" y="2"/>
                  </a:moveTo>
                  <a:cubicBezTo>
                    <a:pt x="45" y="10"/>
                    <a:pt x="46" y="17"/>
                    <a:pt x="46" y="24"/>
                  </a:cubicBezTo>
                  <a:cubicBezTo>
                    <a:pt x="48" y="77"/>
                    <a:pt x="37" y="128"/>
                    <a:pt x="12" y="174"/>
                  </a:cubicBezTo>
                  <a:cubicBezTo>
                    <a:pt x="9" y="185"/>
                    <a:pt x="4" y="196"/>
                    <a:pt x="0" y="206"/>
                  </a:cubicBezTo>
                  <a:cubicBezTo>
                    <a:pt x="1" y="208"/>
                    <a:pt x="3" y="210"/>
                    <a:pt x="4" y="213"/>
                  </a:cubicBezTo>
                  <a:cubicBezTo>
                    <a:pt x="20" y="237"/>
                    <a:pt x="47" y="232"/>
                    <a:pt x="56" y="203"/>
                  </a:cubicBezTo>
                  <a:cubicBezTo>
                    <a:pt x="77" y="137"/>
                    <a:pt x="114" y="78"/>
                    <a:pt x="139" y="0"/>
                  </a:cubicBezTo>
                  <a:cubicBezTo>
                    <a:pt x="131" y="0"/>
                    <a:pt x="124" y="0"/>
                    <a:pt x="116" y="1"/>
                  </a:cubicBezTo>
                  <a:cubicBezTo>
                    <a:pt x="115" y="1"/>
                    <a:pt x="114" y="1"/>
                    <a:pt x="113" y="1"/>
                  </a:cubicBezTo>
                  <a:cubicBezTo>
                    <a:pt x="107" y="1"/>
                    <a:pt x="101" y="1"/>
                    <a:pt x="95" y="1"/>
                  </a:cubicBezTo>
                  <a:cubicBezTo>
                    <a:pt x="78" y="1"/>
                    <a:pt x="61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lose/>
                </a:path>
              </a:pathLst>
            </a:custGeom>
            <a:solidFill>
              <a:srgbClr val="47BF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6" name="Freeform 163">
              <a:extLst>
                <a:ext uri="{FF2B5EF4-FFF2-40B4-BE49-F238E27FC236}">
                  <a16:creationId xmlns:a16="http://schemas.microsoft.com/office/drawing/2014/main" id="{23742101-B5F6-4601-9950-1C2D3BAA9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500" y="3790950"/>
              <a:ext cx="131762" cy="185738"/>
            </a:xfrm>
            <a:custGeom>
              <a:avLst/>
              <a:gdLst>
                <a:gd name="T0" fmla="*/ 92053 w 146"/>
                <a:gd name="T1" fmla="*/ 121722 h 206"/>
                <a:gd name="T2" fmla="*/ 111005 w 146"/>
                <a:gd name="T3" fmla="*/ 103689 h 206"/>
                <a:gd name="T4" fmla="*/ 131762 w 146"/>
                <a:gd name="T5" fmla="*/ 13525 h 206"/>
                <a:gd name="T6" fmla="*/ 131762 w 146"/>
                <a:gd name="T7" fmla="*/ 13525 h 206"/>
                <a:gd name="T8" fmla="*/ 129055 w 146"/>
                <a:gd name="T9" fmla="*/ 9918 h 206"/>
                <a:gd name="T10" fmla="*/ 129055 w 146"/>
                <a:gd name="T11" fmla="*/ 9918 h 206"/>
                <a:gd name="T12" fmla="*/ 126347 w 146"/>
                <a:gd name="T13" fmla="*/ 7213 h 206"/>
                <a:gd name="T14" fmla="*/ 126347 w 146"/>
                <a:gd name="T15" fmla="*/ 7213 h 206"/>
                <a:gd name="T16" fmla="*/ 108298 w 146"/>
                <a:gd name="T17" fmla="*/ 902 h 206"/>
                <a:gd name="T18" fmla="*/ 107395 w 146"/>
                <a:gd name="T19" fmla="*/ 902 h 206"/>
                <a:gd name="T20" fmla="*/ 105590 w 146"/>
                <a:gd name="T21" fmla="*/ 1803 h 206"/>
                <a:gd name="T22" fmla="*/ 104688 w 146"/>
                <a:gd name="T23" fmla="*/ 1803 h 206"/>
                <a:gd name="T24" fmla="*/ 102883 w 146"/>
                <a:gd name="T25" fmla="*/ 2705 h 206"/>
                <a:gd name="T26" fmla="*/ 101078 w 146"/>
                <a:gd name="T27" fmla="*/ 3607 h 206"/>
                <a:gd name="T28" fmla="*/ 99273 w 146"/>
                <a:gd name="T29" fmla="*/ 4508 h 206"/>
                <a:gd name="T30" fmla="*/ 98370 w 146"/>
                <a:gd name="T31" fmla="*/ 5410 h 206"/>
                <a:gd name="T32" fmla="*/ 96565 w 146"/>
                <a:gd name="T33" fmla="*/ 6311 h 206"/>
                <a:gd name="T34" fmla="*/ 94760 w 146"/>
                <a:gd name="T35" fmla="*/ 7213 h 206"/>
                <a:gd name="T36" fmla="*/ 92955 w 146"/>
                <a:gd name="T37" fmla="*/ 8115 h 206"/>
                <a:gd name="T38" fmla="*/ 91150 w 146"/>
                <a:gd name="T39" fmla="*/ 9918 h 206"/>
                <a:gd name="T40" fmla="*/ 89345 w 146"/>
                <a:gd name="T41" fmla="*/ 10820 h 206"/>
                <a:gd name="T42" fmla="*/ 86638 w 146"/>
                <a:gd name="T43" fmla="*/ 13525 h 206"/>
                <a:gd name="T44" fmla="*/ 0 w 146"/>
                <a:gd name="T45" fmla="*/ 185738 h 206"/>
                <a:gd name="T46" fmla="*/ 11732 w 146"/>
                <a:gd name="T47" fmla="*/ 181230 h 206"/>
                <a:gd name="T48" fmla="*/ 70393 w 146"/>
                <a:gd name="T49" fmla="*/ 136148 h 206"/>
                <a:gd name="T50" fmla="*/ 92053 w 146"/>
                <a:gd name="T51" fmla="*/ 121722 h 20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206">
                  <a:moveTo>
                    <a:pt x="102" y="135"/>
                  </a:moveTo>
                  <a:cubicBezTo>
                    <a:pt x="109" y="128"/>
                    <a:pt x="116" y="122"/>
                    <a:pt x="123" y="115"/>
                  </a:cubicBezTo>
                  <a:cubicBezTo>
                    <a:pt x="126" y="80"/>
                    <a:pt x="134" y="47"/>
                    <a:pt x="146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4"/>
                    <a:pt x="144" y="12"/>
                    <a:pt x="143" y="1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2" y="10"/>
                    <a:pt x="141" y="9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34" y="2"/>
                    <a:pt x="127" y="0"/>
                    <a:pt x="120" y="1"/>
                  </a:cubicBezTo>
                  <a:cubicBezTo>
                    <a:pt x="120" y="1"/>
                    <a:pt x="120" y="1"/>
                    <a:pt x="119" y="1"/>
                  </a:cubicBezTo>
                  <a:cubicBezTo>
                    <a:pt x="119" y="2"/>
                    <a:pt x="118" y="2"/>
                    <a:pt x="117" y="2"/>
                  </a:cubicBezTo>
                  <a:cubicBezTo>
                    <a:pt x="117" y="2"/>
                    <a:pt x="116" y="2"/>
                    <a:pt x="116" y="2"/>
                  </a:cubicBezTo>
                  <a:cubicBezTo>
                    <a:pt x="115" y="3"/>
                    <a:pt x="114" y="3"/>
                    <a:pt x="114" y="3"/>
                  </a:cubicBezTo>
                  <a:cubicBezTo>
                    <a:pt x="113" y="3"/>
                    <a:pt x="113" y="4"/>
                    <a:pt x="112" y="4"/>
                  </a:cubicBezTo>
                  <a:cubicBezTo>
                    <a:pt x="112" y="4"/>
                    <a:pt x="111" y="4"/>
                    <a:pt x="110" y="5"/>
                  </a:cubicBezTo>
                  <a:cubicBezTo>
                    <a:pt x="110" y="5"/>
                    <a:pt x="109" y="5"/>
                    <a:pt x="109" y="6"/>
                  </a:cubicBezTo>
                  <a:cubicBezTo>
                    <a:pt x="108" y="6"/>
                    <a:pt x="107" y="6"/>
                    <a:pt x="107" y="7"/>
                  </a:cubicBezTo>
                  <a:cubicBezTo>
                    <a:pt x="106" y="7"/>
                    <a:pt x="106" y="8"/>
                    <a:pt x="105" y="8"/>
                  </a:cubicBezTo>
                  <a:cubicBezTo>
                    <a:pt x="104" y="8"/>
                    <a:pt x="104" y="9"/>
                    <a:pt x="103" y="9"/>
                  </a:cubicBezTo>
                  <a:cubicBezTo>
                    <a:pt x="102" y="10"/>
                    <a:pt x="102" y="10"/>
                    <a:pt x="101" y="11"/>
                  </a:cubicBezTo>
                  <a:cubicBezTo>
                    <a:pt x="100" y="11"/>
                    <a:pt x="100" y="11"/>
                    <a:pt x="99" y="12"/>
                  </a:cubicBezTo>
                  <a:cubicBezTo>
                    <a:pt x="98" y="13"/>
                    <a:pt x="97" y="14"/>
                    <a:pt x="96" y="15"/>
                  </a:cubicBezTo>
                  <a:cubicBezTo>
                    <a:pt x="38" y="64"/>
                    <a:pt x="19" y="122"/>
                    <a:pt x="0" y="206"/>
                  </a:cubicBezTo>
                  <a:cubicBezTo>
                    <a:pt x="4" y="204"/>
                    <a:pt x="9" y="202"/>
                    <a:pt x="13" y="201"/>
                  </a:cubicBezTo>
                  <a:cubicBezTo>
                    <a:pt x="33" y="182"/>
                    <a:pt x="55" y="166"/>
                    <a:pt x="78" y="151"/>
                  </a:cubicBezTo>
                  <a:cubicBezTo>
                    <a:pt x="86" y="145"/>
                    <a:pt x="94" y="140"/>
                    <a:pt x="102" y="135"/>
                  </a:cubicBezTo>
                  <a:close/>
                </a:path>
              </a:pathLst>
            </a:custGeom>
            <a:solidFill>
              <a:srgbClr val="FF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7" name="Freeform 164">
              <a:extLst>
                <a:ext uri="{FF2B5EF4-FFF2-40B4-BE49-F238E27FC236}">
                  <a16:creationId xmlns:a16="http://schemas.microsoft.com/office/drawing/2014/main" id="{FD5FE125-3E14-45D1-B50B-0994836F8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075" y="4162425"/>
              <a:ext cx="100012" cy="184150"/>
            </a:xfrm>
            <a:custGeom>
              <a:avLst/>
              <a:gdLst>
                <a:gd name="T0" fmla="*/ 86497 w 111"/>
                <a:gd name="T1" fmla="*/ 58675 h 204"/>
                <a:gd name="T2" fmla="*/ 100012 w 111"/>
                <a:gd name="T3" fmla="*/ 20762 h 204"/>
                <a:gd name="T4" fmla="*/ 100012 w 111"/>
                <a:gd name="T5" fmla="*/ 20762 h 204"/>
                <a:gd name="T6" fmla="*/ 90101 w 111"/>
                <a:gd name="T7" fmla="*/ 17151 h 204"/>
                <a:gd name="T8" fmla="*/ 87398 w 111"/>
                <a:gd name="T9" fmla="*/ 16249 h 204"/>
                <a:gd name="T10" fmla="*/ 78388 w 111"/>
                <a:gd name="T11" fmla="*/ 13540 h 204"/>
                <a:gd name="T12" fmla="*/ 74784 w 111"/>
                <a:gd name="T13" fmla="*/ 11735 h 204"/>
                <a:gd name="T14" fmla="*/ 65774 w 111"/>
                <a:gd name="T15" fmla="*/ 9027 h 204"/>
                <a:gd name="T16" fmla="*/ 54061 w 111"/>
                <a:gd name="T17" fmla="*/ 4513 h 204"/>
                <a:gd name="T18" fmla="*/ 23426 w 111"/>
                <a:gd name="T19" fmla="*/ 19859 h 204"/>
                <a:gd name="T20" fmla="*/ 19822 w 111"/>
                <a:gd name="T21" fmla="*/ 27081 h 204"/>
                <a:gd name="T22" fmla="*/ 18921 w 111"/>
                <a:gd name="T23" fmla="*/ 28886 h 204"/>
                <a:gd name="T24" fmla="*/ 15317 w 111"/>
                <a:gd name="T25" fmla="*/ 36108 h 204"/>
                <a:gd name="T26" fmla="*/ 14416 w 111"/>
                <a:gd name="T27" fmla="*/ 36108 h 204"/>
                <a:gd name="T28" fmla="*/ 11713 w 111"/>
                <a:gd name="T29" fmla="*/ 44232 h 204"/>
                <a:gd name="T30" fmla="*/ 10812 w 111"/>
                <a:gd name="T31" fmla="*/ 46038 h 204"/>
                <a:gd name="T32" fmla="*/ 8109 w 111"/>
                <a:gd name="T33" fmla="*/ 54162 h 204"/>
                <a:gd name="T34" fmla="*/ 8109 w 111"/>
                <a:gd name="T35" fmla="*/ 55064 h 204"/>
                <a:gd name="T36" fmla="*/ 5406 w 111"/>
                <a:gd name="T37" fmla="*/ 63189 h 204"/>
                <a:gd name="T38" fmla="*/ 5406 w 111"/>
                <a:gd name="T39" fmla="*/ 65897 h 204"/>
                <a:gd name="T40" fmla="*/ 3604 w 111"/>
                <a:gd name="T41" fmla="*/ 74021 h 204"/>
                <a:gd name="T42" fmla="*/ 2703 w 111"/>
                <a:gd name="T43" fmla="*/ 74924 h 204"/>
                <a:gd name="T44" fmla="*/ 1802 w 111"/>
                <a:gd name="T45" fmla="*/ 83951 h 204"/>
                <a:gd name="T46" fmla="*/ 1802 w 111"/>
                <a:gd name="T47" fmla="*/ 85756 h 204"/>
                <a:gd name="T48" fmla="*/ 0 w 111"/>
                <a:gd name="T49" fmla="*/ 95686 h 204"/>
                <a:gd name="T50" fmla="*/ 0 w 111"/>
                <a:gd name="T51" fmla="*/ 95686 h 204"/>
                <a:gd name="T52" fmla="*/ 0 w 111"/>
                <a:gd name="T53" fmla="*/ 106518 h 204"/>
                <a:gd name="T54" fmla="*/ 0 w 111"/>
                <a:gd name="T55" fmla="*/ 107421 h 204"/>
                <a:gd name="T56" fmla="*/ 0 w 111"/>
                <a:gd name="T57" fmla="*/ 128183 h 204"/>
                <a:gd name="T58" fmla="*/ 0 w 111"/>
                <a:gd name="T59" fmla="*/ 129988 h 204"/>
                <a:gd name="T60" fmla="*/ 2703 w 111"/>
                <a:gd name="T61" fmla="*/ 151653 h 204"/>
                <a:gd name="T62" fmla="*/ 2703 w 111"/>
                <a:gd name="T63" fmla="*/ 151653 h 204"/>
                <a:gd name="T64" fmla="*/ 7208 w 111"/>
                <a:gd name="T65" fmla="*/ 173318 h 204"/>
                <a:gd name="T66" fmla="*/ 7208 w 111"/>
                <a:gd name="T67" fmla="*/ 174220 h 204"/>
                <a:gd name="T68" fmla="*/ 10812 w 111"/>
                <a:gd name="T69" fmla="*/ 184150 h 204"/>
                <a:gd name="T70" fmla="*/ 10812 w 111"/>
                <a:gd name="T71" fmla="*/ 184150 h 204"/>
                <a:gd name="T72" fmla="*/ 18921 w 111"/>
                <a:gd name="T73" fmla="*/ 174220 h 204"/>
                <a:gd name="T74" fmla="*/ 86497 w 111"/>
                <a:gd name="T75" fmla="*/ 58675 h 20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1" h="204">
                  <a:moveTo>
                    <a:pt x="96" y="65"/>
                  </a:moveTo>
                  <a:cubicBezTo>
                    <a:pt x="101" y="51"/>
                    <a:pt x="107" y="37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8" y="22"/>
                    <a:pt x="104" y="21"/>
                    <a:pt x="100" y="19"/>
                  </a:cubicBezTo>
                  <a:cubicBezTo>
                    <a:pt x="99" y="19"/>
                    <a:pt x="98" y="19"/>
                    <a:pt x="97" y="18"/>
                  </a:cubicBezTo>
                  <a:cubicBezTo>
                    <a:pt x="94" y="17"/>
                    <a:pt x="90" y="16"/>
                    <a:pt x="87" y="15"/>
                  </a:cubicBezTo>
                  <a:cubicBezTo>
                    <a:pt x="85" y="14"/>
                    <a:pt x="84" y="14"/>
                    <a:pt x="83" y="13"/>
                  </a:cubicBezTo>
                  <a:cubicBezTo>
                    <a:pt x="79" y="12"/>
                    <a:pt x="76" y="11"/>
                    <a:pt x="73" y="10"/>
                  </a:cubicBezTo>
                  <a:cubicBezTo>
                    <a:pt x="69" y="8"/>
                    <a:pt x="64" y="6"/>
                    <a:pt x="60" y="5"/>
                  </a:cubicBezTo>
                  <a:cubicBezTo>
                    <a:pt x="45" y="0"/>
                    <a:pt x="35" y="10"/>
                    <a:pt x="26" y="22"/>
                  </a:cubicBezTo>
                  <a:cubicBezTo>
                    <a:pt x="25" y="25"/>
                    <a:pt x="23" y="27"/>
                    <a:pt x="22" y="30"/>
                  </a:cubicBezTo>
                  <a:cubicBezTo>
                    <a:pt x="21" y="31"/>
                    <a:pt x="21" y="31"/>
                    <a:pt x="21" y="32"/>
                  </a:cubicBezTo>
                  <a:cubicBezTo>
                    <a:pt x="19" y="35"/>
                    <a:pt x="18" y="37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cubicBezTo>
                    <a:pt x="15" y="43"/>
                    <a:pt x="14" y="46"/>
                    <a:pt x="13" y="49"/>
                  </a:cubicBezTo>
                  <a:cubicBezTo>
                    <a:pt x="13" y="50"/>
                    <a:pt x="12" y="51"/>
                    <a:pt x="12" y="51"/>
                  </a:cubicBezTo>
                  <a:cubicBezTo>
                    <a:pt x="11" y="54"/>
                    <a:pt x="10" y="57"/>
                    <a:pt x="9" y="60"/>
                  </a:cubicBezTo>
                  <a:cubicBezTo>
                    <a:pt x="9" y="60"/>
                    <a:pt x="9" y="60"/>
                    <a:pt x="9" y="61"/>
                  </a:cubicBezTo>
                  <a:cubicBezTo>
                    <a:pt x="8" y="64"/>
                    <a:pt x="7" y="67"/>
                    <a:pt x="6" y="70"/>
                  </a:cubicBezTo>
                  <a:cubicBezTo>
                    <a:pt x="6" y="71"/>
                    <a:pt x="6" y="72"/>
                    <a:pt x="6" y="73"/>
                  </a:cubicBezTo>
                  <a:cubicBezTo>
                    <a:pt x="5" y="76"/>
                    <a:pt x="4" y="79"/>
                    <a:pt x="4" y="82"/>
                  </a:cubicBezTo>
                  <a:cubicBezTo>
                    <a:pt x="4" y="82"/>
                    <a:pt x="3" y="83"/>
                    <a:pt x="3" y="83"/>
                  </a:cubicBezTo>
                  <a:cubicBezTo>
                    <a:pt x="3" y="86"/>
                    <a:pt x="2" y="90"/>
                    <a:pt x="2" y="93"/>
                  </a:cubicBezTo>
                  <a:cubicBezTo>
                    <a:pt x="2" y="94"/>
                    <a:pt x="2" y="95"/>
                    <a:pt x="2" y="95"/>
                  </a:cubicBezTo>
                  <a:cubicBezTo>
                    <a:pt x="1" y="99"/>
                    <a:pt x="1" y="102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0" y="114"/>
                    <a:pt x="0" y="118"/>
                  </a:cubicBezTo>
                  <a:cubicBezTo>
                    <a:pt x="0" y="118"/>
                    <a:pt x="0" y="119"/>
                    <a:pt x="0" y="119"/>
                  </a:cubicBezTo>
                  <a:cubicBezTo>
                    <a:pt x="0" y="127"/>
                    <a:pt x="0" y="135"/>
                    <a:pt x="0" y="142"/>
                  </a:cubicBezTo>
                  <a:cubicBezTo>
                    <a:pt x="0" y="143"/>
                    <a:pt x="0" y="143"/>
                    <a:pt x="0" y="144"/>
                  </a:cubicBezTo>
                  <a:cubicBezTo>
                    <a:pt x="1" y="152"/>
                    <a:pt x="2" y="160"/>
                    <a:pt x="3" y="168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4" y="176"/>
                    <a:pt x="6" y="184"/>
                    <a:pt x="8" y="192"/>
                  </a:cubicBezTo>
                  <a:cubicBezTo>
                    <a:pt x="8" y="192"/>
                    <a:pt x="8" y="192"/>
                    <a:pt x="8" y="193"/>
                  </a:cubicBezTo>
                  <a:cubicBezTo>
                    <a:pt x="9" y="197"/>
                    <a:pt x="10" y="200"/>
                    <a:pt x="12" y="204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5" y="201"/>
                    <a:pt x="18" y="197"/>
                    <a:pt x="21" y="193"/>
                  </a:cubicBezTo>
                  <a:cubicBezTo>
                    <a:pt x="49" y="153"/>
                    <a:pt x="75" y="110"/>
                    <a:pt x="96" y="65"/>
                  </a:cubicBezTo>
                  <a:close/>
                </a:path>
              </a:pathLst>
            </a:custGeom>
            <a:solidFill>
              <a:srgbClr val="FF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8" name="Freeform 165">
              <a:extLst>
                <a:ext uri="{FF2B5EF4-FFF2-40B4-BE49-F238E27FC236}">
                  <a16:creationId xmlns:a16="http://schemas.microsoft.com/office/drawing/2014/main" id="{5779EBD8-CCFB-4D0C-A89B-ADAC1EFBB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675" y="3843338"/>
              <a:ext cx="168275" cy="107950"/>
            </a:xfrm>
            <a:custGeom>
              <a:avLst/>
              <a:gdLst>
                <a:gd name="T0" fmla="*/ 122135 w 186"/>
                <a:gd name="T1" fmla="*/ 53075 h 120"/>
                <a:gd name="T2" fmla="*/ 157419 w 186"/>
                <a:gd name="T3" fmla="*/ 15293 h 120"/>
                <a:gd name="T4" fmla="*/ 168275 w 186"/>
                <a:gd name="T5" fmla="*/ 0 h 120"/>
                <a:gd name="T6" fmla="*/ 168275 w 186"/>
                <a:gd name="T7" fmla="*/ 0 h 120"/>
                <a:gd name="T8" fmla="*/ 80519 w 186"/>
                <a:gd name="T9" fmla="*/ 20690 h 120"/>
                <a:gd name="T10" fmla="*/ 46140 w 186"/>
                <a:gd name="T11" fmla="*/ 28787 h 120"/>
                <a:gd name="T12" fmla="*/ 40712 w 186"/>
                <a:gd name="T13" fmla="*/ 30586 h 120"/>
                <a:gd name="T14" fmla="*/ 0 w 186"/>
                <a:gd name="T15" fmla="*/ 40481 h 120"/>
                <a:gd name="T16" fmla="*/ 4524 w 186"/>
                <a:gd name="T17" fmla="*/ 46778 h 120"/>
                <a:gd name="T18" fmla="*/ 6333 w 186"/>
                <a:gd name="T19" fmla="*/ 48578 h 120"/>
                <a:gd name="T20" fmla="*/ 9952 w 186"/>
                <a:gd name="T21" fmla="*/ 53075 h 120"/>
                <a:gd name="T22" fmla="*/ 11761 w 186"/>
                <a:gd name="T23" fmla="*/ 54875 h 120"/>
                <a:gd name="T24" fmla="*/ 14475 w 186"/>
                <a:gd name="T25" fmla="*/ 58473 h 120"/>
                <a:gd name="T26" fmla="*/ 16285 w 186"/>
                <a:gd name="T27" fmla="*/ 61172 h 120"/>
                <a:gd name="T28" fmla="*/ 19903 w 186"/>
                <a:gd name="T29" fmla="*/ 63870 h 120"/>
                <a:gd name="T30" fmla="*/ 21713 w 186"/>
                <a:gd name="T31" fmla="*/ 65670 h 120"/>
                <a:gd name="T32" fmla="*/ 25332 w 186"/>
                <a:gd name="T33" fmla="*/ 69268 h 120"/>
                <a:gd name="T34" fmla="*/ 27141 w 186"/>
                <a:gd name="T35" fmla="*/ 71067 h 120"/>
                <a:gd name="T36" fmla="*/ 30760 w 186"/>
                <a:gd name="T37" fmla="*/ 73766 h 120"/>
                <a:gd name="T38" fmla="*/ 32569 w 186"/>
                <a:gd name="T39" fmla="*/ 75565 h 120"/>
                <a:gd name="T40" fmla="*/ 37093 w 186"/>
                <a:gd name="T41" fmla="*/ 80063 h 120"/>
                <a:gd name="T42" fmla="*/ 37998 w 186"/>
                <a:gd name="T43" fmla="*/ 80063 h 120"/>
                <a:gd name="T44" fmla="*/ 43426 w 186"/>
                <a:gd name="T45" fmla="*/ 83661 h 120"/>
                <a:gd name="T46" fmla="*/ 44331 w 186"/>
                <a:gd name="T47" fmla="*/ 85460 h 120"/>
                <a:gd name="T48" fmla="*/ 48854 w 186"/>
                <a:gd name="T49" fmla="*/ 88159 h 120"/>
                <a:gd name="T50" fmla="*/ 50663 w 186"/>
                <a:gd name="T51" fmla="*/ 89059 h 120"/>
                <a:gd name="T52" fmla="*/ 54282 w 186"/>
                <a:gd name="T53" fmla="*/ 91758 h 120"/>
                <a:gd name="T54" fmla="*/ 56092 w 186"/>
                <a:gd name="T55" fmla="*/ 93557 h 120"/>
                <a:gd name="T56" fmla="*/ 60615 w 186"/>
                <a:gd name="T57" fmla="*/ 96255 h 120"/>
                <a:gd name="T58" fmla="*/ 61520 w 186"/>
                <a:gd name="T59" fmla="*/ 97155 h 120"/>
                <a:gd name="T60" fmla="*/ 67853 w 186"/>
                <a:gd name="T61" fmla="*/ 100753 h 120"/>
                <a:gd name="T62" fmla="*/ 68758 w 186"/>
                <a:gd name="T63" fmla="*/ 101653 h 120"/>
                <a:gd name="T64" fmla="*/ 73281 w 186"/>
                <a:gd name="T65" fmla="*/ 104352 h 120"/>
                <a:gd name="T66" fmla="*/ 75995 w 186"/>
                <a:gd name="T67" fmla="*/ 106151 h 120"/>
                <a:gd name="T68" fmla="*/ 78709 w 186"/>
                <a:gd name="T69" fmla="*/ 107950 h 120"/>
                <a:gd name="T70" fmla="*/ 78709 w 186"/>
                <a:gd name="T71" fmla="*/ 107950 h 120"/>
                <a:gd name="T72" fmla="*/ 122135 w 186"/>
                <a:gd name="T73" fmla="*/ 53075 h 1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20">
                  <a:moveTo>
                    <a:pt x="135" y="59"/>
                  </a:moveTo>
                  <a:cubicBezTo>
                    <a:pt x="149" y="46"/>
                    <a:pt x="161" y="32"/>
                    <a:pt x="174" y="17"/>
                  </a:cubicBezTo>
                  <a:cubicBezTo>
                    <a:pt x="178" y="12"/>
                    <a:pt x="182" y="6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54" y="8"/>
                    <a:pt x="122" y="15"/>
                    <a:pt x="89" y="23"/>
                  </a:cubicBezTo>
                  <a:cubicBezTo>
                    <a:pt x="77" y="26"/>
                    <a:pt x="64" y="29"/>
                    <a:pt x="51" y="32"/>
                  </a:cubicBezTo>
                  <a:cubicBezTo>
                    <a:pt x="49" y="33"/>
                    <a:pt x="47" y="33"/>
                    <a:pt x="45" y="34"/>
                  </a:cubicBezTo>
                  <a:cubicBezTo>
                    <a:pt x="30" y="37"/>
                    <a:pt x="15" y="41"/>
                    <a:pt x="0" y="45"/>
                  </a:cubicBezTo>
                  <a:cubicBezTo>
                    <a:pt x="2" y="47"/>
                    <a:pt x="4" y="50"/>
                    <a:pt x="5" y="52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8" y="56"/>
                    <a:pt x="9" y="57"/>
                    <a:pt x="11" y="59"/>
                  </a:cubicBezTo>
                  <a:cubicBezTo>
                    <a:pt x="11" y="60"/>
                    <a:pt x="12" y="61"/>
                    <a:pt x="13" y="61"/>
                  </a:cubicBezTo>
                  <a:cubicBezTo>
                    <a:pt x="14" y="63"/>
                    <a:pt x="15" y="64"/>
                    <a:pt x="16" y="65"/>
                  </a:cubicBezTo>
                  <a:cubicBezTo>
                    <a:pt x="17" y="66"/>
                    <a:pt x="18" y="67"/>
                    <a:pt x="18" y="68"/>
                  </a:cubicBezTo>
                  <a:cubicBezTo>
                    <a:pt x="20" y="69"/>
                    <a:pt x="21" y="70"/>
                    <a:pt x="22" y="71"/>
                  </a:cubicBezTo>
                  <a:cubicBezTo>
                    <a:pt x="23" y="72"/>
                    <a:pt x="23" y="73"/>
                    <a:pt x="24" y="73"/>
                  </a:cubicBezTo>
                  <a:cubicBezTo>
                    <a:pt x="25" y="75"/>
                    <a:pt x="27" y="76"/>
                    <a:pt x="28" y="77"/>
                  </a:cubicBezTo>
                  <a:cubicBezTo>
                    <a:pt x="28" y="78"/>
                    <a:pt x="29" y="78"/>
                    <a:pt x="30" y="79"/>
                  </a:cubicBezTo>
                  <a:cubicBezTo>
                    <a:pt x="31" y="80"/>
                    <a:pt x="33" y="81"/>
                    <a:pt x="34" y="82"/>
                  </a:cubicBezTo>
                  <a:cubicBezTo>
                    <a:pt x="35" y="83"/>
                    <a:pt x="35" y="83"/>
                    <a:pt x="36" y="84"/>
                  </a:cubicBezTo>
                  <a:cubicBezTo>
                    <a:pt x="38" y="86"/>
                    <a:pt x="40" y="87"/>
                    <a:pt x="41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4" y="90"/>
                    <a:pt x="46" y="92"/>
                    <a:pt x="48" y="93"/>
                  </a:cubicBezTo>
                  <a:cubicBezTo>
                    <a:pt x="48" y="94"/>
                    <a:pt x="49" y="94"/>
                    <a:pt x="49" y="95"/>
                  </a:cubicBezTo>
                  <a:cubicBezTo>
                    <a:pt x="51" y="96"/>
                    <a:pt x="52" y="97"/>
                    <a:pt x="54" y="98"/>
                  </a:cubicBezTo>
                  <a:cubicBezTo>
                    <a:pt x="55" y="98"/>
                    <a:pt x="55" y="99"/>
                    <a:pt x="56" y="99"/>
                  </a:cubicBezTo>
                  <a:cubicBezTo>
                    <a:pt x="57" y="100"/>
                    <a:pt x="59" y="101"/>
                    <a:pt x="60" y="102"/>
                  </a:cubicBezTo>
                  <a:cubicBezTo>
                    <a:pt x="61" y="103"/>
                    <a:pt x="62" y="103"/>
                    <a:pt x="62" y="104"/>
                  </a:cubicBezTo>
                  <a:cubicBezTo>
                    <a:pt x="64" y="105"/>
                    <a:pt x="65" y="106"/>
                    <a:pt x="67" y="107"/>
                  </a:cubicBezTo>
                  <a:cubicBezTo>
                    <a:pt x="67" y="107"/>
                    <a:pt x="68" y="107"/>
                    <a:pt x="68" y="108"/>
                  </a:cubicBezTo>
                  <a:cubicBezTo>
                    <a:pt x="71" y="109"/>
                    <a:pt x="73" y="111"/>
                    <a:pt x="75" y="112"/>
                  </a:cubicBezTo>
                  <a:cubicBezTo>
                    <a:pt x="76" y="112"/>
                    <a:pt x="76" y="113"/>
                    <a:pt x="76" y="113"/>
                  </a:cubicBezTo>
                  <a:cubicBezTo>
                    <a:pt x="78" y="114"/>
                    <a:pt x="79" y="115"/>
                    <a:pt x="81" y="116"/>
                  </a:cubicBezTo>
                  <a:cubicBezTo>
                    <a:pt x="82" y="117"/>
                    <a:pt x="83" y="117"/>
                    <a:pt x="84" y="118"/>
                  </a:cubicBezTo>
                  <a:cubicBezTo>
                    <a:pt x="85" y="119"/>
                    <a:pt x="86" y="119"/>
                    <a:pt x="87" y="120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101" y="98"/>
                    <a:pt x="117" y="78"/>
                    <a:pt x="135" y="59"/>
                  </a:cubicBezTo>
                  <a:close/>
                </a:path>
              </a:pathLst>
            </a:custGeom>
            <a:solidFill>
              <a:srgbClr val="6AD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399" name="Freeform 166">
              <a:extLst>
                <a:ext uri="{FF2B5EF4-FFF2-40B4-BE49-F238E27FC236}">
                  <a16:creationId xmlns:a16="http://schemas.microsoft.com/office/drawing/2014/main" id="{D219446C-D027-42CA-8A34-BDBA361719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3150" y="3422650"/>
              <a:ext cx="2662237" cy="1003300"/>
            </a:xfrm>
            <a:custGeom>
              <a:avLst/>
              <a:gdLst>
                <a:gd name="T0" fmla="*/ 1633031 w 2954"/>
                <a:gd name="T1" fmla="*/ 989754 h 1111"/>
                <a:gd name="T2" fmla="*/ 2193597 w 2954"/>
                <a:gd name="T3" fmla="*/ 707096 h 1111"/>
                <a:gd name="T4" fmla="*/ 2242263 w 2954"/>
                <a:gd name="T5" fmla="*/ 675489 h 1111"/>
                <a:gd name="T6" fmla="*/ 2280115 w 2954"/>
                <a:gd name="T7" fmla="*/ 648397 h 1111"/>
                <a:gd name="T8" fmla="*/ 2320670 w 2954"/>
                <a:gd name="T9" fmla="*/ 620402 h 1111"/>
                <a:gd name="T10" fmla="*/ 2364831 w 2954"/>
                <a:gd name="T11" fmla="*/ 587892 h 1111"/>
                <a:gd name="T12" fmla="*/ 2401781 w 2954"/>
                <a:gd name="T13" fmla="*/ 560800 h 1111"/>
                <a:gd name="T14" fmla="*/ 2445040 w 2954"/>
                <a:gd name="T15" fmla="*/ 526484 h 1111"/>
                <a:gd name="T16" fmla="*/ 2484694 w 2954"/>
                <a:gd name="T17" fmla="*/ 495780 h 1111"/>
                <a:gd name="T18" fmla="*/ 2519842 w 2954"/>
                <a:gd name="T19" fmla="*/ 466882 h 1111"/>
                <a:gd name="T20" fmla="*/ 2564003 w 2954"/>
                <a:gd name="T21" fmla="*/ 428954 h 1111"/>
                <a:gd name="T22" fmla="*/ 2600052 w 2954"/>
                <a:gd name="T23" fmla="*/ 398250 h 1111"/>
                <a:gd name="T24" fmla="*/ 2633398 w 2954"/>
                <a:gd name="T25" fmla="*/ 368449 h 1111"/>
                <a:gd name="T26" fmla="*/ 2658632 w 2954"/>
                <a:gd name="T27" fmla="*/ 320586 h 1111"/>
                <a:gd name="T28" fmla="*/ 2616274 w 2954"/>
                <a:gd name="T29" fmla="*/ 124622 h 1111"/>
                <a:gd name="T30" fmla="*/ 2551386 w 2954"/>
                <a:gd name="T31" fmla="*/ 101143 h 1111"/>
                <a:gd name="T32" fmla="*/ 2390966 w 2954"/>
                <a:gd name="T33" fmla="*/ 118301 h 1111"/>
                <a:gd name="T34" fmla="*/ 2368436 w 2954"/>
                <a:gd name="T35" fmla="*/ 172485 h 1111"/>
                <a:gd name="T36" fmla="*/ 2357621 w 2954"/>
                <a:gd name="T37" fmla="*/ 200479 h 1111"/>
                <a:gd name="T38" fmla="*/ 2346806 w 2954"/>
                <a:gd name="T39" fmla="*/ 227571 h 1111"/>
                <a:gd name="T40" fmla="*/ 2199004 w 2954"/>
                <a:gd name="T41" fmla="*/ 365739 h 1111"/>
                <a:gd name="T42" fmla="*/ 2120597 w 2954"/>
                <a:gd name="T43" fmla="*/ 221250 h 1111"/>
                <a:gd name="T44" fmla="*/ 2142227 w 2954"/>
                <a:gd name="T45" fmla="*/ 140877 h 1111"/>
                <a:gd name="T46" fmla="*/ 1978203 w 2954"/>
                <a:gd name="T47" fmla="*/ 121913 h 1111"/>
                <a:gd name="T48" fmla="*/ 1739376 w 2954"/>
                <a:gd name="T49" fmla="*/ 2709 h 1111"/>
                <a:gd name="T50" fmla="*/ 1735771 w 2954"/>
                <a:gd name="T51" fmla="*/ 31607 h 1111"/>
                <a:gd name="T52" fmla="*/ 1733068 w 2954"/>
                <a:gd name="T53" fmla="*/ 53281 h 1111"/>
                <a:gd name="T54" fmla="*/ 1730364 w 2954"/>
                <a:gd name="T55" fmla="*/ 74051 h 1111"/>
                <a:gd name="T56" fmla="*/ 1726759 w 2954"/>
                <a:gd name="T57" fmla="*/ 94821 h 1111"/>
                <a:gd name="T58" fmla="*/ 1720450 w 2954"/>
                <a:gd name="T59" fmla="*/ 123719 h 1111"/>
                <a:gd name="T60" fmla="*/ 1715944 w 2954"/>
                <a:gd name="T61" fmla="*/ 145393 h 1111"/>
                <a:gd name="T62" fmla="*/ 1711438 w 2954"/>
                <a:gd name="T63" fmla="*/ 167066 h 1111"/>
                <a:gd name="T64" fmla="*/ 1698821 w 2954"/>
                <a:gd name="T65" fmla="*/ 225765 h 1111"/>
                <a:gd name="T66" fmla="*/ 1694315 w 2954"/>
                <a:gd name="T67" fmla="*/ 246535 h 1111"/>
                <a:gd name="T68" fmla="*/ 1689809 w 2954"/>
                <a:gd name="T69" fmla="*/ 268209 h 1111"/>
                <a:gd name="T70" fmla="*/ 1685302 w 2954"/>
                <a:gd name="T71" fmla="*/ 295301 h 1111"/>
                <a:gd name="T72" fmla="*/ 1519476 w 2954"/>
                <a:gd name="T73" fmla="*/ 409086 h 1111"/>
                <a:gd name="T74" fmla="*/ 1454587 w 2954"/>
                <a:gd name="T75" fmla="*/ 217638 h 1111"/>
                <a:gd name="T76" fmla="*/ 1462698 w 2954"/>
                <a:gd name="T77" fmla="*/ 172485 h 1111"/>
                <a:gd name="T78" fmla="*/ 1482525 w 2954"/>
                <a:gd name="T79" fmla="*/ 65020 h 1111"/>
                <a:gd name="T80" fmla="*/ 1454587 w 2954"/>
                <a:gd name="T81" fmla="*/ 98434 h 1111"/>
                <a:gd name="T82" fmla="*/ 1205847 w 2954"/>
                <a:gd name="T83" fmla="*/ 201382 h 1111"/>
                <a:gd name="T84" fmla="*/ 922861 w 2954"/>
                <a:gd name="T85" fmla="*/ 66826 h 1111"/>
                <a:gd name="T86" fmla="*/ 841750 w 2954"/>
                <a:gd name="T87" fmla="*/ 0 h 1111"/>
                <a:gd name="T88" fmla="*/ 748022 w 2954"/>
                <a:gd name="T89" fmla="*/ 17158 h 1111"/>
                <a:gd name="T90" fmla="*/ 730899 w 2954"/>
                <a:gd name="T91" fmla="*/ 20770 h 1111"/>
                <a:gd name="T92" fmla="*/ 694849 w 2954"/>
                <a:gd name="T93" fmla="*/ 72245 h 1111"/>
                <a:gd name="T94" fmla="*/ 689442 w 2954"/>
                <a:gd name="T95" fmla="*/ 243826 h 1111"/>
                <a:gd name="T96" fmla="*/ 547949 w 2954"/>
                <a:gd name="T97" fmla="*/ 587892 h 1111"/>
                <a:gd name="T98" fmla="*/ 440702 w 2954"/>
                <a:gd name="T99" fmla="*/ 389219 h 1111"/>
                <a:gd name="T100" fmla="*/ 460529 w 2954"/>
                <a:gd name="T101" fmla="*/ 293495 h 1111"/>
                <a:gd name="T102" fmla="*/ 265863 w 2954"/>
                <a:gd name="T103" fmla="*/ 362127 h 1111"/>
                <a:gd name="T104" fmla="*/ 279382 w 2954"/>
                <a:gd name="T105" fmla="*/ 379285 h 1111"/>
                <a:gd name="T106" fmla="*/ 288394 w 2954"/>
                <a:gd name="T107" fmla="*/ 390122 h 1111"/>
                <a:gd name="T108" fmla="*/ 299209 w 2954"/>
                <a:gd name="T109" fmla="*/ 403668 h 1111"/>
                <a:gd name="T110" fmla="*/ 171234 w 2954"/>
                <a:gd name="T111" fmla="*/ 547255 h 1111"/>
                <a:gd name="T112" fmla="*/ 4506 w 2954"/>
                <a:gd name="T113" fmla="*/ 430760 h 1111"/>
                <a:gd name="T114" fmla="*/ 155012 w 2954"/>
                <a:gd name="T115" fmla="*/ 661040 h 1111"/>
                <a:gd name="T116" fmla="*/ 759738 w 2954"/>
                <a:gd name="T117" fmla="*/ 452433 h 1111"/>
                <a:gd name="T118" fmla="*/ 794886 w 2954"/>
                <a:gd name="T119" fmla="*/ 437984 h 1111"/>
                <a:gd name="T120" fmla="*/ 697553 w 2954"/>
                <a:gd name="T121" fmla="*/ 651106 h 11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954" h="1111">
                  <a:moveTo>
                    <a:pt x="172" y="732"/>
                  </a:moveTo>
                  <a:cubicBezTo>
                    <a:pt x="711" y="916"/>
                    <a:pt x="1501" y="1037"/>
                    <a:pt x="1812" y="1096"/>
                  </a:cubicBezTo>
                  <a:cubicBezTo>
                    <a:pt x="1859" y="1111"/>
                    <a:pt x="1911" y="1110"/>
                    <a:pt x="1959" y="1082"/>
                  </a:cubicBezTo>
                  <a:cubicBezTo>
                    <a:pt x="2121" y="987"/>
                    <a:pt x="2277" y="884"/>
                    <a:pt x="2434" y="783"/>
                  </a:cubicBezTo>
                  <a:cubicBezTo>
                    <a:pt x="2448" y="774"/>
                    <a:pt x="2462" y="765"/>
                    <a:pt x="2475" y="756"/>
                  </a:cubicBezTo>
                  <a:cubicBezTo>
                    <a:pt x="2480" y="753"/>
                    <a:pt x="2484" y="750"/>
                    <a:pt x="2488" y="748"/>
                  </a:cubicBezTo>
                  <a:cubicBezTo>
                    <a:pt x="2498" y="741"/>
                    <a:pt x="2508" y="734"/>
                    <a:pt x="2518" y="727"/>
                  </a:cubicBezTo>
                  <a:cubicBezTo>
                    <a:pt x="2522" y="724"/>
                    <a:pt x="2526" y="721"/>
                    <a:pt x="2530" y="718"/>
                  </a:cubicBezTo>
                  <a:cubicBezTo>
                    <a:pt x="2544" y="709"/>
                    <a:pt x="2557" y="700"/>
                    <a:pt x="2571" y="690"/>
                  </a:cubicBezTo>
                  <a:cubicBezTo>
                    <a:pt x="2572" y="689"/>
                    <a:pt x="2574" y="688"/>
                    <a:pt x="2575" y="687"/>
                  </a:cubicBezTo>
                  <a:cubicBezTo>
                    <a:pt x="2587" y="678"/>
                    <a:pt x="2599" y="670"/>
                    <a:pt x="2611" y="661"/>
                  </a:cubicBezTo>
                  <a:cubicBezTo>
                    <a:pt x="2615" y="658"/>
                    <a:pt x="2620" y="654"/>
                    <a:pt x="2624" y="651"/>
                  </a:cubicBezTo>
                  <a:cubicBezTo>
                    <a:pt x="2633" y="644"/>
                    <a:pt x="2643" y="637"/>
                    <a:pt x="2652" y="631"/>
                  </a:cubicBezTo>
                  <a:cubicBezTo>
                    <a:pt x="2656" y="627"/>
                    <a:pt x="2661" y="624"/>
                    <a:pt x="2665" y="621"/>
                  </a:cubicBezTo>
                  <a:cubicBezTo>
                    <a:pt x="2678" y="611"/>
                    <a:pt x="2690" y="601"/>
                    <a:pt x="2703" y="592"/>
                  </a:cubicBezTo>
                  <a:cubicBezTo>
                    <a:pt x="2706" y="589"/>
                    <a:pt x="2709" y="586"/>
                    <a:pt x="2713" y="583"/>
                  </a:cubicBezTo>
                  <a:cubicBezTo>
                    <a:pt x="2722" y="576"/>
                    <a:pt x="2732" y="569"/>
                    <a:pt x="2741" y="561"/>
                  </a:cubicBezTo>
                  <a:cubicBezTo>
                    <a:pt x="2746" y="557"/>
                    <a:pt x="2751" y="553"/>
                    <a:pt x="2757" y="549"/>
                  </a:cubicBezTo>
                  <a:cubicBezTo>
                    <a:pt x="2765" y="542"/>
                    <a:pt x="2772" y="536"/>
                    <a:pt x="2780" y="529"/>
                  </a:cubicBezTo>
                  <a:cubicBezTo>
                    <a:pt x="2785" y="525"/>
                    <a:pt x="2790" y="521"/>
                    <a:pt x="2796" y="517"/>
                  </a:cubicBezTo>
                  <a:cubicBezTo>
                    <a:pt x="2807" y="507"/>
                    <a:pt x="2819" y="498"/>
                    <a:pt x="2830" y="488"/>
                  </a:cubicBezTo>
                  <a:cubicBezTo>
                    <a:pt x="2835" y="484"/>
                    <a:pt x="2840" y="479"/>
                    <a:pt x="2845" y="475"/>
                  </a:cubicBezTo>
                  <a:cubicBezTo>
                    <a:pt x="2853" y="469"/>
                    <a:pt x="2860" y="463"/>
                    <a:pt x="2867" y="456"/>
                  </a:cubicBezTo>
                  <a:cubicBezTo>
                    <a:pt x="2873" y="451"/>
                    <a:pt x="2879" y="446"/>
                    <a:pt x="2885" y="441"/>
                  </a:cubicBezTo>
                  <a:cubicBezTo>
                    <a:pt x="2892" y="435"/>
                    <a:pt x="2898" y="430"/>
                    <a:pt x="2905" y="424"/>
                  </a:cubicBezTo>
                  <a:cubicBezTo>
                    <a:pt x="2910" y="419"/>
                    <a:pt x="2916" y="414"/>
                    <a:pt x="2922" y="408"/>
                  </a:cubicBezTo>
                  <a:cubicBezTo>
                    <a:pt x="2933" y="399"/>
                    <a:pt x="2944" y="389"/>
                    <a:pt x="2954" y="380"/>
                  </a:cubicBezTo>
                  <a:cubicBezTo>
                    <a:pt x="2953" y="371"/>
                    <a:pt x="2951" y="363"/>
                    <a:pt x="2950" y="355"/>
                  </a:cubicBezTo>
                  <a:cubicBezTo>
                    <a:pt x="2938" y="283"/>
                    <a:pt x="2927" y="211"/>
                    <a:pt x="2905" y="142"/>
                  </a:cubicBezTo>
                  <a:cubicBezTo>
                    <a:pt x="2904" y="140"/>
                    <a:pt x="2904" y="139"/>
                    <a:pt x="2903" y="138"/>
                  </a:cubicBezTo>
                  <a:cubicBezTo>
                    <a:pt x="2897" y="134"/>
                    <a:pt x="2891" y="131"/>
                    <a:pt x="2885" y="128"/>
                  </a:cubicBezTo>
                  <a:cubicBezTo>
                    <a:pt x="2868" y="122"/>
                    <a:pt x="2849" y="116"/>
                    <a:pt x="2831" y="112"/>
                  </a:cubicBezTo>
                  <a:cubicBezTo>
                    <a:pt x="2802" y="111"/>
                    <a:pt x="2773" y="114"/>
                    <a:pt x="2743" y="117"/>
                  </a:cubicBezTo>
                  <a:cubicBezTo>
                    <a:pt x="2713" y="121"/>
                    <a:pt x="2683" y="126"/>
                    <a:pt x="2653" y="131"/>
                  </a:cubicBezTo>
                  <a:cubicBezTo>
                    <a:pt x="2649" y="142"/>
                    <a:pt x="2644" y="153"/>
                    <a:pt x="2640" y="163"/>
                  </a:cubicBezTo>
                  <a:cubicBezTo>
                    <a:pt x="2636" y="173"/>
                    <a:pt x="2632" y="182"/>
                    <a:pt x="2628" y="191"/>
                  </a:cubicBezTo>
                  <a:cubicBezTo>
                    <a:pt x="2628" y="191"/>
                    <a:pt x="2628" y="192"/>
                    <a:pt x="2628" y="192"/>
                  </a:cubicBezTo>
                  <a:cubicBezTo>
                    <a:pt x="2624" y="202"/>
                    <a:pt x="2620" y="212"/>
                    <a:pt x="2616" y="222"/>
                  </a:cubicBezTo>
                  <a:cubicBezTo>
                    <a:pt x="2616" y="222"/>
                    <a:pt x="2616" y="222"/>
                    <a:pt x="2616" y="222"/>
                  </a:cubicBezTo>
                  <a:cubicBezTo>
                    <a:pt x="2612" y="232"/>
                    <a:pt x="2608" y="242"/>
                    <a:pt x="2604" y="252"/>
                  </a:cubicBezTo>
                  <a:cubicBezTo>
                    <a:pt x="2591" y="289"/>
                    <a:pt x="2573" y="324"/>
                    <a:pt x="2553" y="358"/>
                  </a:cubicBezTo>
                  <a:cubicBezTo>
                    <a:pt x="2529" y="402"/>
                    <a:pt x="2488" y="413"/>
                    <a:pt x="2440" y="405"/>
                  </a:cubicBezTo>
                  <a:cubicBezTo>
                    <a:pt x="2394" y="398"/>
                    <a:pt x="2367" y="369"/>
                    <a:pt x="2354" y="326"/>
                  </a:cubicBezTo>
                  <a:cubicBezTo>
                    <a:pt x="2345" y="299"/>
                    <a:pt x="2345" y="272"/>
                    <a:pt x="2353" y="245"/>
                  </a:cubicBezTo>
                  <a:cubicBezTo>
                    <a:pt x="2361" y="215"/>
                    <a:pt x="2369" y="186"/>
                    <a:pt x="2377" y="156"/>
                  </a:cubicBezTo>
                  <a:cubicBezTo>
                    <a:pt x="2377" y="156"/>
                    <a:pt x="2377" y="156"/>
                    <a:pt x="2377" y="156"/>
                  </a:cubicBezTo>
                  <a:cubicBezTo>
                    <a:pt x="2374" y="156"/>
                    <a:pt x="2371" y="156"/>
                    <a:pt x="2369" y="156"/>
                  </a:cubicBezTo>
                  <a:cubicBezTo>
                    <a:pt x="2311" y="154"/>
                    <a:pt x="2252" y="145"/>
                    <a:pt x="2195" y="135"/>
                  </a:cubicBezTo>
                  <a:cubicBezTo>
                    <a:pt x="2157" y="128"/>
                    <a:pt x="2123" y="113"/>
                    <a:pt x="2086" y="97"/>
                  </a:cubicBezTo>
                  <a:cubicBezTo>
                    <a:pt x="2021" y="70"/>
                    <a:pt x="1984" y="47"/>
                    <a:pt x="1930" y="3"/>
                  </a:cubicBezTo>
                  <a:cubicBezTo>
                    <a:pt x="1929" y="10"/>
                    <a:pt x="1928" y="18"/>
                    <a:pt x="1928" y="25"/>
                  </a:cubicBezTo>
                  <a:cubicBezTo>
                    <a:pt x="1927" y="28"/>
                    <a:pt x="1927" y="31"/>
                    <a:pt x="1926" y="35"/>
                  </a:cubicBezTo>
                  <a:cubicBezTo>
                    <a:pt x="1926" y="39"/>
                    <a:pt x="1925" y="44"/>
                    <a:pt x="1925" y="48"/>
                  </a:cubicBezTo>
                  <a:cubicBezTo>
                    <a:pt x="1924" y="52"/>
                    <a:pt x="1924" y="55"/>
                    <a:pt x="1923" y="59"/>
                  </a:cubicBezTo>
                  <a:cubicBezTo>
                    <a:pt x="1923" y="63"/>
                    <a:pt x="1922" y="67"/>
                    <a:pt x="1921" y="71"/>
                  </a:cubicBezTo>
                  <a:cubicBezTo>
                    <a:pt x="1921" y="75"/>
                    <a:pt x="1920" y="78"/>
                    <a:pt x="1920" y="82"/>
                  </a:cubicBezTo>
                  <a:cubicBezTo>
                    <a:pt x="1919" y="86"/>
                    <a:pt x="1918" y="91"/>
                    <a:pt x="1917" y="95"/>
                  </a:cubicBezTo>
                  <a:cubicBezTo>
                    <a:pt x="1917" y="98"/>
                    <a:pt x="1916" y="102"/>
                    <a:pt x="1916" y="105"/>
                  </a:cubicBezTo>
                  <a:cubicBezTo>
                    <a:pt x="1914" y="112"/>
                    <a:pt x="1913" y="119"/>
                    <a:pt x="1911" y="126"/>
                  </a:cubicBezTo>
                  <a:cubicBezTo>
                    <a:pt x="1911" y="130"/>
                    <a:pt x="1910" y="133"/>
                    <a:pt x="1909" y="137"/>
                  </a:cubicBezTo>
                  <a:cubicBezTo>
                    <a:pt x="1908" y="141"/>
                    <a:pt x="1908" y="145"/>
                    <a:pt x="1907" y="149"/>
                  </a:cubicBezTo>
                  <a:cubicBezTo>
                    <a:pt x="1906" y="153"/>
                    <a:pt x="1905" y="157"/>
                    <a:pt x="1904" y="161"/>
                  </a:cubicBezTo>
                  <a:cubicBezTo>
                    <a:pt x="1903" y="164"/>
                    <a:pt x="1903" y="168"/>
                    <a:pt x="1902" y="171"/>
                  </a:cubicBezTo>
                  <a:cubicBezTo>
                    <a:pt x="1901" y="176"/>
                    <a:pt x="1900" y="181"/>
                    <a:pt x="1899" y="185"/>
                  </a:cubicBezTo>
                  <a:cubicBezTo>
                    <a:pt x="1899" y="186"/>
                    <a:pt x="1899" y="187"/>
                    <a:pt x="1898" y="187"/>
                  </a:cubicBezTo>
                  <a:cubicBezTo>
                    <a:pt x="1894" y="208"/>
                    <a:pt x="1889" y="229"/>
                    <a:pt x="1885" y="250"/>
                  </a:cubicBezTo>
                  <a:cubicBezTo>
                    <a:pt x="1884" y="252"/>
                    <a:pt x="1884" y="254"/>
                    <a:pt x="1883" y="256"/>
                  </a:cubicBezTo>
                  <a:cubicBezTo>
                    <a:pt x="1882" y="262"/>
                    <a:pt x="1881" y="267"/>
                    <a:pt x="1880" y="273"/>
                  </a:cubicBezTo>
                  <a:cubicBezTo>
                    <a:pt x="1879" y="275"/>
                    <a:pt x="1879" y="278"/>
                    <a:pt x="1878" y="281"/>
                  </a:cubicBezTo>
                  <a:cubicBezTo>
                    <a:pt x="1877" y="286"/>
                    <a:pt x="1876" y="291"/>
                    <a:pt x="1875" y="297"/>
                  </a:cubicBezTo>
                  <a:cubicBezTo>
                    <a:pt x="1875" y="299"/>
                    <a:pt x="1874" y="302"/>
                    <a:pt x="1874" y="304"/>
                  </a:cubicBezTo>
                  <a:cubicBezTo>
                    <a:pt x="1872" y="312"/>
                    <a:pt x="1871" y="320"/>
                    <a:pt x="1870" y="327"/>
                  </a:cubicBezTo>
                  <a:cubicBezTo>
                    <a:pt x="1866" y="347"/>
                    <a:pt x="1857" y="367"/>
                    <a:pt x="1847" y="385"/>
                  </a:cubicBezTo>
                  <a:cubicBezTo>
                    <a:pt x="1824" y="432"/>
                    <a:pt x="1739" y="467"/>
                    <a:pt x="1686" y="453"/>
                  </a:cubicBezTo>
                  <a:cubicBezTo>
                    <a:pt x="1644" y="442"/>
                    <a:pt x="1600" y="381"/>
                    <a:pt x="1602" y="330"/>
                  </a:cubicBezTo>
                  <a:cubicBezTo>
                    <a:pt x="1602" y="300"/>
                    <a:pt x="1609" y="270"/>
                    <a:pt x="1614" y="241"/>
                  </a:cubicBezTo>
                  <a:cubicBezTo>
                    <a:pt x="1616" y="228"/>
                    <a:pt x="1619" y="215"/>
                    <a:pt x="1621" y="203"/>
                  </a:cubicBezTo>
                  <a:cubicBezTo>
                    <a:pt x="1622" y="199"/>
                    <a:pt x="1623" y="195"/>
                    <a:pt x="1623" y="191"/>
                  </a:cubicBezTo>
                  <a:cubicBezTo>
                    <a:pt x="1624" y="189"/>
                    <a:pt x="1624" y="188"/>
                    <a:pt x="1624" y="186"/>
                  </a:cubicBezTo>
                  <a:cubicBezTo>
                    <a:pt x="1632" y="148"/>
                    <a:pt x="1639" y="110"/>
                    <a:pt x="1645" y="72"/>
                  </a:cubicBezTo>
                  <a:cubicBezTo>
                    <a:pt x="1645" y="72"/>
                    <a:pt x="1645" y="71"/>
                    <a:pt x="1645" y="71"/>
                  </a:cubicBezTo>
                  <a:cubicBezTo>
                    <a:pt x="1636" y="84"/>
                    <a:pt x="1625" y="97"/>
                    <a:pt x="1614" y="109"/>
                  </a:cubicBezTo>
                  <a:cubicBezTo>
                    <a:pt x="1579" y="147"/>
                    <a:pt x="1537" y="174"/>
                    <a:pt x="1489" y="189"/>
                  </a:cubicBezTo>
                  <a:cubicBezTo>
                    <a:pt x="1442" y="214"/>
                    <a:pt x="1392" y="225"/>
                    <a:pt x="1338" y="223"/>
                  </a:cubicBezTo>
                  <a:cubicBezTo>
                    <a:pt x="1237" y="223"/>
                    <a:pt x="1134" y="179"/>
                    <a:pt x="1063" y="109"/>
                  </a:cubicBezTo>
                  <a:cubicBezTo>
                    <a:pt x="1050" y="96"/>
                    <a:pt x="1037" y="85"/>
                    <a:pt x="1024" y="74"/>
                  </a:cubicBezTo>
                  <a:cubicBezTo>
                    <a:pt x="990" y="53"/>
                    <a:pt x="960" y="29"/>
                    <a:pt x="934" y="0"/>
                  </a:cubicBezTo>
                  <a:cubicBezTo>
                    <a:pt x="934" y="0"/>
                    <a:pt x="934" y="0"/>
                    <a:pt x="934" y="0"/>
                  </a:cubicBezTo>
                  <a:cubicBezTo>
                    <a:pt x="900" y="7"/>
                    <a:pt x="866" y="12"/>
                    <a:pt x="833" y="19"/>
                  </a:cubicBezTo>
                  <a:cubicBezTo>
                    <a:pt x="832" y="19"/>
                    <a:pt x="831" y="19"/>
                    <a:pt x="830" y="19"/>
                  </a:cubicBezTo>
                  <a:cubicBezTo>
                    <a:pt x="825" y="20"/>
                    <a:pt x="820" y="21"/>
                    <a:pt x="816" y="22"/>
                  </a:cubicBezTo>
                  <a:cubicBezTo>
                    <a:pt x="814" y="23"/>
                    <a:pt x="813" y="23"/>
                    <a:pt x="811" y="23"/>
                  </a:cubicBezTo>
                  <a:cubicBezTo>
                    <a:pt x="805" y="25"/>
                    <a:pt x="799" y="26"/>
                    <a:pt x="793" y="28"/>
                  </a:cubicBezTo>
                  <a:cubicBezTo>
                    <a:pt x="750" y="38"/>
                    <a:pt x="749" y="41"/>
                    <a:pt x="771" y="80"/>
                  </a:cubicBezTo>
                  <a:cubicBezTo>
                    <a:pt x="782" y="97"/>
                    <a:pt x="780" y="115"/>
                    <a:pt x="781" y="133"/>
                  </a:cubicBezTo>
                  <a:cubicBezTo>
                    <a:pt x="786" y="180"/>
                    <a:pt x="770" y="224"/>
                    <a:pt x="765" y="270"/>
                  </a:cubicBezTo>
                  <a:cubicBezTo>
                    <a:pt x="754" y="373"/>
                    <a:pt x="742" y="476"/>
                    <a:pt x="711" y="576"/>
                  </a:cubicBezTo>
                  <a:cubicBezTo>
                    <a:pt x="694" y="631"/>
                    <a:pt x="659" y="653"/>
                    <a:pt x="608" y="651"/>
                  </a:cubicBezTo>
                  <a:cubicBezTo>
                    <a:pt x="545" y="647"/>
                    <a:pt x="493" y="621"/>
                    <a:pt x="485" y="571"/>
                  </a:cubicBezTo>
                  <a:cubicBezTo>
                    <a:pt x="479" y="529"/>
                    <a:pt x="481" y="473"/>
                    <a:pt x="489" y="431"/>
                  </a:cubicBezTo>
                  <a:cubicBezTo>
                    <a:pt x="490" y="427"/>
                    <a:pt x="491" y="422"/>
                    <a:pt x="492" y="418"/>
                  </a:cubicBezTo>
                  <a:cubicBezTo>
                    <a:pt x="499" y="385"/>
                    <a:pt x="506" y="356"/>
                    <a:pt x="511" y="325"/>
                  </a:cubicBezTo>
                  <a:cubicBezTo>
                    <a:pt x="511" y="325"/>
                    <a:pt x="511" y="325"/>
                    <a:pt x="511" y="325"/>
                  </a:cubicBezTo>
                  <a:cubicBezTo>
                    <a:pt x="448" y="370"/>
                    <a:pt x="371" y="398"/>
                    <a:pt x="295" y="401"/>
                  </a:cubicBezTo>
                  <a:cubicBezTo>
                    <a:pt x="299" y="405"/>
                    <a:pt x="302" y="410"/>
                    <a:pt x="306" y="415"/>
                  </a:cubicBezTo>
                  <a:cubicBezTo>
                    <a:pt x="307" y="417"/>
                    <a:pt x="308" y="418"/>
                    <a:pt x="310" y="420"/>
                  </a:cubicBezTo>
                  <a:cubicBezTo>
                    <a:pt x="311" y="422"/>
                    <a:pt x="313" y="424"/>
                    <a:pt x="314" y="426"/>
                  </a:cubicBezTo>
                  <a:cubicBezTo>
                    <a:pt x="316" y="428"/>
                    <a:pt x="318" y="430"/>
                    <a:pt x="320" y="432"/>
                  </a:cubicBezTo>
                  <a:cubicBezTo>
                    <a:pt x="321" y="434"/>
                    <a:pt x="322" y="435"/>
                    <a:pt x="323" y="436"/>
                  </a:cubicBezTo>
                  <a:cubicBezTo>
                    <a:pt x="326" y="440"/>
                    <a:pt x="329" y="443"/>
                    <a:pt x="332" y="447"/>
                  </a:cubicBezTo>
                  <a:cubicBezTo>
                    <a:pt x="366" y="488"/>
                    <a:pt x="362" y="543"/>
                    <a:pt x="333" y="578"/>
                  </a:cubicBezTo>
                  <a:cubicBezTo>
                    <a:pt x="301" y="616"/>
                    <a:pt x="248" y="632"/>
                    <a:pt x="190" y="606"/>
                  </a:cubicBezTo>
                  <a:cubicBezTo>
                    <a:pt x="154" y="590"/>
                    <a:pt x="122" y="566"/>
                    <a:pt x="93" y="540"/>
                  </a:cubicBezTo>
                  <a:cubicBezTo>
                    <a:pt x="67" y="518"/>
                    <a:pt x="42" y="495"/>
                    <a:pt x="5" y="477"/>
                  </a:cubicBezTo>
                  <a:cubicBezTo>
                    <a:pt x="0" y="512"/>
                    <a:pt x="6" y="537"/>
                    <a:pt x="11" y="562"/>
                  </a:cubicBezTo>
                  <a:cubicBezTo>
                    <a:pt x="33" y="686"/>
                    <a:pt x="50" y="706"/>
                    <a:pt x="172" y="732"/>
                  </a:cubicBezTo>
                  <a:close/>
                  <a:moveTo>
                    <a:pt x="805" y="676"/>
                  </a:moveTo>
                  <a:cubicBezTo>
                    <a:pt x="838" y="622"/>
                    <a:pt x="868" y="568"/>
                    <a:pt x="843" y="501"/>
                  </a:cubicBezTo>
                  <a:cubicBezTo>
                    <a:pt x="838" y="486"/>
                    <a:pt x="838" y="473"/>
                    <a:pt x="856" y="468"/>
                  </a:cubicBezTo>
                  <a:cubicBezTo>
                    <a:pt x="869" y="465"/>
                    <a:pt x="877" y="475"/>
                    <a:pt x="882" y="485"/>
                  </a:cubicBezTo>
                  <a:cubicBezTo>
                    <a:pt x="917" y="561"/>
                    <a:pt x="864" y="693"/>
                    <a:pt x="813" y="722"/>
                  </a:cubicBezTo>
                  <a:cubicBezTo>
                    <a:pt x="800" y="729"/>
                    <a:pt x="787" y="728"/>
                    <a:pt x="774" y="721"/>
                  </a:cubicBezTo>
                  <a:cubicBezTo>
                    <a:pt x="774" y="698"/>
                    <a:pt x="795" y="691"/>
                    <a:pt x="805" y="676"/>
                  </a:cubicBezTo>
                  <a:close/>
                </a:path>
              </a:pathLst>
            </a:custGeom>
            <a:solidFill>
              <a:srgbClr val="FFF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0" name="Freeform 167">
              <a:extLst>
                <a:ext uri="{FF2B5EF4-FFF2-40B4-BE49-F238E27FC236}">
                  <a16:creationId xmlns:a16="http://schemas.microsoft.com/office/drawing/2014/main" id="{544A96B7-4ACC-4DEF-82CF-02234F1E3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2809875"/>
              <a:ext cx="963612" cy="1158875"/>
            </a:xfrm>
            <a:custGeom>
              <a:avLst/>
              <a:gdLst>
                <a:gd name="T0" fmla="*/ 437186 w 1069"/>
                <a:gd name="T1" fmla="*/ 1124605 h 1285"/>
                <a:gd name="T2" fmla="*/ 512905 w 1069"/>
                <a:gd name="T3" fmla="*/ 1114684 h 1285"/>
                <a:gd name="T4" fmla="*/ 397524 w 1069"/>
                <a:gd name="T5" fmla="*/ 913572 h 1285"/>
                <a:gd name="T6" fmla="*/ 386707 w 1069"/>
                <a:gd name="T7" fmla="*/ 803547 h 1285"/>
                <a:gd name="T8" fmla="*/ 482257 w 1069"/>
                <a:gd name="T9" fmla="*/ 724184 h 1285"/>
                <a:gd name="T10" fmla="*/ 652624 w 1069"/>
                <a:gd name="T11" fmla="*/ 705245 h 1285"/>
                <a:gd name="T12" fmla="*/ 675159 w 1069"/>
                <a:gd name="T13" fmla="*/ 716969 h 1285"/>
                <a:gd name="T14" fmla="*/ 752681 w 1069"/>
                <a:gd name="T15" fmla="*/ 844130 h 1285"/>
                <a:gd name="T16" fmla="*/ 720230 w 1069"/>
                <a:gd name="T17" fmla="*/ 1080414 h 1285"/>
                <a:gd name="T18" fmla="*/ 786033 w 1069"/>
                <a:gd name="T19" fmla="*/ 1155268 h 1285"/>
                <a:gd name="T20" fmla="*/ 861752 w 1069"/>
                <a:gd name="T21" fmla="*/ 1102960 h 1285"/>
                <a:gd name="T22" fmla="*/ 911330 w 1069"/>
                <a:gd name="T23" fmla="*/ 743123 h 1285"/>
                <a:gd name="T24" fmla="*/ 851837 w 1069"/>
                <a:gd name="T25" fmla="*/ 671877 h 1285"/>
                <a:gd name="T26" fmla="*/ 797752 w 1069"/>
                <a:gd name="T27" fmla="*/ 660153 h 1285"/>
                <a:gd name="T28" fmla="*/ 722934 w 1069"/>
                <a:gd name="T29" fmla="*/ 567263 h 1285"/>
                <a:gd name="T30" fmla="*/ 731047 w 1069"/>
                <a:gd name="T31" fmla="*/ 505937 h 1285"/>
                <a:gd name="T32" fmla="*/ 756287 w 1069"/>
                <a:gd name="T33" fmla="*/ 415752 h 1285"/>
                <a:gd name="T34" fmla="*/ 716624 w 1069"/>
                <a:gd name="T35" fmla="*/ 287690 h 1285"/>
                <a:gd name="T36" fmla="*/ 680568 w 1069"/>
                <a:gd name="T37" fmla="*/ 253419 h 1285"/>
                <a:gd name="T38" fmla="*/ 679666 w 1069"/>
                <a:gd name="T39" fmla="*/ 226364 h 1285"/>
                <a:gd name="T40" fmla="*/ 702202 w 1069"/>
                <a:gd name="T41" fmla="*/ 228168 h 1285"/>
                <a:gd name="T42" fmla="*/ 784231 w 1069"/>
                <a:gd name="T43" fmla="*/ 451826 h 1285"/>
                <a:gd name="T44" fmla="*/ 761695 w 1069"/>
                <a:gd name="T45" fmla="*/ 573575 h 1285"/>
                <a:gd name="T46" fmla="*/ 814879 w 1069"/>
                <a:gd name="T47" fmla="*/ 637607 h 1285"/>
                <a:gd name="T48" fmla="*/ 889696 w 1069"/>
                <a:gd name="T49" fmla="*/ 594318 h 1285"/>
                <a:gd name="T50" fmla="*/ 940175 w 1069"/>
                <a:gd name="T51" fmla="*/ 425672 h 1285"/>
                <a:gd name="T52" fmla="*/ 887893 w 1069"/>
                <a:gd name="T53" fmla="*/ 227266 h 1285"/>
                <a:gd name="T54" fmla="*/ 802259 w 1069"/>
                <a:gd name="T55" fmla="*/ 119946 h 1285"/>
                <a:gd name="T56" fmla="*/ 688681 w 1069"/>
                <a:gd name="T57" fmla="*/ 25252 h 1285"/>
                <a:gd name="T58" fmla="*/ 583215 w 1069"/>
                <a:gd name="T59" fmla="*/ 21644 h 1285"/>
                <a:gd name="T60" fmla="*/ 408341 w 1069"/>
                <a:gd name="T61" fmla="*/ 38779 h 1285"/>
                <a:gd name="T62" fmla="*/ 347946 w 1069"/>
                <a:gd name="T63" fmla="*/ 41485 h 1285"/>
                <a:gd name="T64" fmla="*/ 250593 w 1069"/>
                <a:gd name="T65" fmla="*/ 124455 h 1285"/>
                <a:gd name="T66" fmla="*/ 198311 w 1069"/>
                <a:gd name="T67" fmla="*/ 216444 h 1285"/>
                <a:gd name="T68" fmla="*/ 0 w 1069"/>
                <a:gd name="T69" fmla="*/ 338193 h 1285"/>
                <a:gd name="T70" fmla="*/ 16225 w 1069"/>
                <a:gd name="T71" fmla="*/ 404028 h 1285"/>
                <a:gd name="T72" fmla="*/ 133409 w 1069"/>
                <a:gd name="T73" fmla="*/ 483391 h 1285"/>
                <a:gd name="T74" fmla="*/ 195607 w 1069"/>
                <a:gd name="T75" fmla="*/ 458139 h 1285"/>
                <a:gd name="T76" fmla="*/ 282143 w 1069"/>
                <a:gd name="T77" fmla="*/ 303021 h 1285"/>
                <a:gd name="T78" fmla="*/ 293861 w 1069"/>
                <a:gd name="T79" fmla="*/ 284082 h 1285"/>
                <a:gd name="T80" fmla="*/ 311889 w 1069"/>
                <a:gd name="T81" fmla="*/ 296708 h 1285"/>
                <a:gd name="T82" fmla="*/ 322706 w 1069"/>
                <a:gd name="T83" fmla="*/ 339095 h 1285"/>
                <a:gd name="T84" fmla="*/ 339833 w 1069"/>
                <a:gd name="T85" fmla="*/ 499624 h 1285"/>
                <a:gd name="T86" fmla="*/ 233466 w 1069"/>
                <a:gd name="T87" fmla="*/ 721479 h 1285"/>
                <a:gd name="T88" fmla="*/ 148733 w 1069"/>
                <a:gd name="T89" fmla="*/ 795430 h 1285"/>
                <a:gd name="T90" fmla="*/ 173072 w 1069"/>
                <a:gd name="T91" fmla="*/ 917180 h 1285"/>
                <a:gd name="T92" fmla="*/ 373186 w 1069"/>
                <a:gd name="T93" fmla="*/ 1084923 h 1285"/>
                <a:gd name="T94" fmla="*/ 437186 w 1069"/>
                <a:gd name="T95" fmla="*/ 1124605 h 128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069" h="1285">
                  <a:moveTo>
                    <a:pt x="485" y="1247"/>
                  </a:moveTo>
                  <a:cubicBezTo>
                    <a:pt x="513" y="1260"/>
                    <a:pt x="546" y="1260"/>
                    <a:pt x="569" y="1236"/>
                  </a:cubicBezTo>
                  <a:cubicBezTo>
                    <a:pt x="638" y="1173"/>
                    <a:pt x="491" y="1052"/>
                    <a:pt x="441" y="1013"/>
                  </a:cubicBezTo>
                  <a:cubicBezTo>
                    <a:pt x="383" y="969"/>
                    <a:pt x="378" y="944"/>
                    <a:pt x="429" y="891"/>
                  </a:cubicBezTo>
                  <a:cubicBezTo>
                    <a:pt x="461" y="858"/>
                    <a:pt x="498" y="830"/>
                    <a:pt x="535" y="803"/>
                  </a:cubicBezTo>
                  <a:cubicBezTo>
                    <a:pt x="643" y="725"/>
                    <a:pt x="605" y="733"/>
                    <a:pt x="724" y="782"/>
                  </a:cubicBezTo>
                  <a:cubicBezTo>
                    <a:pt x="733" y="786"/>
                    <a:pt x="740" y="792"/>
                    <a:pt x="749" y="795"/>
                  </a:cubicBezTo>
                  <a:cubicBezTo>
                    <a:pt x="818" y="818"/>
                    <a:pt x="837" y="871"/>
                    <a:pt x="835" y="936"/>
                  </a:cubicBezTo>
                  <a:cubicBezTo>
                    <a:pt x="833" y="991"/>
                    <a:pt x="798" y="1155"/>
                    <a:pt x="799" y="1198"/>
                  </a:cubicBezTo>
                  <a:cubicBezTo>
                    <a:pt x="799" y="1267"/>
                    <a:pt x="825" y="1277"/>
                    <a:pt x="872" y="1281"/>
                  </a:cubicBezTo>
                  <a:cubicBezTo>
                    <a:pt x="920" y="1285"/>
                    <a:pt x="940" y="1274"/>
                    <a:pt x="956" y="1223"/>
                  </a:cubicBezTo>
                  <a:cubicBezTo>
                    <a:pt x="981" y="1141"/>
                    <a:pt x="1009" y="877"/>
                    <a:pt x="1011" y="824"/>
                  </a:cubicBezTo>
                  <a:cubicBezTo>
                    <a:pt x="1014" y="771"/>
                    <a:pt x="997" y="755"/>
                    <a:pt x="945" y="745"/>
                  </a:cubicBezTo>
                  <a:cubicBezTo>
                    <a:pt x="925" y="742"/>
                    <a:pt x="905" y="738"/>
                    <a:pt x="885" y="732"/>
                  </a:cubicBezTo>
                  <a:cubicBezTo>
                    <a:pt x="824" y="714"/>
                    <a:pt x="807" y="691"/>
                    <a:pt x="802" y="629"/>
                  </a:cubicBezTo>
                  <a:cubicBezTo>
                    <a:pt x="801" y="606"/>
                    <a:pt x="804" y="583"/>
                    <a:pt x="811" y="561"/>
                  </a:cubicBezTo>
                  <a:cubicBezTo>
                    <a:pt x="822" y="528"/>
                    <a:pt x="831" y="495"/>
                    <a:pt x="839" y="461"/>
                  </a:cubicBezTo>
                  <a:cubicBezTo>
                    <a:pt x="852" y="405"/>
                    <a:pt x="844" y="356"/>
                    <a:pt x="795" y="319"/>
                  </a:cubicBezTo>
                  <a:cubicBezTo>
                    <a:pt x="780" y="308"/>
                    <a:pt x="767" y="294"/>
                    <a:pt x="755" y="281"/>
                  </a:cubicBezTo>
                  <a:cubicBezTo>
                    <a:pt x="747" y="272"/>
                    <a:pt x="743" y="260"/>
                    <a:pt x="754" y="251"/>
                  </a:cubicBezTo>
                  <a:cubicBezTo>
                    <a:pt x="763" y="243"/>
                    <a:pt x="771" y="247"/>
                    <a:pt x="779" y="253"/>
                  </a:cubicBezTo>
                  <a:cubicBezTo>
                    <a:pt x="879" y="321"/>
                    <a:pt x="902" y="383"/>
                    <a:pt x="870" y="501"/>
                  </a:cubicBezTo>
                  <a:cubicBezTo>
                    <a:pt x="864" y="523"/>
                    <a:pt x="843" y="613"/>
                    <a:pt x="845" y="636"/>
                  </a:cubicBezTo>
                  <a:cubicBezTo>
                    <a:pt x="850" y="678"/>
                    <a:pt x="851" y="696"/>
                    <a:pt x="904" y="707"/>
                  </a:cubicBezTo>
                  <a:cubicBezTo>
                    <a:pt x="945" y="715"/>
                    <a:pt x="977" y="688"/>
                    <a:pt x="987" y="659"/>
                  </a:cubicBezTo>
                  <a:cubicBezTo>
                    <a:pt x="993" y="644"/>
                    <a:pt x="1027" y="522"/>
                    <a:pt x="1043" y="472"/>
                  </a:cubicBezTo>
                  <a:cubicBezTo>
                    <a:pt x="1069" y="392"/>
                    <a:pt x="1034" y="312"/>
                    <a:pt x="985" y="252"/>
                  </a:cubicBezTo>
                  <a:cubicBezTo>
                    <a:pt x="954" y="212"/>
                    <a:pt x="919" y="174"/>
                    <a:pt x="890" y="133"/>
                  </a:cubicBezTo>
                  <a:cubicBezTo>
                    <a:pt x="856" y="87"/>
                    <a:pt x="813" y="55"/>
                    <a:pt x="764" y="28"/>
                  </a:cubicBezTo>
                  <a:cubicBezTo>
                    <a:pt x="725" y="6"/>
                    <a:pt x="688" y="0"/>
                    <a:pt x="647" y="24"/>
                  </a:cubicBezTo>
                  <a:cubicBezTo>
                    <a:pt x="586" y="60"/>
                    <a:pt x="520" y="64"/>
                    <a:pt x="453" y="43"/>
                  </a:cubicBezTo>
                  <a:cubicBezTo>
                    <a:pt x="430" y="36"/>
                    <a:pt x="407" y="35"/>
                    <a:pt x="386" y="46"/>
                  </a:cubicBezTo>
                  <a:cubicBezTo>
                    <a:pt x="342" y="67"/>
                    <a:pt x="300" y="89"/>
                    <a:pt x="278" y="138"/>
                  </a:cubicBezTo>
                  <a:cubicBezTo>
                    <a:pt x="262" y="173"/>
                    <a:pt x="236" y="204"/>
                    <a:pt x="220" y="240"/>
                  </a:cubicBezTo>
                  <a:cubicBezTo>
                    <a:pt x="178" y="332"/>
                    <a:pt x="116" y="392"/>
                    <a:pt x="0" y="375"/>
                  </a:cubicBezTo>
                  <a:cubicBezTo>
                    <a:pt x="8" y="408"/>
                    <a:pt x="13" y="428"/>
                    <a:pt x="18" y="448"/>
                  </a:cubicBezTo>
                  <a:cubicBezTo>
                    <a:pt x="41" y="546"/>
                    <a:pt x="45" y="548"/>
                    <a:pt x="148" y="536"/>
                  </a:cubicBezTo>
                  <a:cubicBezTo>
                    <a:pt x="175" y="533"/>
                    <a:pt x="195" y="521"/>
                    <a:pt x="217" y="508"/>
                  </a:cubicBezTo>
                  <a:cubicBezTo>
                    <a:pt x="282" y="468"/>
                    <a:pt x="355" y="435"/>
                    <a:pt x="313" y="336"/>
                  </a:cubicBezTo>
                  <a:cubicBezTo>
                    <a:pt x="310" y="329"/>
                    <a:pt x="314" y="317"/>
                    <a:pt x="326" y="315"/>
                  </a:cubicBezTo>
                  <a:cubicBezTo>
                    <a:pt x="336" y="313"/>
                    <a:pt x="343" y="319"/>
                    <a:pt x="346" y="329"/>
                  </a:cubicBezTo>
                  <a:cubicBezTo>
                    <a:pt x="350" y="344"/>
                    <a:pt x="356" y="360"/>
                    <a:pt x="358" y="376"/>
                  </a:cubicBezTo>
                  <a:cubicBezTo>
                    <a:pt x="365" y="435"/>
                    <a:pt x="368" y="495"/>
                    <a:pt x="377" y="554"/>
                  </a:cubicBezTo>
                  <a:cubicBezTo>
                    <a:pt x="394" y="664"/>
                    <a:pt x="343" y="739"/>
                    <a:pt x="259" y="800"/>
                  </a:cubicBezTo>
                  <a:cubicBezTo>
                    <a:pt x="227" y="823"/>
                    <a:pt x="188" y="850"/>
                    <a:pt x="165" y="882"/>
                  </a:cubicBezTo>
                  <a:cubicBezTo>
                    <a:pt x="121" y="945"/>
                    <a:pt x="133" y="966"/>
                    <a:pt x="192" y="1017"/>
                  </a:cubicBezTo>
                  <a:cubicBezTo>
                    <a:pt x="265" y="1080"/>
                    <a:pt x="339" y="1142"/>
                    <a:pt x="414" y="1203"/>
                  </a:cubicBezTo>
                  <a:cubicBezTo>
                    <a:pt x="436" y="1221"/>
                    <a:pt x="460" y="1236"/>
                    <a:pt x="485" y="12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1" name="Freeform 168">
              <a:extLst>
                <a:ext uri="{FF2B5EF4-FFF2-40B4-BE49-F238E27FC236}">
                  <a16:creationId xmlns:a16="http://schemas.microsoft.com/office/drawing/2014/main" id="{5011183B-D456-4C8F-868A-0938922F4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2395538"/>
              <a:ext cx="411162" cy="441325"/>
            </a:xfrm>
            <a:custGeom>
              <a:avLst/>
              <a:gdLst>
                <a:gd name="T0" fmla="*/ 107299 w 456"/>
                <a:gd name="T1" fmla="*/ 382782 h 490"/>
                <a:gd name="T2" fmla="*/ 318290 w 456"/>
                <a:gd name="T3" fmla="*/ 405298 h 490"/>
                <a:gd name="T4" fmla="*/ 411162 w 456"/>
                <a:gd name="T5" fmla="*/ 245881 h 490"/>
                <a:gd name="T6" fmla="*/ 123529 w 456"/>
                <a:gd name="T7" fmla="*/ 92768 h 490"/>
                <a:gd name="T8" fmla="*/ 107299 w 456"/>
                <a:gd name="T9" fmla="*/ 382782 h 4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6" h="490">
                  <a:moveTo>
                    <a:pt x="119" y="425"/>
                  </a:moveTo>
                  <a:cubicBezTo>
                    <a:pt x="191" y="475"/>
                    <a:pt x="268" y="490"/>
                    <a:pt x="353" y="450"/>
                  </a:cubicBezTo>
                  <a:cubicBezTo>
                    <a:pt x="433" y="412"/>
                    <a:pt x="446" y="343"/>
                    <a:pt x="456" y="273"/>
                  </a:cubicBezTo>
                  <a:cubicBezTo>
                    <a:pt x="452" y="168"/>
                    <a:pt x="356" y="0"/>
                    <a:pt x="137" y="103"/>
                  </a:cubicBezTo>
                  <a:cubicBezTo>
                    <a:pt x="0" y="168"/>
                    <a:pt x="32" y="364"/>
                    <a:pt x="119" y="4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2" name="Freeform 169">
              <a:extLst>
                <a:ext uri="{FF2B5EF4-FFF2-40B4-BE49-F238E27FC236}">
                  <a16:creationId xmlns:a16="http://schemas.microsoft.com/office/drawing/2014/main" id="{3763FF7F-85B4-459E-8288-3763F69AD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0" y="3449638"/>
              <a:ext cx="63500" cy="258763"/>
            </a:xfrm>
            <a:custGeom>
              <a:avLst/>
              <a:gdLst>
                <a:gd name="T0" fmla="*/ 10732 w 71"/>
                <a:gd name="T1" fmla="*/ 11762 h 286"/>
                <a:gd name="T2" fmla="*/ 0 w 71"/>
                <a:gd name="T3" fmla="*/ 22619 h 286"/>
                <a:gd name="T4" fmla="*/ 0 w 71"/>
                <a:gd name="T5" fmla="*/ 22619 h 286"/>
                <a:gd name="T6" fmla="*/ 20570 w 71"/>
                <a:gd name="T7" fmla="*/ 140239 h 286"/>
                <a:gd name="T8" fmla="*/ 4472 w 71"/>
                <a:gd name="T9" fmla="*/ 245192 h 286"/>
                <a:gd name="T10" fmla="*/ 8944 w 71"/>
                <a:gd name="T11" fmla="*/ 246096 h 286"/>
                <a:gd name="T12" fmla="*/ 60817 w 71"/>
                <a:gd name="T13" fmla="*/ 203572 h 286"/>
                <a:gd name="T14" fmla="*/ 21465 w 71"/>
                <a:gd name="T15" fmla="*/ 0 h 286"/>
                <a:gd name="T16" fmla="*/ 10732 w 71"/>
                <a:gd name="T17" fmla="*/ 11762 h 2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286">
                  <a:moveTo>
                    <a:pt x="12" y="13"/>
                  </a:moveTo>
                  <a:cubicBezTo>
                    <a:pt x="8" y="17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4" y="67"/>
                    <a:pt x="21" y="111"/>
                    <a:pt x="23" y="155"/>
                  </a:cubicBezTo>
                  <a:cubicBezTo>
                    <a:pt x="25" y="195"/>
                    <a:pt x="19" y="234"/>
                    <a:pt x="5" y="271"/>
                  </a:cubicBezTo>
                  <a:cubicBezTo>
                    <a:pt x="7" y="271"/>
                    <a:pt x="8" y="272"/>
                    <a:pt x="10" y="272"/>
                  </a:cubicBezTo>
                  <a:cubicBezTo>
                    <a:pt x="55" y="286"/>
                    <a:pt x="67" y="274"/>
                    <a:pt x="68" y="225"/>
                  </a:cubicBezTo>
                  <a:cubicBezTo>
                    <a:pt x="71" y="150"/>
                    <a:pt x="45" y="81"/>
                    <a:pt x="24" y="0"/>
                  </a:cubicBezTo>
                  <a:cubicBezTo>
                    <a:pt x="20" y="4"/>
                    <a:pt x="16" y="8"/>
                    <a:pt x="12" y="13"/>
                  </a:cubicBezTo>
                  <a:close/>
                </a:path>
              </a:pathLst>
            </a:custGeom>
            <a:solidFill>
              <a:srgbClr val="A8A5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3" name="Freeform 170">
              <a:extLst>
                <a:ext uri="{FF2B5EF4-FFF2-40B4-BE49-F238E27FC236}">
                  <a16:creationId xmlns:a16="http://schemas.microsoft.com/office/drawing/2014/main" id="{5C7CE330-873B-4FF9-94B2-345B55833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3613" y="2776538"/>
              <a:ext cx="114300" cy="538163"/>
            </a:xfrm>
            <a:custGeom>
              <a:avLst/>
              <a:gdLst>
                <a:gd name="T0" fmla="*/ 114300 w 127"/>
                <a:gd name="T1" fmla="*/ 0 h 598"/>
                <a:gd name="T2" fmla="*/ 97200 w 127"/>
                <a:gd name="T3" fmla="*/ 17099 h 598"/>
                <a:gd name="T4" fmla="*/ 97200 w 127"/>
                <a:gd name="T5" fmla="*/ 17099 h 598"/>
                <a:gd name="T6" fmla="*/ 96300 w 127"/>
                <a:gd name="T7" fmla="*/ 18899 h 598"/>
                <a:gd name="T8" fmla="*/ 96300 w 127"/>
                <a:gd name="T9" fmla="*/ 18899 h 598"/>
                <a:gd name="T10" fmla="*/ 96300 w 127"/>
                <a:gd name="T11" fmla="*/ 20699 h 598"/>
                <a:gd name="T12" fmla="*/ 0 w 127"/>
                <a:gd name="T13" fmla="*/ 524664 h 598"/>
                <a:gd name="T14" fmla="*/ 900 w 127"/>
                <a:gd name="T15" fmla="*/ 527364 h 598"/>
                <a:gd name="T16" fmla="*/ 900 w 127"/>
                <a:gd name="T17" fmla="*/ 528264 h 598"/>
                <a:gd name="T18" fmla="*/ 3600 w 127"/>
                <a:gd name="T19" fmla="*/ 534563 h 598"/>
                <a:gd name="T20" fmla="*/ 3600 w 127"/>
                <a:gd name="T21" fmla="*/ 535463 h 598"/>
                <a:gd name="T22" fmla="*/ 6300 w 127"/>
                <a:gd name="T23" fmla="*/ 538163 h 598"/>
                <a:gd name="T24" fmla="*/ 6300 w 127"/>
                <a:gd name="T25" fmla="*/ 538163 h 598"/>
                <a:gd name="T26" fmla="*/ 114300 w 127"/>
                <a:gd name="T27" fmla="*/ 0 h 598"/>
                <a:gd name="T28" fmla="*/ 114300 w 127"/>
                <a:gd name="T29" fmla="*/ 0 h 59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27" h="598">
                  <a:moveTo>
                    <a:pt x="127" y="0"/>
                  </a:moveTo>
                  <a:cubicBezTo>
                    <a:pt x="116" y="9"/>
                    <a:pt x="110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20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2"/>
                    <a:pt x="107" y="23"/>
                    <a:pt x="107" y="23"/>
                  </a:cubicBezTo>
                  <a:cubicBezTo>
                    <a:pt x="75" y="155"/>
                    <a:pt x="1" y="544"/>
                    <a:pt x="0" y="583"/>
                  </a:cubicBezTo>
                  <a:cubicBezTo>
                    <a:pt x="0" y="584"/>
                    <a:pt x="0" y="585"/>
                    <a:pt x="1" y="586"/>
                  </a:cubicBezTo>
                  <a:cubicBezTo>
                    <a:pt x="1" y="587"/>
                    <a:pt x="1" y="587"/>
                    <a:pt x="1" y="587"/>
                  </a:cubicBezTo>
                  <a:cubicBezTo>
                    <a:pt x="1" y="589"/>
                    <a:pt x="2" y="592"/>
                    <a:pt x="4" y="594"/>
                  </a:cubicBezTo>
                  <a:cubicBezTo>
                    <a:pt x="4" y="594"/>
                    <a:pt x="4" y="594"/>
                    <a:pt x="4" y="595"/>
                  </a:cubicBezTo>
                  <a:cubicBezTo>
                    <a:pt x="5" y="596"/>
                    <a:pt x="6" y="597"/>
                    <a:pt x="7" y="598"/>
                  </a:cubicBezTo>
                  <a:cubicBezTo>
                    <a:pt x="7" y="598"/>
                    <a:pt x="7" y="598"/>
                    <a:pt x="7" y="598"/>
                  </a:cubicBezTo>
                  <a:cubicBezTo>
                    <a:pt x="53" y="400"/>
                    <a:pt x="89" y="199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FD9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4" name="Freeform 171">
              <a:extLst>
                <a:ext uri="{FF2B5EF4-FFF2-40B4-BE49-F238E27FC236}">
                  <a16:creationId xmlns:a16="http://schemas.microsoft.com/office/drawing/2014/main" id="{C0805235-56FB-4C1A-9050-78C8219B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1250" y="3894138"/>
              <a:ext cx="2559050" cy="1203325"/>
            </a:xfrm>
            <a:custGeom>
              <a:avLst/>
              <a:gdLst>
                <a:gd name="T0" fmla="*/ 278334 w 2841"/>
                <a:gd name="T1" fmla="*/ 1146454 h 1333"/>
                <a:gd name="T2" fmla="*/ 419753 w 2841"/>
                <a:gd name="T3" fmla="*/ 1192492 h 1333"/>
                <a:gd name="T4" fmla="*/ 1270067 w 2841"/>
                <a:gd name="T5" fmla="*/ 1165411 h 1333"/>
                <a:gd name="T6" fmla="*/ 1999680 w 2841"/>
                <a:gd name="T7" fmla="*/ 991186 h 1333"/>
                <a:gd name="T8" fmla="*/ 2231175 w 2841"/>
                <a:gd name="T9" fmla="*/ 863000 h 1333"/>
                <a:gd name="T10" fmla="*/ 2227572 w 2841"/>
                <a:gd name="T11" fmla="*/ 857583 h 1333"/>
                <a:gd name="T12" fmla="*/ 2221266 w 2841"/>
                <a:gd name="T13" fmla="*/ 844043 h 1333"/>
                <a:gd name="T14" fmla="*/ 2215862 w 2841"/>
                <a:gd name="T15" fmla="*/ 827794 h 1333"/>
                <a:gd name="T16" fmla="*/ 2214060 w 2841"/>
                <a:gd name="T17" fmla="*/ 819669 h 1333"/>
                <a:gd name="T18" fmla="*/ 2211358 w 2841"/>
                <a:gd name="T19" fmla="*/ 808837 h 1333"/>
                <a:gd name="T20" fmla="*/ 2173526 w 2841"/>
                <a:gd name="T21" fmla="*/ 552464 h 1333"/>
                <a:gd name="T22" fmla="*/ 2408624 w 2841"/>
                <a:gd name="T23" fmla="*/ 415251 h 1333"/>
                <a:gd name="T24" fmla="*/ 2436547 w 2841"/>
                <a:gd name="T25" fmla="*/ 409835 h 1333"/>
                <a:gd name="T26" fmla="*/ 2459066 w 2841"/>
                <a:gd name="T27" fmla="*/ 405321 h 1333"/>
                <a:gd name="T28" fmla="*/ 2486989 w 2841"/>
                <a:gd name="T29" fmla="*/ 400807 h 1333"/>
                <a:gd name="T30" fmla="*/ 2544638 w 2841"/>
                <a:gd name="T31" fmla="*/ 392683 h 1333"/>
                <a:gd name="T32" fmla="*/ 2550042 w 2841"/>
                <a:gd name="T33" fmla="*/ 109229 h 1333"/>
                <a:gd name="T34" fmla="*/ 2529325 w 2841"/>
                <a:gd name="T35" fmla="*/ 0 h 1333"/>
                <a:gd name="T36" fmla="*/ 2470776 w 2841"/>
                <a:gd name="T37" fmla="*/ 48747 h 1333"/>
                <a:gd name="T38" fmla="*/ 2414929 w 2841"/>
                <a:gd name="T39" fmla="*/ 92980 h 1333"/>
                <a:gd name="T40" fmla="*/ 1563714 w 2841"/>
                <a:gd name="T41" fmla="*/ 544340 h 1333"/>
                <a:gd name="T42" fmla="*/ 12611 w 2841"/>
                <a:gd name="T43" fmla="*/ 197696 h 1333"/>
                <a:gd name="T44" fmla="*/ 54045 w 2841"/>
                <a:gd name="T45" fmla="*/ 463095 h 1333"/>
                <a:gd name="T46" fmla="*/ 170243 w 2841"/>
                <a:gd name="T47" fmla="*/ 982159 h 1333"/>
                <a:gd name="T48" fmla="*/ 178350 w 2841"/>
                <a:gd name="T49" fmla="*/ 1008338 h 1333"/>
                <a:gd name="T50" fmla="*/ 187357 w 2841"/>
                <a:gd name="T51" fmla="*/ 1036322 h 1333"/>
                <a:gd name="T52" fmla="*/ 198166 w 2841"/>
                <a:gd name="T53" fmla="*/ 1071528 h 1333"/>
                <a:gd name="T54" fmla="*/ 1331319 w 2841"/>
                <a:gd name="T55" fmla="*/ 959591 h 1333"/>
                <a:gd name="T56" fmla="*/ 1158373 w 2841"/>
                <a:gd name="T57" fmla="*/ 1048960 h 1333"/>
                <a:gd name="T58" fmla="*/ 640438 w 2841"/>
                <a:gd name="T59" fmla="*/ 1141037 h 1333"/>
                <a:gd name="T60" fmla="*/ 638637 w 2841"/>
                <a:gd name="T61" fmla="*/ 1110345 h 1333"/>
                <a:gd name="T62" fmla="*/ 1221426 w 2841"/>
                <a:gd name="T63" fmla="*/ 992991 h 1333"/>
                <a:gd name="T64" fmla="*/ 1331319 w 2841"/>
                <a:gd name="T65" fmla="*/ 959591 h 1333"/>
                <a:gd name="T66" fmla="*/ 731415 w 2841"/>
                <a:gd name="T67" fmla="*/ 859389 h 1333"/>
                <a:gd name="T68" fmla="*/ 1286281 w 2841"/>
                <a:gd name="T69" fmla="*/ 726689 h 1333"/>
                <a:gd name="T70" fmla="*/ 1296189 w 2841"/>
                <a:gd name="T71" fmla="*/ 758284 h 1333"/>
                <a:gd name="T72" fmla="*/ 797170 w 2841"/>
                <a:gd name="T73" fmla="*/ 884665 h 1333"/>
                <a:gd name="T74" fmla="*/ 573782 w 2841"/>
                <a:gd name="T75" fmla="*/ 898206 h 1333"/>
                <a:gd name="T76" fmla="*/ 576484 w 2841"/>
                <a:gd name="T77" fmla="*/ 868416 h 133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41" h="1333">
                  <a:moveTo>
                    <a:pt x="275" y="1233"/>
                  </a:moveTo>
                  <a:cubicBezTo>
                    <a:pt x="286" y="1246"/>
                    <a:pt x="297" y="1258"/>
                    <a:pt x="309" y="1270"/>
                  </a:cubicBezTo>
                  <a:cubicBezTo>
                    <a:pt x="322" y="1277"/>
                    <a:pt x="334" y="1285"/>
                    <a:pt x="347" y="1291"/>
                  </a:cubicBezTo>
                  <a:cubicBezTo>
                    <a:pt x="386" y="1304"/>
                    <a:pt x="425" y="1314"/>
                    <a:pt x="466" y="1321"/>
                  </a:cubicBezTo>
                  <a:cubicBezTo>
                    <a:pt x="598" y="1333"/>
                    <a:pt x="732" y="1330"/>
                    <a:pt x="865" y="1328"/>
                  </a:cubicBezTo>
                  <a:cubicBezTo>
                    <a:pt x="1048" y="1326"/>
                    <a:pt x="1230" y="1313"/>
                    <a:pt x="1410" y="1291"/>
                  </a:cubicBezTo>
                  <a:cubicBezTo>
                    <a:pt x="1564" y="1269"/>
                    <a:pt x="1716" y="1240"/>
                    <a:pt x="1866" y="1205"/>
                  </a:cubicBezTo>
                  <a:cubicBezTo>
                    <a:pt x="1987" y="1177"/>
                    <a:pt x="2105" y="1143"/>
                    <a:pt x="2220" y="1098"/>
                  </a:cubicBezTo>
                  <a:cubicBezTo>
                    <a:pt x="2309" y="1058"/>
                    <a:pt x="2396" y="1011"/>
                    <a:pt x="2477" y="956"/>
                  </a:cubicBezTo>
                  <a:cubicBezTo>
                    <a:pt x="2477" y="956"/>
                    <a:pt x="2477" y="956"/>
                    <a:pt x="2477" y="956"/>
                  </a:cubicBezTo>
                  <a:cubicBezTo>
                    <a:pt x="2476" y="954"/>
                    <a:pt x="2475" y="952"/>
                    <a:pt x="2474" y="950"/>
                  </a:cubicBezTo>
                  <a:cubicBezTo>
                    <a:pt x="2474" y="950"/>
                    <a:pt x="2473" y="950"/>
                    <a:pt x="2473" y="950"/>
                  </a:cubicBezTo>
                  <a:cubicBezTo>
                    <a:pt x="2471" y="946"/>
                    <a:pt x="2469" y="941"/>
                    <a:pt x="2467" y="936"/>
                  </a:cubicBezTo>
                  <a:cubicBezTo>
                    <a:pt x="2467" y="936"/>
                    <a:pt x="2466" y="936"/>
                    <a:pt x="2466" y="935"/>
                  </a:cubicBezTo>
                  <a:cubicBezTo>
                    <a:pt x="2464" y="930"/>
                    <a:pt x="2463" y="925"/>
                    <a:pt x="2461" y="919"/>
                  </a:cubicBezTo>
                  <a:cubicBezTo>
                    <a:pt x="2461" y="918"/>
                    <a:pt x="2460" y="918"/>
                    <a:pt x="2460" y="917"/>
                  </a:cubicBezTo>
                  <a:cubicBezTo>
                    <a:pt x="2459" y="914"/>
                    <a:pt x="2459" y="911"/>
                    <a:pt x="2458" y="908"/>
                  </a:cubicBezTo>
                  <a:cubicBezTo>
                    <a:pt x="2458" y="908"/>
                    <a:pt x="2458" y="908"/>
                    <a:pt x="2458" y="908"/>
                  </a:cubicBezTo>
                  <a:cubicBezTo>
                    <a:pt x="2457" y="905"/>
                    <a:pt x="2456" y="902"/>
                    <a:pt x="2455" y="899"/>
                  </a:cubicBezTo>
                  <a:cubicBezTo>
                    <a:pt x="2455" y="898"/>
                    <a:pt x="2455" y="897"/>
                    <a:pt x="2455" y="896"/>
                  </a:cubicBezTo>
                  <a:cubicBezTo>
                    <a:pt x="2454" y="893"/>
                    <a:pt x="2453" y="889"/>
                    <a:pt x="2453" y="886"/>
                  </a:cubicBezTo>
                  <a:cubicBezTo>
                    <a:pt x="2434" y="795"/>
                    <a:pt x="2417" y="705"/>
                    <a:pt x="2413" y="612"/>
                  </a:cubicBezTo>
                  <a:cubicBezTo>
                    <a:pt x="2412" y="587"/>
                    <a:pt x="2411" y="562"/>
                    <a:pt x="2418" y="537"/>
                  </a:cubicBezTo>
                  <a:cubicBezTo>
                    <a:pt x="2432" y="490"/>
                    <a:pt x="2619" y="472"/>
                    <a:pt x="2674" y="460"/>
                  </a:cubicBezTo>
                  <a:cubicBezTo>
                    <a:pt x="2682" y="458"/>
                    <a:pt x="2690" y="456"/>
                    <a:pt x="2699" y="455"/>
                  </a:cubicBezTo>
                  <a:cubicBezTo>
                    <a:pt x="2701" y="454"/>
                    <a:pt x="2703" y="454"/>
                    <a:pt x="2705" y="454"/>
                  </a:cubicBezTo>
                  <a:cubicBezTo>
                    <a:pt x="2713" y="452"/>
                    <a:pt x="2721" y="451"/>
                    <a:pt x="2729" y="449"/>
                  </a:cubicBezTo>
                  <a:cubicBezTo>
                    <a:pt x="2730" y="449"/>
                    <a:pt x="2730" y="449"/>
                    <a:pt x="2730" y="449"/>
                  </a:cubicBezTo>
                  <a:cubicBezTo>
                    <a:pt x="2738" y="448"/>
                    <a:pt x="2747" y="446"/>
                    <a:pt x="2756" y="445"/>
                  </a:cubicBezTo>
                  <a:cubicBezTo>
                    <a:pt x="2757" y="445"/>
                    <a:pt x="2759" y="445"/>
                    <a:pt x="2761" y="444"/>
                  </a:cubicBezTo>
                  <a:cubicBezTo>
                    <a:pt x="2782" y="441"/>
                    <a:pt x="2804" y="438"/>
                    <a:pt x="2825" y="436"/>
                  </a:cubicBezTo>
                  <a:cubicBezTo>
                    <a:pt x="2825" y="436"/>
                    <a:pt x="2825" y="436"/>
                    <a:pt x="2825" y="435"/>
                  </a:cubicBezTo>
                  <a:cubicBezTo>
                    <a:pt x="2827" y="422"/>
                    <a:pt x="2830" y="409"/>
                    <a:pt x="2832" y="396"/>
                  </a:cubicBezTo>
                  <a:cubicBezTo>
                    <a:pt x="2841" y="304"/>
                    <a:pt x="2840" y="213"/>
                    <a:pt x="2831" y="121"/>
                  </a:cubicBezTo>
                  <a:cubicBezTo>
                    <a:pt x="2824" y="81"/>
                    <a:pt x="2816" y="40"/>
                    <a:pt x="2808" y="0"/>
                  </a:cubicBezTo>
                  <a:cubicBezTo>
                    <a:pt x="2808" y="0"/>
                    <a:pt x="2808" y="0"/>
                    <a:pt x="2808" y="0"/>
                  </a:cubicBezTo>
                  <a:cubicBezTo>
                    <a:pt x="2798" y="8"/>
                    <a:pt x="2789" y="16"/>
                    <a:pt x="2779" y="24"/>
                  </a:cubicBezTo>
                  <a:cubicBezTo>
                    <a:pt x="2767" y="34"/>
                    <a:pt x="2755" y="44"/>
                    <a:pt x="2743" y="54"/>
                  </a:cubicBezTo>
                  <a:cubicBezTo>
                    <a:pt x="2738" y="58"/>
                    <a:pt x="2733" y="62"/>
                    <a:pt x="2728" y="66"/>
                  </a:cubicBezTo>
                  <a:cubicBezTo>
                    <a:pt x="2713" y="78"/>
                    <a:pt x="2697" y="91"/>
                    <a:pt x="2681" y="103"/>
                  </a:cubicBezTo>
                  <a:cubicBezTo>
                    <a:pt x="2450" y="283"/>
                    <a:pt x="2195" y="428"/>
                    <a:pt x="1947" y="584"/>
                  </a:cubicBezTo>
                  <a:cubicBezTo>
                    <a:pt x="1878" y="628"/>
                    <a:pt x="1846" y="619"/>
                    <a:pt x="1736" y="603"/>
                  </a:cubicBezTo>
                  <a:cubicBezTo>
                    <a:pt x="1427" y="563"/>
                    <a:pt x="426" y="361"/>
                    <a:pt x="332" y="323"/>
                  </a:cubicBezTo>
                  <a:cubicBezTo>
                    <a:pt x="228" y="280"/>
                    <a:pt x="121" y="250"/>
                    <a:pt x="14" y="219"/>
                  </a:cubicBezTo>
                  <a:cubicBezTo>
                    <a:pt x="0" y="241"/>
                    <a:pt x="8" y="260"/>
                    <a:pt x="11" y="277"/>
                  </a:cubicBezTo>
                  <a:cubicBezTo>
                    <a:pt x="26" y="356"/>
                    <a:pt x="43" y="435"/>
                    <a:pt x="60" y="513"/>
                  </a:cubicBezTo>
                  <a:cubicBezTo>
                    <a:pt x="100" y="695"/>
                    <a:pt x="122" y="881"/>
                    <a:pt x="180" y="1060"/>
                  </a:cubicBezTo>
                  <a:cubicBezTo>
                    <a:pt x="183" y="1069"/>
                    <a:pt x="186" y="1079"/>
                    <a:pt x="189" y="1088"/>
                  </a:cubicBezTo>
                  <a:cubicBezTo>
                    <a:pt x="190" y="1091"/>
                    <a:pt x="191" y="1094"/>
                    <a:pt x="192" y="1097"/>
                  </a:cubicBezTo>
                  <a:cubicBezTo>
                    <a:pt x="194" y="1103"/>
                    <a:pt x="196" y="1110"/>
                    <a:pt x="198" y="1117"/>
                  </a:cubicBezTo>
                  <a:cubicBezTo>
                    <a:pt x="199" y="1121"/>
                    <a:pt x="200" y="1124"/>
                    <a:pt x="202" y="1128"/>
                  </a:cubicBezTo>
                  <a:cubicBezTo>
                    <a:pt x="204" y="1134"/>
                    <a:pt x="206" y="1141"/>
                    <a:pt x="208" y="1148"/>
                  </a:cubicBezTo>
                  <a:cubicBezTo>
                    <a:pt x="209" y="1151"/>
                    <a:pt x="210" y="1154"/>
                    <a:pt x="211" y="1157"/>
                  </a:cubicBezTo>
                  <a:cubicBezTo>
                    <a:pt x="214" y="1167"/>
                    <a:pt x="217" y="1177"/>
                    <a:pt x="220" y="1187"/>
                  </a:cubicBezTo>
                  <a:cubicBezTo>
                    <a:pt x="240" y="1200"/>
                    <a:pt x="258" y="1215"/>
                    <a:pt x="275" y="1233"/>
                  </a:cubicBezTo>
                  <a:close/>
                  <a:moveTo>
                    <a:pt x="1478" y="1063"/>
                  </a:moveTo>
                  <a:cubicBezTo>
                    <a:pt x="1483" y="1075"/>
                    <a:pt x="1477" y="1085"/>
                    <a:pt x="1465" y="1090"/>
                  </a:cubicBezTo>
                  <a:cubicBezTo>
                    <a:pt x="1406" y="1115"/>
                    <a:pt x="1347" y="1143"/>
                    <a:pt x="1286" y="1162"/>
                  </a:cubicBezTo>
                  <a:cubicBezTo>
                    <a:pt x="1123" y="1212"/>
                    <a:pt x="957" y="1246"/>
                    <a:pt x="786" y="1260"/>
                  </a:cubicBezTo>
                  <a:cubicBezTo>
                    <a:pt x="761" y="1262"/>
                    <a:pt x="736" y="1264"/>
                    <a:pt x="711" y="1264"/>
                  </a:cubicBezTo>
                  <a:cubicBezTo>
                    <a:pt x="701" y="1263"/>
                    <a:pt x="695" y="1254"/>
                    <a:pt x="697" y="1244"/>
                  </a:cubicBezTo>
                  <a:cubicBezTo>
                    <a:pt x="698" y="1238"/>
                    <a:pt x="704" y="1231"/>
                    <a:pt x="709" y="1230"/>
                  </a:cubicBezTo>
                  <a:cubicBezTo>
                    <a:pt x="725" y="1227"/>
                    <a:pt x="741" y="1226"/>
                    <a:pt x="757" y="1225"/>
                  </a:cubicBezTo>
                  <a:cubicBezTo>
                    <a:pt x="962" y="1211"/>
                    <a:pt x="1163" y="1174"/>
                    <a:pt x="1356" y="1100"/>
                  </a:cubicBezTo>
                  <a:cubicBezTo>
                    <a:pt x="1388" y="1087"/>
                    <a:pt x="1418" y="1070"/>
                    <a:pt x="1449" y="1056"/>
                  </a:cubicBezTo>
                  <a:cubicBezTo>
                    <a:pt x="1461" y="1050"/>
                    <a:pt x="1472" y="1050"/>
                    <a:pt x="1478" y="1063"/>
                  </a:cubicBezTo>
                  <a:close/>
                  <a:moveTo>
                    <a:pt x="640" y="962"/>
                  </a:moveTo>
                  <a:cubicBezTo>
                    <a:pt x="697" y="962"/>
                    <a:pt x="755" y="955"/>
                    <a:pt x="812" y="952"/>
                  </a:cubicBezTo>
                  <a:cubicBezTo>
                    <a:pt x="977" y="942"/>
                    <a:pt x="1135" y="902"/>
                    <a:pt x="1290" y="851"/>
                  </a:cubicBezTo>
                  <a:cubicBezTo>
                    <a:pt x="1336" y="836"/>
                    <a:pt x="1385" y="828"/>
                    <a:pt x="1428" y="805"/>
                  </a:cubicBezTo>
                  <a:cubicBezTo>
                    <a:pt x="1442" y="797"/>
                    <a:pt x="1457" y="799"/>
                    <a:pt x="1463" y="814"/>
                  </a:cubicBezTo>
                  <a:cubicBezTo>
                    <a:pt x="1469" y="833"/>
                    <a:pt x="1452" y="837"/>
                    <a:pt x="1439" y="840"/>
                  </a:cubicBezTo>
                  <a:cubicBezTo>
                    <a:pt x="1335" y="869"/>
                    <a:pt x="1233" y="906"/>
                    <a:pt x="1130" y="938"/>
                  </a:cubicBezTo>
                  <a:cubicBezTo>
                    <a:pt x="1051" y="962"/>
                    <a:pt x="967" y="969"/>
                    <a:pt x="885" y="980"/>
                  </a:cubicBezTo>
                  <a:cubicBezTo>
                    <a:pt x="828" y="988"/>
                    <a:pt x="770" y="990"/>
                    <a:pt x="701" y="995"/>
                  </a:cubicBezTo>
                  <a:cubicBezTo>
                    <a:pt x="688" y="995"/>
                    <a:pt x="662" y="996"/>
                    <a:pt x="637" y="995"/>
                  </a:cubicBezTo>
                  <a:cubicBezTo>
                    <a:pt x="628" y="994"/>
                    <a:pt x="618" y="991"/>
                    <a:pt x="617" y="980"/>
                  </a:cubicBezTo>
                  <a:cubicBezTo>
                    <a:pt x="615" y="963"/>
                    <a:pt x="629" y="962"/>
                    <a:pt x="640" y="962"/>
                  </a:cubicBezTo>
                  <a:close/>
                </a:path>
              </a:pathLst>
            </a:custGeom>
            <a:solidFill>
              <a:srgbClr val="FFF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5" name="Freeform 172">
              <a:extLst>
                <a:ext uri="{FF2B5EF4-FFF2-40B4-BE49-F238E27FC236}">
                  <a16:creationId xmlns:a16="http://schemas.microsoft.com/office/drawing/2014/main" id="{F2E3700A-C1F1-4B75-BECE-5E7254758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5" y="4129088"/>
              <a:ext cx="1492250" cy="1150938"/>
            </a:xfrm>
            <a:custGeom>
              <a:avLst/>
              <a:gdLst>
                <a:gd name="T0" fmla="*/ 1394028 w 1656"/>
                <a:gd name="T1" fmla="*/ 319555 h 1275"/>
                <a:gd name="T2" fmla="*/ 1347170 w 1656"/>
                <a:gd name="T3" fmla="*/ 107421 h 1275"/>
                <a:gd name="T4" fmla="*/ 1284092 w 1656"/>
                <a:gd name="T5" fmla="*/ 31594 h 1275"/>
                <a:gd name="T6" fmla="*/ 1278685 w 1656"/>
                <a:gd name="T7" fmla="*/ 27984 h 1275"/>
                <a:gd name="T8" fmla="*/ 1275982 w 1656"/>
                <a:gd name="T9" fmla="*/ 26178 h 1275"/>
                <a:gd name="T10" fmla="*/ 1272377 w 1656"/>
                <a:gd name="T11" fmla="*/ 24373 h 1275"/>
                <a:gd name="T12" fmla="*/ 1269674 w 1656"/>
                <a:gd name="T13" fmla="*/ 22567 h 1275"/>
                <a:gd name="T14" fmla="*/ 1266070 w 1656"/>
                <a:gd name="T15" fmla="*/ 20762 h 1275"/>
                <a:gd name="T16" fmla="*/ 1264267 w 1656"/>
                <a:gd name="T17" fmla="*/ 18957 h 1275"/>
                <a:gd name="T18" fmla="*/ 1259762 w 1656"/>
                <a:gd name="T19" fmla="*/ 17151 h 1275"/>
                <a:gd name="T20" fmla="*/ 1257960 w 1656"/>
                <a:gd name="T21" fmla="*/ 16249 h 1275"/>
                <a:gd name="T22" fmla="*/ 1253454 w 1656"/>
                <a:gd name="T23" fmla="*/ 14443 h 1275"/>
                <a:gd name="T24" fmla="*/ 1251652 w 1656"/>
                <a:gd name="T25" fmla="*/ 13540 h 1275"/>
                <a:gd name="T26" fmla="*/ 1245344 w 1656"/>
                <a:gd name="T27" fmla="*/ 11735 h 1275"/>
                <a:gd name="T28" fmla="*/ 1244443 w 1656"/>
                <a:gd name="T29" fmla="*/ 10832 h 1275"/>
                <a:gd name="T30" fmla="*/ 1239036 w 1656"/>
                <a:gd name="T31" fmla="*/ 9027 h 1275"/>
                <a:gd name="T32" fmla="*/ 1237234 w 1656"/>
                <a:gd name="T33" fmla="*/ 9027 h 1275"/>
                <a:gd name="T34" fmla="*/ 1233629 w 1656"/>
                <a:gd name="T35" fmla="*/ 7222 h 1275"/>
                <a:gd name="T36" fmla="*/ 1230926 w 1656"/>
                <a:gd name="T37" fmla="*/ 7222 h 1275"/>
                <a:gd name="T38" fmla="*/ 1227322 w 1656"/>
                <a:gd name="T39" fmla="*/ 6319 h 1275"/>
                <a:gd name="T40" fmla="*/ 1224618 w 1656"/>
                <a:gd name="T41" fmla="*/ 5416 h 1275"/>
                <a:gd name="T42" fmla="*/ 1220113 w 1656"/>
                <a:gd name="T43" fmla="*/ 4513 h 1275"/>
                <a:gd name="T44" fmla="*/ 1218310 w 1656"/>
                <a:gd name="T45" fmla="*/ 4513 h 1275"/>
                <a:gd name="T46" fmla="*/ 1206596 w 1656"/>
                <a:gd name="T47" fmla="*/ 1805 h 1275"/>
                <a:gd name="T48" fmla="*/ 1204794 w 1656"/>
                <a:gd name="T49" fmla="*/ 1805 h 1275"/>
                <a:gd name="T50" fmla="*/ 1200288 w 1656"/>
                <a:gd name="T51" fmla="*/ 903 h 1275"/>
                <a:gd name="T52" fmla="*/ 1198486 w 1656"/>
                <a:gd name="T53" fmla="*/ 903 h 1275"/>
                <a:gd name="T54" fmla="*/ 1194881 w 1656"/>
                <a:gd name="T55" fmla="*/ 903 h 1275"/>
                <a:gd name="T56" fmla="*/ 1193079 w 1656"/>
                <a:gd name="T57" fmla="*/ 903 h 1275"/>
                <a:gd name="T58" fmla="*/ 1188574 w 1656"/>
                <a:gd name="T59" fmla="*/ 0 h 1275"/>
                <a:gd name="T60" fmla="*/ 1186771 w 1656"/>
                <a:gd name="T61" fmla="*/ 0 h 1275"/>
                <a:gd name="T62" fmla="*/ 1181365 w 1656"/>
                <a:gd name="T63" fmla="*/ 0 h 1275"/>
                <a:gd name="T64" fmla="*/ 1193980 w 1656"/>
                <a:gd name="T65" fmla="*/ 11735 h 1275"/>
                <a:gd name="T66" fmla="*/ 1221014 w 1656"/>
                <a:gd name="T67" fmla="*/ 41524 h 1275"/>
                <a:gd name="T68" fmla="*/ 1289499 w 1656"/>
                <a:gd name="T69" fmla="*/ 130891 h 1275"/>
                <a:gd name="T70" fmla="*/ 1349873 w 1656"/>
                <a:gd name="T71" fmla="*/ 266295 h 1275"/>
                <a:gd name="T72" fmla="*/ 1358885 w 1656"/>
                <a:gd name="T73" fmla="*/ 580434 h 1275"/>
                <a:gd name="T74" fmla="*/ 1226420 w 1656"/>
                <a:gd name="T75" fmla="*/ 829578 h 1275"/>
                <a:gd name="T76" fmla="*/ 993932 w 1656"/>
                <a:gd name="T77" fmla="*/ 971301 h 1275"/>
                <a:gd name="T78" fmla="*/ 939865 w 1656"/>
                <a:gd name="T79" fmla="*/ 984842 h 1275"/>
                <a:gd name="T80" fmla="*/ 797489 w 1656"/>
                <a:gd name="T81" fmla="*/ 1000188 h 1275"/>
                <a:gd name="T82" fmla="*/ 595638 w 1656"/>
                <a:gd name="T83" fmla="*/ 979426 h 1275"/>
                <a:gd name="T84" fmla="*/ 421723 w 1656"/>
                <a:gd name="T85" fmla="*/ 940610 h 1275"/>
                <a:gd name="T86" fmla="*/ 381173 w 1656"/>
                <a:gd name="T87" fmla="*/ 941512 h 1275"/>
                <a:gd name="T88" fmla="*/ 182026 w 1656"/>
                <a:gd name="T89" fmla="*/ 977620 h 1275"/>
                <a:gd name="T90" fmla="*/ 37847 w 1656"/>
                <a:gd name="T91" fmla="*/ 985745 h 1275"/>
                <a:gd name="T92" fmla="*/ 23429 w 1656"/>
                <a:gd name="T93" fmla="*/ 984842 h 1275"/>
                <a:gd name="T94" fmla="*/ 21627 w 1656"/>
                <a:gd name="T95" fmla="*/ 987550 h 1275"/>
                <a:gd name="T96" fmla="*/ 79298 w 1656"/>
                <a:gd name="T97" fmla="*/ 1073306 h 1275"/>
                <a:gd name="T98" fmla="*/ 206356 w 1656"/>
                <a:gd name="T99" fmla="*/ 1045323 h 1275"/>
                <a:gd name="T100" fmla="*/ 368557 w 1656"/>
                <a:gd name="T101" fmla="*/ 999285 h 1275"/>
                <a:gd name="T102" fmla="*/ 701069 w 1656"/>
                <a:gd name="T103" fmla="*/ 1094971 h 1275"/>
                <a:gd name="T104" fmla="*/ 861468 w 1656"/>
                <a:gd name="T105" fmla="*/ 1131981 h 1275"/>
                <a:gd name="T106" fmla="*/ 1026372 w 1656"/>
                <a:gd name="T107" fmla="*/ 1045323 h 1275"/>
                <a:gd name="T108" fmla="*/ 1215607 w 1656"/>
                <a:gd name="T109" fmla="*/ 1015534 h 1275"/>
                <a:gd name="T110" fmla="*/ 1344467 w 1656"/>
                <a:gd name="T111" fmla="*/ 1060668 h 1275"/>
                <a:gd name="T112" fmla="*/ 1484140 w 1656"/>
                <a:gd name="T113" fmla="*/ 980328 h 1275"/>
                <a:gd name="T114" fmla="*/ 1480535 w 1656"/>
                <a:gd name="T115" fmla="*/ 837702 h 1275"/>
                <a:gd name="T116" fmla="*/ 1394028 w 1656"/>
                <a:gd name="T117" fmla="*/ 319555 h 12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56" h="1275">
                  <a:moveTo>
                    <a:pt x="1547" y="354"/>
                  </a:moveTo>
                  <a:cubicBezTo>
                    <a:pt x="1535" y="275"/>
                    <a:pt x="1529" y="194"/>
                    <a:pt x="1495" y="119"/>
                  </a:cubicBezTo>
                  <a:cubicBezTo>
                    <a:pt x="1479" y="83"/>
                    <a:pt x="1457" y="57"/>
                    <a:pt x="1425" y="35"/>
                  </a:cubicBezTo>
                  <a:cubicBezTo>
                    <a:pt x="1423" y="34"/>
                    <a:pt x="1421" y="32"/>
                    <a:pt x="1419" y="31"/>
                  </a:cubicBezTo>
                  <a:cubicBezTo>
                    <a:pt x="1418" y="30"/>
                    <a:pt x="1417" y="30"/>
                    <a:pt x="1416" y="29"/>
                  </a:cubicBezTo>
                  <a:cubicBezTo>
                    <a:pt x="1415" y="28"/>
                    <a:pt x="1413" y="27"/>
                    <a:pt x="1412" y="27"/>
                  </a:cubicBezTo>
                  <a:cubicBezTo>
                    <a:pt x="1411" y="26"/>
                    <a:pt x="1410" y="26"/>
                    <a:pt x="1409" y="25"/>
                  </a:cubicBezTo>
                  <a:cubicBezTo>
                    <a:pt x="1408" y="24"/>
                    <a:pt x="1407" y="24"/>
                    <a:pt x="1405" y="23"/>
                  </a:cubicBezTo>
                  <a:cubicBezTo>
                    <a:pt x="1404" y="22"/>
                    <a:pt x="1403" y="22"/>
                    <a:pt x="1403" y="21"/>
                  </a:cubicBezTo>
                  <a:cubicBezTo>
                    <a:pt x="1401" y="21"/>
                    <a:pt x="1400" y="20"/>
                    <a:pt x="1398" y="19"/>
                  </a:cubicBezTo>
                  <a:cubicBezTo>
                    <a:pt x="1397" y="19"/>
                    <a:pt x="1397" y="19"/>
                    <a:pt x="1396" y="18"/>
                  </a:cubicBezTo>
                  <a:cubicBezTo>
                    <a:pt x="1394" y="17"/>
                    <a:pt x="1392" y="17"/>
                    <a:pt x="1391" y="16"/>
                  </a:cubicBezTo>
                  <a:cubicBezTo>
                    <a:pt x="1390" y="16"/>
                    <a:pt x="1390" y="15"/>
                    <a:pt x="1389" y="15"/>
                  </a:cubicBezTo>
                  <a:cubicBezTo>
                    <a:pt x="1387" y="14"/>
                    <a:pt x="1384" y="14"/>
                    <a:pt x="1382" y="13"/>
                  </a:cubicBezTo>
                  <a:cubicBezTo>
                    <a:pt x="1382" y="12"/>
                    <a:pt x="1381" y="12"/>
                    <a:pt x="1381" y="12"/>
                  </a:cubicBezTo>
                  <a:cubicBezTo>
                    <a:pt x="1379" y="12"/>
                    <a:pt x="1377" y="11"/>
                    <a:pt x="1375" y="10"/>
                  </a:cubicBezTo>
                  <a:cubicBezTo>
                    <a:pt x="1375" y="10"/>
                    <a:pt x="1374" y="10"/>
                    <a:pt x="1373" y="10"/>
                  </a:cubicBezTo>
                  <a:cubicBezTo>
                    <a:pt x="1372" y="9"/>
                    <a:pt x="1370" y="9"/>
                    <a:pt x="1369" y="8"/>
                  </a:cubicBezTo>
                  <a:cubicBezTo>
                    <a:pt x="1368" y="8"/>
                    <a:pt x="1367" y="8"/>
                    <a:pt x="1366" y="8"/>
                  </a:cubicBezTo>
                  <a:cubicBezTo>
                    <a:pt x="1365" y="7"/>
                    <a:pt x="1363" y="7"/>
                    <a:pt x="1362" y="7"/>
                  </a:cubicBezTo>
                  <a:cubicBezTo>
                    <a:pt x="1361" y="6"/>
                    <a:pt x="1360" y="6"/>
                    <a:pt x="1359" y="6"/>
                  </a:cubicBezTo>
                  <a:cubicBezTo>
                    <a:pt x="1358" y="6"/>
                    <a:pt x="1356" y="5"/>
                    <a:pt x="1354" y="5"/>
                  </a:cubicBezTo>
                  <a:cubicBezTo>
                    <a:pt x="1354" y="5"/>
                    <a:pt x="1353" y="5"/>
                    <a:pt x="1352" y="5"/>
                  </a:cubicBezTo>
                  <a:cubicBezTo>
                    <a:pt x="1348" y="4"/>
                    <a:pt x="1343" y="3"/>
                    <a:pt x="1339" y="2"/>
                  </a:cubicBezTo>
                  <a:cubicBezTo>
                    <a:pt x="1338" y="2"/>
                    <a:pt x="1338" y="2"/>
                    <a:pt x="1337" y="2"/>
                  </a:cubicBezTo>
                  <a:cubicBezTo>
                    <a:pt x="1336" y="2"/>
                    <a:pt x="1334" y="2"/>
                    <a:pt x="1332" y="1"/>
                  </a:cubicBezTo>
                  <a:cubicBezTo>
                    <a:pt x="1332" y="1"/>
                    <a:pt x="1331" y="1"/>
                    <a:pt x="1330" y="1"/>
                  </a:cubicBezTo>
                  <a:cubicBezTo>
                    <a:pt x="1329" y="1"/>
                    <a:pt x="1327" y="1"/>
                    <a:pt x="1326" y="1"/>
                  </a:cubicBezTo>
                  <a:cubicBezTo>
                    <a:pt x="1325" y="1"/>
                    <a:pt x="1324" y="1"/>
                    <a:pt x="1324" y="1"/>
                  </a:cubicBezTo>
                  <a:cubicBezTo>
                    <a:pt x="1322" y="0"/>
                    <a:pt x="1320" y="0"/>
                    <a:pt x="1319" y="0"/>
                  </a:cubicBezTo>
                  <a:cubicBezTo>
                    <a:pt x="1318" y="0"/>
                    <a:pt x="1318" y="0"/>
                    <a:pt x="1317" y="0"/>
                  </a:cubicBezTo>
                  <a:cubicBezTo>
                    <a:pt x="1315" y="0"/>
                    <a:pt x="1313" y="0"/>
                    <a:pt x="1311" y="0"/>
                  </a:cubicBezTo>
                  <a:cubicBezTo>
                    <a:pt x="1316" y="4"/>
                    <a:pt x="1320" y="8"/>
                    <a:pt x="1325" y="13"/>
                  </a:cubicBezTo>
                  <a:cubicBezTo>
                    <a:pt x="1336" y="23"/>
                    <a:pt x="1345" y="34"/>
                    <a:pt x="1355" y="46"/>
                  </a:cubicBezTo>
                  <a:cubicBezTo>
                    <a:pt x="1381" y="78"/>
                    <a:pt x="1408" y="110"/>
                    <a:pt x="1431" y="145"/>
                  </a:cubicBezTo>
                  <a:cubicBezTo>
                    <a:pt x="1460" y="190"/>
                    <a:pt x="1481" y="245"/>
                    <a:pt x="1498" y="295"/>
                  </a:cubicBezTo>
                  <a:cubicBezTo>
                    <a:pt x="1538" y="407"/>
                    <a:pt x="1530" y="529"/>
                    <a:pt x="1508" y="643"/>
                  </a:cubicBezTo>
                  <a:cubicBezTo>
                    <a:pt x="1488" y="747"/>
                    <a:pt x="1430" y="841"/>
                    <a:pt x="1361" y="919"/>
                  </a:cubicBezTo>
                  <a:cubicBezTo>
                    <a:pt x="1292" y="997"/>
                    <a:pt x="1199" y="1042"/>
                    <a:pt x="1103" y="1076"/>
                  </a:cubicBezTo>
                  <a:cubicBezTo>
                    <a:pt x="1084" y="1083"/>
                    <a:pt x="1064" y="1088"/>
                    <a:pt x="1043" y="1091"/>
                  </a:cubicBezTo>
                  <a:cubicBezTo>
                    <a:pt x="993" y="1098"/>
                    <a:pt x="938" y="1108"/>
                    <a:pt x="885" y="1108"/>
                  </a:cubicBezTo>
                  <a:cubicBezTo>
                    <a:pt x="810" y="1109"/>
                    <a:pt x="734" y="1096"/>
                    <a:pt x="661" y="1085"/>
                  </a:cubicBezTo>
                  <a:cubicBezTo>
                    <a:pt x="596" y="1075"/>
                    <a:pt x="532" y="1056"/>
                    <a:pt x="468" y="1042"/>
                  </a:cubicBezTo>
                  <a:cubicBezTo>
                    <a:pt x="453" y="1042"/>
                    <a:pt x="438" y="1042"/>
                    <a:pt x="423" y="1043"/>
                  </a:cubicBezTo>
                  <a:cubicBezTo>
                    <a:pt x="350" y="1056"/>
                    <a:pt x="277" y="1073"/>
                    <a:pt x="202" y="1083"/>
                  </a:cubicBezTo>
                  <a:cubicBezTo>
                    <a:pt x="149" y="1090"/>
                    <a:pt x="96" y="1098"/>
                    <a:pt x="42" y="1092"/>
                  </a:cubicBezTo>
                  <a:cubicBezTo>
                    <a:pt x="37" y="1092"/>
                    <a:pt x="31" y="1091"/>
                    <a:pt x="26" y="1091"/>
                  </a:cubicBezTo>
                  <a:cubicBezTo>
                    <a:pt x="25" y="1092"/>
                    <a:pt x="25" y="1093"/>
                    <a:pt x="24" y="1094"/>
                  </a:cubicBezTo>
                  <a:cubicBezTo>
                    <a:pt x="0" y="1154"/>
                    <a:pt x="24" y="1190"/>
                    <a:pt x="88" y="1189"/>
                  </a:cubicBezTo>
                  <a:cubicBezTo>
                    <a:pt x="137" y="1189"/>
                    <a:pt x="184" y="1177"/>
                    <a:pt x="229" y="1158"/>
                  </a:cubicBezTo>
                  <a:cubicBezTo>
                    <a:pt x="287" y="1134"/>
                    <a:pt x="347" y="1120"/>
                    <a:pt x="409" y="1107"/>
                  </a:cubicBezTo>
                  <a:cubicBezTo>
                    <a:pt x="551" y="1078"/>
                    <a:pt x="678" y="1093"/>
                    <a:pt x="778" y="1213"/>
                  </a:cubicBezTo>
                  <a:cubicBezTo>
                    <a:pt x="825" y="1269"/>
                    <a:pt x="887" y="1275"/>
                    <a:pt x="956" y="1254"/>
                  </a:cubicBezTo>
                  <a:cubicBezTo>
                    <a:pt x="1023" y="1234"/>
                    <a:pt x="1083" y="1199"/>
                    <a:pt x="1139" y="1158"/>
                  </a:cubicBezTo>
                  <a:cubicBezTo>
                    <a:pt x="1204" y="1110"/>
                    <a:pt x="1275" y="1107"/>
                    <a:pt x="1349" y="1125"/>
                  </a:cubicBezTo>
                  <a:cubicBezTo>
                    <a:pt x="1398" y="1137"/>
                    <a:pt x="1445" y="1157"/>
                    <a:pt x="1492" y="1175"/>
                  </a:cubicBezTo>
                  <a:cubicBezTo>
                    <a:pt x="1577" y="1208"/>
                    <a:pt x="1632" y="1176"/>
                    <a:pt x="1647" y="1086"/>
                  </a:cubicBezTo>
                  <a:cubicBezTo>
                    <a:pt x="1656" y="1033"/>
                    <a:pt x="1653" y="979"/>
                    <a:pt x="1643" y="928"/>
                  </a:cubicBezTo>
                  <a:cubicBezTo>
                    <a:pt x="1604" y="738"/>
                    <a:pt x="1574" y="546"/>
                    <a:pt x="1547" y="354"/>
                  </a:cubicBezTo>
                  <a:close/>
                </a:path>
              </a:pathLst>
            </a:custGeom>
            <a:solidFill>
              <a:srgbClr val="EA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6" name="Freeform 173">
              <a:extLst>
                <a:ext uri="{FF2B5EF4-FFF2-40B4-BE49-F238E27FC236}">
                  <a16:creationId xmlns:a16="http://schemas.microsoft.com/office/drawing/2014/main" id="{FB74CD1D-3AF3-4491-B31D-955F3F639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6763" y="4327525"/>
              <a:ext cx="317500" cy="414338"/>
            </a:xfrm>
            <a:custGeom>
              <a:avLst/>
              <a:gdLst>
                <a:gd name="T0" fmla="*/ 282422 w 353"/>
                <a:gd name="T1" fmla="*/ 150750 h 459"/>
                <a:gd name="T2" fmla="*/ 317500 w 353"/>
                <a:gd name="T3" fmla="*/ 0 h 459"/>
                <a:gd name="T4" fmla="*/ 302210 w 353"/>
                <a:gd name="T5" fmla="*/ 1805 h 459"/>
                <a:gd name="T6" fmla="*/ 16190 w 353"/>
                <a:gd name="T7" fmla="*/ 92075 h 459"/>
                <a:gd name="T8" fmla="*/ 52167 w 353"/>
                <a:gd name="T9" fmla="*/ 368300 h 459"/>
                <a:gd name="T10" fmla="*/ 53966 w 353"/>
                <a:gd name="T11" fmla="*/ 377327 h 459"/>
                <a:gd name="T12" fmla="*/ 53966 w 353"/>
                <a:gd name="T13" fmla="*/ 377327 h 459"/>
                <a:gd name="T14" fmla="*/ 55765 w 353"/>
                <a:gd name="T15" fmla="*/ 385452 h 459"/>
                <a:gd name="T16" fmla="*/ 55765 w 353"/>
                <a:gd name="T17" fmla="*/ 385452 h 459"/>
                <a:gd name="T18" fmla="*/ 58463 w 353"/>
                <a:gd name="T19" fmla="*/ 391771 h 459"/>
                <a:gd name="T20" fmla="*/ 58463 w 353"/>
                <a:gd name="T21" fmla="*/ 391771 h 459"/>
                <a:gd name="T22" fmla="*/ 73754 w 353"/>
                <a:gd name="T23" fmla="*/ 414338 h 459"/>
                <a:gd name="T24" fmla="*/ 73754 w 353"/>
                <a:gd name="T25" fmla="*/ 414338 h 459"/>
                <a:gd name="T26" fmla="*/ 260836 w 353"/>
                <a:gd name="T27" fmla="*/ 185956 h 459"/>
                <a:gd name="T28" fmla="*/ 282422 w 353"/>
                <a:gd name="T29" fmla="*/ 150750 h 4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53" h="459">
                  <a:moveTo>
                    <a:pt x="314" y="167"/>
                  </a:moveTo>
                  <a:cubicBezTo>
                    <a:pt x="332" y="112"/>
                    <a:pt x="343" y="56"/>
                    <a:pt x="353" y="0"/>
                  </a:cubicBezTo>
                  <a:cubicBezTo>
                    <a:pt x="347" y="0"/>
                    <a:pt x="342" y="1"/>
                    <a:pt x="336" y="2"/>
                  </a:cubicBezTo>
                  <a:cubicBezTo>
                    <a:pt x="241" y="18"/>
                    <a:pt x="0" y="40"/>
                    <a:pt x="18" y="102"/>
                  </a:cubicBezTo>
                  <a:cubicBezTo>
                    <a:pt x="19" y="204"/>
                    <a:pt x="36" y="309"/>
                    <a:pt x="58" y="408"/>
                  </a:cubicBezTo>
                  <a:cubicBezTo>
                    <a:pt x="58" y="411"/>
                    <a:pt x="59" y="415"/>
                    <a:pt x="60" y="418"/>
                  </a:cubicBezTo>
                  <a:cubicBezTo>
                    <a:pt x="60" y="418"/>
                    <a:pt x="60" y="418"/>
                    <a:pt x="60" y="418"/>
                  </a:cubicBezTo>
                  <a:cubicBezTo>
                    <a:pt x="61" y="421"/>
                    <a:pt x="62" y="424"/>
                    <a:pt x="62" y="427"/>
                  </a:cubicBezTo>
                  <a:cubicBezTo>
                    <a:pt x="62" y="427"/>
                    <a:pt x="62" y="427"/>
                    <a:pt x="62" y="427"/>
                  </a:cubicBezTo>
                  <a:cubicBezTo>
                    <a:pt x="63" y="429"/>
                    <a:pt x="64" y="432"/>
                    <a:pt x="65" y="434"/>
                  </a:cubicBezTo>
                  <a:cubicBezTo>
                    <a:pt x="65" y="434"/>
                    <a:pt x="65" y="434"/>
                    <a:pt x="65" y="434"/>
                  </a:cubicBezTo>
                  <a:cubicBezTo>
                    <a:pt x="70" y="446"/>
                    <a:pt x="75" y="454"/>
                    <a:pt x="82" y="459"/>
                  </a:cubicBezTo>
                  <a:cubicBezTo>
                    <a:pt x="82" y="459"/>
                    <a:pt x="82" y="459"/>
                    <a:pt x="82" y="459"/>
                  </a:cubicBezTo>
                  <a:cubicBezTo>
                    <a:pt x="155" y="378"/>
                    <a:pt x="223" y="291"/>
                    <a:pt x="290" y="206"/>
                  </a:cubicBezTo>
                  <a:cubicBezTo>
                    <a:pt x="299" y="193"/>
                    <a:pt x="307" y="180"/>
                    <a:pt x="314" y="167"/>
                  </a:cubicBezTo>
                  <a:close/>
                </a:path>
              </a:pathLst>
            </a:custGeom>
            <a:solidFill>
              <a:srgbClr val="EDE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7" name="Freeform 174">
              <a:extLst>
                <a:ext uri="{FF2B5EF4-FFF2-40B4-BE49-F238E27FC236}">
                  <a16:creationId xmlns:a16="http://schemas.microsoft.com/office/drawing/2014/main" id="{463E3D92-3F61-477E-9171-8B732C8F1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4463" y="4500563"/>
              <a:ext cx="219075" cy="161925"/>
            </a:xfrm>
            <a:custGeom>
              <a:avLst/>
              <a:gdLst>
                <a:gd name="T0" fmla="*/ 70320 w 243"/>
                <a:gd name="T1" fmla="*/ 149331 h 180"/>
                <a:gd name="T2" fmla="*/ 184816 w 243"/>
                <a:gd name="T3" fmla="*/ 45879 h 180"/>
                <a:gd name="T4" fmla="*/ 30652 w 243"/>
                <a:gd name="T5" fmla="*/ 70168 h 180"/>
                <a:gd name="T6" fmla="*/ 10819 w 243"/>
                <a:gd name="T7" fmla="*/ 129540 h 180"/>
                <a:gd name="T8" fmla="*/ 70320 w 243"/>
                <a:gd name="T9" fmla="*/ 149331 h 1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180">
                  <a:moveTo>
                    <a:pt x="78" y="166"/>
                  </a:moveTo>
                  <a:cubicBezTo>
                    <a:pt x="128" y="136"/>
                    <a:pt x="170" y="98"/>
                    <a:pt x="205" y="51"/>
                  </a:cubicBezTo>
                  <a:cubicBezTo>
                    <a:pt x="243" y="0"/>
                    <a:pt x="70" y="57"/>
                    <a:pt x="34" y="78"/>
                  </a:cubicBezTo>
                  <a:cubicBezTo>
                    <a:pt x="12" y="92"/>
                    <a:pt x="0" y="119"/>
                    <a:pt x="12" y="144"/>
                  </a:cubicBezTo>
                  <a:cubicBezTo>
                    <a:pt x="23" y="166"/>
                    <a:pt x="55" y="180"/>
                    <a:pt x="78" y="166"/>
                  </a:cubicBezTo>
                  <a:close/>
                </a:path>
              </a:pathLst>
            </a:custGeom>
            <a:solidFill>
              <a:srgbClr val="FFF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8" name="Freeform 175">
              <a:extLst>
                <a:ext uri="{FF2B5EF4-FFF2-40B4-BE49-F238E27FC236}">
                  <a16:creationId xmlns:a16="http://schemas.microsoft.com/office/drawing/2014/main" id="{43F45CF0-A61F-4D47-AE56-2009023A8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363" y="4195763"/>
              <a:ext cx="333375" cy="88900"/>
            </a:xfrm>
            <a:custGeom>
              <a:avLst/>
              <a:gdLst>
                <a:gd name="T0" fmla="*/ 302658 w 369"/>
                <a:gd name="T1" fmla="*/ 0 h 98"/>
                <a:gd name="T2" fmla="*/ 153587 w 369"/>
                <a:gd name="T3" fmla="*/ 76200 h 98"/>
                <a:gd name="T4" fmla="*/ 302658 w 369"/>
                <a:gd name="T5" fmla="*/ 0 h 9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9" h="98">
                  <a:moveTo>
                    <a:pt x="335" y="0"/>
                  </a:moveTo>
                  <a:cubicBezTo>
                    <a:pt x="301" y="0"/>
                    <a:pt x="0" y="7"/>
                    <a:pt x="170" y="84"/>
                  </a:cubicBezTo>
                  <a:cubicBezTo>
                    <a:pt x="201" y="98"/>
                    <a:pt x="369" y="0"/>
                    <a:pt x="335" y="0"/>
                  </a:cubicBezTo>
                  <a:close/>
                </a:path>
              </a:pathLst>
            </a:custGeom>
            <a:solidFill>
              <a:srgbClr val="FFF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09" name="Freeform 176">
              <a:extLst>
                <a:ext uri="{FF2B5EF4-FFF2-40B4-BE49-F238E27FC236}">
                  <a16:creationId xmlns:a16="http://schemas.microsoft.com/office/drawing/2014/main" id="{C1DA00E2-FD42-416A-8A6B-DCFE588C2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5863" y="1458913"/>
              <a:ext cx="5457825" cy="4083050"/>
            </a:xfrm>
            <a:custGeom>
              <a:avLst/>
              <a:gdLst>
                <a:gd name="T0" fmla="*/ 5234358 w 6057"/>
                <a:gd name="T1" fmla="*/ 198557 h 4524"/>
                <a:gd name="T2" fmla="*/ 3798942 w 6057"/>
                <a:gd name="T3" fmla="*/ 368233 h 4524"/>
                <a:gd name="T4" fmla="*/ 4736963 w 6057"/>
                <a:gd name="T5" fmla="*/ 1039716 h 4524"/>
                <a:gd name="T6" fmla="*/ 3889049 w 6057"/>
                <a:gd name="T7" fmla="*/ 1193146 h 4524"/>
                <a:gd name="T8" fmla="*/ 3361919 w 6057"/>
                <a:gd name="T9" fmla="*/ 1499104 h 4524"/>
                <a:gd name="T10" fmla="*/ 2504094 w 6057"/>
                <a:gd name="T11" fmla="*/ 1354699 h 4524"/>
                <a:gd name="T12" fmla="*/ 883056 w 6057"/>
                <a:gd name="T13" fmla="*/ 2403440 h 4524"/>
                <a:gd name="T14" fmla="*/ 49559 w 6057"/>
                <a:gd name="T15" fmla="*/ 3223841 h 4524"/>
                <a:gd name="T16" fmla="*/ 932615 w 6057"/>
                <a:gd name="T17" fmla="*/ 2466617 h 4524"/>
                <a:gd name="T18" fmla="*/ 1876944 w 6057"/>
                <a:gd name="T19" fmla="*/ 1934124 h 4524"/>
                <a:gd name="T20" fmla="*/ 2395964 w 6057"/>
                <a:gd name="T21" fmla="*/ 2041525 h 4524"/>
                <a:gd name="T22" fmla="*/ 5338883 w 6057"/>
                <a:gd name="T23" fmla="*/ 3455791 h 4524"/>
                <a:gd name="T24" fmla="*/ 119843 w 6057"/>
                <a:gd name="T25" fmla="*/ 3415177 h 4524"/>
                <a:gd name="T26" fmla="*/ 178413 w 6057"/>
                <a:gd name="T27" fmla="*/ 2854705 h 4524"/>
                <a:gd name="T28" fmla="*/ 179314 w 6057"/>
                <a:gd name="T29" fmla="*/ 2777088 h 4524"/>
                <a:gd name="T30" fmla="*/ 199138 w 6057"/>
                <a:gd name="T31" fmla="*/ 2722936 h 4524"/>
                <a:gd name="T32" fmla="*/ 655083 w 6057"/>
                <a:gd name="T33" fmla="*/ 2518061 h 4524"/>
                <a:gd name="T34" fmla="*/ 759608 w 6057"/>
                <a:gd name="T35" fmla="*/ 2333945 h 4524"/>
                <a:gd name="T36" fmla="*/ 865935 w 6057"/>
                <a:gd name="T37" fmla="*/ 2440444 h 4524"/>
                <a:gd name="T38" fmla="*/ 1227267 w 6057"/>
                <a:gd name="T39" fmla="*/ 2481058 h 4524"/>
                <a:gd name="T40" fmla="*/ 1193927 w 6057"/>
                <a:gd name="T41" fmla="*/ 2455787 h 4524"/>
                <a:gd name="T42" fmla="*/ 1207444 w 6057"/>
                <a:gd name="T43" fmla="*/ 2415173 h 4524"/>
                <a:gd name="T44" fmla="*/ 1840901 w 6057"/>
                <a:gd name="T45" fmla="*/ 2002716 h 4524"/>
                <a:gd name="T46" fmla="*/ 4930695 w 6057"/>
                <a:gd name="T47" fmla="*/ 1857409 h 4524"/>
                <a:gd name="T48" fmla="*/ 4953222 w 6057"/>
                <a:gd name="T49" fmla="*/ 1335746 h 4524"/>
                <a:gd name="T50" fmla="*/ 4687404 w 6057"/>
                <a:gd name="T51" fmla="*/ 1351089 h 4524"/>
                <a:gd name="T52" fmla="*/ 4117022 w 6057"/>
                <a:gd name="T53" fmla="*/ 385381 h 4524"/>
                <a:gd name="T54" fmla="*/ 5064955 w 6057"/>
                <a:gd name="T55" fmla="*/ 225633 h 4524"/>
                <a:gd name="T56" fmla="*/ 5139745 w 6057"/>
                <a:gd name="T57" fmla="*/ 73105 h 4524"/>
                <a:gd name="T58" fmla="*/ 5161371 w 6057"/>
                <a:gd name="T59" fmla="*/ 62275 h 4524"/>
                <a:gd name="T60" fmla="*/ 5198315 w 6057"/>
                <a:gd name="T61" fmla="*/ 67690 h 4524"/>
                <a:gd name="T62" fmla="*/ 5001880 w 6057"/>
                <a:gd name="T63" fmla="*/ 990979 h 4524"/>
                <a:gd name="T64" fmla="*/ 4574769 w 6057"/>
                <a:gd name="T65" fmla="*/ 1027080 h 4524"/>
                <a:gd name="T66" fmla="*/ 5120822 w 6057"/>
                <a:gd name="T67" fmla="*/ 1118236 h 4524"/>
                <a:gd name="T68" fmla="*/ 4836082 w 6057"/>
                <a:gd name="T69" fmla="*/ 1921488 h 4524"/>
                <a:gd name="T70" fmla="*/ 4198119 w 6057"/>
                <a:gd name="T71" fmla="*/ 1575819 h 4524"/>
                <a:gd name="T72" fmla="*/ 3566464 w 6057"/>
                <a:gd name="T73" fmla="*/ 1256323 h 4524"/>
                <a:gd name="T74" fmla="*/ 3843996 w 6057"/>
                <a:gd name="T75" fmla="*/ 1649827 h 4524"/>
                <a:gd name="T76" fmla="*/ 3424995 w 6057"/>
                <a:gd name="T77" fmla="*/ 1838456 h 4524"/>
                <a:gd name="T78" fmla="*/ 3322272 w 6057"/>
                <a:gd name="T79" fmla="*/ 1928709 h 4524"/>
                <a:gd name="T80" fmla="*/ 2503193 w 6057"/>
                <a:gd name="T81" fmla="*/ 1689538 h 4524"/>
                <a:gd name="T82" fmla="*/ 2588795 w 6057"/>
                <a:gd name="T83" fmla="*/ 1388995 h 4524"/>
                <a:gd name="T84" fmla="*/ 2860019 w 6057"/>
                <a:gd name="T85" fmla="*/ 1576722 h 4524"/>
                <a:gd name="T86" fmla="*/ 2900568 w 6057"/>
                <a:gd name="T87" fmla="*/ 2431418 h 4524"/>
                <a:gd name="T88" fmla="*/ 2432008 w 6057"/>
                <a:gd name="T89" fmla="*/ 2394415 h 4524"/>
                <a:gd name="T90" fmla="*/ 2599608 w 6057"/>
                <a:gd name="T91" fmla="*/ 2230154 h 4524"/>
                <a:gd name="T92" fmla="*/ 2975357 w 6057"/>
                <a:gd name="T93" fmla="*/ 2551455 h 4524"/>
                <a:gd name="T94" fmla="*/ 3276317 w 6057"/>
                <a:gd name="T95" fmla="*/ 1962102 h 4524"/>
                <a:gd name="T96" fmla="*/ 3889951 w 6057"/>
                <a:gd name="T97" fmla="*/ 2136291 h 4524"/>
                <a:gd name="T98" fmla="*/ 4124231 w 6057"/>
                <a:gd name="T99" fmla="*/ 2194955 h 4524"/>
                <a:gd name="T100" fmla="*/ 4157571 w 6057"/>
                <a:gd name="T101" fmla="*/ 2037915 h 4524"/>
                <a:gd name="T102" fmla="*/ 4615318 w 6057"/>
                <a:gd name="T103" fmla="*/ 1931416 h 4524"/>
                <a:gd name="T104" fmla="*/ 4795533 w 6057"/>
                <a:gd name="T105" fmla="*/ 2136291 h 4524"/>
                <a:gd name="T106" fmla="*/ 5238863 w 6057"/>
                <a:gd name="T107" fmla="*/ 2166074 h 4524"/>
                <a:gd name="T108" fmla="*/ 4897355 w 6057"/>
                <a:gd name="T109" fmla="*/ 2470227 h 4524"/>
                <a:gd name="T110" fmla="*/ 4669382 w 6057"/>
                <a:gd name="T111" fmla="*/ 2639000 h 4524"/>
                <a:gd name="T112" fmla="*/ 3025817 w 6057"/>
                <a:gd name="T113" fmla="*/ 4033411 h 4524"/>
                <a:gd name="T114" fmla="*/ 2518511 w 6057"/>
                <a:gd name="T115" fmla="*/ 2898929 h 4524"/>
                <a:gd name="T116" fmla="*/ 5268599 w 6057"/>
                <a:gd name="T117" fmla="*/ 2194955 h 45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057" h="4524">
                  <a:moveTo>
                    <a:pt x="6038" y="2985"/>
                  </a:moveTo>
                  <a:cubicBezTo>
                    <a:pt x="6019" y="2779"/>
                    <a:pt x="6013" y="2571"/>
                    <a:pt x="5981" y="2366"/>
                  </a:cubicBezTo>
                  <a:cubicBezTo>
                    <a:pt x="5962" y="2240"/>
                    <a:pt x="5944" y="2114"/>
                    <a:pt x="5892" y="1997"/>
                  </a:cubicBezTo>
                  <a:cubicBezTo>
                    <a:pt x="5852" y="1907"/>
                    <a:pt x="5789" y="1852"/>
                    <a:pt x="5684" y="1857"/>
                  </a:cubicBezTo>
                  <a:cubicBezTo>
                    <a:pt x="5643" y="1859"/>
                    <a:pt x="5602" y="1864"/>
                    <a:pt x="5557" y="1855"/>
                  </a:cubicBezTo>
                  <a:cubicBezTo>
                    <a:pt x="5581" y="1720"/>
                    <a:pt x="5605" y="1589"/>
                    <a:pt x="5626" y="1457"/>
                  </a:cubicBezTo>
                  <a:cubicBezTo>
                    <a:pt x="5636" y="1395"/>
                    <a:pt x="5647" y="1336"/>
                    <a:pt x="5700" y="1294"/>
                  </a:cubicBezTo>
                  <a:cubicBezTo>
                    <a:pt x="5703" y="1291"/>
                    <a:pt x="5705" y="1286"/>
                    <a:pt x="5708" y="1282"/>
                  </a:cubicBezTo>
                  <a:cubicBezTo>
                    <a:pt x="5753" y="1213"/>
                    <a:pt x="5751" y="1174"/>
                    <a:pt x="5690" y="1118"/>
                  </a:cubicBezTo>
                  <a:cubicBezTo>
                    <a:pt x="5667" y="1098"/>
                    <a:pt x="5668" y="1095"/>
                    <a:pt x="5672" y="1068"/>
                  </a:cubicBezTo>
                  <a:cubicBezTo>
                    <a:pt x="5682" y="1004"/>
                    <a:pt x="5766" y="575"/>
                    <a:pt x="5809" y="220"/>
                  </a:cubicBezTo>
                  <a:cubicBezTo>
                    <a:pt x="5819" y="183"/>
                    <a:pt x="5823" y="143"/>
                    <a:pt x="5829" y="104"/>
                  </a:cubicBezTo>
                  <a:cubicBezTo>
                    <a:pt x="5833" y="82"/>
                    <a:pt x="5825" y="63"/>
                    <a:pt x="5809" y="48"/>
                  </a:cubicBezTo>
                  <a:cubicBezTo>
                    <a:pt x="5764" y="8"/>
                    <a:pt x="5693" y="18"/>
                    <a:pt x="5659" y="69"/>
                  </a:cubicBezTo>
                  <a:cubicBezTo>
                    <a:pt x="5653" y="79"/>
                    <a:pt x="5647" y="88"/>
                    <a:pt x="5639" y="102"/>
                  </a:cubicBezTo>
                  <a:cubicBezTo>
                    <a:pt x="5505" y="0"/>
                    <a:pt x="5348" y="7"/>
                    <a:pt x="5199" y="24"/>
                  </a:cubicBezTo>
                  <a:cubicBezTo>
                    <a:pt x="5046" y="42"/>
                    <a:pt x="4901" y="99"/>
                    <a:pt x="4758" y="162"/>
                  </a:cubicBezTo>
                  <a:cubicBezTo>
                    <a:pt x="4613" y="225"/>
                    <a:pt x="4462" y="274"/>
                    <a:pt x="4308" y="180"/>
                  </a:cubicBezTo>
                  <a:cubicBezTo>
                    <a:pt x="4297" y="174"/>
                    <a:pt x="4275" y="172"/>
                    <a:pt x="4277" y="185"/>
                  </a:cubicBezTo>
                  <a:cubicBezTo>
                    <a:pt x="4303" y="369"/>
                    <a:pt x="4469" y="392"/>
                    <a:pt x="4488" y="414"/>
                  </a:cubicBezTo>
                  <a:cubicBezTo>
                    <a:pt x="4409" y="462"/>
                    <a:pt x="4318" y="461"/>
                    <a:pt x="4241" y="413"/>
                  </a:cubicBezTo>
                  <a:cubicBezTo>
                    <a:pt x="4232" y="408"/>
                    <a:pt x="4225" y="403"/>
                    <a:pt x="4216" y="408"/>
                  </a:cubicBezTo>
                  <a:cubicBezTo>
                    <a:pt x="4207" y="413"/>
                    <a:pt x="4244" y="503"/>
                    <a:pt x="4274" y="525"/>
                  </a:cubicBezTo>
                  <a:cubicBezTo>
                    <a:pt x="4374" y="630"/>
                    <a:pt x="4477" y="634"/>
                    <a:pt x="4611" y="615"/>
                  </a:cubicBezTo>
                  <a:cubicBezTo>
                    <a:pt x="4720" y="600"/>
                    <a:pt x="4826" y="564"/>
                    <a:pt x="4929" y="525"/>
                  </a:cubicBezTo>
                  <a:cubicBezTo>
                    <a:pt x="5048" y="480"/>
                    <a:pt x="5169" y="444"/>
                    <a:pt x="5297" y="432"/>
                  </a:cubicBezTo>
                  <a:cubicBezTo>
                    <a:pt x="5389" y="424"/>
                    <a:pt x="5475" y="423"/>
                    <a:pt x="5557" y="469"/>
                  </a:cubicBezTo>
                  <a:cubicBezTo>
                    <a:pt x="5584" y="484"/>
                    <a:pt x="5595" y="508"/>
                    <a:pt x="5589" y="538"/>
                  </a:cubicBezTo>
                  <a:cubicBezTo>
                    <a:pt x="5561" y="680"/>
                    <a:pt x="5554" y="826"/>
                    <a:pt x="5523" y="969"/>
                  </a:cubicBezTo>
                  <a:cubicBezTo>
                    <a:pt x="5515" y="1005"/>
                    <a:pt x="5498" y="1033"/>
                    <a:pt x="5474" y="1056"/>
                  </a:cubicBezTo>
                  <a:cubicBezTo>
                    <a:pt x="5412" y="1117"/>
                    <a:pt x="5334" y="1152"/>
                    <a:pt x="5254" y="1181"/>
                  </a:cubicBezTo>
                  <a:cubicBezTo>
                    <a:pt x="5248" y="1184"/>
                    <a:pt x="5224" y="1171"/>
                    <a:pt x="5225" y="1170"/>
                  </a:cubicBezTo>
                  <a:cubicBezTo>
                    <a:pt x="5230" y="1165"/>
                    <a:pt x="5252" y="1156"/>
                    <a:pt x="5257" y="1152"/>
                  </a:cubicBezTo>
                  <a:cubicBezTo>
                    <a:pt x="5345" y="1093"/>
                    <a:pt x="5390" y="994"/>
                    <a:pt x="5376" y="886"/>
                  </a:cubicBezTo>
                  <a:cubicBezTo>
                    <a:pt x="5356" y="732"/>
                    <a:pt x="5160" y="651"/>
                    <a:pt x="5016" y="709"/>
                  </a:cubicBezTo>
                  <a:cubicBezTo>
                    <a:pt x="4864" y="787"/>
                    <a:pt x="4836" y="915"/>
                    <a:pt x="4876" y="1021"/>
                  </a:cubicBezTo>
                  <a:cubicBezTo>
                    <a:pt x="4894" y="1071"/>
                    <a:pt x="4924" y="1103"/>
                    <a:pt x="4961" y="1144"/>
                  </a:cubicBezTo>
                  <a:cubicBezTo>
                    <a:pt x="4874" y="1179"/>
                    <a:pt x="4811" y="1232"/>
                    <a:pt x="4765" y="1309"/>
                  </a:cubicBezTo>
                  <a:cubicBezTo>
                    <a:pt x="4703" y="1413"/>
                    <a:pt x="4660" y="1523"/>
                    <a:pt x="4632" y="1641"/>
                  </a:cubicBezTo>
                  <a:cubicBezTo>
                    <a:pt x="4604" y="1762"/>
                    <a:pt x="4589" y="1882"/>
                    <a:pt x="4666" y="2001"/>
                  </a:cubicBezTo>
                  <a:cubicBezTo>
                    <a:pt x="4635" y="2005"/>
                    <a:pt x="4609" y="2031"/>
                    <a:pt x="4591" y="2001"/>
                  </a:cubicBezTo>
                  <a:cubicBezTo>
                    <a:pt x="4554" y="1942"/>
                    <a:pt x="4420" y="1903"/>
                    <a:pt x="4321" y="1870"/>
                  </a:cubicBezTo>
                  <a:cubicBezTo>
                    <a:pt x="4299" y="1833"/>
                    <a:pt x="4300" y="1785"/>
                    <a:pt x="4295" y="1742"/>
                  </a:cubicBezTo>
                  <a:cubicBezTo>
                    <a:pt x="4280" y="1542"/>
                    <a:pt x="4303" y="1376"/>
                    <a:pt x="4316" y="1322"/>
                  </a:cubicBezTo>
                  <a:cubicBezTo>
                    <a:pt x="4336" y="1236"/>
                    <a:pt x="4351" y="1150"/>
                    <a:pt x="4350" y="1062"/>
                  </a:cubicBezTo>
                  <a:cubicBezTo>
                    <a:pt x="4350" y="1037"/>
                    <a:pt x="4349" y="1012"/>
                    <a:pt x="4339" y="987"/>
                  </a:cubicBezTo>
                  <a:cubicBezTo>
                    <a:pt x="4302" y="895"/>
                    <a:pt x="4254" y="808"/>
                    <a:pt x="4199" y="725"/>
                  </a:cubicBezTo>
                  <a:cubicBezTo>
                    <a:pt x="4157" y="662"/>
                    <a:pt x="4077" y="648"/>
                    <a:pt x="4009" y="686"/>
                  </a:cubicBezTo>
                  <a:cubicBezTo>
                    <a:pt x="3942" y="722"/>
                    <a:pt x="3927" y="776"/>
                    <a:pt x="3960" y="856"/>
                  </a:cubicBezTo>
                  <a:cubicBezTo>
                    <a:pt x="3978" y="898"/>
                    <a:pt x="3978" y="887"/>
                    <a:pt x="3930" y="894"/>
                  </a:cubicBezTo>
                  <a:cubicBezTo>
                    <a:pt x="3840" y="908"/>
                    <a:pt x="3797" y="923"/>
                    <a:pt x="3734" y="997"/>
                  </a:cubicBezTo>
                  <a:cubicBezTo>
                    <a:pt x="3647" y="1099"/>
                    <a:pt x="3671" y="1295"/>
                    <a:pt x="3793" y="1357"/>
                  </a:cubicBezTo>
                  <a:cubicBezTo>
                    <a:pt x="3815" y="1368"/>
                    <a:pt x="3839" y="1378"/>
                    <a:pt x="3863" y="1403"/>
                  </a:cubicBezTo>
                  <a:cubicBezTo>
                    <a:pt x="3832" y="1427"/>
                    <a:pt x="3830" y="1466"/>
                    <a:pt x="3802" y="1497"/>
                  </a:cubicBezTo>
                  <a:cubicBezTo>
                    <a:pt x="3763" y="1542"/>
                    <a:pt x="3750" y="1604"/>
                    <a:pt x="3731" y="1661"/>
                  </a:cubicBezTo>
                  <a:cubicBezTo>
                    <a:pt x="3687" y="1792"/>
                    <a:pt x="3654" y="1927"/>
                    <a:pt x="3636" y="2064"/>
                  </a:cubicBezTo>
                  <a:cubicBezTo>
                    <a:pt x="3627" y="2134"/>
                    <a:pt x="3630" y="2135"/>
                    <a:pt x="3564" y="2148"/>
                  </a:cubicBezTo>
                  <a:cubicBezTo>
                    <a:pt x="3529" y="2155"/>
                    <a:pt x="3494" y="2165"/>
                    <a:pt x="3453" y="2159"/>
                  </a:cubicBezTo>
                  <a:cubicBezTo>
                    <a:pt x="3470" y="2078"/>
                    <a:pt x="3491" y="2028"/>
                    <a:pt x="3509" y="1952"/>
                  </a:cubicBezTo>
                  <a:cubicBezTo>
                    <a:pt x="3518" y="1914"/>
                    <a:pt x="3515" y="1850"/>
                    <a:pt x="3495" y="1818"/>
                  </a:cubicBezTo>
                  <a:cubicBezTo>
                    <a:pt x="3409" y="1681"/>
                    <a:pt x="3327" y="1540"/>
                    <a:pt x="3169" y="1472"/>
                  </a:cubicBezTo>
                  <a:cubicBezTo>
                    <a:pt x="3147" y="1462"/>
                    <a:pt x="3143" y="1452"/>
                    <a:pt x="3151" y="1430"/>
                  </a:cubicBezTo>
                  <a:cubicBezTo>
                    <a:pt x="3162" y="1399"/>
                    <a:pt x="3175" y="1368"/>
                    <a:pt x="3178" y="1337"/>
                  </a:cubicBezTo>
                  <a:cubicBezTo>
                    <a:pt x="3192" y="1203"/>
                    <a:pt x="3135" y="1119"/>
                    <a:pt x="3017" y="1076"/>
                  </a:cubicBezTo>
                  <a:cubicBezTo>
                    <a:pt x="2947" y="1051"/>
                    <a:pt x="2799" y="1057"/>
                    <a:pt x="2719" y="1188"/>
                  </a:cubicBezTo>
                  <a:cubicBezTo>
                    <a:pt x="2622" y="1347"/>
                    <a:pt x="2739" y="1459"/>
                    <a:pt x="2779" y="1501"/>
                  </a:cubicBezTo>
                  <a:cubicBezTo>
                    <a:pt x="2701" y="1555"/>
                    <a:pt x="2701" y="1555"/>
                    <a:pt x="2647" y="1644"/>
                  </a:cubicBezTo>
                  <a:cubicBezTo>
                    <a:pt x="2625" y="1682"/>
                    <a:pt x="2602" y="1719"/>
                    <a:pt x="2581" y="1758"/>
                  </a:cubicBezTo>
                  <a:cubicBezTo>
                    <a:pt x="2555" y="1808"/>
                    <a:pt x="2516" y="1834"/>
                    <a:pt x="2459" y="1831"/>
                  </a:cubicBezTo>
                  <a:cubicBezTo>
                    <a:pt x="2415" y="1829"/>
                    <a:pt x="2371" y="1830"/>
                    <a:pt x="2328" y="1822"/>
                  </a:cubicBezTo>
                  <a:cubicBezTo>
                    <a:pt x="2275" y="1812"/>
                    <a:pt x="2205" y="1848"/>
                    <a:pt x="2199" y="1892"/>
                  </a:cubicBezTo>
                  <a:cubicBezTo>
                    <a:pt x="2193" y="1935"/>
                    <a:pt x="2175" y="1961"/>
                    <a:pt x="2140" y="1984"/>
                  </a:cubicBezTo>
                  <a:cubicBezTo>
                    <a:pt x="2121" y="1997"/>
                    <a:pt x="2108" y="2022"/>
                    <a:pt x="2096" y="2044"/>
                  </a:cubicBezTo>
                  <a:cubicBezTo>
                    <a:pt x="2039" y="2148"/>
                    <a:pt x="1971" y="2245"/>
                    <a:pt x="1896" y="2335"/>
                  </a:cubicBezTo>
                  <a:cubicBezTo>
                    <a:pt x="1805" y="2444"/>
                    <a:pt x="1701" y="2534"/>
                    <a:pt x="1557" y="2573"/>
                  </a:cubicBezTo>
                  <a:cubicBezTo>
                    <a:pt x="1392" y="2619"/>
                    <a:pt x="1223" y="2643"/>
                    <a:pt x="1057" y="2682"/>
                  </a:cubicBezTo>
                  <a:cubicBezTo>
                    <a:pt x="1026" y="2689"/>
                    <a:pt x="1003" y="2681"/>
                    <a:pt x="980" y="2663"/>
                  </a:cubicBezTo>
                  <a:cubicBezTo>
                    <a:pt x="948" y="2636"/>
                    <a:pt x="921" y="2607"/>
                    <a:pt x="903" y="2567"/>
                  </a:cubicBezTo>
                  <a:cubicBezTo>
                    <a:pt x="881" y="2517"/>
                    <a:pt x="866" y="2516"/>
                    <a:pt x="819" y="2547"/>
                  </a:cubicBezTo>
                  <a:cubicBezTo>
                    <a:pt x="758" y="2587"/>
                    <a:pt x="726" y="2649"/>
                    <a:pt x="702" y="2714"/>
                  </a:cubicBezTo>
                  <a:cubicBezTo>
                    <a:pt x="675" y="2785"/>
                    <a:pt x="672" y="2810"/>
                    <a:pt x="672" y="2810"/>
                  </a:cubicBezTo>
                  <a:cubicBezTo>
                    <a:pt x="662" y="2815"/>
                    <a:pt x="551" y="2896"/>
                    <a:pt x="543" y="2904"/>
                  </a:cubicBezTo>
                  <a:cubicBezTo>
                    <a:pt x="461" y="2988"/>
                    <a:pt x="361" y="2983"/>
                    <a:pt x="261" y="2957"/>
                  </a:cubicBezTo>
                  <a:cubicBezTo>
                    <a:pt x="226" y="2947"/>
                    <a:pt x="208" y="2954"/>
                    <a:pt x="193" y="2980"/>
                  </a:cubicBezTo>
                  <a:cubicBezTo>
                    <a:pt x="143" y="3069"/>
                    <a:pt x="122" y="3165"/>
                    <a:pt x="178" y="3255"/>
                  </a:cubicBezTo>
                  <a:cubicBezTo>
                    <a:pt x="211" y="3307"/>
                    <a:pt x="210" y="3346"/>
                    <a:pt x="185" y="3395"/>
                  </a:cubicBezTo>
                  <a:cubicBezTo>
                    <a:pt x="177" y="3409"/>
                    <a:pt x="149" y="3510"/>
                    <a:pt x="150" y="3526"/>
                  </a:cubicBezTo>
                  <a:cubicBezTo>
                    <a:pt x="150" y="3526"/>
                    <a:pt x="116" y="3548"/>
                    <a:pt x="55" y="3572"/>
                  </a:cubicBezTo>
                  <a:cubicBezTo>
                    <a:pt x="49" y="3574"/>
                    <a:pt x="42" y="3577"/>
                    <a:pt x="35" y="3578"/>
                  </a:cubicBezTo>
                  <a:cubicBezTo>
                    <a:pt x="10" y="3585"/>
                    <a:pt x="0" y="3603"/>
                    <a:pt x="9" y="3626"/>
                  </a:cubicBezTo>
                  <a:cubicBezTo>
                    <a:pt x="39" y="3703"/>
                    <a:pt x="68" y="3792"/>
                    <a:pt x="138" y="3845"/>
                  </a:cubicBezTo>
                  <a:cubicBezTo>
                    <a:pt x="181" y="3878"/>
                    <a:pt x="195" y="3866"/>
                    <a:pt x="216" y="3818"/>
                  </a:cubicBezTo>
                  <a:cubicBezTo>
                    <a:pt x="249" y="3744"/>
                    <a:pt x="275" y="3668"/>
                    <a:pt x="320" y="3600"/>
                  </a:cubicBezTo>
                  <a:cubicBezTo>
                    <a:pt x="337" y="3574"/>
                    <a:pt x="321" y="3556"/>
                    <a:pt x="296" y="3547"/>
                  </a:cubicBezTo>
                  <a:cubicBezTo>
                    <a:pt x="283" y="3542"/>
                    <a:pt x="269" y="3541"/>
                    <a:pt x="256" y="3539"/>
                  </a:cubicBezTo>
                  <a:cubicBezTo>
                    <a:pt x="200" y="3530"/>
                    <a:pt x="198" y="3529"/>
                    <a:pt x="212" y="3475"/>
                  </a:cubicBezTo>
                  <a:cubicBezTo>
                    <a:pt x="254" y="3311"/>
                    <a:pt x="327" y="3164"/>
                    <a:pt x="450" y="3045"/>
                  </a:cubicBezTo>
                  <a:cubicBezTo>
                    <a:pt x="527" y="2970"/>
                    <a:pt x="607" y="2900"/>
                    <a:pt x="705" y="2856"/>
                  </a:cubicBezTo>
                  <a:cubicBezTo>
                    <a:pt x="812" y="2808"/>
                    <a:pt x="922" y="2768"/>
                    <a:pt x="1035" y="2733"/>
                  </a:cubicBezTo>
                  <a:cubicBezTo>
                    <a:pt x="1143" y="2699"/>
                    <a:pt x="1214" y="2691"/>
                    <a:pt x="1236" y="2709"/>
                  </a:cubicBezTo>
                  <a:cubicBezTo>
                    <a:pt x="1253" y="2724"/>
                    <a:pt x="1426" y="2883"/>
                    <a:pt x="1457" y="2883"/>
                  </a:cubicBezTo>
                  <a:cubicBezTo>
                    <a:pt x="1494" y="2883"/>
                    <a:pt x="1630" y="2690"/>
                    <a:pt x="1658" y="2612"/>
                  </a:cubicBezTo>
                  <a:cubicBezTo>
                    <a:pt x="1665" y="2592"/>
                    <a:pt x="1678" y="2575"/>
                    <a:pt x="1698" y="2566"/>
                  </a:cubicBezTo>
                  <a:cubicBezTo>
                    <a:pt x="1733" y="2548"/>
                    <a:pt x="1765" y="2525"/>
                    <a:pt x="1794" y="2499"/>
                  </a:cubicBezTo>
                  <a:cubicBezTo>
                    <a:pt x="1820" y="2476"/>
                    <a:pt x="1849" y="2469"/>
                    <a:pt x="1883" y="2480"/>
                  </a:cubicBezTo>
                  <a:cubicBezTo>
                    <a:pt x="1945" y="2499"/>
                    <a:pt x="2009" y="2509"/>
                    <a:pt x="2070" y="2531"/>
                  </a:cubicBezTo>
                  <a:cubicBezTo>
                    <a:pt x="2110" y="2546"/>
                    <a:pt x="2123" y="2540"/>
                    <a:pt x="2128" y="2501"/>
                  </a:cubicBezTo>
                  <a:cubicBezTo>
                    <a:pt x="2135" y="2447"/>
                    <a:pt x="2143" y="2392"/>
                    <a:pt x="2127" y="2337"/>
                  </a:cubicBezTo>
                  <a:cubicBezTo>
                    <a:pt x="2113" y="2288"/>
                    <a:pt x="2101" y="2239"/>
                    <a:pt x="2089" y="2189"/>
                  </a:cubicBezTo>
                  <a:cubicBezTo>
                    <a:pt x="2085" y="2174"/>
                    <a:pt x="2075" y="2159"/>
                    <a:pt x="2083" y="2143"/>
                  </a:cubicBezTo>
                  <a:cubicBezTo>
                    <a:pt x="2110" y="2094"/>
                    <a:pt x="2138" y="2046"/>
                    <a:pt x="2175" y="2005"/>
                  </a:cubicBezTo>
                  <a:cubicBezTo>
                    <a:pt x="2187" y="1992"/>
                    <a:pt x="2201" y="1987"/>
                    <a:pt x="2217" y="2002"/>
                  </a:cubicBezTo>
                  <a:cubicBezTo>
                    <a:pt x="2261" y="2044"/>
                    <a:pt x="2316" y="2061"/>
                    <a:pt x="2374" y="2066"/>
                  </a:cubicBezTo>
                  <a:cubicBezTo>
                    <a:pt x="2409" y="2069"/>
                    <a:pt x="2425" y="2082"/>
                    <a:pt x="2436" y="2117"/>
                  </a:cubicBezTo>
                  <a:cubicBezTo>
                    <a:pt x="2449" y="2163"/>
                    <a:pt x="2469" y="2209"/>
                    <a:pt x="2542" y="2217"/>
                  </a:cubicBezTo>
                  <a:cubicBezTo>
                    <a:pt x="2519" y="2176"/>
                    <a:pt x="2482" y="2157"/>
                    <a:pt x="2478" y="2118"/>
                  </a:cubicBezTo>
                  <a:cubicBezTo>
                    <a:pt x="2475" y="2097"/>
                    <a:pt x="2475" y="2079"/>
                    <a:pt x="2502" y="2081"/>
                  </a:cubicBezTo>
                  <a:cubicBezTo>
                    <a:pt x="2573" y="2088"/>
                    <a:pt x="2633" y="2064"/>
                    <a:pt x="2686" y="2019"/>
                  </a:cubicBezTo>
                  <a:cubicBezTo>
                    <a:pt x="2696" y="2010"/>
                    <a:pt x="2711" y="2006"/>
                    <a:pt x="2724" y="2002"/>
                  </a:cubicBezTo>
                  <a:cubicBezTo>
                    <a:pt x="2740" y="1997"/>
                    <a:pt x="2749" y="2003"/>
                    <a:pt x="2752" y="2021"/>
                  </a:cubicBezTo>
                  <a:cubicBezTo>
                    <a:pt x="2766" y="2119"/>
                    <a:pt x="2752" y="2205"/>
                    <a:pt x="2659" y="2262"/>
                  </a:cubicBezTo>
                  <a:cubicBezTo>
                    <a:pt x="2520" y="2353"/>
                    <a:pt x="2480" y="2432"/>
                    <a:pt x="2532" y="2483"/>
                  </a:cubicBezTo>
                  <a:cubicBezTo>
                    <a:pt x="2542" y="2493"/>
                    <a:pt x="2583" y="2549"/>
                    <a:pt x="2595" y="2556"/>
                  </a:cubicBezTo>
                  <a:cubicBezTo>
                    <a:pt x="2627" y="2576"/>
                    <a:pt x="2638" y="2606"/>
                    <a:pt x="2644" y="2642"/>
                  </a:cubicBezTo>
                  <a:cubicBezTo>
                    <a:pt x="2660" y="2745"/>
                    <a:pt x="2678" y="2847"/>
                    <a:pt x="2698" y="2949"/>
                  </a:cubicBezTo>
                  <a:cubicBezTo>
                    <a:pt x="2755" y="3245"/>
                    <a:pt x="2799" y="3544"/>
                    <a:pt x="2891" y="3833"/>
                  </a:cubicBezTo>
                  <a:cubicBezTo>
                    <a:pt x="2942" y="3994"/>
                    <a:pt x="2982" y="4157"/>
                    <a:pt x="3055" y="4310"/>
                  </a:cubicBezTo>
                  <a:cubicBezTo>
                    <a:pt x="3076" y="4354"/>
                    <a:pt x="3099" y="4397"/>
                    <a:pt x="3128" y="4436"/>
                  </a:cubicBezTo>
                  <a:cubicBezTo>
                    <a:pt x="3180" y="4507"/>
                    <a:pt x="3211" y="4524"/>
                    <a:pt x="3353" y="4517"/>
                  </a:cubicBezTo>
                  <a:cubicBezTo>
                    <a:pt x="3528" y="4502"/>
                    <a:pt x="4116" y="4355"/>
                    <a:pt x="4177" y="4342"/>
                  </a:cubicBezTo>
                  <a:cubicBezTo>
                    <a:pt x="4455" y="4283"/>
                    <a:pt x="4729" y="4211"/>
                    <a:pt x="5000" y="4128"/>
                  </a:cubicBezTo>
                  <a:cubicBezTo>
                    <a:pt x="5102" y="4097"/>
                    <a:pt x="5744" y="3907"/>
                    <a:pt x="5925" y="3829"/>
                  </a:cubicBezTo>
                  <a:cubicBezTo>
                    <a:pt x="5956" y="3825"/>
                    <a:pt x="5975" y="3806"/>
                    <a:pt x="5988" y="3780"/>
                  </a:cubicBezTo>
                  <a:cubicBezTo>
                    <a:pt x="6002" y="3751"/>
                    <a:pt x="6012" y="3720"/>
                    <a:pt x="6019" y="3689"/>
                  </a:cubicBezTo>
                  <a:cubicBezTo>
                    <a:pt x="6043" y="3568"/>
                    <a:pt x="6057" y="3447"/>
                    <a:pt x="6053" y="3324"/>
                  </a:cubicBezTo>
                  <a:cubicBezTo>
                    <a:pt x="6050" y="3211"/>
                    <a:pt x="6048" y="3098"/>
                    <a:pt x="6038" y="2985"/>
                  </a:cubicBezTo>
                  <a:close/>
                  <a:moveTo>
                    <a:pt x="228" y="3579"/>
                  </a:moveTo>
                  <a:cubicBezTo>
                    <a:pt x="234" y="3579"/>
                    <a:pt x="240" y="3579"/>
                    <a:pt x="246" y="3579"/>
                  </a:cubicBezTo>
                  <a:cubicBezTo>
                    <a:pt x="247" y="3579"/>
                    <a:pt x="248" y="3579"/>
                    <a:pt x="249" y="3579"/>
                  </a:cubicBezTo>
                  <a:cubicBezTo>
                    <a:pt x="257" y="3578"/>
                    <a:pt x="264" y="3578"/>
                    <a:pt x="272" y="3578"/>
                  </a:cubicBezTo>
                  <a:cubicBezTo>
                    <a:pt x="247" y="3656"/>
                    <a:pt x="210" y="3715"/>
                    <a:pt x="189" y="3781"/>
                  </a:cubicBezTo>
                  <a:cubicBezTo>
                    <a:pt x="180" y="3810"/>
                    <a:pt x="153" y="3815"/>
                    <a:pt x="137" y="3791"/>
                  </a:cubicBezTo>
                  <a:cubicBezTo>
                    <a:pt x="136" y="3788"/>
                    <a:pt x="134" y="3786"/>
                    <a:pt x="133" y="3784"/>
                  </a:cubicBezTo>
                  <a:cubicBezTo>
                    <a:pt x="106" y="3742"/>
                    <a:pt x="78" y="3700"/>
                    <a:pt x="61" y="3652"/>
                  </a:cubicBezTo>
                  <a:cubicBezTo>
                    <a:pt x="54" y="3630"/>
                    <a:pt x="58" y="3618"/>
                    <a:pt x="77" y="3607"/>
                  </a:cubicBezTo>
                  <a:cubicBezTo>
                    <a:pt x="109" y="3588"/>
                    <a:pt x="142" y="3582"/>
                    <a:pt x="177" y="3580"/>
                  </a:cubicBezTo>
                  <a:cubicBezTo>
                    <a:pt x="177" y="3580"/>
                    <a:pt x="177" y="3580"/>
                    <a:pt x="177" y="3580"/>
                  </a:cubicBezTo>
                  <a:cubicBezTo>
                    <a:pt x="194" y="3580"/>
                    <a:pt x="211" y="3579"/>
                    <a:pt x="228" y="3579"/>
                  </a:cubicBezTo>
                  <a:close/>
                  <a:moveTo>
                    <a:pt x="237" y="3260"/>
                  </a:moveTo>
                  <a:cubicBezTo>
                    <a:pt x="224" y="3242"/>
                    <a:pt x="214" y="3221"/>
                    <a:pt x="207" y="3199"/>
                  </a:cubicBezTo>
                  <a:cubicBezTo>
                    <a:pt x="207" y="3199"/>
                    <a:pt x="207" y="3199"/>
                    <a:pt x="207" y="3199"/>
                  </a:cubicBezTo>
                  <a:cubicBezTo>
                    <a:pt x="205" y="3195"/>
                    <a:pt x="204" y="3192"/>
                    <a:pt x="203" y="3188"/>
                  </a:cubicBezTo>
                  <a:cubicBezTo>
                    <a:pt x="203" y="3187"/>
                    <a:pt x="203" y="3187"/>
                    <a:pt x="203" y="3187"/>
                  </a:cubicBezTo>
                  <a:cubicBezTo>
                    <a:pt x="201" y="3179"/>
                    <a:pt x="199" y="3171"/>
                    <a:pt x="198" y="3163"/>
                  </a:cubicBezTo>
                  <a:cubicBezTo>
                    <a:pt x="198" y="3163"/>
                    <a:pt x="198" y="3163"/>
                    <a:pt x="198" y="3163"/>
                  </a:cubicBezTo>
                  <a:cubicBezTo>
                    <a:pt x="197" y="3155"/>
                    <a:pt x="196" y="3147"/>
                    <a:pt x="195" y="3139"/>
                  </a:cubicBezTo>
                  <a:cubicBezTo>
                    <a:pt x="195" y="3138"/>
                    <a:pt x="195" y="3138"/>
                    <a:pt x="195" y="3137"/>
                  </a:cubicBezTo>
                  <a:cubicBezTo>
                    <a:pt x="195" y="3130"/>
                    <a:pt x="195" y="3122"/>
                    <a:pt x="195" y="3114"/>
                  </a:cubicBezTo>
                  <a:cubicBezTo>
                    <a:pt x="195" y="3114"/>
                    <a:pt x="195" y="3113"/>
                    <a:pt x="195" y="3113"/>
                  </a:cubicBezTo>
                  <a:cubicBezTo>
                    <a:pt x="195" y="3109"/>
                    <a:pt x="195" y="3105"/>
                    <a:pt x="195" y="3101"/>
                  </a:cubicBezTo>
                  <a:cubicBezTo>
                    <a:pt x="195" y="3101"/>
                    <a:pt x="195" y="3101"/>
                    <a:pt x="195" y="3101"/>
                  </a:cubicBezTo>
                  <a:cubicBezTo>
                    <a:pt x="196" y="3097"/>
                    <a:pt x="196" y="3094"/>
                    <a:pt x="197" y="3090"/>
                  </a:cubicBezTo>
                  <a:cubicBezTo>
                    <a:pt x="197" y="3090"/>
                    <a:pt x="197" y="3089"/>
                    <a:pt x="197" y="3088"/>
                  </a:cubicBezTo>
                  <a:cubicBezTo>
                    <a:pt x="197" y="3085"/>
                    <a:pt x="198" y="3081"/>
                    <a:pt x="198" y="3078"/>
                  </a:cubicBezTo>
                  <a:cubicBezTo>
                    <a:pt x="198" y="3078"/>
                    <a:pt x="199" y="3077"/>
                    <a:pt x="199" y="3077"/>
                  </a:cubicBezTo>
                  <a:cubicBezTo>
                    <a:pt x="199" y="3074"/>
                    <a:pt x="200" y="3071"/>
                    <a:pt x="201" y="3068"/>
                  </a:cubicBezTo>
                  <a:cubicBezTo>
                    <a:pt x="201" y="3067"/>
                    <a:pt x="201" y="3066"/>
                    <a:pt x="201" y="3065"/>
                  </a:cubicBezTo>
                  <a:cubicBezTo>
                    <a:pt x="202" y="3062"/>
                    <a:pt x="203" y="3059"/>
                    <a:pt x="204" y="3056"/>
                  </a:cubicBezTo>
                  <a:cubicBezTo>
                    <a:pt x="204" y="3055"/>
                    <a:pt x="204" y="3055"/>
                    <a:pt x="204" y="3055"/>
                  </a:cubicBezTo>
                  <a:cubicBezTo>
                    <a:pt x="205" y="3052"/>
                    <a:pt x="206" y="3049"/>
                    <a:pt x="207" y="3046"/>
                  </a:cubicBezTo>
                  <a:cubicBezTo>
                    <a:pt x="207" y="3046"/>
                    <a:pt x="208" y="3045"/>
                    <a:pt x="208" y="3044"/>
                  </a:cubicBezTo>
                  <a:cubicBezTo>
                    <a:pt x="209" y="3041"/>
                    <a:pt x="210" y="3038"/>
                    <a:pt x="211" y="3035"/>
                  </a:cubicBezTo>
                  <a:cubicBezTo>
                    <a:pt x="211" y="3035"/>
                    <a:pt x="212" y="3035"/>
                    <a:pt x="212" y="3035"/>
                  </a:cubicBezTo>
                  <a:cubicBezTo>
                    <a:pt x="213" y="3032"/>
                    <a:pt x="214" y="3030"/>
                    <a:pt x="216" y="3027"/>
                  </a:cubicBezTo>
                  <a:cubicBezTo>
                    <a:pt x="216" y="3026"/>
                    <a:pt x="216" y="3026"/>
                    <a:pt x="217" y="3025"/>
                  </a:cubicBezTo>
                  <a:cubicBezTo>
                    <a:pt x="218" y="3022"/>
                    <a:pt x="220" y="3020"/>
                    <a:pt x="221" y="3017"/>
                  </a:cubicBezTo>
                  <a:cubicBezTo>
                    <a:pt x="230" y="3005"/>
                    <a:pt x="240" y="2995"/>
                    <a:pt x="255" y="3000"/>
                  </a:cubicBezTo>
                  <a:cubicBezTo>
                    <a:pt x="259" y="3001"/>
                    <a:pt x="264" y="3003"/>
                    <a:pt x="268" y="3005"/>
                  </a:cubicBezTo>
                  <a:cubicBezTo>
                    <a:pt x="271" y="3006"/>
                    <a:pt x="274" y="3007"/>
                    <a:pt x="278" y="3008"/>
                  </a:cubicBezTo>
                  <a:cubicBezTo>
                    <a:pt x="279" y="3009"/>
                    <a:pt x="280" y="3009"/>
                    <a:pt x="282" y="3010"/>
                  </a:cubicBezTo>
                  <a:cubicBezTo>
                    <a:pt x="285" y="3011"/>
                    <a:pt x="289" y="3012"/>
                    <a:pt x="292" y="3013"/>
                  </a:cubicBezTo>
                  <a:cubicBezTo>
                    <a:pt x="293" y="3014"/>
                    <a:pt x="294" y="3014"/>
                    <a:pt x="295" y="3014"/>
                  </a:cubicBezTo>
                  <a:cubicBezTo>
                    <a:pt x="299" y="3016"/>
                    <a:pt x="303" y="3017"/>
                    <a:pt x="306" y="3018"/>
                  </a:cubicBezTo>
                  <a:cubicBezTo>
                    <a:pt x="334" y="3026"/>
                    <a:pt x="361" y="3029"/>
                    <a:pt x="403" y="3017"/>
                  </a:cubicBezTo>
                  <a:cubicBezTo>
                    <a:pt x="333" y="3112"/>
                    <a:pt x="285" y="3164"/>
                    <a:pt x="237" y="3260"/>
                  </a:cubicBezTo>
                  <a:close/>
                  <a:moveTo>
                    <a:pt x="740" y="2785"/>
                  </a:moveTo>
                  <a:cubicBezTo>
                    <a:pt x="736" y="2786"/>
                    <a:pt x="731" y="2788"/>
                    <a:pt x="727" y="2790"/>
                  </a:cubicBezTo>
                  <a:cubicBezTo>
                    <a:pt x="746" y="2706"/>
                    <a:pt x="765" y="2648"/>
                    <a:pt x="823" y="2599"/>
                  </a:cubicBezTo>
                  <a:cubicBezTo>
                    <a:pt x="824" y="2598"/>
                    <a:pt x="825" y="2597"/>
                    <a:pt x="826" y="2596"/>
                  </a:cubicBezTo>
                  <a:cubicBezTo>
                    <a:pt x="827" y="2595"/>
                    <a:pt x="827" y="2595"/>
                    <a:pt x="828" y="2595"/>
                  </a:cubicBezTo>
                  <a:cubicBezTo>
                    <a:pt x="829" y="2594"/>
                    <a:pt x="829" y="2594"/>
                    <a:pt x="830" y="2593"/>
                  </a:cubicBezTo>
                  <a:cubicBezTo>
                    <a:pt x="831" y="2593"/>
                    <a:pt x="831" y="2592"/>
                    <a:pt x="832" y="2592"/>
                  </a:cubicBezTo>
                  <a:cubicBezTo>
                    <a:pt x="833" y="2592"/>
                    <a:pt x="833" y="2591"/>
                    <a:pt x="834" y="2591"/>
                  </a:cubicBezTo>
                  <a:cubicBezTo>
                    <a:pt x="834" y="2590"/>
                    <a:pt x="835" y="2590"/>
                    <a:pt x="836" y="2590"/>
                  </a:cubicBezTo>
                  <a:cubicBezTo>
                    <a:pt x="836" y="2589"/>
                    <a:pt x="837" y="2589"/>
                    <a:pt x="837" y="2589"/>
                  </a:cubicBezTo>
                  <a:cubicBezTo>
                    <a:pt x="838" y="2588"/>
                    <a:pt x="839" y="2588"/>
                    <a:pt x="839" y="2588"/>
                  </a:cubicBezTo>
                  <a:cubicBezTo>
                    <a:pt x="840" y="2588"/>
                    <a:pt x="840" y="2587"/>
                    <a:pt x="841" y="2587"/>
                  </a:cubicBezTo>
                  <a:cubicBezTo>
                    <a:pt x="841" y="2587"/>
                    <a:pt x="842" y="2587"/>
                    <a:pt x="843" y="2586"/>
                  </a:cubicBezTo>
                  <a:cubicBezTo>
                    <a:pt x="843" y="2586"/>
                    <a:pt x="844" y="2586"/>
                    <a:pt x="844" y="2586"/>
                  </a:cubicBezTo>
                  <a:cubicBezTo>
                    <a:pt x="845" y="2586"/>
                    <a:pt x="846" y="2586"/>
                    <a:pt x="846" y="2585"/>
                  </a:cubicBezTo>
                  <a:cubicBezTo>
                    <a:pt x="847" y="2585"/>
                    <a:pt x="847" y="2585"/>
                    <a:pt x="847" y="2585"/>
                  </a:cubicBezTo>
                  <a:cubicBezTo>
                    <a:pt x="854" y="2584"/>
                    <a:pt x="861" y="2586"/>
                    <a:pt x="867" y="2592"/>
                  </a:cubicBezTo>
                  <a:cubicBezTo>
                    <a:pt x="867" y="2592"/>
                    <a:pt x="867" y="2592"/>
                    <a:pt x="867" y="2592"/>
                  </a:cubicBezTo>
                  <a:cubicBezTo>
                    <a:pt x="868" y="2593"/>
                    <a:pt x="869" y="2594"/>
                    <a:pt x="870" y="2595"/>
                  </a:cubicBezTo>
                  <a:cubicBezTo>
                    <a:pt x="870" y="2595"/>
                    <a:pt x="870" y="2595"/>
                    <a:pt x="870" y="2595"/>
                  </a:cubicBezTo>
                  <a:cubicBezTo>
                    <a:pt x="871" y="2596"/>
                    <a:pt x="872" y="2598"/>
                    <a:pt x="873" y="2599"/>
                  </a:cubicBezTo>
                  <a:cubicBezTo>
                    <a:pt x="873" y="2599"/>
                    <a:pt x="873" y="2599"/>
                    <a:pt x="873" y="2599"/>
                  </a:cubicBezTo>
                  <a:cubicBezTo>
                    <a:pt x="874" y="2601"/>
                    <a:pt x="876" y="2604"/>
                    <a:pt x="877" y="2607"/>
                  </a:cubicBezTo>
                  <a:cubicBezTo>
                    <a:pt x="894" y="2646"/>
                    <a:pt x="933" y="2667"/>
                    <a:pt x="961" y="2704"/>
                  </a:cubicBezTo>
                  <a:cubicBezTo>
                    <a:pt x="884" y="2732"/>
                    <a:pt x="821" y="2755"/>
                    <a:pt x="740" y="2785"/>
                  </a:cubicBezTo>
                  <a:close/>
                  <a:moveTo>
                    <a:pt x="1579" y="2685"/>
                  </a:moveTo>
                  <a:cubicBezTo>
                    <a:pt x="1561" y="2709"/>
                    <a:pt x="1545" y="2734"/>
                    <a:pt x="1526" y="2757"/>
                  </a:cubicBezTo>
                  <a:cubicBezTo>
                    <a:pt x="1468" y="2826"/>
                    <a:pt x="1468" y="2825"/>
                    <a:pt x="1394" y="2771"/>
                  </a:cubicBezTo>
                  <a:cubicBezTo>
                    <a:pt x="1390" y="2768"/>
                    <a:pt x="1386" y="2765"/>
                    <a:pt x="1382" y="2762"/>
                  </a:cubicBezTo>
                  <a:cubicBezTo>
                    <a:pt x="1381" y="2761"/>
                    <a:pt x="1380" y="2761"/>
                    <a:pt x="1379" y="2760"/>
                  </a:cubicBezTo>
                  <a:cubicBezTo>
                    <a:pt x="1378" y="2759"/>
                    <a:pt x="1377" y="2759"/>
                    <a:pt x="1376" y="2758"/>
                  </a:cubicBezTo>
                  <a:cubicBezTo>
                    <a:pt x="1374" y="2757"/>
                    <a:pt x="1373" y="2756"/>
                    <a:pt x="1371" y="2755"/>
                  </a:cubicBezTo>
                  <a:cubicBezTo>
                    <a:pt x="1371" y="2755"/>
                    <a:pt x="1371" y="2754"/>
                    <a:pt x="1370" y="2754"/>
                  </a:cubicBezTo>
                  <a:cubicBezTo>
                    <a:pt x="1368" y="2753"/>
                    <a:pt x="1366" y="2751"/>
                    <a:pt x="1363" y="2750"/>
                  </a:cubicBezTo>
                  <a:cubicBezTo>
                    <a:pt x="1363" y="2749"/>
                    <a:pt x="1362" y="2749"/>
                    <a:pt x="1362" y="2749"/>
                  </a:cubicBezTo>
                  <a:cubicBezTo>
                    <a:pt x="1360" y="2748"/>
                    <a:pt x="1359" y="2747"/>
                    <a:pt x="1357" y="2746"/>
                  </a:cubicBezTo>
                  <a:cubicBezTo>
                    <a:pt x="1357" y="2745"/>
                    <a:pt x="1356" y="2745"/>
                    <a:pt x="1355" y="2744"/>
                  </a:cubicBezTo>
                  <a:cubicBezTo>
                    <a:pt x="1354" y="2743"/>
                    <a:pt x="1352" y="2742"/>
                    <a:pt x="1351" y="2741"/>
                  </a:cubicBezTo>
                  <a:cubicBezTo>
                    <a:pt x="1350" y="2741"/>
                    <a:pt x="1350" y="2740"/>
                    <a:pt x="1349" y="2740"/>
                  </a:cubicBezTo>
                  <a:cubicBezTo>
                    <a:pt x="1347" y="2739"/>
                    <a:pt x="1346" y="2738"/>
                    <a:pt x="1344" y="2737"/>
                  </a:cubicBezTo>
                  <a:cubicBezTo>
                    <a:pt x="1344" y="2736"/>
                    <a:pt x="1343" y="2736"/>
                    <a:pt x="1343" y="2735"/>
                  </a:cubicBezTo>
                  <a:cubicBezTo>
                    <a:pt x="1341" y="2734"/>
                    <a:pt x="1339" y="2732"/>
                    <a:pt x="1337" y="2731"/>
                  </a:cubicBezTo>
                  <a:cubicBezTo>
                    <a:pt x="1337" y="2731"/>
                    <a:pt x="1337" y="2731"/>
                    <a:pt x="1336" y="2731"/>
                  </a:cubicBezTo>
                  <a:cubicBezTo>
                    <a:pt x="1335" y="2729"/>
                    <a:pt x="1333" y="2728"/>
                    <a:pt x="1331" y="2726"/>
                  </a:cubicBezTo>
                  <a:cubicBezTo>
                    <a:pt x="1330" y="2725"/>
                    <a:pt x="1330" y="2725"/>
                    <a:pt x="1329" y="2724"/>
                  </a:cubicBezTo>
                  <a:cubicBezTo>
                    <a:pt x="1328" y="2723"/>
                    <a:pt x="1326" y="2722"/>
                    <a:pt x="1325" y="2721"/>
                  </a:cubicBezTo>
                  <a:cubicBezTo>
                    <a:pt x="1324" y="2720"/>
                    <a:pt x="1323" y="2720"/>
                    <a:pt x="1323" y="2719"/>
                  </a:cubicBezTo>
                  <a:cubicBezTo>
                    <a:pt x="1322" y="2718"/>
                    <a:pt x="1320" y="2717"/>
                    <a:pt x="1319" y="2715"/>
                  </a:cubicBezTo>
                  <a:cubicBezTo>
                    <a:pt x="1318" y="2715"/>
                    <a:pt x="1318" y="2714"/>
                    <a:pt x="1317" y="2713"/>
                  </a:cubicBezTo>
                  <a:cubicBezTo>
                    <a:pt x="1316" y="2712"/>
                    <a:pt x="1315" y="2711"/>
                    <a:pt x="1313" y="2710"/>
                  </a:cubicBezTo>
                  <a:cubicBezTo>
                    <a:pt x="1313" y="2709"/>
                    <a:pt x="1312" y="2708"/>
                    <a:pt x="1311" y="2707"/>
                  </a:cubicBezTo>
                  <a:cubicBezTo>
                    <a:pt x="1310" y="2706"/>
                    <a:pt x="1309" y="2705"/>
                    <a:pt x="1308" y="2703"/>
                  </a:cubicBezTo>
                  <a:cubicBezTo>
                    <a:pt x="1307" y="2703"/>
                    <a:pt x="1306" y="2702"/>
                    <a:pt x="1306" y="2701"/>
                  </a:cubicBezTo>
                  <a:cubicBezTo>
                    <a:pt x="1304" y="2699"/>
                    <a:pt x="1303" y="2698"/>
                    <a:pt x="1302" y="2696"/>
                  </a:cubicBezTo>
                  <a:cubicBezTo>
                    <a:pt x="1302" y="2696"/>
                    <a:pt x="1301" y="2695"/>
                    <a:pt x="1300" y="2694"/>
                  </a:cubicBezTo>
                  <a:cubicBezTo>
                    <a:pt x="1299" y="2692"/>
                    <a:pt x="1297" y="2689"/>
                    <a:pt x="1295" y="2687"/>
                  </a:cubicBezTo>
                  <a:cubicBezTo>
                    <a:pt x="1310" y="2683"/>
                    <a:pt x="1325" y="2679"/>
                    <a:pt x="1340" y="2676"/>
                  </a:cubicBezTo>
                  <a:cubicBezTo>
                    <a:pt x="1342" y="2675"/>
                    <a:pt x="1344" y="2675"/>
                    <a:pt x="1346" y="2674"/>
                  </a:cubicBezTo>
                  <a:cubicBezTo>
                    <a:pt x="1359" y="2671"/>
                    <a:pt x="1372" y="2668"/>
                    <a:pt x="1384" y="2665"/>
                  </a:cubicBezTo>
                  <a:cubicBezTo>
                    <a:pt x="1417" y="2657"/>
                    <a:pt x="1449" y="2650"/>
                    <a:pt x="1481" y="2642"/>
                  </a:cubicBezTo>
                  <a:cubicBezTo>
                    <a:pt x="1522" y="2631"/>
                    <a:pt x="1562" y="2620"/>
                    <a:pt x="1602" y="2607"/>
                  </a:cubicBezTo>
                  <a:cubicBezTo>
                    <a:pt x="1609" y="2645"/>
                    <a:pt x="1593" y="2664"/>
                    <a:pt x="1579" y="2685"/>
                  </a:cubicBezTo>
                  <a:close/>
                  <a:moveTo>
                    <a:pt x="2099" y="2431"/>
                  </a:moveTo>
                  <a:cubicBezTo>
                    <a:pt x="2098" y="2480"/>
                    <a:pt x="2086" y="2492"/>
                    <a:pt x="2041" y="2478"/>
                  </a:cubicBezTo>
                  <a:cubicBezTo>
                    <a:pt x="1988" y="2463"/>
                    <a:pt x="1933" y="2458"/>
                    <a:pt x="1878" y="2430"/>
                  </a:cubicBezTo>
                  <a:cubicBezTo>
                    <a:pt x="1931" y="2367"/>
                    <a:pt x="1972" y="2299"/>
                    <a:pt x="2031" y="2231"/>
                  </a:cubicBezTo>
                  <a:cubicBezTo>
                    <a:pt x="2031" y="2231"/>
                    <a:pt x="2031" y="2231"/>
                    <a:pt x="2031" y="2231"/>
                  </a:cubicBezTo>
                  <a:cubicBezTo>
                    <a:pt x="2035" y="2227"/>
                    <a:pt x="2039" y="2223"/>
                    <a:pt x="2043" y="2219"/>
                  </a:cubicBezTo>
                  <a:cubicBezTo>
                    <a:pt x="2047" y="2214"/>
                    <a:pt x="2051" y="2210"/>
                    <a:pt x="2055" y="2206"/>
                  </a:cubicBezTo>
                  <a:cubicBezTo>
                    <a:pt x="2076" y="2287"/>
                    <a:pt x="2102" y="2356"/>
                    <a:pt x="2099" y="2431"/>
                  </a:cubicBezTo>
                  <a:close/>
                  <a:moveTo>
                    <a:pt x="2377" y="2023"/>
                  </a:moveTo>
                  <a:cubicBezTo>
                    <a:pt x="2345" y="2018"/>
                    <a:pt x="2314" y="2012"/>
                    <a:pt x="2284" y="1999"/>
                  </a:cubicBezTo>
                  <a:cubicBezTo>
                    <a:pt x="2249" y="1984"/>
                    <a:pt x="2237" y="1958"/>
                    <a:pt x="2238" y="1922"/>
                  </a:cubicBezTo>
                  <a:cubicBezTo>
                    <a:pt x="2239" y="1892"/>
                    <a:pt x="2256" y="1875"/>
                    <a:pt x="2282" y="1867"/>
                  </a:cubicBezTo>
                  <a:cubicBezTo>
                    <a:pt x="2313" y="1857"/>
                    <a:pt x="2348" y="1853"/>
                    <a:pt x="2375" y="1881"/>
                  </a:cubicBezTo>
                  <a:cubicBezTo>
                    <a:pt x="2404" y="1912"/>
                    <a:pt x="2404" y="1955"/>
                    <a:pt x="2408" y="1991"/>
                  </a:cubicBezTo>
                  <a:cubicBezTo>
                    <a:pt x="2414" y="2020"/>
                    <a:pt x="2399" y="2027"/>
                    <a:pt x="2377" y="2023"/>
                  </a:cubicBezTo>
                  <a:close/>
                  <a:moveTo>
                    <a:pt x="5516" y="1838"/>
                  </a:moveTo>
                  <a:cubicBezTo>
                    <a:pt x="5506" y="1897"/>
                    <a:pt x="5481" y="2045"/>
                    <a:pt x="5472" y="2058"/>
                  </a:cubicBezTo>
                  <a:cubicBezTo>
                    <a:pt x="5465" y="2070"/>
                    <a:pt x="5439" y="2073"/>
                    <a:pt x="5425" y="2071"/>
                  </a:cubicBezTo>
                  <a:cubicBezTo>
                    <a:pt x="5414" y="2069"/>
                    <a:pt x="5404" y="2064"/>
                    <a:pt x="5397" y="2057"/>
                  </a:cubicBezTo>
                  <a:cubicBezTo>
                    <a:pt x="5397" y="2057"/>
                    <a:pt x="5397" y="2057"/>
                    <a:pt x="5397" y="2057"/>
                  </a:cubicBezTo>
                  <a:cubicBezTo>
                    <a:pt x="5396" y="2056"/>
                    <a:pt x="5395" y="2055"/>
                    <a:pt x="5394" y="2054"/>
                  </a:cubicBezTo>
                  <a:cubicBezTo>
                    <a:pt x="5394" y="2053"/>
                    <a:pt x="5394" y="2053"/>
                    <a:pt x="5394" y="2053"/>
                  </a:cubicBezTo>
                  <a:cubicBezTo>
                    <a:pt x="5392" y="2051"/>
                    <a:pt x="5391" y="2048"/>
                    <a:pt x="5391" y="2046"/>
                  </a:cubicBezTo>
                  <a:cubicBezTo>
                    <a:pt x="5391" y="2046"/>
                    <a:pt x="5391" y="2046"/>
                    <a:pt x="5391" y="2045"/>
                  </a:cubicBezTo>
                  <a:cubicBezTo>
                    <a:pt x="5390" y="2044"/>
                    <a:pt x="5390" y="2043"/>
                    <a:pt x="5390" y="2042"/>
                  </a:cubicBezTo>
                  <a:cubicBezTo>
                    <a:pt x="5391" y="2003"/>
                    <a:pt x="5465" y="1614"/>
                    <a:pt x="5497" y="1482"/>
                  </a:cubicBezTo>
                  <a:cubicBezTo>
                    <a:pt x="5497" y="1482"/>
                    <a:pt x="5497" y="1481"/>
                    <a:pt x="5497" y="1480"/>
                  </a:cubicBezTo>
                  <a:cubicBezTo>
                    <a:pt x="5497" y="1480"/>
                    <a:pt x="5497" y="1480"/>
                    <a:pt x="5497" y="1480"/>
                  </a:cubicBezTo>
                  <a:cubicBezTo>
                    <a:pt x="5497" y="1480"/>
                    <a:pt x="5498" y="1479"/>
                    <a:pt x="5498" y="1478"/>
                  </a:cubicBezTo>
                  <a:cubicBezTo>
                    <a:pt x="5498" y="1478"/>
                    <a:pt x="5498" y="1478"/>
                    <a:pt x="5498" y="1478"/>
                  </a:cubicBezTo>
                  <a:cubicBezTo>
                    <a:pt x="5500" y="1474"/>
                    <a:pt x="5506" y="1468"/>
                    <a:pt x="5517" y="1459"/>
                  </a:cubicBezTo>
                  <a:cubicBezTo>
                    <a:pt x="5517" y="1459"/>
                    <a:pt x="5517" y="1459"/>
                    <a:pt x="5517" y="1459"/>
                  </a:cubicBezTo>
                  <a:cubicBezTo>
                    <a:pt x="5532" y="1447"/>
                    <a:pt x="5556" y="1430"/>
                    <a:pt x="5594" y="1407"/>
                  </a:cubicBezTo>
                  <a:cubicBezTo>
                    <a:pt x="5567" y="1557"/>
                    <a:pt x="5541" y="1697"/>
                    <a:pt x="5516" y="1838"/>
                  </a:cubicBezTo>
                  <a:close/>
                  <a:moveTo>
                    <a:pt x="5382" y="1876"/>
                  </a:moveTo>
                  <a:cubicBezTo>
                    <a:pt x="5316" y="1812"/>
                    <a:pt x="5238" y="1784"/>
                    <a:pt x="5161" y="1753"/>
                  </a:cubicBezTo>
                  <a:cubicBezTo>
                    <a:pt x="5131" y="1740"/>
                    <a:pt x="5120" y="1721"/>
                    <a:pt x="5120" y="1689"/>
                  </a:cubicBezTo>
                  <a:cubicBezTo>
                    <a:pt x="5121" y="1630"/>
                    <a:pt x="5143" y="1577"/>
                    <a:pt x="5165" y="1524"/>
                  </a:cubicBezTo>
                  <a:cubicBezTo>
                    <a:pt x="5172" y="1507"/>
                    <a:pt x="5185" y="1500"/>
                    <a:pt x="5202" y="1497"/>
                  </a:cubicBezTo>
                  <a:cubicBezTo>
                    <a:pt x="5234" y="1492"/>
                    <a:pt x="5265" y="1489"/>
                    <a:pt x="5298" y="1494"/>
                  </a:cubicBezTo>
                  <a:cubicBezTo>
                    <a:pt x="5348" y="1501"/>
                    <a:pt x="5399" y="1510"/>
                    <a:pt x="5457" y="1493"/>
                  </a:cubicBezTo>
                  <a:cubicBezTo>
                    <a:pt x="5436" y="1616"/>
                    <a:pt x="5415" y="1754"/>
                    <a:pt x="5382" y="1876"/>
                  </a:cubicBezTo>
                  <a:close/>
                  <a:moveTo>
                    <a:pt x="5459" y="390"/>
                  </a:moveTo>
                  <a:cubicBezTo>
                    <a:pt x="5354" y="367"/>
                    <a:pt x="5253" y="391"/>
                    <a:pt x="5151" y="410"/>
                  </a:cubicBezTo>
                  <a:cubicBezTo>
                    <a:pt x="5058" y="427"/>
                    <a:pt x="4971" y="466"/>
                    <a:pt x="4882" y="496"/>
                  </a:cubicBezTo>
                  <a:cubicBezTo>
                    <a:pt x="4792" y="526"/>
                    <a:pt x="4703" y="556"/>
                    <a:pt x="4610" y="574"/>
                  </a:cubicBezTo>
                  <a:cubicBezTo>
                    <a:pt x="4506" y="594"/>
                    <a:pt x="4347" y="579"/>
                    <a:pt x="4286" y="479"/>
                  </a:cubicBezTo>
                  <a:cubicBezTo>
                    <a:pt x="4364" y="495"/>
                    <a:pt x="4404" y="495"/>
                    <a:pt x="4455" y="478"/>
                  </a:cubicBezTo>
                  <a:cubicBezTo>
                    <a:pt x="4491" y="465"/>
                    <a:pt x="4523" y="449"/>
                    <a:pt x="4557" y="433"/>
                  </a:cubicBezTo>
                  <a:cubicBezTo>
                    <a:pt x="4561" y="431"/>
                    <a:pt x="4565" y="429"/>
                    <a:pt x="4569" y="427"/>
                  </a:cubicBezTo>
                  <a:cubicBezTo>
                    <a:pt x="4579" y="422"/>
                    <a:pt x="4592" y="418"/>
                    <a:pt x="4590" y="403"/>
                  </a:cubicBezTo>
                  <a:cubicBezTo>
                    <a:pt x="4588" y="387"/>
                    <a:pt x="4575" y="381"/>
                    <a:pt x="4560" y="380"/>
                  </a:cubicBezTo>
                  <a:cubicBezTo>
                    <a:pt x="4510" y="379"/>
                    <a:pt x="4467" y="356"/>
                    <a:pt x="4425" y="333"/>
                  </a:cubicBezTo>
                  <a:cubicBezTo>
                    <a:pt x="4399" y="318"/>
                    <a:pt x="4377" y="299"/>
                    <a:pt x="4363" y="273"/>
                  </a:cubicBezTo>
                  <a:cubicBezTo>
                    <a:pt x="4374" y="253"/>
                    <a:pt x="4388" y="260"/>
                    <a:pt x="4401" y="262"/>
                  </a:cubicBezTo>
                  <a:cubicBezTo>
                    <a:pt x="4539" y="286"/>
                    <a:pt x="4666" y="250"/>
                    <a:pt x="4789" y="194"/>
                  </a:cubicBezTo>
                  <a:cubicBezTo>
                    <a:pt x="4980" y="107"/>
                    <a:pt x="5177" y="47"/>
                    <a:pt x="5390" y="62"/>
                  </a:cubicBezTo>
                  <a:cubicBezTo>
                    <a:pt x="5452" y="67"/>
                    <a:pt x="5513" y="79"/>
                    <a:pt x="5570" y="107"/>
                  </a:cubicBezTo>
                  <a:cubicBezTo>
                    <a:pt x="5609" y="127"/>
                    <a:pt x="5631" y="157"/>
                    <a:pt x="5626" y="201"/>
                  </a:cubicBezTo>
                  <a:cubicBezTo>
                    <a:pt x="5625" y="214"/>
                    <a:pt x="5623" y="228"/>
                    <a:pt x="5622" y="241"/>
                  </a:cubicBezTo>
                  <a:cubicBezTo>
                    <a:pt x="5621" y="244"/>
                    <a:pt x="5621" y="247"/>
                    <a:pt x="5621" y="250"/>
                  </a:cubicBezTo>
                  <a:cubicBezTo>
                    <a:pt x="5619" y="263"/>
                    <a:pt x="5618" y="276"/>
                    <a:pt x="5616" y="289"/>
                  </a:cubicBezTo>
                  <a:cubicBezTo>
                    <a:pt x="5616" y="289"/>
                    <a:pt x="5616" y="289"/>
                    <a:pt x="5616" y="289"/>
                  </a:cubicBezTo>
                  <a:cubicBezTo>
                    <a:pt x="5610" y="338"/>
                    <a:pt x="5604" y="387"/>
                    <a:pt x="5597" y="437"/>
                  </a:cubicBezTo>
                  <a:cubicBezTo>
                    <a:pt x="5547" y="405"/>
                    <a:pt x="5505" y="400"/>
                    <a:pt x="5459" y="390"/>
                  </a:cubicBezTo>
                  <a:close/>
                  <a:moveTo>
                    <a:pt x="5646" y="371"/>
                  </a:moveTo>
                  <a:cubicBezTo>
                    <a:pt x="5654" y="291"/>
                    <a:pt x="5670" y="211"/>
                    <a:pt x="5683" y="132"/>
                  </a:cubicBezTo>
                  <a:cubicBezTo>
                    <a:pt x="5685" y="118"/>
                    <a:pt x="5690" y="104"/>
                    <a:pt x="5696" y="92"/>
                  </a:cubicBezTo>
                  <a:cubicBezTo>
                    <a:pt x="5697" y="90"/>
                    <a:pt x="5698" y="89"/>
                    <a:pt x="5699" y="87"/>
                  </a:cubicBezTo>
                  <a:cubicBezTo>
                    <a:pt x="5699" y="87"/>
                    <a:pt x="5700" y="86"/>
                    <a:pt x="5700" y="86"/>
                  </a:cubicBezTo>
                  <a:cubicBezTo>
                    <a:pt x="5701" y="85"/>
                    <a:pt x="5702" y="84"/>
                    <a:pt x="5702" y="83"/>
                  </a:cubicBezTo>
                  <a:cubicBezTo>
                    <a:pt x="5703" y="82"/>
                    <a:pt x="5703" y="82"/>
                    <a:pt x="5704" y="81"/>
                  </a:cubicBezTo>
                  <a:cubicBezTo>
                    <a:pt x="5704" y="80"/>
                    <a:pt x="5705" y="80"/>
                    <a:pt x="5706" y="79"/>
                  </a:cubicBezTo>
                  <a:cubicBezTo>
                    <a:pt x="5706" y="78"/>
                    <a:pt x="5707" y="78"/>
                    <a:pt x="5707" y="78"/>
                  </a:cubicBezTo>
                  <a:cubicBezTo>
                    <a:pt x="5708" y="77"/>
                    <a:pt x="5709" y="76"/>
                    <a:pt x="5710" y="76"/>
                  </a:cubicBezTo>
                  <a:cubicBezTo>
                    <a:pt x="5710" y="75"/>
                    <a:pt x="5711" y="75"/>
                    <a:pt x="5711" y="75"/>
                  </a:cubicBezTo>
                  <a:cubicBezTo>
                    <a:pt x="5712" y="74"/>
                    <a:pt x="5714" y="73"/>
                    <a:pt x="5715" y="73"/>
                  </a:cubicBezTo>
                  <a:cubicBezTo>
                    <a:pt x="5715" y="72"/>
                    <a:pt x="5716" y="72"/>
                    <a:pt x="5716" y="72"/>
                  </a:cubicBezTo>
                  <a:cubicBezTo>
                    <a:pt x="5717" y="72"/>
                    <a:pt x="5718" y="71"/>
                    <a:pt x="5719" y="71"/>
                  </a:cubicBezTo>
                  <a:cubicBezTo>
                    <a:pt x="5720" y="71"/>
                    <a:pt x="5720" y="71"/>
                    <a:pt x="5721" y="71"/>
                  </a:cubicBezTo>
                  <a:cubicBezTo>
                    <a:pt x="5722" y="70"/>
                    <a:pt x="5723" y="70"/>
                    <a:pt x="5723" y="70"/>
                  </a:cubicBezTo>
                  <a:cubicBezTo>
                    <a:pt x="5724" y="70"/>
                    <a:pt x="5725" y="70"/>
                    <a:pt x="5725" y="70"/>
                  </a:cubicBezTo>
                  <a:cubicBezTo>
                    <a:pt x="5726" y="69"/>
                    <a:pt x="5727" y="69"/>
                    <a:pt x="5728" y="69"/>
                  </a:cubicBezTo>
                  <a:cubicBezTo>
                    <a:pt x="5729" y="69"/>
                    <a:pt x="5729" y="69"/>
                    <a:pt x="5730" y="69"/>
                  </a:cubicBezTo>
                  <a:cubicBezTo>
                    <a:pt x="5731" y="69"/>
                    <a:pt x="5732" y="69"/>
                    <a:pt x="5733" y="69"/>
                  </a:cubicBezTo>
                  <a:cubicBezTo>
                    <a:pt x="5733" y="69"/>
                    <a:pt x="5734" y="69"/>
                    <a:pt x="5734" y="69"/>
                  </a:cubicBezTo>
                  <a:cubicBezTo>
                    <a:pt x="5736" y="69"/>
                    <a:pt x="5737" y="69"/>
                    <a:pt x="5739" y="69"/>
                  </a:cubicBezTo>
                  <a:cubicBezTo>
                    <a:pt x="5739" y="69"/>
                    <a:pt x="5740" y="69"/>
                    <a:pt x="5741" y="69"/>
                  </a:cubicBezTo>
                  <a:cubicBezTo>
                    <a:pt x="5741" y="69"/>
                    <a:pt x="5742" y="70"/>
                    <a:pt x="5743" y="70"/>
                  </a:cubicBezTo>
                  <a:cubicBezTo>
                    <a:pt x="5744" y="70"/>
                    <a:pt x="5745" y="70"/>
                    <a:pt x="5746" y="70"/>
                  </a:cubicBezTo>
                  <a:cubicBezTo>
                    <a:pt x="5746" y="70"/>
                    <a:pt x="5747" y="70"/>
                    <a:pt x="5748" y="70"/>
                  </a:cubicBezTo>
                  <a:cubicBezTo>
                    <a:pt x="5749" y="70"/>
                    <a:pt x="5750" y="71"/>
                    <a:pt x="5750" y="71"/>
                  </a:cubicBezTo>
                  <a:cubicBezTo>
                    <a:pt x="5751" y="71"/>
                    <a:pt x="5752" y="71"/>
                    <a:pt x="5752" y="71"/>
                  </a:cubicBezTo>
                  <a:cubicBezTo>
                    <a:pt x="5758" y="72"/>
                    <a:pt x="5764" y="74"/>
                    <a:pt x="5769" y="75"/>
                  </a:cubicBezTo>
                  <a:cubicBezTo>
                    <a:pt x="5796" y="80"/>
                    <a:pt x="5788" y="103"/>
                    <a:pt x="5786" y="120"/>
                  </a:cubicBezTo>
                  <a:cubicBezTo>
                    <a:pt x="5777" y="209"/>
                    <a:pt x="5763" y="295"/>
                    <a:pt x="5746" y="383"/>
                  </a:cubicBezTo>
                  <a:cubicBezTo>
                    <a:pt x="5715" y="669"/>
                    <a:pt x="5674" y="815"/>
                    <a:pt x="5639" y="1031"/>
                  </a:cubicBezTo>
                  <a:cubicBezTo>
                    <a:pt x="5633" y="1067"/>
                    <a:pt x="5620" y="1076"/>
                    <a:pt x="5592" y="1085"/>
                  </a:cubicBezTo>
                  <a:cubicBezTo>
                    <a:pt x="5592" y="1085"/>
                    <a:pt x="5592" y="1085"/>
                    <a:pt x="5592" y="1085"/>
                  </a:cubicBezTo>
                  <a:cubicBezTo>
                    <a:pt x="5586" y="1087"/>
                    <a:pt x="5579" y="1089"/>
                    <a:pt x="5571" y="1091"/>
                  </a:cubicBezTo>
                  <a:cubicBezTo>
                    <a:pt x="5570" y="1092"/>
                    <a:pt x="5569" y="1092"/>
                    <a:pt x="5567" y="1093"/>
                  </a:cubicBezTo>
                  <a:cubicBezTo>
                    <a:pt x="5567" y="1093"/>
                    <a:pt x="5566" y="1093"/>
                    <a:pt x="5565" y="1093"/>
                  </a:cubicBezTo>
                  <a:cubicBezTo>
                    <a:pt x="5563" y="1094"/>
                    <a:pt x="5561" y="1095"/>
                    <a:pt x="5558" y="1095"/>
                  </a:cubicBezTo>
                  <a:cubicBezTo>
                    <a:pt x="5558" y="1095"/>
                    <a:pt x="5558" y="1096"/>
                    <a:pt x="5558" y="1096"/>
                  </a:cubicBezTo>
                  <a:cubicBezTo>
                    <a:pt x="5556" y="1096"/>
                    <a:pt x="5553" y="1097"/>
                    <a:pt x="5551" y="1098"/>
                  </a:cubicBezTo>
                  <a:cubicBezTo>
                    <a:pt x="5551" y="1098"/>
                    <a:pt x="5550" y="1098"/>
                    <a:pt x="5549" y="1098"/>
                  </a:cubicBezTo>
                  <a:cubicBezTo>
                    <a:pt x="5547" y="1099"/>
                    <a:pt x="5544" y="1100"/>
                    <a:pt x="5542" y="1101"/>
                  </a:cubicBezTo>
                  <a:cubicBezTo>
                    <a:pt x="5549" y="1049"/>
                    <a:pt x="5630" y="557"/>
                    <a:pt x="5646" y="371"/>
                  </a:cubicBezTo>
                  <a:close/>
                  <a:moveTo>
                    <a:pt x="5497" y="1092"/>
                  </a:moveTo>
                  <a:cubicBezTo>
                    <a:pt x="5492" y="1141"/>
                    <a:pt x="5498" y="1158"/>
                    <a:pt x="5395" y="1216"/>
                  </a:cubicBezTo>
                  <a:cubicBezTo>
                    <a:pt x="5369" y="1230"/>
                    <a:pt x="5371" y="1229"/>
                    <a:pt x="5312" y="1209"/>
                  </a:cubicBezTo>
                  <a:cubicBezTo>
                    <a:pt x="5374" y="1170"/>
                    <a:pt x="5427" y="1150"/>
                    <a:pt x="5497" y="1092"/>
                  </a:cubicBezTo>
                  <a:close/>
                  <a:moveTo>
                    <a:pt x="4908" y="994"/>
                  </a:moveTo>
                  <a:cubicBezTo>
                    <a:pt x="4883" y="900"/>
                    <a:pt x="4912" y="808"/>
                    <a:pt x="5043" y="743"/>
                  </a:cubicBezTo>
                  <a:cubicBezTo>
                    <a:pt x="5168" y="694"/>
                    <a:pt x="5349" y="795"/>
                    <a:pt x="5341" y="926"/>
                  </a:cubicBezTo>
                  <a:cubicBezTo>
                    <a:pt x="5344" y="1055"/>
                    <a:pt x="5209" y="1172"/>
                    <a:pt x="5077" y="1138"/>
                  </a:cubicBezTo>
                  <a:cubicBezTo>
                    <a:pt x="4998" y="1118"/>
                    <a:pt x="4932" y="1082"/>
                    <a:pt x="4908" y="994"/>
                  </a:cubicBezTo>
                  <a:close/>
                  <a:moveTo>
                    <a:pt x="4659" y="1746"/>
                  </a:moveTo>
                  <a:cubicBezTo>
                    <a:pt x="4674" y="1648"/>
                    <a:pt x="4700" y="1553"/>
                    <a:pt x="4735" y="1460"/>
                  </a:cubicBezTo>
                  <a:cubicBezTo>
                    <a:pt x="4757" y="1401"/>
                    <a:pt x="4790" y="1348"/>
                    <a:pt x="4825" y="1296"/>
                  </a:cubicBezTo>
                  <a:cubicBezTo>
                    <a:pt x="4884" y="1209"/>
                    <a:pt x="4968" y="1173"/>
                    <a:pt x="5074" y="1180"/>
                  </a:cubicBezTo>
                  <a:cubicBezTo>
                    <a:pt x="5143" y="1185"/>
                    <a:pt x="5204" y="1210"/>
                    <a:pt x="5265" y="1237"/>
                  </a:cubicBezTo>
                  <a:cubicBezTo>
                    <a:pt x="5284" y="1245"/>
                    <a:pt x="5303" y="1253"/>
                    <a:pt x="5322" y="1262"/>
                  </a:cubicBezTo>
                  <a:cubicBezTo>
                    <a:pt x="5357" y="1277"/>
                    <a:pt x="5387" y="1275"/>
                    <a:pt x="5417" y="1248"/>
                  </a:cubicBezTo>
                  <a:cubicBezTo>
                    <a:pt x="5445" y="1224"/>
                    <a:pt x="5528" y="1174"/>
                    <a:pt x="5536" y="1163"/>
                  </a:cubicBezTo>
                  <a:cubicBezTo>
                    <a:pt x="5575" y="1116"/>
                    <a:pt x="5649" y="1110"/>
                    <a:pt x="5678" y="1164"/>
                  </a:cubicBezTo>
                  <a:cubicBezTo>
                    <a:pt x="5690" y="1186"/>
                    <a:pt x="5694" y="1220"/>
                    <a:pt x="5683" y="1239"/>
                  </a:cubicBezTo>
                  <a:cubicBezTo>
                    <a:pt x="5657" y="1283"/>
                    <a:pt x="5622" y="1320"/>
                    <a:pt x="5583" y="1353"/>
                  </a:cubicBezTo>
                  <a:cubicBezTo>
                    <a:pt x="5544" y="1385"/>
                    <a:pt x="5503" y="1415"/>
                    <a:pt x="5464" y="1446"/>
                  </a:cubicBezTo>
                  <a:cubicBezTo>
                    <a:pt x="5436" y="1468"/>
                    <a:pt x="5404" y="1466"/>
                    <a:pt x="5371" y="1462"/>
                  </a:cubicBezTo>
                  <a:cubicBezTo>
                    <a:pt x="5317" y="1455"/>
                    <a:pt x="5263" y="1446"/>
                    <a:pt x="5207" y="1448"/>
                  </a:cubicBezTo>
                  <a:cubicBezTo>
                    <a:pt x="5175" y="1449"/>
                    <a:pt x="5153" y="1460"/>
                    <a:pt x="5139" y="1486"/>
                  </a:cubicBezTo>
                  <a:cubicBezTo>
                    <a:pt x="5110" y="1544"/>
                    <a:pt x="5086" y="1604"/>
                    <a:pt x="5080" y="1669"/>
                  </a:cubicBezTo>
                  <a:cubicBezTo>
                    <a:pt x="5072" y="1742"/>
                    <a:pt x="5084" y="1762"/>
                    <a:pt x="5151" y="1792"/>
                  </a:cubicBezTo>
                  <a:cubicBezTo>
                    <a:pt x="5208" y="1818"/>
                    <a:pt x="5266" y="1839"/>
                    <a:pt x="5317" y="1877"/>
                  </a:cubicBezTo>
                  <a:cubicBezTo>
                    <a:pt x="5363" y="1911"/>
                    <a:pt x="5371" y="1941"/>
                    <a:pt x="5360" y="1992"/>
                  </a:cubicBezTo>
                  <a:cubicBezTo>
                    <a:pt x="5355" y="2018"/>
                    <a:pt x="5352" y="2053"/>
                    <a:pt x="5369" y="2076"/>
                  </a:cubicBezTo>
                  <a:cubicBezTo>
                    <a:pt x="5382" y="2094"/>
                    <a:pt x="5373" y="2112"/>
                    <a:pt x="5367" y="2129"/>
                  </a:cubicBezTo>
                  <a:cubicBezTo>
                    <a:pt x="5331" y="2240"/>
                    <a:pt x="5289" y="2351"/>
                    <a:pt x="5242" y="2458"/>
                  </a:cubicBezTo>
                  <a:cubicBezTo>
                    <a:pt x="5234" y="2477"/>
                    <a:pt x="5223" y="2495"/>
                    <a:pt x="5211" y="2512"/>
                  </a:cubicBezTo>
                  <a:cubicBezTo>
                    <a:pt x="5190" y="2538"/>
                    <a:pt x="5161" y="2547"/>
                    <a:pt x="5130" y="2537"/>
                  </a:cubicBezTo>
                  <a:cubicBezTo>
                    <a:pt x="5098" y="2527"/>
                    <a:pt x="5083" y="2503"/>
                    <a:pt x="5082" y="2469"/>
                  </a:cubicBezTo>
                  <a:cubicBezTo>
                    <a:pt x="5080" y="2427"/>
                    <a:pt x="5094" y="2387"/>
                    <a:pt x="5105" y="2348"/>
                  </a:cubicBezTo>
                  <a:cubicBezTo>
                    <a:pt x="5126" y="2272"/>
                    <a:pt x="5148" y="2197"/>
                    <a:pt x="5168" y="2121"/>
                  </a:cubicBezTo>
                  <a:cubicBezTo>
                    <a:pt x="5183" y="2066"/>
                    <a:pt x="5162" y="2033"/>
                    <a:pt x="5106" y="2019"/>
                  </a:cubicBezTo>
                  <a:cubicBezTo>
                    <a:pt x="5052" y="2005"/>
                    <a:pt x="4996" y="2014"/>
                    <a:pt x="4947" y="2012"/>
                  </a:cubicBezTo>
                  <a:cubicBezTo>
                    <a:pt x="4883" y="2015"/>
                    <a:pt x="4826" y="2018"/>
                    <a:pt x="4768" y="2008"/>
                  </a:cubicBezTo>
                  <a:cubicBezTo>
                    <a:pt x="4728" y="2000"/>
                    <a:pt x="4701" y="1978"/>
                    <a:pt x="4686" y="1942"/>
                  </a:cubicBezTo>
                  <a:cubicBezTo>
                    <a:pt x="4660" y="1879"/>
                    <a:pt x="4647" y="1816"/>
                    <a:pt x="4659" y="1746"/>
                  </a:cubicBezTo>
                  <a:close/>
                  <a:moveTo>
                    <a:pt x="3722" y="1148"/>
                  </a:moveTo>
                  <a:cubicBezTo>
                    <a:pt x="3725" y="1102"/>
                    <a:pt x="3744" y="1031"/>
                    <a:pt x="3789" y="993"/>
                  </a:cubicBezTo>
                  <a:cubicBezTo>
                    <a:pt x="3817" y="968"/>
                    <a:pt x="3848" y="964"/>
                    <a:pt x="3882" y="949"/>
                  </a:cubicBezTo>
                  <a:cubicBezTo>
                    <a:pt x="4016" y="919"/>
                    <a:pt x="4061" y="965"/>
                    <a:pt x="4091" y="1059"/>
                  </a:cubicBezTo>
                  <a:cubicBezTo>
                    <a:pt x="4097" y="1078"/>
                    <a:pt x="4090" y="1096"/>
                    <a:pt x="4084" y="1113"/>
                  </a:cubicBezTo>
                  <a:cubicBezTo>
                    <a:pt x="4063" y="1174"/>
                    <a:pt x="4038" y="1233"/>
                    <a:pt x="4020" y="1295"/>
                  </a:cubicBezTo>
                  <a:cubicBezTo>
                    <a:pt x="4007" y="1341"/>
                    <a:pt x="3975" y="1357"/>
                    <a:pt x="3934" y="1359"/>
                  </a:cubicBezTo>
                  <a:cubicBezTo>
                    <a:pt x="3825" y="1366"/>
                    <a:pt x="3723" y="1269"/>
                    <a:pt x="3722" y="1148"/>
                  </a:cubicBezTo>
                  <a:close/>
                  <a:moveTo>
                    <a:pt x="3861" y="1495"/>
                  </a:moveTo>
                  <a:cubicBezTo>
                    <a:pt x="3864" y="1484"/>
                    <a:pt x="3864" y="1472"/>
                    <a:pt x="3868" y="1461"/>
                  </a:cubicBezTo>
                  <a:cubicBezTo>
                    <a:pt x="3885" y="1422"/>
                    <a:pt x="3904" y="1392"/>
                    <a:pt x="3958" y="1392"/>
                  </a:cubicBezTo>
                  <a:cubicBezTo>
                    <a:pt x="4029" y="1393"/>
                    <a:pt x="4030" y="1388"/>
                    <a:pt x="4051" y="1319"/>
                  </a:cubicBezTo>
                  <a:cubicBezTo>
                    <a:pt x="4071" y="1255"/>
                    <a:pt x="4093" y="1193"/>
                    <a:pt x="4121" y="1132"/>
                  </a:cubicBezTo>
                  <a:cubicBezTo>
                    <a:pt x="4142" y="1086"/>
                    <a:pt x="4139" y="1045"/>
                    <a:pt x="4107" y="1003"/>
                  </a:cubicBezTo>
                  <a:cubicBezTo>
                    <a:pt x="4074" y="959"/>
                    <a:pt x="4044" y="913"/>
                    <a:pt x="4013" y="866"/>
                  </a:cubicBezTo>
                  <a:cubicBezTo>
                    <a:pt x="3999" y="845"/>
                    <a:pt x="3987" y="823"/>
                    <a:pt x="3984" y="797"/>
                  </a:cubicBezTo>
                  <a:cubicBezTo>
                    <a:pt x="3982" y="770"/>
                    <a:pt x="3990" y="746"/>
                    <a:pt x="4012" y="730"/>
                  </a:cubicBezTo>
                  <a:cubicBezTo>
                    <a:pt x="4066" y="693"/>
                    <a:pt x="4133" y="700"/>
                    <a:pt x="4171" y="755"/>
                  </a:cubicBezTo>
                  <a:cubicBezTo>
                    <a:pt x="4227" y="837"/>
                    <a:pt x="4275" y="923"/>
                    <a:pt x="4304" y="1019"/>
                  </a:cubicBezTo>
                  <a:cubicBezTo>
                    <a:pt x="4314" y="1050"/>
                    <a:pt x="4314" y="1083"/>
                    <a:pt x="4309" y="1115"/>
                  </a:cubicBezTo>
                  <a:cubicBezTo>
                    <a:pt x="4297" y="1195"/>
                    <a:pt x="4287" y="1275"/>
                    <a:pt x="4268" y="1353"/>
                  </a:cubicBezTo>
                  <a:cubicBezTo>
                    <a:pt x="4262" y="1382"/>
                    <a:pt x="4238" y="1566"/>
                    <a:pt x="4266" y="1828"/>
                  </a:cubicBezTo>
                  <a:cubicBezTo>
                    <a:pt x="4274" y="1884"/>
                    <a:pt x="4299" y="1928"/>
                    <a:pt x="4364" y="1936"/>
                  </a:cubicBezTo>
                  <a:cubicBezTo>
                    <a:pt x="4396" y="1940"/>
                    <a:pt x="4426" y="1954"/>
                    <a:pt x="4457" y="1962"/>
                  </a:cubicBezTo>
                  <a:cubicBezTo>
                    <a:pt x="4566" y="1993"/>
                    <a:pt x="4600" y="2090"/>
                    <a:pt x="4586" y="2172"/>
                  </a:cubicBezTo>
                  <a:cubicBezTo>
                    <a:pt x="4567" y="2287"/>
                    <a:pt x="4551" y="2404"/>
                    <a:pt x="4514" y="2516"/>
                  </a:cubicBezTo>
                  <a:cubicBezTo>
                    <a:pt x="4498" y="2564"/>
                    <a:pt x="4438" y="2599"/>
                    <a:pt x="4395" y="2588"/>
                  </a:cubicBezTo>
                  <a:cubicBezTo>
                    <a:pt x="4354" y="2578"/>
                    <a:pt x="4327" y="2531"/>
                    <a:pt x="4336" y="2477"/>
                  </a:cubicBezTo>
                  <a:cubicBezTo>
                    <a:pt x="4348" y="2404"/>
                    <a:pt x="4366" y="2332"/>
                    <a:pt x="4380" y="2260"/>
                  </a:cubicBezTo>
                  <a:cubicBezTo>
                    <a:pt x="4384" y="2235"/>
                    <a:pt x="4389" y="2209"/>
                    <a:pt x="4387" y="2184"/>
                  </a:cubicBezTo>
                  <a:cubicBezTo>
                    <a:pt x="4384" y="2134"/>
                    <a:pt x="4358" y="2119"/>
                    <a:pt x="4309" y="2126"/>
                  </a:cubicBezTo>
                  <a:cubicBezTo>
                    <a:pt x="4188" y="2144"/>
                    <a:pt x="4069" y="2175"/>
                    <a:pt x="3947" y="2180"/>
                  </a:cubicBezTo>
                  <a:cubicBezTo>
                    <a:pt x="3841" y="2184"/>
                    <a:pt x="3801" y="2145"/>
                    <a:pt x="3801" y="2037"/>
                  </a:cubicBezTo>
                  <a:cubicBezTo>
                    <a:pt x="3801" y="2026"/>
                    <a:pt x="3802" y="2014"/>
                    <a:pt x="3803" y="2003"/>
                  </a:cubicBezTo>
                  <a:cubicBezTo>
                    <a:pt x="3810" y="1920"/>
                    <a:pt x="3814" y="1837"/>
                    <a:pt x="3830" y="1756"/>
                  </a:cubicBezTo>
                  <a:cubicBezTo>
                    <a:pt x="3848" y="1670"/>
                    <a:pt x="3839" y="1581"/>
                    <a:pt x="3861" y="1495"/>
                  </a:cubicBezTo>
                  <a:close/>
                  <a:moveTo>
                    <a:pt x="3678" y="2070"/>
                  </a:moveTo>
                  <a:cubicBezTo>
                    <a:pt x="3689" y="1967"/>
                    <a:pt x="3708" y="1866"/>
                    <a:pt x="3738" y="1767"/>
                  </a:cubicBezTo>
                  <a:cubicBezTo>
                    <a:pt x="3756" y="1709"/>
                    <a:pt x="3791" y="1619"/>
                    <a:pt x="3809" y="1561"/>
                  </a:cubicBezTo>
                  <a:cubicBezTo>
                    <a:pt x="3807" y="1617"/>
                    <a:pt x="3799" y="1689"/>
                    <a:pt x="3789" y="1735"/>
                  </a:cubicBezTo>
                  <a:cubicBezTo>
                    <a:pt x="3769" y="1832"/>
                    <a:pt x="3762" y="1930"/>
                    <a:pt x="3759" y="2029"/>
                  </a:cubicBezTo>
                  <a:cubicBezTo>
                    <a:pt x="3759" y="2057"/>
                    <a:pt x="3762" y="2084"/>
                    <a:pt x="3766" y="2111"/>
                  </a:cubicBezTo>
                  <a:cubicBezTo>
                    <a:pt x="3769" y="2131"/>
                    <a:pt x="3783" y="2153"/>
                    <a:pt x="3752" y="2162"/>
                  </a:cubicBezTo>
                  <a:cubicBezTo>
                    <a:pt x="3726" y="2169"/>
                    <a:pt x="3702" y="2163"/>
                    <a:pt x="3687" y="2137"/>
                  </a:cubicBezTo>
                  <a:cubicBezTo>
                    <a:pt x="3675" y="2116"/>
                    <a:pt x="3676" y="2093"/>
                    <a:pt x="3678" y="2070"/>
                  </a:cubicBezTo>
                  <a:close/>
                  <a:moveTo>
                    <a:pt x="2824" y="1140"/>
                  </a:moveTo>
                  <a:cubicBezTo>
                    <a:pt x="3043" y="1037"/>
                    <a:pt x="3139" y="1205"/>
                    <a:pt x="3143" y="1310"/>
                  </a:cubicBezTo>
                  <a:cubicBezTo>
                    <a:pt x="3133" y="1380"/>
                    <a:pt x="3120" y="1449"/>
                    <a:pt x="3040" y="1487"/>
                  </a:cubicBezTo>
                  <a:cubicBezTo>
                    <a:pt x="2955" y="1527"/>
                    <a:pt x="2878" y="1512"/>
                    <a:pt x="2806" y="1462"/>
                  </a:cubicBezTo>
                  <a:cubicBezTo>
                    <a:pt x="2719" y="1401"/>
                    <a:pt x="2687" y="1205"/>
                    <a:pt x="2824" y="1140"/>
                  </a:cubicBezTo>
                  <a:close/>
                  <a:moveTo>
                    <a:pt x="2612" y="2513"/>
                  </a:moveTo>
                  <a:cubicBezTo>
                    <a:pt x="2553" y="2462"/>
                    <a:pt x="2541" y="2441"/>
                    <a:pt x="2585" y="2378"/>
                  </a:cubicBezTo>
                  <a:cubicBezTo>
                    <a:pt x="2608" y="2346"/>
                    <a:pt x="2647" y="2319"/>
                    <a:pt x="2679" y="2296"/>
                  </a:cubicBezTo>
                  <a:cubicBezTo>
                    <a:pt x="2763" y="2235"/>
                    <a:pt x="2814" y="2160"/>
                    <a:pt x="2797" y="2050"/>
                  </a:cubicBezTo>
                  <a:cubicBezTo>
                    <a:pt x="2788" y="1991"/>
                    <a:pt x="2785" y="1931"/>
                    <a:pt x="2778" y="1872"/>
                  </a:cubicBezTo>
                  <a:cubicBezTo>
                    <a:pt x="2776" y="1856"/>
                    <a:pt x="2770" y="1840"/>
                    <a:pt x="2766" y="1825"/>
                  </a:cubicBezTo>
                  <a:cubicBezTo>
                    <a:pt x="2763" y="1815"/>
                    <a:pt x="2756" y="1809"/>
                    <a:pt x="2746" y="1811"/>
                  </a:cubicBezTo>
                  <a:cubicBezTo>
                    <a:pt x="2734" y="1813"/>
                    <a:pt x="2730" y="1825"/>
                    <a:pt x="2733" y="1832"/>
                  </a:cubicBezTo>
                  <a:cubicBezTo>
                    <a:pt x="2775" y="1931"/>
                    <a:pt x="2702" y="1964"/>
                    <a:pt x="2637" y="2004"/>
                  </a:cubicBezTo>
                  <a:cubicBezTo>
                    <a:pt x="2615" y="2017"/>
                    <a:pt x="2595" y="2029"/>
                    <a:pt x="2568" y="2032"/>
                  </a:cubicBezTo>
                  <a:cubicBezTo>
                    <a:pt x="2465" y="2044"/>
                    <a:pt x="2461" y="2042"/>
                    <a:pt x="2438" y="1944"/>
                  </a:cubicBezTo>
                  <a:cubicBezTo>
                    <a:pt x="2433" y="1924"/>
                    <a:pt x="2428" y="1904"/>
                    <a:pt x="2420" y="1871"/>
                  </a:cubicBezTo>
                  <a:cubicBezTo>
                    <a:pt x="2536" y="1888"/>
                    <a:pt x="2598" y="1828"/>
                    <a:pt x="2640" y="1736"/>
                  </a:cubicBezTo>
                  <a:cubicBezTo>
                    <a:pt x="2656" y="1700"/>
                    <a:pt x="2682" y="1669"/>
                    <a:pt x="2698" y="1634"/>
                  </a:cubicBezTo>
                  <a:cubicBezTo>
                    <a:pt x="2720" y="1585"/>
                    <a:pt x="2762" y="1563"/>
                    <a:pt x="2806" y="1542"/>
                  </a:cubicBezTo>
                  <a:cubicBezTo>
                    <a:pt x="2827" y="1531"/>
                    <a:pt x="2850" y="1532"/>
                    <a:pt x="2873" y="1539"/>
                  </a:cubicBezTo>
                  <a:cubicBezTo>
                    <a:pt x="2940" y="1560"/>
                    <a:pt x="3006" y="1556"/>
                    <a:pt x="3067" y="1520"/>
                  </a:cubicBezTo>
                  <a:cubicBezTo>
                    <a:pt x="3108" y="1496"/>
                    <a:pt x="3145" y="1502"/>
                    <a:pt x="3184" y="1524"/>
                  </a:cubicBezTo>
                  <a:cubicBezTo>
                    <a:pt x="3233" y="1551"/>
                    <a:pt x="3276" y="1583"/>
                    <a:pt x="3310" y="1629"/>
                  </a:cubicBezTo>
                  <a:cubicBezTo>
                    <a:pt x="3339" y="1670"/>
                    <a:pt x="3374" y="1708"/>
                    <a:pt x="3405" y="1748"/>
                  </a:cubicBezTo>
                  <a:cubicBezTo>
                    <a:pt x="3454" y="1808"/>
                    <a:pt x="3489" y="1888"/>
                    <a:pt x="3463" y="1968"/>
                  </a:cubicBezTo>
                  <a:cubicBezTo>
                    <a:pt x="3447" y="2018"/>
                    <a:pt x="3413" y="2140"/>
                    <a:pt x="3407" y="2155"/>
                  </a:cubicBezTo>
                  <a:cubicBezTo>
                    <a:pt x="3397" y="2184"/>
                    <a:pt x="3365" y="2211"/>
                    <a:pt x="3324" y="2203"/>
                  </a:cubicBezTo>
                  <a:cubicBezTo>
                    <a:pt x="3271" y="2192"/>
                    <a:pt x="3270" y="2174"/>
                    <a:pt x="3265" y="2132"/>
                  </a:cubicBezTo>
                  <a:cubicBezTo>
                    <a:pt x="3263" y="2109"/>
                    <a:pt x="3284" y="2019"/>
                    <a:pt x="3290" y="1997"/>
                  </a:cubicBezTo>
                  <a:cubicBezTo>
                    <a:pt x="3322" y="1879"/>
                    <a:pt x="3299" y="1817"/>
                    <a:pt x="3199" y="1749"/>
                  </a:cubicBezTo>
                  <a:cubicBezTo>
                    <a:pt x="3191" y="1743"/>
                    <a:pt x="3183" y="1739"/>
                    <a:pt x="3174" y="1747"/>
                  </a:cubicBezTo>
                  <a:cubicBezTo>
                    <a:pt x="3163" y="1756"/>
                    <a:pt x="3167" y="1768"/>
                    <a:pt x="3175" y="1777"/>
                  </a:cubicBezTo>
                  <a:cubicBezTo>
                    <a:pt x="3187" y="1790"/>
                    <a:pt x="3200" y="1804"/>
                    <a:pt x="3215" y="1815"/>
                  </a:cubicBezTo>
                  <a:cubicBezTo>
                    <a:pt x="3264" y="1852"/>
                    <a:pt x="3272" y="1901"/>
                    <a:pt x="3259" y="1957"/>
                  </a:cubicBezTo>
                  <a:cubicBezTo>
                    <a:pt x="3251" y="1991"/>
                    <a:pt x="3242" y="2024"/>
                    <a:pt x="3231" y="2057"/>
                  </a:cubicBezTo>
                  <a:cubicBezTo>
                    <a:pt x="3224" y="2079"/>
                    <a:pt x="3221" y="2102"/>
                    <a:pt x="3222" y="2125"/>
                  </a:cubicBezTo>
                  <a:cubicBezTo>
                    <a:pt x="3227" y="2187"/>
                    <a:pt x="3244" y="2210"/>
                    <a:pt x="3305" y="2228"/>
                  </a:cubicBezTo>
                  <a:cubicBezTo>
                    <a:pt x="3325" y="2234"/>
                    <a:pt x="3345" y="2238"/>
                    <a:pt x="3365" y="2241"/>
                  </a:cubicBezTo>
                  <a:cubicBezTo>
                    <a:pt x="3417" y="2251"/>
                    <a:pt x="3434" y="2267"/>
                    <a:pt x="3431" y="2320"/>
                  </a:cubicBezTo>
                  <a:cubicBezTo>
                    <a:pt x="3429" y="2373"/>
                    <a:pt x="3401" y="2637"/>
                    <a:pt x="3376" y="2719"/>
                  </a:cubicBezTo>
                  <a:cubicBezTo>
                    <a:pt x="3360" y="2770"/>
                    <a:pt x="3340" y="2781"/>
                    <a:pt x="3292" y="2777"/>
                  </a:cubicBezTo>
                  <a:cubicBezTo>
                    <a:pt x="3245" y="2773"/>
                    <a:pt x="3219" y="2763"/>
                    <a:pt x="3219" y="2694"/>
                  </a:cubicBezTo>
                  <a:cubicBezTo>
                    <a:pt x="3218" y="2651"/>
                    <a:pt x="3253" y="2487"/>
                    <a:pt x="3255" y="2432"/>
                  </a:cubicBezTo>
                  <a:cubicBezTo>
                    <a:pt x="3257" y="2367"/>
                    <a:pt x="3238" y="2314"/>
                    <a:pt x="3169" y="2291"/>
                  </a:cubicBezTo>
                  <a:cubicBezTo>
                    <a:pt x="3160" y="2288"/>
                    <a:pt x="3153" y="2282"/>
                    <a:pt x="3144" y="2278"/>
                  </a:cubicBezTo>
                  <a:cubicBezTo>
                    <a:pt x="3025" y="2229"/>
                    <a:pt x="3063" y="2221"/>
                    <a:pt x="2955" y="2299"/>
                  </a:cubicBezTo>
                  <a:cubicBezTo>
                    <a:pt x="2918" y="2326"/>
                    <a:pt x="2881" y="2354"/>
                    <a:pt x="2849" y="2387"/>
                  </a:cubicBezTo>
                  <a:cubicBezTo>
                    <a:pt x="2798" y="2440"/>
                    <a:pt x="2803" y="2465"/>
                    <a:pt x="2861" y="2509"/>
                  </a:cubicBezTo>
                  <a:cubicBezTo>
                    <a:pt x="2911" y="2548"/>
                    <a:pt x="3058" y="2669"/>
                    <a:pt x="2989" y="2732"/>
                  </a:cubicBezTo>
                  <a:cubicBezTo>
                    <a:pt x="2966" y="2756"/>
                    <a:pt x="2933" y="2756"/>
                    <a:pt x="2905" y="2743"/>
                  </a:cubicBezTo>
                  <a:cubicBezTo>
                    <a:pt x="2880" y="2732"/>
                    <a:pt x="2856" y="2717"/>
                    <a:pt x="2834" y="2699"/>
                  </a:cubicBezTo>
                  <a:cubicBezTo>
                    <a:pt x="2759" y="2638"/>
                    <a:pt x="2685" y="2576"/>
                    <a:pt x="2612" y="2513"/>
                  </a:cubicBezTo>
                  <a:close/>
                  <a:moveTo>
                    <a:pt x="2699" y="2653"/>
                  </a:moveTo>
                  <a:cubicBezTo>
                    <a:pt x="2736" y="2671"/>
                    <a:pt x="2761" y="2694"/>
                    <a:pt x="2787" y="2716"/>
                  </a:cubicBezTo>
                  <a:cubicBezTo>
                    <a:pt x="2816" y="2742"/>
                    <a:pt x="2848" y="2766"/>
                    <a:pt x="2884" y="2782"/>
                  </a:cubicBezTo>
                  <a:cubicBezTo>
                    <a:pt x="2942" y="2808"/>
                    <a:pt x="2995" y="2792"/>
                    <a:pt x="3027" y="2754"/>
                  </a:cubicBezTo>
                  <a:cubicBezTo>
                    <a:pt x="3056" y="2719"/>
                    <a:pt x="3060" y="2664"/>
                    <a:pt x="3026" y="2623"/>
                  </a:cubicBezTo>
                  <a:cubicBezTo>
                    <a:pt x="3023" y="2619"/>
                    <a:pt x="3020" y="2616"/>
                    <a:pt x="3017" y="2612"/>
                  </a:cubicBezTo>
                  <a:cubicBezTo>
                    <a:pt x="3016" y="2611"/>
                    <a:pt x="3015" y="2610"/>
                    <a:pt x="3014" y="2608"/>
                  </a:cubicBezTo>
                  <a:cubicBezTo>
                    <a:pt x="3012" y="2606"/>
                    <a:pt x="3010" y="2604"/>
                    <a:pt x="3008" y="2602"/>
                  </a:cubicBezTo>
                  <a:cubicBezTo>
                    <a:pt x="3007" y="2600"/>
                    <a:pt x="3005" y="2598"/>
                    <a:pt x="3004" y="2596"/>
                  </a:cubicBezTo>
                  <a:cubicBezTo>
                    <a:pt x="3002" y="2594"/>
                    <a:pt x="3001" y="2593"/>
                    <a:pt x="3000" y="2591"/>
                  </a:cubicBezTo>
                  <a:cubicBezTo>
                    <a:pt x="2996" y="2586"/>
                    <a:pt x="2993" y="2581"/>
                    <a:pt x="2989" y="2577"/>
                  </a:cubicBezTo>
                  <a:cubicBezTo>
                    <a:pt x="2958" y="2538"/>
                    <a:pt x="2926" y="2498"/>
                    <a:pt x="2885" y="2471"/>
                  </a:cubicBezTo>
                  <a:cubicBezTo>
                    <a:pt x="2885" y="2471"/>
                    <a:pt x="2847" y="2444"/>
                    <a:pt x="2876" y="2418"/>
                  </a:cubicBezTo>
                  <a:cubicBezTo>
                    <a:pt x="2919" y="2379"/>
                    <a:pt x="2965" y="2344"/>
                    <a:pt x="3010" y="2309"/>
                  </a:cubicBezTo>
                  <a:cubicBezTo>
                    <a:pt x="3036" y="2288"/>
                    <a:pt x="3065" y="2288"/>
                    <a:pt x="3095" y="2302"/>
                  </a:cubicBezTo>
                  <a:cubicBezTo>
                    <a:pt x="3116" y="2312"/>
                    <a:pt x="3136" y="2322"/>
                    <a:pt x="3158" y="2330"/>
                  </a:cubicBezTo>
                  <a:cubicBezTo>
                    <a:pt x="3196" y="2344"/>
                    <a:pt x="3210" y="2371"/>
                    <a:pt x="3211" y="2410"/>
                  </a:cubicBezTo>
                  <a:cubicBezTo>
                    <a:pt x="3212" y="2443"/>
                    <a:pt x="3209" y="2472"/>
                    <a:pt x="3205" y="2501"/>
                  </a:cubicBezTo>
                  <a:cubicBezTo>
                    <a:pt x="3205" y="2501"/>
                    <a:pt x="3205" y="2501"/>
                    <a:pt x="3205" y="2501"/>
                  </a:cubicBezTo>
                  <a:cubicBezTo>
                    <a:pt x="3200" y="2532"/>
                    <a:pt x="3193" y="2561"/>
                    <a:pt x="3186" y="2594"/>
                  </a:cubicBezTo>
                  <a:cubicBezTo>
                    <a:pt x="3185" y="2598"/>
                    <a:pt x="3184" y="2603"/>
                    <a:pt x="3183" y="2607"/>
                  </a:cubicBezTo>
                  <a:cubicBezTo>
                    <a:pt x="3175" y="2649"/>
                    <a:pt x="3173" y="2705"/>
                    <a:pt x="3179" y="2747"/>
                  </a:cubicBezTo>
                  <a:cubicBezTo>
                    <a:pt x="3187" y="2797"/>
                    <a:pt x="3239" y="2823"/>
                    <a:pt x="3302" y="2827"/>
                  </a:cubicBezTo>
                  <a:cubicBezTo>
                    <a:pt x="3353" y="2829"/>
                    <a:pt x="3388" y="2807"/>
                    <a:pt x="3405" y="2752"/>
                  </a:cubicBezTo>
                  <a:cubicBezTo>
                    <a:pt x="3436" y="2652"/>
                    <a:pt x="3448" y="2549"/>
                    <a:pt x="3459" y="2446"/>
                  </a:cubicBezTo>
                  <a:cubicBezTo>
                    <a:pt x="3464" y="2400"/>
                    <a:pt x="3480" y="2356"/>
                    <a:pt x="3475" y="2309"/>
                  </a:cubicBezTo>
                  <a:cubicBezTo>
                    <a:pt x="3474" y="2291"/>
                    <a:pt x="3476" y="2273"/>
                    <a:pt x="3465" y="2256"/>
                  </a:cubicBezTo>
                  <a:cubicBezTo>
                    <a:pt x="3443" y="2217"/>
                    <a:pt x="3444" y="2214"/>
                    <a:pt x="3487" y="2204"/>
                  </a:cubicBezTo>
                  <a:cubicBezTo>
                    <a:pt x="3493" y="2202"/>
                    <a:pt x="3499" y="2201"/>
                    <a:pt x="3505" y="2199"/>
                  </a:cubicBezTo>
                  <a:cubicBezTo>
                    <a:pt x="3507" y="2199"/>
                    <a:pt x="3508" y="2199"/>
                    <a:pt x="3510" y="2198"/>
                  </a:cubicBezTo>
                  <a:cubicBezTo>
                    <a:pt x="3514" y="2197"/>
                    <a:pt x="3519" y="2196"/>
                    <a:pt x="3524" y="2195"/>
                  </a:cubicBezTo>
                  <a:cubicBezTo>
                    <a:pt x="3525" y="2195"/>
                    <a:pt x="3526" y="2195"/>
                    <a:pt x="3527" y="2195"/>
                  </a:cubicBezTo>
                  <a:cubicBezTo>
                    <a:pt x="3560" y="2188"/>
                    <a:pt x="3594" y="2183"/>
                    <a:pt x="3628" y="2176"/>
                  </a:cubicBezTo>
                  <a:cubicBezTo>
                    <a:pt x="3631" y="2175"/>
                    <a:pt x="3633" y="2175"/>
                    <a:pt x="3636" y="2174"/>
                  </a:cubicBezTo>
                  <a:cubicBezTo>
                    <a:pt x="3652" y="2171"/>
                    <a:pt x="3664" y="2176"/>
                    <a:pt x="3675" y="2184"/>
                  </a:cubicBezTo>
                  <a:cubicBezTo>
                    <a:pt x="3708" y="2208"/>
                    <a:pt x="3743" y="2214"/>
                    <a:pt x="3779" y="2194"/>
                  </a:cubicBezTo>
                  <a:cubicBezTo>
                    <a:pt x="3799" y="2183"/>
                    <a:pt x="3813" y="2187"/>
                    <a:pt x="3828" y="2200"/>
                  </a:cubicBezTo>
                  <a:cubicBezTo>
                    <a:pt x="3857" y="2225"/>
                    <a:pt x="3891" y="2225"/>
                    <a:pt x="3926" y="2223"/>
                  </a:cubicBezTo>
                  <a:cubicBezTo>
                    <a:pt x="4007" y="2219"/>
                    <a:pt x="4087" y="2206"/>
                    <a:pt x="4166" y="2190"/>
                  </a:cubicBezTo>
                  <a:cubicBezTo>
                    <a:pt x="4211" y="2180"/>
                    <a:pt x="4257" y="2176"/>
                    <a:pt x="4303" y="2173"/>
                  </a:cubicBezTo>
                  <a:cubicBezTo>
                    <a:pt x="4344" y="2169"/>
                    <a:pt x="4350" y="2174"/>
                    <a:pt x="4345" y="2213"/>
                  </a:cubicBezTo>
                  <a:cubicBezTo>
                    <a:pt x="4343" y="2224"/>
                    <a:pt x="4341" y="2236"/>
                    <a:pt x="4339" y="2247"/>
                  </a:cubicBezTo>
                  <a:cubicBezTo>
                    <a:pt x="4339" y="2247"/>
                    <a:pt x="4339" y="2248"/>
                    <a:pt x="4339" y="2248"/>
                  </a:cubicBezTo>
                  <a:cubicBezTo>
                    <a:pt x="4333" y="2286"/>
                    <a:pt x="4326" y="2324"/>
                    <a:pt x="4318" y="2362"/>
                  </a:cubicBezTo>
                  <a:cubicBezTo>
                    <a:pt x="4318" y="2364"/>
                    <a:pt x="4318" y="2365"/>
                    <a:pt x="4317" y="2367"/>
                  </a:cubicBezTo>
                  <a:cubicBezTo>
                    <a:pt x="4317" y="2371"/>
                    <a:pt x="4316" y="2375"/>
                    <a:pt x="4315" y="2379"/>
                  </a:cubicBezTo>
                  <a:cubicBezTo>
                    <a:pt x="4313" y="2391"/>
                    <a:pt x="4310" y="2404"/>
                    <a:pt x="4308" y="2417"/>
                  </a:cubicBezTo>
                  <a:cubicBezTo>
                    <a:pt x="4303" y="2446"/>
                    <a:pt x="4296" y="2476"/>
                    <a:pt x="4296" y="2506"/>
                  </a:cubicBezTo>
                  <a:cubicBezTo>
                    <a:pt x="4294" y="2557"/>
                    <a:pt x="4338" y="2618"/>
                    <a:pt x="4380" y="2629"/>
                  </a:cubicBezTo>
                  <a:cubicBezTo>
                    <a:pt x="4433" y="2643"/>
                    <a:pt x="4518" y="2608"/>
                    <a:pt x="4541" y="2561"/>
                  </a:cubicBezTo>
                  <a:cubicBezTo>
                    <a:pt x="4551" y="2543"/>
                    <a:pt x="4560" y="2523"/>
                    <a:pt x="4564" y="2503"/>
                  </a:cubicBezTo>
                  <a:cubicBezTo>
                    <a:pt x="4565" y="2496"/>
                    <a:pt x="4566" y="2488"/>
                    <a:pt x="4568" y="2480"/>
                  </a:cubicBezTo>
                  <a:cubicBezTo>
                    <a:pt x="4568" y="2478"/>
                    <a:pt x="4569" y="2475"/>
                    <a:pt x="4569" y="2473"/>
                  </a:cubicBezTo>
                  <a:cubicBezTo>
                    <a:pt x="4570" y="2467"/>
                    <a:pt x="4571" y="2462"/>
                    <a:pt x="4572" y="2457"/>
                  </a:cubicBezTo>
                  <a:cubicBezTo>
                    <a:pt x="4573" y="2454"/>
                    <a:pt x="4573" y="2451"/>
                    <a:pt x="4574" y="2449"/>
                  </a:cubicBezTo>
                  <a:cubicBezTo>
                    <a:pt x="4575" y="2443"/>
                    <a:pt x="4576" y="2438"/>
                    <a:pt x="4577" y="2432"/>
                  </a:cubicBezTo>
                  <a:cubicBezTo>
                    <a:pt x="4578" y="2430"/>
                    <a:pt x="4578" y="2428"/>
                    <a:pt x="4579" y="2426"/>
                  </a:cubicBezTo>
                  <a:cubicBezTo>
                    <a:pt x="4583" y="2405"/>
                    <a:pt x="4588" y="2384"/>
                    <a:pt x="4592" y="2363"/>
                  </a:cubicBezTo>
                  <a:cubicBezTo>
                    <a:pt x="4593" y="2363"/>
                    <a:pt x="4593" y="2362"/>
                    <a:pt x="4593" y="2361"/>
                  </a:cubicBezTo>
                  <a:cubicBezTo>
                    <a:pt x="4594" y="2357"/>
                    <a:pt x="4595" y="2352"/>
                    <a:pt x="4596" y="2347"/>
                  </a:cubicBezTo>
                  <a:cubicBezTo>
                    <a:pt x="4597" y="2344"/>
                    <a:pt x="4597" y="2340"/>
                    <a:pt x="4598" y="2337"/>
                  </a:cubicBezTo>
                  <a:cubicBezTo>
                    <a:pt x="4599" y="2333"/>
                    <a:pt x="4600" y="2329"/>
                    <a:pt x="4601" y="2325"/>
                  </a:cubicBezTo>
                  <a:cubicBezTo>
                    <a:pt x="4602" y="2321"/>
                    <a:pt x="4602" y="2317"/>
                    <a:pt x="4603" y="2313"/>
                  </a:cubicBezTo>
                  <a:cubicBezTo>
                    <a:pt x="4604" y="2309"/>
                    <a:pt x="4605" y="2306"/>
                    <a:pt x="4605" y="2302"/>
                  </a:cubicBezTo>
                  <a:cubicBezTo>
                    <a:pt x="4607" y="2295"/>
                    <a:pt x="4608" y="2288"/>
                    <a:pt x="4610" y="2281"/>
                  </a:cubicBezTo>
                  <a:cubicBezTo>
                    <a:pt x="4610" y="2278"/>
                    <a:pt x="4611" y="2274"/>
                    <a:pt x="4611" y="2271"/>
                  </a:cubicBezTo>
                  <a:cubicBezTo>
                    <a:pt x="4612" y="2267"/>
                    <a:pt x="4613" y="2262"/>
                    <a:pt x="4614" y="2258"/>
                  </a:cubicBezTo>
                  <a:cubicBezTo>
                    <a:pt x="4614" y="2254"/>
                    <a:pt x="4615" y="2251"/>
                    <a:pt x="4615" y="2247"/>
                  </a:cubicBezTo>
                  <a:cubicBezTo>
                    <a:pt x="4616" y="2243"/>
                    <a:pt x="4617" y="2239"/>
                    <a:pt x="4617" y="2235"/>
                  </a:cubicBezTo>
                  <a:cubicBezTo>
                    <a:pt x="4618" y="2231"/>
                    <a:pt x="4618" y="2228"/>
                    <a:pt x="4619" y="2224"/>
                  </a:cubicBezTo>
                  <a:cubicBezTo>
                    <a:pt x="4619" y="2220"/>
                    <a:pt x="4620" y="2215"/>
                    <a:pt x="4620" y="2211"/>
                  </a:cubicBezTo>
                  <a:cubicBezTo>
                    <a:pt x="4621" y="2207"/>
                    <a:pt x="4621" y="2204"/>
                    <a:pt x="4622" y="2201"/>
                  </a:cubicBezTo>
                  <a:cubicBezTo>
                    <a:pt x="4625" y="2168"/>
                    <a:pt x="4627" y="2135"/>
                    <a:pt x="4626" y="2101"/>
                  </a:cubicBezTo>
                  <a:cubicBezTo>
                    <a:pt x="4624" y="2053"/>
                    <a:pt x="4628" y="2050"/>
                    <a:pt x="4673" y="2046"/>
                  </a:cubicBezTo>
                  <a:cubicBezTo>
                    <a:pt x="4689" y="2044"/>
                    <a:pt x="4706" y="2041"/>
                    <a:pt x="4721" y="2044"/>
                  </a:cubicBezTo>
                  <a:cubicBezTo>
                    <a:pt x="4824" y="2070"/>
                    <a:pt x="4928" y="2053"/>
                    <a:pt x="5032" y="2053"/>
                  </a:cubicBezTo>
                  <a:cubicBezTo>
                    <a:pt x="5043" y="2053"/>
                    <a:pt x="5055" y="2053"/>
                    <a:pt x="5066" y="2054"/>
                  </a:cubicBezTo>
                  <a:cubicBezTo>
                    <a:pt x="5130" y="2061"/>
                    <a:pt x="5139" y="2077"/>
                    <a:pt x="5122" y="2140"/>
                  </a:cubicBezTo>
                  <a:cubicBezTo>
                    <a:pt x="5105" y="2204"/>
                    <a:pt x="5088" y="2268"/>
                    <a:pt x="5071" y="2332"/>
                  </a:cubicBezTo>
                  <a:cubicBezTo>
                    <a:pt x="5071" y="2332"/>
                    <a:pt x="5071" y="2332"/>
                    <a:pt x="5071" y="2332"/>
                  </a:cubicBezTo>
                  <a:cubicBezTo>
                    <a:pt x="5063" y="2362"/>
                    <a:pt x="5055" y="2391"/>
                    <a:pt x="5047" y="2421"/>
                  </a:cubicBezTo>
                  <a:cubicBezTo>
                    <a:pt x="5039" y="2448"/>
                    <a:pt x="5039" y="2475"/>
                    <a:pt x="5048" y="2502"/>
                  </a:cubicBezTo>
                  <a:cubicBezTo>
                    <a:pt x="5061" y="2545"/>
                    <a:pt x="5088" y="2574"/>
                    <a:pt x="5134" y="2581"/>
                  </a:cubicBezTo>
                  <a:cubicBezTo>
                    <a:pt x="5182" y="2589"/>
                    <a:pt x="5223" y="2578"/>
                    <a:pt x="5247" y="2534"/>
                  </a:cubicBezTo>
                  <a:cubicBezTo>
                    <a:pt x="5267" y="2500"/>
                    <a:pt x="5285" y="2465"/>
                    <a:pt x="5298" y="2428"/>
                  </a:cubicBezTo>
                  <a:cubicBezTo>
                    <a:pt x="5302" y="2418"/>
                    <a:pt x="5306" y="2408"/>
                    <a:pt x="5310" y="2398"/>
                  </a:cubicBezTo>
                  <a:cubicBezTo>
                    <a:pt x="5310" y="2398"/>
                    <a:pt x="5310" y="2398"/>
                    <a:pt x="5310" y="2398"/>
                  </a:cubicBezTo>
                  <a:cubicBezTo>
                    <a:pt x="5314" y="2388"/>
                    <a:pt x="5318" y="2378"/>
                    <a:pt x="5322" y="2368"/>
                  </a:cubicBezTo>
                  <a:cubicBezTo>
                    <a:pt x="5322" y="2368"/>
                    <a:pt x="5322" y="2367"/>
                    <a:pt x="5322" y="2367"/>
                  </a:cubicBezTo>
                  <a:cubicBezTo>
                    <a:pt x="5326" y="2358"/>
                    <a:pt x="5330" y="2349"/>
                    <a:pt x="5334" y="2339"/>
                  </a:cubicBezTo>
                  <a:cubicBezTo>
                    <a:pt x="5338" y="2329"/>
                    <a:pt x="5343" y="2318"/>
                    <a:pt x="5347" y="2307"/>
                  </a:cubicBezTo>
                  <a:cubicBezTo>
                    <a:pt x="5364" y="2266"/>
                    <a:pt x="5379" y="2225"/>
                    <a:pt x="5390" y="2182"/>
                  </a:cubicBezTo>
                  <a:cubicBezTo>
                    <a:pt x="5399" y="2149"/>
                    <a:pt x="5413" y="2119"/>
                    <a:pt x="5455" y="2110"/>
                  </a:cubicBezTo>
                  <a:cubicBezTo>
                    <a:pt x="5483" y="2105"/>
                    <a:pt x="5507" y="2081"/>
                    <a:pt x="5515" y="2053"/>
                  </a:cubicBezTo>
                  <a:cubicBezTo>
                    <a:pt x="5525" y="2022"/>
                    <a:pt x="5528" y="1992"/>
                    <a:pt x="5532" y="1960"/>
                  </a:cubicBezTo>
                  <a:cubicBezTo>
                    <a:pt x="5536" y="1922"/>
                    <a:pt x="5562" y="1908"/>
                    <a:pt x="5595" y="1906"/>
                  </a:cubicBezTo>
                  <a:cubicBezTo>
                    <a:pt x="5602" y="1905"/>
                    <a:pt x="5609" y="1905"/>
                    <a:pt x="5616" y="1905"/>
                  </a:cubicBezTo>
                  <a:cubicBezTo>
                    <a:pt x="5775" y="1895"/>
                    <a:pt x="5814" y="1922"/>
                    <a:pt x="5867" y="2071"/>
                  </a:cubicBezTo>
                  <a:cubicBezTo>
                    <a:pt x="5875" y="2092"/>
                    <a:pt x="5879" y="2116"/>
                    <a:pt x="5889" y="2136"/>
                  </a:cubicBezTo>
                  <a:cubicBezTo>
                    <a:pt x="5937" y="2245"/>
                    <a:pt x="5889" y="2328"/>
                    <a:pt x="5814" y="2400"/>
                  </a:cubicBezTo>
                  <a:cubicBezTo>
                    <a:pt x="5760" y="2453"/>
                    <a:pt x="5704" y="2505"/>
                    <a:pt x="5648" y="2556"/>
                  </a:cubicBezTo>
                  <a:cubicBezTo>
                    <a:pt x="5638" y="2565"/>
                    <a:pt x="5627" y="2575"/>
                    <a:pt x="5616" y="2584"/>
                  </a:cubicBezTo>
                  <a:cubicBezTo>
                    <a:pt x="5610" y="2590"/>
                    <a:pt x="5604" y="2595"/>
                    <a:pt x="5599" y="2600"/>
                  </a:cubicBezTo>
                  <a:cubicBezTo>
                    <a:pt x="5592" y="2606"/>
                    <a:pt x="5586" y="2611"/>
                    <a:pt x="5579" y="2617"/>
                  </a:cubicBezTo>
                  <a:cubicBezTo>
                    <a:pt x="5573" y="2622"/>
                    <a:pt x="5567" y="2627"/>
                    <a:pt x="5561" y="2632"/>
                  </a:cubicBezTo>
                  <a:cubicBezTo>
                    <a:pt x="5554" y="2639"/>
                    <a:pt x="5547" y="2645"/>
                    <a:pt x="5539" y="2651"/>
                  </a:cubicBezTo>
                  <a:cubicBezTo>
                    <a:pt x="5534" y="2655"/>
                    <a:pt x="5529" y="2660"/>
                    <a:pt x="5524" y="2664"/>
                  </a:cubicBezTo>
                  <a:cubicBezTo>
                    <a:pt x="5513" y="2674"/>
                    <a:pt x="5501" y="2683"/>
                    <a:pt x="5490" y="2693"/>
                  </a:cubicBezTo>
                  <a:cubicBezTo>
                    <a:pt x="5484" y="2697"/>
                    <a:pt x="5479" y="2701"/>
                    <a:pt x="5474" y="2705"/>
                  </a:cubicBezTo>
                  <a:cubicBezTo>
                    <a:pt x="5466" y="2712"/>
                    <a:pt x="5459" y="2718"/>
                    <a:pt x="5451" y="2725"/>
                  </a:cubicBezTo>
                  <a:cubicBezTo>
                    <a:pt x="5445" y="2729"/>
                    <a:pt x="5440" y="2733"/>
                    <a:pt x="5435" y="2737"/>
                  </a:cubicBezTo>
                  <a:cubicBezTo>
                    <a:pt x="5426" y="2745"/>
                    <a:pt x="5416" y="2752"/>
                    <a:pt x="5407" y="2759"/>
                  </a:cubicBezTo>
                  <a:cubicBezTo>
                    <a:pt x="5403" y="2762"/>
                    <a:pt x="5400" y="2765"/>
                    <a:pt x="5397" y="2768"/>
                  </a:cubicBezTo>
                  <a:cubicBezTo>
                    <a:pt x="5384" y="2777"/>
                    <a:pt x="5372" y="2787"/>
                    <a:pt x="5359" y="2797"/>
                  </a:cubicBezTo>
                  <a:cubicBezTo>
                    <a:pt x="5355" y="2800"/>
                    <a:pt x="5350" y="2803"/>
                    <a:pt x="5346" y="2807"/>
                  </a:cubicBezTo>
                  <a:cubicBezTo>
                    <a:pt x="5337" y="2813"/>
                    <a:pt x="5327" y="2820"/>
                    <a:pt x="5318" y="2827"/>
                  </a:cubicBezTo>
                  <a:cubicBezTo>
                    <a:pt x="5314" y="2830"/>
                    <a:pt x="5309" y="2834"/>
                    <a:pt x="5305" y="2837"/>
                  </a:cubicBezTo>
                  <a:cubicBezTo>
                    <a:pt x="5293" y="2846"/>
                    <a:pt x="5281" y="2854"/>
                    <a:pt x="5269" y="2863"/>
                  </a:cubicBezTo>
                  <a:cubicBezTo>
                    <a:pt x="5268" y="2864"/>
                    <a:pt x="5266" y="2865"/>
                    <a:pt x="5265" y="2866"/>
                  </a:cubicBezTo>
                  <a:cubicBezTo>
                    <a:pt x="5251" y="2876"/>
                    <a:pt x="5238" y="2885"/>
                    <a:pt x="5224" y="2894"/>
                  </a:cubicBezTo>
                  <a:cubicBezTo>
                    <a:pt x="5220" y="2897"/>
                    <a:pt x="5216" y="2900"/>
                    <a:pt x="5212" y="2903"/>
                  </a:cubicBezTo>
                  <a:cubicBezTo>
                    <a:pt x="5202" y="2910"/>
                    <a:pt x="5192" y="2917"/>
                    <a:pt x="5182" y="2924"/>
                  </a:cubicBezTo>
                  <a:cubicBezTo>
                    <a:pt x="5178" y="2926"/>
                    <a:pt x="5174" y="2929"/>
                    <a:pt x="5169" y="2932"/>
                  </a:cubicBezTo>
                  <a:cubicBezTo>
                    <a:pt x="5156" y="2941"/>
                    <a:pt x="5142" y="2950"/>
                    <a:pt x="5128" y="2959"/>
                  </a:cubicBezTo>
                  <a:cubicBezTo>
                    <a:pt x="4971" y="3060"/>
                    <a:pt x="4815" y="3163"/>
                    <a:pt x="4653" y="3258"/>
                  </a:cubicBezTo>
                  <a:cubicBezTo>
                    <a:pt x="4605" y="3286"/>
                    <a:pt x="4553" y="3287"/>
                    <a:pt x="4506" y="3272"/>
                  </a:cubicBezTo>
                  <a:cubicBezTo>
                    <a:pt x="4195" y="3213"/>
                    <a:pt x="3405" y="3092"/>
                    <a:pt x="2866" y="2908"/>
                  </a:cubicBezTo>
                  <a:cubicBezTo>
                    <a:pt x="2744" y="2882"/>
                    <a:pt x="2727" y="2862"/>
                    <a:pt x="2705" y="2738"/>
                  </a:cubicBezTo>
                  <a:cubicBezTo>
                    <a:pt x="2700" y="2713"/>
                    <a:pt x="2694" y="2688"/>
                    <a:pt x="2699" y="2653"/>
                  </a:cubicBezTo>
                  <a:close/>
                  <a:moveTo>
                    <a:pt x="5973" y="3686"/>
                  </a:moveTo>
                  <a:cubicBezTo>
                    <a:pt x="5960" y="3735"/>
                    <a:pt x="5933" y="3777"/>
                    <a:pt x="5881" y="3794"/>
                  </a:cubicBezTo>
                  <a:cubicBezTo>
                    <a:pt x="5630" y="3894"/>
                    <a:pt x="4859" y="4134"/>
                    <a:pt x="4605" y="4193"/>
                  </a:cubicBezTo>
                  <a:cubicBezTo>
                    <a:pt x="4283" y="4267"/>
                    <a:pt x="3528" y="4466"/>
                    <a:pt x="3358" y="4469"/>
                  </a:cubicBezTo>
                  <a:cubicBezTo>
                    <a:pt x="3256" y="4472"/>
                    <a:pt x="3191" y="4462"/>
                    <a:pt x="3150" y="4391"/>
                  </a:cubicBezTo>
                  <a:cubicBezTo>
                    <a:pt x="3071" y="4257"/>
                    <a:pt x="3016" y="4113"/>
                    <a:pt x="2977" y="3964"/>
                  </a:cubicBezTo>
                  <a:cubicBezTo>
                    <a:pt x="2970" y="3938"/>
                    <a:pt x="2963" y="3912"/>
                    <a:pt x="2955" y="3886"/>
                  </a:cubicBezTo>
                  <a:cubicBezTo>
                    <a:pt x="2952" y="3876"/>
                    <a:pt x="2949" y="3866"/>
                    <a:pt x="2946" y="3856"/>
                  </a:cubicBezTo>
                  <a:cubicBezTo>
                    <a:pt x="2945" y="3853"/>
                    <a:pt x="2944" y="3850"/>
                    <a:pt x="2943" y="3847"/>
                  </a:cubicBezTo>
                  <a:cubicBezTo>
                    <a:pt x="2941" y="3840"/>
                    <a:pt x="2939" y="3833"/>
                    <a:pt x="2937" y="3827"/>
                  </a:cubicBezTo>
                  <a:cubicBezTo>
                    <a:pt x="2935" y="3823"/>
                    <a:pt x="2934" y="3820"/>
                    <a:pt x="2933" y="3816"/>
                  </a:cubicBezTo>
                  <a:cubicBezTo>
                    <a:pt x="2931" y="3809"/>
                    <a:pt x="2929" y="3802"/>
                    <a:pt x="2927" y="3796"/>
                  </a:cubicBezTo>
                  <a:cubicBezTo>
                    <a:pt x="2926" y="3793"/>
                    <a:pt x="2925" y="3790"/>
                    <a:pt x="2924" y="3787"/>
                  </a:cubicBezTo>
                  <a:cubicBezTo>
                    <a:pt x="2921" y="3778"/>
                    <a:pt x="2918" y="3768"/>
                    <a:pt x="2915" y="3759"/>
                  </a:cubicBezTo>
                  <a:cubicBezTo>
                    <a:pt x="2857" y="3580"/>
                    <a:pt x="2835" y="3394"/>
                    <a:pt x="2795" y="3212"/>
                  </a:cubicBezTo>
                  <a:cubicBezTo>
                    <a:pt x="2778" y="3134"/>
                    <a:pt x="2761" y="3055"/>
                    <a:pt x="2746" y="2976"/>
                  </a:cubicBezTo>
                  <a:cubicBezTo>
                    <a:pt x="2743" y="2959"/>
                    <a:pt x="2735" y="2940"/>
                    <a:pt x="2749" y="2918"/>
                  </a:cubicBezTo>
                  <a:cubicBezTo>
                    <a:pt x="2856" y="2949"/>
                    <a:pt x="2963" y="2979"/>
                    <a:pt x="3067" y="3022"/>
                  </a:cubicBezTo>
                  <a:cubicBezTo>
                    <a:pt x="3161" y="3060"/>
                    <a:pt x="4162" y="3262"/>
                    <a:pt x="4471" y="3302"/>
                  </a:cubicBezTo>
                  <a:cubicBezTo>
                    <a:pt x="4581" y="3318"/>
                    <a:pt x="4613" y="3327"/>
                    <a:pt x="4682" y="3283"/>
                  </a:cubicBezTo>
                  <a:cubicBezTo>
                    <a:pt x="4930" y="3127"/>
                    <a:pt x="5185" y="2982"/>
                    <a:pt x="5416" y="2802"/>
                  </a:cubicBezTo>
                  <a:cubicBezTo>
                    <a:pt x="5432" y="2790"/>
                    <a:pt x="5448" y="2777"/>
                    <a:pt x="5463" y="2765"/>
                  </a:cubicBezTo>
                  <a:cubicBezTo>
                    <a:pt x="5468" y="2761"/>
                    <a:pt x="5473" y="2757"/>
                    <a:pt x="5478" y="2753"/>
                  </a:cubicBezTo>
                  <a:cubicBezTo>
                    <a:pt x="5490" y="2743"/>
                    <a:pt x="5502" y="2733"/>
                    <a:pt x="5514" y="2723"/>
                  </a:cubicBezTo>
                  <a:cubicBezTo>
                    <a:pt x="5524" y="2715"/>
                    <a:pt x="5533" y="2707"/>
                    <a:pt x="5543" y="2699"/>
                  </a:cubicBezTo>
                  <a:cubicBezTo>
                    <a:pt x="5646" y="2613"/>
                    <a:pt x="5746" y="2522"/>
                    <a:pt x="5847" y="2432"/>
                  </a:cubicBezTo>
                  <a:cubicBezTo>
                    <a:pt x="5872" y="2409"/>
                    <a:pt x="5887" y="2376"/>
                    <a:pt x="5922" y="2353"/>
                  </a:cubicBezTo>
                  <a:cubicBezTo>
                    <a:pt x="5944" y="2428"/>
                    <a:pt x="5953" y="2502"/>
                    <a:pt x="5959" y="2576"/>
                  </a:cubicBezTo>
                  <a:cubicBezTo>
                    <a:pt x="5974" y="2760"/>
                    <a:pt x="5995" y="2944"/>
                    <a:pt x="6002" y="3128"/>
                  </a:cubicBezTo>
                  <a:cubicBezTo>
                    <a:pt x="6010" y="3314"/>
                    <a:pt x="6017" y="3501"/>
                    <a:pt x="5973" y="36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0" name="Freeform 177">
              <a:extLst>
                <a:ext uri="{FF2B5EF4-FFF2-40B4-BE49-F238E27FC236}">
                  <a16:creationId xmlns:a16="http://schemas.microsoft.com/office/drawing/2014/main" id="{BA74D164-B1B3-4244-AAB9-22A3C4552C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0425" y="4084638"/>
              <a:ext cx="1568450" cy="1233488"/>
            </a:xfrm>
            <a:custGeom>
              <a:avLst/>
              <a:gdLst>
                <a:gd name="T0" fmla="*/ 1460343 w 1741"/>
                <a:gd name="T1" fmla="*/ 293473 h 1366"/>
                <a:gd name="T2" fmla="*/ 1293678 w 1741"/>
                <a:gd name="T3" fmla="*/ 19866 h 1366"/>
                <a:gd name="T4" fmla="*/ 934223 w 1741"/>
                <a:gd name="T5" fmla="*/ 26187 h 1366"/>
                <a:gd name="T6" fmla="*/ 792783 w 1741"/>
                <a:gd name="T7" fmla="*/ 199561 h 1366"/>
                <a:gd name="T8" fmla="*/ 859449 w 1741"/>
                <a:gd name="T9" fmla="*/ 309726 h 1366"/>
                <a:gd name="T10" fmla="*/ 522516 w 1741"/>
                <a:gd name="T11" fmla="*/ 425310 h 1366"/>
                <a:gd name="T12" fmla="*/ 429725 w 1741"/>
                <a:gd name="T13" fmla="*/ 658282 h 1366"/>
                <a:gd name="T14" fmla="*/ 117116 w 1741"/>
                <a:gd name="T15" fmla="*/ 906605 h 1366"/>
                <a:gd name="T16" fmla="*/ 21621 w 1741"/>
                <a:gd name="T17" fmla="*/ 1109778 h 1366"/>
                <a:gd name="T18" fmla="*/ 247745 w 1741"/>
                <a:gd name="T19" fmla="*/ 1130547 h 1366"/>
                <a:gd name="T20" fmla="*/ 709902 w 1741"/>
                <a:gd name="T21" fmla="*/ 1167570 h 1366"/>
                <a:gd name="T22" fmla="*/ 885575 w 1741"/>
                <a:gd name="T23" fmla="*/ 1219943 h 1366"/>
                <a:gd name="T24" fmla="*/ 1249535 w 1741"/>
                <a:gd name="T25" fmla="*/ 1095330 h 1366"/>
                <a:gd name="T26" fmla="*/ 1560342 w 1741"/>
                <a:gd name="T27" fmla="*/ 1033927 h 1366"/>
                <a:gd name="T28" fmla="*/ 1553135 w 1741"/>
                <a:gd name="T29" fmla="*/ 860552 h 1366"/>
                <a:gd name="T30" fmla="*/ 1381966 w 1741"/>
                <a:gd name="T31" fmla="*/ 1105263 h 1366"/>
                <a:gd name="T32" fmla="*/ 1063951 w 1741"/>
                <a:gd name="T33" fmla="*/ 1089912 h 1366"/>
                <a:gd name="T34" fmla="*/ 738730 w 1741"/>
                <a:gd name="T35" fmla="*/ 1139577 h 1366"/>
                <a:gd name="T36" fmla="*/ 244141 w 1741"/>
                <a:gd name="T37" fmla="*/ 1089912 h 1366"/>
                <a:gd name="T38" fmla="*/ 59459 w 1741"/>
                <a:gd name="T39" fmla="*/ 1032121 h 1366"/>
                <a:gd name="T40" fmla="*/ 401797 w 1741"/>
                <a:gd name="T41" fmla="*/ 728715 h 1366"/>
                <a:gd name="T42" fmla="*/ 521615 w 1741"/>
                <a:gd name="T43" fmla="*/ 549020 h 1366"/>
                <a:gd name="T44" fmla="*/ 772964 w 1741"/>
                <a:gd name="T45" fmla="*/ 369324 h 1366"/>
                <a:gd name="T46" fmla="*/ 886476 w 1741"/>
                <a:gd name="T47" fmla="*/ 216718 h 1366"/>
                <a:gd name="T48" fmla="*/ 843233 w 1741"/>
                <a:gd name="T49" fmla="*/ 97523 h 1366"/>
                <a:gd name="T50" fmla="*/ 1162148 w 1741"/>
                <a:gd name="T51" fmla="*/ 42441 h 1366"/>
                <a:gd name="T52" fmla="*/ 1226112 w 1741"/>
                <a:gd name="T53" fmla="*/ 44247 h 1366"/>
                <a:gd name="T54" fmla="*/ 1232418 w 1741"/>
                <a:gd name="T55" fmla="*/ 45150 h 1366"/>
                <a:gd name="T56" fmla="*/ 1237823 w 1741"/>
                <a:gd name="T57" fmla="*/ 45150 h 1366"/>
                <a:gd name="T58" fmla="*/ 1244129 w 1741"/>
                <a:gd name="T59" fmla="*/ 46053 h 1366"/>
                <a:gd name="T60" fmla="*/ 1257643 w 1741"/>
                <a:gd name="T61" fmla="*/ 48762 h 1366"/>
                <a:gd name="T62" fmla="*/ 1264850 w 1741"/>
                <a:gd name="T63" fmla="*/ 50568 h 1366"/>
                <a:gd name="T64" fmla="*/ 1271156 w 1741"/>
                <a:gd name="T65" fmla="*/ 51471 h 1366"/>
                <a:gd name="T66" fmla="*/ 1276562 w 1741"/>
                <a:gd name="T67" fmla="*/ 53277 h 1366"/>
                <a:gd name="T68" fmla="*/ 1282868 w 1741"/>
                <a:gd name="T69" fmla="*/ 55986 h 1366"/>
                <a:gd name="T70" fmla="*/ 1290976 w 1741"/>
                <a:gd name="T71" fmla="*/ 58695 h 1366"/>
                <a:gd name="T72" fmla="*/ 1297282 w 1741"/>
                <a:gd name="T73" fmla="*/ 61404 h 1366"/>
                <a:gd name="T74" fmla="*/ 1303588 w 1741"/>
                <a:gd name="T75" fmla="*/ 65015 h 1366"/>
                <a:gd name="T76" fmla="*/ 1309894 w 1741"/>
                <a:gd name="T77" fmla="*/ 68627 h 1366"/>
                <a:gd name="T78" fmla="*/ 1316201 w 1741"/>
                <a:gd name="T79" fmla="*/ 72239 h 1366"/>
                <a:gd name="T80" fmla="*/ 1384668 w 1741"/>
                <a:gd name="T81" fmla="*/ 151703 h 1366"/>
                <a:gd name="T82" fmla="*/ 1518000 w 1741"/>
                <a:gd name="T83" fmla="*/ 882224 h 1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41" h="1366">
                  <a:moveTo>
                    <a:pt x="1724" y="953"/>
                  </a:moveTo>
                  <a:cubicBezTo>
                    <a:pt x="1676" y="746"/>
                    <a:pt x="1652" y="535"/>
                    <a:pt x="1621" y="325"/>
                  </a:cubicBezTo>
                  <a:cubicBezTo>
                    <a:pt x="1610" y="255"/>
                    <a:pt x="1597" y="184"/>
                    <a:pt x="1562" y="121"/>
                  </a:cubicBezTo>
                  <a:cubicBezTo>
                    <a:pt x="1534" y="69"/>
                    <a:pt x="1492" y="34"/>
                    <a:pt x="1436" y="22"/>
                  </a:cubicBezTo>
                  <a:cubicBezTo>
                    <a:pt x="1377" y="9"/>
                    <a:pt x="1318" y="0"/>
                    <a:pt x="1233" y="4"/>
                  </a:cubicBezTo>
                  <a:cubicBezTo>
                    <a:pt x="1183" y="5"/>
                    <a:pt x="1110" y="17"/>
                    <a:pt x="1037" y="29"/>
                  </a:cubicBezTo>
                  <a:cubicBezTo>
                    <a:pt x="983" y="39"/>
                    <a:pt x="929" y="51"/>
                    <a:pt x="885" y="90"/>
                  </a:cubicBezTo>
                  <a:cubicBezTo>
                    <a:pt x="839" y="132"/>
                    <a:pt x="835" y="178"/>
                    <a:pt x="880" y="221"/>
                  </a:cubicBezTo>
                  <a:cubicBezTo>
                    <a:pt x="903" y="243"/>
                    <a:pt x="931" y="261"/>
                    <a:pt x="958" y="278"/>
                  </a:cubicBezTo>
                  <a:cubicBezTo>
                    <a:pt x="994" y="300"/>
                    <a:pt x="993" y="324"/>
                    <a:pt x="954" y="343"/>
                  </a:cubicBezTo>
                  <a:cubicBezTo>
                    <a:pt x="918" y="360"/>
                    <a:pt x="879" y="365"/>
                    <a:pt x="840" y="367"/>
                  </a:cubicBezTo>
                  <a:cubicBezTo>
                    <a:pt x="742" y="373"/>
                    <a:pt x="656" y="410"/>
                    <a:pt x="580" y="471"/>
                  </a:cubicBezTo>
                  <a:cubicBezTo>
                    <a:pt x="544" y="500"/>
                    <a:pt x="521" y="540"/>
                    <a:pt x="533" y="586"/>
                  </a:cubicBezTo>
                  <a:cubicBezTo>
                    <a:pt x="551" y="651"/>
                    <a:pt x="525" y="693"/>
                    <a:pt x="477" y="729"/>
                  </a:cubicBezTo>
                  <a:cubicBezTo>
                    <a:pt x="451" y="748"/>
                    <a:pt x="426" y="769"/>
                    <a:pt x="399" y="787"/>
                  </a:cubicBezTo>
                  <a:cubicBezTo>
                    <a:pt x="302" y="851"/>
                    <a:pt x="217" y="928"/>
                    <a:pt x="130" y="1004"/>
                  </a:cubicBezTo>
                  <a:cubicBezTo>
                    <a:pt x="100" y="1030"/>
                    <a:pt x="72" y="1058"/>
                    <a:pt x="46" y="1087"/>
                  </a:cubicBezTo>
                  <a:cubicBezTo>
                    <a:pt x="10" y="1129"/>
                    <a:pt x="0" y="1177"/>
                    <a:pt x="24" y="1229"/>
                  </a:cubicBezTo>
                  <a:cubicBezTo>
                    <a:pt x="47" y="1279"/>
                    <a:pt x="91" y="1286"/>
                    <a:pt x="140" y="1282"/>
                  </a:cubicBezTo>
                  <a:cubicBezTo>
                    <a:pt x="187" y="1278"/>
                    <a:pt x="231" y="1268"/>
                    <a:pt x="275" y="1252"/>
                  </a:cubicBezTo>
                  <a:cubicBezTo>
                    <a:pt x="333" y="1231"/>
                    <a:pt x="392" y="1210"/>
                    <a:pt x="454" y="1199"/>
                  </a:cubicBezTo>
                  <a:cubicBezTo>
                    <a:pt x="580" y="1177"/>
                    <a:pt x="698" y="1185"/>
                    <a:pt x="788" y="1293"/>
                  </a:cubicBezTo>
                  <a:cubicBezTo>
                    <a:pt x="792" y="1298"/>
                    <a:pt x="798" y="1302"/>
                    <a:pt x="803" y="1307"/>
                  </a:cubicBezTo>
                  <a:cubicBezTo>
                    <a:pt x="855" y="1356"/>
                    <a:pt x="915" y="1366"/>
                    <a:pt x="983" y="1351"/>
                  </a:cubicBezTo>
                  <a:cubicBezTo>
                    <a:pt x="1068" y="1331"/>
                    <a:pt x="1140" y="1286"/>
                    <a:pt x="1211" y="1238"/>
                  </a:cubicBezTo>
                  <a:cubicBezTo>
                    <a:pt x="1265" y="1200"/>
                    <a:pt x="1324" y="1187"/>
                    <a:pt x="1387" y="1213"/>
                  </a:cubicBezTo>
                  <a:cubicBezTo>
                    <a:pt x="1430" y="1231"/>
                    <a:pt x="1472" y="1250"/>
                    <a:pt x="1516" y="1263"/>
                  </a:cubicBezTo>
                  <a:cubicBezTo>
                    <a:pt x="1639" y="1299"/>
                    <a:pt x="1688" y="1283"/>
                    <a:pt x="1732" y="1145"/>
                  </a:cubicBezTo>
                  <a:cubicBezTo>
                    <a:pt x="1739" y="1124"/>
                    <a:pt x="1741" y="1100"/>
                    <a:pt x="1739" y="1077"/>
                  </a:cubicBezTo>
                  <a:cubicBezTo>
                    <a:pt x="1736" y="1036"/>
                    <a:pt x="1733" y="994"/>
                    <a:pt x="1724" y="953"/>
                  </a:cubicBezTo>
                  <a:close/>
                  <a:moveTo>
                    <a:pt x="1689" y="1135"/>
                  </a:moveTo>
                  <a:cubicBezTo>
                    <a:pt x="1674" y="1225"/>
                    <a:pt x="1619" y="1257"/>
                    <a:pt x="1534" y="1224"/>
                  </a:cubicBezTo>
                  <a:cubicBezTo>
                    <a:pt x="1487" y="1206"/>
                    <a:pt x="1440" y="1186"/>
                    <a:pt x="1391" y="1174"/>
                  </a:cubicBezTo>
                  <a:cubicBezTo>
                    <a:pt x="1317" y="1156"/>
                    <a:pt x="1246" y="1159"/>
                    <a:pt x="1181" y="1207"/>
                  </a:cubicBezTo>
                  <a:cubicBezTo>
                    <a:pt x="1125" y="1248"/>
                    <a:pt x="1065" y="1283"/>
                    <a:pt x="998" y="1303"/>
                  </a:cubicBezTo>
                  <a:cubicBezTo>
                    <a:pt x="929" y="1324"/>
                    <a:pt x="867" y="1318"/>
                    <a:pt x="820" y="1262"/>
                  </a:cubicBezTo>
                  <a:cubicBezTo>
                    <a:pt x="720" y="1142"/>
                    <a:pt x="593" y="1127"/>
                    <a:pt x="451" y="1156"/>
                  </a:cubicBezTo>
                  <a:cubicBezTo>
                    <a:pt x="389" y="1169"/>
                    <a:pt x="329" y="1183"/>
                    <a:pt x="271" y="1207"/>
                  </a:cubicBezTo>
                  <a:cubicBezTo>
                    <a:pt x="226" y="1226"/>
                    <a:pt x="179" y="1238"/>
                    <a:pt x="130" y="1238"/>
                  </a:cubicBezTo>
                  <a:cubicBezTo>
                    <a:pt x="66" y="1239"/>
                    <a:pt x="42" y="1203"/>
                    <a:pt x="66" y="1143"/>
                  </a:cubicBezTo>
                  <a:cubicBezTo>
                    <a:pt x="85" y="1097"/>
                    <a:pt x="121" y="1064"/>
                    <a:pt x="158" y="1033"/>
                  </a:cubicBezTo>
                  <a:cubicBezTo>
                    <a:pt x="252" y="955"/>
                    <a:pt x="346" y="876"/>
                    <a:pt x="446" y="807"/>
                  </a:cubicBezTo>
                  <a:cubicBezTo>
                    <a:pt x="473" y="788"/>
                    <a:pt x="498" y="768"/>
                    <a:pt x="523" y="747"/>
                  </a:cubicBezTo>
                  <a:cubicBezTo>
                    <a:pt x="566" y="711"/>
                    <a:pt x="591" y="667"/>
                    <a:pt x="579" y="608"/>
                  </a:cubicBezTo>
                  <a:cubicBezTo>
                    <a:pt x="567" y="551"/>
                    <a:pt x="589" y="510"/>
                    <a:pt x="638" y="480"/>
                  </a:cubicBezTo>
                  <a:cubicBezTo>
                    <a:pt x="706" y="438"/>
                    <a:pt x="776" y="407"/>
                    <a:pt x="858" y="409"/>
                  </a:cubicBezTo>
                  <a:cubicBezTo>
                    <a:pt x="900" y="410"/>
                    <a:pt x="942" y="400"/>
                    <a:pt x="978" y="379"/>
                  </a:cubicBezTo>
                  <a:cubicBezTo>
                    <a:pt x="1047" y="341"/>
                    <a:pt x="1049" y="283"/>
                    <a:pt x="984" y="240"/>
                  </a:cubicBezTo>
                  <a:cubicBezTo>
                    <a:pt x="967" y="229"/>
                    <a:pt x="948" y="220"/>
                    <a:pt x="931" y="209"/>
                  </a:cubicBezTo>
                  <a:cubicBezTo>
                    <a:pt x="875" y="173"/>
                    <a:pt x="877" y="141"/>
                    <a:pt x="936" y="108"/>
                  </a:cubicBezTo>
                  <a:cubicBezTo>
                    <a:pt x="977" y="85"/>
                    <a:pt x="1022" y="74"/>
                    <a:pt x="1068" y="66"/>
                  </a:cubicBezTo>
                  <a:cubicBezTo>
                    <a:pt x="1131" y="55"/>
                    <a:pt x="1195" y="44"/>
                    <a:pt x="1290" y="47"/>
                  </a:cubicBezTo>
                  <a:cubicBezTo>
                    <a:pt x="1308" y="48"/>
                    <a:pt x="1332" y="47"/>
                    <a:pt x="1359" y="49"/>
                  </a:cubicBezTo>
                  <a:cubicBezTo>
                    <a:pt x="1360" y="49"/>
                    <a:pt x="1360" y="49"/>
                    <a:pt x="1361" y="49"/>
                  </a:cubicBezTo>
                  <a:cubicBezTo>
                    <a:pt x="1362" y="49"/>
                    <a:pt x="1364" y="49"/>
                    <a:pt x="1366" y="50"/>
                  </a:cubicBezTo>
                  <a:cubicBezTo>
                    <a:pt x="1366" y="50"/>
                    <a:pt x="1367" y="50"/>
                    <a:pt x="1368" y="50"/>
                  </a:cubicBezTo>
                  <a:cubicBezTo>
                    <a:pt x="1369" y="50"/>
                    <a:pt x="1371" y="50"/>
                    <a:pt x="1372" y="50"/>
                  </a:cubicBezTo>
                  <a:cubicBezTo>
                    <a:pt x="1373" y="50"/>
                    <a:pt x="1374" y="50"/>
                    <a:pt x="1374" y="50"/>
                  </a:cubicBezTo>
                  <a:cubicBezTo>
                    <a:pt x="1376" y="51"/>
                    <a:pt x="1378" y="51"/>
                    <a:pt x="1379" y="51"/>
                  </a:cubicBezTo>
                  <a:cubicBezTo>
                    <a:pt x="1380" y="51"/>
                    <a:pt x="1380" y="51"/>
                    <a:pt x="1381" y="51"/>
                  </a:cubicBezTo>
                  <a:cubicBezTo>
                    <a:pt x="1385" y="52"/>
                    <a:pt x="1390" y="53"/>
                    <a:pt x="1394" y="54"/>
                  </a:cubicBezTo>
                  <a:cubicBezTo>
                    <a:pt x="1395" y="54"/>
                    <a:pt x="1396" y="54"/>
                    <a:pt x="1396" y="54"/>
                  </a:cubicBezTo>
                  <a:cubicBezTo>
                    <a:pt x="1398" y="54"/>
                    <a:pt x="1400" y="55"/>
                    <a:pt x="1401" y="55"/>
                  </a:cubicBezTo>
                  <a:cubicBezTo>
                    <a:pt x="1402" y="55"/>
                    <a:pt x="1403" y="55"/>
                    <a:pt x="1404" y="56"/>
                  </a:cubicBezTo>
                  <a:cubicBezTo>
                    <a:pt x="1405" y="56"/>
                    <a:pt x="1407" y="56"/>
                    <a:pt x="1408" y="57"/>
                  </a:cubicBezTo>
                  <a:cubicBezTo>
                    <a:pt x="1409" y="57"/>
                    <a:pt x="1410" y="57"/>
                    <a:pt x="1411" y="57"/>
                  </a:cubicBezTo>
                  <a:cubicBezTo>
                    <a:pt x="1412" y="58"/>
                    <a:pt x="1414" y="58"/>
                    <a:pt x="1415" y="59"/>
                  </a:cubicBezTo>
                  <a:cubicBezTo>
                    <a:pt x="1416" y="59"/>
                    <a:pt x="1417" y="59"/>
                    <a:pt x="1417" y="59"/>
                  </a:cubicBezTo>
                  <a:cubicBezTo>
                    <a:pt x="1419" y="60"/>
                    <a:pt x="1421" y="61"/>
                    <a:pt x="1423" y="61"/>
                  </a:cubicBezTo>
                  <a:cubicBezTo>
                    <a:pt x="1423" y="61"/>
                    <a:pt x="1424" y="61"/>
                    <a:pt x="1424" y="62"/>
                  </a:cubicBezTo>
                  <a:cubicBezTo>
                    <a:pt x="1426" y="63"/>
                    <a:pt x="1429" y="63"/>
                    <a:pt x="1431" y="64"/>
                  </a:cubicBezTo>
                  <a:cubicBezTo>
                    <a:pt x="1432" y="64"/>
                    <a:pt x="1432" y="65"/>
                    <a:pt x="1433" y="65"/>
                  </a:cubicBezTo>
                  <a:cubicBezTo>
                    <a:pt x="1434" y="66"/>
                    <a:pt x="1436" y="66"/>
                    <a:pt x="1438" y="67"/>
                  </a:cubicBezTo>
                  <a:cubicBezTo>
                    <a:pt x="1439" y="68"/>
                    <a:pt x="1439" y="68"/>
                    <a:pt x="1440" y="68"/>
                  </a:cubicBezTo>
                  <a:cubicBezTo>
                    <a:pt x="1442" y="69"/>
                    <a:pt x="1443" y="70"/>
                    <a:pt x="1445" y="70"/>
                  </a:cubicBezTo>
                  <a:cubicBezTo>
                    <a:pt x="1445" y="71"/>
                    <a:pt x="1446" y="71"/>
                    <a:pt x="1447" y="72"/>
                  </a:cubicBezTo>
                  <a:cubicBezTo>
                    <a:pt x="1449" y="73"/>
                    <a:pt x="1450" y="73"/>
                    <a:pt x="1451" y="74"/>
                  </a:cubicBezTo>
                  <a:cubicBezTo>
                    <a:pt x="1452" y="75"/>
                    <a:pt x="1453" y="75"/>
                    <a:pt x="1454" y="76"/>
                  </a:cubicBezTo>
                  <a:cubicBezTo>
                    <a:pt x="1455" y="76"/>
                    <a:pt x="1457" y="77"/>
                    <a:pt x="1458" y="78"/>
                  </a:cubicBezTo>
                  <a:cubicBezTo>
                    <a:pt x="1459" y="79"/>
                    <a:pt x="1460" y="79"/>
                    <a:pt x="1461" y="80"/>
                  </a:cubicBezTo>
                  <a:cubicBezTo>
                    <a:pt x="1463" y="81"/>
                    <a:pt x="1465" y="83"/>
                    <a:pt x="1467" y="84"/>
                  </a:cubicBezTo>
                  <a:cubicBezTo>
                    <a:pt x="1499" y="106"/>
                    <a:pt x="1521" y="132"/>
                    <a:pt x="1537" y="168"/>
                  </a:cubicBezTo>
                  <a:cubicBezTo>
                    <a:pt x="1571" y="243"/>
                    <a:pt x="1577" y="324"/>
                    <a:pt x="1589" y="403"/>
                  </a:cubicBezTo>
                  <a:cubicBezTo>
                    <a:pt x="1616" y="595"/>
                    <a:pt x="1646" y="787"/>
                    <a:pt x="1685" y="977"/>
                  </a:cubicBezTo>
                  <a:cubicBezTo>
                    <a:pt x="1695" y="1028"/>
                    <a:pt x="1698" y="1082"/>
                    <a:pt x="1689" y="11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1" name="Freeform 178">
              <a:extLst>
                <a:ext uri="{FF2B5EF4-FFF2-40B4-BE49-F238E27FC236}">
                  <a16:creationId xmlns:a16="http://schemas.microsoft.com/office/drawing/2014/main" id="{E7989EAB-06B0-475B-A18D-F6B2A0088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0" y="5108575"/>
              <a:ext cx="1619250" cy="471488"/>
            </a:xfrm>
            <a:custGeom>
              <a:avLst/>
              <a:gdLst>
                <a:gd name="T0" fmla="*/ 1581404 w 1797"/>
                <a:gd name="T1" fmla="*/ 8098 h 524"/>
                <a:gd name="T2" fmla="*/ 1563383 w 1797"/>
                <a:gd name="T3" fmla="*/ 14397 h 524"/>
                <a:gd name="T4" fmla="*/ 683023 w 1797"/>
                <a:gd name="T5" fmla="*/ 266337 h 524"/>
                <a:gd name="T6" fmla="*/ 204546 w 1797"/>
                <a:gd name="T7" fmla="*/ 382409 h 524"/>
                <a:gd name="T8" fmla="*/ 18923 w 1797"/>
                <a:gd name="T9" fmla="*/ 433697 h 524"/>
                <a:gd name="T10" fmla="*/ 1802 w 1797"/>
                <a:gd name="T11" fmla="*/ 456192 h 524"/>
                <a:gd name="T12" fmla="*/ 23428 w 1797"/>
                <a:gd name="T13" fmla="*/ 470588 h 524"/>
                <a:gd name="T14" fmla="*/ 151382 w 1797"/>
                <a:gd name="T15" fmla="*/ 434597 h 524"/>
                <a:gd name="T16" fmla="*/ 796559 w 1797"/>
                <a:gd name="T17" fmla="*/ 267237 h 524"/>
                <a:gd name="T18" fmla="*/ 1248003 w 1797"/>
                <a:gd name="T19" fmla="*/ 143966 h 524"/>
                <a:gd name="T20" fmla="*/ 1589514 w 1797"/>
                <a:gd name="T21" fmla="*/ 47689 h 524"/>
                <a:gd name="T22" fmla="*/ 1616547 w 1797"/>
                <a:gd name="T23" fmla="*/ 19795 h 524"/>
                <a:gd name="T24" fmla="*/ 1581404 w 1797"/>
                <a:gd name="T25" fmla="*/ 8098 h 5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97" h="524">
                  <a:moveTo>
                    <a:pt x="1755" y="9"/>
                  </a:moveTo>
                  <a:cubicBezTo>
                    <a:pt x="1748" y="11"/>
                    <a:pt x="1742" y="14"/>
                    <a:pt x="1735" y="16"/>
                  </a:cubicBezTo>
                  <a:cubicBezTo>
                    <a:pt x="1414" y="124"/>
                    <a:pt x="1083" y="199"/>
                    <a:pt x="758" y="296"/>
                  </a:cubicBezTo>
                  <a:cubicBezTo>
                    <a:pt x="584" y="349"/>
                    <a:pt x="407" y="394"/>
                    <a:pt x="227" y="425"/>
                  </a:cubicBezTo>
                  <a:cubicBezTo>
                    <a:pt x="157" y="437"/>
                    <a:pt x="89" y="462"/>
                    <a:pt x="21" y="482"/>
                  </a:cubicBezTo>
                  <a:cubicBezTo>
                    <a:pt x="9" y="485"/>
                    <a:pt x="0" y="494"/>
                    <a:pt x="2" y="507"/>
                  </a:cubicBezTo>
                  <a:cubicBezTo>
                    <a:pt x="5" y="522"/>
                    <a:pt x="16" y="524"/>
                    <a:pt x="26" y="523"/>
                  </a:cubicBezTo>
                  <a:cubicBezTo>
                    <a:pt x="75" y="509"/>
                    <a:pt x="121" y="493"/>
                    <a:pt x="168" y="483"/>
                  </a:cubicBezTo>
                  <a:cubicBezTo>
                    <a:pt x="410" y="432"/>
                    <a:pt x="650" y="376"/>
                    <a:pt x="884" y="297"/>
                  </a:cubicBezTo>
                  <a:cubicBezTo>
                    <a:pt x="1048" y="241"/>
                    <a:pt x="1219" y="209"/>
                    <a:pt x="1385" y="160"/>
                  </a:cubicBezTo>
                  <a:cubicBezTo>
                    <a:pt x="1510" y="123"/>
                    <a:pt x="1633" y="74"/>
                    <a:pt x="1764" y="53"/>
                  </a:cubicBezTo>
                  <a:cubicBezTo>
                    <a:pt x="1781" y="51"/>
                    <a:pt x="1797" y="42"/>
                    <a:pt x="1794" y="22"/>
                  </a:cubicBezTo>
                  <a:cubicBezTo>
                    <a:pt x="1790" y="0"/>
                    <a:pt x="1771" y="5"/>
                    <a:pt x="1755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2" name="Freeform 179">
              <a:extLst>
                <a:ext uri="{FF2B5EF4-FFF2-40B4-BE49-F238E27FC236}">
                  <a16:creationId xmlns:a16="http://schemas.microsoft.com/office/drawing/2014/main" id="{DBDD319A-DDA5-44CE-A74F-4A488683A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1013" y="5376863"/>
              <a:ext cx="452437" cy="171450"/>
            </a:xfrm>
            <a:custGeom>
              <a:avLst/>
              <a:gdLst>
                <a:gd name="T0" fmla="*/ 415485 w 502"/>
                <a:gd name="T1" fmla="*/ 11731 h 190"/>
                <a:gd name="T2" fmla="*/ 186563 w 502"/>
                <a:gd name="T3" fmla="*/ 90237 h 190"/>
                <a:gd name="T4" fmla="*/ 15322 w 502"/>
                <a:gd name="T5" fmla="*/ 141672 h 190"/>
                <a:gd name="T6" fmla="*/ 901 w 502"/>
                <a:gd name="T7" fmla="*/ 159719 h 190"/>
                <a:gd name="T8" fmla="*/ 23433 w 502"/>
                <a:gd name="T9" fmla="*/ 170548 h 190"/>
                <a:gd name="T10" fmla="*/ 44162 w 502"/>
                <a:gd name="T11" fmla="*/ 165133 h 190"/>
                <a:gd name="T12" fmla="*/ 388447 w 502"/>
                <a:gd name="T13" fmla="*/ 59556 h 190"/>
                <a:gd name="T14" fmla="*/ 428103 w 502"/>
                <a:gd name="T15" fmla="*/ 43314 h 190"/>
                <a:gd name="T16" fmla="*/ 446128 w 502"/>
                <a:gd name="T17" fmla="*/ 16243 h 190"/>
                <a:gd name="T18" fmla="*/ 415485 w 502"/>
                <a:gd name="T19" fmla="*/ 11731 h 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02" h="190">
                  <a:moveTo>
                    <a:pt x="461" y="13"/>
                  </a:moveTo>
                  <a:cubicBezTo>
                    <a:pt x="379" y="50"/>
                    <a:pt x="293" y="74"/>
                    <a:pt x="207" y="100"/>
                  </a:cubicBezTo>
                  <a:cubicBezTo>
                    <a:pt x="144" y="118"/>
                    <a:pt x="80" y="138"/>
                    <a:pt x="17" y="157"/>
                  </a:cubicBezTo>
                  <a:cubicBezTo>
                    <a:pt x="9" y="160"/>
                    <a:pt x="0" y="166"/>
                    <a:pt x="1" y="177"/>
                  </a:cubicBezTo>
                  <a:cubicBezTo>
                    <a:pt x="3" y="188"/>
                    <a:pt x="13" y="190"/>
                    <a:pt x="26" y="189"/>
                  </a:cubicBezTo>
                  <a:cubicBezTo>
                    <a:pt x="32" y="187"/>
                    <a:pt x="41" y="185"/>
                    <a:pt x="49" y="183"/>
                  </a:cubicBezTo>
                  <a:cubicBezTo>
                    <a:pt x="177" y="146"/>
                    <a:pt x="305" y="110"/>
                    <a:pt x="431" y="66"/>
                  </a:cubicBezTo>
                  <a:cubicBezTo>
                    <a:pt x="446" y="61"/>
                    <a:pt x="461" y="55"/>
                    <a:pt x="475" y="48"/>
                  </a:cubicBezTo>
                  <a:cubicBezTo>
                    <a:pt x="488" y="43"/>
                    <a:pt x="502" y="36"/>
                    <a:pt x="495" y="18"/>
                  </a:cubicBezTo>
                  <a:cubicBezTo>
                    <a:pt x="487" y="0"/>
                    <a:pt x="474" y="7"/>
                    <a:pt x="461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3" name="Freeform 180">
              <a:extLst>
                <a:ext uri="{FF2B5EF4-FFF2-40B4-BE49-F238E27FC236}">
                  <a16:creationId xmlns:a16="http://schemas.microsoft.com/office/drawing/2014/main" id="{94AAF3C2-5AD1-4B02-B3FB-6C9A992D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50" y="1325563"/>
              <a:ext cx="446087" cy="174625"/>
            </a:xfrm>
            <a:custGeom>
              <a:avLst/>
              <a:gdLst>
                <a:gd name="T0" fmla="*/ 46862 w 495"/>
                <a:gd name="T1" fmla="*/ 156622 h 194"/>
                <a:gd name="T2" fmla="*/ 381202 w 495"/>
                <a:gd name="T3" fmla="*/ 36005 h 194"/>
                <a:gd name="T4" fmla="*/ 446087 w 495"/>
                <a:gd name="T5" fmla="*/ 16202 h 194"/>
                <a:gd name="T6" fmla="*/ 342451 w 495"/>
                <a:gd name="T7" fmla="*/ 4501 h 194"/>
                <a:gd name="T8" fmla="*/ 72996 w 495"/>
                <a:gd name="T9" fmla="*/ 96314 h 194"/>
                <a:gd name="T10" fmla="*/ 27937 w 495"/>
                <a:gd name="T11" fmla="*/ 127818 h 194"/>
                <a:gd name="T12" fmla="*/ 15320 w 495"/>
                <a:gd name="T13" fmla="*/ 162023 h 194"/>
                <a:gd name="T14" fmla="*/ 46862 w 495"/>
                <a:gd name="T15" fmla="*/ 156622 h 1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5" h="194">
                  <a:moveTo>
                    <a:pt x="52" y="174"/>
                  </a:moveTo>
                  <a:cubicBezTo>
                    <a:pt x="162" y="93"/>
                    <a:pt x="287" y="52"/>
                    <a:pt x="423" y="40"/>
                  </a:cubicBezTo>
                  <a:cubicBezTo>
                    <a:pt x="446" y="38"/>
                    <a:pt x="473" y="43"/>
                    <a:pt x="495" y="18"/>
                  </a:cubicBezTo>
                  <a:cubicBezTo>
                    <a:pt x="456" y="0"/>
                    <a:pt x="419" y="0"/>
                    <a:pt x="380" y="5"/>
                  </a:cubicBezTo>
                  <a:cubicBezTo>
                    <a:pt x="273" y="19"/>
                    <a:pt x="177" y="62"/>
                    <a:pt x="81" y="107"/>
                  </a:cubicBezTo>
                  <a:cubicBezTo>
                    <a:pt x="63" y="116"/>
                    <a:pt x="47" y="130"/>
                    <a:pt x="31" y="142"/>
                  </a:cubicBezTo>
                  <a:cubicBezTo>
                    <a:pt x="19" y="152"/>
                    <a:pt x="0" y="162"/>
                    <a:pt x="17" y="180"/>
                  </a:cubicBezTo>
                  <a:cubicBezTo>
                    <a:pt x="30" y="194"/>
                    <a:pt x="41" y="182"/>
                    <a:pt x="52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4" name="Freeform 181">
              <a:extLst>
                <a:ext uri="{FF2B5EF4-FFF2-40B4-BE49-F238E27FC236}">
                  <a16:creationId xmlns:a16="http://schemas.microsoft.com/office/drawing/2014/main" id="{0C0E42B9-2F10-4F06-986F-2DFC1CA0E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5362575"/>
              <a:ext cx="346075" cy="103188"/>
            </a:xfrm>
            <a:custGeom>
              <a:avLst/>
              <a:gdLst>
                <a:gd name="T0" fmla="*/ 324389 w 383"/>
                <a:gd name="T1" fmla="*/ 19913 h 114"/>
                <a:gd name="T2" fmla="*/ 46987 w 383"/>
                <a:gd name="T3" fmla="*/ 12672 h 114"/>
                <a:gd name="T4" fmla="*/ 30722 w 383"/>
                <a:gd name="T5" fmla="*/ 3621 h 114"/>
                <a:gd name="T6" fmla="*/ 8132 w 383"/>
                <a:gd name="T7" fmla="*/ 7241 h 114"/>
                <a:gd name="T8" fmla="*/ 11747 w 383"/>
                <a:gd name="T9" fmla="*/ 35301 h 114"/>
                <a:gd name="T10" fmla="*/ 36144 w 383"/>
                <a:gd name="T11" fmla="*/ 54309 h 114"/>
                <a:gd name="T12" fmla="*/ 234030 w 383"/>
                <a:gd name="T13" fmla="*/ 95947 h 114"/>
                <a:gd name="T14" fmla="*/ 346075 w 383"/>
                <a:gd name="T15" fmla="*/ 21724 h 114"/>
                <a:gd name="T16" fmla="*/ 324389 w 383"/>
                <a:gd name="T17" fmla="*/ 19913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3" h="114">
                  <a:moveTo>
                    <a:pt x="359" y="22"/>
                  </a:moveTo>
                  <a:cubicBezTo>
                    <a:pt x="255" y="86"/>
                    <a:pt x="153" y="67"/>
                    <a:pt x="52" y="14"/>
                  </a:cubicBezTo>
                  <a:cubicBezTo>
                    <a:pt x="46" y="11"/>
                    <a:pt x="41" y="6"/>
                    <a:pt x="34" y="4"/>
                  </a:cubicBezTo>
                  <a:cubicBezTo>
                    <a:pt x="25" y="1"/>
                    <a:pt x="16" y="0"/>
                    <a:pt x="9" y="8"/>
                  </a:cubicBezTo>
                  <a:cubicBezTo>
                    <a:pt x="0" y="19"/>
                    <a:pt x="5" y="30"/>
                    <a:pt x="13" y="39"/>
                  </a:cubicBezTo>
                  <a:cubicBezTo>
                    <a:pt x="21" y="47"/>
                    <a:pt x="30" y="54"/>
                    <a:pt x="40" y="60"/>
                  </a:cubicBezTo>
                  <a:cubicBezTo>
                    <a:pt x="108" y="97"/>
                    <a:pt x="181" y="114"/>
                    <a:pt x="259" y="106"/>
                  </a:cubicBezTo>
                  <a:cubicBezTo>
                    <a:pt x="310" y="101"/>
                    <a:pt x="352" y="77"/>
                    <a:pt x="383" y="24"/>
                  </a:cubicBezTo>
                  <a:cubicBezTo>
                    <a:pt x="367" y="23"/>
                    <a:pt x="361" y="20"/>
                    <a:pt x="359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5" name="Freeform 182">
              <a:extLst>
                <a:ext uri="{FF2B5EF4-FFF2-40B4-BE49-F238E27FC236}">
                  <a16:creationId xmlns:a16="http://schemas.microsoft.com/office/drawing/2014/main" id="{0025B8BD-6061-4C5A-B97D-4065057A3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3603625"/>
              <a:ext cx="344487" cy="117475"/>
            </a:xfrm>
            <a:custGeom>
              <a:avLst/>
              <a:gdLst>
                <a:gd name="T0" fmla="*/ 9920 w 382"/>
                <a:gd name="T1" fmla="*/ 95787 h 130"/>
                <a:gd name="T2" fmla="*/ 68537 w 382"/>
                <a:gd name="T3" fmla="*/ 112957 h 130"/>
                <a:gd name="T4" fmla="*/ 312022 w 382"/>
                <a:gd name="T5" fmla="*/ 46990 h 130"/>
                <a:gd name="T6" fmla="*/ 344487 w 382"/>
                <a:gd name="T7" fmla="*/ 13555 h 130"/>
                <a:gd name="T8" fmla="*/ 298495 w 382"/>
                <a:gd name="T9" fmla="*/ 19880 h 130"/>
                <a:gd name="T10" fmla="*/ 23447 w 382"/>
                <a:gd name="T11" fmla="*/ 64159 h 130"/>
                <a:gd name="T12" fmla="*/ 3607 w 382"/>
                <a:gd name="T13" fmla="*/ 74100 h 130"/>
                <a:gd name="T14" fmla="*/ 9920 w 382"/>
                <a:gd name="T15" fmla="*/ 95787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2" h="130">
                  <a:moveTo>
                    <a:pt x="11" y="106"/>
                  </a:moveTo>
                  <a:cubicBezTo>
                    <a:pt x="31" y="120"/>
                    <a:pt x="53" y="124"/>
                    <a:pt x="76" y="125"/>
                  </a:cubicBezTo>
                  <a:cubicBezTo>
                    <a:pt x="174" y="130"/>
                    <a:pt x="261" y="95"/>
                    <a:pt x="346" y="52"/>
                  </a:cubicBezTo>
                  <a:cubicBezTo>
                    <a:pt x="360" y="45"/>
                    <a:pt x="380" y="37"/>
                    <a:pt x="382" y="15"/>
                  </a:cubicBezTo>
                  <a:cubicBezTo>
                    <a:pt x="362" y="0"/>
                    <a:pt x="347" y="16"/>
                    <a:pt x="331" y="22"/>
                  </a:cubicBezTo>
                  <a:cubicBezTo>
                    <a:pt x="233" y="58"/>
                    <a:pt x="136" y="106"/>
                    <a:pt x="26" y="71"/>
                  </a:cubicBezTo>
                  <a:cubicBezTo>
                    <a:pt x="17" y="68"/>
                    <a:pt x="8" y="72"/>
                    <a:pt x="4" y="82"/>
                  </a:cubicBezTo>
                  <a:cubicBezTo>
                    <a:pt x="0" y="92"/>
                    <a:pt x="3" y="101"/>
                    <a:pt x="11" y="1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6" name="Freeform 183">
              <a:extLst>
                <a:ext uri="{FF2B5EF4-FFF2-40B4-BE49-F238E27FC236}">
                  <a16:creationId xmlns:a16="http://schemas.microsoft.com/office/drawing/2014/main" id="{2CF8E972-8949-4D22-9F25-FBC42AAF5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38" y="4911725"/>
              <a:ext cx="177800" cy="330200"/>
            </a:xfrm>
            <a:custGeom>
              <a:avLst/>
              <a:gdLst>
                <a:gd name="T0" fmla="*/ 136493 w 198"/>
                <a:gd name="T1" fmla="*/ 18093 h 365"/>
                <a:gd name="T2" fmla="*/ 5388 w 198"/>
                <a:gd name="T3" fmla="*/ 296728 h 365"/>
                <a:gd name="T4" fmla="*/ 25143 w 198"/>
                <a:gd name="T5" fmla="*/ 330200 h 365"/>
                <a:gd name="T6" fmla="*/ 32327 w 198"/>
                <a:gd name="T7" fmla="*/ 317535 h 365"/>
                <a:gd name="T8" fmla="*/ 158044 w 198"/>
                <a:gd name="T9" fmla="*/ 45233 h 365"/>
                <a:gd name="T10" fmla="*/ 168820 w 198"/>
                <a:gd name="T11" fmla="*/ 14475 h 365"/>
                <a:gd name="T12" fmla="*/ 136493 w 198"/>
                <a:gd name="T13" fmla="*/ 18093 h 3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365">
                  <a:moveTo>
                    <a:pt x="152" y="20"/>
                  </a:moveTo>
                  <a:cubicBezTo>
                    <a:pt x="43" y="94"/>
                    <a:pt x="0" y="199"/>
                    <a:pt x="6" y="328"/>
                  </a:cubicBezTo>
                  <a:cubicBezTo>
                    <a:pt x="7" y="341"/>
                    <a:pt x="9" y="356"/>
                    <a:pt x="28" y="365"/>
                  </a:cubicBezTo>
                  <a:cubicBezTo>
                    <a:pt x="32" y="359"/>
                    <a:pt x="36" y="355"/>
                    <a:pt x="36" y="351"/>
                  </a:cubicBezTo>
                  <a:cubicBezTo>
                    <a:pt x="42" y="232"/>
                    <a:pt x="73" y="125"/>
                    <a:pt x="176" y="50"/>
                  </a:cubicBezTo>
                  <a:cubicBezTo>
                    <a:pt x="187" y="43"/>
                    <a:pt x="198" y="30"/>
                    <a:pt x="188" y="16"/>
                  </a:cubicBezTo>
                  <a:cubicBezTo>
                    <a:pt x="176" y="0"/>
                    <a:pt x="162" y="13"/>
                    <a:pt x="152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7" name="Freeform 184">
              <a:extLst>
                <a:ext uri="{FF2B5EF4-FFF2-40B4-BE49-F238E27FC236}">
                  <a16:creationId xmlns:a16="http://schemas.microsoft.com/office/drawing/2014/main" id="{188236CC-3633-4D1F-BB50-BDB72D493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113" y="4029075"/>
              <a:ext cx="155575" cy="284163"/>
            </a:xfrm>
            <a:custGeom>
              <a:avLst/>
              <a:gdLst>
                <a:gd name="T0" fmla="*/ 54270 w 172"/>
                <a:gd name="T1" fmla="*/ 284163 h 315"/>
                <a:gd name="T2" fmla="*/ 54270 w 172"/>
                <a:gd name="T3" fmla="*/ 140728 h 315"/>
                <a:gd name="T4" fmla="*/ 128440 w 172"/>
                <a:gd name="T5" fmla="*/ 50518 h 315"/>
                <a:gd name="T6" fmla="*/ 145625 w 172"/>
                <a:gd name="T7" fmla="*/ 17140 h 315"/>
                <a:gd name="T8" fmla="*/ 107636 w 172"/>
                <a:gd name="T9" fmla="*/ 16238 h 315"/>
                <a:gd name="T10" fmla="*/ 905 w 172"/>
                <a:gd name="T11" fmla="*/ 217407 h 315"/>
                <a:gd name="T12" fmla="*/ 54270 w 172"/>
                <a:gd name="T13" fmla="*/ 284163 h 3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2" h="315">
                  <a:moveTo>
                    <a:pt x="60" y="315"/>
                  </a:moveTo>
                  <a:cubicBezTo>
                    <a:pt x="30" y="260"/>
                    <a:pt x="37" y="207"/>
                    <a:pt x="60" y="156"/>
                  </a:cubicBezTo>
                  <a:cubicBezTo>
                    <a:pt x="78" y="116"/>
                    <a:pt x="103" y="80"/>
                    <a:pt x="142" y="56"/>
                  </a:cubicBezTo>
                  <a:cubicBezTo>
                    <a:pt x="156" y="48"/>
                    <a:pt x="172" y="38"/>
                    <a:pt x="161" y="19"/>
                  </a:cubicBezTo>
                  <a:cubicBezTo>
                    <a:pt x="150" y="0"/>
                    <a:pt x="131" y="8"/>
                    <a:pt x="119" y="18"/>
                  </a:cubicBezTo>
                  <a:cubicBezTo>
                    <a:pt x="46" y="74"/>
                    <a:pt x="0" y="145"/>
                    <a:pt x="1" y="241"/>
                  </a:cubicBezTo>
                  <a:cubicBezTo>
                    <a:pt x="1" y="278"/>
                    <a:pt x="21" y="303"/>
                    <a:pt x="60" y="3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8" name="Freeform 185">
              <a:extLst>
                <a:ext uri="{FF2B5EF4-FFF2-40B4-BE49-F238E27FC236}">
                  <a16:creationId xmlns:a16="http://schemas.microsoft.com/office/drawing/2014/main" id="{CFD2F9E1-B846-4AF1-B2DD-549033D2F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1931988"/>
              <a:ext cx="206375" cy="282575"/>
            </a:xfrm>
            <a:custGeom>
              <a:avLst/>
              <a:gdLst>
                <a:gd name="T0" fmla="*/ 59221 w 230"/>
                <a:gd name="T1" fmla="*/ 271741 h 313"/>
                <a:gd name="T2" fmla="*/ 79858 w 230"/>
                <a:gd name="T3" fmla="*/ 276255 h 313"/>
                <a:gd name="T4" fmla="*/ 84345 w 230"/>
                <a:gd name="T5" fmla="*/ 260005 h 313"/>
                <a:gd name="T6" fmla="*/ 77166 w 230"/>
                <a:gd name="T7" fmla="*/ 236532 h 313"/>
                <a:gd name="T8" fmla="*/ 146257 w 230"/>
                <a:gd name="T9" fmla="*/ 45140 h 313"/>
                <a:gd name="T10" fmla="*/ 206375 w 230"/>
                <a:gd name="T11" fmla="*/ 6320 h 313"/>
                <a:gd name="T12" fmla="*/ 35891 w 230"/>
                <a:gd name="T13" fmla="*/ 227504 h 313"/>
                <a:gd name="T14" fmla="*/ 59221 w 230"/>
                <a:gd name="T15" fmla="*/ 271741 h 3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0" h="313">
                  <a:moveTo>
                    <a:pt x="66" y="301"/>
                  </a:moveTo>
                  <a:cubicBezTo>
                    <a:pt x="71" y="309"/>
                    <a:pt x="80" y="313"/>
                    <a:pt x="89" y="306"/>
                  </a:cubicBezTo>
                  <a:cubicBezTo>
                    <a:pt x="93" y="302"/>
                    <a:pt x="95" y="294"/>
                    <a:pt x="94" y="288"/>
                  </a:cubicBezTo>
                  <a:cubicBezTo>
                    <a:pt x="93" y="279"/>
                    <a:pt x="88" y="270"/>
                    <a:pt x="86" y="262"/>
                  </a:cubicBezTo>
                  <a:cubicBezTo>
                    <a:pt x="58" y="174"/>
                    <a:pt x="85" y="100"/>
                    <a:pt x="163" y="50"/>
                  </a:cubicBezTo>
                  <a:cubicBezTo>
                    <a:pt x="186" y="35"/>
                    <a:pt x="208" y="21"/>
                    <a:pt x="230" y="7"/>
                  </a:cubicBezTo>
                  <a:cubicBezTo>
                    <a:pt x="99" y="0"/>
                    <a:pt x="0" y="137"/>
                    <a:pt x="40" y="252"/>
                  </a:cubicBezTo>
                  <a:cubicBezTo>
                    <a:pt x="46" y="269"/>
                    <a:pt x="56" y="285"/>
                    <a:pt x="66" y="3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19" name="Freeform 186">
              <a:extLst>
                <a:ext uri="{FF2B5EF4-FFF2-40B4-BE49-F238E27FC236}">
                  <a16:creationId xmlns:a16="http://schemas.microsoft.com/office/drawing/2014/main" id="{172F3CFD-5DE6-4E91-A471-948EEDA44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4552950"/>
              <a:ext cx="131762" cy="273050"/>
            </a:xfrm>
            <a:custGeom>
              <a:avLst/>
              <a:gdLst>
                <a:gd name="T0" fmla="*/ 119040 w 145"/>
                <a:gd name="T1" fmla="*/ 41453 h 303"/>
                <a:gd name="T2" fmla="*/ 103592 w 145"/>
                <a:gd name="T3" fmla="*/ 7209 h 303"/>
                <a:gd name="T4" fmla="*/ 88144 w 145"/>
                <a:gd name="T5" fmla="*/ 0 h 303"/>
                <a:gd name="T6" fmla="*/ 77240 w 145"/>
                <a:gd name="T7" fmla="*/ 18023 h 303"/>
                <a:gd name="T8" fmla="*/ 67244 w 145"/>
                <a:gd name="T9" fmla="*/ 152295 h 303"/>
                <a:gd name="T10" fmla="*/ 0 w 145"/>
                <a:gd name="T11" fmla="*/ 271248 h 303"/>
                <a:gd name="T12" fmla="*/ 19991 w 145"/>
                <a:gd name="T13" fmla="*/ 271248 h 303"/>
                <a:gd name="T14" fmla="*/ 119040 w 145"/>
                <a:gd name="T15" fmla="*/ 41453 h 30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5" h="303">
                  <a:moveTo>
                    <a:pt x="131" y="46"/>
                  </a:moveTo>
                  <a:cubicBezTo>
                    <a:pt x="128" y="33"/>
                    <a:pt x="121" y="20"/>
                    <a:pt x="114" y="8"/>
                  </a:cubicBezTo>
                  <a:cubicBezTo>
                    <a:pt x="112" y="4"/>
                    <a:pt x="103" y="0"/>
                    <a:pt x="97" y="0"/>
                  </a:cubicBezTo>
                  <a:cubicBezTo>
                    <a:pt x="86" y="1"/>
                    <a:pt x="82" y="10"/>
                    <a:pt x="85" y="20"/>
                  </a:cubicBezTo>
                  <a:cubicBezTo>
                    <a:pt x="98" y="71"/>
                    <a:pt x="92" y="120"/>
                    <a:pt x="74" y="169"/>
                  </a:cubicBezTo>
                  <a:cubicBezTo>
                    <a:pt x="57" y="214"/>
                    <a:pt x="32" y="255"/>
                    <a:pt x="0" y="301"/>
                  </a:cubicBezTo>
                  <a:cubicBezTo>
                    <a:pt x="14" y="301"/>
                    <a:pt x="19" y="303"/>
                    <a:pt x="22" y="301"/>
                  </a:cubicBezTo>
                  <a:cubicBezTo>
                    <a:pt x="89" y="273"/>
                    <a:pt x="145" y="113"/>
                    <a:pt x="131" y="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0" name="Freeform 187">
              <a:extLst>
                <a:ext uri="{FF2B5EF4-FFF2-40B4-BE49-F238E27FC236}">
                  <a16:creationId xmlns:a16="http://schemas.microsoft.com/office/drawing/2014/main" id="{871E7066-BB53-4EB1-A963-5A3A4C2C3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0325" y="2411413"/>
              <a:ext cx="109537" cy="241300"/>
            </a:xfrm>
            <a:custGeom>
              <a:avLst/>
              <a:gdLst>
                <a:gd name="T0" fmla="*/ 18105 w 121"/>
                <a:gd name="T1" fmla="*/ 13556 h 267"/>
                <a:gd name="T2" fmla="*/ 23537 w 121"/>
                <a:gd name="T3" fmla="*/ 40669 h 267"/>
                <a:gd name="T4" fmla="*/ 28968 w 121"/>
                <a:gd name="T5" fmla="*/ 187075 h 267"/>
                <a:gd name="T6" fmla="*/ 4526 w 121"/>
                <a:gd name="T7" fmla="*/ 241300 h 267"/>
                <a:gd name="T8" fmla="*/ 85095 w 121"/>
                <a:gd name="T9" fmla="*/ 58743 h 267"/>
                <a:gd name="T10" fmla="*/ 51600 w 121"/>
                <a:gd name="T11" fmla="*/ 15364 h 267"/>
                <a:gd name="T12" fmla="*/ 18105 w 121"/>
                <a:gd name="T13" fmla="*/ 13556 h 2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267">
                  <a:moveTo>
                    <a:pt x="20" y="15"/>
                  </a:moveTo>
                  <a:cubicBezTo>
                    <a:pt x="11" y="25"/>
                    <a:pt x="18" y="36"/>
                    <a:pt x="26" y="45"/>
                  </a:cubicBezTo>
                  <a:cubicBezTo>
                    <a:pt x="79" y="97"/>
                    <a:pt x="64" y="151"/>
                    <a:pt x="32" y="207"/>
                  </a:cubicBezTo>
                  <a:cubicBezTo>
                    <a:pt x="22" y="224"/>
                    <a:pt x="0" y="236"/>
                    <a:pt x="5" y="267"/>
                  </a:cubicBezTo>
                  <a:cubicBezTo>
                    <a:pt x="83" y="228"/>
                    <a:pt x="121" y="137"/>
                    <a:pt x="94" y="65"/>
                  </a:cubicBezTo>
                  <a:cubicBezTo>
                    <a:pt x="86" y="45"/>
                    <a:pt x="75" y="28"/>
                    <a:pt x="57" y="17"/>
                  </a:cubicBezTo>
                  <a:cubicBezTo>
                    <a:pt x="45" y="10"/>
                    <a:pt x="32" y="0"/>
                    <a:pt x="20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1" name="Freeform 188">
              <a:extLst>
                <a:ext uri="{FF2B5EF4-FFF2-40B4-BE49-F238E27FC236}">
                  <a16:creationId xmlns:a16="http://schemas.microsoft.com/office/drawing/2014/main" id="{DA7DF6BA-7D2F-474C-9A60-F42330C30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0288" y="4765675"/>
              <a:ext cx="161925" cy="201613"/>
            </a:xfrm>
            <a:custGeom>
              <a:avLst/>
              <a:gdLst>
                <a:gd name="T0" fmla="*/ 36883 w 180"/>
                <a:gd name="T1" fmla="*/ 15370 h 223"/>
                <a:gd name="T2" fmla="*/ 26088 w 180"/>
                <a:gd name="T3" fmla="*/ 2712 h 223"/>
                <a:gd name="T4" fmla="*/ 6297 w 180"/>
                <a:gd name="T5" fmla="*/ 13561 h 223"/>
                <a:gd name="T6" fmla="*/ 5398 w 180"/>
                <a:gd name="T7" fmla="*/ 49725 h 223"/>
                <a:gd name="T8" fmla="*/ 113348 w 180"/>
                <a:gd name="T9" fmla="*/ 187147 h 223"/>
                <a:gd name="T10" fmla="*/ 161925 w 180"/>
                <a:gd name="T11" fmla="*/ 181723 h 223"/>
                <a:gd name="T12" fmla="*/ 36883 w 180"/>
                <a:gd name="T13" fmla="*/ 15370 h 2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223">
                  <a:moveTo>
                    <a:pt x="41" y="17"/>
                  </a:moveTo>
                  <a:cubicBezTo>
                    <a:pt x="40" y="10"/>
                    <a:pt x="37" y="4"/>
                    <a:pt x="29" y="3"/>
                  </a:cubicBezTo>
                  <a:cubicBezTo>
                    <a:pt x="18" y="0"/>
                    <a:pt x="11" y="7"/>
                    <a:pt x="7" y="15"/>
                  </a:cubicBezTo>
                  <a:cubicBezTo>
                    <a:pt x="0" y="28"/>
                    <a:pt x="2" y="41"/>
                    <a:pt x="6" y="55"/>
                  </a:cubicBezTo>
                  <a:cubicBezTo>
                    <a:pt x="25" y="122"/>
                    <a:pt x="70" y="169"/>
                    <a:pt x="126" y="207"/>
                  </a:cubicBezTo>
                  <a:cubicBezTo>
                    <a:pt x="140" y="217"/>
                    <a:pt x="160" y="223"/>
                    <a:pt x="180" y="201"/>
                  </a:cubicBezTo>
                  <a:cubicBezTo>
                    <a:pt x="112" y="153"/>
                    <a:pt x="50" y="105"/>
                    <a:pt x="4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2" name="Freeform 189">
              <a:extLst>
                <a:ext uri="{FF2B5EF4-FFF2-40B4-BE49-F238E27FC236}">
                  <a16:creationId xmlns:a16="http://schemas.microsoft.com/office/drawing/2014/main" id="{FB64299F-FE6E-4360-B33E-E75DC85DD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889375"/>
              <a:ext cx="131762" cy="201613"/>
            </a:xfrm>
            <a:custGeom>
              <a:avLst/>
              <a:gdLst>
                <a:gd name="T0" fmla="*/ 128177 w 147"/>
                <a:gd name="T1" fmla="*/ 56704 h 224"/>
                <a:gd name="T2" fmla="*/ 123695 w 147"/>
                <a:gd name="T3" fmla="*/ 14401 h 224"/>
                <a:gd name="T4" fmla="*/ 104872 w 147"/>
                <a:gd name="T5" fmla="*/ 1800 h 224"/>
                <a:gd name="T6" fmla="*/ 92323 w 147"/>
                <a:gd name="T7" fmla="*/ 19801 h 224"/>
                <a:gd name="T8" fmla="*/ 19719 w 147"/>
                <a:gd name="T9" fmla="*/ 162911 h 224"/>
                <a:gd name="T10" fmla="*/ 1793 w 147"/>
                <a:gd name="T11" fmla="*/ 201613 h 224"/>
                <a:gd name="T12" fmla="*/ 128177 w 147"/>
                <a:gd name="T13" fmla="*/ 56704 h 2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7" h="224">
                  <a:moveTo>
                    <a:pt x="143" y="63"/>
                  </a:moveTo>
                  <a:cubicBezTo>
                    <a:pt x="147" y="47"/>
                    <a:pt x="146" y="31"/>
                    <a:pt x="138" y="16"/>
                  </a:cubicBezTo>
                  <a:cubicBezTo>
                    <a:pt x="134" y="8"/>
                    <a:pt x="128" y="0"/>
                    <a:pt x="117" y="2"/>
                  </a:cubicBezTo>
                  <a:cubicBezTo>
                    <a:pt x="106" y="3"/>
                    <a:pt x="103" y="13"/>
                    <a:pt x="103" y="22"/>
                  </a:cubicBezTo>
                  <a:cubicBezTo>
                    <a:pt x="105" y="90"/>
                    <a:pt x="68" y="138"/>
                    <a:pt x="22" y="181"/>
                  </a:cubicBezTo>
                  <a:cubicBezTo>
                    <a:pt x="12" y="190"/>
                    <a:pt x="0" y="199"/>
                    <a:pt x="2" y="224"/>
                  </a:cubicBezTo>
                  <a:cubicBezTo>
                    <a:pt x="81" y="192"/>
                    <a:pt x="124" y="138"/>
                    <a:pt x="143" y="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3" name="Freeform 190">
              <a:extLst>
                <a:ext uri="{FF2B5EF4-FFF2-40B4-BE49-F238E27FC236}">
                  <a16:creationId xmlns:a16="http://schemas.microsoft.com/office/drawing/2014/main" id="{AFE5AE37-B647-42F8-83FB-D7F8114BB5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2950" y="4275138"/>
              <a:ext cx="577850" cy="511175"/>
            </a:xfrm>
            <a:custGeom>
              <a:avLst/>
              <a:gdLst>
                <a:gd name="T0" fmla="*/ 315519 w 641"/>
                <a:gd name="T1" fmla="*/ 20772 h 566"/>
                <a:gd name="T2" fmla="*/ 311011 w 641"/>
                <a:gd name="T3" fmla="*/ 21675 h 566"/>
                <a:gd name="T4" fmla="*/ 287573 w 641"/>
                <a:gd name="T5" fmla="*/ 25288 h 566"/>
                <a:gd name="T6" fmla="*/ 286671 w 641"/>
                <a:gd name="T7" fmla="*/ 25288 h 566"/>
                <a:gd name="T8" fmla="*/ 265036 w 641"/>
                <a:gd name="T9" fmla="*/ 29803 h 566"/>
                <a:gd name="T10" fmla="*/ 259627 w 641"/>
                <a:gd name="T11" fmla="*/ 30707 h 566"/>
                <a:gd name="T12" fmla="*/ 237090 w 641"/>
                <a:gd name="T13" fmla="*/ 35222 h 566"/>
                <a:gd name="T14" fmla="*/ 6310 w 641"/>
                <a:gd name="T15" fmla="*/ 104764 h 566"/>
                <a:gd name="T16" fmla="*/ 1803 w 641"/>
                <a:gd name="T17" fmla="*/ 172499 h 566"/>
                <a:gd name="T18" fmla="*/ 37862 w 641"/>
                <a:gd name="T19" fmla="*/ 419958 h 566"/>
                <a:gd name="T20" fmla="*/ 39665 w 641"/>
                <a:gd name="T21" fmla="*/ 428990 h 566"/>
                <a:gd name="T22" fmla="*/ 39665 w 641"/>
                <a:gd name="T23" fmla="*/ 431699 h 566"/>
                <a:gd name="T24" fmla="*/ 42370 w 641"/>
                <a:gd name="T25" fmla="*/ 439827 h 566"/>
                <a:gd name="T26" fmla="*/ 42370 w 641"/>
                <a:gd name="T27" fmla="*/ 439827 h 566"/>
                <a:gd name="T28" fmla="*/ 44173 w 641"/>
                <a:gd name="T29" fmla="*/ 447955 h 566"/>
                <a:gd name="T30" fmla="*/ 45074 w 641"/>
                <a:gd name="T31" fmla="*/ 449762 h 566"/>
                <a:gd name="T32" fmla="*/ 49582 w 641"/>
                <a:gd name="T33" fmla="*/ 464212 h 566"/>
                <a:gd name="T34" fmla="*/ 50483 w 641"/>
                <a:gd name="T35" fmla="*/ 465115 h 566"/>
                <a:gd name="T36" fmla="*/ 55892 w 641"/>
                <a:gd name="T37" fmla="*/ 477759 h 566"/>
                <a:gd name="T38" fmla="*/ 56793 w 641"/>
                <a:gd name="T39" fmla="*/ 477759 h 566"/>
                <a:gd name="T40" fmla="*/ 59498 w 641"/>
                <a:gd name="T41" fmla="*/ 483178 h 566"/>
                <a:gd name="T42" fmla="*/ 153252 w 641"/>
                <a:gd name="T43" fmla="*/ 504853 h 566"/>
                <a:gd name="T44" fmla="*/ 516549 w 641"/>
                <a:gd name="T45" fmla="*/ 380220 h 566"/>
                <a:gd name="T46" fmla="*/ 566131 w 641"/>
                <a:gd name="T47" fmla="*/ 306163 h 566"/>
                <a:gd name="T48" fmla="*/ 570638 w 641"/>
                <a:gd name="T49" fmla="*/ 70445 h 566"/>
                <a:gd name="T50" fmla="*/ 495815 w 641"/>
                <a:gd name="T51" fmla="*/ 1806 h 566"/>
                <a:gd name="T52" fmla="*/ 439923 w 641"/>
                <a:gd name="T53" fmla="*/ 3613 h 566"/>
                <a:gd name="T54" fmla="*/ 373214 w 641"/>
                <a:gd name="T55" fmla="*/ 12644 h 566"/>
                <a:gd name="T56" fmla="*/ 373214 w 641"/>
                <a:gd name="T57" fmla="*/ 13547 h 566"/>
                <a:gd name="T58" fmla="*/ 315519 w 641"/>
                <a:gd name="T59" fmla="*/ 20772 h 566"/>
                <a:gd name="T60" fmla="*/ 481391 w 641"/>
                <a:gd name="T61" fmla="*/ 40641 h 566"/>
                <a:gd name="T62" fmla="*/ 537283 w 641"/>
                <a:gd name="T63" fmla="*/ 90314 h 566"/>
                <a:gd name="T64" fmla="*/ 533677 w 641"/>
                <a:gd name="T65" fmla="*/ 289004 h 566"/>
                <a:gd name="T66" fmla="*/ 475081 w 641"/>
                <a:gd name="T67" fmla="*/ 364867 h 566"/>
                <a:gd name="T68" fmla="*/ 150548 w 641"/>
                <a:gd name="T69" fmla="*/ 469631 h 566"/>
                <a:gd name="T70" fmla="*/ 97360 w 641"/>
                <a:gd name="T71" fmla="*/ 466921 h 566"/>
                <a:gd name="T72" fmla="*/ 97360 w 641"/>
                <a:gd name="T73" fmla="*/ 466921 h 566"/>
                <a:gd name="T74" fmla="*/ 82035 w 641"/>
                <a:gd name="T75" fmla="*/ 444343 h 566"/>
                <a:gd name="T76" fmla="*/ 82035 w 641"/>
                <a:gd name="T77" fmla="*/ 444343 h 566"/>
                <a:gd name="T78" fmla="*/ 79330 w 641"/>
                <a:gd name="T79" fmla="*/ 438021 h 566"/>
                <a:gd name="T80" fmla="*/ 79330 w 641"/>
                <a:gd name="T81" fmla="*/ 438021 h 566"/>
                <a:gd name="T82" fmla="*/ 77527 w 641"/>
                <a:gd name="T83" fmla="*/ 429893 h 566"/>
                <a:gd name="T84" fmla="*/ 77527 w 641"/>
                <a:gd name="T85" fmla="*/ 429893 h 566"/>
                <a:gd name="T86" fmla="*/ 75724 w 641"/>
                <a:gd name="T87" fmla="*/ 420861 h 566"/>
                <a:gd name="T88" fmla="*/ 39665 w 641"/>
                <a:gd name="T89" fmla="*/ 144502 h 566"/>
                <a:gd name="T90" fmla="*/ 326337 w 641"/>
                <a:gd name="T91" fmla="*/ 54188 h 566"/>
                <a:gd name="T92" fmla="*/ 341662 w 641"/>
                <a:gd name="T93" fmla="*/ 52382 h 566"/>
                <a:gd name="T94" fmla="*/ 481391 w 641"/>
                <a:gd name="T95" fmla="*/ 40641 h 56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41" h="566">
                  <a:moveTo>
                    <a:pt x="350" y="23"/>
                  </a:moveTo>
                  <a:cubicBezTo>
                    <a:pt x="348" y="24"/>
                    <a:pt x="346" y="24"/>
                    <a:pt x="345" y="24"/>
                  </a:cubicBezTo>
                  <a:cubicBezTo>
                    <a:pt x="336" y="25"/>
                    <a:pt x="327" y="27"/>
                    <a:pt x="319" y="28"/>
                  </a:cubicBezTo>
                  <a:cubicBezTo>
                    <a:pt x="319" y="28"/>
                    <a:pt x="319" y="28"/>
                    <a:pt x="318" y="28"/>
                  </a:cubicBezTo>
                  <a:cubicBezTo>
                    <a:pt x="310" y="30"/>
                    <a:pt x="302" y="31"/>
                    <a:pt x="294" y="33"/>
                  </a:cubicBezTo>
                  <a:cubicBezTo>
                    <a:pt x="292" y="33"/>
                    <a:pt x="290" y="33"/>
                    <a:pt x="288" y="34"/>
                  </a:cubicBezTo>
                  <a:cubicBezTo>
                    <a:pt x="279" y="35"/>
                    <a:pt x="271" y="37"/>
                    <a:pt x="263" y="39"/>
                  </a:cubicBezTo>
                  <a:cubicBezTo>
                    <a:pt x="208" y="51"/>
                    <a:pt x="21" y="69"/>
                    <a:pt x="7" y="116"/>
                  </a:cubicBezTo>
                  <a:cubicBezTo>
                    <a:pt x="0" y="141"/>
                    <a:pt x="1" y="166"/>
                    <a:pt x="2" y="191"/>
                  </a:cubicBezTo>
                  <a:cubicBezTo>
                    <a:pt x="6" y="284"/>
                    <a:pt x="23" y="374"/>
                    <a:pt x="42" y="465"/>
                  </a:cubicBezTo>
                  <a:cubicBezTo>
                    <a:pt x="42" y="468"/>
                    <a:pt x="43" y="472"/>
                    <a:pt x="44" y="475"/>
                  </a:cubicBezTo>
                  <a:cubicBezTo>
                    <a:pt x="44" y="476"/>
                    <a:pt x="44" y="477"/>
                    <a:pt x="44" y="478"/>
                  </a:cubicBezTo>
                  <a:cubicBezTo>
                    <a:pt x="45" y="481"/>
                    <a:pt x="46" y="484"/>
                    <a:pt x="47" y="487"/>
                  </a:cubicBezTo>
                  <a:cubicBezTo>
                    <a:pt x="47" y="487"/>
                    <a:pt x="47" y="487"/>
                    <a:pt x="47" y="487"/>
                  </a:cubicBezTo>
                  <a:cubicBezTo>
                    <a:pt x="48" y="490"/>
                    <a:pt x="48" y="493"/>
                    <a:pt x="49" y="496"/>
                  </a:cubicBezTo>
                  <a:cubicBezTo>
                    <a:pt x="49" y="497"/>
                    <a:pt x="50" y="497"/>
                    <a:pt x="50" y="498"/>
                  </a:cubicBezTo>
                  <a:cubicBezTo>
                    <a:pt x="52" y="504"/>
                    <a:pt x="53" y="509"/>
                    <a:pt x="55" y="514"/>
                  </a:cubicBezTo>
                  <a:cubicBezTo>
                    <a:pt x="55" y="515"/>
                    <a:pt x="56" y="515"/>
                    <a:pt x="56" y="515"/>
                  </a:cubicBezTo>
                  <a:cubicBezTo>
                    <a:pt x="58" y="520"/>
                    <a:pt x="60" y="525"/>
                    <a:pt x="62" y="529"/>
                  </a:cubicBezTo>
                  <a:cubicBezTo>
                    <a:pt x="62" y="529"/>
                    <a:pt x="63" y="529"/>
                    <a:pt x="63" y="529"/>
                  </a:cubicBezTo>
                  <a:cubicBezTo>
                    <a:pt x="64" y="531"/>
                    <a:pt x="65" y="533"/>
                    <a:pt x="66" y="535"/>
                  </a:cubicBezTo>
                  <a:cubicBezTo>
                    <a:pt x="85" y="561"/>
                    <a:pt x="115" y="566"/>
                    <a:pt x="170" y="559"/>
                  </a:cubicBezTo>
                  <a:cubicBezTo>
                    <a:pt x="313" y="540"/>
                    <a:pt x="444" y="483"/>
                    <a:pt x="573" y="421"/>
                  </a:cubicBezTo>
                  <a:cubicBezTo>
                    <a:pt x="608" y="404"/>
                    <a:pt x="623" y="374"/>
                    <a:pt x="628" y="339"/>
                  </a:cubicBezTo>
                  <a:cubicBezTo>
                    <a:pt x="635" y="287"/>
                    <a:pt x="641" y="112"/>
                    <a:pt x="633" y="78"/>
                  </a:cubicBezTo>
                  <a:cubicBezTo>
                    <a:pt x="623" y="28"/>
                    <a:pt x="600" y="6"/>
                    <a:pt x="550" y="2"/>
                  </a:cubicBezTo>
                  <a:cubicBezTo>
                    <a:pt x="529" y="0"/>
                    <a:pt x="508" y="1"/>
                    <a:pt x="488" y="4"/>
                  </a:cubicBezTo>
                  <a:cubicBezTo>
                    <a:pt x="463" y="8"/>
                    <a:pt x="438" y="11"/>
                    <a:pt x="414" y="14"/>
                  </a:cubicBezTo>
                  <a:cubicBezTo>
                    <a:pt x="414" y="15"/>
                    <a:pt x="414" y="15"/>
                    <a:pt x="414" y="15"/>
                  </a:cubicBezTo>
                  <a:cubicBezTo>
                    <a:pt x="393" y="17"/>
                    <a:pt x="371" y="20"/>
                    <a:pt x="350" y="23"/>
                  </a:cubicBezTo>
                  <a:close/>
                  <a:moveTo>
                    <a:pt x="534" y="45"/>
                  </a:moveTo>
                  <a:cubicBezTo>
                    <a:pt x="580" y="44"/>
                    <a:pt x="592" y="55"/>
                    <a:pt x="596" y="100"/>
                  </a:cubicBezTo>
                  <a:cubicBezTo>
                    <a:pt x="599" y="132"/>
                    <a:pt x="599" y="279"/>
                    <a:pt x="592" y="320"/>
                  </a:cubicBezTo>
                  <a:cubicBezTo>
                    <a:pt x="585" y="361"/>
                    <a:pt x="564" y="389"/>
                    <a:pt x="527" y="404"/>
                  </a:cubicBezTo>
                  <a:cubicBezTo>
                    <a:pt x="410" y="450"/>
                    <a:pt x="294" y="502"/>
                    <a:pt x="167" y="520"/>
                  </a:cubicBezTo>
                  <a:cubicBezTo>
                    <a:pt x="138" y="524"/>
                    <a:pt x="121" y="525"/>
                    <a:pt x="108" y="517"/>
                  </a:cubicBezTo>
                  <a:cubicBezTo>
                    <a:pt x="108" y="517"/>
                    <a:pt x="108" y="517"/>
                    <a:pt x="108" y="517"/>
                  </a:cubicBezTo>
                  <a:cubicBezTo>
                    <a:pt x="101" y="512"/>
                    <a:pt x="96" y="504"/>
                    <a:pt x="91" y="492"/>
                  </a:cubicBezTo>
                  <a:cubicBezTo>
                    <a:pt x="91" y="492"/>
                    <a:pt x="91" y="492"/>
                    <a:pt x="91" y="492"/>
                  </a:cubicBezTo>
                  <a:cubicBezTo>
                    <a:pt x="90" y="490"/>
                    <a:pt x="89" y="487"/>
                    <a:pt x="88" y="485"/>
                  </a:cubicBezTo>
                  <a:cubicBezTo>
                    <a:pt x="88" y="485"/>
                    <a:pt x="88" y="485"/>
                    <a:pt x="88" y="485"/>
                  </a:cubicBezTo>
                  <a:cubicBezTo>
                    <a:pt x="88" y="482"/>
                    <a:pt x="87" y="479"/>
                    <a:pt x="86" y="476"/>
                  </a:cubicBezTo>
                  <a:cubicBezTo>
                    <a:pt x="86" y="476"/>
                    <a:pt x="86" y="476"/>
                    <a:pt x="86" y="476"/>
                  </a:cubicBezTo>
                  <a:cubicBezTo>
                    <a:pt x="85" y="473"/>
                    <a:pt x="84" y="469"/>
                    <a:pt x="84" y="466"/>
                  </a:cubicBezTo>
                  <a:cubicBezTo>
                    <a:pt x="62" y="367"/>
                    <a:pt x="45" y="262"/>
                    <a:pt x="44" y="160"/>
                  </a:cubicBezTo>
                  <a:cubicBezTo>
                    <a:pt x="26" y="98"/>
                    <a:pt x="267" y="76"/>
                    <a:pt x="362" y="60"/>
                  </a:cubicBezTo>
                  <a:cubicBezTo>
                    <a:pt x="368" y="59"/>
                    <a:pt x="373" y="58"/>
                    <a:pt x="379" y="58"/>
                  </a:cubicBezTo>
                  <a:cubicBezTo>
                    <a:pt x="430" y="49"/>
                    <a:pt x="482" y="45"/>
                    <a:pt x="534" y="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4" name="Freeform 191">
              <a:extLst>
                <a:ext uri="{FF2B5EF4-FFF2-40B4-BE49-F238E27FC236}">
                  <a16:creationId xmlns:a16="http://schemas.microsoft.com/office/drawing/2014/main" id="{A6ADB98B-CDCD-4414-9AA1-0459C84DF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25" y="4841875"/>
              <a:ext cx="709612" cy="193675"/>
            </a:xfrm>
            <a:custGeom>
              <a:avLst/>
              <a:gdLst>
                <a:gd name="T0" fmla="*/ 678994 w 788"/>
                <a:gd name="T1" fmla="*/ 5430 h 214"/>
                <a:gd name="T2" fmla="*/ 595246 w 788"/>
                <a:gd name="T3" fmla="*/ 45251 h 214"/>
                <a:gd name="T4" fmla="*/ 55832 w 788"/>
                <a:gd name="T5" fmla="*/ 158379 h 214"/>
                <a:gd name="T6" fmla="*/ 12607 w 788"/>
                <a:gd name="T7" fmla="*/ 162904 h 214"/>
                <a:gd name="T8" fmla="*/ 1801 w 788"/>
                <a:gd name="T9" fmla="*/ 175575 h 214"/>
                <a:gd name="T10" fmla="*/ 14408 w 788"/>
                <a:gd name="T11" fmla="*/ 193675 h 214"/>
                <a:gd name="T12" fmla="*/ 81948 w 788"/>
                <a:gd name="T13" fmla="*/ 190055 h 214"/>
                <a:gd name="T14" fmla="*/ 532209 w 788"/>
                <a:gd name="T15" fmla="*/ 101363 h 214"/>
                <a:gd name="T16" fmla="*/ 693403 w 788"/>
                <a:gd name="T17" fmla="*/ 36201 h 214"/>
                <a:gd name="T18" fmla="*/ 705109 w 788"/>
                <a:gd name="T19" fmla="*/ 11765 h 214"/>
                <a:gd name="T20" fmla="*/ 678994 w 788"/>
                <a:gd name="T21" fmla="*/ 5430 h 2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8" h="214">
                  <a:moveTo>
                    <a:pt x="754" y="6"/>
                  </a:moveTo>
                  <a:cubicBezTo>
                    <a:pt x="723" y="20"/>
                    <a:pt x="693" y="37"/>
                    <a:pt x="661" y="50"/>
                  </a:cubicBezTo>
                  <a:cubicBezTo>
                    <a:pt x="468" y="124"/>
                    <a:pt x="267" y="161"/>
                    <a:pt x="62" y="175"/>
                  </a:cubicBezTo>
                  <a:cubicBezTo>
                    <a:pt x="46" y="176"/>
                    <a:pt x="30" y="177"/>
                    <a:pt x="14" y="180"/>
                  </a:cubicBezTo>
                  <a:cubicBezTo>
                    <a:pt x="9" y="181"/>
                    <a:pt x="3" y="188"/>
                    <a:pt x="2" y="194"/>
                  </a:cubicBezTo>
                  <a:cubicBezTo>
                    <a:pt x="0" y="204"/>
                    <a:pt x="6" y="213"/>
                    <a:pt x="16" y="214"/>
                  </a:cubicBezTo>
                  <a:cubicBezTo>
                    <a:pt x="41" y="214"/>
                    <a:pt x="66" y="212"/>
                    <a:pt x="91" y="210"/>
                  </a:cubicBezTo>
                  <a:cubicBezTo>
                    <a:pt x="262" y="196"/>
                    <a:pt x="428" y="162"/>
                    <a:pt x="591" y="112"/>
                  </a:cubicBezTo>
                  <a:cubicBezTo>
                    <a:pt x="652" y="93"/>
                    <a:pt x="711" y="65"/>
                    <a:pt x="770" y="40"/>
                  </a:cubicBezTo>
                  <a:cubicBezTo>
                    <a:pt x="782" y="35"/>
                    <a:pt x="788" y="25"/>
                    <a:pt x="783" y="13"/>
                  </a:cubicBezTo>
                  <a:cubicBezTo>
                    <a:pt x="777" y="0"/>
                    <a:pt x="766" y="0"/>
                    <a:pt x="754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5" name="Freeform 192">
              <a:extLst>
                <a:ext uri="{FF2B5EF4-FFF2-40B4-BE49-F238E27FC236}">
                  <a16:creationId xmlns:a16="http://schemas.microsoft.com/office/drawing/2014/main" id="{C7EAF1F9-B06C-4B6A-AF7B-D70EA5F7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5288" y="4614863"/>
              <a:ext cx="768350" cy="179388"/>
            </a:xfrm>
            <a:custGeom>
              <a:avLst/>
              <a:gdLst>
                <a:gd name="T0" fmla="*/ 19794 w 854"/>
                <a:gd name="T1" fmla="*/ 178487 h 199"/>
                <a:gd name="T2" fmla="*/ 77375 w 854"/>
                <a:gd name="T3" fmla="*/ 178487 h 199"/>
                <a:gd name="T4" fmla="*/ 242921 w 854"/>
                <a:gd name="T5" fmla="*/ 164965 h 199"/>
                <a:gd name="T6" fmla="*/ 463349 w 854"/>
                <a:gd name="T7" fmla="*/ 127104 h 199"/>
                <a:gd name="T8" fmla="*/ 741359 w 854"/>
                <a:gd name="T9" fmla="*/ 38762 h 199"/>
                <a:gd name="T10" fmla="*/ 762952 w 854"/>
                <a:gd name="T11" fmla="*/ 15325 h 199"/>
                <a:gd name="T12" fmla="*/ 731462 w 854"/>
                <a:gd name="T13" fmla="*/ 7212 h 199"/>
                <a:gd name="T14" fmla="*/ 607302 w 854"/>
                <a:gd name="T15" fmla="*/ 48678 h 199"/>
                <a:gd name="T16" fmla="*/ 177242 w 854"/>
                <a:gd name="T17" fmla="*/ 139724 h 199"/>
                <a:gd name="T18" fmla="*/ 22493 w 854"/>
                <a:gd name="T19" fmla="*/ 148739 h 199"/>
                <a:gd name="T20" fmla="*/ 1799 w 854"/>
                <a:gd name="T21" fmla="*/ 164965 h 199"/>
                <a:gd name="T22" fmla="*/ 19794 w 854"/>
                <a:gd name="T23" fmla="*/ 178487 h 1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54" h="199">
                  <a:moveTo>
                    <a:pt x="22" y="198"/>
                  </a:moveTo>
                  <a:cubicBezTo>
                    <a:pt x="47" y="199"/>
                    <a:pt x="73" y="198"/>
                    <a:pt x="86" y="198"/>
                  </a:cubicBezTo>
                  <a:cubicBezTo>
                    <a:pt x="155" y="193"/>
                    <a:pt x="213" y="191"/>
                    <a:pt x="270" y="183"/>
                  </a:cubicBezTo>
                  <a:cubicBezTo>
                    <a:pt x="352" y="172"/>
                    <a:pt x="436" y="165"/>
                    <a:pt x="515" y="141"/>
                  </a:cubicBezTo>
                  <a:cubicBezTo>
                    <a:pt x="618" y="109"/>
                    <a:pt x="720" y="72"/>
                    <a:pt x="824" y="43"/>
                  </a:cubicBezTo>
                  <a:cubicBezTo>
                    <a:pt x="837" y="40"/>
                    <a:pt x="854" y="36"/>
                    <a:pt x="848" y="17"/>
                  </a:cubicBezTo>
                  <a:cubicBezTo>
                    <a:pt x="842" y="2"/>
                    <a:pt x="827" y="0"/>
                    <a:pt x="813" y="8"/>
                  </a:cubicBezTo>
                  <a:cubicBezTo>
                    <a:pt x="770" y="31"/>
                    <a:pt x="721" y="39"/>
                    <a:pt x="675" y="54"/>
                  </a:cubicBezTo>
                  <a:cubicBezTo>
                    <a:pt x="520" y="105"/>
                    <a:pt x="362" y="145"/>
                    <a:pt x="197" y="155"/>
                  </a:cubicBezTo>
                  <a:cubicBezTo>
                    <a:pt x="140" y="158"/>
                    <a:pt x="82" y="165"/>
                    <a:pt x="25" y="165"/>
                  </a:cubicBezTo>
                  <a:cubicBezTo>
                    <a:pt x="14" y="165"/>
                    <a:pt x="0" y="166"/>
                    <a:pt x="2" y="183"/>
                  </a:cubicBezTo>
                  <a:cubicBezTo>
                    <a:pt x="3" y="194"/>
                    <a:pt x="13" y="197"/>
                    <a:pt x="22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6" name="Freeform 193">
              <a:extLst>
                <a:ext uri="{FF2B5EF4-FFF2-40B4-BE49-F238E27FC236}">
                  <a16:creationId xmlns:a16="http://schemas.microsoft.com/office/drawing/2014/main" id="{6FBA7680-1EAF-472F-B2A2-257DCED7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5" y="5129213"/>
              <a:ext cx="368300" cy="109538"/>
            </a:xfrm>
            <a:custGeom>
              <a:avLst/>
              <a:gdLst>
                <a:gd name="T0" fmla="*/ 331289 w 408"/>
                <a:gd name="T1" fmla="*/ 12570 h 122"/>
                <a:gd name="T2" fmla="*/ 59578 w 408"/>
                <a:gd name="T3" fmla="*/ 73624 h 122"/>
                <a:gd name="T4" fmla="*/ 16249 w 408"/>
                <a:gd name="T5" fmla="*/ 76317 h 122"/>
                <a:gd name="T6" fmla="*/ 0 w 408"/>
                <a:gd name="T7" fmla="*/ 91581 h 122"/>
                <a:gd name="T8" fmla="*/ 15346 w 408"/>
                <a:gd name="T9" fmla="*/ 107742 h 122"/>
                <a:gd name="T10" fmla="*/ 34302 w 408"/>
                <a:gd name="T11" fmla="*/ 109538 h 122"/>
                <a:gd name="T12" fmla="*/ 343025 w 408"/>
                <a:gd name="T13" fmla="*/ 43097 h 122"/>
                <a:gd name="T14" fmla="*/ 362884 w 408"/>
                <a:gd name="T15" fmla="*/ 17059 h 122"/>
                <a:gd name="T16" fmla="*/ 331289 w 408"/>
                <a:gd name="T17" fmla="*/ 12570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8" h="122">
                  <a:moveTo>
                    <a:pt x="367" y="14"/>
                  </a:moveTo>
                  <a:cubicBezTo>
                    <a:pt x="272" y="58"/>
                    <a:pt x="172" y="82"/>
                    <a:pt x="66" y="82"/>
                  </a:cubicBezTo>
                  <a:cubicBezTo>
                    <a:pt x="50" y="82"/>
                    <a:pt x="34" y="84"/>
                    <a:pt x="18" y="85"/>
                  </a:cubicBezTo>
                  <a:cubicBezTo>
                    <a:pt x="8" y="86"/>
                    <a:pt x="0" y="92"/>
                    <a:pt x="0" y="102"/>
                  </a:cubicBezTo>
                  <a:cubicBezTo>
                    <a:pt x="0" y="112"/>
                    <a:pt x="7" y="118"/>
                    <a:pt x="17" y="120"/>
                  </a:cubicBezTo>
                  <a:cubicBezTo>
                    <a:pt x="24" y="121"/>
                    <a:pt x="31" y="122"/>
                    <a:pt x="38" y="122"/>
                  </a:cubicBezTo>
                  <a:cubicBezTo>
                    <a:pt x="157" y="122"/>
                    <a:pt x="270" y="93"/>
                    <a:pt x="380" y="48"/>
                  </a:cubicBezTo>
                  <a:cubicBezTo>
                    <a:pt x="394" y="42"/>
                    <a:pt x="408" y="36"/>
                    <a:pt x="402" y="19"/>
                  </a:cubicBezTo>
                  <a:cubicBezTo>
                    <a:pt x="395" y="0"/>
                    <a:pt x="379" y="8"/>
                    <a:pt x="367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95427" name="Freeform 194">
              <a:extLst>
                <a:ext uri="{FF2B5EF4-FFF2-40B4-BE49-F238E27FC236}">
                  <a16:creationId xmlns:a16="http://schemas.microsoft.com/office/drawing/2014/main" id="{C457803B-3778-43CC-9B69-3E64E4629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650" y="3841750"/>
              <a:ext cx="128587" cy="239713"/>
            </a:xfrm>
            <a:custGeom>
              <a:avLst/>
              <a:gdLst>
                <a:gd name="T0" fmla="*/ 35069 w 143"/>
                <a:gd name="T1" fmla="*/ 233357 h 264"/>
                <a:gd name="T2" fmla="*/ 97115 w 143"/>
                <a:gd name="T3" fmla="*/ 18160 h 264"/>
                <a:gd name="T4" fmla="*/ 73735 w 143"/>
                <a:gd name="T5" fmla="*/ 2724 h 264"/>
                <a:gd name="T6" fmla="*/ 62045 w 143"/>
                <a:gd name="T7" fmla="*/ 32688 h 264"/>
                <a:gd name="T8" fmla="*/ 27876 w 143"/>
                <a:gd name="T9" fmla="*/ 191589 h 264"/>
                <a:gd name="T10" fmla="*/ 0 w 143"/>
                <a:gd name="T11" fmla="*/ 232449 h 264"/>
                <a:gd name="T12" fmla="*/ 35069 w 143"/>
                <a:gd name="T13" fmla="*/ 233357 h 2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264">
                  <a:moveTo>
                    <a:pt x="39" y="257"/>
                  </a:moveTo>
                  <a:cubicBezTo>
                    <a:pt x="90" y="228"/>
                    <a:pt x="143" y="96"/>
                    <a:pt x="108" y="20"/>
                  </a:cubicBezTo>
                  <a:cubicBezTo>
                    <a:pt x="103" y="10"/>
                    <a:pt x="95" y="0"/>
                    <a:pt x="82" y="3"/>
                  </a:cubicBezTo>
                  <a:cubicBezTo>
                    <a:pt x="64" y="8"/>
                    <a:pt x="64" y="21"/>
                    <a:pt x="69" y="36"/>
                  </a:cubicBezTo>
                  <a:cubicBezTo>
                    <a:pt x="94" y="103"/>
                    <a:pt x="64" y="157"/>
                    <a:pt x="31" y="211"/>
                  </a:cubicBezTo>
                  <a:cubicBezTo>
                    <a:pt x="21" y="226"/>
                    <a:pt x="0" y="233"/>
                    <a:pt x="0" y="256"/>
                  </a:cubicBezTo>
                  <a:cubicBezTo>
                    <a:pt x="13" y="263"/>
                    <a:pt x="26" y="264"/>
                    <a:pt x="39" y="2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199" name="Rectangle 1">
            <a:extLst>
              <a:ext uri="{FF2B5EF4-FFF2-40B4-BE49-F238E27FC236}">
                <a16:creationId xmlns:a16="http://schemas.microsoft.com/office/drawing/2014/main" id="{72DD0C52-FE21-405E-B424-CADC594FA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481013"/>
            <a:ext cx="5957887" cy="563245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s-PE" altLang="es-PE" sz="3200" b="1" u="sng" dirty="0">
                <a:solidFill>
                  <a:srgbClr val="FF0000"/>
                </a:solidFill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FUENTES DE INFORMACIÓN</a:t>
            </a:r>
            <a:endParaRPr lang="es-PE" altLang="es-PE" sz="1050" b="1" dirty="0"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PE" sz="3200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Matemática 1. Proyecto crecemos juntos (2016 (1°edición). Lima: Editorial Santillana</a:t>
            </a:r>
            <a:endParaRPr lang="es-PE" altLang="es-PE" sz="1050" b="1" dirty="0"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s-ES" altLang="es-PE" sz="3200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ENLACES SUGERIDOS</a:t>
            </a:r>
            <a:endParaRPr lang="es-PE" altLang="es-PE" sz="1050" b="1" dirty="0"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PE" sz="3200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Oración católica. Recuperado de:</a:t>
            </a:r>
            <a:r>
              <a:rPr lang="es-ES" altLang="es-PE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</a:p>
          <a:p>
            <a:pPr>
              <a:defRPr/>
            </a:pPr>
            <a:r>
              <a:rPr lang="es-PE" altLang="es-PE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https://www.google.com.pe/search?q=oracion+catolica&amp;tbm=isch&amp;ved=2ahUKEwj68Nrc5ZXpAhVltDEKHeMECbgQ2-</a:t>
            </a:r>
            <a:r>
              <a:rPr lang="es-ES" altLang="es-PE" sz="3200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PE" altLang="es-PE" sz="1050" b="1" dirty="0"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PE" sz="3200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Números fraccionarios. Recuperado de:</a:t>
            </a:r>
            <a:endParaRPr lang="es-PE" altLang="es-PE" sz="1050" b="1" dirty="0"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s-PE" altLang="es-PE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https://www.google.com.pe/search?q=NUMEROS+RACIONALES&amp;tbm=isch&amp;ved=2ahUKEwjDquTs45XpAhVktTEKHeQPCB0Q2-</a:t>
            </a:r>
            <a:r>
              <a:rPr lang="es-PE" altLang="es-PE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s-ES" altLang="es-PE" sz="3200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Clasificación de fracciones. Recuperado de:</a:t>
            </a:r>
            <a:r>
              <a:rPr lang="es-ES" altLang="es-PE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PE" altLang="es-PE" b="1" dirty="0">
                <a:latin typeface="Gabriola" panose="04040605051002020D02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https://www.google.com.pe/search?q=CLASIFICACION+DE++NUMEROS+FRACCIONARIOS&amp;tbm=isch&amp;ved=2ahUKEwidzMLV5JXpAhVKWDABHRDICTwQ2-c</a:t>
            </a:r>
            <a:endParaRPr lang="es-PE" altLang="es-PE" sz="3200" b="1" dirty="0">
              <a:latin typeface="Gabriola" panose="04040605051002020D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84">
            <a:extLst>
              <a:ext uri="{FF2B5EF4-FFF2-40B4-BE49-F238E27FC236}">
                <a16:creationId xmlns:a16="http://schemas.microsoft.com/office/drawing/2014/main" id="{9F91DF1B-4DC2-47D0-949D-C6D3C5719F9C}"/>
              </a:ext>
            </a:extLst>
          </p:cNvPr>
          <p:cNvGrpSpPr>
            <a:grpSpLocks/>
          </p:cNvGrpSpPr>
          <p:nvPr/>
        </p:nvGrpSpPr>
        <p:grpSpPr bwMode="auto">
          <a:xfrm>
            <a:off x="728663" y="0"/>
            <a:ext cx="4792662" cy="6616700"/>
            <a:chOff x="728436" y="0"/>
            <a:chExt cx="4793604" cy="6616702"/>
          </a:xfrm>
        </p:grpSpPr>
        <p:sp>
          <p:nvSpPr>
            <p:cNvPr id="57350" name="Oval 13">
              <a:extLst>
                <a:ext uri="{FF2B5EF4-FFF2-40B4-BE49-F238E27FC236}">
                  <a16:creationId xmlns:a16="http://schemas.microsoft.com/office/drawing/2014/main" id="{0D4862F0-7AF6-40BA-AE64-E426C40D52F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8436" y="6321225"/>
              <a:ext cx="4793604" cy="123355"/>
            </a:xfrm>
            <a:prstGeom prst="ellipse">
              <a:avLst/>
            </a:prstGeom>
            <a:solidFill>
              <a:srgbClr val="79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sp>
          <p:nvSpPr>
            <p:cNvPr id="57351" name="Freeform 29">
              <a:extLst>
                <a:ext uri="{FF2B5EF4-FFF2-40B4-BE49-F238E27FC236}">
                  <a16:creationId xmlns:a16="http://schemas.microsoft.com/office/drawing/2014/main" id="{8B691DEC-0052-4159-AAE6-647FAB15FB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8938" y="4545496"/>
              <a:ext cx="157780" cy="51637"/>
            </a:xfrm>
            <a:custGeom>
              <a:avLst/>
              <a:gdLst>
                <a:gd name="T0" fmla="*/ 0 w 262"/>
                <a:gd name="T1" fmla="*/ 51637 h 84"/>
                <a:gd name="T2" fmla="*/ 78890 w 262"/>
                <a:gd name="T3" fmla="*/ 0 h 84"/>
                <a:gd name="T4" fmla="*/ 157780 w 262"/>
                <a:gd name="T5" fmla="*/ 51637 h 84"/>
                <a:gd name="T6" fmla="*/ 0 w 262"/>
                <a:gd name="T7" fmla="*/ 51637 h 8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2" h="84">
                  <a:moveTo>
                    <a:pt x="0" y="84"/>
                  </a:moveTo>
                  <a:cubicBezTo>
                    <a:pt x="0" y="37"/>
                    <a:pt x="59" y="0"/>
                    <a:pt x="131" y="0"/>
                  </a:cubicBezTo>
                  <a:cubicBezTo>
                    <a:pt x="203" y="0"/>
                    <a:pt x="262" y="37"/>
                    <a:pt x="262" y="84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57352" name="Group 282">
              <a:extLst>
                <a:ext uri="{FF2B5EF4-FFF2-40B4-BE49-F238E27FC236}">
                  <a16:creationId xmlns:a16="http://schemas.microsoft.com/office/drawing/2014/main" id="{73DF1F39-25E5-494C-A928-5C8C431E06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394" y="3825453"/>
              <a:ext cx="493417" cy="765945"/>
              <a:chOff x="4050394" y="3825453"/>
              <a:chExt cx="493417" cy="765945"/>
            </a:xfrm>
          </p:grpSpPr>
          <p:sp>
            <p:nvSpPr>
              <p:cNvPr id="57595" name="Freeform 20">
                <a:extLst>
                  <a:ext uri="{FF2B5EF4-FFF2-40B4-BE49-F238E27FC236}">
                    <a16:creationId xmlns:a16="http://schemas.microsoft.com/office/drawing/2014/main" id="{5B357B30-8A8B-45D2-864A-2EDD4A80E4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64737" y="3839795"/>
                <a:ext cx="464730" cy="737258"/>
              </a:xfrm>
              <a:custGeom>
                <a:avLst/>
                <a:gdLst>
                  <a:gd name="T0" fmla="*/ 20494 w 771"/>
                  <a:gd name="T1" fmla="*/ 718494 h 1218"/>
                  <a:gd name="T2" fmla="*/ 39782 w 771"/>
                  <a:gd name="T3" fmla="*/ 737258 h 1218"/>
                  <a:gd name="T4" fmla="*/ 422537 w 771"/>
                  <a:gd name="T5" fmla="*/ 737258 h 1218"/>
                  <a:gd name="T6" fmla="*/ 441825 w 771"/>
                  <a:gd name="T7" fmla="*/ 718494 h 1218"/>
                  <a:gd name="T8" fmla="*/ 464730 w 771"/>
                  <a:gd name="T9" fmla="*/ 34502 h 1218"/>
                  <a:gd name="T10" fmla="*/ 446044 w 771"/>
                  <a:gd name="T11" fmla="*/ 15133 h 1218"/>
                  <a:gd name="T12" fmla="*/ 19288 w 771"/>
                  <a:gd name="T13" fmla="*/ 0 h 1218"/>
                  <a:gd name="T14" fmla="*/ 0 w 771"/>
                  <a:gd name="T15" fmla="*/ 18764 h 1218"/>
                  <a:gd name="T16" fmla="*/ 20494 w 771"/>
                  <a:gd name="T17" fmla="*/ 718494 h 12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71" h="1218">
                    <a:moveTo>
                      <a:pt x="34" y="1187"/>
                    </a:moveTo>
                    <a:cubicBezTo>
                      <a:pt x="34" y="1204"/>
                      <a:pt x="49" y="1218"/>
                      <a:pt x="66" y="1218"/>
                    </a:cubicBezTo>
                    <a:cubicBezTo>
                      <a:pt x="701" y="1218"/>
                      <a:pt x="701" y="1218"/>
                      <a:pt x="701" y="1218"/>
                    </a:cubicBezTo>
                    <a:cubicBezTo>
                      <a:pt x="719" y="1218"/>
                      <a:pt x="733" y="1204"/>
                      <a:pt x="733" y="1187"/>
                    </a:cubicBezTo>
                    <a:cubicBezTo>
                      <a:pt x="771" y="57"/>
                      <a:pt x="771" y="57"/>
                      <a:pt x="771" y="57"/>
                    </a:cubicBezTo>
                    <a:cubicBezTo>
                      <a:pt x="771" y="39"/>
                      <a:pt x="757" y="25"/>
                      <a:pt x="740" y="2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1"/>
                    </a:cubicBezTo>
                    <a:lnTo>
                      <a:pt x="34" y="1187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96" name="Freeform 21">
                <a:extLst>
                  <a:ext uri="{FF2B5EF4-FFF2-40B4-BE49-F238E27FC236}">
                    <a16:creationId xmlns:a16="http://schemas.microsoft.com/office/drawing/2014/main" id="{311D8793-15EC-469A-9923-AE14200C922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050394" y="3825453"/>
                <a:ext cx="493417" cy="765945"/>
              </a:xfrm>
              <a:custGeom>
                <a:avLst/>
                <a:gdLst>
                  <a:gd name="T0" fmla="*/ 20559 w 816"/>
                  <a:gd name="T1" fmla="*/ 733223 h 1264"/>
                  <a:gd name="T2" fmla="*/ 0 w 816"/>
                  <a:gd name="T3" fmla="*/ 32722 h 1264"/>
                  <a:gd name="T4" fmla="*/ 32653 w 816"/>
                  <a:gd name="T5" fmla="*/ 0 h 1264"/>
                  <a:gd name="T6" fmla="*/ 460764 w 816"/>
                  <a:gd name="T7" fmla="*/ 15755 h 1264"/>
                  <a:gd name="T8" fmla="*/ 493417 w 816"/>
                  <a:gd name="T9" fmla="*/ 48478 h 1264"/>
                  <a:gd name="T10" fmla="*/ 470439 w 816"/>
                  <a:gd name="T11" fmla="*/ 733223 h 1264"/>
                  <a:gd name="T12" fmla="*/ 437182 w 816"/>
                  <a:gd name="T13" fmla="*/ 765945 h 1264"/>
                  <a:gd name="T14" fmla="*/ 53212 w 816"/>
                  <a:gd name="T15" fmla="*/ 765945 h 1264"/>
                  <a:gd name="T16" fmla="*/ 20559 w 816"/>
                  <a:gd name="T17" fmla="*/ 733223 h 1264"/>
                  <a:gd name="T18" fmla="*/ 32653 w 816"/>
                  <a:gd name="T19" fmla="*/ 27269 h 1264"/>
                  <a:gd name="T20" fmla="*/ 27210 w 816"/>
                  <a:gd name="T21" fmla="*/ 32722 h 1264"/>
                  <a:gd name="T22" fmla="*/ 47770 w 816"/>
                  <a:gd name="T23" fmla="*/ 733223 h 1264"/>
                  <a:gd name="T24" fmla="*/ 53212 w 816"/>
                  <a:gd name="T25" fmla="*/ 738676 h 1264"/>
                  <a:gd name="T26" fmla="*/ 437182 w 816"/>
                  <a:gd name="T27" fmla="*/ 738676 h 1264"/>
                  <a:gd name="T28" fmla="*/ 443229 w 816"/>
                  <a:gd name="T29" fmla="*/ 733223 h 1264"/>
                  <a:gd name="T30" fmla="*/ 466207 w 816"/>
                  <a:gd name="T31" fmla="*/ 48478 h 1264"/>
                  <a:gd name="T32" fmla="*/ 460764 w 816"/>
                  <a:gd name="T33" fmla="*/ 42418 h 1264"/>
                  <a:gd name="T34" fmla="*/ 32653 w 816"/>
                  <a:gd name="T35" fmla="*/ 27269 h 12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16" h="1264">
                    <a:moveTo>
                      <a:pt x="34" y="121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25"/>
                      <a:pt x="24" y="0"/>
                      <a:pt x="54" y="0"/>
                    </a:cubicBezTo>
                    <a:cubicBezTo>
                      <a:pt x="762" y="26"/>
                      <a:pt x="762" y="26"/>
                      <a:pt x="762" y="26"/>
                    </a:cubicBezTo>
                    <a:cubicBezTo>
                      <a:pt x="791" y="26"/>
                      <a:pt x="816" y="50"/>
                      <a:pt x="816" y="80"/>
                    </a:cubicBezTo>
                    <a:cubicBezTo>
                      <a:pt x="778" y="1210"/>
                      <a:pt x="778" y="1210"/>
                      <a:pt x="778" y="1210"/>
                    </a:cubicBezTo>
                    <a:cubicBezTo>
                      <a:pt x="778" y="1239"/>
                      <a:pt x="753" y="1264"/>
                      <a:pt x="723" y="1264"/>
                    </a:cubicBezTo>
                    <a:cubicBezTo>
                      <a:pt x="88" y="1264"/>
                      <a:pt x="88" y="1264"/>
                      <a:pt x="88" y="1264"/>
                    </a:cubicBezTo>
                    <a:cubicBezTo>
                      <a:pt x="58" y="1264"/>
                      <a:pt x="34" y="1239"/>
                      <a:pt x="34" y="1210"/>
                    </a:cubicBezTo>
                    <a:close/>
                    <a:moveTo>
                      <a:pt x="54" y="45"/>
                    </a:moveTo>
                    <a:cubicBezTo>
                      <a:pt x="49" y="45"/>
                      <a:pt x="45" y="49"/>
                      <a:pt x="45" y="54"/>
                    </a:cubicBezTo>
                    <a:cubicBezTo>
                      <a:pt x="79" y="1210"/>
                      <a:pt x="79" y="1210"/>
                      <a:pt x="79" y="1210"/>
                    </a:cubicBezTo>
                    <a:cubicBezTo>
                      <a:pt x="79" y="1215"/>
                      <a:pt x="83" y="1219"/>
                      <a:pt x="88" y="1219"/>
                    </a:cubicBezTo>
                    <a:cubicBezTo>
                      <a:pt x="723" y="1219"/>
                      <a:pt x="723" y="1219"/>
                      <a:pt x="723" y="1219"/>
                    </a:cubicBezTo>
                    <a:cubicBezTo>
                      <a:pt x="729" y="1219"/>
                      <a:pt x="733" y="1215"/>
                      <a:pt x="733" y="1210"/>
                    </a:cubicBezTo>
                    <a:cubicBezTo>
                      <a:pt x="771" y="80"/>
                      <a:pt x="771" y="80"/>
                      <a:pt x="771" y="80"/>
                    </a:cubicBezTo>
                    <a:cubicBezTo>
                      <a:pt x="771" y="74"/>
                      <a:pt x="767" y="70"/>
                      <a:pt x="762" y="70"/>
                    </a:cubicBezTo>
                    <a:lnTo>
                      <a:pt x="54" y="45"/>
                    </a:lnTo>
                    <a:close/>
                  </a:path>
                </a:pathLst>
              </a:cu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97" name="Oval 43">
                <a:extLst>
                  <a:ext uri="{FF2B5EF4-FFF2-40B4-BE49-F238E27FC236}">
                    <a16:creationId xmlns:a16="http://schemas.microsoft.com/office/drawing/2014/main" id="{1AF02545-3016-4E76-8D17-ED146CF652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150798" y="3922989"/>
                <a:ext cx="281133" cy="3499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98" name="Oval 44">
                <a:extLst>
                  <a:ext uri="{FF2B5EF4-FFF2-40B4-BE49-F238E27FC236}">
                    <a16:creationId xmlns:a16="http://schemas.microsoft.com/office/drawing/2014/main" id="{CED2B2CA-CB4C-4EA9-B6AD-6652818D24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176617" y="3960281"/>
                <a:ext cx="218021" cy="275396"/>
              </a:xfrm>
              <a:prstGeom prst="ellipse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99" name="Oval 45">
                <a:extLst>
                  <a:ext uri="{FF2B5EF4-FFF2-40B4-BE49-F238E27FC236}">
                    <a16:creationId xmlns:a16="http://schemas.microsoft.com/office/drawing/2014/main" id="{86DE5DE8-AE9F-4F88-ACB1-D9C0BD36CF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62678" y="4069292"/>
                <a:ext cx="54506" cy="71718"/>
              </a:xfrm>
              <a:prstGeom prst="ellipse">
                <a:avLst/>
              </a:pr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</p:grpSp>
        <p:grpSp>
          <p:nvGrpSpPr>
            <p:cNvPr id="57353" name="Group 277">
              <a:extLst>
                <a:ext uri="{FF2B5EF4-FFF2-40B4-BE49-F238E27FC236}">
                  <a16:creationId xmlns:a16="http://schemas.microsoft.com/office/drawing/2014/main" id="{2710783D-4045-4A2A-B669-CD9D247A38B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617219" y="2910336"/>
              <a:ext cx="725783" cy="708570"/>
              <a:chOff x="3617219" y="2910336"/>
              <a:chExt cx="725783" cy="708570"/>
            </a:xfrm>
          </p:grpSpPr>
          <p:sp>
            <p:nvSpPr>
              <p:cNvPr id="57591" name="Freeform 30">
                <a:extLst>
                  <a:ext uri="{FF2B5EF4-FFF2-40B4-BE49-F238E27FC236}">
                    <a16:creationId xmlns:a16="http://schemas.microsoft.com/office/drawing/2014/main" id="{52FE5FFE-94E4-4C92-BE54-003719638E6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1564" y="2927548"/>
                <a:ext cx="628247" cy="619640"/>
              </a:xfrm>
              <a:custGeom>
                <a:avLst/>
                <a:gdLst>
                  <a:gd name="T0" fmla="*/ 0 w 219"/>
                  <a:gd name="T1" fmla="*/ 619640 h 216"/>
                  <a:gd name="T2" fmla="*/ 628247 w 219"/>
                  <a:gd name="T3" fmla="*/ 613903 h 216"/>
                  <a:gd name="T4" fmla="*/ 628247 w 219"/>
                  <a:gd name="T5" fmla="*/ 0 h 216"/>
                  <a:gd name="T6" fmla="*/ 17212 w 219"/>
                  <a:gd name="T7" fmla="*/ 0 h 216"/>
                  <a:gd name="T8" fmla="*/ 0 w 219"/>
                  <a:gd name="T9" fmla="*/ 61964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9" h="216">
                    <a:moveTo>
                      <a:pt x="0" y="216"/>
                    </a:moveTo>
                    <a:lnTo>
                      <a:pt x="219" y="214"/>
                    </a:lnTo>
                    <a:lnTo>
                      <a:pt x="219" y="0"/>
                    </a:lnTo>
                    <a:lnTo>
                      <a:pt x="6" y="0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92" name="Freeform 31">
                <a:extLst>
                  <a:ext uri="{FF2B5EF4-FFF2-40B4-BE49-F238E27FC236}">
                    <a16:creationId xmlns:a16="http://schemas.microsoft.com/office/drawing/2014/main" id="{10D4B6BD-E858-4B81-9719-46478BECA5B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17219" y="2910336"/>
                <a:ext cx="674146" cy="651197"/>
              </a:xfrm>
              <a:custGeom>
                <a:avLst/>
                <a:gdLst>
                  <a:gd name="T0" fmla="*/ 8606 w 235"/>
                  <a:gd name="T1" fmla="*/ 0 h 227"/>
                  <a:gd name="T2" fmla="*/ 659802 w 235"/>
                  <a:gd name="T3" fmla="*/ 0 h 227"/>
                  <a:gd name="T4" fmla="*/ 674146 w 235"/>
                  <a:gd name="T5" fmla="*/ 645460 h 227"/>
                  <a:gd name="T6" fmla="*/ 0 w 235"/>
                  <a:gd name="T7" fmla="*/ 651197 h 227"/>
                  <a:gd name="T8" fmla="*/ 8606 w 235"/>
                  <a:gd name="T9" fmla="*/ 0 h 227"/>
                  <a:gd name="T10" fmla="*/ 628247 w 235"/>
                  <a:gd name="T11" fmla="*/ 31556 h 227"/>
                  <a:gd name="T12" fmla="*/ 45899 w 235"/>
                  <a:gd name="T13" fmla="*/ 31556 h 227"/>
                  <a:gd name="T14" fmla="*/ 40162 w 235"/>
                  <a:gd name="T15" fmla="*/ 619641 h 227"/>
                  <a:gd name="T16" fmla="*/ 628247 w 235"/>
                  <a:gd name="T17" fmla="*/ 613904 h 227"/>
                  <a:gd name="T18" fmla="*/ 628247 w 235"/>
                  <a:gd name="T19" fmla="*/ 31556 h 22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5" h="227">
                    <a:moveTo>
                      <a:pt x="3" y="0"/>
                    </a:moveTo>
                    <a:lnTo>
                      <a:pt x="230" y="0"/>
                    </a:lnTo>
                    <a:lnTo>
                      <a:pt x="235" y="225"/>
                    </a:lnTo>
                    <a:lnTo>
                      <a:pt x="0" y="227"/>
                    </a:lnTo>
                    <a:lnTo>
                      <a:pt x="3" y="0"/>
                    </a:lnTo>
                    <a:close/>
                    <a:moveTo>
                      <a:pt x="219" y="11"/>
                    </a:moveTo>
                    <a:lnTo>
                      <a:pt x="16" y="11"/>
                    </a:lnTo>
                    <a:lnTo>
                      <a:pt x="14" y="216"/>
                    </a:lnTo>
                    <a:lnTo>
                      <a:pt x="219" y="214"/>
                    </a:lnTo>
                    <a:lnTo>
                      <a:pt x="219" y="11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93" name="Freeform 32">
                <a:extLst>
                  <a:ext uri="{FF2B5EF4-FFF2-40B4-BE49-F238E27FC236}">
                    <a16:creationId xmlns:a16="http://schemas.microsoft.com/office/drawing/2014/main" id="{C06A7CBC-8024-4FF0-BDFC-BA9F138482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66392" y="3027953"/>
                <a:ext cx="393013" cy="395881"/>
              </a:xfrm>
              <a:custGeom>
                <a:avLst/>
                <a:gdLst>
                  <a:gd name="T0" fmla="*/ 0 w 137"/>
                  <a:gd name="T1" fmla="*/ 395881 h 138"/>
                  <a:gd name="T2" fmla="*/ 393013 w 137"/>
                  <a:gd name="T3" fmla="*/ 395881 h 138"/>
                  <a:gd name="T4" fmla="*/ 375801 w 137"/>
                  <a:gd name="T5" fmla="*/ 17212 h 138"/>
                  <a:gd name="T6" fmla="*/ 2869 w 137"/>
                  <a:gd name="T7" fmla="*/ 0 h 138"/>
                  <a:gd name="T8" fmla="*/ 0 w 137"/>
                  <a:gd name="T9" fmla="*/ 39588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138">
                    <a:moveTo>
                      <a:pt x="0" y="138"/>
                    </a:moveTo>
                    <a:lnTo>
                      <a:pt x="137" y="138"/>
                    </a:lnTo>
                    <a:lnTo>
                      <a:pt x="131" y="6"/>
                    </a:lnTo>
                    <a:lnTo>
                      <a:pt x="1" y="0"/>
                    </a:lnTo>
                    <a:lnTo>
                      <a:pt x="0" y="1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94" name="Freeform 69">
                <a:extLst>
                  <a:ext uri="{FF2B5EF4-FFF2-40B4-BE49-F238E27FC236}">
                    <a16:creationId xmlns:a16="http://schemas.microsoft.com/office/drawing/2014/main" id="{591D0BF0-8E95-486B-AA4A-564405D4A4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1564" y="2936155"/>
                <a:ext cx="711438" cy="682751"/>
              </a:xfrm>
              <a:custGeom>
                <a:avLst/>
                <a:gdLst>
                  <a:gd name="T0" fmla="*/ 645458 w 248"/>
                  <a:gd name="T1" fmla="*/ 0 h 238"/>
                  <a:gd name="T2" fmla="*/ 711438 w 248"/>
                  <a:gd name="T3" fmla="*/ 682751 h 238"/>
                  <a:gd name="T4" fmla="*/ 20081 w 248"/>
                  <a:gd name="T5" fmla="*/ 656933 h 238"/>
                  <a:gd name="T6" fmla="*/ 0 w 248"/>
                  <a:gd name="T7" fmla="*/ 625377 h 238"/>
                  <a:gd name="T8" fmla="*/ 659801 w 248"/>
                  <a:gd name="T9" fmla="*/ 619640 h 238"/>
                  <a:gd name="T10" fmla="*/ 645458 w 248"/>
                  <a:gd name="T11" fmla="*/ 0 h 2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8" h="238">
                    <a:moveTo>
                      <a:pt x="225" y="0"/>
                    </a:moveTo>
                    <a:lnTo>
                      <a:pt x="248" y="238"/>
                    </a:lnTo>
                    <a:lnTo>
                      <a:pt x="7" y="229"/>
                    </a:lnTo>
                    <a:lnTo>
                      <a:pt x="0" y="218"/>
                    </a:lnTo>
                    <a:lnTo>
                      <a:pt x="230" y="216"/>
                    </a:lnTo>
                    <a:lnTo>
                      <a:pt x="225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54" name="Group 267">
              <a:extLst>
                <a:ext uri="{FF2B5EF4-FFF2-40B4-BE49-F238E27FC236}">
                  <a16:creationId xmlns:a16="http://schemas.microsoft.com/office/drawing/2014/main" id="{0BBF88CF-3744-4A07-96C4-6A6655F1D68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7796" y="4089374"/>
              <a:ext cx="315557" cy="507759"/>
              <a:chOff x="1987796" y="4089374"/>
              <a:chExt cx="315557" cy="507759"/>
            </a:xfrm>
          </p:grpSpPr>
          <p:sp>
            <p:nvSpPr>
              <p:cNvPr id="57589" name="Freeform 70">
                <a:extLst>
                  <a:ext uri="{FF2B5EF4-FFF2-40B4-BE49-F238E27FC236}">
                    <a16:creationId xmlns:a16="http://schemas.microsoft.com/office/drawing/2014/main" id="{93DF7840-CDAF-4240-AAF7-AA21ED2334F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987796" y="4344687"/>
                <a:ext cx="298345" cy="252446"/>
              </a:xfrm>
              <a:custGeom>
                <a:avLst/>
                <a:gdLst>
                  <a:gd name="T0" fmla="*/ 0 w 499"/>
                  <a:gd name="T1" fmla="*/ 80516 h 417"/>
                  <a:gd name="T2" fmla="*/ 48429 w 499"/>
                  <a:gd name="T3" fmla="*/ 137423 h 417"/>
                  <a:gd name="T4" fmla="*/ 86693 w 499"/>
                  <a:gd name="T5" fmla="*/ 120472 h 417"/>
                  <a:gd name="T6" fmla="*/ 81910 w 499"/>
                  <a:gd name="T7" fmla="*/ 252446 h 417"/>
                  <a:gd name="T8" fmla="*/ 298345 w 499"/>
                  <a:gd name="T9" fmla="*/ 252446 h 417"/>
                  <a:gd name="T10" fmla="*/ 272636 w 499"/>
                  <a:gd name="T11" fmla="*/ 0 h 417"/>
                  <a:gd name="T12" fmla="*/ 86693 w 499"/>
                  <a:gd name="T13" fmla="*/ 0 h 417"/>
                  <a:gd name="T14" fmla="*/ 86693 w 499"/>
                  <a:gd name="T15" fmla="*/ 39955 h 417"/>
                  <a:gd name="T16" fmla="*/ 48429 w 499"/>
                  <a:gd name="T17" fmla="*/ 23005 h 417"/>
                  <a:gd name="T18" fmla="*/ 0 w 499"/>
                  <a:gd name="T19" fmla="*/ 80516 h 417"/>
                  <a:gd name="T20" fmla="*/ 22122 w 499"/>
                  <a:gd name="T21" fmla="*/ 80516 h 417"/>
                  <a:gd name="T22" fmla="*/ 48429 w 499"/>
                  <a:gd name="T23" fmla="*/ 46009 h 417"/>
                  <a:gd name="T24" fmla="*/ 80715 w 499"/>
                  <a:gd name="T25" fmla="*/ 80516 h 417"/>
                  <a:gd name="T26" fmla="*/ 48429 w 499"/>
                  <a:gd name="T27" fmla="*/ 114418 h 417"/>
                  <a:gd name="T28" fmla="*/ 22122 w 499"/>
                  <a:gd name="T29" fmla="*/ 80516 h 4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99" h="417">
                    <a:moveTo>
                      <a:pt x="0" y="133"/>
                    </a:moveTo>
                    <a:cubicBezTo>
                      <a:pt x="0" y="185"/>
                      <a:pt x="32" y="227"/>
                      <a:pt x="81" y="227"/>
                    </a:cubicBezTo>
                    <a:cubicBezTo>
                      <a:pt x="106" y="227"/>
                      <a:pt x="129" y="216"/>
                      <a:pt x="145" y="199"/>
                    </a:cubicBezTo>
                    <a:cubicBezTo>
                      <a:pt x="137" y="417"/>
                      <a:pt x="137" y="417"/>
                      <a:pt x="137" y="417"/>
                    </a:cubicBezTo>
                    <a:cubicBezTo>
                      <a:pt x="499" y="417"/>
                      <a:pt x="499" y="417"/>
                      <a:pt x="499" y="417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66"/>
                      <a:pt x="145" y="66"/>
                      <a:pt x="145" y="66"/>
                    </a:cubicBezTo>
                    <a:cubicBezTo>
                      <a:pt x="129" y="49"/>
                      <a:pt x="106" y="38"/>
                      <a:pt x="81" y="38"/>
                    </a:cubicBezTo>
                    <a:cubicBezTo>
                      <a:pt x="32" y="38"/>
                      <a:pt x="0" y="80"/>
                      <a:pt x="0" y="133"/>
                    </a:cubicBezTo>
                    <a:close/>
                    <a:moveTo>
                      <a:pt x="37" y="133"/>
                    </a:moveTo>
                    <a:cubicBezTo>
                      <a:pt x="37" y="101"/>
                      <a:pt x="52" y="76"/>
                      <a:pt x="81" y="76"/>
                    </a:cubicBezTo>
                    <a:cubicBezTo>
                      <a:pt x="111" y="76"/>
                      <a:pt x="135" y="101"/>
                      <a:pt x="135" y="133"/>
                    </a:cubicBezTo>
                    <a:cubicBezTo>
                      <a:pt x="135" y="164"/>
                      <a:pt x="111" y="189"/>
                      <a:pt x="81" y="189"/>
                    </a:cubicBezTo>
                    <a:cubicBezTo>
                      <a:pt x="52" y="189"/>
                      <a:pt x="37" y="164"/>
                      <a:pt x="37" y="1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90" name="Freeform 71">
                <a:extLst>
                  <a:ext uri="{FF2B5EF4-FFF2-40B4-BE49-F238E27FC236}">
                    <a16:creationId xmlns:a16="http://schemas.microsoft.com/office/drawing/2014/main" id="{8BE82438-BBDE-4B55-965B-21AB31CF0D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79594" y="4089374"/>
                <a:ext cx="223759" cy="240971"/>
              </a:xfrm>
              <a:custGeom>
                <a:avLst/>
                <a:gdLst>
                  <a:gd name="T0" fmla="*/ 83834 w 371"/>
                  <a:gd name="T1" fmla="*/ 240971 h 400"/>
                  <a:gd name="T2" fmla="*/ 111578 w 371"/>
                  <a:gd name="T3" fmla="*/ 192777 h 400"/>
                  <a:gd name="T4" fmla="*/ 111578 w 371"/>
                  <a:gd name="T5" fmla="*/ 109039 h 400"/>
                  <a:gd name="T6" fmla="*/ 34981 w 371"/>
                  <a:gd name="T7" fmla="*/ 59640 h 400"/>
                  <a:gd name="T8" fmla="*/ 103737 w 371"/>
                  <a:gd name="T9" fmla="*/ 0 h 400"/>
                  <a:gd name="T10" fmla="*/ 57900 w 371"/>
                  <a:gd name="T11" fmla="*/ 72894 h 400"/>
                  <a:gd name="T12" fmla="*/ 208078 w 371"/>
                  <a:gd name="T13" fmla="*/ 127715 h 400"/>
                  <a:gd name="T14" fmla="*/ 107356 w 371"/>
                  <a:gd name="T15" fmla="*/ 206030 h 400"/>
                  <a:gd name="T16" fmla="*/ 83834 w 371"/>
                  <a:gd name="T17" fmla="*/ 240971 h 4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1" h="400">
                    <a:moveTo>
                      <a:pt x="139" y="400"/>
                    </a:moveTo>
                    <a:cubicBezTo>
                      <a:pt x="139" y="400"/>
                      <a:pt x="109" y="331"/>
                      <a:pt x="185" y="320"/>
                    </a:cubicBezTo>
                    <a:cubicBezTo>
                      <a:pt x="260" y="309"/>
                      <a:pt x="318" y="200"/>
                      <a:pt x="185" y="181"/>
                    </a:cubicBezTo>
                    <a:cubicBezTo>
                      <a:pt x="88" y="167"/>
                      <a:pt x="0" y="160"/>
                      <a:pt x="58" y="99"/>
                    </a:cubicBezTo>
                    <a:cubicBezTo>
                      <a:pt x="117" y="37"/>
                      <a:pt x="185" y="78"/>
                      <a:pt x="172" y="0"/>
                    </a:cubicBezTo>
                    <a:cubicBezTo>
                      <a:pt x="240" y="56"/>
                      <a:pt x="91" y="87"/>
                      <a:pt x="96" y="121"/>
                    </a:cubicBezTo>
                    <a:cubicBezTo>
                      <a:pt x="106" y="190"/>
                      <a:pt x="325" y="136"/>
                      <a:pt x="345" y="212"/>
                    </a:cubicBezTo>
                    <a:cubicBezTo>
                      <a:pt x="371" y="306"/>
                      <a:pt x="289" y="350"/>
                      <a:pt x="178" y="342"/>
                    </a:cubicBezTo>
                    <a:cubicBezTo>
                      <a:pt x="142" y="339"/>
                      <a:pt x="139" y="400"/>
                      <a:pt x="139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55" name="Group 269">
              <a:extLst>
                <a:ext uri="{FF2B5EF4-FFF2-40B4-BE49-F238E27FC236}">
                  <a16:creationId xmlns:a16="http://schemas.microsoft.com/office/drawing/2014/main" id="{F3142BC7-27F2-4875-A55B-F1715E3460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704459" y="4060686"/>
              <a:ext cx="358589" cy="536449"/>
              <a:chOff x="4704459" y="4060686"/>
              <a:chExt cx="358589" cy="536449"/>
            </a:xfrm>
          </p:grpSpPr>
          <p:sp>
            <p:nvSpPr>
              <p:cNvPr id="57574" name="Oval 76">
                <a:extLst>
                  <a:ext uri="{FF2B5EF4-FFF2-40B4-BE49-F238E27FC236}">
                    <a16:creationId xmlns:a16="http://schemas.microsoft.com/office/drawing/2014/main" id="{81E1C55A-193D-4223-B8E2-E111F69DCC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773308" y="4092241"/>
                <a:ext cx="220891" cy="387276"/>
              </a:xfrm>
              <a:prstGeom prst="ellipse">
                <a:avLst/>
              </a:pr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75" name="Freeform 77">
                <a:extLst>
                  <a:ext uri="{FF2B5EF4-FFF2-40B4-BE49-F238E27FC236}">
                    <a16:creationId xmlns:a16="http://schemas.microsoft.com/office/drawing/2014/main" id="{CEBC3353-6E58-4027-A5AD-DDD2784CD5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04459" y="4318870"/>
                <a:ext cx="358589" cy="278265"/>
              </a:xfrm>
              <a:custGeom>
                <a:avLst/>
                <a:gdLst>
                  <a:gd name="T0" fmla="*/ 0 w 597"/>
                  <a:gd name="T1" fmla="*/ 0 h 464"/>
                  <a:gd name="T2" fmla="*/ 179595 w 597"/>
                  <a:gd name="T3" fmla="*/ 278265 h 464"/>
                  <a:gd name="T4" fmla="*/ 358589 w 597"/>
                  <a:gd name="T5" fmla="*/ 0 h 464"/>
                  <a:gd name="T6" fmla="*/ 0 w 597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97" h="464">
                    <a:moveTo>
                      <a:pt x="0" y="0"/>
                    </a:moveTo>
                    <a:cubicBezTo>
                      <a:pt x="8" y="258"/>
                      <a:pt x="138" y="464"/>
                      <a:pt x="299" y="464"/>
                    </a:cubicBezTo>
                    <a:cubicBezTo>
                      <a:pt x="459" y="464"/>
                      <a:pt x="589" y="258"/>
                      <a:pt x="59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6" name="Freeform 78">
                <a:extLst>
                  <a:ext uri="{FF2B5EF4-FFF2-40B4-BE49-F238E27FC236}">
                    <a16:creationId xmlns:a16="http://schemas.microsoft.com/office/drawing/2014/main" id="{7556301E-AF31-4B56-A9CA-B829C3638D5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65510" y="4172565"/>
                <a:ext cx="40162" cy="37294"/>
              </a:xfrm>
              <a:custGeom>
                <a:avLst/>
                <a:gdLst>
                  <a:gd name="T0" fmla="*/ 2869 w 14"/>
                  <a:gd name="T1" fmla="*/ 37294 h 13"/>
                  <a:gd name="T2" fmla="*/ 0 w 14"/>
                  <a:gd name="T3" fmla="*/ 31556 h 13"/>
                  <a:gd name="T4" fmla="*/ 34425 w 14"/>
                  <a:gd name="T5" fmla="*/ 0 h 13"/>
                  <a:gd name="T6" fmla="*/ 40162 w 14"/>
                  <a:gd name="T7" fmla="*/ 2869 h 13"/>
                  <a:gd name="T8" fmla="*/ 2869 w 14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" y="13"/>
                    </a:moveTo>
                    <a:lnTo>
                      <a:pt x="0" y="11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7" name="Freeform 79">
                <a:extLst>
                  <a:ext uri="{FF2B5EF4-FFF2-40B4-BE49-F238E27FC236}">
                    <a16:creationId xmlns:a16="http://schemas.microsoft.com/office/drawing/2014/main" id="{A0FC0EB2-01B1-4967-8668-E2F8310DC9E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9692" y="4129535"/>
                <a:ext cx="57374" cy="25819"/>
              </a:xfrm>
              <a:custGeom>
                <a:avLst/>
                <a:gdLst>
                  <a:gd name="T0" fmla="*/ 3624 w 95"/>
                  <a:gd name="T1" fmla="*/ 25819 h 43"/>
                  <a:gd name="T2" fmla="*/ 3020 w 95"/>
                  <a:gd name="T3" fmla="*/ 24618 h 43"/>
                  <a:gd name="T4" fmla="*/ 0 w 95"/>
                  <a:gd name="T5" fmla="*/ 22216 h 43"/>
                  <a:gd name="T6" fmla="*/ 55562 w 95"/>
                  <a:gd name="T7" fmla="*/ 0 h 43"/>
                  <a:gd name="T8" fmla="*/ 57374 w 95"/>
                  <a:gd name="T9" fmla="*/ 4804 h 43"/>
                  <a:gd name="T10" fmla="*/ 3624 w 95"/>
                  <a:gd name="T11" fmla="*/ 25819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5" h="43">
                    <a:moveTo>
                      <a:pt x="6" y="43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34"/>
                      <a:pt x="52" y="15"/>
                      <a:pt x="92" y="0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63" y="20"/>
                      <a:pt x="10" y="40"/>
                      <a:pt x="6" y="43"/>
                    </a:cubicBez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8" name="Freeform 80">
                <a:extLst>
                  <a:ext uri="{FF2B5EF4-FFF2-40B4-BE49-F238E27FC236}">
                    <a16:creationId xmlns:a16="http://schemas.microsoft.com/office/drawing/2014/main" id="{5D8C7C87-3B2E-4F73-AF20-C882931D2E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27408" y="4209859"/>
                <a:ext cx="60244" cy="25819"/>
              </a:xfrm>
              <a:custGeom>
                <a:avLst/>
                <a:gdLst>
                  <a:gd name="T0" fmla="*/ 60244 w 21"/>
                  <a:gd name="T1" fmla="*/ 25819 h 9"/>
                  <a:gd name="T2" fmla="*/ 0 w 21"/>
                  <a:gd name="T3" fmla="*/ 5738 h 9"/>
                  <a:gd name="T4" fmla="*/ 0 w 21"/>
                  <a:gd name="T5" fmla="*/ 0 h 9"/>
                  <a:gd name="T6" fmla="*/ 60244 w 21"/>
                  <a:gd name="T7" fmla="*/ 22950 h 9"/>
                  <a:gd name="T8" fmla="*/ 60244 w 21"/>
                  <a:gd name="T9" fmla="*/ 2581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1" y="9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1" y="8"/>
                    </a:ln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9" name="Freeform 81">
                <a:extLst>
                  <a:ext uri="{FF2B5EF4-FFF2-40B4-BE49-F238E27FC236}">
                    <a16:creationId xmlns:a16="http://schemas.microsoft.com/office/drawing/2014/main" id="{7F653498-85F1-46E6-8E06-0FB1E872A51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6337" y="4143878"/>
                <a:ext cx="28687" cy="31557"/>
              </a:xfrm>
              <a:custGeom>
                <a:avLst/>
                <a:gdLst>
                  <a:gd name="T0" fmla="*/ 25818 w 10"/>
                  <a:gd name="T1" fmla="*/ 31557 h 11"/>
                  <a:gd name="T2" fmla="*/ 0 w 10"/>
                  <a:gd name="T3" fmla="*/ 2869 h 11"/>
                  <a:gd name="T4" fmla="*/ 5737 w 10"/>
                  <a:gd name="T5" fmla="*/ 0 h 11"/>
                  <a:gd name="T6" fmla="*/ 28687 w 10"/>
                  <a:gd name="T7" fmla="*/ 28688 h 11"/>
                  <a:gd name="T8" fmla="*/ 25818 w 10"/>
                  <a:gd name="T9" fmla="*/ 31557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11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10" y="10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0" name="Freeform 82">
                <a:extLst>
                  <a:ext uri="{FF2B5EF4-FFF2-40B4-BE49-F238E27FC236}">
                    <a16:creationId xmlns:a16="http://schemas.microsoft.com/office/drawing/2014/main" id="{BE84262A-BB66-46B6-B096-C13D4792C0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3226" y="4281576"/>
                <a:ext cx="71718" cy="20082"/>
              </a:xfrm>
              <a:custGeom>
                <a:avLst/>
                <a:gdLst>
                  <a:gd name="T0" fmla="*/ 0 w 25"/>
                  <a:gd name="T1" fmla="*/ 20082 h 7"/>
                  <a:gd name="T2" fmla="*/ 0 w 25"/>
                  <a:gd name="T3" fmla="*/ 14344 h 7"/>
                  <a:gd name="T4" fmla="*/ 71718 w 25"/>
                  <a:gd name="T5" fmla="*/ 0 h 7"/>
                  <a:gd name="T6" fmla="*/ 71718 w 25"/>
                  <a:gd name="T7" fmla="*/ 5738 h 7"/>
                  <a:gd name="T8" fmla="*/ 0 w 25"/>
                  <a:gd name="T9" fmla="*/ 2008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" h="7">
                    <a:moveTo>
                      <a:pt x="0" y="7"/>
                    </a:moveTo>
                    <a:lnTo>
                      <a:pt x="0" y="5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1" name="Freeform 83">
                <a:extLst>
                  <a:ext uri="{FF2B5EF4-FFF2-40B4-BE49-F238E27FC236}">
                    <a16:creationId xmlns:a16="http://schemas.microsoft.com/office/drawing/2014/main" id="{45F2F54A-D5FA-49CD-B07D-79627335F4E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6095" y="4149615"/>
                <a:ext cx="48769" cy="25819"/>
              </a:xfrm>
              <a:custGeom>
                <a:avLst/>
                <a:gdLst>
                  <a:gd name="T0" fmla="*/ 45900 w 17"/>
                  <a:gd name="T1" fmla="*/ 25819 h 9"/>
                  <a:gd name="T2" fmla="*/ 0 w 17"/>
                  <a:gd name="T3" fmla="*/ 5738 h 9"/>
                  <a:gd name="T4" fmla="*/ 2869 w 17"/>
                  <a:gd name="T5" fmla="*/ 0 h 9"/>
                  <a:gd name="T6" fmla="*/ 48769 w 17"/>
                  <a:gd name="T7" fmla="*/ 22950 h 9"/>
                  <a:gd name="T8" fmla="*/ 45900 w 17"/>
                  <a:gd name="T9" fmla="*/ 25819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6" y="9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7" y="8"/>
                    </a:ln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2" name="Freeform 84">
                <a:extLst>
                  <a:ext uri="{FF2B5EF4-FFF2-40B4-BE49-F238E27FC236}">
                    <a16:creationId xmlns:a16="http://schemas.microsoft.com/office/drawing/2014/main" id="{3211DCED-FEED-490E-9E3F-550C49ED20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36419" y="4060686"/>
                <a:ext cx="25819" cy="54506"/>
              </a:xfrm>
              <a:custGeom>
                <a:avLst/>
                <a:gdLst>
                  <a:gd name="T0" fmla="*/ 20081 w 9"/>
                  <a:gd name="T1" fmla="*/ 54506 h 19"/>
                  <a:gd name="T2" fmla="*/ 0 w 9"/>
                  <a:gd name="T3" fmla="*/ 0 h 19"/>
                  <a:gd name="T4" fmla="*/ 2869 w 9"/>
                  <a:gd name="T5" fmla="*/ 0 h 19"/>
                  <a:gd name="T6" fmla="*/ 25819 w 9"/>
                  <a:gd name="T7" fmla="*/ 51637 h 19"/>
                  <a:gd name="T8" fmla="*/ 20081 w 9"/>
                  <a:gd name="T9" fmla="*/ 5450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7" y="19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9" y="18"/>
                    </a:lnTo>
                    <a:lnTo>
                      <a:pt x="7" y="19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3" name="Freeform 85">
                <a:extLst>
                  <a:ext uri="{FF2B5EF4-FFF2-40B4-BE49-F238E27FC236}">
                    <a16:creationId xmlns:a16="http://schemas.microsoft.com/office/drawing/2014/main" id="{4DC59FB0-7D3D-4A75-9962-1D8A73EB93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11005" y="4063554"/>
                <a:ext cx="25819" cy="51637"/>
              </a:xfrm>
              <a:custGeom>
                <a:avLst/>
                <a:gdLst>
                  <a:gd name="T0" fmla="*/ 2869 w 9"/>
                  <a:gd name="T1" fmla="*/ 51637 h 18"/>
                  <a:gd name="T2" fmla="*/ 0 w 9"/>
                  <a:gd name="T3" fmla="*/ 48768 h 18"/>
                  <a:gd name="T4" fmla="*/ 20081 w 9"/>
                  <a:gd name="T5" fmla="*/ 0 h 18"/>
                  <a:gd name="T6" fmla="*/ 25819 w 9"/>
                  <a:gd name="T7" fmla="*/ 2869 h 18"/>
                  <a:gd name="T8" fmla="*/ 2869 w 9"/>
                  <a:gd name="T9" fmla="*/ 5163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1" y="18"/>
                    </a:moveTo>
                    <a:lnTo>
                      <a:pt x="0" y="17"/>
                    </a:lnTo>
                    <a:lnTo>
                      <a:pt x="7" y="0"/>
                    </a:lnTo>
                    <a:lnTo>
                      <a:pt x="9" y="1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4" name="Rectangle 86">
                <a:extLst>
                  <a:ext uri="{FF2B5EF4-FFF2-40B4-BE49-F238E27FC236}">
                    <a16:creationId xmlns:a16="http://schemas.microsoft.com/office/drawing/2014/main" id="{C527100D-98B7-4A71-8C65-D0E80D617E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982722" y="4267233"/>
                <a:ext cx="28687" cy="5737"/>
              </a:xfrm>
              <a:prstGeom prst="rect">
                <a:avLst/>
              </a:pr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85" name="Freeform 87">
                <a:extLst>
                  <a:ext uri="{FF2B5EF4-FFF2-40B4-BE49-F238E27FC236}">
                    <a16:creationId xmlns:a16="http://schemas.microsoft.com/office/drawing/2014/main" id="{429E5440-9101-4F3F-9CA1-96C7EAB454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33955" y="4264364"/>
                <a:ext cx="51637" cy="28687"/>
              </a:xfrm>
              <a:custGeom>
                <a:avLst/>
                <a:gdLst>
                  <a:gd name="T0" fmla="*/ 48768 w 18"/>
                  <a:gd name="T1" fmla="*/ 28687 h 10"/>
                  <a:gd name="T2" fmla="*/ 0 w 18"/>
                  <a:gd name="T3" fmla="*/ 5737 h 10"/>
                  <a:gd name="T4" fmla="*/ 2869 w 18"/>
                  <a:gd name="T5" fmla="*/ 0 h 10"/>
                  <a:gd name="T6" fmla="*/ 51637 w 18"/>
                  <a:gd name="T7" fmla="*/ 25818 h 10"/>
                  <a:gd name="T8" fmla="*/ 48768 w 18"/>
                  <a:gd name="T9" fmla="*/ 2868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7" y="10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8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6" name="Freeform 88">
                <a:extLst>
                  <a:ext uri="{FF2B5EF4-FFF2-40B4-BE49-F238E27FC236}">
                    <a16:creationId xmlns:a16="http://schemas.microsoft.com/office/drawing/2014/main" id="{BF7CBEFA-3C80-43BD-81F7-A830E4E82CB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11005" y="4290183"/>
                <a:ext cx="25819" cy="22950"/>
              </a:xfrm>
              <a:custGeom>
                <a:avLst/>
                <a:gdLst>
                  <a:gd name="T0" fmla="*/ 2869 w 9"/>
                  <a:gd name="T1" fmla="*/ 22950 h 8"/>
                  <a:gd name="T2" fmla="*/ 0 w 9"/>
                  <a:gd name="T3" fmla="*/ 20081 h 8"/>
                  <a:gd name="T4" fmla="*/ 22950 w 9"/>
                  <a:gd name="T5" fmla="*/ 0 h 8"/>
                  <a:gd name="T6" fmla="*/ 25819 w 9"/>
                  <a:gd name="T7" fmla="*/ 2869 h 8"/>
                  <a:gd name="T8" fmla="*/ 2869 w 9"/>
                  <a:gd name="T9" fmla="*/ 2295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1" y="8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7" name="Freeform 89">
                <a:extLst>
                  <a:ext uri="{FF2B5EF4-FFF2-40B4-BE49-F238E27FC236}">
                    <a16:creationId xmlns:a16="http://schemas.microsoft.com/office/drawing/2014/main" id="{E6830176-09AF-46DE-A1A8-BEB1ADB033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19207" y="4227071"/>
                <a:ext cx="43031" cy="34424"/>
              </a:xfrm>
              <a:custGeom>
                <a:avLst/>
                <a:gdLst>
                  <a:gd name="T0" fmla="*/ 40162 w 15"/>
                  <a:gd name="T1" fmla="*/ 34424 h 12"/>
                  <a:gd name="T2" fmla="*/ 0 w 15"/>
                  <a:gd name="T3" fmla="*/ 5737 h 12"/>
                  <a:gd name="T4" fmla="*/ 2869 w 15"/>
                  <a:gd name="T5" fmla="*/ 0 h 12"/>
                  <a:gd name="T6" fmla="*/ 43031 w 15"/>
                  <a:gd name="T7" fmla="*/ 28687 h 12"/>
                  <a:gd name="T8" fmla="*/ 40162 w 15"/>
                  <a:gd name="T9" fmla="*/ 344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4" y="12"/>
                    </a:moveTo>
                    <a:lnTo>
                      <a:pt x="0" y="2"/>
                    </a:lnTo>
                    <a:lnTo>
                      <a:pt x="1" y="0"/>
                    </a:lnTo>
                    <a:lnTo>
                      <a:pt x="15" y="10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88" name="Freeform 90">
                <a:extLst>
                  <a:ext uri="{FF2B5EF4-FFF2-40B4-BE49-F238E27FC236}">
                    <a16:creationId xmlns:a16="http://schemas.microsoft.com/office/drawing/2014/main" id="{E40BEC57-392A-44AF-8C24-CAB3D31D1A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99530" y="4161090"/>
                <a:ext cx="37294" cy="37294"/>
              </a:xfrm>
              <a:custGeom>
                <a:avLst/>
                <a:gdLst>
                  <a:gd name="T0" fmla="*/ 2869 w 13"/>
                  <a:gd name="T1" fmla="*/ 37294 h 13"/>
                  <a:gd name="T2" fmla="*/ 0 w 13"/>
                  <a:gd name="T3" fmla="*/ 34425 h 13"/>
                  <a:gd name="T4" fmla="*/ 34425 w 13"/>
                  <a:gd name="T5" fmla="*/ 0 h 13"/>
                  <a:gd name="T6" fmla="*/ 37294 w 13"/>
                  <a:gd name="T7" fmla="*/ 2869 h 13"/>
                  <a:gd name="T8" fmla="*/ 2869 w 13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" y="13"/>
                    </a:moveTo>
                    <a:lnTo>
                      <a:pt x="0" y="12"/>
                    </a:lnTo>
                    <a:lnTo>
                      <a:pt x="12" y="0"/>
                    </a:lnTo>
                    <a:lnTo>
                      <a:pt x="13" y="1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B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56" name="Group 245">
              <a:extLst>
                <a:ext uri="{FF2B5EF4-FFF2-40B4-BE49-F238E27FC236}">
                  <a16:creationId xmlns:a16="http://schemas.microsoft.com/office/drawing/2014/main" id="{2DC10E77-014F-48F3-82AA-BFEE6A26CD2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92357" y="2514454"/>
              <a:ext cx="831924" cy="803237"/>
              <a:chOff x="992357" y="2514454"/>
              <a:chExt cx="831924" cy="803237"/>
            </a:xfrm>
          </p:grpSpPr>
          <p:sp>
            <p:nvSpPr>
              <p:cNvPr id="57564" name="Freeform 91">
                <a:extLst>
                  <a:ext uri="{FF2B5EF4-FFF2-40B4-BE49-F238E27FC236}">
                    <a16:creationId xmlns:a16="http://schemas.microsoft.com/office/drawing/2014/main" id="{A249DF92-6AE8-4594-8C54-A4880EFD54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92357" y="2514454"/>
                <a:ext cx="831924" cy="803237"/>
              </a:xfrm>
              <a:custGeom>
                <a:avLst/>
                <a:gdLst>
                  <a:gd name="T0" fmla="*/ 819858 w 1379"/>
                  <a:gd name="T1" fmla="*/ 420369 h 1328"/>
                  <a:gd name="T2" fmla="*/ 394546 w 1379"/>
                  <a:gd name="T3" fmla="*/ 792955 h 1328"/>
                  <a:gd name="T4" fmla="*/ 12066 w 1379"/>
                  <a:gd name="T5" fmla="*/ 383473 h 1328"/>
                  <a:gd name="T6" fmla="*/ 437378 w 1379"/>
                  <a:gd name="T7" fmla="*/ 10282 h 1328"/>
                  <a:gd name="T8" fmla="*/ 819858 w 1379"/>
                  <a:gd name="T9" fmla="*/ 420369 h 13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9" h="1328">
                    <a:moveTo>
                      <a:pt x="1359" y="695"/>
                    </a:moveTo>
                    <a:cubicBezTo>
                      <a:pt x="1339" y="1052"/>
                      <a:pt x="1023" y="1328"/>
                      <a:pt x="654" y="1311"/>
                    </a:cubicBezTo>
                    <a:cubicBezTo>
                      <a:pt x="284" y="1295"/>
                      <a:pt x="0" y="991"/>
                      <a:pt x="20" y="634"/>
                    </a:cubicBezTo>
                    <a:cubicBezTo>
                      <a:pt x="40" y="276"/>
                      <a:pt x="356" y="0"/>
                      <a:pt x="725" y="17"/>
                    </a:cubicBezTo>
                    <a:cubicBezTo>
                      <a:pt x="1095" y="34"/>
                      <a:pt x="1379" y="337"/>
                      <a:pt x="1359" y="695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5" name="Freeform 92">
                <a:extLst>
                  <a:ext uri="{FF2B5EF4-FFF2-40B4-BE49-F238E27FC236}">
                    <a16:creationId xmlns:a16="http://schemas.microsoft.com/office/drawing/2014/main" id="{C484FFDB-DD9D-4A39-957A-8201D162ADB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6861" y="2560354"/>
                <a:ext cx="737258" cy="714308"/>
              </a:xfrm>
              <a:custGeom>
                <a:avLst/>
                <a:gdLst>
                  <a:gd name="T0" fmla="*/ 726416 w 1224"/>
                  <a:gd name="T1" fmla="*/ 373498 h 1180"/>
                  <a:gd name="T2" fmla="*/ 349354 w 1224"/>
                  <a:gd name="T3" fmla="*/ 705228 h 1180"/>
                  <a:gd name="T4" fmla="*/ 10240 w 1224"/>
                  <a:gd name="T5" fmla="*/ 340810 h 1180"/>
                  <a:gd name="T6" fmla="*/ 387904 w 1224"/>
                  <a:gd name="T7" fmla="*/ 9080 h 1180"/>
                  <a:gd name="T8" fmla="*/ 726416 w 1224"/>
                  <a:gd name="T9" fmla="*/ 373498 h 1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24" h="1180">
                    <a:moveTo>
                      <a:pt x="1206" y="617"/>
                    </a:moveTo>
                    <a:cubicBezTo>
                      <a:pt x="1189" y="934"/>
                      <a:pt x="908" y="1180"/>
                      <a:pt x="580" y="1165"/>
                    </a:cubicBezTo>
                    <a:cubicBezTo>
                      <a:pt x="252" y="1150"/>
                      <a:pt x="0" y="880"/>
                      <a:pt x="17" y="563"/>
                    </a:cubicBezTo>
                    <a:cubicBezTo>
                      <a:pt x="35" y="245"/>
                      <a:pt x="315" y="0"/>
                      <a:pt x="644" y="15"/>
                    </a:cubicBezTo>
                    <a:cubicBezTo>
                      <a:pt x="972" y="30"/>
                      <a:pt x="1224" y="299"/>
                      <a:pt x="1206" y="6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6" name="Freeform 93">
                <a:extLst>
                  <a:ext uri="{FF2B5EF4-FFF2-40B4-BE49-F238E27FC236}">
                    <a16:creationId xmlns:a16="http://schemas.microsoft.com/office/drawing/2014/main" id="{07CC3F6C-B4E1-4231-A65A-8DB97FA387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71026" y="2878781"/>
                <a:ext cx="83193" cy="83193"/>
              </a:xfrm>
              <a:custGeom>
                <a:avLst/>
                <a:gdLst>
                  <a:gd name="T0" fmla="*/ 82021 w 142"/>
                  <a:gd name="T1" fmla="*/ 43405 h 138"/>
                  <a:gd name="T2" fmla="*/ 39253 w 142"/>
                  <a:gd name="T3" fmla="*/ 81987 h 138"/>
                  <a:gd name="T4" fmla="*/ 1172 w 142"/>
                  <a:gd name="T5" fmla="*/ 39788 h 138"/>
                  <a:gd name="T6" fmla="*/ 43940 w 142"/>
                  <a:gd name="T7" fmla="*/ 1206 h 138"/>
                  <a:gd name="T8" fmla="*/ 82021 w 142"/>
                  <a:gd name="T9" fmla="*/ 43405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138">
                    <a:moveTo>
                      <a:pt x="140" y="72"/>
                    </a:moveTo>
                    <a:cubicBezTo>
                      <a:pt x="138" y="109"/>
                      <a:pt x="106" y="138"/>
                      <a:pt x="67" y="136"/>
                    </a:cubicBezTo>
                    <a:cubicBezTo>
                      <a:pt x="29" y="135"/>
                      <a:pt x="0" y="103"/>
                      <a:pt x="2" y="66"/>
                    </a:cubicBezTo>
                    <a:cubicBezTo>
                      <a:pt x="4" y="29"/>
                      <a:pt x="36" y="0"/>
                      <a:pt x="75" y="2"/>
                    </a:cubicBezTo>
                    <a:cubicBezTo>
                      <a:pt x="113" y="4"/>
                      <a:pt x="142" y="35"/>
                      <a:pt x="140" y="72"/>
                    </a:cubicBez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7" name="Freeform 94">
                <a:extLst>
                  <a:ext uri="{FF2B5EF4-FFF2-40B4-BE49-F238E27FC236}">
                    <a16:creationId xmlns:a16="http://schemas.microsoft.com/office/drawing/2014/main" id="{8C937F6D-BE44-4989-95F2-A77C09CB2F1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095" y="2772638"/>
                <a:ext cx="338507" cy="240971"/>
              </a:xfrm>
              <a:custGeom>
                <a:avLst/>
                <a:gdLst>
                  <a:gd name="T0" fmla="*/ 0 w 118"/>
                  <a:gd name="T1" fmla="*/ 206547 h 84"/>
                  <a:gd name="T2" fmla="*/ 324163 w 118"/>
                  <a:gd name="T3" fmla="*/ 0 h 84"/>
                  <a:gd name="T4" fmla="*/ 338507 w 118"/>
                  <a:gd name="T5" fmla="*/ 2869 h 84"/>
                  <a:gd name="T6" fmla="*/ 338507 w 118"/>
                  <a:gd name="T7" fmla="*/ 20081 h 84"/>
                  <a:gd name="T8" fmla="*/ 11475 w 118"/>
                  <a:gd name="T9" fmla="*/ 240971 h 84"/>
                  <a:gd name="T10" fmla="*/ 0 w 118"/>
                  <a:gd name="T11" fmla="*/ 206547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8" h="84">
                    <a:moveTo>
                      <a:pt x="0" y="72"/>
                    </a:moveTo>
                    <a:lnTo>
                      <a:pt x="113" y="0"/>
                    </a:lnTo>
                    <a:lnTo>
                      <a:pt x="118" y="1"/>
                    </a:lnTo>
                    <a:lnTo>
                      <a:pt x="118" y="7"/>
                    </a:lnTo>
                    <a:lnTo>
                      <a:pt x="4" y="84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8" name="Freeform 95">
                <a:extLst>
                  <a:ext uri="{FF2B5EF4-FFF2-40B4-BE49-F238E27FC236}">
                    <a16:creationId xmlns:a16="http://schemas.microsoft.com/office/drawing/2014/main" id="{C2CF9E60-A22B-4285-982F-1A6A2D07A7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90296" y="2729608"/>
                <a:ext cx="352851" cy="298345"/>
              </a:xfrm>
              <a:custGeom>
                <a:avLst/>
                <a:gdLst>
                  <a:gd name="T0" fmla="*/ 318427 w 123"/>
                  <a:gd name="T1" fmla="*/ 298345 h 104"/>
                  <a:gd name="T2" fmla="*/ 2869 w 123"/>
                  <a:gd name="T3" fmla="*/ 17212 h 104"/>
                  <a:gd name="T4" fmla="*/ 0 w 123"/>
                  <a:gd name="T5" fmla="*/ 2869 h 104"/>
                  <a:gd name="T6" fmla="*/ 20081 w 123"/>
                  <a:gd name="T7" fmla="*/ 0 h 104"/>
                  <a:gd name="T8" fmla="*/ 352851 w 123"/>
                  <a:gd name="T9" fmla="*/ 275395 h 104"/>
                  <a:gd name="T10" fmla="*/ 318427 w 123"/>
                  <a:gd name="T11" fmla="*/ 298345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3" h="104">
                    <a:moveTo>
                      <a:pt x="111" y="104"/>
                    </a:moveTo>
                    <a:lnTo>
                      <a:pt x="1" y="6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123" y="96"/>
                    </a:lnTo>
                    <a:lnTo>
                      <a:pt x="111" y="104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9" name="Freeform 96">
                <a:extLst>
                  <a:ext uri="{FF2B5EF4-FFF2-40B4-BE49-F238E27FC236}">
                    <a16:creationId xmlns:a16="http://schemas.microsoft.com/office/drawing/2014/main" id="{AAC591E0-9093-4145-9DE4-0BA0170CD43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9713" y="2594778"/>
                <a:ext cx="34424" cy="74586"/>
              </a:xfrm>
              <a:custGeom>
                <a:avLst/>
                <a:gdLst>
                  <a:gd name="T0" fmla="*/ 2869 w 12"/>
                  <a:gd name="T1" fmla="*/ 2869 h 26"/>
                  <a:gd name="T2" fmla="*/ 34424 w 12"/>
                  <a:gd name="T3" fmla="*/ 0 h 26"/>
                  <a:gd name="T4" fmla="*/ 34424 w 12"/>
                  <a:gd name="T5" fmla="*/ 74586 h 26"/>
                  <a:gd name="T6" fmla="*/ 0 w 12"/>
                  <a:gd name="T7" fmla="*/ 68849 h 26"/>
                  <a:gd name="T8" fmla="*/ 2869 w 12"/>
                  <a:gd name="T9" fmla="*/ 2869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26">
                    <a:moveTo>
                      <a:pt x="1" y="1"/>
                    </a:moveTo>
                    <a:lnTo>
                      <a:pt x="12" y="0"/>
                    </a:lnTo>
                    <a:lnTo>
                      <a:pt x="12" y="26"/>
                    </a:lnTo>
                    <a:lnTo>
                      <a:pt x="0" y="2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0" name="Freeform 97">
                <a:extLst>
                  <a:ext uri="{FF2B5EF4-FFF2-40B4-BE49-F238E27FC236}">
                    <a16:creationId xmlns:a16="http://schemas.microsoft.com/office/drawing/2014/main" id="{C7D4CEB0-9E46-45A8-B833-FAE7D00EE6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76763" y="3168519"/>
                <a:ext cx="43031" cy="60244"/>
              </a:xfrm>
              <a:custGeom>
                <a:avLst/>
                <a:gdLst>
                  <a:gd name="T0" fmla="*/ 5737 w 15"/>
                  <a:gd name="T1" fmla="*/ 0 h 21"/>
                  <a:gd name="T2" fmla="*/ 43031 w 15"/>
                  <a:gd name="T3" fmla="*/ 5738 h 21"/>
                  <a:gd name="T4" fmla="*/ 37294 w 15"/>
                  <a:gd name="T5" fmla="*/ 60244 h 21"/>
                  <a:gd name="T6" fmla="*/ 0 w 15"/>
                  <a:gd name="T7" fmla="*/ 54506 h 21"/>
                  <a:gd name="T8" fmla="*/ 5737 w 15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1">
                    <a:moveTo>
                      <a:pt x="2" y="0"/>
                    </a:moveTo>
                    <a:lnTo>
                      <a:pt x="15" y="2"/>
                    </a:lnTo>
                    <a:lnTo>
                      <a:pt x="13" y="21"/>
                    </a:lnTo>
                    <a:lnTo>
                      <a:pt x="0" y="1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1" name="Freeform 98">
                <a:extLst>
                  <a:ext uri="{FF2B5EF4-FFF2-40B4-BE49-F238E27FC236}">
                    <a16:creationId xmlns:a16="http://schemas.microsoft.com/office/drawing/2014/main" id="{607F5920-D725-49FE-96F2-108316BAD1F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5188" y="2890256"/>
                <a:ext cx="60244" cy="22950"/>
              </a:xfrm>
              <a:custGeom>
                <a:avLst/>
                <a:gdLst>
                  <a:gd name="T0" fmla="*/ 2869 w 21"/>
                  <a:gd name="T1" fmla="*/ 2869 h 8"/>
                  <a:gd name="T2" fmla="*/ 57375 w 21"/>
                  <a:gd name="T3" fmla="*/ 0 h 8"/>
                  <a:gd name="T4" fmla="*/ 60244 w 21"/>
                  <a:gd name="T5" fmla="*/ 22950 h 8"/>
                  <a:gd name="T6" fmla="*/ 0 w 21"/>
                  <a:gd name="T7" fmla="*/ 20081 h 8"/>
                  <a:gd name="T8" fmla="*/ 2869 w 21"/>
                  <a:gd name="T9" fmla="*/ 2869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1" y="1"/>
                    </a:moveTo>
                    <a:lnTo>
                      <a:pt x="20" y="0"/>
                    </a:lnTo>
                    <a:lnTo>
                      <a:pt x="21" y="8"/>
                    </a:lnTo>
                    <a:lnTo>
                      <a:pt x="0" y="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2" name="Freeform 99">
                <a:extLst>
                  <a:ext uri="{FF2B5EF4-FFF2-40B4-BE49-F238E27FC236}">
                    <a16:creationId xmlns:a16="http://schemas.microsoft.com/office/drawing/2014/main" id="{7343BB68-9BA3-4BF4-9139-A955E577165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84155" y="2873043"/>
                <a:ext cx="60244" cy="22950"/>
              </a:xfrm>
              <a:custGeom>
                <a:avLst/>
                <a:gdLst>
                  <a:gd name="T0" fmla="*/ 60244 w 21"/>
                  <a:gd name="T1" fmla="*/ 0 h 8"/>
                  <a:gd name="T2" fmla="*/ 2869 w 21"/>
                  <a:gd name="T3" fmla="*/ 0 h 8"/>
                  <a:gd name="T4" fmla="*/ 0 w 21"/>
                  <a:gd name="T5" fmla="*/ 22950 h 8"/>
                  <a:gd name="T6" fmla="*/ 60244 w 21"/>
                  <a:gd name="T7" fmla="*/ 22950 h 8"/>
                  <a:gd name="T8" fmla="*/ 60244 w 21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21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73" name="Freeform 100">
                <a:extLst>
                  <a:ext uri="{FF2B5EF4-FFF2-40B4-BE49-F238E27FC236}">
                    <a16:creationId xmlns:a16="http://schemas.microsoft.com/office/drawing/2014/main" id="{6196451F-9D9B-4A03-B435-213A7F2ED9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1106" y="2890256"/>
                <a:ext cx="45899" cy="45899"/>
              </a:xfrm>
              <a:custGeom>
                <a:avLst/>
                <a:gdLst>
                  <a:gd name="T0" fmla="*/ 45311 w 78"/>
                  <a:gd name="T1" fmla="*/ 23867 h 75"/>
                  <a:gd name="T2" fmla="*/ 21773 w 78"/>
                  <a:gd name="T3" fmla="*/ 45287 h 75"/>
                  <a:gd name="T4" fmla="*/ 588 w 78"/>
                  <a:gd name="T5" fmla="*/ 22032 h 75"/>
                  <a:gd name="T6" fmla="*/ 24126 w 78"/>
                  <a:gd name="T7" fmla="*/ 612 h 75"/>
                  <a:gd name="T8" fmla="*/ 45311 w 78"/>
                  <a:gd name="T9" fmla="*/ 2386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75">
                    <a:moveTo>
                      <a:pt x="77" y="39"/>
                    </a:moveTo>
                    <a:cubicBezTo>
                      <a:pt x="75" y="59"/>
                      <a:pt x="58" y="75"/>
                      <a:pt x="37" y="74"/>
                    </a:cubicBezTo>
                    <a:cubicBezTo>
                      <a:pt x="16" y="73"/>
                      <a:pt x="0" y="56"/>
                      <a:pt x="1" y="36"/>
                    </a:cubicBezTo>
                    <a:cubicBezTo>
                      <a:pt x="2" y="15"/>
                      <a:pt x="20" y="0"/>
                      <a:pt x="41" y="1"/>
                    </a:cubicBezTo>
                    <a:cubicBezTo>
                      <a:pt x="62" y="2"/>
                      <a:pt x="78" y="19"/>
                      <a:pt x="77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57" name="Group 270">
              <a:extLst>
                <a:ext uri="{FF2B5EF4-FFF2-40B4-BE49-F238E27FC236}">
                  <a16:creationId xmlns:a16="http://schemas.microsoft.com/office/drawing/2014/main" id="{4139F7A2-8562-47DB-AAA3-698F7D3F17B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446275" y="3007871"/>
              <a:ext cx="803238" cy="659804"/>
              <a:chOff x="4446275" y="3007871"/>
              <a:chExt cx="803238" cy="659804"/>
            </a:xfrm>
          </p:grpSpPr>
          <p:sp>
            <p:nvSpPr>
              <p:cNvPr id="57554" name="Freeform 101">
                <a:extLst>
                  <a:ext uri="{FF2B5EF4-FFF2-40B4-BE49-F238E27FC236}">
                    <a16:creationId xmlns:a16="http://schemas.microsoft.com/office/drawing/2014/main" id="{7FC6FCAA-0563-47B3-96F0-994FE1A1757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46275" y="3624644"/>
                <a:ext cx="788894" cy="43031"/>
              </a:xfrm>
              <a:custGeom>
                <a:avLst/>
                <a:gdLst>
                  <a:gd name="T0" fmla="*/ 0 w 275"/>
                  <a:gd name="T1" fmla="*/ 43031 h 15"/>
                  <a:gd name="T2" fmla="*/ 788894 w 275"/>
                  <a:gd name="T3" fmla="*/ 34425 h 15"/>
                  <a:gd name="T4" fmla="*/ 788894 w 275"/>
                  <a:gd name="T5" fmla="*/ 2869 h 15"/>
                  <a:gd name="T6" fmla="*/ 2869 w 275"/>
                  <a:gd name="T7" fmla="*/ 0 h 15"/>
                  <a:gd name="T8" fmla="*/ 0 w 275"/>
                  <a:gd name="T9" fmla="*/ 4303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5" h="15">
                    <a:moveTo>
                      <a:pt x="0" y="15"/>
                    </a:moveTo>
                    <a:lnTo>
                      <a:pt x="275" y="12"/>
                    </a:lnTo>
                    <a:lnTo>
                      <a:pt x="275" y="1"/>
                    </a:lnTo>
                    <a:lnTo>
                      <a:pt x="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5" name="Freeform 102">
                <a:extLst>
                  <a:ext uri="{FF2B5EF4-FFF2-40B4-BE49-F238E27FC236}">
                    <a16:creationId xmlns:a16="http://schemas.microsoft.com/office/drawing/2014/main" id="{BD3E21EB-C233-42DC-85E2-FEE03BFEF3E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520862" y="3050903"/>
                <a:ext cx="160647" cy="550791"/>
              </a:xfrm>
              <a:custGeom>
                <a:avLst/>
                <a:gdLst>
                  <a:gd name="T0" fmla="*/ 17212 w 56"/>
                  <a:gd name="T1" fmla="*/ 550791 h 192"/>
                  <a:gd name="T2" fmla="*/ 0 w 56"/>
                  <a:gd name="T3" fmla="*/ 0 h 192"/>
                  <a:gd name="T4" fmla="*/ 114748 w 56"/>
                  <a:gd name="T5" fmla="*/ 0 h 192"/>
                  <a:gd name="T6" fmla="*/ 160647 w 56"/>
                  <a:gd name="T7" fmla="*/ 550791 h 192"/>
                  <a:gd name="T8" fmla="*/ 17212 w 56"/>
                  <a:gd name="T9" fmla="*/ 55079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" h="192">
                    <a:moveTo>
                      <a:pt x="6" y="192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56" y="192"/>
                    </a:lnTo>
                    <a:lnTo>
                      <a:pt x="6" y="192"/>
                    </a:lnTo>
                    <a:close/>
                  </a:path>
                </a:pathLst>
              </a:cu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6" name="Freeform 103">
                <a:extLst>
                  <a:ext uri="{FF2B5EF4-FFF2-40B4-BE49-F238E27FC236}">
                    <a16:creationId xmlns:a16="http://schemas.microsoft.com/office/drawing/2014/main" id="{47349BB7-F924-4EBF-99A4-39EAAFC0EA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24944" y="3053771"/>
                <a:ext cx="109011" cy="553661"/>
              </a:xfrm>
              <a:custGeom>
                <a:avLst/>
                <a:gdLst>
                  <a:gd name="T0" fmla="*/ 11475 w 38"/>
                  <a:gd name="T1" fmla="*/ 553661 h 193"/>
                  <a:gd name="T2" fmla="*/ 0 w 38"/>
                  <a:gd name="T3" fmla="*/ 0 h 193"/>
                  <a:gd name="T4" fmla="*/ 77455 w 38"/>
                  <a:gd name="T5" fmla="*/ 0 h 193"/>
                  <a:gd name="T6" fmla="*/ 109011 w 38"/>
                  <a:gd name="T7" fmla="*/ 553661 h 193"/>
                  <a:gd name="T8" fmla="*/ 11475 w 38"/>
                  <a:gd name="T9" fmla="*/ 553661 h 1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193">
                    <a:moveTo>
                      <a:pt x="4" y="193"/>
                    </a:moveTo>
                    <a:lnTo>
                      <a:pt x="0" y="0"/>
                    </a:lnTo>
                    <a:lnTo>
                      <a:pt x="27" y="0"/>
                    </a:lnTo>
                    <a:lnTo>
                      <a:pt x="38" y="193"/>
                    </a:lnTo>
                    <a:lnTo>
                      <a:pt x="4" y="193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7" name="Freeform 104">
                <a:extLst>
                  <a:ext uri="{FF2B5EF4-FFF2-40B4-BE49-F238E27FC236}">
                    <a16:creationId xmlns:a16="http://schemas.microsoft.com/office/drawing/2014/main" id="{9F10051D-E348-41B6-BFDC-BB0AD5E3FFF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41347" y="3093933"/>
                <a:ext cx="197941" cy="507761"/>
              </a:xfrm>
              <a:custGeom>
                <a:avLst/>
                <a:gdLst>
                  <a:gd name="T0" fmla="*/ 40162 w 69"/>
                  <a:gd name="T1" fmla="*/ 507761 h 177"/>
                  <a:gd name="T2" fmla="*/ 0 w 69"/>
                  <a:gd name="T3" fmla="*/ 25818 h 177"/>
                  <a:gd name="T4" fmla="*/ 140567 w 69"/>
                  <a:gd name="T5" fmla="*/ 0 h 177"/>
                  <a:gd name="T6" fmla="*/ 197941 w 69"/>
                  <a:gd name="T7" fmla="*/ 507761 h 177"/>
                  <a:gd name="T8" fmla="*/ 40162 w 69"/>
                  <a:gd name="T9" fmla="*/ 507761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9" h="177">
                    <a:moveTo>
                      <a:pt x="14" y="177"/>
                    </a:moveTo>
                    <a:lnTo>
                      <a:pt x="0" y="9"/>
                    </a:lnTo>
                    <a:lnTo>
                      <a:pt x="49" y="0"/>
                    </a:lnTo>
                    <a:lnTo>
                      <a:pt x="69" y="177"/>
                    </a:lnTo>
                    <a:lnTo>
                      <a:pt x="14" y="177"/>
                    </a:lnTo>
                    <a:close/>
                  </a:path>
                </a:pathLst>
              </a:custGeom>
              <a:solidFill>
                <a:srgbClr val="0097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8" name="Freeform 105">
                <a:extLst>
                  <a:ext uri="{FF2B5EF4-FFF2-40B4-BE49-F238E27FC236}">
                    <a16:creationId xmlns:a16="http://schemas.microsoft.com/office/drawing/2014/main" id="{340B782C-74EF-493B-BD9F-DBAED593F7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58559" y="3114014"/>
                <a:ext cx="134830" cy="490549"/>
              </a:xfrm>
              <a:custGeom>
                <a:avLst/>
                <a:gdLst>
                  <a:gd name="T0" fmla="*/ 0 w 47"/>
                  <a:gd name="T1" fmla="*/ 20081 h 171"/>
                  <a:gd name="T2" fmla="*/ 91799 w 47"/>
                  <a:gd name="T3" fmla="*/ 0 h 171"/>
                  <a:gd name="T4" fmla="*/ 134830 w 47"/>
                  <a:gd name="T5" fmla="*/ 487680 h 171"/>
                  <a:gd name="T6" fmla="*/ 45900 w 47"/>
                  <a:gd name="T7" fmla="*/ 490549 h 171"/>
                  <a:gd name="T8" fmla="*/ 0 w 47"/>
                  <a:gd name="T9" fmla="*/ 2008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" h="171">
                    <a:moveTo>
                      <a:pt x="0" y="7"/>
                    </a:moveTo>
                    <a:lnTo>
                      <a:pt x="32" y="0"/>
                    </a:lnTo>
                    <a:lnTo>
                      <a:pt x="47" y="170"/>
                    </a:lnTo>
                    <a:lnTo>
                      <a:pt x="16" y="17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9" name="Oval 106">
                <a:extLst>
                  <a:ext uri="{FF2B5EF4-FFF2-40B4-BE49-F238E27FC236}">
                    <a16:creationId xmlns:a16="http://schemas.microsoft.com/office/drawing/2014/main" id="{41D047B3-4672-48C4-B0BD-42D8BE0B0C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546679" y="3114014"/>
                <a:ext cx="65981" cy="631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60" name="Freeform 107">
                <a:extLst>
                  <a:ext uri="{FF2B5EF4-FFF2-40B4-BE49-F238E27FC236}">
                    <a16:creationId xmlns:a16="http://schemas.microsoft.com/office/drawing/2014/main" id="{FAC4D1D4-3A00-409A-8D87-710E700799F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24944" y="3145569"/>
                <a:ext cx="83193" cy="74586"/>
              </a:xfrm>
              <a:custGeom>
                <a:avLst/>
                <a:gdLst>
                  <a:gd name="T0" fmla="*/ 0 w 29"/>
                  <a:gd name="T1" fmla="*/ 0 h 26"/>
                  <a:gd name="T2" fmla="*/ 83193 w 29"/>
                  <a:gd name="T3" fmla="*/ 0 h 26"/>
                  <a:gd name="T4" fmla="*/ 83193 w 29"/>
                  <a:gd name="T5" fmla="*/ 74586 h 26"/>
                  <a:gd name="T6" fmla="*/ 2869 w 29"/>
                  <a:gd name="T7" fmla="*/ 74586 h 26"/>
                  <a:gd name="T8" fmla="*/ 0 w 29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26">
                    <a:moveTo>
                      <a:pt x="0" y="0"/>
                    </a:moveTo>
                    <a:lnTo>
                      <a:pt x="29" y="0"/>
                    </a:lnTo>
                    <a:lnTo>
                      <a:pt x="29" y="26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1" name="Freeform 108">
                <a:extLst>
                  <a:ext uri="{FF2B5EF4-FFF2-40B4-BE49-F238E27FC236}">
                    <a16:creationId xmlns:a16="http://schemas.microsoft.com/office/drawing/2014/main" id="{2829C4AC-0966-4F46-98C4-00D23B5748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63488" y="3601694"/>
                <a:ext cx="786025" cy="43031"/>
              </a:xfrm>
              <a:custGeom>
                <a:avLst/>
                <a:gdLst>
                  <a:gd name="T0" fmla="*/ 0 w 274"/>
                  <a:gd name="T1" fmla="*/ 43031 h 15"/>
                  <a:gd name="T2" fmla="*/ 786025 w 274"/>
                  <a:gd name="T3" fmla="*/ 34425 h 15"/>
                  <a:gd name="T4" fmla="*/ 786025 w 274"/>
                  <a:gd name="T5" fmla="*/ 5737 h 15"/>
                  <a:gd name="T6" fmla="*/ 0 w 274"/>
                  <a:gd name="T7" fmla="*/ 0 h 15"/>
                  <a:gd name="T8" fmla="*/ 0 w 274"/>
                  <a:gd name="T9" fmla="*/ 43031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4" h="15">
                    <a:moveTo>
                      <a:pt x="0" y="15"/>
                    </a:moveTo>
                    <a:lnTo>
                      <a:pt x="274" y="12"/>
                    </a:lnTo>
                    <a:lnTo>
                      <a:pt x="274" y="2"/>
                    </a:lnTo>
                    <a:lnTo>
                      <a:pt x="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2" name="Freeform 109">
                <a:extLst>
                  <a:ext uri="{FF2B5EF4-FFF2-40B4-BE49-F238E27FC236}">
                    <a16:creationId xmlns:a16="http://schemas.microsoft.com/office/drawing/2014/main" id="{10FCB89E-F6BB-4075-832E-FF1C6F7D92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56905" y="3007871"/>
                <a:ext cx="183597" cy="596690"/>
              </a:xfrm>
              <a:custGeom>
                <a:avLst/>
                <a:gdLst>
                  <a:gd name="T0" fmla="*/ 14344 w 64"/>
                  <a:gd name="T1" fmla="*/ 596690 h 208"/>
                  <a:gd name="T2" fmla="*/ 0 w 64"/>
                  <a:gd name="T3" fmla="*/ 0 h 208"/>
                  <a:gd name="T4" fmla="*/ 111879 w 64"/>
                  <a:gd name="T5" fmla="*/ 0 h 208"/>
                  <a:gd name="T6" fmla="*/ 183597 w 64"/>
                  <a:gd name="T7" fmla="*/ 593821 h 208"/>
                  <a:gd name="T8" fmla="*/ 14344 w 64"/>
                  <a:gd name="T9" fmla="*/ 59669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" h="208">
                    <a:moveTo>
                      <a:pt x="5" y="208"/>
                    </a:moveTo>
                    <a:lnTo>
                      <a:pt x="0" y="0"/>
                    </a:lnTo>
                    <a:lnTo>
                      <a:pt x="39" y="0"/>
                    </a:lnTo>
                    <a:lnTo>
                      <a:pt x="64" y="207"/>
                    </a:lnTo>
                    <a:lnTo>
                      <a:pt x="5" y="208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63" name="Freeform 110">
                <a:extLst>
                  <a:ext uri="{FF2B5EF4-FFF2-40B4-BE49-F238E27FC236}">
                    <a16:creationId xmlns:a16="http://schemas.microsoft.com/office/drawing/2014/main" id="{0336876D-9FB7-4C55-B14C-198E9591293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999934" y="3093933"/>
                <a:ext cx="97536" cy="473337"/>
              </a:xfrm>
              <a:custGeom>
                <a:avLst/>
                <a:gdLst>
                  <a:gd name="T0" fmla="*/ 20081 w 34"/>
                  <a:gd name="T1" fmla="*/ 473337 h 165"/>
                  <a:gd name="T2" fmla="*/ 0 w 34"/>
                  <a:gd name="T3" fmla="*/ 0 h 165"/>
                  <a:gd name="T4" fmla="*/ 48768 w 34"/>
                  <a:gd name="T5" fmla="*/ 0 h 165"/>
                  <a:gd name="T6" fmla="*/ 97536 w 34"/>
                  <a:gd name="T7" fmla="*/ 473337 h 165"/>
                  <a:gd name="T8" fmla="*/ 20081 w 34"/>
                  <a:gd name="T9" fmla="*/ 473337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165">
                    <a:moveTo>
                      <a:pt x="7" y="165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34" y="165"/>
                    </a:lnTo>
                    <a:lnTo>
                      <a:pt x="7" y="16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58" name="Group 266">
              <a:extLst>
                <a:ext uri="{FF2B5EF4-FFF2-40B4-BE49-F238E27FC236}">
                  <a16:creationId xmlns:a16="http://schemas.microsoft.com/office/drawing/2014/main" id="{77F6085D-CD01-4427-AC91-0649DEFC998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12437" y="4422143"/>
              <a:ext cx="860611" cy="174992"/>
              <a:chOff x="1012437" y="4422143"/>
              <a:chExt cx="860611" cy="174992"/>
            </a:xfrm>
          </p:grpSpPr>
          <p:sp>
            <p:nvSpPr>
              <p:cNvPr id="57551" name="Freeform 111">
                <a:extLst>
                  <a:ext uri="{FF2B5EF4-FFF2-40B4-BE49-F238E27FC236}">
                    <a16:creationId xmlns:a16="http://schemas.microsoft.com/office/drawing/2014/main" id="{D547AB6F-F97C-47A4-B774-37BD291B6E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12437" y="4422143"/>
                <a:ext cx="860611" cy="174992"/>
              </a:xfrm>
              <a:custGeom>
                <a:avLst/>
                <a:gdLst>
                  <a:gd name="T0" fmla="*/ 860611 w 300"/>
                  <a:gd name="T1" fmla="*/ 174992 h 61"/>
                  <a:gd name="T2" fmla="*/ 852005 w 300"/>
                  <a:gd name="T3" fmla="*/ 43031 h 61"/>
                  <a:gd name="T4" fmla="*/ 40162 w 300"/>
                  <a:gd name="T5" fmla="*/ 0 h 61"/>
                  <a:gd name="T6" fmla="*/ 0 w 300"/>
                  <a:gd name="T7" fmla="*/ 174992 h 61"/>
                  <a:gd name="T8" fmla="*/ 860611 w 300"/>
                  <a:gd name="T9" fmla="*/ 174992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0" h="61">
                    <a:moveTo>
                      <a:pt x="300" y="61"/>
                    </a:moveTo>
                    <a:lnTo>
                      <a:pt x="297" y="15"/>
                    </a:lnTo>
                    <a:lnTo>
                      <a:pt x="14" y="0"/>
                    </a:lnTo>
                    <a:lnTo>
                      <a:pt x="0" y="61"/>
                    </a:lnTo>
                    <a:lnTo>
                      <a:pt x="300" y="61"/>
                    </a:lnTo>
                    <a:close/>
                  </a:path>
                </a:pathLst>
              </a:cu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2" name="Oval 115">
                <a:extLst>
                  <a:ext uri="{FF2B5EF4-FFF2-40B4-BE49-F238E27FC236}">
                    <a16:creationId xmlns:a16="http://schemas.microsoft.com/office/drawing/2014/main" id="{F6ACE765-2A65-46AB-AAAA-758DCF2168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21007" y="4502467"/>
                <a:ext cx="60244" cy="57374"/>
              </a:xfrm>
              <a:prstGeom prst="ellipse">
                <a:avLst/>
              </a:pr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53" name="Freeform 116">
                <a:extLst>
                  <a:ext uri="{FF2B5EF4-FFF2-40B4-BE49-F238E27FC236}">
                    <a16:creationId xmlns:a16="http://schemas.microsoft.com/office/drawing/2014/main" id="{3C7A6488-EA1E-4199-BAEE-F70AA69AD96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91915" y="4459435"/>
                <a:ext cx="80324" cy="120486"/>
              </a:xfrm>
              <a:custGeom>
                <a:avLst/>
                <a:gdLst>
                  <a:gd name="T0" fmla="*/ 80324 w 28"/>
                  <a:gd name="T1" fmla="*/ 11475 h 42"/>
                  <a:gd name="T2" fmla="*/ 8606 w 28"/>
                  <a:gd name="T3" fmla="*/ 0 h 42"/>
                  <a:gd name="T4" fmla="*/ 0 w 28"/>
                  <a:gd name="T5" fmla="*/ 120486 h 42"/>
                  <a:gd name="T6" fmla="*/ 80324 w 28"/>
                  <a:gd name="T7" fmla="*/ 120486 h 42"/>
                  <a:gd name="T8" fmla="*/ 80324 w 28"/>
                  <a:gd name="T9" fmla="*/ 11475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42">
                    <a:moveTo>
                      <a:pt x="28" y="4"/>
                    </a:moveTo>
                    <a:lnTo>
                      <a:pt x="3" y="0"/>
                    </a:lnTo>
                    <a:lnTo>
                      <a:pt x="0" y="42"/>
                    </a:lnTo>
                    <a:lnTo>
                      <a:pt x="28" y="42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59" name="Group 265">
              <a:extLst>
                <a:ext uri="{FF2B5EF4-FFF2-40B4-BE49-F238E27FC236}">
                  <a16:creationId xmlns:a16="http://schemas.microsoft.com/office/drawing/2014/main" id="{1753F6F3-E496-4644-8916-07054FCCF23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18580" y="4330345"/>
              <a:ext cx="685621" cy="129093"/>
              <a:chOff x="1118580" y="4330345"/>
              <a:chExt cx="685621" cy="129093"/>
            </a:xfrm>
          </p:grpSpPr>
          <p:sp>
            <p:nvSpPr>
              <p:cNvPr id="57549" name="Freeform 113">
                <a:extLst>
                  <a:ext uri="{FF2B5EF4-FFF2-40B4-BE49-F238E27FC236}">
                    <a16:creationId xmlns:a16="http://schemas.microsoft.com/office/drawing/2014/main" id="{82FA142F-06B6-46BF-9BF0-E213A5A307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8580" y="4330345"/>
                <a:ext cx="685621" cy="129093"/>
              </a:xfrm>
              <a:custGeom>
                <a:avLst/>
                <a:gdLst>
                  <a:gd name="T0" fmla="*/ 668409 w 239"/>
                  <a:gd name="T1" fmla="*/ 129093 h 45"/>
                  <a:gd name="T2" fmla="*/ 685621 w 239"/>
                  <a:gd name="T3" fmla="*/ 0 h 45"/>
                  <a:gd name="T4" fmla="*/ 8606 w 239"/>
                  <a:gd name="T5" fmla="*/ 25819 h 45"/>
                  <a:gd name="T6" fmla="*/ 0 w 239"/>
                  <a:gd name="T7" fmla="*/ 94668 h 45"/>
                  <a:gd name="T8" fmla="*/ 668409 w 239"/>
                  <a:gd name="T9" fmla="*/ 129093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9" h="45">
                    <a:moveTo>
                      <a:pt x="233" y="45"/>
                    </a:moveTo>
                    <a:lnTo>
                      <a:pt x="239" y="0"/>
                    </a:lnTo>
                    <a:lnTo>
                      <a:pt x="3" y="9"/>
                    </a:lnTo>
                    <a:lnTo>
                      <a:pt x="0" y="33"/>
                    </a:lnTo>
                    <a:lnTo>
                      <a:pt x="233" y="45"/>
                    </a:lnTo>
                    <a:close/>
                  </a:path>
                </a:pathLst>
              </a:custGeom>
              <a:solidFill>
                <a:srgbClr val="00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50" name="Freeform 117">
                <a:extLst>
                  <a:ext uri="{FF2B5EF4-FFF2-40B4-BE49-F238E27FC236}">
                    <a16:creationId xmlns:a16="http://schemas.microsoft.com/office/drawing/2014/main" id="{5DBF9754-17A5-4CCA-B983-D974CDDE9C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8580" y="4407799"/>
                <a:ext cx="671277" cy="51637"/>
              </a:xfrm>
              <a:custGeom>
                <a:avLst/>
                <a:gdLst>
                  <a:gd name="T0" fmla="*/ 668408 w 234"/>
                  <a:gd name="T1" fmla="*/ 51637 h 18"/>
                  <a:gd name="T2" fmla="*/ 671277 w 234"/>
                  <a:gd name="T3" fmla="*/ 25819 h 18"/>
                  <a:gd name="T4" fmla="*/ 2869 w 234"/>
                  <a:gd name="T5" fmla="*/ 0 h 18"/>
                  <a:gd name="T6" fmla="*/ 0 w 234"/>
                  <a:gd name="T7" fmla="*/ 17212 h 18"/>
                  <a:gd name="T8" fmla="*/ 668408 w 234"/>
                  <a:gd name="T9" fmla="*/ 5163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4" h="18">
                    <a:moveTo>
                      <a:pt x="233" y="18"/>
                    </a:moveTo>
                    <a:lnTo>
                      <a:pt x="234" y="9"/>
                    </a:lnTo>
                    <a:lnTo>
                      <a:pt x="1" y="0"/>
                    </a:lnTo>
                    <a:lnTo>
                      <a:pt x="0" y="6"/>
                    </a:lnTo>
                    <a:lnTo>
                      <a:pt x="233" y="18"/>
                    </a:lnTo>
                    <a:close/>
                  </a:path>
                </a:pathLst>
              </a:custGeom>
              <a:solidFill>
                <a:srgbClr val="024D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60" name="Group 280">
              <a:extLst>
                <a:ext uri="{FF2B5EF4-FFF2-40B4-BE49-F238E27FC236}">
                  <a16:creationId xmlns:a16="http://schemas.microsoft.com/office/drawing/2014/main" id="{360E836C-8EFC-4F2F-9444-A5072BE1EB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415233" y="3573007"/>
              <a:ext cx="1187644" cy="1024126"/>
              <a:chOff x="2415233" y="3573007"/>
              <a:chExt cx="1187644" cy="1024126"/>
            </a:xfrm>
          </p:grpSpPr>
          <p:sp>
            <p:nvSpPr>
              <p:cNvPr id="57523" name="Oval 18">
                <a:extLst>
                  <a:ext uri="{FF2B5EF4-FFF2-40B4-BE49-F238E27FC236}">
                    <a16:creationId xmlns:a16="http://schemas.microsoft.com/office/drawing/2014/main" id="{08A98DE9-A5EC-48D5-ABA1-E36785B3D1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205" y="3664805"/>
                <a:ext cx="17212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24" name="Oval 19">
                <a:extLst>
                  <a:ext uri="{FF2B5EF4-FFF2-40B4-BE49-F238E27FC236}">
                    <a16:creationId xmlns:a16="http://schemas.microsoft.com/office/drawing/2014/main" id="{CCEDC927-C0F4-431D-8935-0EFC0B62D3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74630" y="3664805"/>
                <a:ext cx="17212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25" name="Freeform 46">
                <a:extLst>
                  <a:ext uri="{FF2B5EF4-FFF2-40B4-BE49-F238E27FC236}">
                    <a16:creationId xmlns:a16="http://schemas.microsoft.com/office/drawing/2014/main" id="{5516B530-8CF0-4EB3-8D30-B7AA685CA79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05781" y="4413536"/>
                <a:ext cx="212284" cy="152042"/>
              </a:xfrm>
              <a:custGeom>
                <a:avLst/>
                <a:gdLst>
                  <a:gd name="T0" fmla="*/ 0 w 74"/>
                  <a:gd name="T1" fmla="*/ 152042 h 53"/>
                  <a:gd name="T2" fmla="*/ 212284 w 74"/>
                  <a:gd name="T3" fmla="*/ 152042 h 53"/>
                  <a:gd name="T4" fmla="*/ 206547 w 74"/>
                  <a:gd name="T5" fmla="*/ 0 h 53"/>
                  <a:gd name="T6" fmla="*/ 5737 w 74"/>
                  <a:gd name="T7" fmla="*/ 0 h 53"/>
                  <a:gd name="T8" fmla="*/ 0 w 74"/>
                  <a:gd name="T9" fmla="*/ 152042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4" h="53">
                    <a:moveTo>
                      <a:pt x="0" y="53"/>
                    </a:moveTo>
                    <a:lnTo>
                      <a:pt x="74" y="53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26" name="Freeform 47">
                <a:extLst>
                  <a:ext uri="{FF2B5EF4-FFF2-40B4-BE49-F238E27FC236}">
                    <a16:creationId xmlns:a16="http://schemas.microsoft.com/office/drawing/2014/main" id="{B7AF49A3-F987-493E-B87D-F0C95D25F1F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0971" y="3593087"/>
                <a:ext cx="1181906" cy="837661"/>
              </a:xfrm>
              <a:custGeom>
                <a:avLst/>
                <a:gdLst>
                  <a:gd name="T0" fmla="*/ 10241 w 1962"/>
                  <a:gd name="T1" fmla="*/ 809820 h 1384"/>
                  <a:gd name="T2" fmla="*/ 37951 w 1962"/>
                  <a:gd name="T3" fmla="*/ 837661 h 1384"/>
                  <a:gd name="T4" fmla="*/ 1154196 w 1962"/>
                  <a:gd name="T5" fmla="*/ 827372 h 1384"/>
                  <a:gd name="T6" fmla="*/ 1181906 w 1962"/>
                  <a:gd name="T7" fmla="*/ 799530 h 1384"/>
                  <a:gd name="T8" fmla="*/ 1181906 w 1962"/>
                  <a:gd name="T9" fmla="*/ 27841 h 1384"/>
                  <a:gd name="T10" fmla="*/ 1154196 w 1962"/>
                  <a:gd name="T11" fmla="*/ 0 h 1384"/>
                  <a:gd name="T12" fmla="*/ 27710 w 1962"/>
                  <a:gd name="T13" fmla="*/ 0 h 1384"/>
                  <a:gd name="T14" fmla="*/ 0 w 1962"/>
                  <a:gd name="T15" fmla="*/ 27841 h 1384"/>
                  <a:gd name="T16" fmla="*/ 10241 w 1962"/>
                  <a:gd name="T17" fmla="*/ 809820 h 13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62" h="1384">
                    <a:moveTo>
                      <a:pt x="17" y="1338"/>
                    </a:moveTo>
                    <a:cubicBezTo>
                      <a:pt x="17" y="1364"/>
                      <a:pt x="37" y="1384"/>
                      <a:pt x="63" y="1384"/>
                    </a:cubicBezTo>
                    <a:cubicBezTo>
                      <a:pt x="1916" y="1367"/>
                      <a:pt x="1916" y="1367"/>
                      <a:pt x="1916" y="1367"/>
                    </a:cubicBezTo>
                    <a:cubicBezTo>
                      <a:pt x="1941" y="1367"/>
                      <a:pt x="1962" y="1347"/>
                      <a:pt x="1962" y="1321"/>
                    </a:cubicBezTo>
                    <a:cubicBezTo>
                      <a:pt x="1962" y="46"/>
                      <a:pt x="1962" y="46"/>
                      <a:pt x="1962" y="46"/>
                    </a:cubicBezTo>
                    <a:cubicBezTo>
                      <a:pt x="1962" y="21"/>
                      <a:pt x="1941" y="0"/>
                      <a:pt x="191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lnTo>
                      <a:pt x="17" y="1338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27" name="Freeform 48">
                <a:extLst>
                  <a:ext uri="{FF2B5EF4-FFF2-40B4-BE49-F238E27FC236}">
                    <a16:creationId xmlns:a16="http://schemas.microsoft.com/office/drawing/2014/main" id="{F61E6949-2F0F-4F99-A0A8-8290B2CF39F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15233" y="3573007"/>
                <a:ext cx="1187643" cy="742995"/>
              </a:xfrm>
              <a:custGeom>
                <a:avLst/>
                <a:gdLst>
                  <a:gd name="T0" fmla="*/ 27718 w 1971"/>
                  <a:gd name="T1" fmla="*/ 0 h 1228"/>
                  <a:gd name="T2" fmla="*/ 1159925 w 1971"/>
                  <a:gd name="T3" fmla="*/ 20572 h 1228"/>
                  <a:gd name="T4" fmla="*/ 1187643 w 1971"/>
                  <a:gd name="T5" fmla="*/ 48404 h 1228"/>
                  <a:gd name="T6" fmla="*/ 1187643 w 1971"/>
                  <a:gd name="T7" fmla="*/ 738155 h 1228"/>
                  <a:gd name="T8" fmla="*/ 14461 w 1971"/>
                  <a:gd name="T9" fmla="*/ 742995 h 1228"/>
                  <a:gd name="T10" fmla="*/ 0 w 1971"/>
                  <a:gd name="T11" fmla="*/ 27832 h 1228"/>
                  <a:gd name="T12" fmla="*/ 27718 w 1971"/>
                  <a:gd name="T13" fmla="*/ 0 h 1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71" h="1228">
                    <a:moveTo>
                      <a:pt x="46" y="0"/>
                    </a:moveTo>
                    <a:cubicBezTo>
                      <a:pt x="1925" y="34"/>
                      <a:pt x="1925" y="34"/>
                      <a:pt x="1925" y="34"/>
                    </a:cubicBezTo>
                    <a:cubicBezTo>
                      <a:pt x="1950" y="34"/>
                      <a:pt x="1971" y="55"/>
                      <a:pt x="1971" y="80"/>
                    </a:cubicBezTo>
                    <a:cubicBezTo>
                      <a:pt x="1971" y="1220"/>
                      <a:pt x="1971" y="1220"/>
                      <a:pt x="1971" y="1220"/>
                    </a:cubicBezTo>
                    <a:cubicBezTo>
                      <a:pt x="24" y="1228"/>
                      <a:pt x="24" y="1228"/>
                      <a:pt x="24" y="122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1"/>
                      <a:pt x="21" y="0"/>
                      <a:pt x="46" y="0"/>
                    </a:cubicBez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28" name="Freeform 49">
                <a:extLst>
                  <a:ext uri="{FF2B5EF4-FFF2-40B4-BE49-F238E27FC236}">
                    <a16:creationId xmlns:a16="http://schemas.microsoft.com/office/drawing/2014/main" id="{CBB1261A-BFBD-442D-A265-9E21213896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1051" y="3618906"/>
                <a:ext cx="1141744" cy="774550"/>
              </a:xfrm>
              <a:custGeom>
                <a:avLst/>
                <a:gdLst>
                  <a:gd name="T0" fmla="*/ 22950 w 398"/>
                  <a:gd name="T1" fmla="*/ 774550 h 270"/>
                  <a:gd name="T2" fmla="*/ 1141744 w 398"/>
                  <a:gd name="T3" fmla="*/ 774550 h 270"/>
                  <a:gd name="T4" fmla="*/ 1127400 w 398"/>
                  <a:gd name="T5" fmla="*/ 0 h 270"/>
                  <a:gd name="T6" fmla="*/ 0 w 398"/>
                  <a:gd name="T7" fmla="*/ 0 h 270"/>
                  <a:gd name="T8" fmla="*/ 22950 w 398"/>
                  <a:gd name="T9" fmla="*/ 774550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8" h="270">
                    <a:moveTo>
                      <a:pt x="8" y="270"/>
                    </a:moveTo>
                    <a:lnTo>
                      <a:pt x="398" y="270"/>
                    </a:lnTo>
                    <a:lnTo>
                      <a:pt x="393" y="0"/>
                    </a:lnTo>
                    <a:lnTo>
                      <a:pt x="0" y="0"/>
                    </a:lnTo>
                    <a:lnTo>
                      <a:pt x="8" y="2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29" name="Freeform 50">
                <a:extLst>
                  <a:ext uri="{FF2B5EF4-FFF2-40B4-BE49-F238E27FC236}">
                    <a16:creationId xmlns:a16="http://schemas.microsoft.com/office/drawing/2014/main" id="{9551BBEB-9740-44EE-A011-2444A7AD3A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2993" y="3656198"/>
                <a:ext cx="613902" cy="699964"/>
              </a:xfrm>
              <a:custGeom>
                <a:avLst/>
                <a:gdLst>
                  <a:gd name="T0" fmla="*/ 11475 w 214"/>
                  <a:gd name="T1" fmla="*/ 699964 h 244"/>
                  <a:gd name="T2" fmla="*/ 605296 w 214"/>
                  <a:gd name="T3" fmla="*/ 688489 h 244"/>
                  <a:gd name="T4" fmla="*/ 613902 w 214"/>
                  <a:gd name="T5" fmla="*/ 0 h 244"/>
                  <a:gd name="T6" fmla="*/ 0 w 214"/>
                  <a:gd name="T7" fmla="*/ 0 h 244"/>
                  <a:gd name="T8" fmla="*/ 11475 w 214"/>
                  <a:gd name="T9" fmla="*/ 699964 h 2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4" h="244">
                    <a:moveTo>
                      <a:pt x="4" y="244"/>
                    </a:moveTo>
                    <a:lnTo>
                      <a:pt x="211" y="240"/>
                    </a:lnTo>
                    <a:lnTo>
                      <a:pt x="214" y="0"/>
                    </a:lnTo>
                    <a:lnTo>
                      <a:pt x="0" y="0"/>
                    </a:lnTo>
                    <a:lnTo>
                      <a:pt x="4" y="244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0" name="Freeform 51">
                <a:extLst>
                  <a:ext uri="{FF2B5EF4-FFF2-40B4-BE49-F238E27FC236}">
                    <a16:creationId xmlns:a16="http://schemas.microsoft.com/office/drawing/2014/main" id="{296F5126-A524-4012-881B-A5D2F65EEF8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81213" y="3650461"/>
                <a:ext cx="421700" cy="679884"/>
              </a:xfrm>
              <a:custGeom>
                <a:avLst/>
                <a:gdLst>
                  <a:gd name="T0" fmla="*/ 0 w 147"/>
                  <a:gd name="T1" fmla="*/ 679884 h 237"/>
                  <a:gd name="T2" fmla="*/ 421700 w 147"/>
                  <a:gd name="T3" fmla="*/ 668409 h 237"/>
                  <a:gd name="T4" fmla="*/ 421700 w 147"/>
                  <a:gd name="T5" fmla="*/ 0 h 237"/>
                  <a:gd name="T6" fmla="*/ 5737 w 147"/>
                  <a:gd name="T7" fmla="*/ 5737 h 237"/>
                  <a:gd name="T8" fmla="*/ 0 w 147"/>
                  <a:gd name="T9" fmla="*/ 679884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7" h="237">
                    <a:moveTo>
                      <a:pt x="0" y="237"/>
                    </a:moveTo>
                    <a:lnTo>
                      <a:pt x="147" y="233"/>
                    </a:lnTo>
                    <a:lnTo>
                      <a:pt x="147" y="0"/>
                    </a:lnTo>
                    <a:lnTo>
                      <a:pt x="2" y="2"/>
                    </a:lnTo>
                    <a:lnTo>
                      <a:pt x="0" y="237"/>
                    </a:lnTo>
                    <a:close/>
                  </a:path>
                </a:pathLst>
              </a:cu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1" name="Freeform 52">
                <a:extLst>
                  <a:ext uri="{FF2B5EF4-FFF2-40B4-BE49-F238E27FC236}">
                    <a16:creationId xmlns:a16="http://schemas.microsoft.com/office/drawing/2014/main" id="{B3DEFCC2-7C66-4D2D-8CE7-17C27853ED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7032" y="3704967"/>
                <a:ext cx="229496" cy="309820"/>
              </a:xfrm>
              <a:custGeom>
                <a:avLst/>
                <a:gdLst>
                  <a:gd name="T0" fmla="*/ 8606 w 80"/>
                  <a:gd name="T1" fmla="*/ 309820 h 108"/>
                  <a:gd name="T2" fmla="*/ 229496 w 80"/>
                  <a:gd name="T3" fmla="*/ 304083 h 108"/>
                  <a:gd name="T4" fmla="*/ 229496 w 80"/>
                  <a:gd name="T5" fmla="*/ 0 h 108"/>
                  <a:gd name="T6" fmla="*/ 0 w 80"/>
                  <a:gd name="T7" fmla="*/ 0 h 108"/>
                  <a:gd name="T8" fmla="*/ 8606 w 80"/>
                  <a:gd name="T9" fmla="*/ 309820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" h="108">
                    <a:moveTo>
                      <a:pt x="3" y="108"/>
                    </a:moveTo>
                    <a:lnTo>
                      <a:pt x="80" y="106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" y="1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2" name="Freeform 53">
                <a:extLst>
                  <a:ext uri="{FF2B5EF4-FFF2-40B4-BE49-F238E27FC236}">
                    <a16:creationId xmlns:a16="http://schemas.microsoft.com/office/drawing/2014/main" id="{83D6542D-AE3B-4E90-81C6-A51F839894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4162" y="4060686"/>
                <a:ext cx="367194" cy="220891"/>
              </a:xfrm>
              <a:custGeom>
                <a:avLst/>
                <a:gdLst>
                  <a:gd name="T0" fmla="*/ 17212 w 128"/>
                  <a:gd name="T1" fmla="*/ 220891 h 77"/>
                  <a:gd name="T2" fmla="*/ 367194 w 128"/>
                  <a:gd name="T3" fmla="*/ 218022 h 77"/>
                  <a:gd name="T4" fmla="*/ 367194 w 128"/>
                  <a:gd name="T5" fmla="*/ 0 h 77"/>
                  <a:gd name="T6" fmla="*/ 0 w 128"/>
                  <a:gd name="T7" fmla="*/ 0 h 77"/>
                  <a:gd name="T8" fmla="*/ 17212 w 128"/>
                  <a:gd name="T9" fmla="*/ 220891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77">
                    <a:moveTo>
                      <a:pt x="6" y="77"/>
                    </a:moveTo>
                    <a:lnTo>
                      <a:pt x="128" y="76"/>
                    </a:lnTo>
                    <a:lnTo>
                      <a:pt x="128" y="0"/>
                    </a:lnTo>
                    <a:lnTo>
                      <a:pt x="0" y="0"/>
                    </a:lnTo>
                    <a:lnTo>
                      <a:pt x="6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3" name="Freeform 54">
                <a:extLst>
                  <a:ext uri="{FF2B5EF4-FFF2-40B4-BE49-F238E27FC236}">
                    <a16:creationId xmlns:a16="http://schemas.microsoft.com/office/drawing/2014/main" id="{1CCBEB84-7198-4ADF-A2BF-28247DFCC76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29982" y="4077899"/>
                <a:ext cx="321295" cy="183597"/>
              </a:xfrm>
              <a:custGeom>
                <a:avLst/>
                <a:gdLst>
                  <a:gd name="T0" fmla="*/ 2869 w 112"/>
                  <a:gd name="T1" fmla="*/ 183597 h 64"/>
                  <a:gd name="T2" fmla="*/ 321295 w 112"/>
                  <a:gd name="T3" fmla="*/ 169253 h 64"/>
                  <a:gd name="T4" fmla="*/ 318426 w 112"/>
                  <a:gd name="T5" fmla="*/ 0 h 64"/>
                  <a:gd name="T6" fmla="*/ 0 w 112"/>
                  <a:gd name="T7" fmla="*/ 0 h 64"/>
                  <a:gd name="T8" fmla="*/ 2869 w 112"/>
                  <a:gd name="T9" fmla="*/ 183597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64">
                    <a:moveTo>
                      <a:pt x="1" y="64"/>
                    </a:moveTo>
                    <a:lnTo>
                      <a:pt x="112" y="59"/>
                    </a:lnTo>
                    <a:lnTo>
                      <a:pt x="111" y="0"/>
                    </a:lnTo>
                    <a:lnTo>
                      <a:pt x="0" y="0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4" name="Freeform 55">
                <a:extLst>
                  <a:ext uri="{FF2B5EF4-FFF2-40B4-BE49-F238E27FC236}">
                    <a16:creationId xmlns:a16="http://schemas.microsoft.com/office/drawing/2014/main" id="{385E4326-AB88-4194-86EB-4116D5C6BB0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4046" y="3716442"/>
                <a:ext cx="332770" cy="318427"/>
              </a:xfrm>
              <a:custGeom>
                <a:avLst/>
                <a:gdLst>
                  <a:gd name="T0" fmla="*/ 17212 w 116"/>
                  <a:gd name="T1" fmla="*/ 318427 h 111"/>
                  <a:gd name="T2" fmla="*/ 332770 w 116"/>
                  <a:gd name="T3" fmla="*/ 318427 h 111"/>
                  <a:gd name="T4" fmla="*/ 332770 w 116"/>
                  <a:gd name="T5" fmla="*/ 0 h 111"/>
                  <a:gd name="T6" fmla="*/ 0 w 116"/>
                  <a:gd name="T7" fmla="*/ 0 h 111"/>
                  <a:gd name="T8" fmla="*/ 17212 w 116"/>
                  <a:gd name="T9" fmla="*/ 318427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" h="111">
                    <a:moveTo>
                      <a:pt x="6" y="111"/>
                    </a:moveTo>
                    <a:lnTo>
                      <a:pt x="116" y="111"/>
                    </a:lnTo>
                    <a:lnTo>
                      <a:pt x="116" y="0"/>
                    </a:lnTo>
                    <a:lnTo>
                      <a:pt x="0" y="0"/>
                    </a:lnTo>
                    <a:lnTo>
                      <a:pt x="6" y="1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5" name="Freeform 56">
                <a:extLst>
                  <a:ext uri="{FF2B5EF4-FFF2-40B4-BE49-F238E27FC236}">
                    <a16:creationId xmlns:a16="http://schemas.microsoft.com/office/drawing/2014/main" id="{4F5884CC-011E-427E-82E9-05C3E8F47AF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68892" y="4129535"/>
                <a:ext cx="533579" cy="189334"/>
              </a:xfrm>
              <a:custGeom>
                <a:avLst/>
                <a:gdLst>
                  <a:gd name="T0" fmla="*/ 5737 w 186"/>
                  <a:gd name="T1" fmla="*/ 180728 h 66"/>
                  <a:gd name="T2" fmla="*/ 533579 w 186"/>
                  <a:gd name="T3" fmla="*/ 189334 h 66"/>
                  <a:gd name="T4" fmla="*/ 533579 w 186"/>
                  <a:gd name="T5" fmla="*/ 0 h 66"/>
                  <a:gd name="T6" fmla="*/ 0 w 186"/>
                  <a:gd name="T7" fmla="*/ 0 h 66"/>
                  <a:gd name="T8" fmla="*/ 5737 w 186"/>
                  <a:gd name="T9" fmla="*/ 180728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6" h="66">
                    <a:moveTo>
                      <a:pt x="2" y="63"/>
                    </a:moveTo>
                    <a:lnTo>
                      <a:pt x="186" y="66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2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6" name="Freeform 57">
                <a:extLst>
                  <a:ext uri="{FF2B5EF4-FFF2-40B4-BE49-F238E27FC236}">
                    <a16:creationId xmlns:a16="http://schemas.microsoft.com/office/drawing/2014/main" id="{E1ADCB52-D29D-48FB-BD43-9F8ECE7ABFD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97579" y="4143878"/>
                <a:ext cx="436043" cy="157780"/>
              </a:xfrm>
              <a:custGeom>
                <a:avLst/>
                <a:gdLst>
                  <a:gd name="T0" fmla="*/ 0 w 152"/>
                  <a:gd name="T1" fmla="*/ 149174 h 55"/>
                  <a:gd name="T2" fmla="*/ 436043 w 152"/>
                  <a:gd name="T3" fmla="*/ 157780 h 55"/>
                  <a:gd name="T4" fmla="*/ 436043 w 152"/>
                  <a:gd name="T5" fmla="*/ 0 h 55"/>
                  <a:gd name="T6" fmla="*/ 8606 w 152"/>
                  <a:gd name="T7" fmla="*/ 2869 h 55"/>
                  <a:gd name="T8" fmla="*/ 0 w 152"/>
                  <a:gd name="T9" fmla="*/ 149174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2" h="55">
                    <a:moveTo>
                      <a:pt x="0" y="52"/>
                    </a:moveTo>
                    <a:lnTo>
                      <a:pt x="152" y="55"/>
                    </a:lnTo>
                    <a:lnTo>
                      <a:pt x="152" y="0"/>
                    </a:lnTo>
                    <a:lnTo>
                      <a:pt x="3" y="1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7" name="Freeform 58">
                <a:extLst>
                  <a:ext uri="{FF2B5EF4-FFF2-40B4-BE49-F238E27FC236}">
                    <a16:creationId xmlns:a16="http://schemas.microsoft.com/office/drawing/2014/main" id="{73AAE9D7-AFDB-4C1D-8C0B-104BE9A0E0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58632" y="3730785"/>
                <a:ext cx="243841" cy="235234"/>
              </a:xfrm>
              <a:custGeom>
                <a:avLst/>
                <a:gdLst>
                  <a:gd name="T0" fmla="*/ 14344 w 85"/>
                  <a:gd name="T1" fmla="*/ 235234 h 82"/>
                  <a:gd name="T2" fmla="*/ 243841 w 85"/>
                  <a:gd name="T3" fmla="*/ 235234 h 82"/>
                  <a:gd name="T4" fmla="*/ 243841 w 85"/>
                  <a:gd name="T5" fmla="*/ 0 h 82"/>
                  <a:gd name="T6" fmla="*/ 0 w 85"/>
                  <a:gd name="T7" fmla="*/ 5737 h 82"/>
                  <a:gd name="T8" fmla="*/ 14344 w 85"/>
                  <a:gd name="T9" fmla="*/ 235234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2">
                    <a:moveTo>
                      <a:pt x="5" y="82"/>
                    </a:moveTo>
                    <a:lnTo>
                      <a:pt x="85" y="82"/>
                    </a:lnTo>
                    <a:lnTo>
                      <a:pt x="85" y="0"/>
                    </a:lnTo>
                    <a:lnTo>
                      <a:pt x="0" y="2"/>
                    </a:lnTo>
                    <a:lnTo>
                      <a:pt x="5" y="82"/>
                    </a:lnTo>
                    <a:close/>
                  </a:path>
                </a:pathLst>
              </a:custGeom>
              <a:solidFill>
                <a:srgbClr val="F299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8" name="Freeform 59">
                <a:extLst>
                  <a:ext uri="{FF2B5EF4-FFF2-40B4-BE49-F238E27FC236}">
                    <a16:creationId xmlns:a16="http://schemas.microsoft.com/office/drawing/2014/main" id="{D03C5E8D-83A3-4784-9E3C-B8FD6988E2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550" y="3716442"/>
                <a:ext cx="209416" cy="54506"/>
              </a:xfrm>
              <a:custGeom>
                <a:avLst/>
                <a:gdLst>
                  <a:gd name="T0" fmla="*/ 0 w 73"/>
                  <a:gd name="T1" fmla="*/ 54506 h 19"/>
                  <a:gd name="T2" fmla="*/ 209416 w 73"/>
                  <a:gd name="T3" fmla="*/ 43031 h 19"/>
                  <a:gd name="T4" fmla="*/ 209416 w 73"/>
                  <a:gd name="T5" fmla="*/ 0 h 19"/>
                  <a:gd name="T6" fmla="*/ 0 w 73"/>
                  <a:gd name="T7" fmla="*/ 0 h 19"/>
                  <a:gd name="T8" fmla="*/ 0 w 73"/>
                  <a:gd name="T9" fmla="*/ 5450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19">
                    <a:moveTo>
                      <a:pt x="0" y="19"/>
                    </a:moveTo>
                    <a:lnTo>
                      <a:pt x="73" y="15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39" name="Freeform 60">
                <a:extLst>
                  <a:ext uri="{FF2B5EF4-FFF2-40B4-BE49-F238E27FC236}">
                    <a16:creationId xmlns:a16="http://schemas.microsoft.com/office/drawing/2014/main" id="{B080BE40-155D-4C07-8220-89F214EF95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54550" y="3793896"/>
                <a:ext cx="209416" cy="65981"/>
              </a:xfrm>
              <a:custGeom>
                <a:avLst/>
                <a:gdLst>
                  <a:gd name="T0" fmla="*/ 0 w 73"/>
                  <a:gd name="T1" fmla="*/ 54506 h 23"/>
                  <a:gd name="T2" fmla="*/ 209416 w 73"/>
                  <a:gd name="T3" fmla="*/ 65981 h 23"/>
                  <a:gd name="T4" fmla="*/ 209416 w 73"/>
                  <a:gd name="T5" fmla="*/ 0 h 23"/>
                  <a:gd name="T6" fmla="*/ 0 w 73"/>
                  <a:gd name="T7" fmla="*/ 0 h 23"/>
                  <a:gd name="T8" fmla="*/ 0 w 73"/>
                  <a:gd name="T9" fmla="*/ 5450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23">
                    <a:moveTo>
                      <a:pt x="0" y="19"/>
                    </a:moveTo>
                    <a:lnTo>
                      <a:pt x="73" y="23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40" name="Freeform 61">
                <a:extLst>
                  <a:ext uri="{FF2B5EF4-FFF2-40B4-BE49-F238E27FC236}">
                    <a16:creationId xmlns:a16="http://schemas.microsoft.com/office/drawing/2014/main" id="{EDB4EA5B-4D54-4FEB-A3C5-E1FB81C22E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37741" y="3871352"/>
                <a:ext cx="126223" cy="57374"/>
              </a:xfrm>
              <a:custGeom>
                <a:avLst/>
                <a:gdLst>
                  <a:gd name="T0" fmla="*/ 0 w 44"/>
                  <a:gd name="T1" fmla="*/ 54505 h 20"/>
                  <a:gd name="T2" fmla="*/ 126223 w 44"/>
                  <a:gd name="T3" fmla="*/ 57374 h 20"/>
                  <a:gd name="T4" fmla="*/ 126223 w 44"/>
                  <a:gd name="T5" fmla="*/ 0 h 20"/>
                  <a:gd name="T6" fmla="*/ 0 w 44"/>
                  <a:gd name="T7" fmla="*/ 2869 h 20"/>
                  <a:gd name="T8" fmla="*/ 0 w 44"/>
                  <a:gd name="T9" fmla="*/ 54505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20">
                    <a:moveTo>
                      <a:pt x="0" y="19"/>
                    </a:moveTo>
                    <a:lnTo>
                      <a:pt x="44" y="20"/>
                    </a:lnTo>
                    <a:lnTo>
                      <a:pt x="44" y="0"/>
                    </a:lnTo>
                    <a:lnTo>
                      <a:pt x="0" y="1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41" name="Freeform 62">
                <a:extLst>
                  <a:ext uri="{FF2B5EF4-FFF2-40B4-BE49-F238E27FC236}">
                    <a16:creationId xmlns:a16="http://schemas.microsoft.com/office/drawing/2014/main" id="{D5156E33-C8F7-4A3C-9352-2EC7BBBCEF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4046" y="4054949"/>
                <a:ext cx="332770" cy="37294"/>
              </a:xfrm>
              <a:custGeom>
                <a:avLst/>
                <a:gdLst>
                  <a:gd name="T0" fmla="*/ 0 w 116"/>
                  <a:gd name="T1" fmla="*/ 37294 h 13"/>
                  <a:gd name="T2" fmla="*/ 332770 w 116"/>
                  <a:gd name="T3" fmla="*/ 37294 h 13"/>
                  <a:gd name="T4" fmla="*/ 332770 w 116"/>
                  <a:gd name="T5" fmla="*/ 11475 h 13"/>
                  <a:gd name="T6" fmla="*/ 0 w 116"/>
                  <a:gd name="T7" fmla="*/ 0 h 13"/>
                  <a:gd name="T8" fmla="*/ 0 w 116"/>
                  <a:gd name="T9" fmla="*/ 3729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6" h="13">
                    <a:moveTo>
                      <a:pt x="0" y="13"/>
                    </a:moveTo>
                    <a:lnTo>
                      <a:pt x="116" y="13"/>
                    </a:lnTo>
                    <a:lnTo>
                      <a:pt x="116" y="4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42" name="Freeform 63">
                <a:extLst>
                  <a:ext uri="{FF2B5EF4-FFF2-40B4-BE49-F238E27FC236}">
                    <a16:creationId xmlns:a16="http://schemas.microsoft.com/office/drawing/2014/main" id="{F541BD09-95CF-4899-B755-6C16EF2BB0F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22993" y="3644724"/>
                <a:ext cx="613902" cy="45899"/>
              </a:xfrm>
              <a:custGeom>
                <a:avLst/>
                <a:gdLst>
                  <a:gd name="T0" fmla="*/ 0 w 214"/>
                  <a:gd name="T1" fmla="*/ 45899 h 16"/>
                  <a:gd name="T2" fmla="*/ 613902 w 214"/>
                  <a:gd name="T3" fmla="*/ 45899 h 16"/>
                  <a:gd name="T4" fmla="*/ 613902 w 214"/>
                  <a:gd name="T5" fmla="*/ 0 h 16"/>
                  <a:gd name="T6" fmla="*/ 0 w 214"/>
                  <a:gd name="T7" fmla="*/ 11475 h 16"/>
                  <a:gd name="T8" fmla="*/ 0 w 214"/>
                  <a:gd name="T9" fmla="*/ 45899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4" h="16">
                    <a:moveTo>
                      <a:pt x="0" y="16"/>
                    </a:moveTo>
                    <a:lnTo>
                      <a:pt x="214" y="16"/>
                    </a:lnTo>
                    <a:lnTo>
                      <a:pt x="214" y="0"/>
                    </a:lnTo>
                    <a:lnTo>
                      <a:pt x="0" y="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43" name="Rectangle 64">
                <a:extLst>
                  <a:ext uri="{FF2B5EF4-FFF2-40B4-BE49-F238E27FC236}">
                    <a16:creationId xmlns:a16="http://schemas.microsoft.com/office/drawing/2014/main" id="{8CEA377E-F5CB-4A4F-B483-9BB13FA4D5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08209" y="3664805"/>
                <a:ext cx="2008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44" name="Rectangle 65">
                <a:extLst>
                  <a:ext uri="{FF2B5EF4-FFF2-40B4-BE49-F238E27FC236}">
                    <a16:creationId xmlns:a16="http://schemas.microsoft.com/office/drawing/2014/main" id="{260EC274-6AB8-4FCB-8D88-078B5BA34C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68047" y="3664805"/>
                <a:ext cx="1721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45" name="Rectangle 66">
                <a:extLst>
                  <a:ext uri="{FF2B5EF4-FFF2-40B4-BE49-F238E27FC236}">
                    <a16:creationId xmlns:a16="http://schemas.microsoft.com/office/drawing/2014/main" id="{3378BA61-BF58-471D-88E1-462F1E96AA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25017" y="3664805"/>
                <a:ext cx="20082" cy="172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46" name="Oval 67">
                <a:extLst>
                  <a:ext uri="{FF2B5EF4-FFF2-40B4-BE49-F238E27FC236}">
                    <a16:creationId xmlns:a16="http://schemas.microsoft.com/office/drawing/2014/main" id="{96B77A83-62F3-416F-9417-BFCBADE52A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664805"/>
                <a:ext cx="14344" cy="143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547" name="Freeform 68">
                <a:extLst>
                  <a:ext uri="{FF2B5EF4-FFF2-40B4-BE49-F238E27FC236}">
                    <a16:creationId xmlns:a16="http://schemas.microsoft.com/office/drawing/2014/main" id="{A930386E-EBFC-4240-8163-3A23BD6923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79558" y="4551234"/>
                <a:ext cx="458993" cy="45899"/>
              </a:xfrm>
              <a:custGeom>
                <a:avLst/>
                <a:gdLst>
                  <a:gd name="T0" fmla="*/ 0 w 160"/>
                  <a:gd name="T1" fmla="*/ 14343 h 16"/>
                  <a:gd name="T2" fmla="*/ 453256 w 160"/>
                  <a:gd name="T3" fmla="*/ 0 h 16"/>
                  <a:gd name="T4" fmla="*/ 458993 w 160"/>
                  <a:gd name="T5" fmla="*/ 45899 h 16"/>
                  <a:gd name="T6" fmla="*/ 0 w 160"/>
                  <a:gd name="T7" fmla="*/ 45899 h 16"/>
                  <a:gd name="T8" fmla="*/ 0 w 160"/>
                  <a:gd name="T9" fmla="*/ 14343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0" h="16">
                    <a:moveTo>
                      <a:pt x="0" y="5"/>
                    </a:moveTo>
                    <a:lnTo>
                      <a:pt x="158" y="0"/>
                    </a:lnTo>
                    <a:lnTo>
                      <a:pt x="160" y="16"/>
                    </a:lnTo>
                    <a:lnTo>
                      <a:pt x="0" y="16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548" name="Freeform 124">
                <a:extLst>
                  <a:ext uri="{FF2B5EF4-FFF2-40B4-BE49-F238E27FC236}">
                    <a16:creationId xmlns:a16="http://schemas.microsoft.com/office/drawing/2014/main" id="{6728633D-B96F-4CCF-A0B6-0F519354596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24244" y="3730785"/>
                <a:ext cx="200809" cy="235234"/>
              </a:xfrm>
              <a:custGeom>
                <a:avLst/>
                <a:gdLst>
                  <a:gd name="T0" fmla="*/ 0 w 70"/>
                  <a:gd name="T1" fmla="*/ 0 h 82"/>
                  <a:gd name="T2" fmla="*/ 192203 w 70"/>
                  <a:gd name="T3" fmla="*/ 0 h 82"/>
                  <a:gd name="T4" fmla="*/ 200809 w 70"/>
                  <a:gd name="T5" fmla="*/ 235234 h 82"/>
                  <a:gd name="T6" fmla="*/ 8606 w 70"/>
                  <a:gd name="T7" fmla="*/ 235234 h 82"/>
                  <a:gd name="T8" fmla="*/ 0 w 70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82">
                    <a:moveTo>
                      <a:pt x="0" y="0"/>
                    </a:moveTo>
                    <a:lnTo>
                      <a:pt x="67" y="0"/>
                    </a:lnTo>
                    <a:lnTo>
                      <a:pt x="70" y="82"/>
                    </a:lnTo>
                    <a:lnTo>
                      <a:pt x="3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61" name="Group 283">
              <a:extLst>
                <a:ext uri="{FF2B5EF4-FFF2-40B4-BE49-F238E27FC236}">
                  <a16:creationId xmlns:a16="http://schemas.microsoft.com/office/drawing/2014/main" id="{74CA3ED9-89DB-45A3-B786-6F2493BDEE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8470" y="2262009"/>
              <a:ext cx="1858920" cy="613902"/>
              <a:chOff x="3218470" y="2262009"/>
              <a:chExt cx="1858920" cy="613902"/>
            </a:xfrm>
          </p:grpSpPr>
          <p:sp>
            <p:nvSpPr>
              <p:cNvPr id="57447" name="Freeform 24">
                <a:extLst>
                  <a:ext uri="{FF2B5EF4-FFF2-40B4-BE49-F238E27FC236}">
                    <a16:creationId xmlns:a16="http://schemas.microsoft.com/office/drawing/2014/main" id="{AED00E98-27D5-488D-9227-972DD64EE2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21338" y="2761163"/>
                <a:ext cx="1856052" cy="71718"/>
              </a:xfrm>
              <a:custGeom>
                <a:avLst/>
                <a:gdLst>
                  <a:gd name="T0" fmla="*/ 0 w 647"/>
                  <a:gd name="T1" fmla="*/ 71718 h 25"/>
                  <a:gd name="T2" fmla="*/ 1856052 w 647"/>
                  <a:gd name="T3" fmla="*/ 45900 h 25"/>
                  <a:gd name="T4" fmla="*/ 1856052 w 647"/>
                  <a:gd name="T5" fmla="*/ 0 h 25"/>
                  <a:gd name="T6" fmla="*/ 0 w 647"/>
                  <a:gd name="T7" fmla="*/ 0 h 25"/>
                  <a:gd name="T8" fmla="*/ 0 w 647"/>
                  <a:gd name="T9" fmla="*/ 7171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7" h="25">
                    <a:moveTo>
                      <a:pt x="0" y="25"/>
                    </a:moveTo>
                    <a:lnTo>
                      <a:pt x="647" y="16"/>
                    </a:lnTo>
                    <a:lnTo>
                      <a:pt x="647" y="0"/>
                    </a:lnTo>
                    <a:lnTo>
                      <a:pt x="0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57448" name="Group 275">
                <a:extLst>
                  <a:ext uri="{FF2B5EF4-FFF2-40B4-BE49-F238E27FC236}">
                    <a16:creationId xmlns:a16="http://schemas.microsoft.com/office/drawing/2014/main" id="{971F86B1-9950-4224-B6A5-C40B9371613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79118" y="2262009"/>
                <a:ext cx="324164" cy="499156"/>
                <a:chOff x="3379118" y="2262009"/>
                <a:chExt cx="324164" cy="499156"/>
              </a:xfrm>
            </p:grpSpPr>
            <p:sp>
              <p:nvSpPr>
                <p:cNvPr id="57520" name="Freeform 26">
                  <a:extLst>
                    <a:ext uri="{FF2B5EF4-FFF2-40B4-BE49-F238E27FC236}">
                      <a16:creationId xmlns:a16="http://schemas.microsoft.com/office/drawing/2014/main" id="{3B84AE66-7D56-455F-8B95-8E017C1F2B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79927" y="2262009"/>
                  <a:ext cx="71718" cy="390144"/>
                </a:xfrm>
                <a:custGeom>
                  <a:avLst/>
                  <a:gdLst>
                    <a:gd name="T0" fmla="*/ 0 w 25"/>
                    <a:gd name="T1" fmla="*/ 390144 h 136"/>
                    <a:gd name="T2" fmla="*/ 71718 w 25"/>
                    <a:gd name="T3" fmla="*/ 390144 h 136"/>
                    <a:gd name="T4" fmla="*/ 71718 w 25"/>
                    <a:gd name="T5" fmla="*/ 0 h 136"/>
                    <a:gd name="T6" fmla="*/ 0 w 25"/>
                    <a:gd name="T7" fmla="*/ 5737 h 136"/>
                    <a:gd name="T8" fmla="*/ 0 w 25"/>
                    <a:gd name="T9" fmla="*/ 390144 h 1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136">
                      <a:moveTo>
                        <a:pt x="0" y="136"/>
                      </a:moveTo>
                      <a:lnTo>
                        <a:pt x="25" y="136"/>
                      </a:lnTo>
                      <a:lnTo>
                        <a:pt x="25" y="0"/>
                      </a:lnTo>
                      <a:lnTo>
                        <a:pt x="0" y="2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21" name="Freeform 27">
                  <a:extLst>
                    <a:ext uri="{FF2B5EF4-FFF2-40B4-BE49-F238E27FC236}">
                      <a16:creationId xmlns:a16="http://schemas.microsoft.com/office/drawing/2014/main" id="{2C64B535-2F0E-408A-85D7-2AB077103D0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9118" y="2322252"/>
                  <a:ext cx="324164" cy="438913"/>
                </a:xfrm>
                <a:custGeom>
                  <a:avLst/>
                  <a:gdLst>
                    <a:gd name="T0" fmla="*/ 0 w 113"/>
                    <a:gd name="T1" fmla="*/ 438913 h 153"/>
                    <a:gd name="T2" fmla="*/ 324164 w 113"/>
                    <a:gd name="T3" fmla="*/ 438913 h 153"/>
                    <a:gd name="T4" fmla="*/ 309820 w 113"/>
                    <a:gd name="T5" fmla="*/ 0 h 153"/>
                    <a:gd name="T6" fmla="*/ 14344 w 113"/>
                    <a:gd name="T7" fmla="*/ 0 h 153"/>
                    <a:gd name="T8" fmla="*/ 0 w 113"/>
                    <a:gd name="T9" fmla="*/ 438913 h 1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3" h="153">
                      <a:moveTo>
                        <a:pt x="0" y="153"/>
                      </a:moveTo>
                      <a:lnTo>
                        <a:pt x="113" y="153"/>
                      </a:lnTo>
                      <a:lnTo>
                        <a:pt x="108" y="0"/>
                      </a:lnTo>
                      <a:lnTo>
                        <a:pt x="5" y="0"/>
                      </a:lnTo>
                      <a:lnTo>
                        <a:pt x="0" y="153"/>
                      </a:lnTo>
                      <a:close/>
                    </a:path>
                  </a:pathLst>
                </a:custGeom>
                <a:solidFill>
                  <a:srgbClr val="F299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22" name="Freeform 28">
                  <a:extLst>
                    <a:ext uri="{FF2B5EF4-FFF2-40B4-BE49-F238E27FC236}">
                      <a16:creationId xmlns:a16="http://schemas.microsoft.com/office/drawing/2014/main" id="{D88B9924-42E5-4850-92A5-4259B0729C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56572" y="2376757"/>
                  <a:ext cx="166385" cy="111880"/>
                </a:xfrm>
                <a:custGeom>
                  <a:avLst/>
                  <a:gdLst>
                    <a:gd name="T0" fmla="*/ 0 w 58"/>
                    <a:gd name="T1" fmla="*/ 111880 h 39"/>
                    <a:gd name="T2" fmla="*/ 166385 w 58"/>
                    <a:gd name="T3" fmla="*/ 106143 h 39"/>
                    <a:gd name="T4" fmla="*/ 152041 w 58"/>
                    <a:gd name="T5" fmla="*/ 0 h 39"/>
                    <a:gd name="T6" fmla="*/ 2869 w 58"/>
                    <a:gd name="T7" fmla="*/ 0 h 39"/>
                    <a:gd name="T8" fmla="*/ 0 w 58"/>
                    <a:gd name="T9" fmla="*/ 111880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8" h="39">
                      <a:moveTo>
                        <a:pt x="0" y="39"/>
                      </a:moveTo>
                      <a:lnTo>
                        <a:pt x="58" y="37"/>
                      </a:lnTo>
                      <a:lnTo>
                        <a:pt x="53" y="0"/>
                      </a:lnTo>
                      <a:lnTo>
                        <a:pt x="1" y="0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57449" name="Group 273">
                <a:extLst>
                  <a:ext uri="{FF2B5EF4-FFF2-40B4-BE49-F238E27FC236}">
                    <a16:creationId xmlns:a16="http://schemas.microsoft.com/office/drawing/2014/main" id="{29882992-1AD6-487B-A0AE-EEB05B840A1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984413" y="2359545"/>
                <a:ext cx="177861" cy="398750"/>
                <a:chOff x="3984413" y="2359545"/>
                <a:chExt cx="177861" cy="398750"/>
              </a:xfrm>
            </p:grpSpPr>
            <p:sp>
              <p:nvSpPr>
                <p:cNvPr id="57515" name="Freeform 118">
                  <a:extLst>
                    <a:ext uri="{FF2B5EF4-FFF2-40B4-BE49-F238E27FC236}">
                      <a16:creationId xmlns:a16="http://schemas.microsoft.com/office/drawing/2014/main" id="{64AF2714-A4D9-4DED-A7B9-5663AD54D0F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84413" y="2368152"/>
                  <a:ext cx="34424" cy="160647"/>
                </a:xfrm>
                <a:custGeom>
                  <a:avLst/>
                  <a:gdLst>
                    <a:gd name="T0" fmla="*/ 17212 w 12"/>
                    <a:gd name="T1" fmla="*/ 160647 h 56"/>
                    <a:gd name="T2" fmla="*/ 0 w 12"/>
                    <a:gd name="T3" fmla="*/ 5737 h 56"/>
                    <a:gd name="T4" fmla="*/ 22949 w 12"/>
                    <a:gd name="T5" fmla="*/ 0 h 56"/>
                    <a:gd name="T6" fmla="*/ 34424 w 12"/>
                    <a:gd name="T7" fmla="*/ 160647 h 56"/>
                    <a:gd name="T8" fmla="*/ 17212 w 12"/>
                    <a:gd name="T9" fmla="*/ 160647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56">
                      <a:moveTo>
                        <a:pt x="6" y="56"/>
                      </a:move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2" y="56"/>
                      </a:lnTo>
                      <a:lnTo>
                        <a:pt x="6" y="5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16" name="Freeform 119">
                  <a:extLst>
                    <a:ext uri="{FF2B5EF4-FFF2-40B4-BE49-F238E27FC236}">
                      <a16:creationId xmlns:a16="http://schemas.microsoft.com/office/drawing/2014/main" id="{9B98D76D-59E1-43D5-8EAF-9133E6547A3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24575" y="2393969"/>
                  <a:ext cx="20082" cy="157780"/>
                </a:xfrm>
                <a:custGeom>
                  <a:avLst/>
                  <a:gdLst>
                    <a:gd name="T0" fmla="*/ 2869 w 7"/>
                    <a:gd name="T1" fmla="*/ 154911 h 55"/>
                    <a:gd name="T2" fmla="*/ 0 w 7"/>
                    <a:gd name="T3" fmla="*/ 0 h 55"/>
                    <a:gd name="T4" fmla="*/ 11475 w 7"/>
                    <a:gd name="T5" fmla="*/ 0 h 55"/>
                    <a:gd name="T6" fmla="*/ 20082 w 7"/>
                    <a:gd name="T7" fmla="*/ 157780 h 55"/>
                    <a:gd name="T8" fmla="*/ 2869 w 7"/>
                    <a:gd name="T9" fmla="*/ 154911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" h="55">
                      <a:moveTo>
                        <a:pt x="1" y="54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7" y="55"/>
                      </a:lnTo>
                      <a:lnTo>
                        <a:pt x="1" y="54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17" name="Freeform 120">
                  <a:extLst>
                    <a:ext uri="{FF2B5EF4-FFF2-40B4-BE49-F238E27FC236}">
                      <a16:creationId xmlns:a16="http://schemas.microsoft.com/office/drawing/2014/main" id="{B03659AE-8BF3-40DC-83D5-054388A8A3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73344" y="2359545"/>
                  <a:ext cx="28687" cy="218021"/>
                </a:xfrm>
                <a:custGeom>
                  <a:avLst/>
                  <a:gdLst>
                    <a:gd name="T0" fmla="*/ 0 w 10"/>
                    <a:gd name="T1" fmla="*/ 215152 h 76"/>
                    <a:gd name="T2" fmla="*/ 2869 w 10"/>
                    <a:gd name="T3" fmla="*/ 0 h 76"/>
                    <a:gd name="T4" fmla="*/ 28687 w 10"/>
                    <a:gd name="T5" fmla="*/ 2869 h 76"/>
                    <a:gd name="T6" fmla="*/ 22950 w 10"/>
                    <a:gd name="T7" fmla="*/ 218021 h 76"/>
                    <a:gd name="T8" fmla="*/ 0 w 10"/>
                    <a:gd name="T9" fmla="*/ 215152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" h="76">
                      <a:moveTo>
                        <a:pt x="0" y="75"/>
                      </a:moveTo>
                      <a:lnTo>
                        <a:pt x="1" y="0"/>
                      </a:lnTo>
                      <a:lnTo>
                        <a:pt x="10" y="1"/>
                      </a:lnTo>
                      <a:lnTo>
                        <a:pt x="8" y="76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18" name="Freeform 121">
                  <a:extLst>
                    <a:ext uri="{FF2B5EF4-FFF2-40B4-BE49-F238E27FC236}">
                      <a16:creationId xmlns:a16="http://schemas.microsoft.com/office/drawing/2014/main" id="{CB1B534B-EA26-4336-87AE-982E7111BBE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090556" y="2376757"/>
                  <a:ext cx="71718" cy="209416"/>
                </a:xfrm>
                <a:custGeom>
                  <a:avLst/>
                  <a:gdLst>
                    <a:gd name="T0" fmla="*/ 0 w 25"/>
                    <a:gd name="T1" fmla="*/ 203679 h 73"/>
                    <a:gd name="T2" fmla="*/ 65981 w 25"/>
                    <a:gd name="T3" fmla="*/ 0 h 73"/>
                    <a:gd name="T4" fmla="*/ 71718 w 25"/>
                    <a:gd name="T5" fmla="*/ 2869 h 73"/>
                    <a:gd name="T6" fmla="*/ 17212 w 25"/>
                    <a:gd name="T7" fmla="*/ 209416 h 73"/>
                    <a:gd name="T8" fmla="*/ 0 w 25"/>
                    <a:gd name="T9" fmla="*/ 203679 h 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73">
                      <a:moveTo>
                        <a:pt x="0" y="71"/>
                      </a:moveTo>
                      <a:lnTo>
                        <a:pt x="23" y="0"/>
                      </a:lnTo>
                      <a:lnTo>
                        <a:pt x="25" y="1"/>
                      </a:lnTo>
                      <a:lnTo>
                        <a:pt x="6" y="73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19" name="Freeform 122">
                  <a:extLst>
                    <a:ext uri="{FF2B5EF4-FFF2-40B4-BE49-F238E27FC236}">
                      <a16:creationId xmlns:a16="http://schemas.microsoft.com/office/drawing/2014/main" id="{E349E189-DE81-4B3A-A8FF-872A1FAF1E2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84413" y="2528799"/>
                  <a:ext cx="154910" cy="229496"/>
                </a:xfrm>
                <a:custGeom>
                  <a:avLst/>
                  <a:gdLst>
                    <a:gd name="T0" fmla="*/ 0 w 54"/>
                    <a:gd name="T1" fmla="*/ 0 h 80"/>
                    <a:gd name="T2" fmla="*/ 154910 w 54"/>
                    <a:gd name="T3" fmla="*/ 0 h 80"/>
                    <a:gd name="T4" fmla="*/ 140566 w 54"/>
                    <a:gd name="T5" fmla="*/ 229496 h 80"/>
                    <a:gd name="T6" fmla="*/ 11475 w 54"/>
                    <a:gd name="T7" fmla="*/ 229496 h 80"/>
                    <a:gd name="T8" fmla="*/ 0 w 54"/>
                    <a:gd name="T9" fmla="*/ 0 h 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" h="80">
                      <a:moveTo>
                        <a:pt x="0" y="0"/>
                      </a:moveTo>
                      <a:lnTo>
                        <a:pt x="54" y="0"/>
                      </a:lnTo>
                      <a:lnTo>
                        <a:pt x="49" y="80"/>
                      </a:lnTo>
                      <a:lnTo>
                        <a:pt x="4" y="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B74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sp>
            <p:nvSpPr>
              <p:cNvPr id="57450" name="Freeform 123">
                <a:extLst>
                  <a:ext uri="{FF2B5EF4-FFF2-40B4-BE49-F238E27FC236}">
                    <a16:creationId xmlns:a16="http://schemas.microsoft.com/office/drawing/2014/main" id="{DF84C781-04BE-4C2E-BC52-5BED31F150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8470" y="2807062"/>
                <a:ext cx="1858920" cy="68849"/>
              </a:xfrm>
              <a:custGeom>
                <a:avLst/>
                <a:gdLst>
                  <a:gd name="T0" fmla="*/ 0 w 648"/>
                  <a:gd name="T1" fmla="*/ 25818 h 24"/>
                  <a:gd name="T2" fmla="*/ 1858920 w 648"/>
                  <a:gd name="T3" fmla="*/ 0 h 24"/>
                  <a:gd name="T4" fmla="*/ 1853183 w 648"/>
                  <a:gd name="T5" fmla="*/ 31556 h 24"/>
                  <a:gd name="T6" fmla="*/ 11475 w 648"/>
                  <a:gd name="T7" fmla="*/ 68849 h 24"/>
                  <a:gd name="T8" fmla="*/ 0 w 648"/>
                  <a:gd name="T9" fmla="*/ 2581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48" h="24">
                    <a:moveTo>
                      <a:pt x="0" y="9"/>
                    </a:moveTo>
                    <a:lnTo>
                      <a:pt x="648" y="0"/>
                    </a:lnTo>
                    <a:lnTo>
                      <a:pt x="646" y="11"/>
                    </a:lnTo>
                    <a:lnTo>
                      <a:pt x="4" y="24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grpSp>
            <p:nvGrpSpPr>
              <p:cNvPr id="57451" name="Group 271">
                <a:extLst>
                  <a:ext uri="{FF2B5EF4-FFF2-40B4-BE49-F238E27FC236}">
                    <a16:creationId xmlns:a16="http://schemas.microsoft.com/office/drawing/2014/main" id="{AA3D58F2-C700-4024-850A-AC02678E146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624135" y="2528799"/>
                <a:ext cx="370064" cy="232365"/>
                <a:chOff x="4624135" y="2528799"/>
                <a:chExt cx="370064" cy="232365"/>
              </a:xfrm>
            </p:grpSpPr>
            <p:sp>
              <p:nvSpPr>
                <p:cNvPr id="57494" name="Freeform 125">
                  <a:extLst>
                    <a:ext uri="{FF2B5EF4-FFF2-40B4-BE49-F238E27FC236}">
                      <a16:creationId xmlns:a16="http://schemas.microsoft.com/office/drawing/2014/main" id="{1991C9EF-476C-46AD-A23F-1B575565C5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563223"/>
                  <a:ext cx="370064" cy="197941"/>
                </a:xfrm>
                <a:custGeom>
                  <a:avLst/>
                  <a:gdLst>
                    <a:gd name="T0" fmla="*/ 370064 w 618"/>
                    <a:gd name="T1" fmla="*/ 187587 h 325"/>
                    <a:gd name="T2" fmla="*/ 359884 w 618"/>
                    <a:gd name="T3" fmla="*/ 197941 h 325"/>
                    <a:gd name="T4" fmla="*/ 10180 w 618"/>
                    <a:gd name="T5" fmla="*/ 194287 h 325"/>
                    <a:gd name="T6" fmla="*/ 0 w 618"/>
                    <a:gd name="T7" fmla="*/ 183933 h 325"/>
                    <a:gd name="T8" fmla="*/ 4790 w 618"/>
                    <a:gd name="T9" fmla="*/ 15226 h 325"/>
                    <a:gd name="T10" fmla="*/ 14970 w 618"/>
                    <a:gd name="T11" fmla="*/ 4872 h 325"/>
                    <a:gd name="T12" fmla="*/ 352699 w 618"/>
                    <a:gd name="T13" fmla="*/ 0 h 325"/>
                    <a:gd name="T14" fmla="*/ 362878 w 618"/>
                    <a:gd name="T15" fmla="*/ 10354 h 325"/>
                    <a:gd name="T16" fmla="*/ 370064 w 618"/>
                    <a:gd name="T17" fmla="*/ 187587 h 3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18" h="325">
                      <a:moveTo>
                        <a:pt x="618" y="308"/>
                      </a:moveTo>
                      <a:cubicBezTo>
                        <a:pt x="618" y="317"/>
                        <a:pt x="610" y="325"/>
                        <a:pt x="601" y="325"/>
                      </a:cubicBezTo>
                      <a:cubicBezTo>
                        <a:pt x="17" y="319"/>
                        <a:pt x="17" y="319"/>
                        <a:pt x="17" y="319"/>
                      </a:cubicBezTo>
                      <a:cubicBezTo>
                        <a:pt x="8" y="319"/>
                        <a:pt x="0" y="311"/>
                        <a:pt x="0" y="302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16"/>
                        <a:pt x="16" y="8"/>
                        <a:pt x="25" y="8"/>
                      </a:cubicBezTo>
                      <a:cubicBezTo>
                        <a:pt x="589" y="0"/>
                        <a:pt x="589" y="0"/>
                        <a:pt x="589" y="0"/>
                      </a:cubicBezTo>
                      <a:cubicBezTo>
                        <a:pt x="599" y="0"/>
                        <a:pt x="606" y="8"/>
                        <a:pt x="606" y="17"/>
                      </a:cubicBezTo>
                      <a:cubicBezTo>
                        <a:pt x="618" y="308"/>
                        <a:pt x="618" y="308"/>
                        <a:pt x="618" y="308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5" name="Freeform 126">
                  <a:extLst>
                    <a:ext uri="{FF2B5EF4-FFF2-40B4-BE49-F238E27FC236}">
                      <a16:creationId xmlns:a16="http://schemas.microsoft.com/office/drawing/2014/main" id="{8A2B2AE0-93CF-4459-AED7-38794F972A6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00516"/>
                  <a:ext cx="370064" cy="152042"/>
                </a:xfrm>
                <a:custGeom>
                  <a:avLst/>
                  <a:gdLst>
                    <a:gd name="T0" fmla="*/ 370064 w 129"/>
                    <a:gd name="T1" fmla="*/ 152042 h 53"/>
                    <a:gd name="T2" fmla="*/ 0 w 129"/>
                    <a:gd name="T3" fmla="*/ 146305 h 53"/>
                    <a:gd name="T4" fmla="*/ 2869 w 129"/>
                    <a:gd name="T5" fmla="*/ 5737 h 53"/>
                    <a:gd name="T6" fmla="*/ 364327 w 129"/>
                    <a:gd name="T7" fmla="*/ 0 h 53"/>
                    <a:gd name="T8" fmla="*/ 370064 w 129"/>
                    <a:gd name="T9" fmla="*/ 152042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53">
                      <a:moveTo>
                        <a:pt x="129" y="53"/>
                      </a:moveTo>
                      <a:lnTo>
                        <a:pt x="0" y="51"/>
                      </a:lnTo>
                      <a:lnTo>
                        <a:pt x="1" y="2"/>
                      </a:lnTo>
                      <a:lnTo>
                        <a:pt x="127" y="0"/>
                      </a:lnTo>
                      <a:lnTo>
                        <a:pt x="129" y="53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6" name="Freeform 127">
                  <a:extLst>
                    <a:ext uri="{FF2B5EF4-FFF2-40B4-BE49-F238E27FC236}">
                      <a16:creationId xmlns:a16="http://schemas.microsoft.com/office/drawing/2014/main" id="{7EBC41D8-D042-44EF-AC98-4765AB20EF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00516"/>
                  <a:ext cx="370064" cy="152042"/>
                </a:xfrm>
                <a:custGeom>
                  <a:avLst/>
                  <a:gdLst>
                    <a:gd name="T0" fmla="*/ 370064 w 129"/>
                    <a:gd name="T1" fmla="*/ 152042 h 53"/>
                    <a:gd name="T2" fmla="*/ 0 w 129"/>
                    <a:gd name="T3" fmla="*/ 146305 h 53"/>
                    <a:gd name="T4" fmla="*/ 2869 w 129"/>
                    <a:gd name="T5" fmla="*/ 5737 h 53"/>
                    <a:gd name="T6" fmla="*/ 364327 w 129"/>
                    <a:gd name="T7" fmla="*/ 0 h 53"/>
                    <a:gd name="T8" fmla="*/ 370064 w 129"/>
                    <a:gd name="T9" fmla="*/ 152042 h 5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53">
                      <a:moveTo>
                        <a:pt x="129" y="53"/>
                      </a:moveTo>
                      <a:lnTo>
                        <a:pt x="0" y="51"/>
                      </a:lnTo>
                      <a:lnTo>
                        <a:pt x="1" y="2"/>
                      </a:lnTo>
                      <a:lnTo>
                        <a:pt x="127" y="0"/>
                      </a:lnTo>
                      <a:lnTo>
                        <a:pt x="129" y="5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7" name="Freeform 128">
                  <a:extLst>
                    <a:ext uri="{FF2B5EF4-FFF2-40B4-BE49-F238E27FC236}">
                      <a16:creationId xmlns:a16="http://schemas.microsoft.com/office/drawing/2014/main" id="{3A5CAFE9-1A55-4E1E-8DA7-39B460C960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14860"/>
                  <a:ext cx="370064" cy="123355"/>
                </a:xfrm>
                <a:custGeom>
                  <a:avLst/>
                  <a:gdLst>
                    <a:gd name="T0" fmla="*/ 370064 w 129"/>
                    <a:gd name="T1" fmla="*/ 123355 h 43"/>
                    <a:gd name="T2" fmla="*/ 0 w 129"/>
                    <a:gd name="T3" fmla="*/ 117618 h 43"/>
                    <a:gd name="T4" fmla="*/ 2869 w 129"/>
                    <a:gd name="T5" fmla="*/ 2869 h 43"/>
                    <a:gd name="T6" fmla="*/ 364327 w 129"/>
                    <a:gd name="T7" fmla="*/ 0 h 43"/>
                    <a:gd name="T8" fmla="*/ 370064 w 129"/>
                    <a:gd name="T9" fmla="*/ 123355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43">
                      <a:moveTo>
                        <a:pt x="129" y="43"/>
                      </a:moveTo>
                      <a:lnTo>
                        <a:pt x="0" y="41"/>
                      </a:lnTo>
                      <a:lnTo>
                        <a:pt x="1" y="1"/>
                      </a:lnTo>
                      <a:lnTo>
                        <a:pt x="127" y="0"/>
                      </a:lnTo>
                      <a:lnTo>
                        <a:pt x="129" y="43"/>
                      </a:lnTo>
                      <a:close/>
                    </a:path>
                  </a:pathLst>
                </a:custGeom>
                <a:solidFill>
                  <a:srgbClr val="F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8" name="Freeform 129">
                  <a:extLst>
                    <a:ext uri="{FF2B5EF4-FFF2-40B4-BE49-F238E27FC236}">
                      <a16:creationId xmlns:a16="http://schemas.microsoft.com/office/drawing/2014/main" id="{87328BC4-F195-4EAA-BA3A-1F339C45193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4135" y="2614860"/>
                  <a:ext cx="370064" cy="123355"/>
                </a:xfrm>
                <a:custGeom>
                  <a:avLst/>
                  <a:gdLst>
                    <a:gd name="T0" fmla="*/ 370064 w 129"/>
                    <a:gd name="T1" fmla="*/ 123355 h 43"/>
                    <a:gd name="T2" fmla="*/ 0 w 129"/>
                    <a:gd name="T3" fmla="*/ 117618 h 43"/>
                    <a:gd name="T4" fmla="*/ 2869 w 129"/>
                    <a:gd name="T5" fmla="*/ 2869 h 43"/>
                    <a:gd name="T6" fmla="*/ 364327 w 129"/>
                    <a:gd name="T7" fmla="*/ 0 h 43"/>
                    <a:gd name="T8" fmla="*/ 370064 w 129"/>
                    <a:gd name="T9" fmla="*/ 123355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9" h="43">
                      <a:moveTo>
                        <a:pt x="129" y="43"/>
                      </a:moveTo>
                      <a:lnTo>
                        <a:pt x="0" y="41"/>
                      </a:lnTo>
                      <a:lnTo>
                        <a:pt x="1" y="1"/>
                      </a:lnTo>
                      <a:lnTo>
                        <a:pt x="127" y="0"/>
                      </a:lnTo>
                      <a:lnTo>
                        <a:pt x="129" y="4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9" name="Freeform 130">
                  <a:extLst>
                    <a:ext uri="{FF2B5EF4-FFF2-40B4-BE49-F238E27FC236}">
                      <a16:creationId xmlns:a16="http://schemas.microsoft.com/office/drawing/2014/main" id="{1388B15F-E5DF-48AA-B8E9-5754E90D610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98721" y="2540274"/>
                  <a:ext cx="249578" cy="65981"/>
                </a:xfrm>
                <a:custGeom>
                  <a:avLst/>
                  <a:gdLst>
                    <a:gd name="T0" fmla="*/ 249578 w 415"/>
                    <a:gd name="T1" fmla="*/ 55690 h 109"/>
                    <a:gd name="T2" fmla="*/ 239354 w 415"/>
                    <a:gd name="T3" fmla="*/ 65981 h 109"/>
                    <a:gd name="T4" fmla="*/ 10825 w 415"/>
                    <a:gd name="T5" fmla="*/ 65981 h 109"/>
                    <a:gd name="T6" fmla="*/ 0 w 415"/>
                    <a:gd name="T7" fmla="*/ 55690 h 109"/>
                    <a:gd name="T8" fmla="*/ 0 w 415"/>
                    <a:gd name="T9" fmla="*/ 10291 h 109"/>
                    <a:gd name="T10" fmla="*/ 10825 w 415"/>
                    <a:gd name="T11" fmla="*/ 0 h 109"/>
                    <a:gd name="T12" fmla="*/ 239354 w 415"/>
                    <a:gd name="T13" fmla="*/ 3027 h 109"/>
                    <a:gd name="T14" fmla="*/ 249578 w 415"/>
                    <a:gd name="T15" fmla="*/ 13923 h 109"/>
                    <a:gd name="T16" fmla="*/ 249578 w 415"/>
                    <a:gd name="T17" fmla="*/ 55690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15" h="109">
                      <a:moveTo>
                        <a:pt x="415" y="92"/>
                      </a:moveTo>
                      <a:cubicBezTo>
                        <a:pt x="415" y="101"/>
                        <a:pt x="407" y="109"/>
                        <a:pt x="398" y="109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8" y="109"/>
                        <a:pt x="0" y="101"/>
                        <a:pt x="0" y="92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7"/>
                        <a:pt x="8" y="0"/>
                        <a:pt x="18" y="0"/>
                      </a:cubicBezTo>
                      <a:cubicBezTo>
                        <a:pt x="398" y="5"/>
                        <a:pt x="398" y="5"/>
                        <a:pt x="398" y="5"/>
                      </a:cubicBezTo>
                      <a:cubicBezTo>
                        <a:pt x="407" y="5"/>
                        <a:pt x="415" y="13"/>
                        <a:pt x="415" y="23"/>
                      </a:cubicBezTo>
                      <a:cubicBezTo>
                        <a:pt x="415" y="92"/>
                        <a:pt x="415" y="92"/>
                        <a:pt x="415" y="9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0" name="Rectangle 131">
                  <a:extLst>
                    <a:ext uri="{FF2B5EF4-FFF2-40B4-BE49-F238E27FC236}">
                      <a16:creationId xmlns:a16="http://schemas.microsoft.com/office/drawing/2014/main" id="{11F574A7-78D2-4A34-8C33-EACA5172B82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47085" y="2537404"/>
                  <a:ext cx="37294" cy="31557"/>
                </a:xfrm>
                <a:prstGeom prst="rect">
                  <a:avLst/>
                </a:pr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501" name="Rectangle 132">
                  <a:extLst>
                    <a:ext uri="{FF2B5EF4-FFF2-40B4-BE49-F238E27FC236}">
                      <a16:creationId xmlns:a16="http://schemas.microsoft.com/office/drawing/2014/main" id="{43408123-38E5-4C4A-8A3C-4CBF7F2A10C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47085" y="2537404"/>
                  <a:ext cx="37294" cy="315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502" name="Freeform 133">
                  <a:extLst>
                    <a:ext uri="{FF2B5EF4-FFF2-40B4-BE49-F238E27FC236}">
                      <a16:creationId xmlns:a16="http://schemas.microsoft.com/office/drawing/2014/main" id="{76E28725-B899-4C60-AE2E-2A427F7CE0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41347" y="2528799"/>
                  <a:ext cx="51637" cy="17212"/>
                </a:xfrm>
                <a:custGeom>
                  <a:avLst/>
                  <a:gdLst>
                    <a:gd name="T0" fmla="*/ 51637 w 86"/>
                    <a:gd name="T1" fmla="*/ 8606 h 28"/>
                    <a:gd name="T2" fmla="*/ 43231 w 86"/>
                    <a:gd name="T3" fmla="*/ 17212 h 28"/>
                    <a:gd name="T4" fmla="*/ 8406 w 86"/>
                    <a:gd name="T5" fmla="*/ 17212 h 28"/>
                    <a:gd name="T6" fmla="*/ 0 w 86"/>
                    <a:gd name="T7" fmla="*/ 8606 h 28"/>
                    <a:gd name="T8" fmla="*/ 8406 w 86"/>
                    <a:gd name="T9" fmla="*/ 0 h 28"/>
                    <a:gd name="T10" fmla="*/ 43231 w 86"/>
                    <a:gd name="T11" fmla="*/ 0 h 28"/>
                    <a:gd name="T12" fmla="*/ 51637 w 86"/>
                    <a:gd name="T13" fmla="*/ 8606 h 2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86" h="28">
                      <a:moveTo>
                        <a:pt x="86" y="14"/>
                      </a:moveTo>
                      <a:cubicBezTo>
                        <a:pt x="86" y="22"/>
                        <a:pt x="80" y="28"/>
                        <a:pt x="72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7" y="28"/>
                        <a:pt x="0" y="22"/>
                        <a:pt x="0" y="14"/>
                      </a:cubicBezTo>
                      <a:cubicBezTo>
                        <a:pt x="0" y="6"/>
                        <a:pt x="7" y="0"/>
                        <a:pt x="14" y="0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80" y="0"/>
                        <a:pt x="86" y="6"/>
                        <a:pt x="86" y="1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3" name="Freeform 134">
                  <a:extLst>
                    <a:ext uri="{FF2B5EF4-FFF2-40B4-BE49-F238E27FC236}">
                      <a16:creationId xmlns:a16="http://schemas.microsoft.com/office/drawing/2014/main" id="{DF0CDDC9-794B-4EA2-A5FA-FAC31A8E2E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76581" y="2548879"/>
                  <a:ext cx="65981" cy="34424"/>
                </a:xfrm>
                <a:custGeom>
                  <a:avLst/>
                  <a:gdLst>
                    <a:gd name="T0" fmla="*/ 65981 w 110"/>
                    <a:gd name="T1" fmla="*/ 30121 h 56"/>
                    <a:gd name="T2" fmla="*/ 61782 w 110"/>
                    <a:gd name="T3" fmla="*/ 34424 h 56"/>
                    <a:gd name="T4" fmla="*/ 4799 w 110"/>
                    <a:gd name="T5" fmla="*/ 34424 h 56"/>
                    <a:gd name="T6" fmla="*/ 0 w 110"/>
                    <a:gd name="T7" fmla="*/ 30121 h 56"/>
                    <a:gd name="T8" fmla="*/ 0 w 110"/>
                    <a:gd name="T9" fmla="*/ 4303 h 56"/>
                    <a:gd name="T10" fmla="*/ 4799 w 110"/>
                    <a:gd name="T11" fmla="*/ 0 h 56"/>
                    <a:gd name="T12" fmla="*/ 61782 w 110"/>
                    <a:gd name="T13" fmla="*/ 0 h 56"/>
                    <a:gd name="T14" fmla="*/ 65981 w 110"/>
                    <a:gd name="T15" fmla="*/ 4303 h 56"/>
                    <a:gd name="T16" fmla="*/ 65981 w 110"/>
                    <a:gd name="T17" fmla="*/ 30121 h 5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10" h="56">
                      <a:moveTo>
                        <a:pt x="110" y="49"/>
                      </a:moveTo>
                      <a:cubicBezTo>
                        <a:pt x="110" y="53"/>
                        <a:pt x="107" y="56"/>
                        <a:pt x="10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4" y="56"/>
                        <a:pt x="0" y="53"/>
                        <a:pt x="0" y="49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7" y="0"/>
                        <a:pt x="110" y="3"/>
                        <a:pt x="110" y="7"/>
                      </a:cubicBezTo>
                      <a:cubicBezTo>
                        <a:pt x="110" y="49"/>
                        <a:pt x="110" y="49"/>
                        <a:pt x="110" y="49"/>
                      </a:cubicBezTo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4" name="Freeform 135">
                  <a:extLst>
                    <a:ext uri="{FF2B5EF4-FFF2-40B4-BE49-F238E27FC236}">
                      <a16:creationId xmlns:a16="http://schemas.microsoft.com/office/drawing/2014/main" id="{88E9215A-31CB-4FB3-9958-2E8FBCB3488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27003" y="2586173"/>
                  <a:ext cx="361457" cy="5737"/>
                </a:xfrm>
                <a:custGeom>
                  <a:avLst/>
                  <a:gdLst>
                    <a:gd name="T0" fmla="*/ 361457 w 126"/>
                    <a:gd name="T1" fmla="*/ 0 h 2"/>
                    <a:gd name="T2" fmla="*/ 0 w 126"/>
                    <a:gd name="T3" fmla="*/ 5737 h 2"/>
                    <a:gd name="T4" fmla="*/ 0 w 126"/>
                    <a:gd name="T5" fmla="*/ 5737 h 2"/>
                    <a:gd name="T6" fmla="*/ 361457 w 126"/>
                    <a:gd name="T7" fmla="*/ 0 h 2"/>
                    <a:gd name="T8" fmla="*/ 361457 w 126"/>
                    <a:gd name="T9" fmla="*/ 0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6" h="2">
                      <a:moveTo>
                        <a:pt x="126" y="0"/>
                      </a:moveTo>
                      <a:lnTo>
                        <a:pt x="0" y="2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3030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5" name="Freeform 136">
                  <a:extLst>
                    <a:ext uri="{FF2B5EF4-FFF2-40B4-BE49-F238E27FC236}">
                      <a16:creationId xmlns:a16="http://schemas.microsoft.com/office/drawing/2014/main" id="{E96FC089-8C27-4314-87E7-B94888A86D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59369" y="2749688"/>
                  <a:ext cx="34424" cy="2870"/>
                </a:xfrm>
                <a:custGeom>
                  <a:avLst/>
                  <a:gdLst>
                    <a:gd name="T0" fmla="*/ 0 w 59"/>
                    <a:gd name="T1" fmla="*/ 0 h 5"/>
                    <a:gd name="T2" fmla="*/ 17504 w 59"/>
                    <a:gd name="T3" fmla="*/ 2870 h 5"/>
                    <a:gd name="T4" fmla="*/ 34424 w 59"/>
                    <a:gd name="T5" fmla="*/ 574 h 5"/>
                    <a:gd name="T6" fmla="*/ 0 w 59"/>
                    <a:gd name="T7" fmla="*/ 0 h 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59" h="5">
                      <a:moveTo>
                        <a:pt x="0" y="0"/>
                      </a:moveTo>
                      <a:cubicBezTo>
                        <a:pt x="9" y="3"/>
                        <a:pt x="20" y="5"/>
                        <a:pt x="30" y="5"/>
                      </a:cubicBezTo>
                      <a:cubicBezTo>
                        <a:pt x="40" y="5"/>
                        <a:pt x="50" y="3"/>
                        <a:pt x="59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2C1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6" name="Freeform 137">
                  <a:extLst>
                    <a:ext uri="{FF2B5EF4-FFF2-40B4-BE49-F238E27FC236}">
                      <a16:creationId xmlns:a16="http://schemas.microsoft.com/office/drawing/2014/main" id="{728F1A3D-C32E-41A2-AFCA-F3777AE868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30682" y="2735346"/>
                  <a:ext cx="88931" cy="14344"/>
                </a:xfrm>
                <a:custGeom>
                  <a:avLst/>
                  <a:gdLst>
                    <a:gd name="T0" fmla="*/ 0 w 145"/>
                    <a:gd name="T1" fmla="*/ 0 h 23"/>
                    <a:gd name="T2" fmla="*/ 26373 w 145"/>
                    <a:gd name="T3" fmla="*/ 13720 h 23"/>
                    <a:gd name="T4" fmla="*/ 62558 w 145"/>
                    <a:gd name="T5" fmla="*/ 14344 h 23"/>
                    <a:gd name="T6" fmla="*/ 88931 w 145"/>
                    <a:gd name="T7" fmla="*/ 624 h 23"/>
                    <a:gd name="T8" fmla="*/ 0 w 145"/>
                    <a:gd name="T9" fmla="*/ 0 h 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5" h="23">
                      <a:moveTo>
                        <a:pt x="0" y="0"/>
                      </a:moveTo>
                      <a:cubicBezTo>
                        <a:pt x="12" y="10"/>
                        <a:pt x="27" y="18"/>
                        <a:pt x="43" y="22"/>
                      </a:cubicBezTo>
                      <a:cubicBezTo>
                        <a:pt x="102" y="23"/>
                        <a:pt x="102" y="23"/>
                        <a:pt x="102" y="23"/>
                      </a:cubicBezTo>
                      <a:cubicBezTo>
                        <a:pt x="118" y="19"/>
                        <a:pt x="133" y="11"/>
                        <a:pt x="145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A34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7" name="Freeform 138">
                  <a:extLst>
                    <a:ext uri="{FF2B5EF4-FFF2-40B4-BE49-F238E27FC236}">
                      <a16:creationId xmlns:a16="http://schemas.microsoft.com/office/drawing/2014/main" id="{4D6E4773-5C56-4D87-8BCB-49B92046FA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24944" y="2620597"/>
                  <a:ext cx="120486" cy="117618"/>
                </a:xfrm>
                <a:custGeom>
                  <a:avLst/>
                  <a:gdLst>
                    <a:gd name="T0" fmla="*/ 79521 w 200"/>
                    <a:gd name="T1" fmla="*/ 0 h 193"/>
                    <a:gd name="T2" fmla="*/ 96389 w 200"/>
                    <a:gd name="T3" fmla="*/ 46316 h 193"/>
                    <a:gd name="T4" fmla="*/ 27712 w 200"/>
                    <a:gd name="T5" fmla="*/ 115790 h 193"/>
                    <a:gd name="T6" fmla="*/ 0 w 200"/>
                    <a:gd name="T7" fmla="*/ 109696 h 193"/>
                    <a:gd name="T8" fmla="*/ 7229 w 200"/>
                    <a:gd name="T9" fmla="*/ 117009 h 193"/>
                    <a:gd name="T10" fmla="*/ 94582 w 200"/>
                    <a:gd name="T11" fmla="*/ 117618 h 193"/>
                    <a:gd name="T12" fmla="*/ 120486 w 200"/>
                    <a:gd name="T13" fmla="*/ 63380 h 193"/>
                    <a:gd name="T14" fmla="*/ 79521 w 200"/>
                    <a:gd name="T15" fmla="*/ 0 h 19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0" h="193">
                      <a:moveTo>
                        <a:pt x="132" y="0"/>
                      </a:moveTo>
                      <a:cubicBezTo>
                        <a:pt x="149" y="20"/>
                        <a:pt x="160" y="47"/>
                        <a:pt x="160" y="76"/>
                      </a:cubicBezTo>
                      <a:cubicBezTo>
                        <a:pt x="160" y="139"/>
                        <a:pt x="109" y="190"/>
                        <a:pt x="46" y="190"/>
                      </a:cubicBezTo>
                      <a:cubicBezTo>
                        <a:pt x="30" y="190"/>
                        <a:pt x="14" y="186"/>
                        <a:pt x="0" y="180"/>
                      </a:cubicBezTo>
                      <a:cubicBezTo>
                        <a:pt x="4" y="184"/>
                        <a:pt x="8" y="188"/>
                        <a:pt x="12" y="192"/>
                      </a:cubicBezTo>
                      <a:cubicBezTo>
                        <a:pt x="157" y="193"/>
                        <a:pt x="157" y="193"/>
                        <a:pt x="157" y="193"/>
                      </a:cubicBezTo>
                      <a:cubicBezTo>
                        <a:pt x="183" y="172"/>
                        <a:pt x="200" y="140"/>
                        <a:pt x="200" y="104"/>
                      </a:cubicBezTo>
                      <a:cubicBezTo>
                        <a:pt x="200" y="58"/>
                        <a:pt x="172" y="18"/>
                        <a:pt x="132" y="0"/>
                      </a:cubicBezTo>
                    </a:path>
                  </a:pathLst>
                </a:custGeom>
                <a:solidFill>
                  <a:srgbClr val="C257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08" name="Oval 139">
                  <a:extLst>
                    <a:ext uri="{FF2B5EF4-FFF2-40B4-BE49-F238E27FC236}">
                      <a16:creationId xmlns:a16="http://schemas.microsoft.com/office/drawing/2014/main" id="{E90B7256-4433-470E-8E27-0E2499CAD04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84782" y="2597648"/>
                  <a:ext cx="137698" cy="137698"/>
                </a:xfrm>
                <a:prstGeom prst="ellipse">
                  <a:avLst/>
                </a:prstGeom>
                <a:solidFill>
                  <a:srgbClr val="D2D5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509" name="Oval 140">
                  <a:extLst>
                    <a:ext uri="{FF2B5EF4-FFF2-40B4-BE49-F238E27FC236}">
                      <a16:creationId xmlns:a16="http://schemas.microsoft.com/office/drawing/2014/main" id="{025CA527-CA97-4259-A4C1-391A01EBEF4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790520" y="2603385"/>
                  <a:ext cx="123355" cy="126223"/>
                </a:xfrm>
                <a:prstGeom prst="ellipse">
                  <a:avLst/>
                </a:pr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510" name="Oval 141">
                  <a:extLst>
                    <a:ext uri="{FF2B5EF4-FFF2-40B4-BE49-F238E27FC236}">
                      <a16:creationId xmlns:a16="http://schemas.microsoft.com/office/drawing/2014/main" id="{2F517BDD-89CF-4769-A1BD-91C1AD493D6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13469" y="2626335"/>
                  <a:ext cx="80324" cy="80324"/>
                </a:xfrm>
                <a:prstGeom prst="ellipse">
                  <a:avLst/>
                </a:prstGeom>
                <a:solidFill>
                  <a:srgbClr val="FFCC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511" name="Oval 142">
                  <a:extLst>
                    <a:ext uri="{FF2B5EF4-FFF2-40B4-BE49-F238E27FC236}">
                      <a16:creationId xmlns:a16="http://schemas.microsoft.com/office/drawing/2014/main" id="{6F2577D6-78D0-4472-A1D4-6F5BD331116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845024" y="2657890"/>
                  <a:ext cx="17212" cy="17212"/>
                </a:xfrm>
                <a:prstGeom prst="ellipse">
                  <a:avLst/>
                </a:prstGeom>
                <a:solidFill>
                  <a:srgbClr val="3432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512" name="Freeform 143">
                  <a:extLst>
                    <a:ext uri="{FF2B5EF4-FFF2-40B4-BE49-F238E27FC236}">
                      <a16:creationId xmlns:a16="http://schemas.microsoft.com/office/drawing/2014/main" id="{DB36E9C2-6612-445D-B298-1E68CE5992A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59369" y="2637810"/>
                  <a:ext cx="25819" cy="20082"/>
                </a:xfrm>
                <a:custGeom>
                  <a:avLst/>
                  <a:gdLst>
                    <a:gd name="T0" fmla="*/ 6297 w 41"/>
                    <a:gd name="T1" fmla="*/ 0 h 31"/>
                    <a:gd name="T2" fmla="*/ 1889 w 41"/>
                    <a:gd name="T3" fmla="*/ 1943 h 31"/>
                    <a:gd name="T4" fmla="*/ 8816 w 41"/>
                    <a:gd name="T5" fmla="*/ 15547 h 31"/>
                    <a:gd name="T6" fmla="*/ 19522 w 41"/>
                    <a:gd name="T7" fmla="*/ 20082 h 31"/>
                    <a:gd name="T8" fmla="*/ 23300 w 41"/>
                    <a:gd name="T9" fmla="*/ 18139 h 31"/>
                    <a:gd name="T10" fmla="*/ 17003 w 41"/>
                    <a:gd name="T11" fmla="*/ 4535 h 31"/>
                    <a:gd name="T12" fmla="*/ 6297 w 41"/>
                    <a:gd name="T13" fmla="*/ 0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1" h="31">
                      <a:moveTo>
                        <a:pt x="10" y="0"/>
                      </a:moveTo>
                      <a:cubicBezTo>
                        <a:pt x="7" y="0"/>
                        <a:pt x="5" y="1"/>
                        <a:pt x="3" y="3"/>
                      </a:cubicBezTo>
                      <a:cubicBezTo>
                        <a:pt x="0" y="7"/>
                        <a:pt x="4" y="17"/>
                        <a:pt x="14" y="24"/>
                      </a:cubicBezTo>
                      <a:cubicBezTo>
                        <a:pt x="19" y="29"/>
                        <a:pt x="26" y="31"/>
                        <a:pt x="31" y="31"/>
                      </a:cubicBezTo>
                      <a:cubicBezTo>
                        <a:pt x="33" y="31"/>
                        <a:pt x="36" y="30"/>
                        <a:pt x="37" y="28"/>
                      </a:cubicBezTo>
                      <a:cubicBezTo>
                        <a:pt x="41" y="24"/>
                        <a:pt x="36" y="14"/>
                        <a:pt x="27" y="7"/>
                      </a:cubicBezTo>
                      <a:cubicBezTo>
                        <a:pt x="21" y="2"/>
                        <a:pt x="15" y="0"/>
                        <a:pt x="10" y="0"/>
                      </a:cubicBezTo>
                    </a:path>
                  </a:pathLst>
                </a:custGeom>
                <a:solidFill>
                  <a:srgbClr val="FFE0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13" name="Freeform 144">
                  <a:extLst>
                    <a:ext uri="{FF2B5EF4-FFF2-40B4-BE49-F238E27FC236}">
                      <a16:creationId xmlns:a16="http://schemas.microsoft.com/office/drawing/2014/main" id="{FB1B3538-0484-4FA8-A68C-1888B3DCB5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82318" y="2551749"/>
                  <a:ext cx="57374" cy="25819"/>
                </a:xfrm>
                <a:custGeom>
                  <a:avLst/>
                  <a:gdLst>
                    <a:gd name="T0" fmla="*/ 56764 w 94"/>
                    <a:gd name="T1" fmla="*/ 0 h 41"/>
                    <a:gd name="T2" fmla="*/ 0 w 94"/>
                    <a:gd name="T3" fmla="*/ 0 h 41"/>
                    <a:gd name="T4" fmla="*/ 1831 w 94"/>
                    <a:gd name="T5" fmla="*/ 25819 h 41"/>
                    <a:gd name="T6" fmla="*/ 45777 w 94"/>
                    <a:gd name="T7" fmla="*/ 17632 h 41"/>
                    <a:gd name="T8" fmla="*/ 56764 w 94"/>
                    <a:gd name="T9" fmla="*/ 0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4" h="41">
                      <a:moveTo>
                        <a:pt x="9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41"/>
                        <a:pt x="3" y="41"/>
                        <a:pt x="3" y="41"/>
                      </a:cubicBezTo>
                      <a:cubicBezTo>
                        <a:pt x="3" y="41"/>
                        <a:pt x="56" y="37"/>
                        <a:pt x="75" y="28"/>
                      </a:cubicBezTo>
                      <a:cubicBezTo>
                        <a:pt x="94" y="20"/>
                        <a:pt x="93" y="0"/>
                        <a:pt x="93" y="0"/>
                      </a:cubicBezTo>
                    </a:path>
                  </a:pathLst>
                </a:custGeom>
                <a:solidFill>
                  <a:srgbClr val="635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514" name="Freeform 145">
                  <a:extLst>
                    <a:ext uri="{FF2B5EF4-FFF2-40B4-BE49-F238E27FC236}">
                      <a16:creationId xmlns:a16="http://schemas.microsoft.com/office/drawing/2014/main" id="{945A5FBD-FD62-4152-8749-06F56947F9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649952" y="2548879"/>
                  <a:ext cx="8607" cy="17212"/>
                </a:xfrm>
                <a:custGeom>
                  <a:avLst/>
                  <a:gdLst>
                    <a:gd name="T0" fmla="*/ 8607 w 12"/>
                    <a:gd name="T1" fmla="*/ 0 h 31"/>
                    <a:gd name="T2" fmla="*/ 717 w 12"/>
                    <a:gd name="T3" fmla="*/ 0 h 31"/>
                    <a:gd name="T4" fmla="*/ 0 w 12"/>
                    <a:gd name="T5" fmla="*/ 17212 h 31"/>
                    <a:gd name="T6" fmla="*/ 6455 w 12"/>
                    <a:gd name="T7" fmla="*/ 17212 h 31"/>
                    <a:gd name="T8" fmla="*/ 8607 w 12"/>
                    <a:gd name="T9" fmla="*/ 0 h 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31">
                      <a:moveTo>
                        <a:pt x="12" y="0"/>
                      </a:moveTo>
                      <a:cubicBezTo>
                        <a:pt x="12" y="0"/>
                        <a:pt x="2" y="0"/>
                        <a:pt x="1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9" y="31"/>
                        <a:pt x="9" y="31"/>
                        <a:pt x="9" y="31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solidFill>
                  <a:srgbClr val="635D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57452" name="Group 272">
                <a:extLst>
                  <a:ext uri="{FF2B5EF4-FFF2-40B4-BE49-F238E27FC236}">
                    <a16:creationId xmlns:a16="http://schemas.microsoft.com/office/drawing/2014/main" id="{E715EFFF-2644-4949-81F2-C0673FB9D63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219647" y="2485767"/>
                <a:ext cx="304083" cy="301215"/>
                <a:chOff x="4219647" y="2485767"/>
                <a:chExt cx="304083" cy="301215"/>
              </a:xfrm>
            </p:grpSpPr>
            <p:sp>
              <p:nvSpPr>
                <p:cNvPr id="57460" name="Freeform 146">
                  <a:extLst>
                    <a:ext uri="{FF2B5EF4-FFF2-40B4-BE49-F238E27FC236}">
                      <a16:creationId xmlns:a16="http://schemas.microsoft.com/office/drawing/2014/main" id="{38EECF37-6246-4D5D-9023-864B915785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19647" y="2485767"/>
                  <a:ext cx="304083" cy="301215"/>
                </a:xfrm>
                <a:custGeom>
                  <a:avLst/>
                  <a:gdLst>
                    <a:gd name="T0" fmla="*/ 290261 w 506"/>
                    <a:gd name="T1" fmla="*/ 97789 h 499"/>
                    <a:gd name="T2" fmla="*/ 189301 w 506"/>
                    <a:gd name="T3" fmla="*/ 98997 h 499"/>
                    <a:gd name="T4" fmla="*/ 189301 w 506"/>
                    <a:gd name="T5" fmla="*/ 98393 h 499"/>
                    <a:gd name="T6" fmla="*/ 152042 w 506"/>
                    <a:gd name="T7" fmla="*/ 0 h 499"/>
                    <a:gd name="T8" fmla="*/ 123797 w 506"/>
                    <a:gd name="T9" fmla="*/ 112277 h 499"/>
                    <a:gd name="T10" fmla="*/ 124398 w 506"/>
                    <a:gd name="T11" fmla="*/ 112277 h 499"/>
                    <a:gd name="T12" fmla="*/ 123797 w 506"/>
                    <a:gd name="T13" fmla="*/ 112277 h 499"/>
                    <a:gd name="T14" fmla="*/ 123797 w 506"/>
                    <a:gd name="T15" fmla="*/ 112277 h 499"/>
                    <a:gd name="T16" fmla="*/ 14423 w 506"/>
                    <a:gd name="T17" fmla="*/ 97789 h 499"/>
                    <a:gd name="T18" fmla="*/ 99158 w 506"/>
                    <a:gd name="T19" fmla="*/ 166000 h 499"/>
                    <a:gd name="T20" fmla="*/ 99158 w 506"/>
                    <a:gd name="T21" fmla="*/ 166000 h 499"/>
                    <a:gd name="T22" fmla="*/ 48677 w 506"/>
                    <a:gd name="T23" fmla="*/ 266808 h 499"/>
                    <a:gd name="T24" fmla="*/ 152042 w 506"/>
                    <a:gd name="T25" fmla="*/ 202822 h 499"/>
                    <a:gd name="T26" fmla="*/ 152042 w 506"/>
                    <a:gd name="T27" fmla="*/ 202822 h 499"/>
                    <a:gd name="T28" fmla="*/ 152642 w 506"/>
                    <a:gd name="T29" fmla="*/ 202822 h 499"/>
                    <a:gd name="T30" fmla="*/ 152042 w 506"/>
                    <a:gd name="T31" fmla="*/ 202822 h 499"/>
                    <a:gd name="T32" fmla="*/ 255406 w 506"/>
                    <a:gd name="T33" fmla="*/ 266808 h 499"/>
                    <a:gd name="T34" fmla="*/ 196512 w 506"/>
                    <a:gd name="T35" fmla="*/ 167811 h 499"/>
                    <a:gd name="T36" fmla="*/ 196512 w 506"/>
                    <a:gd name="T37" fmla="*/ 167811 h 499"/>
                    <a:gd name="T38" fmla="*/ 290261 w 506"/>
                    <a:gd name="T39" fmla="*/ 97789 h 499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506" h="499">
                      <a:moveTo>
                        <a:pt x="483" y="162"/>
                      </a:moveTo>
                      <a:cubicBezTo>
                        <a:pt x="470" y="123"/>
                        <a:pt x="315" y="164"/>
                        <a:pt x="315" y="164"/>
                      </a:cubicBezTo>
                      <a:cubicBezTo>
                        <a:pt x="315" y="163"/>
                        <a:pt x="315" y="163"/>
                        <a:pt x="315" y="163"/>
                      </a:cubicBezTo>
                      <a:cubicBezTo>
                        <a:pt x="315" y="163"/>
                        <a:pt x="295" y="0"/>
                        <a:pt x="253" y="0"/>
                      </a:cubicBezTo>
                      <a:cubicBezTo>
                        <a:pt x="186" y="0"/>
                        <a:pt x="206" y="186"/>
                        <a:pt x="206" y="186"/>
                      </a:cubicBezTo>
                      <a:cubicBezTo>
                        <a:pt x="207" y="186"/>
                        <a:pt x="207" y="186"/>
                        <a:pt x="207" y="186"/>
                      </a:cubicBezTo>
                      <a:cubicBezTo>
                        <a:pt x="206" y="186"/>
                        <a:pt x="206" y="186"/>
                        <a:pt x="206" y="186"/>
                      </a:cubicBezTo>
                      <a:cubicBezTo>
                        <a:pt x="206" y="186"/>
                        <a:pt x="206" y="186"/>
                        <a:pt x="206" y="186"/>
                      </a:cubicBezTo>
                      <a:cubicBezTo>
                        <a:pt x="206" y="186"/>
                        <a:pt x="41" y="116"/>
                        <a:pt x="24" y="162"/>
                      </a:cubicBezTo>
                      <a:cubicBezTo>
                        <a:pt x="0" y="225"/>
                        <a:pt x="165" y="275"/>
                        <a:pt x="165" y="275"/>
                      </a:cubicBezTo>
                      <a:cubicBezTo>
                        <a:pt x="165" y="275"/>
                        <a:pt x="165" y="275"/>
                        <a:pt x="165" y="275"/>
                      </a:cubicBezTo>
                      <a:cubicBezTo>
                        <a:pt x="165" y="275"/>
                        <a:pt x="37" y="399"/>
                        <a:pt x="81" y="442"/>
                      </a:cubicBezTo>
                      <a:cubicBezTo>
                        <a:pt x="141" y="499"/>
                        <a:pt x="253" y="336"/>
                        <a:pt x="253" y="336"/>
                      </a:cubicBezTo>
                      <a:cubicBezTo>
                        <a:pt x="253" y="336"/>
                        <a:pt x="253" y="336"/>
                        <a:pt x="253" y="336"/>
                      </a:cubicBezTo>
                      <a:cubicBezTo>
                        <a:pt x="254" y="336"/>
                        <a:pt x="254" y="336"/>
                        <a:pt x="254" y="336"/>
                      </a:cubicBezTo>
                      <a:cubicBezTo>
                        <a:pt x="253" y="336"/>
                        <a:pt x="253" y="336"/>
                        <a:pt x="253" y="336"/>
                      </a:cubicBezTo>
                      <a:cubicBezTo>
                        <a:pt x="253" y="336"/>
                        <a:pt x="385" y="486"/>
                        <a:pt x="425" y="442"/>
                      </a:cubicBezTo>
                      <a:cubicBezTo>
                        <a:pt x="478" y="383"/>
                        <a:pt x="327" y="278"/>
                        <a:pt x="327" y="278"/>
                      </a:cubicBezTo>
                      <a:cubicBezTo>
                        <a:pt x="327" y="278"/>
                        <a:pt x="327" y="278"/>
                        <a:pt x="327" y="278"/>
                      </a:cubicBezTo>
                      <a:cubicBezTo>
                        <a:pt x="327" y="278"/>
                        <a:pt x="506" y="234"/>
                        <a:pt x="483" y="162"/>
                      </a:cubicBezTo>
                    </a:path>
                  </a:pathLst>
                </a:custGeom>
                <a:solidFill>
                  <a:srgbClr val="FF6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1" name="Freeform 147">
                  <a:extLst>
                    <a:ext uri="{FF2B5EF4-FFF2-40B4-BE49-F238E27FC236}">
                      <a16:creationId xmlns:a16="http://schemas.microsoft.com/office/drawing/2014/main" id="{21223FA0-1EE2-4114-93F4-05039119A2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59809" y="2511587"/>
                  <a:ext cx="229496" cy="229496"/>
                </a:xfrm>
                <a:custGeom>
                  <a:avLst/>
                  <a:gdLst>
                    <a:gd name="T0" fmla="*/ 112640 w 381"/>
                    <a:gd name="T1" fmla="*/ 0 h 378"/>
                    <a:gd name="T2" fmla="*/ 94569 w 381"/>
                    <a:gd name="T3" fmla="*/ 18214 h 378"/>
                    <a:gd name="T4" fmla="*/ 89148 w 381"/>
                    <a:gd name="T5" fmla="*/ 94106 h 378"/>
                    <a:gd name="T6" fmla="*/ 89148 w 381"/>
                    <a:gd name="T7" fmla="*/ 94106 h 378"/>
                    <a:gd name="T8" fmla="*/ 89148 w 381"/>
                    <a:gd name="T9" fmla="*/ 94713 h 378"/>
                    <a:gd name="T10" fmla="*/ 89148 w 381"/>
                    <a:gd name="T11" fmla="*/ 94106 h 378"/>
                    <a:gd name="T12" fmla="*/ 53609 w 381"/>
                    <a:gd name="T13" fmla="*/ 82570 h 378"/>
                    <a:gd name="T14" fmla="*/ 81920 w 381"/>
                    <a:gd name="T15" fmla="*/ 96534 h 378"/>
                    <a:gd name="T16" fmla="*/ 69873 w 381"/>
                    <a:gd name="T17" fmla="*/ 106855 h 378"/>
                    <a:gd name="T18" fmla="*/ 69270 w 381"/>
                    <a:gd name="T19" fmla="*/ 109284 h 378"/>
                    <a:gd name="T20" fmla="*/ 56621 w 381"/>
                    <a:gd name="T21" fmla="*/ 117784 h 378"/>
                    <a:gd name="T22" fmla="*/ 51802 w 381"/>
                    <a:gd name="T23" fmla="*/ 117177 h 378"/>
                    <a:gd name="T24" fmla="*/ 51200 w 381"/>
                    <a:gd name="T25" fmla="*/ 117177 h 378"/>
                    <a:gd name="T26" fmla="*/ 45176 w 381"/>
                    <a:gd name="T27" fmla="*/ 117784 h 378"/>
                    <a:gd name="T28" fmla="*/ 43369 w 381"/>
                    <a:gd name="T29" fmla="*/ 118391 h 378"/>
                    <a:gd name="T30" fmla="*/ 0 w 381"/>
                    <a:gd name="T31" fmla="*/ 100784 h 378"/>
                    <a:gd name="T32" fmla="*/ 7228 w 381"/>
                    <a:gd name="T33" fmla="*/ 106248 h 378"/>
                    <a:gd name="T34" fmla="*/ 66861 w 381"/>
                    <a:gd name="T35" fmla="*/ 139033 h 378"/>
                    <a:gd name="T36" fmla="*/ 66861 w 381"/>
                    <a:gd name="T37" fmla="*/ 139640 h 378"/>
                    <a:gd name="T38" fmla="*/ 36141 w 381"/>
                    <a:gd name="T39" fmla="*/ 183961 h 378"/>
                    <a:gd name="T40" fmla="*/ 70475 w 381"/>
                    <a:gd name="T41" fmla="*/ 151176 h 378"/>
                    <a:gd name="T42" fmla="*/ 83125 w 381"/>
                    <a:gd name="T43" fmla="*/ 176675 h 378"/>
                    <a:gd name="T44" fmla="*/ 83727 w 381"/>
                    <a:gd name="T45" fmla="*/ 179711 h 378"/>
                    <a:gd name="T46" fmla="*/ 83727 w 381"/>
                    <a:gd name="T47" fmla="*/ 188211 h 378"/>
                    <a:gd name="T48" fmla="*/ 33732 w 381"/>
                    <a:gd name="T49" fmla="*/ 228282 h 378"/>
                    <a:gd name="T50" fmla="*/ 39153 w 381"/>
                    <a:gd name="T51" fmla="*/ 229496 h 378"/>
                    <a:gd name="T52" fmla="*/ 51802 w 381"/>
                    <a:gd name="T53" fmla="*/ 224032 h 378"/>
                    <a:gd name="T54" fmla="*/ 112640 w 381"/>
                    <a:gd name="T55" fmla="*/ 170604 h 378"/>
                    <a:gd name="T56" fmla="*/ 112640 w 381"/>
                    <a:gd name="T57" fmla="*/ 170604 h 378"/>
                    <a:gd name="T58" fmla="*/ 113242 w 381"/>
                    <a:gd name="T59" fmla="*/ 170604 h 378"/>
                    <a:gd name="T60" fmla="*/ 112640 w 381"/>
                    <a:gd name="T61" fmla="*/ 170604 h 378"/>
                    <a:gd name="T62" fmla="*/ 173477 w 381"/>
                    <a:gd name="T63" fmla="*/ 224032 h 378"/>
                    <a:gd name="T64" fmla="*/ 186729 w 381"/>
                    <a:gd name="T65" fmla="*/ 229496 h 378"/>
                    <a:gd name="T66" fmla="*/ 199378 w 381"/>
                    <a:gd name="T67" fmla="*/ 224032 h 378"/>
                    <a:gd name="T68" fmla="*/ 199378 w 381"/>
                    <a:gd name="T69" fmla="*/ 197925 h 378"/>
                    <a:gd name="T70" fmla="*/ 149383 w 381"/>
                    <a:gd name="T71" fmla="*/ 140855 h 378"/>
                    <a:gd name="T72" fmla="*/ 149986 w 381"/>
                    <a:gd name="T73" fmla="*/ 140855 h 378"/>
                    <a:gd name="T74" fmla="*/ 218654 w 381"/>
                    <a:gd name="T75" fmla="*/ 106248 h 378"/>
                    <a:gd name="T76" fmla="*/ 229496 w 381"/>
                    <a:gd name="T77" fmla="*/ 89248 h 378"/>
                    <a:gd name="T78" fmla="*/ 227689 w 381"/>
                    <a:gd name="T79" fmla="*/ 89856 h 378"/>
                    <a:gd name="T80" fmla="*/ 226484 w 381"/>
                    <a:gd name="T81" fmla="*/ 89856 h 378"/>
                    <a:gd name="T82" fmla="*/ 188536 w 381"/>
                    <a:gd name="T83" fmla="*/ 112319 h 378"/>
                    <a:gd name="T84" fmla="*/ 187934 w 381"/>
                    <a:gd name="T85" fmla="*/ 112319 h 378"/>
                    <a:gd name="T86" fmla="*/ 181308 w 381"/>
                    <a:gd name="T87" fmla="*/ 111105 h 378"/>
                    <a:gd name="T88" fmla="*/ 174080 w 381"/>
                    <a:gd name="T89" fmla="*/ 117177 h 378"/>
                    <a:gd name="T90" fmla="*/ 169261 w 381"/>
                    <a:gd name="T91" fmla="*/ 117784 h 378"/>
                    <a:gd name="T92" fmla="*/ 156611 w 381"/>
                    <a:gd name="T93" fmla="*/ 109284 h 378"/>
                    <a:gd name="T94" fmla="*/ 156009 w 381"/>
                    <a:gd name="T95" fmla="*/ 99570 h 378"/>
                    <a:gd name="T96" fmla="*/ 145769 w 381"/>
                    <a:gd name="T97" fmla="*/ 92284 h 378"/>
                    <a:gd name="T98" fmla="*/ 185524 w 381"/>
                    <a:gd name="T99" fmla="*/ 75284 h 378"/>
                    <a:gd name="T100" fmla="*/ 145167 w 381"/>
                    <a:gd name="T101" fmla="*/ 80749 h 378"/>
                    <a:gd name="T102" fmla="*/ 145167 w 381"/>
                    <a:gd name="T103" fmla="*/ 80749 h 378"/>
                    <a:gd name="T104" fmla="*/ 130710 w 381"/>
                    <a:gd name="T105" fmla="*/ 18214 h 378"/>
                    <a:gd name="T106" fmla="*/ 112640 w 381"/>
                    <a:gd name="T107" fmla="*/ 0 h 378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381" h="378">
                      <a:moveTo>
                        <a:pt x="187" y="0"/>
                      </a:moveTo>
                      <a:cubicBezTo>
                        <a:pt x="171" y="0"/>
                        <a:pt x="157" y="13"/>
                        <a:pt x="157" y="30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148" y="156"/>
                        <a:pt x="148" y="156"/>
                        <a:pt x="148" y="156"/>
                      </a:cubicBezTo>
                      <a:cubicBezTo>
                        <a:pt x="148" y="155"/>
                        <a:pt x="148" y="155"/>
                        <a:pt x="148" y="155"/>
                      </a:cubicBezTo>
                      <a:cubicBezTo>
                        <a:pt x="89" y="136"/>
                        <a:pt x="89" y="136"/>
                        <a:pt x="89" y="136"/>
                      </a:cubicBezTo>
                      <a:cubicBezTo>
                        <a:pt x="115" y="148"/>
                        <a:pt x="136" y="159"/>
                        <a:pt x="136" y="159"/>
                      </a:cubicBezTo>
                      <a:cubicBezTo>
                        <a:pt x="136" y="159"/>
                        <a:pt x="128" y="167"/>
                        <a:pt x="116" y="176"/>
                      </a:cubicBezTo>
                      <a:cubicBezTo>
                        <a:pt x="116" y="177"/>
                        <a:pt x="116" y="178"/>
                        <a:pt x="115" y="180"/>
                      </a:cubicBezTo>
                      <a:cubicBezTo>
                        <a:pt x="112" y="189"/>
                        <a:pt x="103" y="194"/>
                        <a:pt x="94" y="194"/>
                      </a:cubicBezTo>
                      <a:cubicBezTo>
                        <a:pt x="91" y="194"/>
                        <a:pt x="88" y="194"/>
                        <a:pt x="86" y="193"/>
                      </a:cubicBezTo>
                      <a:cubicBezTo>
                        <a:pt x="85" y="193"/>
                        <a:pt x="85" y="193"/>
                        <a:pt x="85" y="193"/>
                      </a:cubicBezTo>
                      <a:cubicBezTo>
                        <a:pt x="82" y="193"/>
                        <a:pt x="78" y="194"/>
                        <a:pt x="75" y="194"/>
                      </a:cubicBezTo>
                      <a:cubicBezTo>
                        <a:pt x="74" y="195"/>
                        <a:pt x="73" y="195"/>
                        <a:pt x="72" y="195"/>
                      </a:cubicBezTo>
                      <a:cubicBezTo>
                        <a:pt x="54" y="195"/>
                        <a:pt x="23" y="183"/>
                        <a:pt x="0" y="166"/>
                      </a:cubicBezTo>
                      <a:cubicBezTo>
                        <a:pt x="3" y="170"/>
                        <a:pt x="7" y="173"/>
                        <a:pt x="12" y="175"/>
                      </a:cubicBezTo>
                      <a:cubicBezTo>
                        <a:pt x="111" y="229"/>
                        <a:pt x="111" y="229"/>
                        <a:pt x="111" y="229"/>
                      </a:cubicBezTo>
                      <a:cubicBezTo>
                        <a:pt x="111" y="230"/>
                        <a:pt x="111" y="230"/>
                        <a:pt x="111" y="230"/>
                      </a:cubicBezTo>
                      <a:cubicBezTo>
                        <a:pt x="60" y="303"/>
                        <a:pt x="60" y="303"/>
                        <a:pt x="60" y="303"/>
                      </a:cubicBezTo>
                      <a:cubicBezTo>
                        <a:pt x="86" y="274"/>
                        <a:pt x="117" y="249"/>
                        <a:pt x="117" y="249"/>
                      </a:cubicBezTo>
                      <a:cubicBezTo>
                        <a:pt x="117" y="249"/>
                        <a:pt x="133" y="269"/>
                        <a:pt x="138" y="291"/>
                      </a:cubicBezTo>
                      <a:cubicBezTo>
                        <a:pt x="138" y="293"/>
                        <a:pt x="138" y="294"/>
                        <a:pt x="139" y="296"/>
                      </a:cubicBezTo>
                      <a:cubicBezTo>
                        <a:pt x="139" y="300"/>
                        <a:pt x="139" y="305"/>
                        <a:pt x="139" y="310"/>
                      </a:cubicBezTo>
                      <a:cubicBezTo>
                        <a:pt x="136" y="328"/>
                        <a:pt x="90" y="365"/>
                        <a:pt x="56" y="376"/>
                      </a:cubicBezTo>
                      <a:cubicBezTo>
                        <a:pt x="59" y="377"/>
                        <a:pt x="62" y="378"/>
                        <a:pt x="65" y="378"/>
                      </a:cubicBezTo>
                      <a:cubicBezTo>
                        <a:pt x="73" y="378"/>
                        <a:pt x="80" y="375"/>
                        <a:pt x="86" y="369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188" y="281"/>
                        <a:pt x="188" y="281"/>
                        <a:pt x="188" y="281"/>
                      </a:cubicBezTo>
                      <a:cubicBezTo>
                        <a:pt x="187" y="281"/>
                        <a:pt x="187" y="281"/>
                        <a:pt x="187" y="281"/>
                      </a:cubicBezTo>
                      <a:cubicBezTo>
                        <a:pt x="288" y="369"/>
                        <a:pt x="288" y="369"/>
                        <a:pt x="288" y="369"/>
                      </a:cubicBezTo>
                      <a:cubicBezTo>
                        <a:pt x="294" y="375"/>
                        <a:pt x="302" y="378"/>
                        <a:pt x="310" y="378"/>
                      </a:cubicBezTo>
                      <a:cubicBezTo>
                        <a:pt x="317" y="378"/>
                        <a:pt x="325" y="375"/>
                        <a:pt x="331" y="369"/>
                      </a:cubicBezTo>
                      <a:cubicBezTo>
                        <a:pt x="343" y="357"/>
                        <a:pt x="343" y="338"/>
                        <a:pt x="331" y="326"/>
                      </a:cubicBezTo>
                      <a:cubicBezTo>
                        <a:pt x="248" y="232"/>
                        <a:pt x="248" y="232"/>
                        <a:pt x="248" y="232"/>
                      </a:cubicBezTo>
                      <a:cubicBezTo>
                        <a:pt x="249" y="232"/>
                        <a:pt x="249" y="232"/>
                        <a:pt x="249" y="232"/>
                      </a:cubicBezTo>
                      <a:cubicBezTo>
                        <a:pt x="363" y="175"/>
                        <a:pt x="363" y="175"/>
                        <a:pt x="363" y="175"/>
                      </a:cubicBezTo>
                      <a:cubicBezTo>
                        <a:pt x="374" y="170"/>
                        <a:pt x="381" y="159"/>
                        <a:pt x="381" y="147"/>
                      </a:cubicBezTo>
                      <a:cubicBezTo>
                        <a:pt x="380" y="148"/>
                        <a:pt x="379" y="148"/>
                        <a:pt x="378" y="148"/>
                      </a:cubicBezTo>
                      <a:cubicBezTo>
                        <a:pt x="378" y="148"/>
                        <a:pt x="377" y="148"/>
                        <a:pt x="376" y="148"/>
                      </a:cubicBezTo>
                      <a:cubicBezTo>
                        <a:pt x="359" y="167"/>
                        <a:pt x="330" y="185"/>
                        <a:pt x="313" y="185"/>
                      </a:cubicBezTo>
                      <a:cubicBezTo>
                        <a:pt x="312" y="185"/>
                        <a:pt x="312" y="185"/>
                        <a:pt x="312" y="185"/>
                      </a:cubicBezTo>
                      <a:cubicBezTo>
                        <a:pt x="308" y="184"/>
                        <a:pt x="305" y="184"/>
                        <a:pt x="301" y="183"/>
                      </a:cubicBezTo>
                      <a:cubicBezTo>
                        <a:pt x="298" y="187"/>
                        <a:pt x="294" y="191"/>
                        <a:pt x="289" y="193"/>
                      </a:cubicBezTo>
                      <a:cubicBezTo>
                        <a:pt x="287" y="194"/>
                        <a:pt x="284" y="194"/>
                        <a:pt x="281" y="194"/>
                      </a:cubicBezTo>
                      <a:cubicBezTo>
                        <a:pt x="272" y="194"/>
                        <a:pt x="263" y="189"/>
                        <a:pt x="260" y="180"/>
                      </a:cubicBezTo>
                      <a:cubicBezTo>
                        <a:pt x="258" y="174"/>
                        <a:pt x="258" y="169"/>
                        <a:pt x="259" y="164"/>
                      </a:cubicBezTo>
                      <a:cubicBezTo>
                        <a:pt x="249" y="158"/>
                        <a:pt x="242" y="152"/>
                        <a:pt x="242" y="152"/>
                      </a:cubicBezTo>
                      <a:cubicBezTo>
                        <a:pt x="242" y="152"/>
                        <a:pt x="273" y="137"/>
                        <a:pt x="308" y="124"/>
                      </a:cubicBezTo>
                      <a:cubicBezTo>
                        <a:pt x="241" y="133"/>
                        <a:pt x="241" y="133"/>
                        <a:pt x="241" y="133"/>
                      </a:cubicBezTo>
                      <a:cubicBezTo>
                        <a:pt x="241" y="133"/>
                        <a:pt x="241" y="133"/>
                        <a:pt x="241" y="133"/>
                      </a:cubicBezTo>
                      <a:cubicBezTo>
                        <a:pt x="217" y="30"/>
                        <a:pt x="217" y="30"/>
                        <a:pt x="217" y="30"/>
                      </a:cubicBezTo>
                      <a:cubicBezTo>
                        <a:pt x="217" y="13"/>
                        <a:pt x="204" y="0"/>
                        <a:pt x="187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2" name="Freeform 148">
                  <a:extLst>
                    <a:ext uri="{FF2B5EF4-FFF2-40B4-BE49-F238E27FC236}">
                      <a16:creationId xmlns:a16="http://schemas.microsoft.com/office/drawing/2014/main" id="{DD8DCDDE-8B68-4B19-AC41-406A97DF027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77830" y="2586173"/>
                  <a:ext cx="17212" cy="17212"/>
                </a:xfrm>
                <a:custGeom>
                  <a:avLst/>
                  <a:gdLst>
                    <a:gd name="T0" fmla="*/ 15983 w 28"/>
                    <a:gd name="T1" fmla="*/ 5737 h 27"/>
                    <a:gd name="T2" fmla="*/ 11065 w 28"/>
                    <a:gd name="T3" fmla="*/ 15937 h 27"/>
                    <a:gd name="T4" fmla="*/ 1844 w 28"/>
                    <a:gd name="T5" fmla="*/ 11475 h 27"/>
                    <a:gd name="T6" fmla="*/ 6147 w 28"/>
                    <a:gd name="T7" fmla="*/ 1275 h 27"/>
                    <a:gd name="T8" fmla="*/ 15983 w 28"/>
                    <a:gd name="T9" fmla="*/ 5737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26" y="9"/>
                      </a:moveTo>
                      <a:cubicBezTo>
                        <a:pt x="28" y="16"/>
                        <a:pt x="25" y="23"/>
                        <a:pt x="18" y="25"/>
                      </a:cubicBezTo>
                      <a:cubicBezTo>
                        <a:pt x="12" y="27"/>
                        <a:pt x="5" y="24"/>
                        <a:pt x="3" y="18"/>
                      </a:cubicBezTo>
                      <a:cubicBezTo>
                        <a:pt x="0" y="11"/>
                        <a:pt x="3" y="4"/>
                        <a:pt x="10" y="2"/>
                      </a:cubicBezTo>
                      <a:cubicBezTo>
                        <a:pt x="16" y="0"/>
                        <a:pt x="23" y="3"/>
                        <a:pt x="26" y="9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3" name="Freeform 149">
                  <a:extLst>
                    <a:ext uri="{FF2B5EF4-FFF2-40B4-BE49-F238E27FC236}">
                      <a16:creationId xmlns:a16="http://schemas.microsoft.com/office/drawing/2014/main" id="{663BC01F-3AD8-4F2A-A4AA-0D42A2FC38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591910"/>
                  <a:ext cx="25819" cy="22950"/>
                </a:xfrm>
                <a:custGeom>
                  <a:avLst/>
                  <a:gdLst>
                    <a:gd name="T0" fmla="*/ 23883 w 40"/>
                    <a:gd name="T1" fmla="*/ 7837 h 41"/>
                    <a:gd name="T2" fmla="*/ 16782 w 40"/>
                    <a:gd name="T3" fmla="*/ 20711 h 41"/>
                    <a:gd name="T4" fmla="*/ 1936 w 40"/>
                    <a:gd name="T5" fmla="*/ 15113 h 41"/>
                    <a:gd name="T6" fmla="*/ 9037 w 40"/>
                    <a:gd name="T7" fmla="*/ 2239 h 41"/>
                    <a:gd name="T8" fmla="*/ 23883 w 40"/>
                    <a:gd name="T9" fmla="*/ 7837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0" h="41">
                      <a:moveTo>
                        <a:pt x="37" y="14"/>
                      </a:moveTo>
                      <a:cubicBezTo>
                        <a:pt x="40" y="24"/>
                        <a:pt x="36" y="34"/>
                        <a:pt x="26" y="37"/>
                      </a:cubicBezTo>
                      <a:cubicBezTo>
                        <a:pt x="17" y="41"/>
                        <a:pt x="7" y="36"/>
                        <a:pt x="3" y="27"/>
                      </a:cubicBezTo>
                      <a:cubicBezTo>
                        <a:pt x="0" y="18"/>
                        <a:pt x="4" y="7"/>
                        <a:pt x="14" y="4"/>
                      </a:cubicBezTo>
                      <a:cubicBezTo>
                        <a:pt x="23" y="0"/>
                        <a:pt x="33" y="5"/>
                        <a:pt x="37" y="14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4" name="Freeform 150">
                  <a:extLst>
                    <a:ext uri="{FF2B5EF4-FFF2-40B4-BE49-F238E27FC236}">
                      <a16:creationId xmlns:a16="http://schemas.microsoft.com/office/drawing/2014/main" id="{4AE911FF-E833-4C06-B879-206905BB22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1851" y="2600516"/>
                  <a:ext cx="31557" cy="31557"/>
                </a:xfrm>
                <a:custGeom>
                  <a:avLst/>
                  <a:gdLst>
                    <a:gd name="T0" fmla="*/ 29130 w 52"/>
                    <a:gd name="T1" fmla="*/ 11138 h 51"/>
                    <a:gd name="T2" fmla="*/ 20633 w 52"/>
                    <a:gd name="T3" fmla="*/ 29082 h 51"/>
                    <a:gd name="T4" fmla="*/ 3034 w 52"/>
                    <a:gd name="T5" fmla="*/ 21038 h 51"/>
                    <a:gd name="T6" fmla="*/ 10924 w 52"/>
                    <a:gd name="T7" fmla="*/ 2475 h 51"/>
                    <a:gd name="T8" fmla="*/ 29130 w 52"/>
                    <a:gd name="T9" fmla="*/ 1113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2" h="51">
                      <a:moveTo>
                        <a:pt x="48" y="18"/>
                      </a:moveTo>
                      <a:cubicBezTo>
                        <a:pt x="52" y="29"/>
                        <a:pt x="46" y="43"/>
                        <a:pt x="34" y="47"/>
                      </a:cubicBezTo>
                      <a:cubicBezTo>
                        <a:pt x="22" y="51"/>
                        <a:pt x="9" y="45"/>
                        <a:pt x="5" y="34"/>
                      </a:cubicBezTo>
                      <a:cubicBezTo>
                        <a:pt x="0" y="22"/>
                        <a:pt x="6" y="9"/>
                        <a:pt x="18" y="4"/>
                      </a:cubicBezTo>
                      <a:cubicBezTo>
                        <a:pt x="30" y="0"/>
                        <a:pt x="43" y="6"/>
                        <a:pt x="48" y="18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5" name="Freeform 151">
                  <a:extLst>
                    <a:ext uri="{FF2B5EF4-FFF2-40B4-BE49-F238E27FC236}">
                      <a16:creationId xmlns:a16="http://schemas.microsoft.com/office/drawing/2014/main" id="{8BA395F1-47E0-4CA2-9083-1E0242D8551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8334" y="2586173"/>
                  <a:ext cx="17212" cy="17212"/>
                </a:xfrm>
                <a:custGeom>
                  <a:avLst/>
                  <a:gdLst>
                    <a:gd name="T0" fmla="*/ 1229 w 28"/>
                    <a:gd name="T1" fmla="*/ 5737 h 27"/>
                    <a:gd name="T2" fmla="*/ 6147 w 28"/>
                    <a:gd name="T3" fmla="*/ 15937 h 27"/>
                    <a:gd name="T4" fmla="*/ 15368 w 28"/>
                    <a:gd name="T5" fmla="*/ 11475 h 27"/>
                    <a:gd name="T6" fmla="*/ 11065 w 28"/>
                    <a:gd name="T7" fmla="*/ 1275 h 27"/>
                    <a:gd name="T8" fmla="*/ 1229 w 28"/>
                    <a:gd name="T9" fmla="*/ 5737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8" h="27">
                      <a:moveTo>
                        <a:pt x="2" y="9"/>
                      </a:moveTo>
                      <a:cubicBezTo>
                        <a:pt x="0" y="16"/>
                        <a:pt x="3" y="23"/>
                        <a:pt x="10" y="25"/>
                      </a:cubicBezTo>
                      <a:cubicBezTo>
                        <a:pt x="16" y="27"/>
                        <a:pt x="23" y="24"/>
                        <a:pt x="25" y="18"/>
                      </a:cubicBezTo>
                      <a:cubicBezTo>
                        <a:pt x="28" y="11"/>
                        <a:pt x="24" y="4"/>
                        <a:pt x="18" y="2"/>
                      </a:cubicBezTo>
                      <a:cubicBezTo>
                        <a:pt x="12" y="0"/>
                        <a:pt x="5" y="3"/>
                        <a:pt x="2" y="9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6" name="Freeform 152">
                  <a:extLst>
                    <a:ext uri="{FF2B5EF4-FFF2-40B4-BE49-F238E27FC236}">
                      <a16:creationId xmlns:a16="http://schemas.microsoft.com/office/drawing/2014/main" id="{F90EE845-EE0B-418A-866A-95C85AC3AF5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1284" y="2591910"/>
                  <a:ext cx="25819" cy="22950"/>
                </a:xfrm>
                <a:custGeom>
                  <a:avLst/>
                  <a:gdLst>
                    <a:gd name="T0" fmla="*/ 2519 w 41"/>
                    <a:gd name="T1" fmla="*/ 7837 h 41"/>
                    <a:gd name="T2" fmla="*/ 9446 w 41"/>
                    <a:gd name="T3" fmla="*/ 20711 h 41"/>
                    <a:gd name="T4" fmla="*/ 23930 w 41"/>
                    <a:gd name="T5" fmla="*/ 15113 h 41"/>
                    <a:gd name="T6" fmla="*/ 17003 w 41"/>
                    <a:gd name="T7" fmla="*/ 2239 h 41"/>
                    <a:gd name="T8" fmla="*/ 2519 w 41"/>
                    <a:gd name="T9" fmla="*/ 7837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4" y="14"/>
                      </a:moveTo>
                      <a:cubicBezTo>
                        <a:pt x="0" y="24"/>
                        <a:pt x="5" y="34"/>
                        <a:pt x="15" y="37"/>
                      </a:cubicBezTo>
                      <a:cubicBezTo>
                        <a:pt x="24" y="41"/>
                        <a:pt x="34" y="36"/>
                        <a:pt x="38" y="27"/>
                      </a:cubicBezTo>
                      <a:cubicBezTo>
                        <a:pt x="41" y="18"/>
                        <a:pt x="36" y="7"/>
                        <a:pt x="27" y="4"/>
                      </a:cubicBezTo>
                      <a:cubicBezTo>
                        <a:pt x="18" y="0"/>
                        <a:pt x="7" y="5"/>
                        <a:pt x="4" y="14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7" name="Freeform 153">
                  <a:extLst>
                    <a:ext uri="{FF2B5EF4-FFF2-40B4-BE49-F238E27FC236}">
                      <a16:creationId xmlns:a16="http://schemas.microsoft.com/office/drawing/2014/main" id="{8696967F-6592-4C79-BC96-32F82F2F96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9971" y="2600516"/>
                  <a:ext cx="31557" cy="31557"/>
                </a:xfrm>
                <a:custGeom>
                  <a:avLst/>
                  <a:gdLst>
                    <a:gd name="T0" fmla="*/ 2427 w 52"/>
                    <a:gd name="T1" fmla="*/ 11138 h 51"/>
                    <a:gd name="T2" fmla="*/ 10924 w 52"/>
                    <a:gd name="T3" fmla="*/ 29082 h 51"/>
                    <a:gd name="T4" fmla="*/ 28523 w 52"/>
                    <a:gd name="T5" fmla="*/ 21038 h 51"/>
                    <a:gd name="T6" fmla="*/ 20633 w 52"/>
                    <a:gd name="T7" fmla="*/ 2475 h 51"/>
                    <a:gd name="T8" fmla="*/ 2427 w 52"/>
                    <a:gd name="T9" fmla="*/ 1113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2" h="51">
                      <a:moveTo>
                        <a:pt x="4" y="18"/>
                      </a:moveTo>
                      <a:cubicBezTo>
                        <a:pt x="0" y="29"/>
                        <a:pt x="6" y="43"/>
                        <a:pt x="18" y="47"/>
                      </a:cubicBezTo>
                      <a:cubicBezTo>
                        <a:pt x="30" y="51"/>
                        <a:pt x="43" y="45"/>
                        <a:pt x="47" y="34"/>
                      </a:cubicBezTo>
                      <a:cubicBezTo>
                        <a:pt x="52" y="22"/>
                        <a:pt x="45" y="9"/>
                        <a:pt x="34" y="4"/>
                      </a:cubicBezTo>
                      <a:cubicBezTo>
                        <a:pt x="22" y="0"/>
                        <a:pt x="9" y="6"/>
                        <a:pt x="4" y="18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8" name="Freeform 154">
                  <a:extLst>
                    <a:ext uri="{FF2B5EF4-FFF2-40B4-BE49-F238E27FC236}">
                      <a16:creationId xmlns:a16="http://schemas.microsoft.com/office/drawing/2014/main" id="{B6BFAE30-E098-4911-954C-156B75C728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7021" y="2726739"/>
                  <a:ext cx="17212" cy="17212"/>
                </a:xfrm>
                <a:custGeom>
                  <a:avLst/>
                  <a:gdLst>
                    <a:gd name="T0" fmla="*/ 3187 w 27"/>
                    <a:gd name="T1" fmla="*/ 14662 h 27"/>
                    <a:gd name="T2" fmla="*/ 3187 w 27"/>
                    <a:gd name="T3" fmla="*/ 3187 h 27"/>
                    <a:gd name="T4" fmla="*/ 14662 w 27"/>
                    <a:gd name="T5" fmla="*/ 3187 h 27"/>
                    <a:gd name="T6" fmla="*/ 14662 w 27"/>
                    <a:gd name="T7" fmla="*/ 14662 h 27"/>
                    <a:gd name="T8" fmla="*/ 3187 w 27"/>
                    <a:gd name="T9" fmla="*/ 1466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5" y="23"/>
                      </a:moveTo>
                      <a:cubicBezTo>
                        <a:pt x="0" y="18"/>
                        <a:pt x="0" y="10"/>
                        <a:pt x="5" y="5"/>
                      </a:cubicBezTo>
                      <a:cubicBezTo>
                        <a:pt x="10" y="0"/>
                        <a:pt x="18" y="0"/>
                        <a:pt x="23" y="5"/>
                      </a:cubicBezTo>
                      <a:cubicBezTo>
                        <a:pt x="27" y="10"/>
                        <a:pt x="27" y="18"/>
                        <a:pt x="23" y="23"/>
                      </a:cubicBezTo>
                      <a:cubicBezTo>
                        <a:pt x="18" y="27"/>
                        <a:pt x="10" y="27"/>
                        <a:pt x="5" y="23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69" name="Freeform 155">
                  <a:extLst>
                    <a:ext uri="{FF2B5EF4-FFF2-40B4-BE49-F238E27FC236}">
                      <a16:creationId xmlns:a16="http://schemas.microsoft.com/office/drawing/2014/main" id="{C1E0E6B4-FB49-44B7-9B8C-67F18A691B1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4233" y="2703789"/>
                  <a:ext cx="22950" cy="25819"/>
                </a:xfrm>
                <a:custGeom>
                  <a:avLst/>
                  <a:gdLst>
                    <a:gd name="T0" fmla="*/ 4119 w 39"/>
                    <a:gd name="T1" fmla="*/ 21185 h 39"/>
                    <a:gd name="T2" fmla="*/ 4119 w 39"/>
                    <a:gd name="T3" fmla="*/ 4634 h 39"/>
                    <a:gd name="T4" fmla="*/ 18831 w 39"/>
                    <a:gd name="T5" fmla="*/ 4634 h 39"/>
                    <a:gd name="T6" fmla="*/ 18831 w 39"/>
                    <a:gd name="T7" fmla="*/ 21185 h 39"/>
                    <a:gd name="T8" fmla="*/ 4119 w 39"/>
                    <a:gd name="T9" fmla="*/ 21185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7" y="32"/>
                      </a:moveTo>
                      <a:cubicBezTo>
                        <a:pt x="0" y="25"/>
                        <a:pt x="0" y="14"/>
                        <a:pt x="7" y="7"/>
                      </a:cubicBezTo>
                      <a:cubicBezTo>
                        <a:pt x="14" y="0"/>
                        <a:pt x="25" y="0"/>
                        <a:pt x="32" y="7"/>
                      </a:cubicBezTo>
                      <a:cubicBezTo>
                        <a:pt x="39" y="14"/>
                        <a:pt x="39" y="25"/>
                        <a:pt x="32" y="32"/>
                      </a:cubicBezTo>
                      <a:cubicBezTo>
                        <a:pt x="25" y="39"/>
                        <a:pt x="14" y="39"/>
                        <a:pt x="7" y="32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0" name="Freeform 156">
                  <a:extLst>
                    <a:ext uri="{FF2B5EF4-FFF2-40B4-BE49-F238E27FC236}">
                      <a16:creationId xmlns:a16="http://schemas.microsoft.com/office/drawing/2014/main" id="{BC1724C8-0B56-47D6-A5C7-121F9F5E17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4315" y="2675102"/>
                  <a:ext cx="31557" cy="31557"/>
                </a:xfrm>
                <a:custGeom>
                  <a:avLst/>
                  <a:gdLst>
                    <a:gd name="T0" fmla="*/ 5680 w 50"/>
                    <a:gd name="T1" fmla="*/ 25988 h 51"/>
                    <a:gd name="T2" fmla="*/ 5680 w 50"/>
                    <a:gd name="T3" fmla="*/ 5569 h 51"/>
                    <a:gd name="T4" fmla="*/ 25877 w 50"/>
                    <a:gd name="T5" fmla="*/ 5569 h 51"/>
                    <a:gd name="T6" fmla="*/ 25877 w 50"/>
                    <a:gd name="T7" fmla="*/ 25988 h 51"/>
                    <a:gd name="T8" fmla="*/ 5680 w 50"/>
                    <a:gd name="T9" fmla="*/ 2598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0" h="51">
                      <a:moveTo>
                        <a:pt x="9" y="42"/>
                      </a:moveTo>
                      <a:cubicBezTo>
                        <a:pt x="0" y="33"/>
                        <a:pt x="0" y="18"/>
                        <a:pt x="9" y="9"/>
                      </a:cubicBezTo>
                      <a:cubicBezTo>
                        <a:pt x="18" y="1"/>
                        <a:pt x="32" y="0"/>
                        <a:pt x="41" y="9"/>
                      </a:cubicBezTo>
                      <a:cubicBezTo>
                        <a:pt x="50" y="18"/>
                        <a:pt x="50" y="33"/>
                        <a:pt x="41" y="42"/>
                      </a:cubicBezTo>
                      <a:cubicBezTo>
                        <a:pt x="32" y="51"/>
                        <a:pt x="18" y="51"/>
                        <a:pt x="9" y="42"/>
                      </a:cubicBezTo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1" name="Freeform 157">
                  <a:extLst>
                    <a:ext uri="{FF2B5EF4-FFF2-40B4-BE49-F238E27FC236}">
                      <a16:creationId xmlns:a16="http://schemas.microsoft.com/office/drawing/2014/main" id="{DAB687E1-3D86-48B6-A441-13AF460824C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726739"/>
                  <a:ext cx="17212" cy="17212"/>
                </a:xfrm>
                <a:custGeom>
                  <a:avLst/>
                  <a:gdLst>
                    <a:gd name="T0" fmla="*/ 14025 w 27"/>
                    <a:gd name="T1" fmla="*/ 14662 h 27"/>
                    <a:gd name="T2" fmla="*/ 14025 w 27"/>
                    <a:gd name="T3" fmla="*/ 3187 h 27"/>
                    <a:gd name="T4" fmla="*/ 2550 w 27"/>
                    <a:gd name="T5" fmla="*/ 3187 h 27"/>
                    <a:gd name="T6" fmla="*/ 2550 w 27"/>
                    <a:gd name="T7" fmla="*/ 14662 h 27"/>
                    <a:gd name="T8" fmla="*/ 14025 w 27"/>
                    <a:gd name="T9" fmla="*/ 14662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7" h="27">
                      <a:moveTo>
                        <a:pt x="22" y="23"/>
                      </a:moveTo>
                      <a:cubicBezTo>
                        <a:pt x="27" y="18"/>
                        <a:pt x="27" y="10"/>
                        <a:pt x="22" y="5"/>
                      </a:cubicBezTo>
                      <a:cubicBezTo>
                        <a:pt x="17" y="0"/>
                        <a:pt x="9" y="0"/>
                        <a:pt x="4" y="5"/>
                      </a:cubicBezTo>
                      <a:cubicBezTo>
                        <a:pt x="0" y="10"/>
                        <a:pt x="0" y="18"/>
                        <a:pt x="4" y="23"/>
                      </a:cubicBezTo>
                      <a:cubicBezTo>
                        <a:pt x="9" y="27"/>
                        <a:pt x="17" y="27"/>
                        <a:pt x="22" y="23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2" name="Freeform 158">
                  <a:extLst>
                    <a:ext uri="{FF2B5EF4-FFF2-40B4-BE49-F238E27FC236}">
                      <a16:creationId xmlns:a16="http://schemas.microsoft.com/office/drawing/2014/main" id="{BFB2679D-336E-41DA-9177-7CFAF2D5A63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26194" y="2703789"/>
                  <a:ext cx="22950" cy="25819"/>
                </a:xfrm>
                <a:custGeom>
                  <a:avLst/>
                  <a:gdLst>
                    <a:gd name="T0" fmla="*/ 18831 w 39"/>
                    <a:gd name="T1" fmla="*/ 21185 h 39"/>
                    <a:gd name="T2" fmla="*/ 18831 w 39"/>
                    <a:gd name="T3" fmla="*/ 4634 h 39"/>
                    <a:gd name="T4" fmla="*/ 4119 w 39"/>
                    <a:gd name="T5" fmla="*/ 4634 h 39"/>
                    <a:gd name="T6" fmla="*/ 4119 w 39"/>
                    <a:gd name="T7" fmla="*/ 21185 h 39"/>
                    <a:gd name="T8" fmla="*/ 18831 w 39"/>
                    <a:gd name="T9" fmla="*/ 21185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" h="39">
                      <a:moveTo>
                        <a:pt x="32" y="32"/>
                      </a:moveTo>
                      <a:cubicBezTo>
                        <a:pt x="39" y="25"/>
                        <a:pt x="39" y="14"/>
                        <a:pt x="32" y="7"/>
                      </a:cubicBezTo>
                      <a:cubicBezTo>
                        <a:pt x="25" y="0"/>
                        <a:pt x="14" y="0"/>
                        <a:pt x="7" y="7"/>
                      </a:cubicBezTo>
                      <a:cubicBezTo>
                        <a:pt x="0" y="14"/>
                        <a:pt x="0" y="25"/>
                        <a:pt x="7" y="32"/>
                      </a:cubicBezTo>
                      <a:cubicBezTo>
                        <a:pt x="14" y="39"/>
                        <a:pt x="25" y="39"/>
                        <a:pt x="32" y="32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3" name="Freeform 159">
                  <a:extLst>
                    <a:ext uri="{FF2B5EF4-FFF2-40B4-BE49-F238E27FC236}">
                      <a16:creationId xmlns:a16="http://schemas.microsoft.com/office/drawing/2014/main" id="{0168B9B1-4233-41C0-B8AF-C1FC1B1822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97507" y="2675102"/>
                  <a:ext cx="31557" cy="31557"/>
                </a:xfrm>
                <a:custGeom>
                  <a:avLst/>
                  <a:gdLst>
                    <a:gd name="T0" fmla="*/ 25877 w 50"/>
                    <a:gd name="T1" fmla="*/ 25988 h 51"/>
                    <a:gd name="T2" fmla="*/ 25877 w 50"/>
                    <a:gd name="T3" fmla="*/ 5569 h 51"/>
                    <a:gd name="T4" fmla="*/ 5680 w 50"/>
                    <a:gd name="T5" fmla="*/ 5569 h 51"/>
                    <a:gd name="T6" fmla="*/ 5680 w 50"/>
                    <a:gd name="T7" fmla="*/ 25988 h 51"/>
                    <a:gd name="T8" fmla="*/ 25877 w 50"/>
                    <a:gd name="T9" fmla="*/ 25988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0" h="51">
                      <a:moveTo>
                        <a:pt x="41" y="42"/>
                      </a:moveTo>
                      <a:cubicBezTo>
                        <a:pt x="50" y="33"/>
                        <a:pt x="50" y="18"/>
                        <a:pt x="41" y="9"/>
                      </a:cubicBezTo>
                      <a:cubicBezTo>
                        <a:pt x="33" y="1"/>
                        <a:pt x="18" y="0"/>
                        <a:pt x="9" y="9"/>
                      </a:cubicBezTo>
                      <a:cubicBezTo>
                        <a:pt x="0" y="18"/>
                        <a:pt x="0" y="33"/>
                        <a:pt x="9" y="42"/>
                      </a:cubicBezTo>
                      <a:cubicBezTo>
                        <a:pt x="18" y="51"/>
                        <a:pt x="32" y="51"/>
                        <a:pt x="41" y="42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4" name="Oval 160">
                  <a:extLst>
                    <a:ext uri="{FF2B5EF4-FFF2-40B4-BE49-F238E27FC236}">
                      <a16:creationId xmlns:a16="http://schemas.microsoft.com/office/drawing/2014/main" id="{C79E48FA-0B48-4CC0-8CA9-F2479BC6914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65952" y="2505849"/>
                  <a:ext cx="14344" cy="14344"/>
                </a:xfrm>
                <a:prstGeom prst="ellipse">
                  <a:avLst/>
                </a:pr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475" name="Oval 161">
                  <a:extLst>
                    <a:ext uri="{FF2B5EF4-FFF2-40B4-BE49-F238E27FC236}">
                      <a16:creationId xmlns:a16="http://schemas.microsoft.com/office/drawing/2014/main" id="{B5BC5CB7-1700-4D12-94FE-8EC5073E89C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360214" y="2531667"/>
                  <a:ext cx="22950" cy="20082"/>
                </a:xfrm>
                <a:prstGeom prst="ellipse">
                  <a:avLst/>
                </a:pr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IN" altLang="es-PE">
                    <a:solidFill>
                      <a:srgbClr val="000000"/>
                    </a:solidFill>
                    <a:latin typeface="Mali"/>
                  </a:endParaRPr>
                </a:p>
              </p:txBody>
            </p:sp>
            <p:sp>
              <p:nvSpPr>
                <p:cNvPr id="57476" name="Freeform 162">
                  <a:extLst>
                    <a:ext uri="{FF2B5EF4-FFF2-40B4-BE49-F238E27FC236}">
                      <a16:creationId xmlns:a16="http://schemas.microsoft.com/office/drawing/2014/main" id="{FF9FFD52-4BD7-44B8-9502-70FB43EEF23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57345" y="2563223"/>
                  <a:ext cx="28687" cy="25819"/>
                </a:xfrm>
                <a:custGeom>
                  <a:avLst/>
                  <a:gdLst>
                    <a:gd name="T0" fmla="*/ 14344 w 46"/>
                    <a:gd name="T1" fmla="*/ 0 h 46"/>
                    <a:gd name="T2" fmla="*/ 28687 w 46"/>
                    <a:gd name="T3" fmla="*/ 12909 h 46"/>
                    <a:gd name="T4" fmla="*/ 14344 w 46"/>
                    <a:gd name="T5" fmla="*/ 25819 h 46"/>
                    <a:gd name="T6" fmla="*/ 0 w 46"/>
                    <a:gd name="T7" fmla="*/ 12909 h 46"/>
                    <a:gd name="T8" fmla="*/ 14344 w 46"/>
                    <a:gd name="T9" fmla="*/ 0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36" y="0"/>
                        <a:pt x="46" y="11"/>
                        <a:pt x="46" y="23"/>
                      </a:cubicBezTo>
                      <a:cubicBezTo>
                        <a:pt x="46" y="36"/>
                        <a:pt x="35" y="46"/>
                        <a:pt x="23" y="46"/>
                      </a:cubicBezTo>
                      <a:cubicBezTo>
                        <a:pt x="10" y="46"/>
                        <a:pt x="0" y="36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7" name="Freeform 163">
                  <a:extLst>
                    <a:ext uri="{FF2B5EF4-FFF2-40B4-BE49-F238E27FC236}">
                      <a16:creationId xmlns:a16="http://schemas.microsoft.com/office/drawing/2014/main" id="{6A3F8EDB-64D7-4AF2-9A25-4F09F5D9AE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0132" y="2603385"/>
                  <a:ext cx="63111" cy="68849"/>
                </a:xfrm>
                <a:custGeom>
                  <a:avLst/>
                  <a:gdLst>
                    <a:gd name="T0" fmla="*/ 57596 w 103"/>
                    <a:gd name="T1" fmla="*/ 25969 h 114"/>
                    <a:gd name="T2" fmla="*/ 41666 w 103"/>
                    <a:gd name="T3" fmla="*/ 64017 h 114"/>
                    <a:gd name="T4" fmla="*/ 5515 w 103"/>
                    <a:gd name="T5" fmla="*/ 42880 h 114"/>
                    <a:gd name="T6" fmla="*/ 21445 w 103"/>
                    <a:gd name="T7" fmla="*/ 4832 h 114"/>
                    <a:gd name="T8" fmla="*/ 57596 w 103"/>
                    <a:gd name="T9" fmla="*/ 25969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3" h="114">
                      <a:moveTo>
                        <a:pt x="94" y="43"/>
                      </a:moveTo>
                      <a:cubicBezTo>
                        <a:pt x="103" y="70"/>
                        <a:pt x="92" y="98"/>
                        <a:pt x="68" y="106"/>
                      </a:cubicBezTo>
                      <a:cubicBezTo>
                        <a:pt x="45" y="114"/>
                        <a:pt x="18" y="98"/>
                        <a:pt x="9" y="71"/>
                      </a:cubicBezTo>
                      <a:cubicBezTo>
                        <a:pt x="0" y="44"/>
                        <a:pt x="12" y="16"/>
                        <a:pt x="35" y="8"/>
                      </a:cubicBezTo>
                      <a:cubicBezTo>
                        <a:pt x="58" y="0"/>
                        <a:pt x="85" y="16"/>
                        <a:pt x="94" y="43"/>
                      </a:cubicBezTo>
                      <a:close/>
                    </a:path>
                  </a:pathLst>
                </a:custGeom>
                <a:solidFill>
                  <a:srgbClr val="FFB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8" name="Freeform 164">
                  <a:extLst>
                    <a:ext uri="{FF2B5EF4-FFF2-40B4-BE49-F238E27FC236}">
                      <a16:creationId xmlns:a16="http://schemas.microsoft.com/office/drawing/2014/main" id="{14F5780B-3619-430D-A1B6-3F90C9BB2C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8739" y="2611990"/>
                  <a:ext cx="45899" cy="51637"/>
                </a:xfrm>
                <a:custGeom>
                  <a:avLst/>
                  <a:gdLst>
                    <a:gd name="T0" fmla="*/ 41671 w 76"/>
                    <a:gd name="T1" fmla="*/ 19057 h 84"/>
                    <a:gd name="T2" fmla="*/ 30197 w 76"/>
                    <a:gd name="T3" fmla="*/ 47949 h 84"/>
                    <a:gd name="T4" fmla="*/ 3624 w 76"/>
                    <a:gd name="T5" fmla="*/ 32580 h 84"/>
                    <a:gd name="T6" fmla="*/ 15702 w 76"/>
                    <a:gd name="T7" fmla="*/ 3688 h 84"/>
                    <a:gd name="T8" fmla="*/ 41671 w 76"/>
                    <a:gd name="T9" fmla="*/ 19057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6" h="84">
                      <a:moveTo>
                        <a:pt x="69" y="31"/>
                      </a:moveTo>
                      <a:cubicBezTo>
                        <a:pt x="76" y="51"/>
                        <a:pt x="68" y="72"/>
                        <a:pt x="50" y="78"/>
                      </a:cubicBezTo>
                      <a:cubicBezTo>
                        <a:pt x="33" y="84"/>
                        <a:pt x="13" y="73"/>
                        <a:pt x="6" y="53"/>
                      </a:cubicBezTo>
                      <a:cubicBezTo>
                        <a:pt x="0" y="33"/>
                        <a:pt x="8" y="12"/>
                        <a:pt x="26" y="6"/>
                      </a:cubicBezTo>
                      <a:cubicBezTo>
                        <a:pt x="43" y="0"/>
                        <a:pt x="63" y="11"/>
                        <a:pt x="69" y="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79" name="Freeform 165">
                  <a:extLst>
                    <a:ext uri="{FF2B5EF4-FFF2-40B4-BE49-F238E27FC236}">
                      <a16:creationId xmlns:a16="http://schemas.microsoft.com/office/drawing/2014/main" id="{9E73E60F-D231-4DD6-B822-CF82D5281C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2597" y="2577566"/>
                  <a:ext cx="71718" cy="34424"/>
                </a:xfrm>
                <a:custGeom>
                  <a:avLst/>
                  <a:gdLst>
                    <a:gd name="T0" fmla="*/ 17477 w 119"/>
                    <a:gd name="T1" fmla="*/ 0 h 56"/>
                    <a:gd name="T2" fmla="*/ 4219 w 119"/>
                    <a:gd name="T3" fmla="*/ 6147 h 56"/>
                    <a:gd name="T4" fmla="*/ 18080 w 119"/>
                    <a:gd name="T5" fmla="*/ 34424 h 56"/>
                    <a:gd name="T6" fmla="*/ 13861 w 119"/>
                    <a:gd name="T7" fmla="*/ 22744 h 56"/>
                    <a:gd name="T8" fmla="*/ 13861 w 119"/>
                    <a:gd name="T9" fmla="*/ 22744 h 56"/>
                    <a:gd name="T10" fmla="*/ 9040 w 119"/>
                    <a:gd name="T11" fmla="*/ 12909 h 56"/>
                    <a:gd name="T12" fmla="*/ 16272 w 119"/>
                    <a:gd name="T13" fmla="*/ 7991 h 56"/>
                    <a:gd name="T14" fmla="*/ 18683 w 119"/>
                    <a:gd name="T15" fmla="*/ 8606 h 56"/>
                    <a:gd name="T16" fmla="*/ 19888 w 119"/>
                    <a:gd name="T17" fmla="*/ 9221 h 56"/>
                    <a:gd name="T18" fmla="*/ 31942 w 119"/>
                    <a:gd name="T19" fmla="*/ 4303 h 56"/>
                    <a:gd name="T20" fmla="*/ 39174 w 119"/>
                    <a:gd name="T21" fmla="*/ 5532 h 56"/>
                    <a:gd name="T22" fmla="*/ 71718 w 119"/>
                    <a:gd name="T23" fmla="*/ 15983 h 56"/>
                    <a:gd name="T24" fmla="*/ 17477 w 119"/>
                    <a:gd name="T25" fmla="*/ 0 h 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19" h="56">
                      <a:moveTo>
                        <a:pt x="29" y="0"/>
                      </a:moveTo>
                      <a:cubicBezTo>
                        <a:pt x="18" y="0"/>
                        <a:pt x="10" y="3"/>
                        <a:pt x="7" y="10"/>
                      </a:cubicBezTo>
                      <a:cubicBezTo>
                        <a:pt x="0" y="26"/>
                        <a:pt x="12" y="43"/>
                        <a:pt x="30" y="56"/>
                      </a:cubicBezTo>
                      <a:cubicBezTo>
                        <a:pt x="26" y="51"/>
                        <a:pt x="23" y="44"/>
                        <a:pt x="23" y="37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16" y="35"/>
                        <a:pt x="13" y="28"/>
                        <a:pt x="15" y="21"/>
                      </a:cubicBezTo>
                      <a:cubicBezTo>
                        <a:pt x="17" y="16"/>
                        <a:pt x="22" y="13"/>
                        <a:pt x="27" y="13"/>
                      </a:cubicBezTo>
                      <a:cubicBezTo>
                        <a:pt x="28" y="13"/>
                        <a:pt x="30" y="14"/>
                        <a:pt x="31" y="14"/>
                      </a:cubicBezTo>
                      <a:cubicBezTo>
                        <a:pt x="32" y="14"/>
                        <a:pt x="32" y="15"/>
                        <a:pt x="33" y="15"/>
                      </a:cubicBezTo>
                      <a:cubicBezTo>
                        <a:pt x="38" y="10"/>
                        <a:pt x="46" y="7"/>
                        <a:pt x="53" y="7"/>
                      </a:cubicBezTo>
                      <a:cubicBezTo>
                        <a:pt x="57" y="7"/>
                        <a:pt x="61" y="7"/>
                        <a:pt x="65" y="9"/>
                      </a:cubicBezTo>
                      <a:cubicBezTo>
                        <a:pt x="119" y="26"/>
                        <a:pt x="119" y="26"/>
                        <a:pt x="119" y="26"/>
                      </a:cubicBezTo>
                      <a:cubicBezTo>
                        <a:pt x="89" y="14"/>
                        <a:pt x="52" y="0"/>
                        <a:pt x="29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0" name="Freeform 166">
                  <a:extLst>
                    <a:ext uri="{FF2B5EF4-FFF2-40B4-BE49-F238E27FC236}">
                      <a16:creationId xmlns:a16="http://schemas.microsoft.com/office/drawing/2014/main" id="{4B1ABE94-4615-432C-9920-29208C0F105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54071" y="2583303"/>
                  <a:ext cx="86061" cy="45899"/>
                </a:xfrm>
                <a:custGeom>
                  <a:avLst/>
                  <a:gdLst>
                    <a:gd name="T0" fmla="*/ 28286 w 143"/>
                    <a:gd name="T1" fmla="*/ 31188 h 78"/>
                    <a:gd name="T2" fmla="*/ 24675 w 143"/>
                    <a:gd name="T3" fmla="*/ 30011 h 78"/>
                    <a:gd name="T4" fmla="*/ 18055 w 143"/>
                    <a:gd name="T5" fmla="*/ 16477 h 78"/>
                    <a:gd name="T6" fmla="*/ 28286 w 143"/>
                    <a:gd name="T7" fmla="*/ 10004 h 78"/>
                    <a:gd name="T8" fmla="*/ 31897 w 143"/>
                    <a:gd name="T9" fmla="*/ 10592 h 78"/>
                    <a:gd name="T10" fmla="*/ 38517 w 143"/>
                    <a:gd name="T11" fmla="*/ 24126 h 78"/>
                    <a:gd name="T12" fmla="*/ 28286 w 143"/>
                    <a:gd name="T13" fmla="*/ 31188 h 78"/>
                    <a:gd name="T14" fmla="*/ 18055 w 143"/>
                    <a:gd name="T15" fmla="*/ 0 h 78"/>
                    <a:gd name="T16" fmla="*/ 6018 w 143"/>
                    <a:gd name="T17" fmla="*/ 4708 h 78"/>
                    <a:gd name="T18" fmla="*/ 9027 w 143"/>
                    <a:gd name="T19" fmla="*/ 13534 h 78"/>
                    <a:gd name="T20" fmla="*/ 2407 w 143"/>
                    <a:gd name="T21" fmla="*/ 18242 h 78"/>
                    <a:gd name="T22" fmla="*/ 0 w 143"/>
                    <a:gd name="T23" fmla="*/ 17653 h 78"/>
                    <a:gd name="T24" fmla="*/ 4213 w 143"/>
                    <a:gd name="T25" fmla="*/ 28834 h 78"/>
                    <a:gd name="T26" fmla="*/ 47544 w 143"/>
                    <a:gd name="T27" fmla="*/ 45899 h 78"/>
                    <a:gd name="T28" fmla="*/ 49350 w 143"/>
                    <a:gd name="T29" fmla="*/ 45311 h 78"/>
                    <a:gd name="T30" fmla="*/ 55368 w 143"/>
                    <a:gd name="T31" fmla="*/ 44722 h 78"/>
                    <a:gd name="T32" fmla="*/ 47544 w 143"/>
                    <a:gd name="T33" fmla="*/ 27657 h 78"/>
                    <a:gd name="T34" fmla="*/ 60784 w 143"/>
                    <a:gd name="T35" fmla="*/ 18830 h 78"/>
                    <a:gd name="T36" fmla="*/ 65599 w 143"/>
                    <a:gd name="T37" fmla="*/ 19419 h 78"/>
                    <a:gd name="T38" fmla="*/ 74024 w 143"/>
                    <a:gd name="T39" fmla="*/ 34718 h 78"/>
                    <a:gd name="T40" fmla="*/ 86061 w 143"/>
                    <a:gd name="T41" fmla="*/ 24715 h 78"/>
                    <a:gd name="T42" fmla="*/ 57775 w 143"/>
                    <a:gd name="T43" fmla="*/ 11181 h 78"/>
                    <a:gd name="T44" fmla="*/ 25277 w 143"/>
                    <a:gd name="T45" fmla="*/ 1177 h 78"/>
                    <a:gd name="T46" fmla="*/ 18055 w 143"/>
                    <a:gd name="T47" fmla="*/ 0 h 7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143" h="78">
                      <a:moveTo>
                        <a:pt x="47" y="53"/>
                      </a:moveTo>
                      <a:cubicBezTo>
                        <a:pt x="45" y="53"/>
                        <a:pt x="43" y="52"/>
                        <a:pt x="41" y="51"/>
                      </a:cubicBezTo>
                      <a:cubicBezTo>
                        <a:pt x="31" y="48"/>
                        <a:pt x="26" y="38"/>
                        <a:pt x="30" y="28"/>
                      </a:cubicBezTo>
                      <a:cubicBezTo>
                        <a:pt x="33" y="21"/>
                        <a:pt x="40" y="17"/>
                        <a:pt x="47" y="17"/>
                      </a:cubicBezTo>
                      <a:cubicBezTo>
                        <a:pt x="49" y="17"/>
                        <a:pt x="51" y="17"/>
                        <a:pt x="53" y="18"/>
                      </a:cubicBezTo>
                      <a:cubicBezTo>
                        <a:pt x="62" y="21"/>
                        <a:pt x="67" y="32"/>
                        <a:pt x="64" y="41"/>
                      </a:cubicBezTo>
                      <a:cubicBezTo>
                        <a:pt x="61" y="48"/>
                        <a:pt x="54" y="53"/>
                        <a:pt x="47" y="53"/>
                      </a:cubicBezTo>
                      <a:moveTo>
                        <a:pt x="30" y="0"/>
                      </a:moveTo>
                      <a:cubicBezTo>
                        <a:pt x="23" y="0"/>
                        <a:pt x="15" y="3"/>
                        <a:pt x="10" y="8"/>
                      </a:cubicBezTo>
                      <a:cubicBezTo>
                        <a:pt x="15" y="11"/>
                        <a:pt x="17" y="17"/>
                        <a:pt x="15" y="23"/>
                      </a:cubicBezTo>
                      <a:cubicBezTo>
                        <a:pt x="13" y="28"/>
                        <a:pt x="9" y="31"/>
                        <a:pt x="4" y="31"/>
                      </a:cubicBezTo>
                      <a:cubicBezTo>
                        <a:pt x="3" y="31"/>
                        <a:pt x="1" y="31"/>
                        <a:pt x="0" y="30"/>
                      </a:cubicBezTo>
                      <a:cubicBezTo>
                        <a:pt x="0" y="37"/>
                        <a:pt x="3" y="44"/>
                        <a:pt x="7" y="49"/>
                      </a:cubicBezTo>
                      <a:cubicBezTo>
                        <a:pt x="30" y="66"/>
                        <a:pt x="61" y="78"/>
                        <a:pt x="79" y="78"/>
                      </a:cubicBezTo>
                      <a:cubicBezTo>
                        <a:pt x="80" y="78"/>
                        <a:pt x="81" y="78"/>
                        <a:pt x="82" y="77"/>
                      </a:cubicBezTo>
                      <a:cubicBezTo>
                        <a:pt x="85" y="77"/>
                        <a:pt x="89" y="76"/>
                        <a:pt x="92" y="76"/>
                      </a:cubicBezTo>
                      <a:cubicBezTo>
                        <a:pt x="80" y="71"/>
                        <a:pt x="75" y="58"/>
                        <a:pt x="79" y="47"/>
                      </a:cubicBezTo>
                      <a:cubicBezTo>
                        <a:pt x="83" y="37"/>
                        <a:pt x="91" y="32"/>
                        <a:pt x="101" y="32"/>
                      </a:cubicBezTo>
                      <a:cubicBezTo>
                        <a:pt x="103" y="32"/>
                        <a:pt x="106" y="32"/>
                        <a:pt x="109" y="33"/>
                      </a:cubicBezTo>
                      <a:cubicBezTo>
                        <a:pt x="119" y="37"/>
                        <a:pt x="125" y="48"/>
                        <a:pt x="123" y="59"/>
                      </a:cubicBezTo>
                      <a:cubicBezTo>
                        <a:pt x="135" y="50"/>
                        <a:pt x="143" y="42"/>
                        <a:pt x="143" y="42"/>
                      </a:cubicBezTo>
                      <a:cubicBezTo>
                        <a:pt x="143" y="42"/>
                        <a:pt x="122" y="31"/>
                        <a:pt x="96" y="19"/>
                      </a:cubicBezTo>
                      <a:cubicBezTo>
                        <a:pt x="42" y="2"/>
                        <a:pt x="42" y="2"/>
                        <a:pt x="42" y="2"/>
                      </a:cubicBezTo>
                      <a:cubicBezTo>
                        <a:pt x="38" y="0"/>
                        <a:pt x="34" y="0"/>
                        <a:pt x="30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1" name="Freeform 167">
                  <a:extLst>
                    <a:ext uri="{FF2B5EF4-FFF2-40B4-BE49-F238E27FC236}">
                      <a16:creationId xmlns:a16="http://schemas.microsoft.com/office/drawing/2014/main" id="{C1595904-E6E3-4ABD-962E-4AE16D9DA9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48334" y="2586173"/>
                  <a:ext cx="17212" cy="14344"/>
                </a:xfrm>
                <a:custGeom>
                  <a:avLst/>
                  <a:gdLst>
                    <a:gd name="T0" fmla="*/ 8925 w 27"/>
                    <a:gd name="T1" fmla="*/ 0 h 25"/>
                    <a:gd name="T2" fmla="*/ 1275 w 27"/>
                    <a:gd name="T3" fmla="*/ 4590 h 25"/>
                    <a:gd name="T4" fmla="*/ 6375 w 27"/>
                    <a:gd name="T5" fmla="*/ 13770 h 25"/>
                    <a:gd name="T6" fmla="*/ 6375 w 27"/>
                    <a:gd name="T7" fmla="*/ 13770 h 25"/>
                    <a:gd name="T8" fmla="*/ 8925 w 27"/>
                    <a:gd name="T9" fmla="*/ 14344 h 25"/>
                    <a:gd name="T10" fmla="*/ 15937 w 27"/>
                    <a:gd name="T11" fmla="*/ 9754 h 25"/>
                    <a:gd name="T12" fmla="*/ 12750 w 27"/>
                    <a:gd name="T13" fmla="*/ 1148 h 25"/>
                    <a:gd name="T14" fmla="*/ 11475 w 27"/>
                    <a:gd name="T15" fmla="*/ 574 h 25"/>
                    <a:gd name="T16" fmla="*/ 8925 w 27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" h="25">
                      <a:moveTo>
                        <a:pt x="14" y="0"/>
                      </a:moveTo>
                      <a:cubicBezTo>
                        <a:pt x="9" y="0"/>
                        <a:pt x="4" y="3"/>
                        <a:pt x="2" y="8"/>
                      </a:cubicBezTo>
                      <a:cubicBezTo>
                        <a:pt x="0" y="15"/>
                        <a:pt x="3" y="22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1" y="25"/>
                        <a:pt x="13" y="25"/>
                        <a:pt x="14" y="25"/>
                      </a:cubicBezTo>
                      <a:cubicBezTo>
                        <a:pt x="19" y="25"/>
                        <a:pt x="23" y="22"/>
                        <a:pt x="25" y="17"/>
                      </a:cubicBezTo>
                      <a:cubicBezTo>
                        <a:pt x="27" y="11"/>
                        <a:pt x="25" y="5"/>
                        <a:pt x="20" y="2"/>
                      </a:cubicBezTo>
                      <a:cubicBezTo>
                        <a:pt x="19" y="2"/>
                        <a:pt x="19" y="1"/>
                        <a:pt x="18" y="1"/>
                      </a:cubicBezTo>
                      <a:cubicBezTo>
                        <a:pt x="17" y="1"/>
                        <a:pt x="15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2" name="Freeform 168">
                  <a:extLst>
                    <a:ext uri="{FF2B5EF4-FFF2-40B4-BE49-F238E27FC236}">
                      <a16:creationId xmlns:a16="http://schemas.microsoft.com/office/drawing/2014/main" id="{4BCF3E71-D6AC-4793-A66D-47345892B65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1284" y="2591910"/>
                  <a:ext cx="25819" cy="22950"/>
                </a:xfrm>
                <a:custGeom>
                  <a:avLst/>
                  <a:gdLst>
                    <a:gd name="T0" fmla="*/ 13224 w 41"/>
                    <a:gd name="T1" fmla="*/ 0 h 36"/>
                    <a:gd name="T2" fmla="*/ 2519 w 41"/>
                    <a:gd name="T3" fmla="*/ 7013 h 36"/>
                    <a:gd name="T4" fmla="*/ 9446 w 41"/>
                    <a:gd name="T5" fmla="*/ 21675 h 36"/>
                    <a:gd name="T6" fmla="*/ 13224 w 41"/>
                    <a:gd name="T7" fmla="*/ 22950 h 36"/>
                    <a:gd name="T8" fmla="*/ 23930 w 41"/>
                    <a:gd name="T9" fmla="*/ 15300 h 36"/>
                    <a:gd name="T10" fmla="*/ 17003 w 41"/>
                    <a:gd name="T11" fmla="*/ 638 h 36"/>
                    <a:gd name="T12" fmla="*/ 13224 w 41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1" h="36">
                      <a:moveTo>
                        <a:pt x="21" y="0"/>
                      </a:moveTo>
                      <a:cubicBezTo>
                        <a:pt x="14" y="0"/>
                        <a:pt x="7" y="4"/>
                        <a:pt x="4" y="11"/>
                      </a:cubicBezTo>
                      <a:cubicBezTo>
                        <a:pt x="0" y="21"/>
                        <a:pt x="5" y="31"/>
                        <a:pt x="15" y="34"/>
                      </a:cubicBezTo>
                      <a:cubicBezTo>
                        <a:pt x="17" y="35"/>
                        <a:pt x="19" y="36"/>
                        <a:pt x="21" y="36"/>
                      </a:cubicBezTo>
                      <a:cubicBezTo>
                        <a:pt x="28" y="36"/>
                        <a:pt x="35" y="31"/>
                        <a:pt x="38" y="24"/>
                      </a:cubicBezTo>
                      <a:cubicBezTo>
                        <a:pt x="41" y="15"/>
                        <a:pt x="36" y="4"/>
                        <a:pt x="27" y="1"/>
                      </a:cubicBezTo>
                      <a:cubicBezTo>
                        <a:pt x="25" y="0"/>
                        <a:pt x="23" y="0"/>
                        <a:pt x="21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3" name="Freeform 169">
                  <a:extLst>
                    <a:ext uri="{FF2B5EF4-FFF2-40B4-BE49-F238E27FC236}">
                      <a16:creationId xmlns:a16="http://schemas.microsoft.com/office/drawing/2014/main" id="{E8E7EB3E-F988-4C24-A703-D4256C32D86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9971" y="2603385"/>
                  <a:ext cx="31557" cy="25819"/>
                </a:xfrm>
                <a:custGeom>
                  <a:avLst/>
                  <a:gdLst>
                    <a:gd name="T0" fmla="*/ 16410 w 50"/>
                    <a:gd name="T1" fmla="*/ 0 h 44"/>
                    <a:gd name="T2" fmla="*/ 2525 w 50"/>
                    <a:gd name="T3" fmla="*/ 8802 h 44"/>
                    <a:gd name="T4" fmla="*/ 10729 w 50"/>
                    <a:gd name="T5" fmla="*/ 25819 h 44"/>
                    <a:gd name="T6" fmla="*/ 30295 w 50"/>
                    <a:gd name="T7" fmla="*/ 15843 h 44"/>
                    <a:gd name="T8" fmla="*/ 21459 w 50"/>
                    <a:gd name="T9" fmla="*/ 587 h 44"/>
                    <a:gd name="T10" fmla="*/ 16410 w 50"/>
                    <a:gd name="T11" fmla="*/ 0 h 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0" h="44">
                      <a:moveTo>
                        <a:pt x="26" y="0"/>
                      </a:moveTo>
                      <a:cubicBezTo>
                        <a:pt x="16" y="0"/>
                        <a:pt x="8" y="5"/>
                        <a:pt x="4" y="15"/>
                      </a:cubicBezTo>
                      <a:cubicBezTo>
                        <a:pt x="0" y="26"/>
                        <a:pt x="5" y="39"/>
                        <a:pt x="17" y="44"/>
                      </a:cubicBezTo>
                      <a:cubicBezTo>
                        <a:pt x="28" y="40"/>
                        <a:pt x="39" y="33"/>
                        <a:pt x="48" y="27"/>
                      </a:cubicBezTo>
                      <a:cubicBezTo>
                        <a:pt x="50" y="16"/>
                        <a:pt x="44" y="5"/>
                        <a:pt x="34" y="1"/>
                      </a:cubicBezTo>
                      <a:cubicBezTo>
                        <a:pt x="31" y="0"/>
                        <a:pt x="28" y="0"/>
                        <a:pt x="26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4" name="Freeform 170">
                  <a:extLst>
                    <a:ext uri="{FF2B5EF4-FFF2-40B4-BE49-F238E27FC236}">
                      <a16:creationId xmlns:a16="http://schemas.microsoft.com/office/drawing/2014/main" id="{2AAE4054-0856-4EBC-901A-EDE182AABBA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68416" y="2695184"/>
                  <a:ext cx="28687" cy="45899"/>
                </a:xfrm>
                <a:custGeom>
                  <a:avLst/>
                  <a:gdLst>
                    <a:gd name="T0" fmla="*/ 24684 w 43"/>
                    <a:gd name="T1" fmla="*/ 44087 h 76"/>
                    <a:gd name="T2" fmla="*/ 24017 w 43"/>
                    <a:gd name="T3" fmla="*/ 44691 h 76"/>
                    <a:gd name="T4" fmla="*/ 26018 w 43"/>
                    <a:gd name="T5" fmla="*/ 44087 h 76"/>
                    <a:gd name="T6" fmla="*/ 24684 w 43"/>
                    <a:gd name="T7" fmla="*/ 44087 h 76"/>
                    <a:gd name="T8" fmla="*/ 28687 w 43"/>
                    <a:gd name="T9" fmla="*/ 0 h 76"/>
                    <a:gd name="T10" fmla="*/ 4003 w 43"/>
                    <a:gd name="T11" fmla="*/ 41068 h 76"/>
                    <a:gd name="T12" fmla="*/ 11341 w 43"/>
                    <a:gd name="T13" fmla="*/ 45899 h 76"/>
                    <a:gd name="T14" fmla="*/ 11341 w 43"/>
                    <a:gd name="T15" fmla="*/ 35632 h 76"/>
                    <a:gd name="T16" fmla="*/ 13343 w 43"/>
                    <a:gd name="T17" fmla="*/ 34424 h 76"/>
                    <a:gd name="T18" fmla="*/ 18013 w 43"/>
                    <a:gd name="T19" fmla="*/ 13890 h 76"/>
                    <a:gd name="T20" fmla="*/ 28687 w 43"/>
                    <a:gd name="T21" fmla="*/ 0 h 7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43" h="76">
                      <a:moveTo>
                        <a:pt x="37" y="73"/>
                      </a:moveTo>
                      <a:cubicBezTo>
                        <a:pt x="37" y="73"/>
                        <a:pt x="37" y="74"/>
                        <a:pt x="36" y="74"/>
                      </a:cubicBezTo>
                      <a:cubicBezTo>
                        <a:pt x="37" y="74"/>
                        <a:pt x="38" y="74"/>
                        <a:pt x="39" y="73"/>
                      </a:cubicBezTo>
                      <a:cubicBezTo>
                        <a:pt x="39" y="73"/>
                        <a:pt x="38" y="73"/>
                        <a:pt x="37" y="73"/>
                      </a:cubicBezTo>
                      <a:moveTo>
                        <a:pt x="43" y="0"/>
                      </a:moveTo>
                      <a:cubicBezTo>
                        <a:pt x="20" y="25"/>
                        <a:pt x="0" y="53"/>
                        <a:pt x="6" y="68"/>
                      </a:cubicBezTo>
                      <a:cubicBezTo>
                        <a:pt x="8" y="73"/>
                        <a:pt x="12" y="75"/>
                        <a:pt x="17" y="76"/>
                      </a:cubicBezTo>
                      <a:cubicBezTo>
                        <a:pt x="12" y="72"/>
                        <a:pt x="12" y="64"/>
                        <a:pt x="17" y="59"/>
                      </a:cubicBezTo>
                      <a:cubicBezTo>
                        <a:pt x="18" y="58"/>
                        <a:pt x="19" y="57"/>
                        <a:pt x="20" y="57"/>
                      </a:cubicBezTo>
                      <a:cubicBezTo>
                        <a:pt x="16" y="46"/>
                        <a:pt x="18" y="32"/>
                        <a:pt x="27" y="23"/>
                      </a:cubicBezTo>
                      <a:cubicBezTo>
                        <a:pt x="43" y="0"/>
                        <a:pt x="43" y="0"/>
                        <a:pt x="43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5" name="Freeform 171">
                  <a:extLst>
                    <a:ext uri="{FF2B5EF4-FFF2-40B4-BE49-F238E27FC236}">
                      <a16:creationId xmlns:a16="http://schemas.microsoft.com/office/drawing/2014/main" id="{33ADA549-0D8E-4485-A7F8-98154E43669F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279891" y="2663627"/>
                  <a:ext cx="63111" cy="74586"/>
                </a:xfrm>
                <a:custGeom>
                  <a:avLst/>
                  <a:gdLst>
                    <a:gd name="T0" fmla="*/ 25006 w 106"/>
                    <a:gd name="T1" fmla="*/ 62840 h 127"/>
                    <a:gd name="T2" fmla="*/ 17862 w 106"/>
                    <a:gd name="T3" fmla="*/ 59904 h 127"/>
                    <a:gd name="T4" fmla="*/ 17862 w 106"/>
                    <a:gd name="T5" fmla="*/ 45221 h 127"/>
                    <a:gd name="T6" fmla="*/ 25006 w 106"/>
                    <a:gd name="T7" fmla="*/ 41698 h 127"/>
                    <a:gd name="T8" fmla="*/ 32746 w 106"/>
                    <a:gd name="T9" fmla="*/ 45221 h 127"/>
                    <a:gd name="T10" fmla="*/ 32746 w 106"/>
                    <a:gd name="T11" fmla="*/ 59904 h 127"/>
                    <a:gd name="T12" fmla="*/ 25006 w 106"/>
                    <a:gd name="T13" fmla="*/ 62840 h 127"/>
                    <a:gd name="T14" fmla="*/ 50012 w 106"/>
                    <a:gd name="T15" fmla="*/ 0 h 127"/>
                    <a:gd name="T16" fmla="*/ 16075 w 106"/>
                    <a:gd name="T17" fmla="*/ 31714 h 127"/>
                    <a:gd name="T18" fmla="*/ 6549 w 106"/>
                    <a:gd name="T19" fmla="*/ 45221 h 127"/>
                    <a:gd name="T20" fmla="*/ 2382 w 106"/>
                    <a:gd name="T21" fmla="*/ 65189 h 127"/>
                    <a:gd name="T22" fmla="*/ 5954 w 106"/>
                    <a:gd name="T23" fmla="*/ 64602 h 127"/>
                    <a:gd name="T24" fmla="*/ 11312 w 106"/>
                    <a:gd name="T25" fmla="*/ 66364 h 127"/>
                    <a:gd name="T26" fmla="*/ 12503 w 106"/>
                    <a:gd name="T27" fmla="*/ 74586 h 127"/>
                    <a:gd name="T28" fmla="*/ 13694 w 106"/>
                    <a:gd name="T29" fmla="*/ 74586 h 127"/>
                    <a:gd name="T30" fmla="*/ 63111 w 106"/>
                    <a:gd name="T31" fmla="*/ 35825 h 127"/>
                    <a:gd name="T32" fmla="*/ 63111 w 106"/>
                    <a:gd name="T33" fmla="*/ 27603 h 127"/>
                    <a:gd name="T34" fmla="*/ 58943 w 106"/>
                    <a:gd name="T35" fmla="*/ 38174 h 127"/>
                    <a:gd name="T36" fmla="*/ 49417 w 106"/>
                    <a:gd name="T37" fmla="*/ 42285 h 127"/>
                    <a:gd name="T38" fmla="*/ 39891 w 106"/>
                    <a:gd name="T39" fmla="*/ 38174 h 127"/>
                    <a:gd name="T40" fmla="*/ 39891 w 106"/>
                    <a:gd name="T41" fmla="*/ 18793 h 127"/>
                    <a:gd name="T42" fmla="*/ 49417 w 106"/>
                    <a:gd name="T43" fmla="*/ 15270 h 127"/>
                    <a:gd name="T44" fmla="*/ 58943 w 106"/>
                    <a:gd name="T45" fmla="*/ 18793 h 127"/>
                    <a:gd name="T46" fmla="*/ 62516 w 106"/>
                    <a:gd name="T47" fmla="*/ 24666 h 127"/>
                    <a:gd name="T48" fmla="*/ 50012 w 106"/>
                    <a:gd name="T49" fmla="*/ 0 h 12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06" h="127">
                      <a:moveTo>
                        <a:pt x="42" y="107"/>
                      </a:moveTo>
                      <a:cubicBezTo>
                        <a:pt x="38" y="107"/>
                        <a:pt x="33" y="106"/>
                        <a:pt x="30" y="102"/>
                      </a:cubicBezTo>
                      <a:cubicBezTo>
                        <a:pt x="23" y="95"/>
                        <a:pt x="23" y="84"/>
                        <a:pt x="30" y="77"/>
                      </a:cubicBezTo>
                      <a:cubicBezTo>
                        <a:pt x="33" y="73"/>
                        <a:pt x="38" y="71"/>
                        <a:pt x="42" y="71"/>
                      </a:cubicBezTo>
                      <a:cubicBezTo>
                        <a:pt x="47" y="71"/>
                        <a:pt x="52" y="73"/>
                        <a:pt x="55" y="77"/>
                      </a:cubicBezTo>
                      <a:cubicBezTo>
                        <a:pt x="62" y="84"/>
                        <a:pt x="62" y="95"/>
                        <a:pt x="55" y="102"/>
                      </a:cubicBezTo>
                      <a:cubicBezTo>
                        <a:pt x="52" y="106"/>
                        <a:pt x="47" y="107"/>
                        <a:pt x="42" y="107"/>
                      </a:cubicBezTo>
                      <a:moveTo>
                        <a:pt x="84" y="0"/>
                      </a:moveTo>
                      <a:cubicBezTo>
                        <a:pt x="84" y="0"/>
                        <a:pt x="53" y="25"/>
                        <a:pt x="27" y="54"/>
                      </a:cubicBez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2" y="86"/>
                        <a:pt x="0" y="100"/>
                        <a:pt x="4" y="111"/>
                      </a:cubicBezTo>
                      <a:cubicBezTo>
                        <a:pt x="6" y="110"/>
                        <a:pt x="8" y="110"/>
                        <a:pt x="10" y="110"/>
                      </a:cubicBezTo>
                      <a:cubicBezTo>
                        <a:pt x="13" y="110"/>
                        <a:pt x="16" y="111"/>
                        <a:pt x="19" y="113"/>
                      </a:cubicBezTo>
                      <a:cubicBezTo>
                        <a:pt x="22" y="117"/>
                        <a:pt x="23" y="122"/>
                        <a:pt x="21" y="127"/>
                      </a:cubicBezTo>
                      <a:cubicBezTo>
                        <a:pt x="22" y="127"/>
                        <a:pt x="23" y="127"/>
                        <a:pt x="23" y="127"/>
                      </a:cubicBezTo>
                      <a:cubicBezTo>
                        <a:pt x="57" y="116"/>
                        <a:pt x="103" y="79"/>
                        <a:pt x="106" y="61"/>
                      </a:cubicBezTo>
                      <a:cubicBezTo>
                        <a:pt x="106" y="56"/>
                        <a:pt x="106" y="51"/>
                        <a:pt x="106" y="47"/>
                      </a:cubicBezTo>
                      <a:cubicBezTo>
                        <a:pt x="106" y="53"/>
                        <a:pt x="104" y="60"/>
                        <a:pt x="99" y="65"/>
                      </a:cubicBezTo>
                      <a:cubicBezTo>
                        <a:pt x="95" y="69"/>
                        <a:pt x="89" y="72"/>
                        <a:pt x="83" y="72"/>
                      </a:cubicBezTo>
                      <a:cubicBezTo>
                        <a:pt x="77" y="72"/>
                        <a:pt x="71" y="69"/>
                        <a:pt x="67" y="65"/>
                      </a:cubicBezTo>
                      <a:cubicBezTo>
                        <a:pt x="58" y="56"/>
                        <a:pt x="58" y="41"/>
                        <a:pt x="67" y="32"/>
                      </a:cubicBezTo>
                      <a:cubicBezTo>
                        <a:pt x="71" y="28"/>
                        <a:pt x="77" y="26"/>
                        <a:pt x="83" y="26"/>
                      </a:cubicBezTo>
                      <a:cubicBezTo>
                        <a:pt x="89" y="26"/>
                        <a:pt x="94" y="28"/>
                        <a:pt x="99" y="32"/>
                      </a:cubicBezTo>
                      <a:cubicBezTo>
                        <a:pt x="102" y="35"/>
                        <a:pt x="104" y="39"/>
                        <a:pt x="105" y="42"/>
                      </a:cubicBezTo>
                      <a:cubicBezTo>
                        <a:pt x="100" y="20"/>
                        <a:pt x="84" y="0"/>
                        <a:pt x="84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6" name="Freeform 172">
                  <a:extLst>
                    <a:ext uri="{FF2B5EF4-FFF2-40B4-BE49-F238E27FC236}">
                      <a16:creationId xmlns:a16="http://schemas.microsoft.com/office/drawing/2014/main" id="{04E1D8A7-0F79-4244-A357-0B1888BDEB6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77021" y="2729608"/>
                  <a:ext cx="17212" cy="11475"/>
                </a:xfrm>
                <a:custGeom>
                  <a:avLst/>
                  <a:gdLst>
                    <a:gd name="T0" fmla="*/ 8925 w 27"/>
                    <a:gd name="T1" fmla="*/ 0 h 21"/>
                    <a:gd name="T2" fmla="*/ 5100 w 27"/>
                    <a:gd name="T3" fmla="*/ 546 h 21"/>
                    <a:gd name="T4" fmla="*/ 3187 w 27"/>
                    <a:gd name="T5" fmla="*/ 1639 h 21"/>
                    <a:gd name="T6" fmla="*/ 3187 w 27"/>
                    <a:gd name="T7" fmla="*/ 10929 h 21"/>
                    <a:gd name="T8" fmla="*/ 6375 w 27"/>
                    <a:gd name="T9" fmla="*/ 11475 h 21"/>
                    <a:gd name="T10" fmla="*/ 15300 w 27"/>
                    <a:gd name="T11" fmla="*/ 9836 h 21"/>
                    <a:gd name="T12" fmla="*/ 15937 w 27"/>
                    <a:gd name="T13" fmla="*/ 9289 h 21"/>
                    <a:gd name="T14" fmla="*/ 14662 w 27"/>
                    <a:gd name="T15" fmla="*/ 1639 h 21"/>
                    <a:gd name="T16" fmla="*/ 8925 w 27"/>
                    <a:gd name="T17" fmla="*/ 0 h 2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7" h="21">
                      <a:moveTo>
                        <a:pt x="14" y="0"/>
                      </a:moveTo>
                      <a:cubicBezTo>
                        <a:pt x="12" y="0"/>
                        <a:pt x="10" y="0"/>
                        <a:pt x="8" y="1"/>
                      </a:cubicBezTo>
                      <a:cubicBezTo>
                        <a:pt x="7" y="1"/>
                        <a:pt x="6" y="2"/>
                        <a:pt x="5" y="3"/>
                      </a:cubicBezTo>
                      <a:cubicBezTo>
                        <a:pt x="0" y="8"/>
                        <a:pt x="0" y="16"/>
                        <a:pt x="5" y="20"/>
                      </a:cubicBezTo>
                      <a:cubicBezTo>
                        <a:pt x="7" y="21"/>
                        <a:pt x="8" y="21"/>
                        <a:pt x="10" y="21"/>
                      </a:cubicBezTo>
                      <a:cubicBezTo>
                        <a:pt x="14" y="21"/>
                        <a:pt x="19" y="20"/>
                        <a:pt x="24" y="18"/>
                      </a:cubicBezTo>
                      <a:cubicBezTo>
                        <a:pt x="25" y="18"/>
                        <a:pt x="25" y="17"/>
                        <a:pt x="25" y="17"/>
                      </a:cubicBezTo>
                      <a:cubicBezTo>
                        <a:pt x="27" y="12"/>
                        <a:pt x="26" y="7"/>
                        <a:pt x="23" y="3"/>
                      </a:cubicBezTo>
                      <a:cubicBezTo>
                        <a:pt x="20" y="1"/>
                        <a:pt x="17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7" name="Freeform 173">
                  <a:extLst>
                    <a:ext uri="{FF2B5EF4-FFF2-40B4-BE49-F238E27FC236}">
                      <a16:creationId xmlns:a16="http://schemas.microsoft.com/office/drawing/2014/main" id="{E4DDF1E6-50D0-48E1-95CB-3E9BC3E4A3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294233" y="2706659"/>
                  <a:ext cx="22950" cy="20082"/>
                </a:xfrm>
                <a:custGeom>
                  <a:avLst/>
                  <a:gdLst>
                    <a:gd name="T0" fmla="*/ 11181 w 39"/>
                    <a:gd name="T1" fmla="*/ 0 h 36"/>
                    <a:gd name="T2" fmla="*/ 4119 w 39"/>
                    <a:gd name="T3" fmla="*/ 3347 h 36"/>
                    <a:gd name="T4" fmla="*/ 4119 w 39"/>
                    <a:gd name="T5" fmla="*/ 17293 h 36"/>
                    <a:gd name="T6" fmla="*/ 11181 w 39"/>
                    <a:gd name="T7" fmla="*/ 20082 h 36"/>
                    <a:gd name="T8" fmla="*/ 18831 w 39"/>
                    <a:gd name="T9" fmla="*/ 17293 h 36"/>
                    <a:gd name="T10" fmla="*/ 18831 w 39"/>
                    <a:gd name="T11" fmla="*/ 3347 h 36"/>
                    <a:gd name="T12" fmla="*/ 11181 w 39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" h="36">
                      <a:moveTo>
                        <a:pt x="19" y="0"/>
                      </a:moveTo>
                      <a:cubicBezTo>
                        <a:pt x="15" y="0"/>
                        <a:pt x="10" y="2"/>
                        <a:pt x="7" y="6"/>
                      </a:cubicBezTo>
                      <a:cubicBezTo>
                        <a:pt x="0" y="13"/>
                        <a:pt x="0" y="24"/>
                        <a:pt x="7" y="31"/>
                      </a:cubicBezTo>
                      <a:cubicBezTo>
                        <a:pt x="10" y="35"/>
                        <a:pt x="15" y="36"/>
                        <a:pt x="19" y="36"/>
                      </a:cubicBezTo>
                      <a:cubicBezTo>
                        <a:pt x="24" y="36"/>
                        <a:pt x="29" y="35"/>
                        <a:pt x="32" y="31"/>
                      </a:cubicBezTo>
                      <a:cubicBezTo>
                        <a:pt x="39" y="24"/>
                        <a:pt x="39" y="13"/>
                        <a:pt x="32" y="6"/>
                      </a:cubicBezTo>
                      <a:cubicBezTo>
                        <a:pt x="29" y="2"/>
                        <a:pt x="24" y="0"/>
                        <a:pt x="19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8" name="Freeform 174">
                  <a:extLst>
                    <a:ext uri="{FF2B5EF4-FFF2-40B4-BE49-F238E27FC236}">
                      <a16:creationId xmlns:a16="http://schemas.microsoft.com/office/drawing/2014/main" id="{CBB4CD44-5EE9-46F1-ABB7-11E329103B0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14315" y="2677971"/>
                  <a:ext cx="28687" cy="28687"/>
                </a:xfrm>
                <a:custGeom>
                  <a:avLst/>
                  <a:gdLst>
                    <a:gd name="T0" fmla="*/ 14941 w 48"/>
                    <a:gd name="T1" fmla="*/ 0 h 46"/>
                    <a:gd name="T2" fmla="*/ 5379 w 48"/>
                    <a:gd name="T3" fmla="*/ 3742 h 46"/>
                    <a:gd name="T4" fmla="*/ 5379 w 48"/>
                    <a:gd name="T5" fmla="*/ 24322 h 46"/>
                    <a:gd name="T6" fmla="*/ 14941 w 48"/>
                    <a:gd name="T7" fmla="*/ 28687 h 46"/>
                    <a:gd name="T8" fmla="*/ 24503 w 48"/>
                    <a:gd name="T9" fmla="*/ 24322 h 46"/>
                    <a:gd name="T10" fmla="*/ 28687 w 48"/>
                    <a:gd name="T11" fmla="*/ 13096 h 46"/>
                    <a:gd name="T12" fmla="*/ 28089 w 48"/>
                    <a:gd name="T13" fmla="*/ 9978 h 46"/>
                    <a:gd name="T14" fmla="*/ 24503 w 48"/>
                    <a:gd name="T15" fmla="*/ 3742 h 46"/>
                    <a:gd name="T16" fmla="*/ 14941 w 48"/>
                    <a:gd name="T17" fmla="*/ 0 h 4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8" h="46">
                      <a:moveTo>
                        <a:pt x="25" y="0"/>
                      </a:moveTo>
                      <a:cubicBezTo>
                        <a:pt x="19" y="0"/>
                        <a:pt x="13" y="2"/>
                        <a:pt x="9" y="6"/>
                      </a:cubicBezTo>
                      <a:cubicBezTo>
                        <a:pt x="0" y="15"/>
                        <a:pt x="0" y="30"/>
                        <a:pt x="9" y="39"/>
                      </a:cubicBezTo>
                      <a:cubicBezTo>
                        <a:pt x="13" y="43"/>
                        <a:pt x="19" y="46"/>
                        <a:pt x="25" y="46"/>
                      </a:cubicBezTo>
                      <a:cubicBezTo>
                        <a:pt x="31" y="46"/>
                        <a:pt x="37" y="43"/>
                        <a:pt x="41" y="39"/>
                      </a:cubicBezTo>
                      <a:cubicBezTo>
                        <a:pt x="46" y="34"/>
                        <a:pt x="48" y="27"/>
                        <a:pt x="48" y="21"/>
                      </a:cubicBezTo>
                      <a:cubicBezTo>
                        <a:pt x="47" y="19"/>
                        <a:pt x="47" y="18"/>
                        <a:pt x="47" y="16"/>
                      </a:cubicBezTo>
                      <a:cubicBezTo>
                        <a:pt x="46" y="13"/>
                        <a:pt x="44" y="9"/>
                        <a:pt x="41" y="6"/>
                      </a:cubicBezTo>
                      <a:cubicBezTo>
                        <a:pt x="36" y="2"/>
                        <a:pt x="31" y="0"/>
                        <a:pt x="25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89" name="Freeform 175">
                  <a:extLst>
                    <a:ext uri="{FF2B5EF4-FFF2-40B4-BE49-F238E27FC236}">
                      <a16:creationId xmlns:a16="http://schemas.microsoft.com/office/drawing/2014/main" id="{CAEA77DB-BE50-437A-A5FA-9DF5854FA6D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6275" y="2577566"/>
                  <a:ext cx="51637" cy="14344"/>
                </a:xfrm>
                <a:custGeom>
                  <a:avLst/>
                  <a:gdLst>
                    <a:gd name="T0" fmla="*/ 39628 w 86"/>
                    <a:gd name="T1" fmla="*/ 0 h 23"/>
                    <a:gd name="T2" fmla="*/ 0 w 86"/>
                    <a:gd name="T3" fmla="*/ 10602 h 23"/>
                    <a:gd name="T4" fmla="*/ 19214 w 86"/>
                    <a:gd name="T5" fmla="*/ 7484 h 23"/>
                    <a:gd name="T6" fmla="*/ 25819 w 86"/>
                    <a:gd name="T7" fmla="*/ 6237 h 23"/>
                    <a:gd name="T8" fmla="*/ 38428 w 86"/>
                    <a:gd name="T9" fmla="*/ 11226 h 23"/>
                    <a:gd name="T10" fmla="*/ 39628 w 86"/>
                    <a:gd name="T11" fmla="*/ 10602 h 23"/>
                    <a:gd name="T12" fmla="*/ 42030 w 86"/>
                    <a:gd name="T13" fmla="*/ 9978 h 23"/>
                    <a:gd name="T14" fmla="*/ 48635 w 86"/>
                    <a:gd name="T15" fmla="*/ 14344 h 23"/>
                    <a:gd name="T16" fmla="*/ 47434 w 86"/>
                    <a:gd name="T17" fmla="*/ 1871 h 23"/>
                    <a:gd name="T18" fmla="*/ 39628 w 86"/>
                    <a:gd name="T19" fmla="*/ 0 h 2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86" h="23">
                      <a:moveTo>
                        <a:pt x="66" y="0"/>
                      </a:moveTo>
                      <a:cubicBezTo>
                        <a:pt x="49" y="0"/>
                        <a:pt x="24" y="8"/>
                        <a:pt x="0" y="17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5" y="10"/>
                        <a:pt x="39" y="10"/>
                        <a:pt x="43" y="10"/>
                      </a:cubicBezTo>
                      <a:cubicBezTo>
                        <a:pt x="51" y="10"/>
                        <a:pt x="58" y="13"/>
                        <a:pt x="64" y="18"/>
                      </a:cubicBezTo>
                      <a:cubicBezTo>
                        <a:pt x="64" y="18"/>
                        <a:pt x="65" y="17"/>
                        <a:pt x="66" y="17"/>
                      </a:cubicBezTo>
                      <a:cubicBezTo>
                        <a:pt x="67" y="17"/>
                        <a:pt x="69" y="16"/>
                        <a:pt x="70" y="16"/>
                      </a:cubicBezTo>
                      <a:cubicBezTo>
                        <a:pt x="75" y="16"/>
                        <a:pt x="79" y="19"/>
                        <a:pt x="81" y="23"/>
                      </a:cubicBezTo>
                      <a:cubicBezTo>
                        <a:pt x="85" y="15"/>
                        <a:pt x="86" y="7"/>
                        <a:pt x="79" y="3"/>
                      </a:cubicBezTo>
                      <a:cubicBezTo>
                        <a:pt x="76" y="1"/>
                        <a:pt x="71" y="0"/>
                        <a:pt x="66" y="0"/>
                      </a:cubicBezTo>
                    </a:path>
                  </a:pathLst>
                </a:custGeom>
                <a:solidFill>
                  <a:srgbClr val="FF8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0" name="Freeform 176">
                  <a:extLst>
                    <a:ext uri="{FF2B5EF4-FFF2-40B4-BE49-F238E27FC236}">
                      <a16:creationId xmlns:a16="http://schemas.microsoft.com/office/drawing/2014/main" id="{254E7C82-EC4F-4F93-9D1D-829C445ADB8F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406114" y="2583303"/>
                  <a:ext cx="80324" cy="40162"/>
                </a:xfrm>
                <a:custGeom>
                  <a:avLst/>
                  <a:gdLst>
                    <a:gd name="T0" fmla="*/ 55747 w 134"/>
                    <a:gd name="T1" fmla="*/ 31303 h 68"/>
                    <a:gd name="T2" fmla="*/ 45557 w 134"/>
                    <a:gd name="T3" fmla="*/ 24215 h 68"/>
                    <a:gd name="T4" fmla="*/ 52151 w 134"/>
                    <a:gd name="T5" fmla="*/ 10631 h 68"/>
                    <a:gd name="T6" fmla="*/ 55747 w 134"/>
                    <a:gd name="T7" fmla="*/ 10041 h 68"/>
                    <a:gd name="T8" fmla="*/ 65938 w 134"/>
                    <a:gd name="T9" fmla="*/ 16537 h 68"/>
                    <a:gd name="T10" fmla="*/ 59344 w 134"/>
                    <a:gd name="T11" fmla="*/ 30122 h 68"/>
                    <a:gd name="T12" fmla="*/ 55747 w 134"/>
                    <a:gd name="T13" fmla="*/ 31303 h 68"/>
                    <a:gd name="T14" fmla="*/ 65338 w 134"/>
                    <a:gd name="T15" fmla="*/ 0 h 68"/>
                    <a:gd name="T16" fmla="*/ 58744 w 134"/>
                    <a:gd name="T17" fmla="*/ 1181 h 68"/>
                    <a:gd name="T18" fmla="*/ 39563 w 134"/>
                    <a:gd name="T19" fmla="*/ 4134 h 68"/>
                    <a:gd name="T20" fmla="*/ 0 w 134"/>
                    <a:gd name="T21" fmla="*/ 20672 h 68"/>
                    <a:gd name="T22" fmla="*/ 10190 w 134"/>
                    <a:gd name="T23" fmla="*/ 27759 h 68"/>
                    <a:gd name="T24" fmla="*/ 18582 w 134"/>
                    <a:gd name="T25" fmla="*/ 19490 h 68"/>
                    <a:gd name="T26" fmla="*/ 23378 w 134"/>
                    <a:gd name="T27" fmla="*/ 18900 h 68"/>
                    <a:gd name="T28" fmla="*/ 36565 w 134"/>
                    <a:gd name="T29" fmla="*/ 27759 h 68"/>
                    <a:gd name="T30" fmla="*/ 35367 w 134"/>
                    <a:gd name="T31" fmla="*/ 38981 h 68"/>
                    <a:gd name="T32" fmla="*/ 41960 w 134"/>
                    <a:gd name="T33" fmla="*/ 40162 h 68"/>
                    <a:gd name="T34" fmla="*/ 42560 w 134"/>
                    <a:gd name="T35" fmla="*/ 40162 h 68"/>
                    <a:gd name="T36" fmla="*/ 80324 w 134"/>
                    <a:gd name="T37" fmla="*/ 18309 h 68"/>
                    <a:gd name="T38" fmla="*/ 74929 w 134"/>
                    <a:gd name="T39" fmla="*/ 13584 h 68"/>
                    <a:gd name="T40" fmla="*/ 77926 w 134"/>
                    <a:gd name="T41" fmla="*/ 4725 h 68"/>
                    <a:gd name="T42" fmla="*/ 65338 w 134"/>
                    <a:gd name="T43" fmla="*/ 0 h 68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34" h="68">
                      <a:moveTo>
                        <a:pt x="93" y="53"/>
                      </a:moveTo>
                      <a:cubicBezTo>
                        <a:pt x="86" y="53"/>
                        <a:pt x="79" y="48"/>
                        <a:pt x="76" y="41"/>
                      </a:cubicBezTo>
                      <a:cubicBezTo>
                        <a:pt x="73" y="32"/>
                        <a:pt x="77" y="21"/>
                        <a:pt x="87" y="18"/>
                      </a:cubicBezTo>
                      <a:cubicBezTo>
                        <a:pt x="89" y="17"/>
                        <a:pt x="91" y="17"/>
                        <a:pt x="93" y="17"/>
                      </a:cubicBezTo>
                      <a:cubicBezTo>
                        <a:pt x="100" y="17"/>
                        <a:pt x="107" y="21"/>
                        <a:pt x="110" y="28"/>
                      </a:cubicBezTo>
                      <a:cubicBezTo>
                        <a:pt x="113" y="38"/>
                        <a:pt x="109" y="48"/>
                        <a:pt x="99" y="51"/>
                      </a:cubicBezTo>
                      <a:cubicBezTo>
                        <a:pt x="97" y="52"/>
                        <a:pt x="95" y="53"/>
                        <a:pt x="93" y="53"/>
                      </a:cubicBezTo>
                      <a:moveTo>
                        <a:pt x="109" y="0"/>
                      </a:moveTo>
                      <a:cubicBezTo>
                        <a:pt x="105" y="0"/>
                        <a:pt x="101" y="0"/>
                        <a:pt x="98" y="2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31" y="20"/>
                        <a:pt x="0" y="35"/>
                        <a:pt x="0" y="35"/>
                      </a:cubicBezTo>
                      <a:cubicBezTo>
                        <a:pt x="0" y="35"/>
                        <a:pt x="7" y="41"/>
                        <a:pt x="17" y="47"/>
                      </a:cubicBezTo>
                      <a:cubicBezTo>
                        <a:pt x="20" y="41"/>
                        <a:pt x="24" y="36"/>
                        <a:pt x="31" y="33"/>
                      </a:cubicBezTo>
                      <a:cubicBezTo>
                        <a:pt x="34" y="32"/>
                        <a:pt x="37" y="32"/>
                        <a:pt x="39" y="32"/>
                      </a:cubicBezTo>
                      <a:cubicBezTo>
                        <a:pt x="48" y="32"/>
                        <a:pt x="57" y="37"/>
                        <a:pt x="61" y="47"/>
                      </a:cubicBezTo>
                      <a:cubicBezTo>
                        <a:pt x="63" y="53"/>
                        <a:pt x="62" y="60"/>
                        <a:pt x="59" y="66"/>
                      </a:cubicBezTo>
                      <a:cubicBezTo>
                        <a:pt x="63" y="67"/>
                        <a:pt x="66" y="67"/>
                        <a:pt x="70" y="68"/>
                      </a:cubicBezTo>
                      <a:cubicBezTo>
                        <a:pt x="70" y="68"/>
                        <a:pt x="70" y="68"/>
                        <a:pt x="71" y="68"/>
                      </a:cubicBezTo>
                      <a:cubicBezTo>
                        <a:pt x="88" y="68"/>
                        <a:pt x="117" y="50"/>
                        <a:pt x="134" y="31"/>
                      </a:cubicBezTo>
                      <a:cubicBezTo>
                        <a:pt x="130" y="30"/>
                        <a:pt x="126" y="27"/>
                        <a:pt x="125" y="23"/>
                      </a:cubicBezTo>
                      <a:cubicBezTo>
                        <a:pt x="122" y="17"/>
                        <a:pt x="125" y="11"/>
                        <a:pt x="130" y="8"/>
                      </a:cubicBezTo>
                      <a:cubicBezTo>
                        <a:pt x="124" y="3"/>
                        <a:pt x="117" y="0"/>
                        <a:pt x="109" y="0"/>
                      </a:cubicBezTo>
                    </a:path>
                  </a:pathLst>
                </a:custGeom>
                <a:solidFill>
                  <a:srgbClr val="FF9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1" name="Freeform 177">
                  <a:extLst>
                    <a:ext uri="{FF2B5EF4-FFF2-40B4-BE49-F238E27FC236}">
                      <a16:creationId xmlns:a16="http://schemas.microsoft.com/office/drawing/2014/main" id="{BDA4CE02-BBEE-4D58-81F8-166B8ECD3F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77830" y="2586173"/>
                  <a:ext cx="17212" cy="14344"/>
                </a:xfrm>
                <a:custGeom>
                  <a:avLst/>
                  <a:gdLst>
                    <a:gd name="T0" fmla="*/ 9639 w 25"/>
                    <a:gd name="T1" fmla="*/ 0 h 25"/>
                    <a:gd name="T2" fmla="*/ 6885 w 25"/>
                    <a:gd name="T3" fmla="*/ 574 h 25"/>
                    <a:gd name="T4" fmla="*/ 5508 w 25"/>
                    <a:gd name="T5" fmla="*/ 1148 h 25"/>
                    <a:gd name="T6" fmla="*/ 2065 w 25"/>
                    <a:gd name="T7" fmla="*/ 9754 h 25"/>
                    <a:gd name="T8" fmla="*/ 8262 w 25"/>
                    <a:gd name="T9" fmla="*/ 14344 h 25"/>
                    <a:gd name="T10" fmla="*/ 17212 w 25"/>
                    <a:gd name="T11" fmla="*/ 4016 h 25"/>
                    <a:gd name="T12" fmla="*/ 9639 w 25"/>
                    <a:gd name="T13" fmla="*/ 0 h 2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5" h="25">
                      <a:moveTo>
                        <a:pt x="14" y="0"/>
                      </a:moveTo>
                      <a:cubicBezTo>
                        <a:pt x="13" y="0"/>
                        <a:pt x="11" y="1"/>
                        <a:pt x="10" y="1"/>
                      </a:cubicBezTo>
                      <a:cubicBezTo>
                        <a:pt x="9" y="1"/>
                        <a:pt x="8" y="2"/>
                        <a:pt x="8" y="2"/>
                      </a:cubicBezTo>
                      <a:cubicBezTo>
                        <a:pt x="3" y="5"/>
                        <a:pt x="0" y="11"/>
                        <a:pt x="3" y="17"/>
                      </a:cubicBezTo>
                      <a:cubicBezTo>
                        <a:pt x="4" y="21"/>
                        <a:pt x="8" y="24"/>
                        <a:pt x="12" y="25"/>
                      </a:cubicBezTo>
                      <a:cubicBezTo>
                        <a:pt x="18" y="19"/>
                        <a:pt x="22" y="13"/>
                        <a:pt x="25" y="7"/>
                      </a:cubicBezTo>
                      <a:cubicBezTo>
                        <a:pt x="23" y="3"/>
                        <a:pt x="19" y="0"/>
                        <a:pt x="14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2" name="Freeform 178">
                  <a:extLst>
                    <a:ext uri="{FF2B5EF4-FFF2-40B4-BE49-F238E27FC236}">
                      <a16:creationId xmlns:a16="http://schemas.microsoft.com/office/drawing/2014/main" id="{0FBCD5C5-85D6-4CA2-AE05-B806A0518A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49143" y="2591910"/>
                  <a:ext cx="25819" cy="22950"/>
                </a:xfrm>
                <a:custGeom>
                  <a:avLst/>
                  <a:gdLst>
                    <a:gd name="T0" fmla="*/ 12910 w 40"/>
                    <a:gd name="T1" fmla="*/ 0 h 36"/>
                    <a:gd name="T2" fmla="*/ 9037 w 40"/>
                    <a:gd name="T3" fmla="*/ 638 h 36"/>
                    <a:gd name="T4" fmla="*/ 1936 w 40"/>
                    <a:gd name="T5" fmla="*/ 15300 h 36"/>
                    <a:gd name="T6" fmla="*/ 12910 w 40"/>
                    <a:gd name="T7" fmla="*/ 22950 h 36"/>
                    <a:gd name="T8" fmla="*/ 16782 w 40"/>
                    <a:gd name="T9" fmla="*/ 21675 h 36"/>
                    <a:gd name="T10" fmla="*/ 23883 w 40"/>
                    <a:gd name="T11" fmla="*/ 7013 h 36"/>
                    <a:gd name="T12" fmla="*/ 12910 w 40"/>
                    <a:gd name="T13" fmla="*/ 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" h="36">
                      <a:moveTo>
                        <a:pt x="20" y="0"/>
                      </a:moveTo>
                      <a:cubicBezTo>
                        <a:pt x="18" y="0"/>
                        <a:pt x="16" y="0"/>
                        <a:pt x="14" y="1"/>
                      </a:cubicBezTo>
                      <a:cubicBezTo>
                        <a:pt x="4" y="4"/>
                        <a:pt x="0" y="15"/>
                        <a:pt x="3" y="24"/>
                      </a:cubicBezTo>
                      <a:cubicBezTo>
                        <a:pt x="6" y="31"/>
                        <a:pt x="13" y="36"/>
                        <a:pt x="20" y="36"/>
                      </a:cubicBezTo>
                      <a:cubicBezTo>
                        <a:pt x="22" y="36"/>
                        <a:pt x="24" y="35"/>
                        <a:pt x="26" y="34"/>
                      </a:cubicBezTo>
                      <a:cubicBezTo>
                        <a:pt x="36" y="31"/>
                        <a:pt x="40" y="21"/>
                        <a:pt x="37" y="11"/>
                      </a:cubicBezTo>
                      <a:cubicBezTo>
                        <a:pt x="34" y="4"/>
                        <a:pt x="27" y="0"/>
                        <a:pt x="20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93" name="Freeform 179">
                  <a:extLst>
                    <a:ext uri="{FF2B5EF4-FFF2-40B4-BE49-F238E27FC236}">
                      <a16:creationId xmlns:a16="http://schemas.microsoft.com/office/drawing/2014/main" id="{FB3D6BE8-30A4-49E3-8E11-00BD0351A2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4719" y="2603385"/>
                  <a:ext cx="28687" cy="20082"/>
                </a:xfrm>
                <a:custGeom>
                  <a:avLst/>
                  <a:gdLst>
                    <a:gd name="T0" fmla="*/ 13720 w 46"/>
                    <a:gd name="T1" fmla="*/ 0 h 34"/>
                    <a:gd name="T2" fmla="*/ 8731 w 46"/>
                    <a:gd name="T3" fmla="*/ 591 h 34"/>
                    <a:gd name="T4" fmla="*/ 0 w 46"/>
                    <a:gd name="T5" fmla="*/ 8860 h 34"/>
                    <a:gd name="T6" fmla="*/ 26192 w 46"/>
                    <a:gd name="T7" fmla="*/ 20082 h 34"/>
                    <a:gd name="T8" fmla="*/ 27440 w 46"/>
                    <a:gd name="T9" fmla="*/ 8860 h 34"/>
                    <a:gd name="T10" fmla="*/ 13720 w 46"/>
                    <a:gd name="T11" fmla="*/ 0 h 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6" h="34">
                      <a:moveTo>
                        <a:pt x="22" y="0"/>
                      </a:moveTo>
                      <a:cubicBezTo>
                        <a:pt x="20" y="0"/>
                        <a:pt x="17" y="0"/>
                        <a:pt x="14" y="1"/>
                      </a:cubicBezTo>
                      <a:cubicBezTo>
                        <a:pt x="7" y="4"/>
                        <a:pt x="3" y="9"/>
                        <a:pt x="0" y="15"/>
                      </a:cubicBezTo>
                      <a:cubicBezTo>
                        <a:pt x="12" y="22"/>
                        <a:pt x="27" y="31"/>
                        <a:pt x="42" y="34"/>
                      </a:cubicBezTo>
                      <a:cubicBezTo>
                        <a:pt x="45" y="28"/>
                        <a:pt x="46" y="21"/>
                        <a:pt x="44" y="15"/>
                      </a:cubicBezTo>
                      <a:cubicBezTo>
                        <a:pt x="40" y="5"/>
                        <a:pt x="31" y="0"/>
                        <a:pt x="22" y="0"/>
                      </a:cubicBezTo>
                    </a:path>
                  </a:pathLst>
                </a:custGeom>
                <a:solidFill>
                  <a:srgbClr val="FFC6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grpSp>
            <p:nvGrpSpPr>
              <p:cNvPr id="57453" name="Group 274">
                <a:extLst>
                  <a:ext uri="{FF2B5EF4-FFF2-40B4-BE49-F238E27FC236}">
                    <a16:creationId xmlns:a16="http://schemas.microsoft.com/office/drawing/2014/main" id="{BA528494-83E8-4544-A1C5-2C7826DCDC79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752049" y="2396839"/>
                <a:ext cx="189335" cy="361456"/>
                <a:chOff x="3752049" y="2396839"/>
                <a:chExt cx="189335" cy="361456"/>
              </a:xfrm>
            </p:grpSpPr>
            <p:sp>
              <p:nvSpPr>
                <p:cNvPr id="57454" name="Freeform 180">
                  <a:extLst>
                    <a:ext uri="{FF2B5EF4-FFF2-40B4-BE49-F238E27FC236}">
                      <a16:creationId xmlns:a16="http://schemas.microsoft.com/office/drawing/2014/main" id="{1EA10C08-FE0D-4D29-B6D6-0E3B7BA1E800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3754917" y="2396839"/>
                  <a:ext cx="180729" cy="347114"/>
                </a:xfrm>
                <a:custGeom>
                  <a:avLst/>
                  <a:gdLst>
                    <a:gd name="T0" fmla="*/ 90364 w 300"/>
                    <a:gd name="T1" fmla="*/ 0 h 577"/>
                    <a:gd name="T2" fmla="*/ 0 w 300"/>
                    <a:gd name="T3" fmla="*/ 347114 h 577"/>
                    <a:gd name="T4" fmla="*/ 30724 w 300"/>
                    <a:gd name="T5" fmla="*/ 347114 h 577"/>
                    <a:gd name="T6" fmla="*/ 86147 w 300"/>
                    <a:gd name="T7" fmla="*/ 292370 h 577"/>
                    <a:gd name="T8" fmla="*/ 150608 w 300"/>
                    <a:gd name="T9" fmla="*/ 347114 h 577"/>
                    <a:gd name="T10" fmla="*/ 180729 w 300"/>
                    <a:gd name="T11" fmla="*/ 347114 h 577"/>
                    <a:gd name="T12" fmla="*/ 90364 w 300"/>
                    <a:gd name="T13" fmla="*/ 0 h 577"/>
                    <a:gd name="T14" fmla="*/ 69279 w 300"/>
                    <a:gd name="T15" fmla="*/ 261087 h 577"/>
                    <a:gd name="T16" fmla="*/ 77713 w 300"/>
                    <a:gd name="T17" fmla="*/ 202132 h 577"/>
                    <a:gd name="T18" fmla="*/ 104220 w 300"/>
                    <a:gd name="T19" fmla="*/ 199124 h 577"/>
                    <a:gd name="T20" fmla="*/ 112052 w 300"/>
                    <a:gd name="T21" fmla="*/ 261087 h 577"/>
                    <a:gd name="T22" fmla="*/ 69279 w 300"/>
                    <a:gd name="T23" fmla="*/ 261087 h 57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00" h="577">
                      <a:moveTo>
                        <a:pt x="150" y="0"/>
                      </a:moveTo>
                      <a:cubicBezTo>
                        <a:pt x="131" y="344"/>
                        <a:pt x="0" y="577"/>
                        <a:pt x="0" y="577"/>
                      </a:cubicBezTo>
                      <a:cubicBezTo>
                        <a:pt x="51" y="577"/>
                        <a:pt x="51" y="577"/>
                        <a:pt x="51" y="577"/>
                      </a:cubicBezTo>
                      <a:cubicBezTo>
                        <a:pt x="51" y="522"/>
                        <a:pt x="88" y="486"/>
                        <a:pt x="143" y="486"/>
                      </a:cubicBezTo>
                      <a:cubicBezTo>
                        <a:pt x="198" y="486"/>
                        <a:pt x="250" y="522"/>
                        <a:pt x="250" y="577"/>
                      </a:cubicBezTo>
                      <a:cubicBezTo>
                        <a:pt x="300" y="577"/>
                        <a:pt x="300" y="577"/>
                        <a:pt x="300" y="577"/>
                      </a:cubicBezTo>
                      <a:cubicBezTo>
                        <a:pt x="300" y="577"/>
                        <a:pt x="169" y="344"/>
                        <a:pt x="150" y="0"/>
                      </a:cubicBezTo>
                      <a:close/>
                      <a:moveTo>
                        <a:pt x="115" y="434"/>
                      </a:moveTo>
                      <a:cubicBezTo>
                        <a:pt x="129" y="336"/>
                        <a:pt x="129" y="336"/>
                        <a:pt x="129" y="336"/>
                      </a:cubicBezTo>
                      <a:cubicBezTo>
                        <a:pt x="173" y="331"/>
                        <a:pt x="173" y="331"/>
                        <a:pt x="173" y="331"/>
                      </a:cubicBezTo>
                      <a:cubicBezTo>
                        <a:pt x="186" y="434"/>
                        <a:pt x="186" y="434"/>
                        <a:pt x="186" y="434"/>
                      </a:cubicBezTo>
                      <a:lnTo>
                        <a:pt x="115" y="434"/>
                      </a:lnTo>
                      <a:close/>
                    </a:path>
                  </a:pathLst>
                </a:custGeom>
                <a:solidFill>
                  <a:srgbClr val="0097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55" name="Freeform 181">
                  <a:extLst>
                    <a:ext uri="{FF2B5EF4-FFF2-40B4-BE49-F238E27FC236}">
                      <a16:creationId xmlns:a16="http://schemas.microsoft.com/office/drawing/2014/main" id="{F23F42D9-8FB4-4D00-A10D-2DE9F0ECAC6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83604" y="2660759"/>
                  <a:ext cx="129093" cy="17212"/>
                </a:xfrm>
                <a:custGeom>
                  <a:avLst/>
                  <a:gdLst>
                    <a:gd name="T0" fmla="*/ 129093 w 45"/>
                    <a:gd name="T1" fmla="*/ 17212 h 6"/>
                    <a:gd name="T2" fmla="*/ 0 w 45"/>
                    <a:gd name="T3" fmla="*/ 17212 h 6"/>
                    <a:gd name="T4" fmla="*/ 0 w 45"/>
                    <a:gd name="T5" fmla="*/ 2869 h 6"/>
                    <a:gd name="T6" fmla="*/ 129093 w 45"/>
                    <a:gd name="T7" fmla="*/ 0 h 6"/>
                    <a:gd name="T8" fmla="*/ 129093 w 45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45" y="6"/>
                      </a:move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45" y="0"/>
                      </a:lnTo>
                      <a:lnTo>
                        <a:pt x="45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56" name="Freeform 182">
                  <a:extLst>
                    <a:ext uri="{FF2B5EF4-FFF2-40B4-BE49-F238E27FC236}">
                      <a16:creationId xmlns:a16="http://schemas.microsoft.com/office/drawing/2014/main" id="{81D6EA49-FA63-4EFF-AFB1-7DF3446DE8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52049" y="2741083"/>
                  <a:ext cx="40162" cy="17212"/>
                </a:xfrm>
                <a:custGeom>
                  <a:avLst/>
                  <a:gdLst>
                    <a:gd name="T0" fmla="*/ 37293 w 14"/>
                    <a:gd name="T1" fmla="*/ 17212 h 6"/>
                    <a:gd name="T2" fmla="*/ 0 w 14"/>
                    <a:gd name="T3" fmla="*/ 17212 h 6"/>
                    <a:gd name="T4" fmla="*/ 0 w 14"/>
                    <a:gd name="T5" fmla="*/ 2869 h 6"/>
                    <a:gd name="T6" fmla="*/ 40162 w 14"/>
                    <a:gd name="T7" fmla="*/ 0 h 6"/>
                    <a:gd name="T8" fmla="*/ 37293 w 14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3" y="6"/>
                      </a:move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14" y="0"/>
                      </a:lnTo>
                      <a:lnTo>
                        <a:pt x="13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57" name="Freeform 183">
                  <a:extLst>
                    <a:ext uri="{FF2B5EF4-FFF2-40B4-BE49-F238E27FC236}">
                      <a16:creationId xmlns:a16="http://schemas.microsoft.com/office/drawing/2014/main" id="{B646ED9C-8877-4116-974C-68FE92502D9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01222" y="2741083"/>
                  <a:ext cx="40162" cy="17212"/>
                </a:xfrm>
                <a:custGeom>
                  <a:avLst/>
                  <a:gdLst>
                    <a:gd name="T0" fmla="*/ 40162 w 14"/>
                    <a:gd name="T1" fmla="*/ 17212 h 6"/>
                    <a:gd name="T2" fmla="*/ 2869 w 14"/>
                    <a:gd name="T3" fmla="*/ 17212 h 6"/>
                    <a:gd name="T4" fmla="*/ 0 w 14"/>
                    <a:gd name="T5" fmla="*/ 0 h 6"/>
                    <a:gd name="T6" fmla="*/ 40162 w 14"/>
                    <a:gd name="T7" fmla="*/ 0 h 6"/>
                    <a:gd name="T8" fmla="*/ 40162 w 14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4" y="6"/>
                      </a:moveTo>
                      <a:lnTo>
                        <a:pt x="1" y="6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58" name="Freeform 184">
                  <a:extLst>
                    <a:ext uri="{FF2B5EF4-FFF2-40B4-BE49-F238E27FC236}">
                      <a16:creationId xmlns:a16="http://schemas.microsoft.com/office/drawing/2014/main" id="{D166979C-FFA5-4CD1-8F9F-707A5DF647B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12291" y="2571829"/>
                  <a:ext cx="71718" cy="14344"/>
                </a:xfrm>
                <a:custGeom>
                  <a:avLst/>
                  <a:gdLst>
                    <a:gd name="T0" fmla="*/ 71718 w 25"/>
                    <a:gd name="T1" fmla="*/ 14344 h 5"/>
                    <a:gd name="T2" fmla="*/ 0 w 25"/>
                    <a:gd name="T3" fmla="*/ 11475 h 5"/>
                    <a:gd name="T4" fmla="*/ 0 w 25"/>
                    <a:gd name="T5" fmla="*/ 0 h 5"/>
                    <a:gd name="T6" fmla="*/ 71718 w 25"/>
                    <a:gd name="T7" fmla="*/ 0 h 5"/>
                    <a:gd name="T8" fmla="*/ 71718 w 25"/>
                    <a:gd name="T9" fmla="*/ 14344 h 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25" y="5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5" y="0"/>
                      </a:lnTo>
                      <a:lnTo>
                        <a:pt x="25" y="5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459" name="Freeform 185">
                  <a:extLst>
                    <a:ext uri="{FF2B5EF4-FFF2-40B4-BE49-F238E27FC236}">
                      <a16:creationId xmlns:a16="http://schemas.microsoft.com/office/drawing/2014/main" id="{BB1B0DF7-7010-4166-9F81-3CDF4748257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29503" y="2477162"/>
                  <a:ext cx="34424" cy="17212"/>
                </a:xfrm>
                <a:custGeom>
                  <a:avLst/>
                  <a:gdLst>
                    <a:gd name="T0" fmla="*/ 34424 w 12"/>
                    <a:gd name="T1" fmla="*/ 17212 h 6"/>
                    <a:gd name="T2" fmla="*/ 0 w 12"/>
                    <a:gd name="T3" fmla="*/ 14343 h 6"/>
                    <a:gd name="T4" fmla="*/ 0 w 12"/>
                    <a:gd name="T5" fmla="*/ 0 h 6"/>
                    <a:gd name="T6" fmla="*/ 34424 w 12"/>
                    <a:gd name="T7" fmla="*/ 0 h 6"/>
                    <a:gd name="T8" fmla="*/ 34424 w 12"/>
                    <a:gd name="T9" fmla="*/ 1721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6">
                      <a:moveTo>
                        <a:pt x="12" y="6"/>
                      </a:move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</p:grpSp>
        <p:grpSp>
          <p:nvGrpSpPr>
            <p:cNvPr id="57362" name="Group 264">
              <a:extLst>
                <a:ext uri="{FF2B5EF4-FFF2-40B4-BE49-F238E27FC236}">
                  <a16:creationId xmlns:a16="http://schemas.microsoft.com/office/drawing/2014/main" id="{001E97A4-6D9B-4AA5-B35F-6E384887EEA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75548" y="4198384"/>
              <a:ext cx="843399" cy="157780"/>
              <a:chOff x="1075548" y="4198384"/>
              <a:chExt cx="843399" cy="157780"/>
            </a:xfrm>
          </p:grpSpPr>
          <p:sp>
            <p:nvSpPr>
              <p:cNvPr id="57444" name="Freeform 112">
                <a:extLst>
                  <a:ext uri="{FF2B5EF4-FFF2-40B4-BE49-F238E27FC236}">
                    <a16:creationId xmlns:a16="http://schemas.microsoft.com/office/drawing/2014/main" id="{D4184E36-90B0-4DBE-B3A0-A5B04E27779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75548" y="4198384"/>
                <a:ext cx="843399" cy="157780"/>
              </a:xfrm>
              <a:custGeom>
                <a:avLst/>
                <a:gdLst>
                  <a:gd name="T0" fmla="*/ 843399 w 294"/>
                  <a:gd name="T1" fmla="*/ 131961 h 55"/>
                  <a:gd name="T2" fmla="*/ 837662 w 294"/>
                  <a:gd name="T3" fmla="*/ 0 h 55"/>
                  <a:gd name="T4" fmla="*/ 0 w 294"/>
                  <a:gd name="T5" fmla="*/ 57375 h 55"/>
                  <a:gd name="T6" fmla="*/ 20081 w 294"/>
                  <a:gd name="T7" fmla="*/ 157780 h 55"/>
                  <a:gd name="T8" fmla="*/ 843399 w 294"/>
                  <a:gd name="T9" fmla="*/ 131961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4" h="55">
                    <a:moveTo>
                      <a:pt x="294" y="46"/>
                    </a:moveTo>
                    <a:lnTo>
                      <a:pt x="292" y="0"/>
                    </a:lnTo>
                    <a:lnTo>
                      <a:pt x="0" y="20"/>
                    </a:lnTo>
                    <a:lnTo>
                      <a:pt x="7" y="55"/>
                    </a:lnTo>
                    <a:lnTo>
                      <a:pt x="294" y="46"/>
                    </a:lnTo>
                    <a:close/>
                  </a:path>
                </a:pathLst>
              </a:cu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45" name="Freeform 114">
                <a:extLst>
                  <a:ext uri="{FF2B5EF4-FFF2-40B4-BE49-F238E27FC236}">
                    <a16:creationId xmlns:a16="http://schemas.microsoft.com/office/drawing/2014/main" id="{33254436-04DE-44A5-B535-BF775981066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87023" y="4229939"/>
                <a:ext cx="791762" cy="109011"/>
              </a:xfrm>
              <a:custGeom>
                <a:avLst/>
                <a:gdLst>
                  <a:gd name="T0" fmla="*/ 0 w 276"/>
                  <a:gd name="T1" fmla="*/ 37293 h 38"/>
                  <a:gd name="T2" fmla="*/ 786025 w 276"/>
                  <a:gd name="T3" fmla="*/ 0 h 38"/>
                  <a:gd name="T4" fmla="*/ 791762 w 276"/>
                  <a:gd name="T5" fmla="*/ 80324 h 38"/>
                  <a:gd name="T6" fmla="*/ 11475 w 276"/>
                  <a:gd name="T7" fmla="*/ 109011 h 38"/>
                  <a:gd name="T8" fmla="*/ 0 w 276"/>
                  <a:gd name="T9" fmla="*/ 3729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6" h="38">
                    <a:moveTo>
                      <a:pt x="0" y="13"/>
                    </a:moveTo>
                    <a:lnTo>
                      <a:pt x="274" y="0"/>
                    </a:lnTo>
                    <a:lnTo>
                      <a:pt x="276" y="28"/>
                    </a:lnTo>
                    <a:lnTo>
                      <a:pt x="4" y="38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46" name="Freeform 186">
                <a:extLst>
                  <a:ext uri="{FF2B5EF4-FFF2-40B4-BE49-F238E27FC236}">
                    <a16:creationId xmlns:a16="http://schemas.microsoft.com/office/drawing/2014/main" id="{99D565EF-A088-483F-9D80-2262368FE6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98498" y="4241414"/>
                <a:ext cx="768812" cy="68849"/>
              </a:xfrm>
              <a:custGeom>
                <a:avLst/>
                <a:gdLst>
                  <a:gd name="T0" fmla="*/ 0 w 268"/>
                  <a:gd name="T1" fmla="*/ 28687 h 24"/>
                  <a:gd name="T2" fmla="*/ 768812 w 268"/>
                  <a:gd name="T3" fmla="*/ 0 h 24"/>
                  <a:gd name="T4" fmla="*/ 2869 w 268"/>
                  <a:gd name="T5" fmla="*/ 68849 h 24"/>
                  <a:gd name="T6" fmla="*/ 0 w 268"/>
                  <a:gd name="T7" fmla="*/ 28687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8" h="24">
                    <a:moveTo>
                      <a:pt x="0" y="10"/>
                    </a:moveTo>
                    <a:lnTo>
                      <a:pt x="268" y="0"/>
                    </a:lnTo>
                    <a:lnTo>
                      <a:pt x="1" y="24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1C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63" name="Group 281">
              <a:extLst>
                <a:ext uri="{FF2B5EF4-FFF2-40B4-BE49-F238E27FC236}">
                  <a16:creationId xmlns:a16="http://schemas.microsoft.com/office/drawing/2014/main" id="{A8DB1E71-841E-4A91-B219-F27665CCF21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009054" y="3042296"/>
              <a:ext cx="421700" cy="344244"/>
              <a:chOff x="3009054" y="3042296"/>
              <a:chExt cx="421700" cy="344244"/>
            </a:xfrm>
          </p:grpSpPr>
          <p:sp>
            <p:nvSpPr>
              <p:cNvPr id="57419" name="Freeform 187">
                <a:extLst>
                  <a:ext uri="{FF2B5EF4-FFF2-40B4-BE49-F238E27FC236}">
                    <a16:creationId xmlns:a16="http://schemas.microsoft.com/office/drawing/2014/main" id="{91A91E61-7354-471A-B91D-7B03558EF9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054" y="3042296"/>
                <a:ext cx="421700" cy="344244"/>
              </a:xfrm>
              <a:custGeom>
                <a:avLst/>
                <a:gdLst>
                  <a:gd name="T0" fmla="*/ 8606 w 147"/>
                  <a:gd name="T1" fmla="*/ 278264 h 120"/>
                  <a:gd name="T2" fmla="*/ 97536 w 147"/>
                  <a:gd name="T3" fmla="*/ 344244 h 120"/>
                  <a:gd name="T4" fmla="*/ 421700 w 147"/>
                  <a:gd name="T5" fmla="*/ 329901 h 120"/>
                  <a:gd name="T6" fmla="*/ 421700 w 147"/>
                  <a:gd name="T7" fmla="*/ 0 h 120"/>
                  <a:gd name="T8" fmla="*/ 0 w 147"/>
                  <a:gd name="T9" fmla="*/ 0 h 120"/>
                  <a:gd name="T10" fmla="*/ 8606 w 147"/>
                  <a:gd name="T11" fmla="*/ 278264 h 1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20">
                    <a:moveTo>
                      <a:pt x="3" y="97"/>
                    </a:moveTo>
                    <a:lnTo>
                      <a:pt x="34" y="120"/>
                    </a:lnTo>
                    <a:lnTo>
                      <a:pt x="147" y="115"/>
                    </a:lnTo>
                    <a:lnTo>
                      <a:pt x="147" y="0"/>
                    </a:lnTo>
                    <a:lnTo>
                      <a:pt x="0" y="0"/>
                    </a:lnTo>
                    <a:lnTo>
                      <a:pt x="3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20" name="Freeform 188">
                <a:extLst>
                  <a:ext uri="{FF2B5EF4-FFF2-40B4-BE49-F238E27FC236}">
                    <a16:creationId xmlns:a16="http://schemas.microsoft.com/office/drawing/2014/main" id="{71C8B64F-8231-4B65-8663-27E70AE728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09054" y="3042296"/>
                <a:ext cx="421700" cy="344244"/>
              </a:xfrm>
              <a:custGeom>
                <a:avLst/>
                <a:gdLst>
                  <a:gd name="T0" fmla="*/ 8606 w 147"/>
                  <a:gd name="T1" fmla="*/ 278264 h 120"/>
                  <a:gd name="T2" fmla="*/ 97536 w 147"/>
                  <a:gd name="T3" fmla="*/ 344244 h 120"/>
                  <a:gd name="T4" fmla="*/ 421700 w 147"/>
                  <a:gd name="T5" fmla="*/ 329901 h 120"/>
                  <a:gd name="T6" fmla="*/ 421700 w 147"/>
                  <a:gd name="T7" fmla="*/ 0 h 120"/>
                  <a:gd name="T8" fmla="*/ 0 w 147"/>
                  <a:gd name="T9" fmla="*/ 0 h 120"/>
                  <a:gd name="T10" fmla="*/ 8606 w 147"/>
                  <a:gd name="T11" fmla="*/ 278264 h 1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20">
                    <a:moveTo>
                      <a:pt x="3" y="97"/>
                    </a:moveTo>
                    <a:lnTo>
                      <a:pt x="34" y="120"/>
                    </a:lnTo>
                    <a:lnTo>
                      <a:pt x="147" y="115"/>
                    </a:lnTo>
                    <a:lnTo>
                      <a:pt x="147" y="0"/>
                    </a:lnTo>
                    <a:lnTo>
                      <a:pt x="0" y="0"/>
                    </a:lnTo>
                    <a:lnTo>
                      <a:pt x="3" y="9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21" name="Rectangle 189">
                <a:extLst>
                  <a:ext uri="{FF2B5EF4-FFF2-40B4-BE49-F238E27FC236}">
                    <a16:creationId xmlns:a16="http://schemas.microsoft.com/office/drawing/2014/main" id="{489879EC-1E2C-473A-BE5C-85A076A6A3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042296"/>
                <a:ext cx="421700" cy="77456"/>
              </a:xfrm>
              <a:prstGeom prst="rect">
                <a:avLst/>
              </a:prstGeom>
              <a:solidFill>
                <a:srgbClr val="FF6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2" name="Rectangle 190">
                <a:extLst>
                  <a:ext uri="{FF2B5EF4-FFF2-40B4-BE49-F238E27FC236}">
                    <a16:creationId xmlns:a16="http://schemas.microsoft.com/office/drawing/2014/main" id="{B2B3F78A-77C9-402B-9AD4-B53F0BFD8C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042296"/>
                <a:ext cx="421700" cy="77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3" name="Rectangle 191">
                <a:extLst>
                  <a:ext uri="{FF2B5EF4-FFF2-40B4-BE49-F238E27FC236}">
                    <a16:creationId xmlns:a16="http://schemas.microsoft.com/office/drawing/2014/main" id="{81DBC632-B3C0-4246-AB80-28585BC7EC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9054" y="3111145"/>
                <a:ext cx="421700" cy="8607"/>
              </a:xfrm>
              <a:prstGeom prst="rect">
                <a:avLst/>
              </a:prstGeom>
              <a:solidFill>
                <a:srgbClr val="3C35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4" name="Rectangle 192">
                <a:extLst>
                  <a:ext uri="{FF2B5EF4-FFF2-40B4-BE49-F238E27FC236}">
                    <a16:creationId xmlns:a16="http://schemas.microsoft.com/office/drawing/2014/main" id="{307D9081-1A30-48B6-B063-0A735E0B7F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81986" y="3182863"/>
                <a:ext cx="25819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5" name="Rectangle 193">
                <a:extLst>
                  <a:ext uri="{FF2B5EF4-FFF2-40B4-BE49-F238E27FC236}">
                    <a16:creationId xmlns:a16="http://schemas.microsoft.com/office/drawing/2014/main" id="{7ED7112C-0FA1-4227-82F1-82EE6F9908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33219" y="3182863"/>
                <a:ext cx="25819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6" name="Rectangle 194">
                <a:extLst>
                  <a:ext uri="{FF2B5EF4-FFF2-40B4-BE49-F238E27FC236}">
                    <a16:creationId xmlns:a16="http://schemas.microsoft.com/office/drawing/2014/main" id="{3F2AF960-C5C2-4C6E-A768-A410A7B0FF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84450" y="3182863"/>
                <a:ext cx="28687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7" name="Rectangle 195">
                <a:extLst>
                  <a:ext uri="{FF2B5EF4-FFF2-40B4-BE49-F238E27FC236}">
                    <a16:creationId xmlns:a16="http://schemas.microsoft.com/office/drawing/2014/main" id="{0F293349-552E-4EAA-BAFF-B7A020A4AC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35683" y="3182863"/>
                <a:ext cx="28687" cy="28687"/>
              </a:xfrm>
              <a:prstGeom prst="rect">
                <a:avLst/>
              </a:prstGeom>
              <a:solidFill>
                <a:srgbClr val="FFB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8" name="Rectangle 196">
                <a:extLst>
                  <a:ext uri="{FF2B5EF4-FFF2-40B4-BE49-F238E27FC236}">
                    <a16:creationId xmlns:a16="http://schemas.microsoft.com/office/drawing/2014/main" id="{3C3F5260-3501-48B1-9666-4633F02514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79118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29" name="Rectangle 197">
                <a:extLst>
                  <a:ext uri="{FF2B5EF4-FFF2-40B4-BE49-F238E27FC236}">
                    <a16:creationId xmlns:a16="http://schemas.microsoft.com/office/drawing/2014/main" id="{5E29924A-938D-4871-8F25-AC51461701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30349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0" name="Rectangle 198">
                <a:extLst>
                  <a:ext uri="{FF2B5EF4-FFF2-40B4-BE49-F238E27FC236}">
                    <a16:creationId xmlns:a16="http://schemas.microsoft.com/office/drawing/2014/main" id="{BDF023BC-6B98-47F7-9EE0-EE18227106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81582" y="3231630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1" name="Rectangle 199">
                <a:extLst>
                  <a:ext uri="{FF2B5EF4-FFF2-40B4-BE49-F238E27FC236}">
                    <a16:creationId xmlns:a16="http://schemas.microsoft.com/office/drawing/2014/main" id="{E021F97D-CE93-4376-A192-DB40E6ADD2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35683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2" name="Rectangle 200">
                <a:extLst>
                  <a:ext uri="{FF2B5EF4-FFF2-40B4-BE49-F238E27FC236}">
                    <a16:creationId xmlns:a16="http://schemas.microsoft.com/office/drawing/2014/main" id="{52D44FDC-278B-4DC6-9802-AC2A5970F9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84046" y="3182863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3" name="Rectangle 201">
                <a:extLst>
                  <a:ext uri="{FF2B5EF4-FFF2-40B4-BE49-F238E27FC236}">
                    <a16:creationId xmlns:a16="http://schemas.microsoft.com/office/drawing/2014/main" id="{A96C0224-0EB5-49F1-BB61-69E99EACC8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35277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4" name="Rectangle 202">
                <a:extLst>
                  <a:ext uri="{FF2B5EF4-FFF2-40B4-BE49-F238E27FC236}">
                    <a16:creationId xmlns:a16="http://schemas.microsoft.com/office/drawing/2014/main" id="{A61C67B1-F3D0-4FBC-9476-05BEA9FC2C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6510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5" name="Rectangle 203">
                <a:extLst>
                  <a:ext uri="{FF2B5EF4-FFF2-40B4-BE49-F238E27FC236}">
                    <a16:creationId xmlns:a16="http://schemas.microsoft.com/office/drawing/2014/main" id="{59428143-F164-42CE-8027-167F4EE1C0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7741" y="3182863"/>
                <a:ext cx="28687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6" name="Rectangle 204">
                <a:extLst>
                  <a:ext uri="{FF2B5EF4-FFF2-40B4-BE49-F238E27FC236}">
                    <a16:creationId xmlns:a16="http://schemas.microsoft.com/office/drawing/2014/main" id="{36B5E6D9-DE3F-410B-9E02-ABD7457D7A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84046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7" name="Rectangle 206">
                <a:extLst>
                  <a:ext uri="{FF2B5EF4-FFF2-40B4-BE49-F238E27FC236}">
                    <a16:creationId xmlns:a16="http://schemas.microsoft.com/office/drawing/2014/main" id="{0A34742B-D1E3-4636-9CA2-B7C34242BF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35277" y="3231630"/>
                <a:ext cx="25819" cy="28687"/>
              </a:xfrm>
              <a:prstGeom prst="rect">
                <a:avLst/>
              </a:pr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8" name="Rectangle 207">
                <a:extLst>
                  <a:ext uri="{FF2B5EF4-FFF2-40B4-BE49-F238E27FC236}">
                    <a16:creationId xmlns:a16="http://schemas.microsoft.com/office/drawing/2014/main" id="{C14E02CB-0049-4E1C-9CFF-0C435B5284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86510" y="3231630"/>
                <a:ext cx="25819" cy="28687"/>
              </a:xfrm>
              <a:prstGeom prst="rect">
                <a:avLst/>
              </a:prstGeom>
              <a:solidFill>
                <a:srgbClr val="81D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39" name="Rectangle 208">
                <a:extLst>
                  <a:ext uri="{FF2B5EF4-FFF2-40B4-BE49-F238E27FC236}">
                    <a16:creationId xmlns:a16="http://schemas.microsoft.com/office/drawing/2014/main" id="{CA605AFD-252F-4400-8B58-5E5EE6CE96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7741" y="3231630"/>
                <a:ext cx="25819" cy="28687"/>
              </a:xfrm>
              <a:prstGeom prst="rect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40" name="Freeform 209">
                <a:extLst>
                  <a:ext uri="{FF2B5EF4-FFF2-40B4-BE49-F238E27FC236}">
                    <a16:creationId xmlns:a16="http://schemas.microsoft.com/office/drawing/2014/main" id="{FCE21275-E38F-44D0-B56A-C33A30EC67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17661" y="3311954"/>
                <a:ext cx="88931" cy="74586"/>
              </a:xfrm>
              <a:custGeom>
                <a:avLst/>
                <a:gdLst>
                  <a:gd name="T0" fmla="*/ 83194 w 31"/>
                  <a:gd name="T1" fmla="*/ 0 h 26"/>
                  <a:gd name="T2" fmla="*/ 0 w 31"/>
                  <a:gd name="T3" fmla="*/ 8606 h 26"/>
                  <a:gd name="T4" fmla="*/ 88931 w 31"/>
                  <a:gd name="T5" fmla="*/ 74586 h 26"/>
                  <a:gd name="T6" fmla="*/ 83194 w 3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29" y="0"/>
                    </a:moveTo>
                    <a:lnTo>
                      <a:pt x="0" y="3"/>
                    </a:lnTo>
                    <a:lnTo>
                      <a:pt x="31" y="2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41" name="Freeform 210">
                <a:extLst>
                  <a:ext uri="{FF2B5EF4-FFF2-40B4-BE49-F238E27FC236}">
                    <a16:creationId xmlns:a16="http://schemas.microsoft.com/office/drawing/2014/main" id="{3346F96C-A49F-4206-A402-CA38B7B98D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17661" y="3311954"/>
                <a:ext cx="88931" cy="74586"/>
              </a:xfrm>
              <a:custGeom>
                <a:avLst/>
                <a:gdLst>
                  <a:gd name="T0" fmla="*/ 83194 w 31"/>
                  <a:gd name="T1" fmla="*/ 0 h 26"/>
                  <a:gd name="T2" fmla="*/ 0 w 31"/>
                  <a:gd name="T3" fmla="*/ 8606 h 26"/>
                  <a:gd name="T4" fmla="*/ 88931 w 31"/>
                  <a:gd name="T5" fmla="*/ 74586 h 26"/>
                  <a:gd name="T6" fmla="*/ 83194 w 31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29" y="0"/>
                    </a:moveTo>
                    <a:lnTo>
                      <a:pt x="0" y="3"/>
                    </a:lnTo>
                    <a:lnTo>
                      <a:pt x="31" y="26"/>
                    </a:lnTo>
                    <a:lnTo>
                      <a:pt x="2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42" name="Freeform 211">
                <a:extLst>
                  <a:ext uri="{FF2B5EF4-FFF2-40B4-BE49-F238E27FC236}">
                    <a16:creationId xmlns:a16="http://schemas.microsoft.com/office/drawing/2014/main" id="{0D666F05-D698-4003-9CFA-B0EDA4196B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29136" y="3050903"/>
                <a:ext cx="390144" cy="48769"/>
              </a:xfrm>
              <a:custGeom>
                <a:avLst/>
                <a:gdLst>
                  <a:gd name="T0" fmla="*/ 384407 w 136"/>
                  <a:gd name="T1" fmla="*/ 0 h 17"/>
                  <a:gd name="T2" fmla="*/ 0 w 136"/>
                  <a:gd name="T3" fmla="*/ 0 h 17"/>
                  <a:gd name="T4" fmla="*/ 2869 w 136"/>
                  <a:gd name="T5" fmla="*/ 48769 h 17"/>
                  <a:gd name="T6" fmla="*/ 390144 w 136"/>
                  <a:gd name="T7" fmla="*/ 37294 h 17"/>
                  <a:gd name="T8" fmla="*/ 384407 w 13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6" h="17">
                    <a:moveTo>
                      <a:pt x="134" y="0"/>
                    </a:moveTo>
                    <a:lnTo>
                      <a:pt x="0" y="0"/>
                    </a:lnTo>
                    <a:lnTo>
                      <a:pt x="1" y="17"/>
                    </a:lnTo>
                    <a:lnTo>
                      <a:pt x="136" y="13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85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43" name="Freeform 212">
                <a:extLst>
                  <a:ext uri="{FF2B5EF4-FFF2-40B4-BE49-F238E27FC236}">
                    <a16:creationId xmlns:a16="http://schemas.microsoft.com/office/drawing/2014/main" id="{6BE53877-D5A9-4F01-9F6D-620B852C9F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29136" y="3050903"/>
                <a:ext cx="390144" cy="48769"/>
              </a:xfrm>
              <a:custGeom>
                <a:avLst/>
                <a:gdLst>
                  <a:gd name="T0" fmla="*/ 384407 w 136"/>
                  <a:gd name="T1" fmla="*/ 0 h 17"/>
                  <a:gd name="T2" fmla="*/ 0 w 136"/>
                  <a:gd name="T3" fmla="*/ 0 h 17"/>
                  <a:gd name="T4" fmla="*/ 2869 w 136"/>
                  <a:gd name="T5" fmla="*/ 48769 h 17"/>
                  <a:gd name="T6" fmla="*/ 390144 w 136"/>
                  <a:gd name="T7" fmla="*/ 37294 h 17"/>
                  <a:gd name="T8" fmla="*/ 384407 w 13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6" h="17">
                    <a:moveTo>
                      <a:pt x="134" y="0"/>
                    </a:moveTo>
                    <a:lnTo>
                      <a:pt x="0" y="0"/>
                    </a:lnTo>
                    <a:lnTo>
                      <a:pt x="1" y="17"/>
                    </a:lnTo>
                    <a:lnTo>
                      <a:pt x="136" y="13"/>
                    </a:lnTo>
                    <a:lnTo>
                      <a:pt x="1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64" name="Group 268">
              <a:extLst>
                <a:ext uri="{FF2B5EF4-FFF2-40B4-BE49-F238E27FC236}">
                  <a16:creationId xmlns:a16="http://schemas.microsoft.com/office/drawing/2014/main" id="{3CC1A030-B359-4548-A700-A085E62D724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05890" y="4588528"/>
              <a:ext cx="4572714" cy="1787201"/>
              <a:chOff x="805890" y="4588528"/>
              <a:chExt cx="4572714" cy="1787201"/>
            </a:xfrm>
          </p:grpSpPr>
          <p:sp>
            <p:nvSpPr>
              <p:cNvPr id="57402" name="Rectangle 22">
                <a:extLst>
                  <a:ext uri="{FF2B5EF4-FFF2-40B4-BE49-F238E27FC236}">
                    <a16:creationId xmlns:a16="http://schemas.microsoft.com/office/drawing/2014/main" id="{4A077294-EA1C-489E-8F44-00C2BF8B91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31931" y="4588528"/>
                <a:ext cx="40162" cy="8607"/>
              </a:xfrm>
              <a:prstGeom prst="rect">
                <a:avLst/>
              </a:prstGeom>
              <a:solidFill>
                <a:srgbClr val="1E1E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03" name="Freeform 25">
                <a:extLst>
                  <a:ext uri="{FF2B5EF4-FFF2-40B4-BE49-F238E27FC236}">
                    <a16:creationId xmlns:a16="http://schemas.microsoft.com/office/drawing/2014/main" id="{3B603C22-A6FB-418C-82DB-7234DC356E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23102" y="4643032"/>
                <a:ext cx="1331078" cy="1718354"/>
              </a:xfrm>
              <a:custGeom>
                <a:avLst/>
                <a:gdLst>
                  <a:gd name="T0" fmla="*/ 0 w 464"/>
                  <a:gd name="T1" fmla="*/ 1718354 h 599"/>
                  <a:gd name="T2" fmla="*/ 1331078 w 464"/>
                  <a:gd name="T3" fmla="*/ 1718354 h 599"/>
                  <a:gd name="T4" fmla="*/ 1299522 w 464"/>
                  <a:gd name="T5" fmla="*/ 0 h 599"/>
                  <a:gd name="T6" fmla="*/ 25818 w 464"/>
                  <a:gd name="T7" fmla="*/ 0 h 599"/>
                  <a:gd name="T8" fmla="*/ 0 w 464"/>
                  <a:gd name="T9" fmla="*/ 1718354 h 5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4" h="599">
                    <a:moveTo>
                      <a:pt x="0" y="599"/>
                    </a:moveTo>
                    <a:lnTo>
                      <a:pt x="464" y="599"/>
                    </a:lnTo>
                    <a:lnTo>
                      <a:pt x="453" y="0"/>
                    </a:lnTo>
                    <a:lnTo>
                      <a:pt x="9" y="0"/>
                    </a:lnTo>
                    <a:lnTo>
                      <a:pt x="0" y="5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4" name="Freeform 33">
                <a:extLst>
                  <a:ext uri="{FF2B5EF4-FFF2-40B4-BE49-F238E27FC236}">
                    <a16:creationId xmlns:a16="http://schemas.microsoft.com/office/drawing/2014/main" id="{257C3737-438C-4A71-9E2C-65D805C45E0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95852" y="4671719"/>
                <a:ext cx="289740" cy="126223"/>
              </a:xfrm>
              <a:custGeom>
                <a:avLst/>
                <a:gdLst>
                  <a:gd name="T0" fmla="*/ 0 w 101"/>
                  <a:gd name="T1" fmla="*/ 0 h 44"/>
                  <a:gd name="T2" fmla="*/ 31556 w 101"/>
                  <a:gd name="T3" fmla="*/ 126223 h 44"/>
                  <a:gd name="T4" fmla="*/ 275396 w 101"/>
                  <a:gd name="T5" fmla="*/ 126223 h 44"/>
                  <a:gd name="T6" fmla="*/ 289740 w 101"/>
                  <a:gd name="T7" fmla="*/ 0 h 44"/>
                  <a:gd name="T8" fmla="*/ 0 w 101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44">
                    <a:moveTo>
                      <a:pt x="0" y="0"/>
                    </a:moveTo>
                    <a:lnTo>
                      <a:pt x="11" y="44"/>
                    </a:lnTo>
                    <a:lnTo>
                      <a:pt x="96" y="44"/>
                    </a:lnTo>
                    <a:lnTo>
                      <a:pt x="10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5" name="Freeform 34">
                <a:extLst>
                  <a:ext uri="{FF2B5EF4-FFF2-40B4-BE49-F238E27FC236}">
                    <a16:creationId xmlns:a16="http://schemas.microsoft.com/office/drawing/2014/main" id="{1DF12569-A78A-4A5C-BDCD-951202BFED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95852" y="4671719"/>
                <a:ext cx="289740" cy="126223"/>
              </a:xfrm>
              <a:custGeom>
                <a:avLst/>
                <a:gdLst>
                  <a:gd name="T0" fmla="*/ 0 w 101"/>
                  <a:gd name="T1" fmla="*/ 0 h 44"/>
                  <a:gd name="T2" fmla="*/ 31556 w 101"/>
                  <a:gd name="T3" fmla="*/ 126223 h 44"/>
                  <a:gd name="T4" fmla="*/ 275396 w 101"/>
                  <a:gd name="T5" fmla="*/ 126223 h 44"/>
                  <a:gd name="T6" fmla="*/ 289740 w 101"/>
                  <a:gd name="T7" fmla="*/ 0 h 44"/>
                  <a:gd name="T8" fmla="*/ 0 w 101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44">
                    <a:moveTo>
                      <a:pt x="0" y="0"/>
                    </a:moveTo>
                    <a:lnTo>
                      <a:pt x="11" y="44"/>
                    </a:lnTo>
                    <a:lnTo>
                      <a:pt x="96" y="44"/>
                    </a:lnTo>
                    <a:lnTo>
                      <a:pt x="10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6" name="Freeform 35">
                <a:extLst>
                  <a:ext uri="{FF2B5EF4-FFF2-40B4-BE49-F238E27FC236}">
                    <a16:creationId xmlns:a16="http://schemas.microsoft.com/office/drawing/2014/main" id="{55A21205-616D-43D2-ACA7-3785EE984D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60214" y="4797942"/>
                <a:ext cx="481942" cy="1563444"/>
              </a:xfrm>
              <a:custGeom>
                <a:avLst/>
                <a:gdLst>
                  <a:gd name="T0" fmla="*/ 481942 w 168"/>
                  <a:gd name="T1" fmla="*/ 0 h 545"/>
                  <a:gd name="T2" fmla="*/ 57374 w 168"/>
                  <a:gd name="T3" fmla="*/ 1563444 h 545"/>
                  <a:gd name="T4" fmla="*/ 0 w 168"/>
                  <a:gd name="T5" fmla="*/ 1563444 h 545"/>
                  <a:gd name="T6" fmla="*/ 401618 w 168"/>
                  <a:gd name="T7" fmla="*/ 0 h 545"/>
                  <a:gd name="T8" fmla="*/ 481942 w 168"/>
                  <a:gd name="T9" fmla="*/ 0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8" h="545">
                    <a:moveTo>
                      <a:pt x="168" y="0"/>
                    </a:moveTo>
                    <a:lnTo>
                      <a:pt x="20" y="545"/>
                    </a:lnTo>
                    <a:lnTo>
                      <a:pt x="0" y="545"/>
                    </a:lnTo>
                    <a:lnTo>
                      <a:pt x="140" y="0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7" name="Freeform 36">
                <a:extLst>
                  <a:ext uri="{FF2B5EF4-FFF2-40B4-BE49-F238E27FC236}">
                    <a16:creationId xmlns:a16="http://schemas.microsoft.com/office/drawing/2014/main" id="{90698A24-0783-493D-BBA4-513D9FFD97D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42156" y="4797942"/>
                <a:ext cx="536448" cy="1577787"/>
              </a:xfrm>
              <a:custGeom>
                <a:avLst/>
                <a:gdLst>
                  <a:gd name="T0" fmla="*/ 0 w 187"/>
                  <a:gd name="T1" fmla="*/ 0 h 550"/>
                  <a:gd name="T2" fmla="*/ 461862 w 187"/>
                  <a:gd name="T3" fmla="*/ 1577787 h 550"/>
                  <a:gd name="T4" fmla="*/ 536448 w 187"/>
                  <a:gd name="T5" fmla="*/ 1563443 h 550"/>
                  <a:gd name="T6" fmla="*/ 71718 w 187"/>
                  <a:gd name="T7" fmla="*/ 0 h 550"/>
                  <a:gd name="T8" fmla="*/ 0 w 187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7" h="550">
                    <a:moveTo>
                      <a:pt x="0" y="0"/>
                    </a:moveTo>
                    <a:lnTo>
                      <a:pt x="161" y="550"/>
                    </a:lnTo>
                    <a:lnTo>
                      <a:pt x="187" y="545"/>
                    </a:lnTo>
                    <a:lnTo>
                      <a:pt x="2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8" name="Freeform 37">
                <a:extLst>
                  <a:ext uri="{FF2B5EF4-FFF2-40B4-BE49-F238E27FC236}">
                    <a16:creationId xmlns:a16="http://schemas.microsoft.com/office/drawing/2014/main" id="{BCB2D3CF-7EE6-4F9A-9D1F-7504F7529F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97912" y="5991323"/>
                <a:ext cx="740125" cy="97536"/>
              </a:xfrm>
              <a:custGeom>
                <a:avLst/>
                <a:gdLst>
                  <a:gd name="T0" fmla="*/ 0 w 258"/>
                  <a:gd name="T1" fmla="*/ 74586 h 34"/>
                  <a:gd name="T2" fmla="*/ 740125 w 258"/>
                  <a:gd name="T3" fmla="*/ 97536 h 34"/>
                  <a:gd name="T4" fmla="*/ 708569 w 258"/>
                  <a:gd name="T5" fmla="*/ 0 h 34"/>
                  <a:gd name="T6" fmla="*/ 0 w 258"/>
                  <a:gd name="T7" fmla="*/ 28687 h 34"/>
                  <a:gd name="T8" fmla="*/ 0 w 258"/>
                  <a:gd name="T9" fmla="*/ 7458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8" h="34">
                    <a:moveTo>
                      <a:pt x="0" y="26"/>
                    </a:moveTo>
                    <a:lnTo>
                      <a:pt x="258" y="34"/>
                    </a:lnTo>
                    <a:lnTo>
                      <a:pt x="247" y="0"/>
                    </a:lnTo>
                    <a:lnTo>
                      <a:pt x="0" y="1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9" name="Freeform 38">
                <a:extLst>
                  <a:ext uri="{FF2B5EF4-FFF2-40B4-BE49-F238E27FC236}">
                    <a16:creationId xmlns:a16="http://schemas.microsoft.com/office/drawing/2014/main" id="{B9088279-40A1-4E11-B055-6D1D07A83D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05890" y="4597133"/>
                <a:ext cx="4432147" cy="77456"/>
              </a:xfrm>
              <a:custGeom>
                <a:avLst/>
                <a:gdLst>
                  <a:gd name="T0" fmla="*/ 0 w 1545"/>
                  <a:gd name="T1" fmla="*/ 48769 h 27"/>
                  <a:gd name="T2" fmla="*/ 4432147 w 1545"/>
                  <a:gd name="T3" fmla="*/ 77456 h 27"/>
                  <a:gd name="T4" fmla="*/ 4432147 w 1545"/>
                  <a:gd name="T5" fmla="*/ 0 h 27"/>
                  <a:gd name="T6" fmla="*/ 0 w 1545"/>
                  <a:gd name="T7" fmla="*/ 0 h 27"/>
                  <a:gd name="T8" fmla="*/ 0 w 1545"/>
                  <a:gd name="T9" fmla="*/ 48769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45" h="27">
                    <a:moveTo>
                      <a:pt x="0" y="17"/>
                    </a:moveTo>
                    <a:lnTo>
                      <a:pt x="1545" y="27"/>
                    </a:lnTo>
                    <a:lnTo>
                      <a:pt x="1545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9145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10" name="Freeform 39">
                <a:extLst>
                  <a:ext uri="{FF2B5EF4-FFF2-40B4-BE49-F238E27FC236}">
                    <a16:creationId xmlns:a16="http://schemas.microsoft.com/office/drawing/2014/main" id="{0326EBA2-BF6D-41A8-BD19-5142A85AEBF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5013096"/>
                <a:ext cx="1236412" cy="309820"/>
              </a:xfrm>
              <a:custGeom>
                <a:avLst/>
                <a:gdLst>
                  <a:gd name="T0" fmla="*/ 1236412 w 431"/>
                  <a:gd name="T1" fmla="*/ 309820 h 108"/>
                  <a:gd name="T2" fmla="*/ 0 w 431"/>
                  <a:gd name="T3" fmla="*/ 309820 h 108"/>
                  <a:gd name="T4" fmla="*/ 17212 w 431"/>
                  <a:gd name="T5" fmla="*/ 0 h 108"/>
                  <a:gd name="T6" fmla="*/ 1216331 w 431"/>
                  <a:gd name="T7" fmla="*/ 0 h 108"/>
                  <a:gd name="T8" fmla="*/ 1236412 w 431"/>
                  <a:gd name="T9" fmla="*/ 309820 h 108"/>
                  <a:gd name="T10" fmla="*/ 8606 w 431"/>
                  <a:gd name="T11" fmla="*/ 301214 h 108"/>
                  <a:gd name="T12" fmla="*/ 1227806 w 431"/>
                  <a:gd name="T13" fmla="*/ 301214 h 108"/>
                  <a:gd name="T14" fmla="*/ 1207725 w 431"/>
                  <a:gd name="T15" fmla="*/ 5737 h 108"/>
                  <a:gd name="T16" fmla="*/ 22950 w 431"/>
                  <a:gd name="T17" fmla="*/ 5737 h 108"/>
                  <a:gd name="T18" fmla="*/ 8606 w 431"/>
                  <a:gd name="T19" fmla="*/ 301214 h 1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1" h="108">
                    <a:moveTo>
                      <a:pt x="431" y="108"/>
                    </a:moveTo>
                    <a:lnTo>
                      <a:pt x="0" y="108"/>
                    </a:lnTo>
                    <a:lnTo>
                      <a:pt x="6" y="0"/>
                    </a:lnTo>
                    <a:lnTo>
                      <a:pt x="424" y="0"/>
                    </a:lnTo>
                    <a:lnTo>
                      <a:pt x="431" y="108"/>
                    </a:lnTo>
                    <a:close/>
                    <a:moveTo>
                      <a:pt x="3" y="105"/>
                    </a:moveTo>
                    <a:lnTo>
                      <a:pt x="428" y="105"/>
                    </a:lnTo>
                    <a:lnTo>
                      <a:pt x="421" y="2"/>
                    </a:lnTo>
                    <a:lnTo>
                      <a:pt x="8" y="2"/>
                    </a:lnTo>
                    <a:lnTo>
                      <a:pt x="3" y="105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11" name="Freeform 40">
                <a:extLst>
                  <a:ext uri="{FF2B5EF4-FFF2-40B4-BE49-F238E27FC236}">
                    <a16:creationId xmlns:a16="http://schemas.microsoft.com/office/drawing/2014/main" id="{AE332ADA-F1E6-4182-B823-CF384C842A1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89083" y="5497906"/>
                <a:ext cx="1201988" cy="407356"/>
              </a:xfrm>
              <a:custGeom>
                <a:avLst/>
                <a:gdLst>
                  <a:gd name="T0" fmla="*/ 1201988 w 419"/>
                  <a:gd name="T1" fmla="*/ 407356 h 142"/>
                  <a:gd name="T2" fmla="*/ 0 w 419"/>
                  <a:gd name="T3" fmla="*/ 407356 h 142"/>
                  <a:gd name="T4" fmla="*/ 0 w 419"/>
                  <a:gd name="T5" fmla="*/ 17212 h 142"/>
                  <a:gd name="T6" fmla="*/ 1161826 w 419"/>
                  <a:gd name="T7" fmla="*/ 0 h 142"/>
                  <a:gd name="T8" fmla="*/ 1201988 w 419"/>
                  <a:gd name="T9" fmla="*/ 407356 h 142"/>
                  <a:gd name="T10" fmla="*/ 8606 w 419"/>
                  <a:gd name="T11" fmla="*/ 398750 h 142"/>
                  <a:gd name="T12" fmla="*/ 1193382 w 419"/>
                  <a:gd name="T13" fmla="*/ 398750 h 142"/>
                  <a:gd name="T14" fmla="*/ 1156089 w 419"/>
                  <a:gd name="T15" fmla="*/ 8606 h 142"/>
                  <a:gd name="T16" fmla="*/ 8606 w 419"/>
                  <a:gd name="T17" fmla="*/ 25818 h 142"/>
                  <a:gd name="T18" fmla="*/ 8606 w 419"/>
                  <a:gd name="T19" fmla="*/ 398750 h 1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9" h="142">
                    <a:moveTo>
                      <a:pt x="419" y="142"/>
                    </a:moveTo>
                    <a:lnTo>
                      <a:pt x="0" y="142"/>
                    </a:lnTo>
                    <a:lnTo>
                      <a:pt x="0" y="6"/>
                    </a:lnTo>
                    <a:lnTo>
                      <a:pt x="405" y="0"/>
                    </a:lnTo>
                    <a:lnTo>
                      <a:pt x="419" y="142"/>
                    </a:lnTo>
                    <a:close/>
                    <a:moveTo>
                      <a:pt x="3" y="139"/>
                    </a:moveTo>
                    <a:lnTo>
                      <a:pt x="416" y="139"/>
                    </a:lnTo>
                    <a:lnTo>
                      <a:pt x="403" y="3"/>
                    </a:lnTo>
                    <a:lnTo>
                      <a:pt x="3" y="9"/>
                    </a:lnTo>
                    <a:lnTo>
                      <a:pt x="3" y="139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12" name="Freeform 41">
                <a:extLst>
                  <a:ext uri="{FF2B5EF4-FFF2-40B4-BE49-F238E27FC236}">
                    <a16:creationId xmlns:a16="http://schemas.microsoft.com/office/drawing/2014/main" id="{503A9790-D990-4CBF-A1CA-F71745C4D02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4688932"/>
                <a:ext cx="1176168" cy="218021"/>
              </a:xfrm>
              <a:custGeom>
                <a:avLst/>
                <a:gdLst>
                  <a:gd name="T0" fmla="*/ 0 w 410"/>
                  <a:gd name="T1" fmla="*/ 218021 h 76"/>
                  <a:gd name="T2" fmla="*/ 17212 w 410"/>
                  <a:gd name="T3" fmla="*/ 0 h 76"/>
                  <a:gd name="T4" fmla="*/ 20081 w 410"/>
                  <a:gd name="T5" fmla="*/ 0 h 76"/>
                  <a:gd name="T6" fmla="*/ 1176168 w 410"/>
                  <a:gd name="T7" fmla="*/ 17212 h 76"/>
                  <a:gd name="T8" fmla="*/ 1176168 w 410"/>
                  <a:gd name="T9" fmla="*/ 172122 h 76"/>
                  <a:gd name="T10" fmla="*/ 0 w 410"/>
                  <a:gd name="T11" fmla="*/ 218021 h 76"/>
                  <a:gd name="T12" fmla="*/ 22950 w 410"/>
                  <a:gd name="T13" fmla="*/ 8606 h 76"/>
                  <a:gd name="T14" fmla="*/ 8606 w 410"/>
                  <a:gd name="T15" fmla="*/ 209415 h 76"/>
                  <a:gd name="T16" fmla="*/ 1170431 w 410"/>
                  <a:gd name="T17" fmla="*/ 166384 h 76"/>
                  <a:gd name="T18" fmla="*/ 1170431 w 410"/>
                  <a:gd name="T19" fmla="*/ 25818 h 76"/>
                  <a:gd name="T20" fmla="*/ 22950 w 410"/>
                  <a:gd name="T21" fmla="*/ 8606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10" h="76">
                    <a:moveTo>
                      <a:pt x="0" y="76"/>
                    </a:moveTo>
                    <a:lnTo>
                      <a:pt x="6" y="0"/>
                    </a:lnTo>
                    <a:lnTo>
                      <a:pt x="7" y="0"/>
                    </a:lnTo>
                    <a:lnTo>
                      <a:pt x="410" y="6"/>
                    </a:lnTo>
                    <a:lnTo>
                      <a:pt x="410" y="60"/>
                    </a:lnTo>
                    <a:lnTo>
                      <a:pt x="0" y="76"/>
                    </a:lnTo>
                    <a:close/>
                    <a:moveTo>
                      <a:pt x="8" y="3"/>
                    </a:moveTo>
                    <a:lnTo>
                      <a:pt x="3" y="73"/>
                    </a:lnTo>
                    <a:lnTo>
                      <a:pt x="408" y="58"/>
                    </a:lnTo>
                    <a:lnTo>
                      <a:pt x="408" y="9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13" name="Freeform 42">
                <a:extLst>
                  <a:ext uri="{FF2B5EF4-FFF2-40B4-BE49-F238E27FC236}">
                    <a16:creationId xmlns:a16="http://schemas.microsoft.com/office/drawing/2014/main" id="{D1D6B1D9-0082-4347-A5FC-46250554331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4739" y="6034354"/>
                <a:ext cx="1236412" cy="289740"/>
              </a:xfrm>
              <a:custGeom>
                <a:avLst/>
                <a:gdLst>
                  <a:gd name="T0" fmla="*/ 0 w 431"/>
                  <a:gd name="T1" fmla="*/ 289740 h 101"/>
                  <a:gd name="T2" fmla="*/ 17212 w 431"/>
                  <a:gd name="T3" fmla="*/ 0 h 101"/>
                  <a:gd name="T4" fmla="*/ 1216331 w 431"/>
                  <a:gd name="T5" fmla="*/ 34425 h 101"/>
                  <a:gd name="T6" fmla="*/ 1236412 w 431"/>
                  <a:gd name="T7" fmla="*/ 263922 h 101"/>
                  <a:gd name="T8" fmla="*/ 0 w 431"/>
                  <a:gd name="T9" fmla="*/ 289740 h 101"/>
                  <a:gd name="T10" fmla="*/ 22950 w 431"/>
                  <a:gd name="T11" fmla="*/ 8606 h 101"/>
                  <a:gd name="T12" fmla="*/ 8606 w 431"/>
                  <a:gd name="T13" fmla="*/ 284003 h 101"/>
                  <a:gd name="T14" fmla="*/ 1227806 w 431"/>
                  <a:gd name="T15" fmla="*/ 255315 h 101"/>
                  <a:gd name="T16" fmla="*/ 1207725 w 431"/>
                  <a:gd name="T17" fmla="*/ 43031 h 101"/>
                  <a:gd name="T18" fmla="*/ 22950 w 431"/>
                  <a:gd name="T19" fmla="*/ 8606 h 10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1" h="101">
                    <a:moveTo>
                      <a:pt x="0" y="101"/>
                    </a:moveTo>
                    <a:lnTo>
                      <a:pt x="6" y="0"/>
                    </a:lnTo>
                    <a:lnTo>
                      <a:pt x="424" y="12"/>
                    </a:lnTo>
                    <a:lnTo>
                      <a:pt x="431" y="92"/>
                    </a:lnTo>
                    <a:lnTo>
                      <a:pt x="0" y="101"/>
                    </a:lnTo>
                    <a:close/>
                    <a:moveTo>
                      <a:pt x="8" y="3"/>
                    </a:moveTo>
                    <a:lnTo>
                      <a:pt x="3" y="99"/>
                    </a:lnTo>
                    <a:lnTo>
                      <a:pt x="428" y="89"/>
                    </a:lnTo>
                    <a:lnTo>
                      <a:pt x="421" y="15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14" name="Rectangle 72">
                <a:extLst>
                  <a:ext uri="{FF2B5EF4-FFF2-40B4-BE49-F238E27FC236}">
                    <a16:creationId xmlns:a16="http://schemas.microsoft.com/office/drawing/2014/main" id="{256C24C0-EEAA-45A0-B42D-809D73D0AE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2177" y="6106071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15" name="Rectangle 73">
                <a:extLst>
                  <a:ext uri="{FF2B5EF4-FFF2-40B4-BE49-F238E27FC236}">
                    <a16:creationId xmlns:a16="http://schemas.microsoft.com/office/drawing/2014/main" id="{F4AA5885-3BA0-43AD-AA3E-7BDF6A5782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6519" y="5606917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16" name="Rectangle 74">
                <a:extLst>
                  <a:ext uri="{FF2B5EF4-FFF2-40B4-BE49-F238E27FC236}">
                    <a16:creationId xmlns:a16="http://schemas.microsoft.com/office/drawing/2014/main" id="{8E18F4E1-0E00-4382-A3F6-CC724C8427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0782" y="5110632"/>
                <a:ext cx="298345" cy="2008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17" name="Rectangle 75">
                <a:extLst>
                  <a:ext uri="{FF2B5EF4-FFF2-40B4-BE49-F238E27FC236}">
                    <a16:creationId xmlns:a16="http://schemas.microsoft.com/office/drawing/2014/main" id="{E7921141-17E7-42BB-A427-C0998DA039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2177" y="4734831"/>
                <a:ext cx="298345" cy="17212"/>
              </a:xfrm>
              <a:prstGeom prst="rect">
                <a:avLst/>
              </a:prstGeom>
              <a:solidFill>
                <a:srgbClr val="2723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Mali"/>
                </a:endParaRPr>
              </a:p>
            </p:txBody>
          </p:sp>
          <p:sp>
            <p:nvSpPr>
              <p:cNvPr id="57418" name="Freeform 214">
                <a:extLst>
                  <a:ext uri="{FF2B5EF4-FFF2-40B4-BE49-F238E27FC236}">
                    <a16:creationId xmlns:a16="http://schemas.microsoft.com/office/drawing/2014/main" id="{EB9E2CBA-A96B-4F3A-B6EB-3EFA0F1F14A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30276" y="4714751"/>
                <a:ext cx="235234" cy="68849"/>
              </a:xfrm>
              <a:custGeom>
                <a:avLst/>
                <a:gdLst>
                  <a:gd name="T0" fmla="*/ 226628 w 82"/>
                  <a:gd name="T1" fmla="*/ 0 h 24"/>
                  <a:gd name="T2" fmla="*/ 0 w 82"/>
                  <a:gd name="T3" fmla="*/ 14344 h 24"/>
                  <a:gd name="T4" fmla="*/ 5737 w 82"/>
                  <a:gd name="T5" fmla="*/ 68849 h 24"/>
                  <a:gd name="T6" fmla="*/ 235234 w 82"/>
                  <a:gd name="T7" fmla="*/ 65980 h 24"/>
                  <a:gd name="T8" fmla="*/ 226628 w 82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" h="24">
                    <a:moveTo>
                      <a:pt x="79" y="0"/>
                    </a:moveTo>
                    <a:lnTo>
                      <a:pt x="0" y="5"/>
                    </a:lnTo>
                    <a:lnTo>
                      <a:pt x="2" y="24"/>
                    </a:lnTo>
                    <a:lnTo>
                      <a:pt x="82" y="23"/>
                    </a:lnTo>
                    <a:lnTo>
                      <a:pt x="7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57365" name="Freeform 215">
              <a:extLst>
                <a:ext uri="{FF2B5EF4-FFF2-40B4-BE49-F238E27FC236}">
                  <a16:creationId xmlns:a16="http://schemas.microsoft.com/office/drawing/2014/main" id="{C00BE2CE-3038-46AB-A738-445E60E74EE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29503" y="3145569"/>
              <a:ext cx="269658" cy="220891"/>
            </a:xfrm>
            <a:custGeom>
              <a:avLst/>
              <a:gdLst>
                <a:gd name="T0" fmla="*/ 0 w 94"/>
                <a:gd name="T1" fmla="*/ 212285 h 77"/>
                <a:gd name="T2" fmla="*/ 123354 w 94"/>
                <a:gd name="T3" fmla="*/ 0 h 77"/>
                <a:gd name="T4" fmla="*/ 269658 w 94"/>
                <a:gd name="T5" fmla="*/ 220891 h 77"/>
                <a:gd name="T6" fmla="*/ 0 w 94"/>
                <a:gd name="T7" fmla="*/ 212285 h 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77">
                  <a:moveTo>
                    <a:pt x="0" y="74"/>
                  </a:moveTo>
                  <a:lnTo>
                    <a:pt x="43" y="0"/>
                  </a:lnTo>
                  <a:lnTo>
                    <a:pt x="94" y="77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29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7366" name="Freeform 224">
              <a:extLst>
                <a:ext uri="{FF2B5EF4-FFF2-40B4-BE49-F238E27FC236}">
                  <a16:creationId xmlns:a16="http://schemas.microsoft.com/office/drawing/2014/main" id="{A733B92C-9ADC-4617-9D9E-CD07CF9D004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5664" y="3461127"/>
              <a:ext cx="97536" cy="126223"/>
            </a:xfrm>
            <a:custGeom>
              <a:avLst/>
              <a:gdLst>
                <a:gd name="T0" fmla="*/ 92151 w 163"/>
                <a:gd name="T1" fmla="*/ 56232 h 211"/>
                <a:gd name="T2" fmla="*/ 58641 w 163"/>
                <a:gd name="T3" fmla="*/ 122634 h 211"/>
                <a:gd name="T4" fmla="*/ 5385 w 163"/>
                <a:gd name="T5" fmla="*/ 69991 h 211"/>
                <a:gd name="T6" fmla="*/ 39493 w 163"/>
                <a:gd name="T7" fmla="*/ 3589 h 211"/>
                <a:gd name="T8" fmla="*/ 92151 w 163"/>
                <a:gd name="T9" fmla="*/ 56232 h 2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" h="211">
                  <a:moveTo>
                    <a:pt x="154" y="94"/>
                  </a:moveTo>
                  <a:cubicBezTo>
                    <a:pt x="163" y="149"/>
                    <a:pt x="138" y="199"/>
                    <a:pt x="98" y="205"/>
                  </a:cubicBezTo>
                  <a:cubicBezTo>
                    <a:pt x="58" y="211"/>
                    <a:pt x="18" y="172"/>
                    <a:pt x="9" y="117"/>
                  </a:cubicBezTo>
                  <a:cubicBezTo>
                    <a:pt x="0" y="62"/>
                    <a:pt x="26" y="12"/>
                    <a:pt x="66" y="6"/>
                  </a:cubicBezTo>
                  <a:cubicBezTo>
                    <a:pt x="106" y="0"/>
                    <a:pt x="145" y="39"/>
                    <a:pt x="154" y="94"/>
                  </a:cubicBezTo>
                  <a:close/>
                </a:path>
              </a:pathLst>
            </a:custGeom>
            <a:solidFill>
              <a:srgbClr val="FFC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57367" name="Group 278">
              <a:extLst>
                <a:ext uri="{FF2B5EF4-FFF2-40B4-BE49-F238E27FC236}">
                  <a16:creationId xmlns:a16="http://schemas.microsoft.com/office/drawing/2014/main" id="{5AC008E0-0C08-42A6-9BD0-1F8D84A5FAD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154181" y="3062378"/>
              <a:ext cx="2013831" cy="3405150"/>
              <a:chOff x="2154181" y="3062378"/>
              <a:chExt cx="2013831" cy="3405150"/>
            </a:xfrm>
          </p:grpSpPr>
          <p:sp>
            <p:nvSpPr>
              <p:cNvPr id="57386" name="Freeform 216">
                <a:extLst>
                  <a:ext uri="{FF2B5EF4-FFF2-40B4-BE49-F238E27FC236}">
                    <a16:creationId xmlns:a16="http://schemas.microsoft.com/office/drawing/2014/main" id="{D05E6AD9-B02A-4AF7-BB47-DF4DC7F65A2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996" y="4390586"/>
                <a:ext cx="223759" cy="209416"/>
              </a:xfrm>
              <a:custGeom>
                <a:avLst/>
                <a:gdLst>
                  <a:gd name="T0" fmla="*/ 195072 w 78"/>
                  <a:gd name="T1" fmla="*/ 186466 h 73"/>
                  <a:gd name="T2" fmla="*/ 88930 w 78"/>
                  <a:gd name="T3" fmla="*/ 209416 h 73"/>
                  <a:gd name="T4" fmla="*/ 0 w 78"/>
                  <a:gd name="T5" fmla="*/ 160648 h 73"/>
                  <a:gd name="T6" fmla="*/ 11475 w 78"/>
                  <a:gd name="T7" fmla="*/ 91799 h 73"/>
                  <a:gd name="T8" fmla="*/ 74586 w 78"/>
                  <a:gd name="T9" fmla="*/ 0 h 73"/>
                  <a:gd name="T10" fmla="*/ 117617 w 78"/>
                  <a:gd name="T11" fmla="*/ 11475 h 73"/>
                  <a:gd name="T12" fmla="*/ 160647 w 78"/>
                  <a:gd name="T13" fmla="*/ 65980 h 73"/>
                  <a:gd name="T14" fmla="*/ 223759 w 78"/>
                  <a:gd name="T15" fmla="*/ 109011 h 73"/>
                  <a:gd name="T16" fmla="*/ 195072 w 78"/>
                  <a:gd name="T17" fmla="*/ 186466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3">
                    <a:moveTo>
                      <a:pt x="68" y="65"/>
                    </a:moveTo>
                    <a:lnTo>
                      <a:pt x="31" y="73"/>
                    </a:lnTo>
                    <a:lnTo>
                      <a:pt x="0" y="56"/>
                    </a:lnTo>
                    <a:lnTo>
                      <a:pt x="4" y="32"/>
                    </a:lnTo>
                    <a:lnTo>
                      <a:pt x="26" y="0"/>
                    </a:lnTo>
                    <a:lnTo>
                      <a:pt x="41" y="4"/>
                    </a:lnTo>
                    <a:lnTo>
                      <a:pt x="56" y="23"/>
                    </a:lnTo>
                    <a:lnTo>
                      <a:pt x="78" y="38"/>
                    </a:lnTo>
                    <a:lnTo>
                      <a:pt x="68" y="65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7" name="Freeform 217">
                <a:extLst>
                  <a:ext uri="{FF2B5EF4-FFF2-40B4-BE49-F238E27FC236}">
                    <a16:creationId xmlns:a16="http://schemas.microsoft.com/office/drawing/2014/main" id="{586EF890-75B9-4363-A1B7-4AAA9D08C1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53335" y="4381981"/>
                <a:ext cx="223759" cy="220891"/>
              </a:xfrm>
              <a:custGeom>
                <a:avLst/>
                <a:gdLst>
                  <a:gd name="T0" fmla="*/ 163516 w 78"/>
                  <a:gd name="T1" fmla="*/ 220891 h 77"/>
                  <a:gd name="T2" fmla="*/ 57374 w 78"/>
                  <a:gd name="T3" fmla="*/ 195073 h 77"/>
                  <a:gd name="T4" fmla="*/ 0 w 78"/>
                  <a:gd name="T5" fmla="*/ 109011 h 77"/>
                  <a:gd name="T6" fmla="*/ 40162 w 78"/>
                  <a:gd name="T7" fmla="*/ 51637 h 77"/>
                  <a:gd name="T8" fmla="*/ 137698 w 78"/>
                  <a:gd name="T9" fmla="*/ 0 h 77"/>
                  <a:gd name="T10" fmla="*/ 172122 w 78"/>
                  <a:gd name="T11" fmla="*/ 28687 h 77"/>
                  <a:gd name="T12" fmla="*/ 186466 w 78"/>
                  <a:gd name="T13" fmla="*/ 97536 h 77"/>
                  <a:gd name="T14" fmla="*/ 223759 w 78"/>
                  <a:gd name="T15" fmla="*/ 163517 h 77"/>
                  <a:gd name="T16" fmla="*/ 163516 w 78"/>
                  <a:gd name="T17" fmla="*/ 220891 h 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8" h="77">
                    <a:moveTo>
                      <a:pt x="57" y="77"/>
                    </a:moveTo>
                    <a:lnTo>
                      <a:pt x="20" y="68"/>
                    </a:lnTo>
                    <a:lnTo>
                      <a:pt x="0" y="38"/>
                    </a:lnTo>
                    <a:lnTo>
                      <a:pt x="14" y="18"/>
                    </a:lnTo>
                    <a:lnTo>
                      <a:pt x="48" y="0"/>
                    </a:lnTo>
                    <a:lnTo>
                      <a:pt x="60" y="10"/>
                    </a:lnTo>
                    <a:lnTo>
                      <a:pt x="65" y="34"/>
                    </a:lnTo>
                    <a:lnTo>
                      <a:pt x="78" y="57"/>
                    </a:lnTo>
                    <a:lnTo>
                      <a:pt x="57" y="77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8" name="Freeform 218">
                <a:extLst>
                  <a:ext uri="{FF2B5EF4-FFF2-40B4-BE49-F238E27FC236}">
                    <a16:creationId xmlns:a16="http://schemas.microsoft.com/office/drawing/2014/main" id="{15E68E60-F606-4172-A928-4563F888CFF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8532" y="3240237"/>
                <a:ext cx="513499" cy="685621"/>
              </a:xfrm>
              <a:custGeom>
                <a:avLst/>
                <a:gdLst>
                  <a:gd name="T0" fmla="*/ 83565 w 848"/>
                  <a:gd name="T1" fmla="*/ 96737 h 1134"/>
                  <a:gd name="T2" fmla="*/ 223445 w 848"/>
                  <a:gd name="T3" fmla="*/ 685621 h 1134"/>
                  <a:gd name="T4" fmla="*/ 465661 w 848"/>
                  <a:gd name="T5" fmla="*/ 79808 h 1134"/>
                  <a:gd name="T6" fmla="*/ 260988 w 848"/>
                  <a:gd name="T7" fmla="*/ 0 h 1134"/>
                  <a:gd name="T8" fmla="*/ 83565 w 848"/>
                  <a:gd name="T9" fmla="*/ 96737 h 1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8" h="1134">
                    <a:moveTo>
                      <a:pt x="138" y="160"/>
                    </a:moveTo>
                    <a:cubicBezTo>
                      <a:pt x="138" y="160"/>
                      <a:pt x="0" y="997"/>
                      <a:pt x="369" y="1134"/>
                    </a:cubicBezTo>
                    <a:cubicBezTo>
                      <a:pt x="848" y="1097"/>
                      <a:pt x="769" y="132"/>
                      <a:pt x="769" y="132"/>
                    </a:cubicBezTo>
                    <a:cubicBezTo>
                      <a:pt x="431" y="0"/>
                      <a:pt x="431" y="0"/>
                      <a:pt x="431" y="0"/>
                    </a:cubicBezTo>
                    <a:lnTo>
                      <a:pt x="138" y="160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9" name="Freeform 219">
                <a:extLst>
                  <a:ext uri="{FF2B5EF4-FFF2-40B4-BE49-F238E27FC236}">
                    <a16:creationId xmlns:a16="http://schemas.microsoft.com/office/drawing/2014/main" id="{D1129DB6-E367-4956-8E00-00EE10F8E8E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04495" y="3478339"/>
                <a:ext cx="109011" cy="137698"/>
              </a:xfrm>
              <a:custGeom>
                <a:avLst/>
                <a:gdLst>
                  <a:gd name="T0" fmla="*/ 95385 w 184"/>
                  <a:gd name="T1" fmla="*/ 87737 h 226"/>
                  <a:gd name="T2" fmla="*/ 29030 w 184"/>
                  <a:gd name="T3" fmla="*/ 127340 h 226"/>
                  <a:gd name="T4" fmla="*/ 13626 w 184"/>
                  <a:gd name="T5" fmla="*/ 49961 h 226"/>
                  <a:gd name="T6" fmla="*/ 79981 w 184"/>
                  <a:gd name="T7" fmla="*/ 10358 h 226"/>
                  <a:gd name="T8" fmla="*/ 95385 w 184"/>
                  <a:gd name="T9" fmla="*/ 87737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4" h="226">
                    <a:moveTo>
                      <a:pt x="161" y="144"/>
                    </a:moveTo>
                    <a:cubicBezTo>
                      <a:pt x="137" y="197"/>
                      <a:pt x="87" y="226"/>
                      <a:pt x="49" y="209"/>
                    </a:cubicBezTo>
                    <a:cubicBezTo>
                      <a:pt x="11" y="192"/>
                      <a:pt x="0" y="135"/>
                      <a:pt x="23" y="82"/>
                    </a:cubicBezTo>
                    <a:cubicBezTo>
                      <a:pt x="47" y="30"/>
                      <a:pt x="97" y="0"/>
                      <a:pt x="135" y="17"/>
                    </a:cubicBezTo>
                    <a:cubicBezTo>
                      <a:pt x="173" y="34"/>
                      <a:pt x="184" y="91"/>
                      <a:pt x="161" y="144"/>
                    </a:cubicBez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0" name="Freeform 220">
                <a:extLst>
                  <a:ext uri="{FF2B5EF4-FFF2-40B4-BE49-F238E27FC236}">
                    <a16:creationId xmlns:a16="http://schemas.microsoft.com/office/drawing/2014/main" id="{AD0B0155-0131-405F-AC3A-F6E910001FD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11482" y="3062378"/>
                <a:ext cx="484812" cy="309820"/>
              </a:xfrm>
              <a:custGeom>
                <a:avLst/>
                <a:gdLst>
                  <a:gd name="T0" fmla="*/ 59623 w 805"/>
                  <a:gd name="T1" fmla="*/ 309820 h 514"/>
                  <a:gd name="T2" fmla="*/ 27704 w 805"/>
                  <a:gd name="T3" fmla="*/ 214584 h 514"/>
                  <a:gd name="T4" fmla="*/ 264388 w 805"/>
                  <a:gd name="T5" fmla="*/ 20494 h 514"/>
                  <a:gd name="T6" fmla="*/ 442052 w 805"/>
                  <a:gd name="T7" fmla="*/ 274860 h 514"/>
                  <a:gd name="T8" fmla="*/ 59623 w 805"/>
                  <a:gd name="T9" fmla="*/ 309820 h 5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05" h="514">
                    <a:moveTo>
                      <a:pt x="99" y="514"/>
                    </a:moveTo>
                    <a:cubicBezTo>
                      <a:pt x="84" y="482"/>
                      <a:pt x="63" y="446"/>
                      <a:pt x="46" y="356"/>
                    </a:cubicBezTo>
                    <a:cubicBezTo>
                      <a:pt x="0" y="115"/>
                      <a:pt x="289" y="0"/>
                      <a:pt x="439" y="34"/>
                    </a:cubicBezTo>
                    <a:cubicBezTo>
                      <a:pt x="805" y="118"/>
                      <a:pt x="734" y="456"/>
                      <a:pt x="734" y="456"/>
                    </a:cubicBezTo>
                    <a:cubicBezTo>
                      <a:pt x="734" y="456"/>
                      <a:pt x="173" y="248"/>
                      <a:pt x="99" y="514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1" name="Freeform 221">
                <a:extLst>
                  <a:ext uri="{FF2B5EF4-FFF2-40B4-BE49-F238E27FC236}">
                    <a16:creationId xmlns:a16="http://schemas.microsoft.com/office/drawing/2014/main" id="{F96140D3-220B-4204-A5BA-2B86FEDEF03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20493" y="3848402"/>
                <a:ext cx="212284" cy="197941"/>
              </a:xfrm>
              <a:custGeom>
                <a:avLst/>
                <a:gdLst>
                  <a:gd name="T0" fmla="*/ 14030 w 348"/>
                  <a:gd name="T1" fmla="*/ 0 h 330"/>
                  <a:gd name="T2" fmla="*/ 212284 w 348"/>
                  <a:gd name="T3" fmla="*/ 19794 h 330"/>
                  <a:gd name="T4" fmla="*/ 207404 w 348"/>
                  <a:gd name="T5" fmla="*/ 161952 h 330"/>
                  <a:gd name="T6" fmla="*/ 86622 w 348"/>
                  <a:gd name="T7" fmla="*/ 197941 h 330"/>
                  <a:gd name="T8" fmla="*/ 0 w 348"/>
                  <a:gd name="T9" fmla="*/ 155954 h 330"/>
                  <a:gd name="T10" fmla="*/ 14030 w 348"/>
                  <a:gd name="T11" fmla="*/ 0 h 3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8" h="330">
                    <a:moveTo>
                      <a:pt x="23" y="0"/>
                    </a:moveTo>
                    <a:cubicBezTo>
                      <a:pt x="62" y="4"/>
                      <a:pt x="348" y="33"/>
                      <a:pt x="348" y="33"/>
                    </a:cubicBezTo>
                    <a:cubicBezTo>
                      <a:pt x="340" y="270"/>
                      <a:pt x="340" y="270"/>
                      <a:pt x="340" y="270"/>
                    </a:cubicBezTo>
                    <a:cubicBezTo>
                      <a:pt x="142" y="330"/>
                      <a:pt x="142" y="330"/>
                      <a:pt x="142" y="330"/>
                    </a:cubicBezTo>
                    <a:cubicBezTo>
                      <a:pt x="0" y="260"/>
                      <a:pt x="0" y="260"/>
                      <a:pt x="0" y="260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2" name="Freeform 222">
                <a:extLst>
                  <a:ext uri="{FF2B5EF4-FFF2-40B4-BE49-F238E27FC236}">
                    <a16:creationId xmlns:a16="http://schemas.microsoft.com/office/drawing/2014/main" id="{F4DB6894-1CCC-4F97-BD25-DD6FB9D52AD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038920" y="3306217"/>
                <a:ext cx="88931" cy="189334"/>
              </a:xfrm>
              <a:custGeom>
                <a:avLst/>
                <a:gdLst>
                  <a:gd name="T0" fmla="*/ 10285 w 147"/>
                  <a:gd name="T1" fmla="*/ 20436 h 315"/>
                  <a:gd name="T2" fmla="*/ 0 w 147"/>
                  <a:gd name="T3" fmla="*/ 189334 h 315"/>
                  <a:gd name="T4" fmla="*/ 82881 w 147"/>
                  <a:gd name="T5" fmla="*/ 58303 h 315"/>
                  <a:gd name="T6" fmla="*/ 10285 w 147"/>
                  <a:gd name="T7" fmla="*/ 20436 h 3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7" h="315">
                    <a:moveTo>
                      <a:pt x="17" y="34"/>
                    </a:moveTo>
                    <a:cubicBezTo>
                      <a:pt x="0" y="315"/>
                      <a:pt x="0" y="315"/>
                      <a:pt x="0" y="315"/>
                    </a:cubicBezTo>
                    <a:cubicBezTo>
                      <a:pt x="0" y="315"/>
                      <a:pt x="147" y="195"/>
                      <a:pt x="137" y="97"/>
                    </a:cubicBezTo>
                    <a:cubicBezTo>
                      <a:pt x="126" y="0"/>
                      <a:pt x="17" y="34"/>
                      <a:pt x="17" y="34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3" name="Freeform 223">
                <a:extLst>
                  <a:ext uri="{FF2B5EF4-FFF2-40B4-BE49-F238E27FC236}">
                    <a16:creationId xmlns:a16="http://schemas.microsoft.com/office/drawing/2014/main" id="{67E0F320-4160-40B7-9E46-A12D9F26681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02877" y="3306217"/>
                <a:ext cx="91799" cy="174992"/>
              </a:xfrm>
              <a:custGeom>
                <a:avLst/>
                <a:gdLst>
                  <a:gd name="T0" fmla="*/ 45900 w 156"/>
                  <a:gd name="T1" fmla="*/ 11386 h 292"/>
                  <a:gd name="T2" fmla="*/ 75911 w 156"/>
                  <a:gd name="T3" fmla="*/ 25170 h 292"/>
                  <a:gd name="T4" fmla="*/ 58257 w 156"/>
                  <a:gd name="T5" fmla="*/ 171396 h 292"/>
                  <a:gd name="T6" fmla="*/ 41192 w 156"/>
                  <a:gd name="T7" fmla="*/ 174992 h 292"/>
                  <a:gd name="T8" fmla="*/ 45900 w 156"/>
                  <a:gd name="T9" fmla="*/ 11386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6" h="292">
                    <a:moveTo>
                      <a:pt x="78" y="19"/>
                    </a:moveTo>
                    <a:cubicBezTo>
                      <a:pt x="156" y="0"/>
                      <a:pt x="129" y="42"/>
                      <a:pt x="129" y="42"/>
                    </a:cubicBezTo>
                    <a:cubicBezTo>
                      <a:pt x="99" y="286"/>
                      <a:pt x="99" y="286"/>
                      <a:pt x="99" y="286"/>
                    </a:cubicBezTo>
                    <a:cubicBezTo>
                      <a:pt x="70" y="292"/>
                      <a:pt x="70" y="292"/>
                      <a:pt x="70" y="292"/>
                    </a:cubicBezTo>
                    <a:cubicBezTo>
                      <a:pt x="70" y="292"/>
                      <a:pt x="0" y="38"/>
                      <a:pt x="78" y="19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4" name="Freeform 225">
                <a:extLst>
                  <a:ext uri="{FF2B5EF4-FFF2-40B4-BE49-F238E27FC236}">
                    <a16:creationId xmlns:a16="http://schemas.microsoft.com/office/drawing/2014/main" id="{022FEB1F-8644-42E4-BB41-A6BEC7CEA5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6708" y="5076207"/>
                <a:ext cx="1110189" cy="1290916"/>
              </a:xfrm>
              <a:custGeom>
                <a:avLst/>
                <a:gdLst>
                  <a:gd name="T0" fmla="*/ 1049951 w 1843"/>
                  <a:gd name="T1" fmla="*/ 0 h 2131"/>
                  <a:gd name="T2" fmla="*/ 292757 w 1843"/>
                  <a:gd name="T3" fmla="*/ 54520 h 2131"/>
                  <a:gd name="T4" fmla="*/ 0 w 1843"/>
                  <a:gd name="T5" fmla="*/ 1290916 h 2131"/>
                  <a:gd name="T6" fmla="*/ 98188 w 1843"/>
                  <a:gd name="T7" fmla="*/ 1288493 h 2131"/>
                  <a:gd name="T8" fmla="*/ 389741 w 1843"/>
                  <a:gd name="T9" fmla="*/ 537326 h 2131"/>
                  <a:gd name="T10" fmla="*/ 440943 w 1843"/>
                  <a:gd name="T11" fmla="*/ 379824 h 2131"/>
                  <a:gd name="T12" fmla="*/ 1110189 w 1843"/>
                  <a:gd name="T13" fmla="*/ 302890 h 2131"/>
                  <a:gd name="T14" fmla="*/ 1049951 w 1843"/>
                  <a:gd name="T15" fmla="*/ 0 h 21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43" h="2131">
                    <a:moveTo>
                      <a:pt x="1743" y="0"/>
                    </a:moveTo>
                    <a:cubicBezTo>
                      <a:pt x="1743" y="0"/>
                      <a:pt x="565" y="27"/>
                      <a:pt x="486" y="90"/>
                    </a:cubicBezTo>
                    <a:cubicBezTo>
                      <a:pt x="406" y="153"/>
                      <a:pt x="0" y="2131"/>
                      <a:pt x="0" y="2131"/>
                    </a:cubicBezTo>
                    <a:cubicBezTo>
                      <a:pt x="163" y="2127"/>
                      <a:pt x="163" y="2127"/>
                      <a:pt x="163" y="2127"/>
                    </a:cubicBezTo>
                    <a:cubicBezTo>
                      <a:pt x="647" y="887"/>
                      <a:pt x="647" y="887"/>
                      <a:pt x="647" y="887"/>
                    </a:cubicBezTo>
                    <a:cubicBezTo>
                      <a:pt x="732" y="627"/>
                      <a:pt x="732" y="627"/>
                      <a:pt x="732" y="627"/>
                    </a:cubicBezTo>
                    <a:cubicBezTo>
                      <a:pt x="1843" y="500"/>
                      <a:pt x="1843" y="500"/>
                      <a:pt x="1843" y="500"/>
                    </a:cubicBezTo>
                    <a:lnTo>
                      <a:pt x="1743" y="0"/>
                    </a:lnTo>
                    <a:close/>
                  </a:path>
                </a:pathLst>
              </a:custGeom>
              <a:solidFill>
                <a:srgbClr val="282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5" name="Freeform 226">
                <a:extLst>
                  <a:ext uri="{FF2B5EF4-FFF2-40B4-BE49-F238E27FC236}">
                    <a16:creationId xmlns:a16="http://schemas.microsoft.com/office/drawing/2014/main" id="{E8E66A3D-AA68-4D27-AC15-B4121E8928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79963" y="5033176"/>
                <a:ext cx="1161826" cy="1288049"/>
              </a:xfrm>
              <a:custGeom>
                <a:avLst/>
                <a:gdLst>
                  <a:gd name="T0" fmla="*/ 1161826 w 1923"/>
                  <a:gd name="T1" fmla="*/ 207418 h 2130"/>
                  <a:gd name="T2" fmla="*/ 749780 w 1923"/>
                  <a:gd name="T3" fmla="*/ 0 h 2130"/>
                  <a:gd name="T4" fmla="*/ 596924 w 1923"/>
                  <a:gd name="T5" fmla="*/ 45354 h 2130"/>
                  <a:gd name="T6" fmla="*/ 518381 w 1923"/>
                  <a:gd name="T7" fmla="*/ 85870 h 2130"/>
                  <a:gd name="T8" fmla="*/ 351025 w 1923"/>
                  <a:gd name="T9" fmla="*/ 169926 h 2130"/>
                  <a:gd name="T10" fmla="*/ 0 w 1923"/>
                  <a:gd name="T11" fmla="*/ 226769 h 2130"/>
                  <a:gd name="T12" fmla="*/ 65855 w 1923"/>
                  <a:gd name="T13" fmla="*/ 1269907 h 2130"/>
                  <a:gd name="T14" fmla="*/ 178835 w 1923"/>
                  <a:gd name="T15" fmla="*/ 1288049 h 2130"/>
                  <a:gd name="T16" fmla="*/ 239253 w 1923"/>
                  <a:gd name="T17" fmla="*/ 645234 h 2130"/>
                  <a:gd name="T18" fmla="*/ 199981 w 1923"/>
                  <a:gd name="T19" fmla="*/ 440235 h 2130"/>
                  <a:gd name="T20" fmla="*/ 1037366 w 1923"/>
                  <a:gd name="T21" fmla="*/ 438420 h 2130"/>
                  <a:gd name="T22" fmla="*/ 1161826 w 1923"/>
                  <a:gd name="T23" fmla="*/ 207418 h 21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3" h="2130">
                    <a:moveTo>
                      <a:pt x="1923" y="343"/>
                    </a:moveTo>
                    <a:cubicBezTo>
                      <a:pt x="1241" y="0"/>
                      <a:pt x="1241" y="0"/>
                      <a:pt x="1241" y="0"/>
                    </a:cubicBezTo>
                    <a:cubicBezTo>
                      <a:pt x="988" y="75"/>
                      <a:pt x="988" y="75"/>
                      <a:pt x="988" y="75"/>
                    </a:cubicBezTo>
                    <a:cubicBezTo>
                      <a:pt x="858" y="142"/>
                      <a:pt x="858" y="142"/>
                      <a:pt x="858" y="142"/>
                    </a:cubicBezTo>
                    <a:cubicBezTo>
                      <a:pt x="581" y="281"/>
                      <a:pt x="581" y="281"/>
                      <a:pt x="581" y="281"/>
                    </a:cubicBezTo>
                    <a:cubicBezTo>
                      <a:pt x="0" y="375"/>
                      <a:pt x="0" y="375"/>
                      <a:pt x="0" y="375"/>
                    </a:cubicBezTo>
                    <a:cubicBezTo>
                      <a:pt x="109" y="2100"/>
                      <a:pt x="109" y="2100"/>
                      <a:pt x="109" y="2100"/>
                    </a:cubicBezTo>
                    <a:cubicBezTo>
                      <a:pt x="296" y="2130"/>
                      <a:pt x="296" y="2130"/>
                      <a:pt x="296" y="2130"/>
                    </a:cubicBezTo>
                    <a:cubicBezTo>
                      <a:pt x="396" y="1067"/>
                      <a:pt x="396" y="1067"/>
                      <a:pt x="396" y="1067"/>
                    </a:cubicBezTo>
                    <a:cubicBezTo>
                      <a:pt x="331" y="728"/>
                      <a:pt x="331" y="728"/>
                      <a:pt x="331" y="728"/>
                    </a:cubicBezTo>
                    <a:cubicBezTo>
                      <a:pt x="331" y="728"/>
                      <a:pt x="1519" y="756"/>
                      <a:pt x="1717" y="725"/>
                    </a:cubicBezTo>
                    <a:cubicBezTo>
                      <a:pt x="1915" y="695"/>
                      <a:pt x="1923" y="343"/>
                      <a:pt x="1923" y="343"/>
                    </a:cubicBezTo>
                    <a:close/>
                  </a:path>
                </a:pathLst>
              </a:custGeom>
              <a:solidFill>
                <a:srgbClr val="282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6" name="Freeform 227">
                <a:extLst>
                  <a:ext uri="{FF2B5EF4-FFF2-40B4-BE49-F238E27FC236}">
                    <a16:creationId xmlns:a16="http://schemas.microsoft.com/office/drawing/2014/main" id="{B4C72E1C-748C-49A9-A589-D6A9D14462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99234" y="6283931"/>
                <a:ext cx="401618" cy="183597"/>
              </a:xfrm>
              <a:custGeom>
                <a:avLst/>
                <a:gdLst>
                  <a:gd name="T0" fmla="*/ 379272 w 665"/>
                  <a:gd name="T1" fmla="*/ 0 h 304"/>
                  <a:gd name="T2" fmla="*/ 401618 w 665"/>
                  <a:gd name="T3" fmla="*/ 143737 h 304"/>
                  <a:gd name="T4" fmla="*/ 7851 w 665"/>
                  <a:gd name="T5" fmla="*/ 183597 h 304"/>
                  <a:gd name="T6" fmla="*/ 18118 w 665"/>
                  <a:gd name="T7" fmla="*/ 132262 h 304"/>
                  <a:gd name="T8" fmla="*/ 248822 w 665"/>
                  <a:gd name="T9" fmla="*/ 12079 h 304"/>
                  <a:gd name="T10" fmla="*/ 379272 w 665"/>
                  <a:gd name="T11" fmla="*/ 0 h 3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5" h="304">
                    <a:moveTo>
                      <a:pt x="628" y="0"/>
                    </a:moveTo>
                    <a:cubicBezTo>
                      <a:pt x="665" y="238"/>
                      <a:pt x="665" y="238"/>
                      <a:pt x="665" y="238"/>
                    </a:cubicBezTo>
                    <a:cubicBezTo>
                      <a:pt x="13" y="304"/>
                      <a:pt x="13" y="304"/>
                      <a:pt x="13" y="304"/>
                    </a:cubicBezTo>
                    <a:cubicBezTo>
                      <a:pt x="13" y="304"/>
                      <a:pt x="0" y="262"/>
                      <a:pt x="30" y="219"/>
                    </a:cubicBezTo>
                    <a:cubicBezTo>
                      <a:pt x="272" y="187"/>
                      <a:pt x="412" y="20"/>
                      <a:pt x="412" y="20"/>
                    </a:cubicBezTo>
                    <a:lnTo>
                      <a:pt x="628" y="0"/>
                    </a:lnTo>
                    <a:close/>
                  </a:path>
                </a:pathLst>
              </a:custGeom>
              <a:solidFill>
                <a:srgbClr val="221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7" name="Freeform 228">
                <a:extLst>
                  <a:ext uri="{FF2B5EF4-FFF2-40B4-BE49-F238E27FC236}">
                    <a16:creationId xmlns:a16="http://schemas.microsoft.com/office/drawing/2014/main" id="{E5E29498-5B18-4E4B-8CA1-1ED4EB7E4F9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54181" y="6292538"/>
                <a:ext cx="401618" cy="160647"/>
              </a:xfrm>
              <a:custGeom>
                <a:avLst/>
                <a:gdLst>
                  <a:gd name="T0" fmla="*/ 401618 w 668"/>
                  <a:gd name="T1" fmla="*/ 15098 h 266"/>
                  <a:gd name="T2" fmla="*/ 393201 w 668"/>
                  <a:gd name="T3" fmla="*/ 160647 h 266"/>
                  <a:gd name="T4" fmla="*/ 1804 w 668"/>
                  <a:gd name="T5" fmla="*/ 117164 h 266"/>
                  <a:gd name="T6" fmla="*/ 22847 w 668"/>
                  <a:gd name="T7" fmla="*/ 68849 h 266"/>
                  <a:gd name="T8" fmla="*/ 272355 w 668"/>
                  <a:gd name="T9" fmla="*/ 0 h 266"/>
                  <a:gd name="T10" fmla="*/ 401618 w 668"/>
                  <a:gd name="T11" fmla="*/ 15098 h 2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68" h="266">
                    <a:moveTo>
                      <a:pt x="668" y="25"/>
                    </a:moveTo>
                    <a:cubicBezTo>
                      <a:pt x="654" y="266"/>
                      <a:pt x="654" y="266"/>
                      <a:pt x="654" y="266"/>
                    </a:cubicBezTo>
                    <a:cubicBezTo>
                      <a:pt x="3" y="194"/>
                      <a:pt x="3" y="194"/>
                      <a:pt x="3" y="194"/>
                    </a:cubicBezTo>
                    <a:cubicBezTo>
                      <a:pt x="3" y="194"/>
                      <a:pt x="0" y="151"/>
                      <a:pt x="38" y="114"/>
                    </a:cubicBezTo>
                    <a:cubicBezTo>
                      <a:pt x="281" y="133"/>
                      <a:pt x="453" y="0"/>
                      <a:pt x="453" y="0"/>
                    </a:cubicBezTo>
                    <a:lnTo>
                      <a:pt x="668" y="25"/>
                    </a:lnTo>
                    <a:close/>
                  </a:path>
                </a:pathLst>
              </a:custGeom>
              <a:solidFill>
                <a:srgbClr val="221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8" name="Freeform 229">
                <a:extLst>
                  <a:ext uri="{FF2B5EF4-FFF2-40B4-BE49-F238E27FC236}">
                    <a16:creationId xmlns:a16="http://schemas.microsoft.com/office/drawing/2014/main" id="{5B23E96D-DD7B-4A61-A334-FB0235A089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93902" y="3991838"/>
                <a:ext cx="1124532" cy="714308"/>
              </a:xfrm>
              <a:custGeom>
                <a:avLst/>
                <a:gdLst>
                  <a:gd name="T0" fmla="*/ 1024127 w 392"/>
                  <a:gd name="T1" fmla="*/ 324164 h 249"/>
                  <a:gd name="T2" fmla="*/ 628246 w 392"/>
                  <a:gd name="T3" fmla="*/ 714308 h 249"/>
                  <a:gd name="T4" fmla="*/ 507761 w 392"/>
                  <a:gd name="T5" fmla="*/ 708571 h 249"/>
                  <a:gd name="T6" fmla="*/ 0 w 392"/>
                  <a:gd name="T7" fmla="*/ 605297 h 249"/>
                  <a:gd name="T8" fmla="*/ 48768 w 392"/>
                  <a:gd name="T9" fmla="*/ 487680 h 249"/>
                  <a:gd name="T10" fmla="*/ 573741 w 392"/>
                  <a:gd name="T11" fmla="*/ 559398 h 249"/>
                  <a:gd name="T12" fmla="*/ 734388 w 392"/>
                  <a:gd name="T13" fmla="*/ 0 h 249"/>
                  <a:gd name="T14" fmla="*/ 1067158 w 392"/>
                  <a:gd name="T15" fmla="*/ 126223 h 249"/>
                  <a:gd name="T16" fmla="*/ 1124532 w 392"/>
                  <a:gd name="T17" fmla="*/ 209416 h 249"/>
                  <a:gd name="T18" fmla="*/ 1024127 w 392"/>
                  <a:gd name="T19" fmla="*/ 324164 h 24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92" h="249">
                    <a:moveTo>
                      <a:pt x="357" y="113"/>
                    </a:moveTo>
                    <a:lnTo>
                      <a:pt x="219" y="249"/>
                    </a:lnTo>
                    <a:lnTo>
                      <a:pt x="177" y="247"/>
                    </a:lnTo>
                    <a:lnTo>
                      <a:pt x="0" y="211"/>
                    </a:lnTo>
                    <a:lnTo>
                      <a:pt x="17" y="170"/>
                    </a:lnTo>
                    <a:lnTo>
                      <a:pt x="200" y="195"/>
                    </a:lnTo>
                    <a:lnTo>
                      <a:pt x="256" y="0"/>
                    </a:lnTo>
                    <a:lnTo>
                      <a:pt x="372" y="44"/>
                    </a:lnTo>
                    <a:lnTo>
                      <a:pt x="392" y="73"/>
                    </a:lnTo>
                    <a:lnTo>
                      <a:pt x="357" y="113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99" name="Freeform 230">
                <a:extLst>
                  <a:ext uri="{FF2B5EF4-FFF2-40B4-BE49-F238E27FC236}">
                    <a16:creationId xmlns:a16="http://schemas.microsoft.com/office/drawing/2014/main" id="{2DD58D89-200D-425D-9D8D-BB0F715A97F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59441" y="3991838"/>
                <a:ext cx="708571" cy="1247887"/>
              </a:xfrm>
              <a:custGeom>
                <a:avLst/>
                <a:gdLst>
                  <a:gd name="T0" fmla="*/ 68849 w 247"/>
                  <a:gd name="T1" fmla="*/ 0 h 435"/>
                  <a:gd name="T2" fmla="*/ 656934 w 247"/>
                  <a:gd name="T3" fmla="*/ 22950 h 435"/>
                  <a:gd name="T4" fmla="*/ 708571 w 247"/>
                  <a:gd name="T5" fmla="*/ 352851 h 435"/>
                  <a:gd name="T6" fmla="*/ 622510 w 247"/>
                  <a:gd name="T7" fmla="*/ 788894 h 435"/>
                  <a:gd name="T8" fmla="*/ 582348 w 247"/>
                  <a:gd name="T9" fmla="*/ 1247887 h 435"/>
                  <a:gd name="T10" fmla="*/ 0 w 247"/>
                  <a:gd name="T11" fmla="*/ 1090108 h 435"/>
                  <a:gd name="T12" fmla="*/ 140567 w 247"/>
                  <a:gd name="T13" fmla="*/ 269658 h 435"/>
                  <a:gd name="T14" fmla="*/ 68849 w 247"/>
                  <a:gd name="T15" fmla="*/ 0 h 4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7" h="435">
                    <a:moveTo>
                      <a:pt x="24" y="0"/>
                    </a:moveTo>
                    <a:lnTo>
                      <a:pt x="229" y="8"/>
                    </a:lnTo>
                    <a:lnTo>
                      <a:pt x="247" y="123"/>
                    </a:lnTo>
                    <a:lnTo>
                      <a:pt x="217" y="275"/>
                    </a:lnTo>
                    <a:lnTo>
                      <a:pt x="203" y="435"/>
                    </a:lnTo>
                    <a:lnTo>
                      <a:pt x="0" y="380"/>
                    </a:lnTo>
                    <a:lnTo>
                      <a:pt x="49" y="9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0" name="Freeform 231">
                <a:extLst>
                  <a:ext uri="{FF2B5EF4-FFF2-40B4-BE49-F238E27FC236}">
                    <a16:creationId xmlns:a16="http://schemas.microsoft.com/office/drawing/2014/main" id="{A6D6403C-9642-4E09-B040-4A56CF7D72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0331" y="3943069"/>
                <a:ext cx="324164" cy="117618"/>
              </a:xfrm>
              <a:custGeom>
                <a:avLst/>
                <a:gdLst>
                  <a:gd name="T0" fmla="*/ 20081 w 113"/>
                  <a:gd name="T1" fmla="*/ 0 h 41"/>
                  <a:gd name="T2" fmla="*/ 0 w 113"/>
                  <a:gd name="T3" fmla="*/ 117618 h 41"/>
                  <a:gd name="T4" fmla="*/ 324164 w 113"/>
                  <a:gd name="T5" fmla="*/ 68850 h 41"/>
                  <a:gd name="T6" fmla="*/ 289740 w 113"/>
                  <a:gd name="T7" fmla="*/ 8606 h 41"/>
                  <a:gd name="T8" fmla="*/ 20081 w 113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41">
                    <a:moveTo>
                      <a:pt x="7" y="0"/>
                    </a:moveTo>
                    <a:lnTo>
                      <a:pt x="0" y="41"/>
                    </a:lnTo>
                    <a:lnTo>
                      <a:pt x="113" y="24"/>
                    </a:lnTo>
                    <a:lnTo>
                      <a:pt x="101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E53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401" name="Freeform 232">
                <a:extLst>
                  <a:ext uri="{FF2B5EF4-FFF2-40B4-BE49-F238E27FC236}">
                    <a16:creationId xmlns:a16="http://schemas.microsoft.com/office/drawing/2014/main" id="{876A7D3C-0233-47B9-B81E-4C1B725CD0E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11482" y="3231630"/>
                <a:ext cx="527841" cy="590953"/>
              </a:xfrm>
              <a:custGeom>
                <a:avLst/>
                <a:gdLst>
                  <a:gd name="T0" fmla="*/ 45794 w 876"/>
                  <a:gd name="T1" fmla="*/ 21775 h 977"/>
                  <a:gd name="T2" fmla="*/ 263921 w 876"/>
                  <a:gd name="T3" fmla="*/ 579461 h 977"/>
                  <a:gd name="T4" fmla="*/ 435650 w 876"/>
                  <a:gd name="T5" fmla="*/ 79237 h 977"/>
                  <a:gd name="T6" fmla="*/ 179562 w 876"/>
                  <a:gd name="T7" fmla="*/ 10283 h 977"/>
                  <a:gd name="T8" fmla="*/ 45794 w 876"/>
                  <a:gd name="T9" fmla="*/ 21775 h 9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76" h="977">
                    <a:moveTo>
                      <a:pt x="76" y="36"/>
                    </a:moveTo>
                    <a:cubicBezTo>
                      <a:pt x="76" y="36"/>
                      <a:pt x="0" y="977"/>
                      <a:pt x="438" y="958"/>
                    </a:cubicBezTo>
                    <a:cubicBezTo>
                      <a:pt x="876" y="939"/>
                      <a:pt x="723" y="131"/>
                      <a:pt x="723" y="131"/>
                    </a:cubicBezTo>
                    <a:cubicBezTo>
                      <a:pt x="723" y="131"/>
                      <a:pt x="440" y="0"/>
                      <a:pt x="298" y="17"/>
                    </a:cubicBezTo>
                    <a:cubicBezTo>
                      <a:pt x="155" y="34"/>
                      <a:pt x="76" y="36"/>
                      <a:pt x="76" y="36"/>
                    </a:cubicBezTo>
                    <a:close/>
                  </a:path>
                </a:pathLst>
              </a:custGeom>
              <a:solidFill>
                <a:srgbClr val="6B3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sp>
          <p:nvSpPr>
            <p:cNvPr id="57368" name="Oval 233">
              <a:extLst>
                <a:ext uri="{FF2B5EF4-FFF2-40B4-BE49-F238E27FC236}">
                  <a16:creationId xmlns:a16="http://schemas.microsoft.com/office/drawing/2014/main" id="{B27A2BA4-CF2F-4B48-AED9-DAE3B3B4E1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38183" y="6493347"/>
              <a:ext cx="2386761" cy="123355"/>
            </a:xfrm>
            <a:prstGeom prst="ellipse">
              <a:avLst/>
            </a:prstGeom>
            <a:solidFill>
              <a:srgbClr val="79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Mali"/>
              </a:endParaRPr>
            </a:p>
          </p:txBody>
        </p:sp>
        <p:grpSp>
          <p:nvGrpSpPr>
            <p:cNvPr id="57369" name="Group 279">
              <a:extLst>
                <a:ext uri="{FF2B5EF4-FFF2-40B4-BE49-F238E27FC236}">
                  <a16:creationId xmlns:a16="http://schemas.microsoft.com/office/drawing/2014/main" id="{90754C6D-C8DE-4EA0-AB2B-DB734D632BF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61536" y="4158222"/>
              <a:ext cx="2243328" cy="2418318"/>
              <a:chOff x="2561536" y="4158222"/>
              <a:chExt cx="2243328" cy="2418318"/>
            </a:xfrm>
          </p:grpSpPr>
          <p:sp>
            <p:nvSpPr>
              <p:cNvPr id="57379" name="Freeform 234">
                <a:extLst>
                  <a:ext uri="{FF2B5EF4-FFF2-40B4-BE49-F238E27FC236}">
                    <a16:creationId xmlns:a16="http://schemas.microsoft.com/office/drawing/2014/main" id="{29676655-BD7E-4A78-B4F0-CFC9722B77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1536" y="5506513"/>
                <a:ext cx="375801" cy="1038471"/>
              </a:xfrm>
              <a:custGeom>
                <a:avLst/>
                <a:gdLst>
                  <a:gd name="T0" fmla="*/ 298346 w 131"/>
                  <a:gd name="T1" fmla="*/ 0 h 362"/>
                  <a:gd name="T2" fmla="*/ 0 w 131"/>
                  <a:gd name="T3" fmla="*/ 1038471 h 362"/>
                  <a:gd name="T4" fmla="*/ 25818 w 131"/>
                  <a:gd name="T5" fmla="*/ 1038471 h 362"/>
                  <a:gd name="T6" fmla="*/ 375801 w 131"/>
                  <a:gd name="T7" fmla="*/ 2869 h 362"/>
                  <a:gd name="T8" fmla="*/ 298346 w 131"/>
                  <a:gd name="T9" fmla="*/ 0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2">
                    <a:moveTo>
                      <a:pt x="104" y="0"/>
                    </a:moveTo>
                    <a:lnTo>
                      <a:pt x="0" y="362"/>
                    </a:lnTo>
                    <a:lnTo>
                      <a:pt x="9" y="362"/>
                    </a:lnTo>
                    <a:lnTo>
                      <a:pt x="131" y="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0" name="Freeform 235">
                <a:extLst>
                  <a:ext uri="{FF2B5EF4-FFF2-40B4-BE49-F238E27FC236}">
                    <a16:creationId xmlns:a16="http://schemas.microsoft.com/office/drawing/2014/main" id="{6F24BC1D-9C86-4EED-AB92-E28740E2B58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82391" y="5523725"/>
                <a:ext cx="375801" cy="1035603"/>
              </a:xfrm>
              <a:custGeom>
                <a:avLst/>
                <a:gdLst>
                  <a:gd name="T0" fmla="*/ 77455 w 131"/>
                  <a:gd name="T1" fmla="*/ 0 h 361"/>
                  <a:gd name="T2" fmla="*/ 375801 w 131"/>
                  <a:gd name="T3" fmla="*/ 1035603 h 361"/>
                  <a:gd name="T4" fmla="*/ 347114 w 131"/>
                  <a:gd name="T5" fmla="*/ 1035603 h 361"/>
                  <a:gd name="T6" fmla="*/ 0 w 131"/>
                  <a:gd name="T7" fmla="*/ 2869 h 361"/>
                  <a:gd name="T8" fmla="*/ 77455 w 131"/>
                  <a:gd name="T9" fmla="*/ 0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1">
                    <a:moveTo>
                      <a:pt x="27" y="0"/>
                    </a:moveTo>
                    <a:lnTo>
                      <a:pt x="131" y="361"/>
                    </a:lnTo>
                    <a:lnTo>
                      <a:pt x="121" y="361"/>
                    </a:lnTo>
                    <a:lnTo>
                      <a:pt x="0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1" name="Freeform 236">
                <a:extLst>
                  <a:ext uri="{FF2B5EF4-FFF2-40B4-BE49-F238E27FC236}">
                    <a16:creationId xmlns:a16="http://schemas.microsoft.com/office/drawing/2014/main" id="{365DAC52-443B-46A6-94C0-4778F4A9C65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36492" y="5523725"/>
                <a:ext cx="375801" cy="1035603"/>
              </a:xfrm>
              <a:custGeom>
                <a:avLst/>
                <a:gdLst>
                  <a:gd name="T0" fmla="*/ 298346 w 131"/>
                  <a:gd name="T1" fmla="*/ 0 h 361"/>
                  <a:gd name="T2" fmla="*/ 0 w 131"/>
                  <a:gd name="T3" fmla="*/ 1035603 h 361"/>
                  <a:gd name="T4" fmla="*/ 25818 w 131"/>
                  <a:gd name="T5" fmla="*/ 1035603 h 361"/>
                  <a:gd name="T6" fmla="*/ 375801 w 131"/>
                  <a:gd name="T7" fmla="*/ 2869 h 361"/>
                  <a:gd name="T8" fmla="*/ 298346 w 131"/>
                  <a:gd name="T9" fmla="*/ 0 h 3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" h="361">
                    <a:moveTo>
                      <a:pt x="104" y="0"/>
                    </a:moveTo>
                    <a:lnTo>
                      <a:pt x="0" y="361"/>
                    </a:lnTo>
                    <a:lnTo>
                      <a:pt x="9" y="361"/>
                    </a:lnTo>
                    <a:lnTo>
                      <a:pt x="131" y="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2" name="Freeform 237">
                <a:extLst>
                  <a:ext uri="{FF2B5EF4-FFF2-40B4-BE49-F238E27FC236}">
                    <a16:creationId xmlns:a16="http://schemas.microsoft.com/office/drawing/2014/main" id="{BA2151F0-9D9D-4517-921C-B7AE58BFB5E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65546" y="5523725"/>
                <a:ext cx="378669" cy="1052815"/>
              </a:xfrm>
              <a:custGeom>
                <a:avLst/>
                <a:gdLst>
                  <a:gd name="T0" fmla="*/ 77455 w 132"/>
                  <a:gd name="T1" fmla="*/ 0 h 367"/>
                  <a:gd name="T2" fmla="*/ 378669 w 132"/>
                  <a:gd name="T3" fmla="*/ 1052815 h 367"/>
                  <a:gd name="T4" fmla="*/ 349982 w 132"/>
                  <a:gd name="T5" fmla="*/ 1052815 h 367"/>
                  <a:gd name="T6" fmla="*/ 0 w 132"/>
                  <a:gd name="T7" fmla="*/ 2869 h 367"/>
                  <a:gd name="T8" fmla="*/ 77455 w 132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367">
                    <a:moveTo>
                      <a:pt x="27" y="0"/>
                    </a:moveTo>
                    <a:lnTo>
                      <a:pt x="132" y="367"/>
                    </a:lnTo>
                    <a:lnTo>
                      <a:pt x="122" y="367"/>
                    </a:lnTo>
                    <a:lnTo>
                      <a:pt x="0" y="1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3" name="Freeform 238">
                <a:extLst>
                  <a:ext uri="{FF2B5EF4-FFF2-40B4-BE49-F238E27FC236}">
                    <a16:creationId xmlns:a16="http://schemas.microsoft.com/office/drawing/2014/main" id="{A0B0640F-400B-4294-9FA5-821BD4C9AD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3417" y="5337259"/>
                <a:ext cx="817581" cy="200809"/>
              </a:xfrm>
              <a:custGeom>
                <a:avLst/>
                <a:gdLst>
                  <a:gd name="T0" fmla="*/ 806106 w 285"/>
                  <a:gd name="T1" fmla="*/ 200809 h 70"/>
                  <a:gd name="T2" fmla="*/ 28687 w 285"/>
                  <a:gd name="T3" fmla="*/ 160647 h 70"/>
                  <a:gd name="T4" fmla="*/ 0 w 285"/>
                  <a:gd name="T5" fmla="*/ 0 h 70"/>
                  <a:gd name="T6" fmla="*/ 817581 w 285"/>
                  <a:gd name="T7" fmla="*/ 51637 h 70"/>
                  <a:gd name="T8" fmla="*/ 806106 w 285"/>
                  <a:gd name="T9" fmla="*/ 200809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5" h="70">
                    <a:moveTo>
                      <a:pt x="281" y="70"/>
                    </a:moveTo>
                    <a:lnTo>
                      <a:pt x="10" y="56"/>
                    </a:lnTo>
                    <a:lnTo>
                      <a:pt x="0" y="0"/>
                    </a:lnTo>
                    <a:lnTo>
                      <a:pt x="285" y="18"/>
                    </a:lnTo>
                    <a:lnTo>
                      <a:pt x="281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4" name="Freeform 239">
                <a:extLst>
                  <a:ext uri="{FF2B5EF4-FFF2-40B4-BE49-F238E27FC236}">
                    <a16:creationId xmlns:a16="http://schemas.microsoft.com/office/drawing/2014/main" id="{1F6F7243-CBD5-4DE7-B4D5-6AD3F7449F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13542" y="4158222"/>
                <a:ext cx="1391322" cy="1379847"/>
              </a:xfrm>
              <a:custGeom>
                <a:avLst/>
                <a:gdLst>
                  <a:gd name="T0" fmla="*/ 695359 w 2305"/>
                  <a:gd name="T1" fmla="*/ 10889 h 2281"/>
                  <a:gd name="T2" fmla="*/ 1044246 w 2305"/>
                  <a:gd name="T3" fmla="*/ 1379847 h 2281"/>
                  <a:gd name="T4" fmla="*/ 64586 w 2305"/>
                  <a:gd name="T5" fmla="*/ 1379847 h 2281"/>
                  <a:gd name="T6" fmla="*/ 695359 w 2305"/>
                  <a:gd name="T7" fmla="*/ 10889 h 228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05" h="2281">
                    <a:moveTo>
                      <a:pt x="1152" y="18"/>
                    </a:moveTo>
                    <a:cubicBezTo>
                      <a:pt x="2305" y="35"/>
                      <a:pt x="1730" y="2281"/>
                      <a:pt x="1730" y="2281"/>
                    </a:cubicBezTo>
                    <a:cubicBezTo>
                      <a:pt x="107" y="2281"/>
                      <a:pt x="107" y="2281"/>
                      <a:pt x="107" y="2281"/>
                    </a:cubicBezTo>
                    <a:cubicBezTo>
                      <a:pt x="107" y="2281"/>
                      <a:pt x="0" y="0"/>
                      <a:pt x="115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7385" name="Freeform 240">
                <a:extLst>
                  <a:ext uri="{FF2B5EF4-FFF2-40B4-BE49-F238E27FC236}">
                    <a16:creationId xmlns:a16="http://schemas.microsoft.com/office/drawing/2014/main" id="{DAA68039-CEBA-4E0A-BBA5-1CACA5DDC37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59478" y="5962636"/>
                <a:ext cx="1675323" cy="43031"/>
              </a:xfrm>
              <a:custGeom>
                <a:avLst/>
                <a:gdLst>
                  <a:gd name="T0" fmla="*/ 0 w 584"/>
                  <a:gd name="T1" fmla="*/ 0 h 15"/>
                  <a:gd name="T2" fmla="*/ 1663848 w 584"/>
                  <a:gd name="T3" fmla="*/ 0 h 15"/>
                  <a:gd name="T4" fmla="*/ 1675323 w 584"/>
                  <a:gd name="T5" fmla="*/ 43031 h 15"/>
                  <a:gd name="T6" fmla="*/ 0 w 584"/>
                  <a:gd name="T7" fmla="*/ 25819 h 15"/>
                  <a:gd name="T8" fmla="*/ 0 w 584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4" h="15">
                    <a:moveTo>
                      <a:pt x="0" y="0"/>
                    </a:moveTo>
                    <a:lnTo>
                      <a:pt x="580" y="0"/>
                    </a:lnTo>
                    <a:lnTo>
                      <a:pt x="584" y="15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2D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</p:grpSp>
        <p:grpSp>
          <p:nvGrpSpPr>
            <p:cNvPr id="57370" name="Group 244">
              <a:extLst>
                <a:ext uri="{FF2B5EF4-FFF2-40B4-BE49-F238E27FC236}">
                  <a16:creationId xmlns:a16="http://schemas.microsoft.com/office/drawing/2014/main" id="{30DB6F37-3C13-4CD9-A2E1-EAFB5962C3C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68376" y="0"/>
              <a:ext cx="4093641" cy="2900991"/>
              <a:chOff x="1068376" y="0"/>
              <a:chExt cx="4093641" cy="2900991"/>
            </a:xfrm>
          </p:grpSpPr>
          <p:grpSp>
            <p:nvGrpSpPr>
              <p:cNvPr id="57371" name="Group 242">
                <a:extLst>
                  <a:ext uri="{FF2B5EF4-FFF2-40B4-BE49-F238E27FC236}">
                    <a16:creationId xmlns:a16="http://schemas.microsoft.com/office/drawing/2014/main" id="{A57224E4-1089-4742-8839-4F98B2DFCA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9551" y="0"/>
                <a:ext cx="3502688" cy="1095845"/>
                <a:chOff x="1359551" y="-683"/>
                <a:chExt cx="3502688" cy="1095845"/>
              </a:xfrm>
            </p:grpSpPr>
            <p:sp>
              <p:nvSpPr>
                <p:cNvPr id="57375" name="Freeform 14">
                  <a:extLst>
                    <a:ext uri="{FF2B5EF4-FFF2-40B4-BE49-F238E27FC236}">
                      <a16:creationId xmlns:a16="http://schemas.microsoft.com/office/drawing/2014/main" id="{1A98DC7B-7326-49ED-92F3-53F3540FA08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82904" y="796817"/>
                  <a:ext cx="3158443" cy="131960"/>
                </a:xfrm>
                <a:custGeom>
                  <a:avLst/>
                  <a:gdLst>
                    <a:gd name="T0" fmla="*/ 0 w 1101"/>
                    <a:gd name="T1" fmla="*/ 131960 h 46"/>
                    <a:gd name="T2" fmla="*/ 14344 w 1101"/>
                    <a:gd name="T3" fmla="*/ 25818 h 46"/>
                    <a:gd name="T4" fmla="*/ 3158443 w 1101"/>
                    <a:gd name="T5" fmla="*/ 0 h 46"/>
                    <a:gd name="T6" fmla="*/ 3158443 w 1101"/>
                    <a:gd name="T7" fmla="*/ 88930 h 46"/>
                    <a:gd name="T8" fmla="*/ 0 w 1101"/>
                    <a:gd name="T9" fmla="*/ 131960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01" h="46">
                      <a:moveTo>
                        <a:pt x="0" y="46"/>
                      </a:moveTo>
                      <a:lnTo>
                        <a:pt x="5" y="9"/>
                      </a:lnTo>
                      <a:lnTo>
                        <a:pt x="1101" y="0"/>
                      </a:lnTo>
                      <a:lnTo>
                        <a:pt x="1101" y="3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376" name="Freeform 15">
                  <a:extLst>
                    <a:ext uri="{FF2B5EF4-FFF2-40B4-BE49-F238E27FC236}">
                      <a16:creationId xmlns:a16="http://schemas.microsoft.com/office/drawing/2014/main" id="{042ABE8F-4C66-4220-B1C5-9BC51272BD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359551" y="831241"/>
                  <a:ext cx="3502688" cy="263921"/>
                </a:xfrm>
                <a:custGeom>
                  <a:avLst/>
                  <a:gdLst>
                    <a:gd name="T0" fmla="*/ 48768 w 1221"/>
                    <a:gd name="T1" fmla="*/ 43031 h 92"/>
                    <a:gd name="T2" fmla="*/ 3428102 w 1221"/>
                    <a:gd name="T3" fmla="*/ 0 h 92"/>
                    <a:gd name="T4" fmla="*/ 3502688 w 1221"/>
                    <a:gd name="T5" fmla="*/ 258184 h 92"/>
                    <a:gd name="T6" fmla="*/ 0 w 1221"/>
                    <a:gd name="T7" fmla="*/ 263921 h 92"/>
                    <a:gd name="T8" fmla="*/ 48768 w 1221"/>
                    <a:gd name="T9" fmla="*/ 43031 h 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21" h="92">
                      <a:moveTo>
                        <a:pt x="17" y="15"/>
                      </a:moveTo>
                      <a:lnTo>
                        <a:pt x="1195" y="0"/>
                      </a:lnTo>
                      <a:lnTo>
                        <a:pt x="1221" y="90"/>
                      </a:lnTo>
                      <a:lnTo>
                        <a:pt x="0" y="92"/>
                      </a:lnTo>
                      <a:lnTo>
                        <a:pt x="17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377" name="Freeform 16">
                  <a:extLst>
                    <a:ext uri="{FF2B5EF4-FFF2-40B4-BE49-F238E27FC236}">
                      <a16:creationId xmlns:a16="http://schemas.microsoft.com/office/drawing/2014/main" id="{61734999-E5CF-4DB9-B78A-B6386D41366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75108" y="-683"/>
                  <a:ext cx="31557" cy="831924"/>
                </a:xfrm>
                <a:custGeom>
                  <a:avLst/>
                  <a:gdLst>
                    <a:gd name="T0" fmla="*/ 0 w 11"/>
                    <a:gd name="T1" fmla="*/ 831924 h 290"/>
                    <a:gd name="T2" fmla="*/ 11475 w 11"/>
                    <a:gd name="T3" fmla="*/ 0 h 290"/>
                    <a:gd name="T4" fmla="*/ 31557 w 11"/>
                    <a:gd name="T5" fmla="*/ 0 h 290"/>
                    <a:gd name="T6" fmla="*/ 31557 w 11"/>
                    <a:gd name="T7" fmla="*/ 820449 h 290"/>
                    <a:gd name="T8" fmla="*/ 0 w 11"/>
                    <a:gd name="T9" fmla="*/ 831924 h 2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" h="290">
                      <a:moveTo>
                        <a:pt x="0" y="290"/>
                      </a:moveTo>
                      <a:lnTo>
                        <a:pt x="4" y="0"/>
                      </a:lnTo>
                      <a:lnTo>
                        <a:pt x="11" y="0"/>
                      </a:lnTo>
                      <a:lnTo>
                        <a:pt x="11" y="286"/>
                      </a:lnTo>
                      <a:lnTo>
                        <a:pt x="0" y="290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  <p:sp>
              <p:nvSpPr>
                <p:cNvPr id="57378" name="Freeform 17">
                  <a:extLst>
                    <a:ext uri="{FF2B5EF4-FFF2-40B4-BE49-F238E27FC236}">
                      <a16:creationId xmlns:a16="http://schemas.microsoft.com/office/drawing/2014/main" id="{8F4A2189-1FD9-4640-8F3C-EC702ABD62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95042" y="-683"/>
                  <a:ext cx="34424" cy="831924"/>
                </a:xfrm>
                <a:custGeom>
                  <a:avLst/>
                  <a:gdLst>
                    <a:gd name="T0" fmla="*/ 0 w 12"/>
                    <a:gd name="T1" fmla="*/ 831924 h 290"/>
                    <a:gd name="T2" fmla="*/ 14343 w 12"/>
                    <a:gd name="T3" fmla="*/ 0 h 290"/>
                    <a:gd name="T4" fmla="*/ 34424 w 12"/>
                    <a:gd name="T5" fmla="*/ 0 h 290"/>
                    <a:gd name="T6" fmla="*/ 34424 w 12"/>
                    <a:gd name="T7" fmla="*/ 823318 h 290"/>
                    <a:gd name="T8" fmla="*/ 0 w 12"/>
                    <a:gd name="T9" fmla="*/ 831924 h 2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" h="290">
                      <a:moveTo>
                        <a:pt x="0" y="290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12" y="287"/>
                      </a:lnTo>
                      <a:lnTo>
                        <a:pt x="0" y="290"/>
                      </a:lnTo>
                      <a:close/>
                    </a:path>
                  </a:pathLst>
                </a:custGeom>
                <a:solidFill>
                  <a:srgbClr val="3C35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s-PE"/>
                </a:p>
              </p:txBody>
            </p:sp>
          </p:grpSp>
          <p:sp>
            <p:nvSpPr>
              <p:cNvPr id="244" name="Trapezoid 243">
                <a:extLst>
                  <a:ext uri="{FF2B5EF4-FFF2-40B4-BE49-F238E27FC236}">
                    <a16:creationId xmlns:a16="http://schemas.microsoft.com/office/drawing/2014/main" id="{3115A4AB-2BFA-41AC-A18D-C25C5AA4BE3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68376" y="1023390"/>
                <a:ext cx="4093641" cy="1877601"/>
              </a:xfrm>
              <a:prstGeom prst="trapezoid">
                <a:avLst>
                  <a:gd name="adj" fmla="val 17856"/>
                </a:avLst>
              </a:prstGeom>
              <a:gradFill>
                <a:gsLst>
                  <a:gs pos="89000">
                    <a:srgbClr val="FFFFFF">
                      <a:alpha val="20000"/>
                    </a:srgbClr>
                  </a:gs>
                  <a:gs pos="0">
                    <a:schemeClr val="bg1">
                      <a:alpha val="43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N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7347" name="Footer Placeholder 4">
            <a:extLst>
              <a:ext uri="{FF2B5EF4-FFF2-40B4-BE49-F238E27FC236}">
                <a16:creationId xmlns:a16="http://schemas.microsoft.com/office/drawing/2014/main" id="{1AACFA91-C9EB-49BF-BCCF-EBBDA8DD1F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PE">
                <a:solidFill>
                  <a:srgbClr val="898989"/>
                </a:solidFill>
                <a:latin typeface="Mali"/>
              </a:rPr>
              <a:t>www.inkppt.com</a:t>
            </a:r>
          </a:p>
        </p:txBody>
      </p:sp>
      <p:sp>
        <p:nvSpPr>
          <p:cNvPr id="57348" name="Slide Number Placeholder 5">
            <a:extLst>
              <a:ext uri="{FF2B5EF4-FFF2-40B4-BE49-F238E27FC236}">
                <a16:creationId xmlns:a16="http://schemas.microsoft.com/office/drawing/2014/main" id="{0DC43021-9925-4F78-8AFA-6F8C001772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9F89077-3C4A-45D4-BAD3-5F12741EB577}" type="slidenum">
              <a:rPr lang="en-US" altLang="es-PE">
                <a:solidFill>
                  <a:srgbClr val="272342"/>
                </a:solidFill>
                <a:latin typeface="Mali"/>
              </a:rPr>
              <a:pPr eaLnBrk="1" hangingPunct="1"/>
              <a:t>3</a:t>
            </a:fld>
            <a:endParaRPr lang="en-US" altLang="es-PE">
              <a:solidFill>
                <a:srgbClr val="272342"/>
              </a:solidFill>
              <a:latin typeface="Mali"/>
            </a:endParaRPr>
          </a:p>
        </p:txBody>
      </p:sp>
      <p:sp>
        <p:nvSpPr>
          <p:cNvPr id="375" name="3 Rectángulo">
            <a:extLst>
              <a:ext uri="{FF2B5EF4-FFF2-40B4-BE49-F238E27FC236}">
                <a16:creationId xmlns:a16="http://schemas.microsoft.com/office/drawing/2014/main" id="{312178CC-EF30-4BBB-B02A-8667E70F2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3438" y="317500"/>
            <a:ext cx="5768975" cy="58785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COMPETENCIA: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Resuelve problemas de cantidad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CAPACIDAD: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Traduce cantidades a expresiones numéricas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DESTREZA: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Traducir</a:t>
            </a:r>
          </a:p>
          <a:p>
            <a:pPr marL="171450" indent="-171450" algn="just">
              <a:buFont typeface="Wingdings" panose="05000000000000000000" pitchFamily="2" charset="2"/>
              <a:buChar char="q"/>
              <a:defRPr/>
            </a:pPr>
            <a:endParaRPr lang="es-PE" altLang="es-PE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  <a:defRPr/>
            </a:pPr>
            <a:r>
              <a:rPr lang="es-ES_tradnl" altLang="es-PE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PROPÓSITO DE APRENDIZAJE: </a:t>
            </a:r>
            <a:r>
              <a:rPr lang="es-ES_tradnl" altLang="es-PE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Times New Roman" panose="02020603050405020304" pitchFamily="18" charset="0"/>
                <a:cs typeface="Arial" panose="020B0604020202020204" pitchFamily="34" charset="0"/>
              </a:rPr>
              <a:t>Traduce situaciones problemáticas de la vida diaria sobre números fraccionarios, que requieren de análisis a través del uso de algoritmos y del lenguaje matemático.</a:t>
            </a:r>
            <a:endParaRPr lang="es-PE" altLang="es-PE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F0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100">
            <a:extLst>
              <a:ext uri="{FF2B5EF4-FFF2-40B4-BE49-F238E27FC236}">
                <a16:creationId xmlns:a16="http://schemas.microsoft.com/office/drawing/2014/main" id="{DB908FBA-BE02-414C-8F41-138EECA266FE}"/>
              </a:ext>
            </a:extLst>
          </p:cNvPr>
          <p:cNvGrpSpPr>
            <a:grpSpLocks/>
          </p:cNvGrpSpPr>
          <p:nvPr/>
        </p:nvGrpSpPr>
        <p:grpSpPr bwMode="auto">
          <a:xfrm>
            <a:off x="6978650" y="11113"/>
            <a:ext cx="5226050" cy="6858000"/>
            <a:chOff x="5235677" y="-544"/>
            <a:chExt cx="6956323" cy="6873291"/>
          </a:xfrm>
        </p:grpSpPr>
        <p:sp>
          <p:nvSpPr>
            <p:cNvPr id="107" name="Freeform 9">
              <a:extLst>
                <a:ext uri="{FF2B5EF4-FFF2-40B4-BE49-F238E27FC236}">
                  <a16:creationId xmlns:a16="http://schemas.microsoft.com/office/drawing/2014/main" id="{CA46F840-BAF3-43FB-BC65-F9502F32E03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35677" y="9002"/>
              <a:ext cx="6952097" cy="6863745"/>
            </a:xfrm>
            <a:custGeom>
              <a:avLst/>
              <a:gdLst>
                <a:gd name="T0" fmla="*/ 1295 w 1295"/>
                <a:gd name="T1" fmla="*/ 1062 h 1062"/>
                <a:gd name="T2" fmla="*/ 1295 w 1295"/>
                <a:gd name="T3" fmla="*/ 0 h 1062"/>
                <a:gd name="T4" fmla="*/ 1081 w 1295"/>
                <a:gd name="T5" fmla="*/ 163 h 1062"/>
                <a:gd name="T6" fmla="*/ 878 w 1295"/>
                <a:gd name="T7" fmla="*/ 281 h 1062"/>
                <a:gd name="T8" fmla="*/ 641 w 1295"/>
                <a:gd name="T9" fmla="*/ 438 h 1062"/>
                <a:gd name="T10" fmla="*/ 274 w 1295"/>
                <a:gd name="T11" fmla="*/ 590 h 1062"/>
                <a:gd name="T12" fmla="*/ 45 w 1295"/>
                <a:gd name="T13" fmla="*/ 979 h 1062"/>
                <a:gd name="T14" fmla="*/ 0 w 1295"/>
                <a:gd name="T15" fmla="*/ 1062 h 1062"/>
                <a:gd name="T16" fmla="*/ 1295 w 1295"/>
                <a:gd name="T17" fmla="*/ 1062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5" h="1062">
                  <a:moveTo>
                    <a:pt x="1295" y="1062"/>
                  </a:moveTo>
                  <a:cubicBezTo>
                    <a:pt x="1295" y="0"/>
                    <a:pt x="1295" y="0"/>
                    <a:pt x="1295" y="0"/>
                  </a:cubicBezTo>
                  <a:cubicBezTo>
                    <a:pt x="1176" y="15"/>
                    <a:pt x="1104" y="111"/>
                    <a:pt x="1081" y="163"/>
                  </a:cubicBezTo>
                  <a:cubicBezTo>
                    <a:pt x="1045" y="243"/>
                    <a:pt x="985" y="294"/>
                    <a:pt x="878" y="281"/>
                  </a:cubicBezTo>
                  <a:cubicBezTo>
                    <a:pt x="771" y="268"/>
                    <a:pt x="707" y="299"/>
                    <a:pt x="641" y="438"/>
                  </a:cubicBezTo>
                  <a:cubicBezTo>
                    <a:pt x="582" y="560"/>
                    <a:pt x="520" y="531"/>
                    <a:pt x="274" y="590"/>
                  </a:cubicBezTo>
                  <a:cubicBezTo>
                    <a:pt x="28" y="649"/>
                    <a:pt x="96" y="812"/>
                    <a:pt x="45" y="979"/>
                  </a:cubicBezTo>
                  <a:cubicBezTo>
                    <a:pt x="35" y="1011"/>
                    <a:pt x="19" y="1038"/>
                    <a:pt x="0" y="1062"/>
                  </a:cubicBezTo>
                  <a:lnTo>
                    <a:pt x="1295" y="1062"/>
                  </a:lnTo>
                  <a:close/>
                </a:path>
              </a:pathLst>
            </a:custGeom>
            <a:solidFill>
              <a:schemeClr val="bg1">
                <a:lumMod val="95000"/>
                <a:alpha val="7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sp>
          <p:nvSpPr>
            <p:cNvPr id="109" name="Freeform 9">
              <a:extLst>
                <a:ext uri="{FF2B5EF4-FFF2-40B4-BE49-F238E27FC236}">
                  <a16:creationId xmlns:a16="http://schemas.microsoft.com/office/drawing/2014/main" id="{F61FBF81-5FD3-433B-9D48-85B604B9247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945678" y="-544"/>
              <a:ext cx="6246322" cy="6863745"/>
            </a:xfrm>
            <a:custGeom>
              <a:avLst/>
              <a:gdLst>
                <a:gd name="T0" fmla="*/ 1295 w 1295"/>
                <a:gd name="T1" fmla="*/ 1062 h 1062"/>
                <a:gd name="T2" fmla="*/ 1295 w 1295"/>
                <a:gd name="T3" fmla="*/ 0 h 1062"/>
                <a:gd name="T4" fmla="*/ 1081 w 1295"/>
                <a:gd name="T5" fmla="*/ 163 h 1062"/>
                <a:gd name="T6" fmla="*/ 878 w 1295"/>
                <a:gd name="T7" fmla="*/ 281 h 1062"/>
                <a:gd name="T8" fmla="*/ 641 w 1295"/>
                <a:gd name="T9" fmla="*/ 438 h 1062"/>
                <a:gd name="T10" fmla="*/ 274 w 1295"/>
                <a:gd name="T11" fmla="*/ 590 h 1062"/>
                <a:gd name="T12" fmla="*/ 45 w 1295"/>
                <a:gd name="T13" fmla="*/ 979 h 1062"/>
                <a:gd name="T14" fmla="*/ 0 w 1295"/>
                <a:gd name="T15" fmla="*/ 1062 h 1062"/>
                <a:gd name="T16" fmla="*/ 1295 w 1295"/>
                <a:gd name="T17" fmla="*/ 1062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5" h="1062">
                  <a:moveTo>
                    <a:pt x="1295" y="1062"/>
                  </a:moveTo>
                  <a:cubicBezTo>
                    <a:pt x="1295" y="0"/>
                    <a:pt x="1295" y="0"/>
                    <a:pt x="1295" y="0"/>
                  </a:cubicBezTo>
                  <a:cubicBezTo>
                    <a:pt x="1176" y="15"/>
                    <a:pt x="1104" y="111"/>
                    <a:pt x="1081" y="163"/>
                  </a:cubicBezTo>
                  <a:cubicBezTo>
                    <a:pt x="1045" y="243"/>
                    <a:pt x="985" y="294"/>
                    <a:pt x="878" y="281"/>
                  </a:cubicBezTo>
                  <a:cubicBezTo>
                    <a:pt x="771" y="268"/>
                    <a:pt x="707" y="299"/>
                    <a:pt x="641" y="438"/>
                  </a:cubicBezTo>
                  <a:cubicBezTo>
                    <a:pt x="582" y="560"/>
                    <a:pt x="520" y="531"/>
                    <a:pt x="274" y="590"/>
                  </a:cubicBezTo>
                  <a:cubicBezTo>
                    <a:pt x="28" y="649"/>
                    <a:pt x="96" y="812"/>
                    <a:pt x="45" y="979"/>
                  </a:cubicBezTo>
                  <a:cubicBezTo>
                    <a:pt x="35" y="1011"/>
                    <a:pt x="19" y="1038"/>
                    <a:pt x="0" y="1062"/>
                  </a:cubicBezTo>
                  <a:lnTo>
                    <a:pt x="1295" y="1062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3800000" scaled="0"/>
            </a:gra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</p:grpSp>
      <p:grpSp>
        <p:nvGrpSpPr>
          <p:cNvPr id="58371" name="Group 78">
            <a:extLst>
              <a:ext uri="{FF2B5EF4-FFF2-40B4-BE49-F238E27FC236}">
                <a16:creationId xmlns:a16="http://schemas.microsoft.com/office/drawing/2014/main" id="{2492E336-4748-4D5E-80B8-8FF712B68E10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1052513"/>
            <a:ext cx="5226050" cy="5794375"/>
            <a:chOff x="2917825" y="0"/>
            <a:chExt cx="6383338" cy="6858001"/>
          </a:xfrm>
        </p:grpSpPr>
        <p:sp>
          <p:nvSpPr>
            <p:cNvPr id="80" name="AutoShape 3">
              <a:extLst>
                <a:ext uri="{FF2B5EF4-FFF2-40B4-BE49-F238E27FC236}">
                  <a16:creationId xmlns:a16="http://schemas.microsoft.com/office/drawing/2014/main" id="{215C95C7-65C6-4A63-BFAF-ABCBD3C2C56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17825" y="0"/>
              <a:ext cx="6356191" cy="6858001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sp>
          <p:nvSpPr>
            <p:cNvPr id="81" name="Rectangle 11">
              <a:extLst>
                <a:ext uri="{FF2B5EF4-FFF2-40B4-BE49-F238E27FC236}">
                  <a16:creationId xmlns:a16="http://schemas.microsoft.com/office/drawing/2014/main" id="{F26A517A-C89D-4A8F-88E2-1C11748E7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8964" y="516698"/>
              <a:ext cx="100830" cy="39458"/>
            </a:xfrm>
            <a:prstGeom prst="rect">
              <a:avLst/>
            </a:prstGeom>
            <a:solidFill>
              <a:srgbClr val="273238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grpSp>
          <p:nvGrpSpPr>
            <p:cNvPr id="58376" name="Group 81">
              <a:extLst>
                <a:ext uri="{FF2B5EF4-FFF2-40B4-BE49-F238E27FC236}">
                  <a16:creationId xmlns:a16="http://schemas.microsoft.com/office/drawing/2014/main" id="{4E7978DE-1F3E-424E-B835-230610BC9D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53113" y="3886200"/>
              <a:ext cx="1746250" cy="2908301"/>
              <a:chOff x="5853113" y="3886200"/>
              <a:chExt cx="1746250" cy="2908301"/>
            </a:xfrm>
          </p:grpSpPr>
          <p:sp>
            <p:nvSpPr>
              <p:cNvPr id="214" name="Rectangle 16">
                <a:extLst>
                  <a:ext uri="{FF2B5EF4-FFF2-40B4-BE49-F238E27FC236}">
                    <a16:creationId xmlns:a16="http://schemas.microsoft.com/office/drawing/2014/main" id="{A9BDEBDE-A0A3-47FF-83B7-7E77FF881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3646" y="4030249"/>
                <a:ext cx="186148" cy="2622950"/>
              </a:xfrm>
              <a:prstGeom prst="rect">
                <a:avLst/>
              </a:prstGeom>
              <a:solidFill>
                <a:srgbClr val="91A5A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5" name="Freeform 17">
                <a:extLst>
                  <a:ext uri="{FF2B5EF4-FFF2-40B4-BE49-F238E27FC236}">
                    <a16:creationId xmlns:a16="http://schemas.microsoft.com/office/drawing/2014/main" id="{275B5F7C-6D7A-4936-930D-C07EAE6AE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3541" y="3885574"/>
                <a:ext cx="1745141" cy="287472"/>
              </a:xfrm>
              <a:custGeom>
                <a:avLst/>
                <a:gdLst>
                  <a:gd name="T0" fmla="*/ 973 w 1014"/>
                  <a:gd name="T1" fmla="*/ 0 h 167"/>
                  <a:gd name="T2" fmla="*/ 41 w 1014"/>
                  <a:gd name="T3" fmla="*/ 0 h 167"/>
                  <a:gd name="T4" fmla="*/ 0 w 1014"/>
                  <a:gd name="T5" fmla="*/ 42 h 167"/>
                  <a:gd name="T6" fmla="*/ 0 w 1014"/>
                  <a:gd name="T7" fmla="*/ 126 h 167"/>
                  <a:gd name="T8" fmla="*/ 41 w 1014"/>
                  <a:gd name="T9" fmla="*/ 167 h 167"/>
                  <a:gd name="T10" fmla="*/ 973 w 1014"/>
                  <a:gd name="T11" fmla="*/ 167 h 167"/>
                  <a:gd name="T12" fmla="*/ 1014 w 1014"/>
                  <a:gd name="T13" fmla="*/ 126 h 167"/>
                  <a:gd name="T14" fmla="*/ 1014 w 1014"/>
                  <a:gd name="T15" fmla="*/ 42 h 167"/>
                  <a:gd name="T16" fmla="*/ 973 w 1014"/>
                  <a:gd name="T1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4" h="167">
                    <a:moveTo>
                      <a:pt x="973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9"/>
                      <a:pt x="0" y="42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49"/>
                      <a:pt x="18" y="167"/>
                      <a:pt x="41" y="167"/>
                    </a:cubicBezTo>
                    <a:cubicBezTo>
                      <a:pt x="973" y="167"/>
                      <a:pt x="973" y="167"/>
                      <a:pt x="973" y="167"/>
                    </a:cubicBezTo>
                    <a:cubicBezTo>
                      <a:pt x="996" y="167"/>
                      <a:pt x="1014" y="149"/>
                      <a:pt x="1014" y="126"/>
                    </a:cubicBezTo>
                    <a:cubicBezTo>
                      <a:pt x="1014" y="42"/>
                      <a:pt x="1014" y="42"/>
                      <a:pt x="1014" y="42"/>
                    </a:cubicBezTo>
                    <a:cubicBezTo>
                      <a:pt x="1014" y="19"/>
                      <a:pt x="996" y="0"/>
                      <a:pt x="973" y="0"/>
                    </a:cubicBezTo>
                    <a:close/>
                  </a:path>
                </a:pathLst>
              </a:custGeom>
              <a:solidFill>
                <a:srgbClr val="F86D33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7" name="Freeform 18">
                <a:extLst>
                  <a:ext uri="{FF2B5EF4-FFF2-40B4-BE49-F238E27FC236}">
                    <a16:creationId xmlns:a16="http://schemas.microsoft.com/office/drawing/2014/main" id="{1C0BDA3E-C0FC-45A3-AC21-75FB2F5B0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874" y="6621258"/>
                <a:ext cx="1076170" cy="172859"/>
              </a:xfrm>
              <a:custGeom>
                <a:avLst/>
                <a:gdLst>
                  <a:gd name="T0" fmla="*/ 0 w 625"/>
                  <a:gd name="T1" fmla="*/ 101 h 101"/>
                  <a:gd name="T2" fmla="*/ 312 w 625"/>
                  <a:gd name="T3" fmla="*/ 0 h 101"/>
                  <a:gd name="T4" fmla="*/ 625 w 625"/>
                  <a:gd name="T5" fmla="*/ 101 h 101"/>
                  <a:gd name="T6" fmla="*/ 0 w 625"/>
                  <a:gd name="T7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5" h="101">
                    <a:moveTo>
                      <a:pt x="0" y="101"/>
                    </a:moveTo>
                    <a:cubicBezTo>
                      <a:pt x="0" y="45"/>
                      <a:pt x="140" y="0"/>
                      <a:pt x="312" y="0"/>
                    </a:cubicBezTo>
                    <a:cubicBezTo>
                      <a:pt x="485" y="0"/>
                      <a:pt x="625" y="45"/>
                      <a:pt x="625" y="101"/>
                    </a:cubicBez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9DB3BA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8" name="Freeform 19">
                <a:extLst>
                  <a:ext uri="{FF2B5EF4-FFF2-40B4-BE49-F238E27FC236}">
                    <a16:creationId xmlns:a16="http://schemas.microsoft.com/office/drawing/2014/main" id="{50CD3C01-37B2-40DC-A5F9-A559072E7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948" y="5912911"/>
                <a:ext cx="880327" cy="112734"/>
              </a:xfrm>
              <a:custGeom>
                <a:avLst/>
                <a:gdLst>
                  <a:gd name="T0" fmla="*/ 510 w 510"/>
                  <a:gd name="T1" fmla="*/ 33 h 66"/>
                  <a:gd name="T2" fmla="*/ 477 w 510"/>
                  <a:gd name="T3" fmla="*/ 66 h 66"/>
                  <a:gd name="T4" fmla="*/ 33 w 510"/>
                  <a:gd name="T5" fmla="*/ 66 h 66"/>
                  <a:gd name="T6" fmla="*/ 0 w 510"/>
                  <a:gd name="T7" fmla="*/ 33 h 66"/>
                  <a:gd name="T8" fmla="*/ 0 w 510"/>
                  <a:gd name="T9" fmla="*/ 33 h 66"/>
                  <a:gd name="T10" fmla="*/ 33 w 510"/>
                  <a:gd name="T11" fmla="*/ 0 h 66"/>
                  <a:gd name="T12" fmla="*/ 477 w 510"/>
                  <a:gd name="T13" fmla="*/ 0 h 66"/>
                  <a:gd name="T14" fmla="*/ 510 w 510"/>
                  <a:gd name="T1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0" h="66">
                    <a:moveTo>
                      <a:pt x="510" y="33"/>
                    </a:moveTo>
                    <a:cubicBezTo>
                      <a:pt x="510" y="51"/>
                      <a:pt x="495" y="66"/>
                      <a:pt x="477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14" y="66"/>
                      <a:pt x="0" y="51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4" y="0"/>
                      <a:pt x="33" y="0"/>
                    </a:cubicBezTo>
                    <a:cubicBezTo>
                      <a:pt x="477" y="0"/>
                      <a:pt x="477" y="0"/>
                      <a:pt x="477" y="0"/>
                    </a:cubicBezTo>
                    <a:cubicBezTo>
                      <a:pt x="495" y="0"/>
                      <a:pt x="510" y="15"/>
                      <a:pt x="510" y="33"/>
                    </a:cubicBezTo>
                    <a:close/>
                  </a:path>
                </a:pathLst>
              </a:custGeom>
              <a:solidFill>
                <a:srgbClr val="9DB3BA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</p:grpSp>
        <p:sp>
          <p:nvSpPr>
            <p:cNvPr id="83" name="Freeform 21">
              <a:extLst>
                <a:ext uri="{FF2B5EF4-FFF2-40B4-BE49-F238E27FC236}">
                  <a16:creationId xmlns:a16="http://schemas.microsoft.com/office/drawing/2014/main" id="{2AF13C01-ADE9-469B-9F8E-D06980257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319" y="6570528"/>
              <a:ext cx="333516" cy="287473"/>
            </a:xfrm>
            <a:custGeom>
              <a:avLst/>
              <a:gdLst>
                <a:gd name="T0" fmla="*/ 20 w 193"/>
                <a:gd name="T1" fmla="*/ 167 h 167"/>
                <a:gd name="T2" fmla="*/ 193 w 193"/>
                <a:gd name="T3" fmla="*/ 66 h 167"/>
                <a:gd name="T4" fmla="*/ 193 w 193"/>
                <a:gd name="T5" fmla="*/ 56 h 167"/>
                <a:gd name="T6" fmla="*/ 160 w 193"/>
                <a:gd name="T7" fmla="*/ 0 h 167"/>
                <a:gd name="T8" fmla="*/ 49 w 193"/>
                <a:gd name="T9" fmla="*/ 65 h 167"/>
                <a:gd name="T10" fmla="*/ 46 w 193"/>
                <a:gd name="T11" fmla="*/ 67 h 167"/>
                <a:gd name="T12" fmla="*/ 20 w 193"/>
                <a:gd name="T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67">
                  <a:moveTo>
                    <a:pt x="20" y="167"/>
                  </a:moveTo>
                  <a:cubicBezTo>
                    <a:pt x="193" y="66"/>
                    <a:pt x="193" y="66"/>
                    <a:pt x="193" y="6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11" y="87"/>
                    <a:pt x="0" y="132"/>
                    <a:pt x="20" y="167"/>
                  </a:cubicBezTo>
                  <a:close/>
                </a:path>
              </a:pathLst>
            </a:custGeom>
            <a:solidFill>
              <a:srgbClr val="273238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sp>
          <p:nvSpPr>
            <p:cNvPr id="84" name="Freeform 26">
              <a:extLst>
                <a:ext uri="{FF2B5EF4-FFF2-40B4-BE49-F238E27FC236}">
                  <a16:creationId xmlns:a16="http://schemas.microsoft.com/office/drawing/2014/main" id="{D13A93FB-7C68-4054-A277-227812D85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2983" y="1613978"/>
              <a:ext cx="482823" cy="240500"/>
            </a:xfrm>
            <a:custGeom>
              <a:avLst/>
              <a:gdLst>
                <a:gd name="T0" fmla="*/ 0 w 304"/>
                <a:gd name="T1" fmla="*/ 0 h 151"/>
                <a:gd name="T2" fmla="*/ 152 w 304"/>
                <a:gd name="T3" fmla="*/ 151 h 151"/>
                <a:gd name="T4" fmla="*/ 304 w 304"/>
                <a:gd name="T5" fmla="*/ 0 h 151"/>
                <a:gd name="T6" fmla="*/ 0 w 304"/>
                <a:gd name="T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4" h="151">
                  <a:moveTo>
                    <a:pt x="0" y="0"/>
                  </a:moveTo>
                  <a:lnTo>
                    <a:pt x="152" y="151"/>
                  </a:lnTo>
                  <a:lnTo>
                    <a:pt x="3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sp>
          <p:nvSpPr>
            <p:cNvPr id="85" name="Freeform 28">
              <a:extLst>
                <a:ext uri="{FF2B5EF4-FFF2-40B4-BE49-F238E27FC236}">
                  <a16:creationId xmlns:a16="http://schemas.microsoft.com/office/drawing/2014/main" id="{633BF0D5-D835-4E2C-8351-EA40443CC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895" y="3169711"/>
              <a:ext cx="376175" cy="591855"/>
            </a:xfrm>
            <a:custGeom>
              <a:avLst/>
              <a:gdLst>
                <a:gd name="T0" fmla="*/ 219 w 219"/>
                <a:gd name="T1" fmla="*/ 234 h 345"/>
                <a:gd name="T2" fmla="*/ 111 w 219"/>
                <a:gd name="T3" fmla="*/ 344 h 345"/>
                <a:gd name="T4" fmla="*/ 111 w 219"/>
                <a:gd name="T5" fmla="*/ 344 h 345"/>
                <a:gd name="T6" fmla="*/ 1 w 219"/>
                <a:gd name="T7" fmla="*/ 236 h 345"/>
                <a:gd name="T8" fmla="*/ 0 w 219"/>
                <a:gd name="T9" fmla="*/ 110 h 345"/>
                <a:gd name="T10" fmla="*/ 108 w 219"/>
                <a:gd name="T11" fmla="*/ 0 h 345"/>
                <a:gd name="T12" fmla="*/ 108 w 219"/>
                <a:gd name="T13" fmla="*/ 0 h 345"/>
                <a:gd name="T14" fmla="*/ 218 w 219"/>
                <a:gd name="T15" fmla="*/ 108 h 345"/>
                <a:gd name="T16" fmla="*/ 219 w 219"/>
                <a:gd name="T17" fmla="*/ 23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345">
                  <a:moveTo>
                    <a:pt x="219" y="234"/>
                  </a:moveTo>
                  <a:cubicBezTo>
                    <a:pt x="219" y="295"/>
                    <a:pt x="171" y="344"/>
                    <a:pt x="111" y="344"/>
                  </a:cubicBezTo>
                  <a:cubicBezTo>
                    <a:pt x="111" y="344"/>
                    <a:pt x="111" y="344"/>
                    <a:pt x="111" y="344"/>
                  </a:cubicBezTo>
                  <a:cubicBezTo>
                    <a:pt x="51" y="345"/>
                    <a:pt x="2" y="296"/>
                    <a:pt x="1" y="23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50"/>
                    <a:pt x="48" y="1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68" y="0"/>
                    <a:pt x="217" y="48"/>
                    <a:pt x="218" y="108"/>
                  </a:cubicBezTo>
                  <a:lnTo>
                    <a:pt x="219" y="234"/>
                  </a:lnTo>
                  <a:close/>
                </a:path>
              </a:pathLst>
            </a:custGeom>
            <a:solidFill>
              <a:srgbClr val="FFA80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sp>
          <p:nvSpPr>
            <p:cNvPr id="86" name="Rectangle 29">
              <a:extLst>
                <a:ext uri="{FF2B5EF4-FFF2-40B4-BE49-F238E27FC236}">
                  <a16:creationId xmlns:a16="http://schemas.microsoft.com/office/drawing/2014/main" id="{4EBD131E-4B9F-438F-AFE1-D191ADE04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6089" y="3288083"/>
              <a:ext cx="234624" cy="375781"/>
            </a:xfrm>
            <a:prstGeom prst="rect">
              <a:avLst/>
            </a:prstGeom>
            <a:solidFill>
              <a:srgbClr val="FFA80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grpSp>
          <p:nvGrpSpPr>
            <p:cNvPr id="58381" name="Group 86">
              <a:extLst>
                <a:ext uri="{FF2B5EF4-FFF2-40B4-BE49-F238E27FC236}">
                  <a16:creationId xmlns:a16="http://schemas.microsoft.com/office/drawing/2014/main" id="{F49118AE-16D1-417B-846F-FEFB92698B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0588" y="0"/>
              <a:ext cx="4606925" cy="6858000"/>
              <a:chOff x="3430588" y="0"/>
              <a:chExt cx="4606925" cy="6858000"/>
            </a:xfrm>
          </p:grpSpPr>
          <p:sp>
            <p:nvSpPr>
              <p:cNvPr id="169" name="Freeform 5">
                <a:extLst>
                  <a:ext uri="{FF2B5EF4-FFF2-40B4-BE49-F238E27FC236}">
                    <a16:creationId xmlns:a16="http://schemas.microsoft.com/office/drawing/2014/main" id="{762A137E-26C2-4D49-B58D-E346BC50E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733" y="6715204"/>
                <a:ext cx="4124350" cy="142797"/>
              </a:xfrm>
              <a:custGeom>
                <a:avLst/>
                <a:gdLst>
                  <a:gd name="T0" fmla="*/ 2394 w 2394"/>
                  <a:gd name="T1" fmla="*/ 41 h 83"/>
                  <a:gd name="T2" fmla="*/ 2366 w 2394"/>
                  <a:gd name="T3" fmla="*/ 83 h 83"/>
                  <a:gd name="T4" fmla="*/ 28 w 2394"/>
                  <a:gd name="T5" fmla="*/ 83 h 83"/>
                  <a:gd name="T6" fmla="*/ 0 w 2394"/>
                  <a:gd name="T7" fmla="*/ 41 h 83"/>
                  <a:gd name="T8" fmla="*/ 0 w 2394"/>
                  <a:gd name="T9" fmla="*/ 41 h 83"/>
                  <a:gd name="T10" fmla="*/ 28 w 2394"/>
                  <a:gd name="T11" fmla="*/ 0 h 83"/>
                  <a:gd name="T12" fmla="*/ 2366 w 2394"/>
                  <a:gd name="T13" fmla="*/ 0 h 83"/>
                  <a:gd name="T14" fmla="*/ 2394 w 2394"/>
                  <a:gd name="T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94" h="83">
                    <a:moveTo>
                      <a:pt x="2394" y="41"/>
                    </a:moveTo>
                    <a:cubicBezTo>
                      <a:pt x="2394" y="65"/>
                      <a:pt x="2382" y="83"/>
                      <a:pt x="2366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13" y="83"/>
                      <a:pt x="0" y="65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18"/>
                      <a:pt x="13" y="0"/>
                      <a:pt x="28" y="0"/>
                    </a:cubicBezTo>
                    <a:cubicBezTo>
                      <a:pt x="2366" y="0"/>
                      <a:pt x="2366" y="0"/>
                      <a:pt x="2366" y="0"/>
                    </a:cubicBezTo>
                    <a:cubicBezTo>
                      <a:pt x="2382" y="0"/>
                      <a:pt x="2394" y="18"/>
                      <a:pt x="2394" y="41"/>
                    </a:cubicBezTo>
                    <a:close/>
                  </a:path>
                </a:pathLst>
              </a:custGeom>
              <a:solidFill>
                <a:srgbClr val="23A3DD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0" name="Freeform 6">
                <a:extLst>
                  <a:ext uri="{FF2B5EF4-FFF2-40B4-BE49-F238E27FC236}">
                    <a16:creationId xmlns:a16="http://schemas.microsoft.com/office/drawing/2014/main" id="{D60BFF25-A3D5-405D-9D8A-1B486DF19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1045" y="223589"/>
                <a:ext cx="965645" cy="1439241"/>
              </a:xfrm>
              <a:custGeom>
                <a:avLst/>
                <a:gdLst>
                  <a:gd name="T0" fmla="*/ 80 w 561"/>
                  <a:gd name="T1" fmla="*/ 238 h 837"/>
                  <a:gd name="T2" fmla="*/ 106 w 561"/>
                  <a:gd name="T3" fmla="*/ 207 h 837"/>
                  <a:gd name="T4" fmla="*/ 106 w 561"/>
                  <a:gd name="T5" fmla="*/ 0 h 837"/>
                  <a:gd name="T6" fmla="*/ 561 w 561"/>
                  <a:gd name="T7" fmla="*/ 0 h 837"/>
                  <a:gd name="T8" fmla="*/ 561 w 561"/>
                  <a:gd name="T9" fmla="*/ 837 h 837"/>
                  <a:gd name="T10" fmla="*/ 250 w 561"/>
                  <a:gd name="T11" fmla="*/ 837 h 837"/>
                  <a:gd name="T12" fmla="*/ 106 w 561"/>
                  <a:gd name="T13" fmla="*/ 837 h 837"/>
                  <a:gd name="T14" fmla="*/ 0 w 561"/>
                  <a:gd name="T15" fmla="*/ 837 h 837"/>
                  <a:gd name="T16" fmla="*/ 0 w 561"/>
                  <a:gd name="T17" fmla="*/ 332 h 837"/>
                  <a:gd name="T18" fmla="*/ 80 w 561"/>
                  <a:gd name="T19" fmla="*/ 238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1" h="837">
                    <a:moveTo>
                      <a:pt x="80" y="238"/>
                    </a:moveTo>
                    <a:cubicBezTo>
                      <a:pt x="95" y="238"/>
                      <a:pt x="106" y="224"/>
                      <a:pt x="106" y="207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561" y="0"/>
                      <a:pt x="561" y="0"/>
                      <a:pt x="561" y="0"/>
                    </a:cubicBezTo>
                    <a:cubicBezTo>
                      <a:pt x="561" y="837"/>
                      <a:pt x="561" y="837"/>
                      <a:pt x="561" y="837"/>
                    </a:cubicBezTo>
                    <a:cubicBezTo>
                      <a:pt x="250" y="837"/>
                      <a:pt x="250" y="837"/>
                      <a:pt x="250" y="837"/>
                    </a:cubicBezTo>
                    <a:cubicBezTo>
                      <a:pt x="106" y="837"/>
                      <a:pt x="106" y="837"/>
                      <a:pt x="106" y="837"/>
                    </a:cubicBezTo>
                    <a:cubicBezTo>
                      <a:pt x="0" y="837"/>
                      <a:pt x="0" y="837"/>
                      <a:pt x="0" y="837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0" y="280"/>
                      <a:pt x="36" y="238"/>
                      <a:pt x="80" y="238"/>
                    </a:cubicBezTo>
                    <a:close/>
                  </a:path>
                </a:pathLst>
              </a:custGeom>
              <a:solidFill>
                <a:srgbClr val="FFA806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1" name="Freeform 7">
                <a:extLst>
                  <a:ext uri="{FF2B5EF4-FFF2-40B4-BE49-F238E27FC236}">
                    <a16:creationId xmlns:a16="http://schemas.microsoft.com/office/drawing/2014/main" id="{BAC23BF6-E986-4E95-B3C1-3C6454EFA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1981" y="712104"/>
                <a:ext cx="242380" cy="310020"/>
              </a:xfrm>
              <a:custGeom>
                <a:avLst/>
                <a:gdLst>
                  <a:gd name="T0" fmla="*/ 78 w 140"/>
                  <a:gd name="T1" fmla="*/ 0 h 181"/>
                  <a:gd name="T2" fmla="*/ 140 w 140"/>
                  <a:gd name="T3" fmla="*/ 72 h 181"/>
                  <a:gd name="T4" fmla="*/ 140 w 140"/>
                  <a:gd name="T5" fmla="*/ 109 h 181"/>
                  <a:gd name="T6" fmla="*/ 78 w 140"/>
                  <a:gd name="T7" fmla="*/ 181 h 181"/>
                  <a:gd name="T8" fmla="*/ 0 w 140"/>
                  <a:gd name="T9" fmla="*/ 181 h 181"/>
                  <a:gd name="T10" fmla="*/ 0 w 140"/>
                  <a:gd name="T11" fmla="*/ 0 h 181"/>
                  <a:gd name="T12" fmla="*/ 78 w 140"/>
                  <a:gd name="T1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81">
                    <a:moveTo>
                      <a:pt x="78" y="0"/>
                    </a:moveTo>
                    <a:cubicBezTo>
                      <a:pt x="112" y="0"/>
                      <a:pt x="140" y="32"/>
                      <a:pt x="140" y="72"/>
                    </a:cubicBezTo>
                    <a:cubicBezTo>
                      <a:pt x="140" y="109"/>
                      <a:pt x="140" y="109"/>
                      <a:pt x="140" y="109"/>
                    </a:cubicBezTo>
                    <a:cubicBezTo>
                      <a:pt x="140" y="149"/>
                      <a:pt x="112" y="181"/>
                      <a:pt x="78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A806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2" name="Freeform 8">
                <a:extLst>
                  <a:ext uri="{FF2B5EF4-FFF2-40B4-BE49-F238E27FC236}">
                    <a16:creationId xmlns:a16="http://schemas.microsoft.com/office/drawing/2014/main" id="{14EB0AED-1BEA-4140-9A28-47C364663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1045" y="0"/>
                <a:ext cx="979217" cy="712104"/>
              </a:xfrm>
              <a:custGeom>
                <a:avLst/>
                <a:gdLst>
                  <a:gd name="T0" fmla="*/ 69 w 569"/>
                  <a:gd name="T1" fmla="*/ 0 h 414"/>
                  <a:gd name="T2" fmla="*/ 423 w 569"/>
                  <a:gd name="T3" fmla="*/ 0 h 414"/>
                  <a:gd name="T4" fmla="*/ 491 w 569"/>
                  <a:gd name="T5" fmla="*/ 58 h 414"/>
                  <a:gd name="T6" fmla="*/ 568 w 569"/>
                  <a:gd name="T7" fmla="*/ 129 h 414"/>
                  <a:gd name="T8" fmla="*/ 569 w 569"/>
                  <a:gd name="T9" fmla="*/ 137 h 414"/>
                  <a:gd name="T10" fmla="*/ 569 w 569"/>
                  <a:gd name="T11" fmla="*/ 414 h 414"/>
                  <a:gd name="T12" fmla="*/ 512 w 569"/>
                  <a:gd name="T13" fmla="*/ 357 h 414"/>
                  <a:gd name="T14" fmla="*/ 512 w 569"/>
                  <a:gd name="T15" fmla="*/ 154 h 414"/>
                  <a:gd name="T16" fmla="*/ 495 w 569"/>
                  <a:gd name="T17" fmla="*/ 137 h 414"/>
                  <a:gd name="T18" fmla="*/ 435 w 569"/>
                  <a:gd name="T19" fmla="*/ 137 h 414"/>
                  <a:gd name="T20" fmla="*/ 423 w 569"/>
                  <a:gd name="T21" fmla="*/ 138 h 414"/>
                  <a:gd name="T22" fmla="*/ 69 w 569"/>
                  <a:gd name="T23" fmla="*/ 138 h 414"/>
                  <a:gd name="T24" fmla="*/ 0 w 569"/>
                  <a:gd name="T25" fmla="*/ 69 h 414"/>
                  <a:gd name="T26" fmla="*/ 69 w 569"/>
                  <a:gd name="T2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9" h="414">
                    <a:moveTo>
                      <a:pt x="69" y="0"/>
                    </a:moveTo>
                    <a:cubicBezTo>
                      <a:pt x="423" y="0"/>
                      <a:pt x="423" y="0"/>
                      <a:pt x="423" y="0"/>
                    </a:cubicBezTo>
                    <a:cubicBezTo>
                      <a:pt x="458" y="0"/>
                      <a:pt x="486" y="25"/>
                      <a:pt x="491" y="58"/>
                    </a:cubicBezTo>
                    <a:cubicBezTo>
                      <a:pt x="535" y="76"/>
                      <a:pt x="564" y="101"/>
                      <a:pt x="568" y="129"/>
                    </a:cubicBezTo>
                    <a:cubicBezTo>
                      <a:pt x="569" y="131"/>
                      <a:pt x="569" y="134"/>
                      <a:pt x="569" y="137"/>
                    </a:cubicBezTo>
                    <a:cubicBezTo>
                      <a:pt x="569" y="414"/>
                      <a:pt x="569" y="414"/>
                      <a:pt x="569" y="414"/>
                    </a:cubicBezTo>
                    <a:cubicBezTo>
                      <a:pt x="538" y="414"/>
                      <a:pt x="512" y="388"/>
                      <a:pt x="512" y="357"/>
                    </a:cubicBezTo>
                    <a:cubicBezTo>
                      <a:pt x="512" y="154"/>
                      <a:pt x="512" y="154"/>
                      <a:pt x="512" y="154"/>
                    </a:cubicBezTo>
                    <a:cubicBezTo>
                      <a:pt x="512" y="145"/>
                      <a:pt x="504" y="137"/>
                      <a:pt x="495" y="137"/>
                    </a:cubicBezTo>
                    <a:cubicBezTo>
                      <a:pt x="435" y="137"/>
                      <a:pt x="435" y="137"/>
                      <a:pt x="435" y="137"/>
                    </a:cubicBezTo>
                    <a:cubicBezTo>
                      <a:pt x="431" y="137"/>
                      <a:pt x="427" y="138"/>
                      <a:pt x="423" y="138"/>
                    </a:cubicBezTo>
                    <a:cubicBezTo>
                      <a:pt x="69" y="138"/>
                      <a:pt x="69" y="138"/>
                      <a:pt x="69" y="138"/>
                    </a:cubicBezTo>
                    <a:cubicBezTo>
                      <a:pt x="31" y="138"/>
                      <a:pt x="0" y="107"/>
                      <a:pt x="0" y="69"/>
                    </a:cubicBezTo>
                    <a:cubicBezTo>
                      <a:pt x="0" y="31"/>
                      <a:pt x="31" y="0"/>
                      <a:pt x="69" y="0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3" name="Freeform 9">
                <a:extLst>
                  <a:ext uri="{FF2B5EF4-FFF2-40B4-BE49-F238E27FC236}">
                    <a16:creationId xmlns:a16="http://schemas.microsoft.com/office/drawing/2014/main" id="{1E9006A4-BC22-4C11-863C-1B42A6F3C0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8465" y="445300"/>
                <a:ext cx="335454" cy="219832"/>
              </a:xfrm>
              <a:custGeom>
                <a:avLst/>
                <a:gdLst>
                  <a:gd name="T0" fmla="*/ 0 w 196"/>
                  <a:gd name="T1" fmla="*/ 0 h 128"/>
                  <a:gd name="T2" fmla="*/ 0 w 196"/>
                  <a:gd name="T3" fmla="*/ 74 h 128"/>
                  <a:gd name="T4" fmla="*/ 57 w 196"/>
                  <a:gd name="T5" fmla="*/ 128 h 128"/>
                  <a:gd name="T6" fmla="*/ 138 w 196"/>
                  <a:gd name="T7" fmla="*/ 128 h 128"/>
                  <a:gd name="T8" fmla="*/ 196 w 196"/>
                  <a:gd name="T9" fmla="*/ 74 h 128"/>
                  <a:gd name="T10" fmla="*/ 196 w 196"/>
                  <a:gd name="T11" fmla="*/ 0 h 128"/>
                  <a:gd name="T12" fmla="*/ 0 w 196"/>
                  <a:gd name="T13" fmla="*/ 0 h 128"/>
                  <a:gd name="T14" fmla="*/ 19 w 196"/>
                  <a:gd name="T15" fmla="*/ 18 h 128"/>
                  <a:gd name="T16" fmla="*/ 176 w 196"/>
                  <a:gd name="T17" fmla="*/ 18 h 128"/>
                  <a:gd name="T18" fmla="*/ 176 w 196"/>
                  <a:gd name="T19" fmla="*/ 74 h 128"/>
                  <a:gd name="T20" fmla="*/ 138 w 196"/>
                  <a:gd name="T21" fmla="*/ 110 h 128"/>
                  <a:gd name="T22" fmla="*/ 57 w 196"/>
                  <a:gd name="T23" fmla="*/ 110 h 128"/>
                  <a:gd name="T24" fmla="*/ 19 w 196"/>
                  <a:gd name="T25" fmla="*/ 74 h 128"/>
                  <a:gd name="T26" fmla="*/ 19 w 196"/>
                  <a:gd name="T27" fmla="*/ 1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128">
                    <a:moveTo>
                      <a:pt x="0" y="0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0" y="104"/>
                      <a:pt x="25" y="128"/>
                      <a:pt x="57" y="128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70" y="128"/>
                      <a:pt x="196" y="104"/>
                      <a:pt x="196" y="74"/>
                    </a:cubicBezTo>
                    <a:cubicBezTo>
                      <a:pt x="196" y="0"/>
                      <a:pt x="196" y="0"/>
                      <a:pt x="196" y="0"/>
                    </a:cubicBezTo>
                    <a:lnTo>
                      <a:pt x="0" y="0"/>
                    </a:lnTo>
                    <a:close/>
                    <a:moveTo>
                      <a:pt x="19" y="18"/>
                    </a:moveTo>
                    <a:cubicBezTo>
                      <a:pt x="176" y="18"/>
                      <a:pt x="176" y="18"/>
                      <a:pt x="176" y="18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94"/>
                      <a:pt x="159" y="110"/>
                      <a:pt x="138" y="110"/>
                    </a:cubicBezTo>
                    <a:cubicBezTo>
                      <a:pt x="57" y="110"/>
                      <a:pt x="57" y="110"/>
                      <a:pt x="57" y="110"/>
                    </a:cubicBezTo>
                    <a:cubicBezTo>
                      <a:pt x="36" y="110"/>
                      <a:pt x="19" y="94"/>
                      <a:pt x="19" y="74"/>
                    </a:cubicBezTo>
                    <a:lnTo>
                      <a:pt x="19" y="18"/>
                    </a:ln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4" name="Freeform 10">
                <a:extLst>
                  <a:ext uri="{FF2B5EF4-FFF2-40B4-BE49-F238E27FC236}">
                    <a16:creationId xmlns:a16="http://schemas.microsoft.com/office/drawing/2014/main" id="{9D35D0DB-C46D-4768-BB0B-1579ADDE1A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73204" y="445300"/>
                <a:ext cx="337394" cy="219832"/>
              </a:xfrm>
              <a:custGeom>
                <a:avLst/>
                <a:gdLst>
                  <a:gd name="T0" fmla="*/ 0 w 196"/>
                  <a:gd name="T1" fmla="*/ 0 h 128"/>
                  <a:gd name="T2" fmla="*/ 0 w 196"/>
                  <a:gd name="T3" fmla="*/ 74 h 128"/>
                  <a:gd name="T4" fmla="*/ 13 w 196"/>
                  <a:gd name="T5" fmla="*/ 109 h 128"/>
                  <a:gd name="T6" fmla="*/ 57 w 196"/>
                  <a:gd name="T7" fmla="*/ 128 h 128"/>
                  <a:gd name="T8" fmla="*/ 139 w 196"/>
                  <a:gd name="T9" fmla="*/ 128 h 128"/>
                  <a:gd name="T10" fmla="*/ 196 w 196"/>
                  <a:gd name="T11" fmla="*/ 74 h 128"/>
                  <a:gd name="T12" fmla="*/ 196 w 196"/>
                  <a:gd name="T13" fmla="*/ 0 h 128"/>
                  <a:gd name="T14" fmla="*/ 0 w 196"/>
                  <a:gd name="T15" fmla="*/ 0 h 128"/>
                  <a:gd name="T16" fmla="*/ 29 w 196"/>
                  <a:gd name="T17" fmla="*/ 98 h 128"/>
                  <a:gd name="T18" fmla="*/ 19 w 196"/>
                  <a:gd name="T19" fmla="*/ 74 h 128"/>
                  <a:gd name="T20" fmla="*/ 19 w 196"/>
                  <a:gd name="T21" fmla="*/ 18 h 128"/>
                  <a:gd name="T22" fmla="*/ 176 w 196"/>
                  <a:gd name="T23" fmla="*/ 18 h 128"/>
                  <a:gd name="T24" fmla="*/ 176 w 196"/>
                  <a:gd name="T25" fmla="*/ 74 h 128"/>
                  <a:gd name="T26" fmla="*/ 139 w 196"/>
                  <a:gd name="T27" fmla="*/ 110 h 128"/>
                  <a:gd name="T28" fmla="*/ 57 w 196"/>
                  <a:gd name="T29" fmla="*/ 110 h 128"/>
                  <a:gd name="T30" fmla="*/ 29 w 196"/>
                  <a:gd name="T31" fmla="*/ 9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6" h="128">
                    <a:moveTo>
                      <a:pt x="0" y="0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0" y="87"/>
                      <a:pt x="5" y="99"/>
                      <a:pt x="13" y="109"/>
                    </a:cubicBezTo>
                    <a:cubicBezTo>
                      <a:pt x="24" y="120"/>
                      <a:pt x="39" y="128"/>
                      <a:pt x="57" y="128"/>
                    </a:cubicBezTo>
                    <a:cubicBezTo>
                      <a:pt x="139" y="128"/>
                      <a:pt x="139" y="128"/>
                      <a:pt x="139" y="128"/>
                    </a:cubicBezTo>
                    <a:cubicBezTo>
                      <a:pt x="170" y="128"/>
                      <a:pt x="196" y="104"/>
                      <a:pt x="196" y="74"/>
                    </a:cubicBezTo>
                    <a:cubicBezTo>
                      <a:pt x="196" y="0"/>
                      <a:pt x="196" y="0"/>
                      <a:pt x="196" y="0"/>
                    </a:cubicBezTo>
                    <a:lnTo>
                      <a:pt x="0" y="0"/>
                    </a:lnTo>
                    <a:close/>
                    <a:moveTo>
                      <a:pt x="29" y="98"/>
                    </a:moveTo>
                    <a:cubicBezTo>
                      <a:pt x="23" y="92"/>
                      <a:pt x="19" y="83"/>
                      <a:pt x="19" y="74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6" y="74"/>
                      <a:pt x="176" y="74"/>
                      <a:pt x="176" y="74"/>
                    </a:cubicBezTo>
                    <a:cubicBezTo>
                      <a:pt x="176" y="94"/>
                      <a:pt x="159" y="110"/>
                      <a:pt x="139" y="110"/>
                    </a:cubicBezTo>
                    <a:cubicBezTo>
                      <a:pt x="57" y="110"/>
                      <a:pt x="57" y="110"/>
                      <a:pt x="57" y="110"/>
                    </a:cubicBezTo>
                    <a:cubicBezTo>
                      <a:pt x="46" y="110"/>
                      <a:pt x="36" y="105"/>
                      <a:pt x="29" y="98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5" name="Oval 12">
                <a:extLst>
                  <a:ext uri="{FF2B5EF4-FFF2-40B4-BE49-F238E27FC236}">
                    <a16:creationId xmlns:a16="http://schemas.microsoft.com/office/drawing/2014/main" id="{B7F14FC8-6CBD-4C96-97F5-1010F58501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8990" y="546761"/>
                <a:ext cx="75623" cy="77036"/>
              </a:xfrm>
              <a:prstGeom prst="ellipse">
                <a:avLst/>
              </a:pr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6" name="Oval 13">
                <a:extLst>
                  <a:ext uri="{FF2B5EF4-FFF2-40B4-BE49-F238E27FC236}">
                    <a16:creationId xmlns:a16="http://schemas.microsoft.com/office/drawing/2014/main" id="{6CAD86F5-3572-4B48-9F9C-E290D6EB8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14755" y="546761"/>
                <a:ext cx="77562" cy="77036"/>
              </a:xfrm>
              <a:prstGeom prst="ellipse">
                <a:avLst/>
              </a:pr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7" name="Freeform 14">
                <a:extLst>
                  <a:ext uri="{FF2B5EF4-FFF2-40B4-BE49-F238E27FC236}">
                    <a16:creationId xmlns:a16="http://schemas.microsoft.com/office/drawing/2014/main" id="{91C224F6-3F1D-4644-A6FF-F61B28645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0514" y="332565"/>
                <a:ext cx="199721" cy="82672"/>
              </a:xfrm>
              <a:custGeom>
                <a:avLst/>
                <a:gdLst>
                  <a:gd name="T0" fmla="*/ 4 w 115"/>
                  <a:gd name="T1" fmla="*/ 46 h 48"/>
                  <a:gd name="T2" fmla="*/ 19 w 115"/>
                  <a:gd name="T3" fmla="*/ 42 h 48"/>
                  <a:gd name="T4" fmla="*/ 95 w 115"/>
                  <a:gd name="T5" fmla="*/ 42 h 48"/>
                  <a:gd name="T6" fmla="*/ 110 w 115"/>
                  <a:gd name="T7" fmla="*/ 46 h 48"/>
                  <a:gd name="T8" fmla="*/ 110 w 115"/>
                  <a:gd name="T9" fmla="*/ 46 h 48"/>
                  <a:gd name="T10" fmla="*/ 108 w 115"/>
                  <a:gd name="T11" fmla="*/ 28 h 48"/>
                  <a:gd name="T12" fmla="*/ 6 w 115"/>
                  <a:gd name="T13" fmla="*/ 28 h 48"/>
                  <a:gd name="T14" fmla="*/ 4 w 115"/>
                  <a:gd name="T15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48">
                    <a:moveTo>
                      <a:pt x="4" y="46"/>
                    </a:moveTo>
                    <a:cubicBezTo>
                      <a:pt x="9" y="48"/>
                      <a:pt x="15" y="46"/>
                      <a:pt x="19" y="42"/>
                    </a:cubicBezTo>
                    <a:cubicBezTo>
                      <a:pt x="40" y="21"/>
                      <a:pt x="74" y="21"/>
                      <a:pt x="95" y="42"/>
                    </a:cubicBezTo>
                    <a:cubicBezTo>
                      <a:pt x="99" y="46"/>
                      <a:pt x="106" y="48"/>
                      <a:pt x="110" y="46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5" y="43"/>
                      <a:pt x="114" y="35"/>
                      <a:pt x="108" y="28"/>
                    </a:cubicBezTo>
                    <a:cubicBezTo>
                      <a:pt x="80" y="0"/>
                      <a:pt x="34" y="0"/>
                      <a:pt x="6" y="28"/>
                    </a:cubicBezTo>
                    <a:cubicBezTo>
                      <a:pt x="0" y="35"/>
                      <a:pt x="0" y="43"/>
                      <a:pt x="4" y="46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8" name="Freeform 15">
                <a:extLst>
                  <a:ext uri="{FF2B5EF4-FFF2-40B4-BE49-F238E27FC236}">
                    <a16:creationId xmlns:a16="http://schemas.microsoft.com/office/drawing/2014/main" id="{DFF309BE-8E58-426E-B6D8-C2330390F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7524" y="721499"/>
                <a:ext cx="319943" cy="133402"/>
              </a:xfrm>
              <a:custGeom>
                <a:avLst/>
                <a:gdLst>
                  <a:gd name="T0" fmla="*/ 0 w 185"/>
                  <a:gd name="T1" fmla="*/ 0 h 77"/>
                  <a:gd name="T2" fmla="*/ 93 w 185"/>
                  <a:gd name="T3" fmla="*/ 77 h 77"/>
                  <a:gd name="T4" fmla="*/ 185 w 185"/>
                  <a:gd name="T5" fmla="*/ 0 h 77"/>
                  <a:gd name="T6" fmla="*/ 0 w 185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77">
                    <a:moveTo>
                      <a:pt x="0" y="0"/>
                    </a:moveTo>
                    <a:cubicBezTo>
                      <a:pt x="0" y="42"/>
                      <a:pt x="42" y="77"/>
                      <a:pt x="93" y="77"/>
                    </a:cubicBezTo>
                    <a:cubicBezTo>
                      <a:pt x="144" y="77"/>
                      <a:pt x="185" y="42"/>
                      <a:pt x="1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79" name="Rectangle 20">
                <a:extLst>
                  <a:ext uri="{FF2B5EF4-FFF2-40B4-BE49-F238E27FC236}">
                    <a16:creationId xmlns:a16="http://schemas.microsoft.com/office/drawing/2014/main" id="{6DB200FC-3E63-45FC-8001-DC163754C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5306" y="3823570"/>
                <a:ext cx="248198" cy="2861572"/>
              </a:xfrm>
              <a:prstGeom prst="rect">
                <a:avLst/>
              </a:pr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08" name="Freeform 22">
                <a:extLst>
                  <a:ext uri="{FF2B5EF4-FFF2-40B4-BE49-F238E27FC236}">
                    <a16:creationId xmlns:a16="http://schemas.microsoft.com/office/drawing/2014/main" id="{A10FEAC4-5DFB-4862-95FF-329F818C0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8522" y="5894123"/>
                <a:ext cx="244320" cy="332567"/>
              </a:xfrm>
              <a:custGeom>
                <a:avLst/>
                <a:gdLst>
                  <a:gd name="T0" fmla="*/ 20 w 142"/>
                  <a:gd name="T1" fmla="*/ 101 h 193"/>
                  <a:gd name="T2" fmla="*/ 86 w 142"/>
                  <a:gd name="T3" fmla="*/ 0 h 193"/>
                  <a:gd name="T4" fmla="*/ 142 w 142"/>
                  <a:gd name="T5" fmla="*/ 37 h 193"/>
                  <a:gd name="T6" fmla="*/ 40 w 142"/>
                  <a:gd name="T7" fmla="*/ 193 h 193"/>
                  <a:gd name="T8" fmla="*/ 20 w 142"/>
                  <a:gd name="T9" fmla="*/ 10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3">
                    <a:moveTo>
                      <a:pt x="20" y="101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40" y="193"/>
                      <a:pt x="40" y="193"/>
                      <a:pt x="40" y="193"/>
                    </a:cubicBezTo>
                    <a:cubicBezTo>
                      <a:pt x="9" y="173"/>
                      <a:pt x="0" y="132"/>
                      <a:pt x="20" y="101"/>
                    </a:cubicBez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09" name="Freeform 23">
                <a:extLst>
                  <a:ext uri="{FF2B5EF4-FFF2-40B4-BE49-F238E27FC236}">
                    <a16:creationId xmlns:a16="http://schemas.microsoft.com/office/drawing/2014/main" id="{4E32C501-E4BF-4566-9126-4965FE090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2294" y="3831086"/>
                <a:ext cx="946254" cy="2250928"/>
              </a:xfrm>
              <a:custGeom>
                <a:avLst/>
                <a:gdLst>
                  <a:gd name="T0" fmla="*/ 458 w 550"/>
                  <a:gd name="T1" fmla="*/ 1309 h 1309"/>
                  <a:gd name="T2" fmla="*/ 550 w 550"/>
                  <a:gd name="T3" fmla="*/ 1217 h 1309"/>
                  <a:gd name="T4" fmla="*/ 186 w 550"/>
                  <a:gd name="T5" fmla="*/ 790 h 1309"/>
                  <a:gd name="T6" fmla="*/ 154 w 550"/>
                  <a:gd name="T7" fmla="*/ 632 h 1309"/>
                  <a:gd name="T8" fmla="*/ 431 w 550"/>
                  <a:gd name="T9" fmla="*/ 0 h 1309"/>
                  <a:gd name="T10" fmla="*/ 295 w 550"/>
                  <a:gd name="T11" fmla="*/ 0 h 1309"/>
                  <a:gd name="T12" fmla="*/ 31 w 550"/>
                  <a:gd name="T13" fmla="*/ 593 h 1309"/>
                  <a:gd name="T14" fmla="*/ 87 w 550"/>
                  <a:gd name="T15" fmla="*/ 874 h 1309"/>
                  <a:gd name="T16" fmla="*/ 458 w 550"/>
                  <a:gd name="T17" fmla="*/ 1309 h 1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0" h="1309">
                    <a:moveTo>
                      <a:pt x="458" y="1309"/>
                    </a:moveTo>
                    <a:cubicBezTo>
                      <a:pt x="550" y="1217"/>
                      <a:pt x="550" y="1217"/>
                      <a:pt x="550" y="1217"/>
                    </a:cubicBezTo>
                    <a:cubicBezTo>
                      <a:pt x="186" y="790"/>
                      <a:pt x="186" y="790"/>
                      <a:pt x="186" y="790"/>
                    </a:cubicBezTo>
                    <a:cubicBezTo>
                      <a:pt x="149" y="746"/>
                      <a:pt x="137" y="687"/>
                      <a:pt x="154" y="632"/>
                    </a:cubicBezTo>
                    <a:cubicBezTo>
                      <a:pt x="431" y="0"/>
                      <a:pt x="431" y="0"/>
                      <a:pt x="431" y="0"/>
                    </a:cubicBezTo>
                    <a:cubicBezTo>
                      <a:pt x="295" y="0"/>
                      <a:pt x="295" y="0"/>
                      <a:pt x="295" y="0"/>
                    </a:cubicBezTo>
                    <a:cubicBezTo>
                      <a:pt x="31" y="593"/>
                      <a:pt x="31" y="593"/>
                      <a:pt x="31" y="593"/>
                    </a:cubicBezTo>
                    <a:cubicBezTo>
                      <a:pt x="0" y="691"/>
                      <a:pt x="21" y="796"/>
                      <a:pt x="87" y="874"/>
                    </a:cubicBezTo>
                    <a:lnTo>
                      <a:pt x="458" y="1309"/>
                    </a:ln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0" name="Freeform 24">
                <a:extLst>
                  <a:ext uri="{FF2B5EF4-FFF2-40B4-BE49-F238E27FC236}">
                    <a16:creationId xmlns:a16="http://schemas.microsoft.com/office/drawing/2014/main" id="{D295D1A8-E8E2-42D7-B62C-CF9DF5EDD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050" y="3588707"/>
                <a:ext cx="2041815" cy="407722"/>
              </a:xfrm>
              <a:custGeom>
                <a:avLst/>
                <a:gdLst>
                  <a:gd name="T0" fmla="*/ 589 w 1185"/>
                  <a:gd name="T1" fmla="*/ 0 h 237"/>
                  <a:gd name="T2" fmla="*/ 0 w 1185"/>
                  <a:gd name="T3" fmla="*/ 46 h 237"/>
                  <a:gd name="T4" fmla="*/ 191 w 1185"/>
                  <a:gd name="T5" fmla="*/ 237 h 237"/>
                  <a:gd name="T6" fmla="*/ 994 w 1185"/>
                  <a:gd name="T7" fmla="*/ 237 h 237"/>
                  <a:gd name="T8" fmla="*/ 1185 w 1185"/>
                  <a:gd name="T9" fmla="*/ 46 h 237"/>
                  <a:gd name="T10" fmla="*/ 589 w 1185"/>
                  <a:gd name="T11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5" h="237">
                    <a:moveTo>
                      <a:pt x="589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151"/>
                      <a:pt x="86" y="237"/>
                      <a:pt x="191" y="237"/>
                    </a:cubicBezTo>
                    <a:cubicBezTo>
                      <a:pt x="994" y="237"/>
                      <a:pt x="994" y="237"/>
                      <a:pt x="994" y="237"/>
                    </a:cubicBezTo>
                    <a:cubicBezTo>
                      <a:pt x="1100" y="237"/>
                      <a:pt x="1185" y="151"/>
                      <a:pt x="1185" y="46"/>
                    </a:cubicBezTo>
                    <a:lnTo>
                      <a:pt x="589" y="0"/>
                    </a:lnTo>
                    <a:close/>
                  </a:path>
                </a:pathLst>
              </a:custGeom>
              <a:solidFill>
                <a:srgbClr val="27323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1" name="Freeform 25">
                <a:extLst>
                  <a:ext uri="{FF2B5EF4-FFF2-40B4-BE49-F238E27FC236}">
                    <a16:creationId xmlns:a16="http://schemas.microsoft.com/office/drawing/2014/main" id="{7325ED8A-F3AB-40E9-B311-B31879DB2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5011" y="1613978"/>
                <a:ext cx="2611893" cy="2066795"/>
              </a:xfrm>
              <a:custGeom>
                <a:avLst/>
                <a:gdLst>
                  <a:gd name="T0" fmla="*/ 1489 w 1516"/>
                  <a:gd name="T1" fmla="*/ 33 h 1203"/>
                  <a:gd name="T2" fmla="*/ 1415 w 1516"/>
                  <a:gd name="T3" fmla="*/ 0 h 1203"/>
                  <a:gd name="T4" fmla="*/ 101 w 1516"/>
                  <a:gd name="T5" fmla="*/ 0 h 1203"/>
                  <a:gd name="T6" fmla="*/ 27 w 1516"/>
                  <a:gd name="T7" fmla="*/ 33 h 1203"/>
                  <a:gd name="T8" fmla="*/ 4 w 1516"/>
                  <a:gd name="T9" fmla="*/ 111 h 1203"/>
                  <a:gd name="T10" fmla="*/ 165 w 1516"/>
                  <a:gd name="T11" fmla="*/ 1203 h 1203"/>
                  <a:gd name="T12" fmla="*/ 1351 w 1516"/>
                  <a:gd name="T13" fmla="*/ 1203 h 1203"/>
                  <a:gd name="T14" fmla="*/ 1512 w 1516"/>
                  <a:gd name="T15" fmla="*/ 111 h 1203"/>
                  <a:gd name="T16" fmla="*/ 1489 w 1516"/>
                  <a:gd name="T17" fmla="*/ 33 h 1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6" h="1203">
                    <a:moveTo>
                      <a:pt x="1489" y="33"/>
                    </a:moveTo>
                    <a:cubicBezTo>
                      <a:pt x="1471" y="12"/>
                      <a:pt x="1444" y="0"/>
                      <a:pt x="1415" y="0"/>
                    </a:cubicBezTo>
                    <a:cubicBezTo>
                      <a:pt x="977" y="0"/>
                      <a:pt x="539" y="0"/>
                      <a:pt x="101" y="0"/>
                    </a:cubicBezTo>
                    <a:cubicBezTo>
                      <a:pt x="72" y="0"/>
                      <a:pt x="45" y="12"/>
                      <a:pt x="27" y="33"/>
                    </a:cubicBezTo>
                    <a:cubicBezTo>
                      <a:pt x="8" y="55"/>
                      <a:pt x="0" y="83"/>
                      <a:pt x="4" y="111"/>
                    </a:cubicBezTo>
                    <a:cubicBezTo>
                      <a:pt x="58" y="475"/>
                      <a:pt x="111" y="839"/>
                      <a:pt x="165" y="1203"/>
                    </a:cubicBezTo>
                    <a:cubicBezTo>
                      <a:pt x="560" y="1203"/>
                      <a:pt x="956" y="1203"/>
                      <a:pt x="1351" y="1203"/>
                    </a:cubicBezTo>
                    <a:cubicBezTo>
                      <a:pt x="1405" y="839"/>
                      <a:pt x="1458" y="475"/>
                      <a:pt x="1512" y="111"/>
                    </a:cubicBezTo>
                    <a:cubicBezTo>
                      <a:pt x="1516" y="83"/>
                      <a:pt x="1508" y="55"/>
                      <a:pt x="1489" y="33"/>
                    </a:cubicBezTo>
                    <a:close/>
                  </a:path>
                </a:pathLst>
              </a:custGeom>
              <a:solidFill>
                <a:srgbClr val="02968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2" name="Freeform 27">
                <a:extLst>
                  <a:ext uri="{FF2B5EF4-FFF2-40B4-BE49-F238E27FC236}">
                    <a16:creationId xmlns:a16="http://schemas.microsoft.com/office/drawing/2014/main" id="{71904F8F-BFBD-439F-BA0E-63AE81944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5806" y="1613978"/>
                <a:ext cx="478944" cy="240500"/>
              </a:xfrm>
              <a:custGeom>
                <a:avLst/>
                <a:gdLst>
                  <a:gd name="T0" fmla="*/ 0 w 302"/>
                  <a:gd name="T1" fmla="*/ 0 h 151"/>
                  <a:gd name="T2" fmla="*/ 150 w 302"/>
                  <a:gd name="T3" fmla="*/ 151 h 151"/>
                  <a:gd name="T4" fmla="*/ 302 w 302"/>
                  <a:gd name="T5" fmla="*/ 0 h 151"/>
                  <a:gd name="T6" fmla="*/ 0 w 302"/>
                  <a:gd name="T7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" h="151">
                    <a:moveTo>
                      <a:pt x="0" y="0"/>
                    </a:moveTo>
                    <a:lnTo>
                      <a:pt x="150" y="151"/>
                    </a:lnTo>
                    <a:lnTo>
                      <a:pt x="3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213" name="Freeform 30">
                <a:extLst>
                  <a:ext uri="{FF2B5EF4-FFF2-40B4-BE49-F238E27FC236}">
                    <a16:creationId xmlns:a16="http://schemas.microsoft.com/office/drawing/2014/main" id="{5379D408-364D-4D13-9DE9-98FC9765F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2992" y="1613978"/>
                <a:ext cx="1050963" cy="2094979"/>
              </a:xfrm>
              <a:custGeom>
                <a:avLst/>
                <a:gdLst>
                  <a:gd name="T0" fmla="*/ 269 w 610"/>
                  <a:gd name="T1" fmla="*/ 610 h 1219"/>
                  <a:gd name="T2" fmla="*/ 517 w 610"/>
                  <a:gd name="T3" fmla="*/ 937 h 1219"/>
                  <a:gd name="T4" fmla="*/ 564 w 610"/>
                  <a:gd name="T5" fmla="*/ 947 h 1219"/>
                  <a:gd name="T6" fmla="*/ 610 w 610"/>
                  <a:gd name="T7" fmla="*/ 950 h 1219"/>
                  <a:gd name="T8" fmla="*/ 610 w 610"/>
                  <a:gd name="T9" fmla="*/ 1219 h 1219"/>
                  <a:gd name="T10" fmla="*/ 555 w 610"/>
                  <a:gd name="T11" fmla="*/ 1217 h 1219"/>
                  <a:gd name="T12" fmla="*/ 507 w 610"/>
                  <a:gd name="T13" fmla="*/ 1211 h 1219"/>
                  <a:gd name="T14" fmla="*/ 0 w 610"/>
                  <a:gd name="T15" fmla="*/ 610 h 1219"/>
                  <a:gd name="T16" fmla="*/ 610 w 610"/>
                  <a:gd name="T17" fmla="*/ 0 h 1219"/>
                  <a:gd name="T18" fmla="*/ 610 w 610"/>
                  <a:gd name="T19" fmla="*/ 269 h 1219"/>
                  <a:gd name="T20" fmla="*/ 269 w 610"/>
                  <a:gd name="T21" fmla="*/ 610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0" h="1219">
                    <a:moveTo>
                      <a:pt x="269" y="610"/>
                    </a:moveTo>
                    <a:cubicBezTo>
                      <a:pt x="269" y="765"/>
                      <a:pt x="374" y="897"/>
                      <a:pt x="517" y="937"/>
                    </a:cubicBezTo>
                    <a:cubicBezTo>
                      <a:pt x="532" y="942"/>
                      <a:pt x="548" y="945"/>
                      <a:pt x="564" y="947"/>
                    </a:cubicBezTo>
                    <a:cubicBezTo>
                      <a:pt x="579" y="949"/>
                      <a:pt x="594" y="950"/>
                      <a:pt x="610" y="950"/>
                    </a:cubicBezTo>
                    <a:cubicBezTo>
                      <a:pt x="610" y="1219"/>
                      <a:pt x="610" y="1219"/>
                      <a:pt x="610" y="1219"/>
                    </a:cubicBezTo>
                    <a:cubicBezTo>
                      <a:pt x="591" y="1219"/>
                      <a:pt x="573" y="1218"/>
                      <a:pt x="555" y="1217"/>
                    </a:cubicBezTo>
                    <a:cubicBezTo>
                      <a:pt x="539" y="1215"/>
                      <a:pt x="523" y="1213"/>
                      <a:pt x="507" y="1211"/>
                    </a:cubicBezTo>
                    <a:cubicBezTo>
                      <a:pt x="220" y="1162"/>
                      <a:pt x="0" y="911"/>
                      <a:pt x="0" y="610"/>
                    </a:cubicBezTo>
                    <a:cubicBezTo>
                      <a:pt x="0" y="273"/>
                      <a:pt x="274" y="0"/>
                      <a:pt x="610" y="0"/>
                    </a:cubicBezTo>
                    <a:cubicBezTo>
                      <a:pt x="610" y="269"/>
                      <a:pt x="610" y="269"/>
                      <a:pt x="610" y="269"/>
                    </a:cubicBezTo>
                    <a:cubicBezTo>
                      <a:pt x="422" y="269"/>
                      <a:pt x="269" y="421"/>
                      <a:pt x="269" y="610"/>
                    </a:cubicBezTo>
                    <a:close/>
                  </a:path>
                </a:pathLst>
              </a:custGeom>
              <a:solidFill>
                <a:srgbClr val="02968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</p:grpSp>
        <p:sp>
          <p:nvSpPr>
            <p:cNvPr id="88" name="Freeform 31">
              <a:extLst>
                <a:ext uri="{FF2B5EF4-FFF2-40B4-BE49-F238E27FC236}">
                  <a16:creationId xmlns:a16="http://schemas.microsoft.com/office/drawing/2014/main" id="{A1C3D918-E068-4AEB-AEAB-E13E2846D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503" y="3224200"/>
              <a:ext cx="98891" cy="481000"/>
            </a:xfrm>
            <a:custGeom>
              <a:avLst/>
              <a:gdLst>
                <a:gd name="T0" fmla="*/ 57 w 57"/>
                <a:gd name="T1" fmla="*/ 10 h 280"/>
                <a:gd name="T2" fmla="*/ 48 w 57"/>
                <a:gd name="T3" fmla="*/ 280 h 280"/>
                <a:gd name="T4" fmla="*/ 0 w 57"/>
                <a:gd name="T5" fmla="*/ 274 h 280"/>
                <a:gd name="T6" fmla="*/ 10 w 57"/>
                <a:gd name="T7" fmla="*/ 0 h 280"/>
                <a:gd name="T8" fmla="*/ 57 w 57"/>
                <a:gd name="T9" fmla="*/ 1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80">
                  <a:moveTo>
                    <a:pt x="57" y="10"/>
                  </a:moveTo>
                  <a:cubicBezTo>
                    <a:pt x="48" y="280"/>
                    <a:pt x="48" y="280"/>
                    <a:pt x="48" y="280"/>
                  </a:cubicBezTo>
                  <a:cubicBezTo>
                    <a:pt x="32" y="278"/>
                    <a:pt x="16" y="276"/>
                    <a:pt x="0" y="27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5" y="5"/>
                    <a:pt x="41" y="8"/>
                    <a:pt x="57" y="10"/>
                  </a:cubicBez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sp>
          <p:nvSpPr>
            <p:cNvPr id="89" name="Freeform 32">
              <a:extLst>
                <a:ext uri="{FF2B5EF4-FFF2-40B4-BE49-F238E27FC236}">
                  <a16:creationId xmlns:a16="http://schemas.microsoft.com/office/drawing/2014/main" id="{B86AB36F-2604-4A74-8506-4321DB776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980" y="3109586"/>
              <a:ext cx="166758" cy="208559"/>
            </a:xfrm>
            <a:custGeom>
              <a:avLst/>
              <a:gdLst>
                <a:gd name="T0" fmla="*/ 90 w 98"/>
                <a:gd name="T1" fmla="*/ 85 h 121"/>
                <a:gd name="T2" fmla="*/ 41 w 98"/>
                <a:gd name="T3" fmla="*/ 118 h 121"/>
                <a:gd name="T4" fmla="*/ 41 w 98"/>
                <a:gd name="T5" fmla="*/ 118 h 121"/>
                <a:gd name="T6" fmla="*/ 2 w 98"/>
                <a:gd name="T7" fmla="*/ 74 h 121"/>
                <a:gd name="T8" fmla="*/ 7 w 98"/>
                <a:gd name="T9" fmla="*/ 35 h 121"/>
                <a:gd name="T10" fmla="*/ 56 w 98"/>
                <a:gd name="T11" fmla="*/ 3 h 121"/>
                <a:gd name="T12" fmla="*/ 56 w 98"/>
                <a:gd name="T13" fmla="*/ 3 h 121"/>
                <a:gd name="T14" fmla="*/ 95 w 98"/>
                <a:gd name="T15" fmla="*/ 46 h 121"/>
                <a:gd name="T16" fmla="*/ 90 w 98"/>
                <a:gd name="T17" fmla="*/ 8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21">
                  <a:moveTo>
                    <a:pt x="90" y="85"/>
                  </a:moveTo>
                  <a:cubicBezTo>
                    <a:pt x="87" y="106"/>
                    <a:pt x="65" y="121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17" y="114"/>
                    <a:pt x="0" y="95"/>
                    <a:pt x="2" y="7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10" y="14"/>
                    <a:pt x="32" y="0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80" y="6"/>
                    <a:pt x="98" y="26"/>
                    <a:pt x="95" y="46"/>
                  </a:cubicBezTo>
                  <a:lnTo>
                    <a:pt x="90" y="85"/>
                  </a:lnTo>
                  <a:close/>
                </a:path>
              </a:pathLst>
            </a:custGeom>
            <a:solidFill>
              <a:srgbClr val="FFA80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dirty="0">
                <a:solidFill>
                  <a:prstClr val="black"/>
                </a:solidFill>
                <a:latin typeface="Roboto"/>
              </a:endParaRPr>
            </a:p>
          </p:txBody>
        </p:sp>
        <p:grpSp>
          <p:nvGrpSpPr>
            <p:cNvPr id="58384" name="Group 89">
              <a:extLst>
                <a:ext uri="{FF2B5EF4-FFF2-40B4-BE49-F238E27FC236}">
                  <a16:creationId xmlns:a16="http://schemas.microsoft.com/office/drawing/2014/main" id="{1DD6AB66-B203-4AC5-973A-7F5AB0FFF7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72338" y="1419225"/>
              <a:ext cx="2028825" cy="1411288"/>
              <a:chOff x="7272338" y="1419225"/>
              <a:chExt cx="2028825" cy="1411288"/>
            </a:xfrm>
          </p:grpSpPr>
          <p:sp>
            <p:nvSpPr>
              <p:cNvPr id="133" name="Freeform 36">
                <a:extLst>
                  <a:ext uri="{FF2B5EF4-FFF2-40B4-BE49-F238E27FC236}">
                    <a16:creationId xmlns:a16="http://schemas.microsoft.com/office/drawing/2014/main" id="{1BE58BF8-EA0F-4BF2-ADD5-A38CD65FB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1340" y="1585795"/>
                <a:ext cx="1659823" cy="1178072"/>
              </a:xfrm>
              <a:custGeom>
                <a:avLst/>
                <a:gdLst>
                  <a:gd name="T0" fmla="*/ 863 w 964"/>
                  <a:gd name="T1" fmla="*/ 384 h 686"/>
                  <a:gd name="T2" fmla="*/ 187 w 964"/>
                  <a:gd name="T3" fmla="*/ 15 h 686"/>
                  <a:gd name="T4" fmla="*/ 112 w 964"/>
                  <a:gd name="T5" fmla="*/ 37 h 686"/>
                  <a:gd name="T6" fmla="*/ 0 w 964"/>
                  <a:gd name="T7" fmla="*/ 242 h 686"/>
                  <a:gd name="T8" fmla="*/ 364 w 964"/>
                  <a:gd name="T9" fmla="*/ 441 h 686"/>
                  <a:gd name="T10" fmla="*/ 332 w 964"/>
                  <a:gd name="T11" fmla="*/ 596 h 686"/>
                  <a:gd name="T12" fmla="*/ 753 w 964"/>
                  <a:gd name="T13" fmla="*/ 683 h 686"/>
                  <a:gd name="T14" fmla="*/ 785 w 964"/>
                  <a:gd name="T15" fmla="*/ 686 h 686"/>
                  <a:gd name="T16" fmla="*/ 937 w 964"/>
                  <a:gd name="T17" fmla="*/ 581 h 686"/>
                  <a:gd name="T18" fmla="*/ 863 w 964"/>
                  <a:gd name="T19" fmla="*/ 384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4" h="686">
                    <a:moveTo>
                      <a:pt x="863" y="384"/>
                    </a:moveTo>
                    <a:cubicBezTo>
                      <a:pt x="187" y="15"/>
                      <a:pt x="187" y="15"/>
                      <a:pt x="187" y="15"/>
                    </a:cubicBezTo>
                    <a:cubicBezTo>
                      <a:pt x="160" y="0"/>
                      <a:pt x="127" y="10"/>
                      <a:pt x="112" y="37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364" y="441"/>
                      <a:pt x="364" y="441"/>
                      <a:pt x="364" y="441"/>
                    </a:cubicBezTo>
                    <a:cubicBezTo>
                      <a:pt x="332" y="596"/>
                      <a:pt x="332" y="596"/>
                      <a:pt x="332" y="596"/>
                    </a:cubicBezTo>
                    <a:cubicBezTo>
                      <a:pt x="753" y="683"/>
                      <a:pt x="753" y="683"/>
                      <a:pt x="753" y="683"/>
                    </a:cubicBezTo>
                    <a:cubicBezTo>
                      <a:pt x="764" y="685"/>
                      <a:pt x="775" y="686"/>
                      <a:pt x="785" y="686"/>
                    </a:cubicBezTo>
                    <a:cubicBezTo>
                      <a:pt x="852" y="686"/>
                      <a:pt x="914" y="645"/>
                      <a:pt x="937" y="581"/>
                    </a:cubicBezTo>
                    <a:cubicBezTo>
                      <a:pt x="964" y="506"/>
                      <a:pt x="933" y="422"/>
                      <a:pt x="863" y="384"/>
                    </a:cubicBezTo>
                    <a:close/>
                  </a:path>
                </a:pathLst>
              </a:custGeom>
              <a:solidFill>
                <a:srgbClr val="029688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4" name="Freeform 37">
                <a:extLst>
                  <a:ext uri="{FF2B5EF4-FFF2-40B4-BE49-F238E27FC236}">
                    <a16:creationId xmlns:a16="http://schemas.microsoft.com/office/drawing/2014/main" id="{EFB5E87D-043C-4494-B19C-6A222F2FA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2922" y="2049883"/>
                <a:ext cx="738777" cy="779746"/>
              </a:xfrm>
              <a:custGeom>
                <a:avLst/>
                <a:gdLst>
                  <a:gd name="T0" fmla="*/ 0 w 428"/>
                  <a:gd name="T1" fmla="*/ 0 h 454"/>
                  <a:gd name="T2" fmla="*/ 0 w 428"/>
                  <a:gd name="T3" fmla="*/ 355 h 454"/>
                  <a:gd name="T4" fmla="*/ 99 w 428"/>
                  <a:gd name="T5" fmla="*/ 454 h 454"/>
                  <a:gd name="T6" fmla="*/ 330 w 428"/>
                  <a:gd name="T7" fmla="*/ 454 h 454"/>
                  <a:gd name="T8" fmla="*/ 428 w 428"/>
                  <a:gd name="T9" fmla="*/ 355 h 454"/>
                  <a:gd name="T10" fmla="*/ 428 w 428"/>
                  <a:gd name="T11" fmla="*/ 0 h 454"/>
                  <a:gd name="T12" fmla="*/ 0 w 428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8" h="454">
                    <a:moveTo>
                      <a:pt x="0" y="0"/>
                    </a:moveTo>
                    <a:cubicBezTo>
                      <a:pt x="0" y="355"/>
                      <a:pt x="0" y="355"/>
                      <a:pt x="0" y="355"/>
                    </a:cubicBezTo>
                    <a:cubicBezTo>
                      <a:pt x="0" y="409"/>
                      <a:pt x="44" y="454"/>
                      <a:pt x="99" y="454"/>
                    </a:cubicBezTo>
                    <a:cubicBezTo>
                      <a:pt x="330" y="454"/>
                      <a:pt x="330" y="454"/>
                      <a:pt x="330" y="454"/>
                    </a:cubicBezTo>
                    <a:cubicBezTo>
                      <a:pt x="384" y="454"/>
                      <a:pt x="428" y="409"/>
                      <a:pt x="428" y="355"/>
                    </a:cubicBezTo>
                    <a:cubicBezTo>
                      <a:pt x="428" y="0"/>
                      <a:pt x="428" y="0"/>
                      <a:pt x="42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86D33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5" name="Freeform 38">
                <a:extLst>
                  <a:ext uri="{FF2B5EF4-FFF2-40B4-BE49-F238E27FC236}">
                    <a16:creationId xmlns:a16="http://schemas.microsoft.com/office/drawing/2014/main" id="{500121FA-8E7F-4642-87FD-4650411D7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3527" y="2132555"/>
                <a:ext cx="263710" cy="533609"/>
              </a:xfrm>
              <a:custGeom>
                <a:avLst/>
                <a:gdLst>
                  <a:gd name="T0" fmla="*/ 75 w 153"/>
                  <a:gd name="T1" fmla="*/ 311 h 311"/>
                  <a:gd name="T2" fmla="*/ 0 w 153"/>
                  <a:gd name="T3" fmla="*/ 311 h 311"/>
                  <a:gd name="T4" fmla="*/ 0 w 153"/>
                  <a:gd name="T5" fmla="*/ 258 h 311"/>
                  <a:gd name="T6" fmla="*/ 75 w 153"/>
                  <a:gd name="T7" fmla="*/ 258 h 311"/>
                  <a:gd name="T8" fmla="*/ 100 w 153"/>
                  <a:gd name="T9" fmla="*/ 233 h 311"/>
                  <a:gd name="T10" fmla="*/ 100 w 153"/>
                  <a:gd name="T11" fmla="*/ 78 h 311"/>
                  <a:gd name="T12" fmla="*/ 75 w 153"/>
                  <a:gd name="T13" fmla="*/ 53 h 311"/>
                  <a:gd name="T14" fmla="*/ 0 w 153"/>
                  <a:gd name="T15" fmla="*/ 53 h 311"/>
                  <a:gd name="T16" fmla="*/ 0 w 153"/>
                  <a:gd name="T17" fmla="*/ 0 h 311"/>
                  <a:gd name="T18" fmla="*/ 75 w 153"/>
                  <a:gd name="T19" fmla="*/ 0 h 311"/>
                  <a:gd name="T20" fmla="*/ 153 w 153"/>
                  <a:gd name="T21" fmla="*/ 78 h 311"/>
                  <a:gd name="T22" fmla="*/ 153 w 153"/>
                  <a:gd name="T23" fmla="*/ 233 h 311"/>
                  <a:gd name="T24" fmla="*/ 75 w 153"/>
                  <a:gd name="T2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311">
                    <a:moveTo>
                      <a:pt x="75" y="311"/>
                    </a:moveTo>
                    <a:cubicBezTo>
                      <a:pt x="0" y="311"/>
                      <a:pt x="0" y="311"/>
                      <a:pt x="0" y="311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75" y="258"/>
                      <a:pt x="75" y="258"/>
                      <a:pt x="75" y="258"/>
                    </a:cubicBezTo>
                    <a:cubicBezTo>
                      <a:pt x="89" y="258"/>
                      <a:pt x="100" y="247"/>
                      <a:pt x="100" y="233"/>
                    </a:cubicBezTo>
                    <a:cubicBezTo>
                      <a:pt x="100" y="78"/>
                      <a:pt x="100" y="78"/>
                      <a:pt x="100" y="78"/>
                    </a:cubicBezTo>
                    <a:cubicBezTo>
                      <a:pt x="100" y="64"/>
                      <a:pt x="89" y="53"/>
                      <a:pt x="75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118" y="0"/>
                      <a:pt x="153" y="35"/>
                      <a:pt x="153" y="78"/>
                    </a:cubicBezTo>
                    <a:cubicBezTo>
                      <a:pt x="153" y="233"/>
                      <a:pt x="153" y="233"/>
                      <a:pt x="153" y="233"/>
                    </a:cubicBezTo>
                    <a:cubicBezTo>
                      <a:pt x="153" y="276"/>
                      <a:pt x="118" y="311"/>
                      <a:pt x="75" y="311"/>
                    </a:cubicBezTo>
                    <a:close/>
                  </a:path>
                </a:pathLst>
              </a:custGeom>
              <a:solidFill>
                <a:srgbClr val="F86D33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6" name="Freeform 39">
                <a:extLst>
                  <a:ext uri="{FF2B5EF4-FFF2-40B4-BE49-F238E27FC236}">
                    <a16:creationId xmlns:a16="http://schemas.microsoft.com/office/drawing/2014/main" id="{D2EB712B-BAF9-4AC6-AF79-A5142F261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2723" y="2126919"/>
                <a:ext cx="222990" cy="541124"/>
              </a:xfrm>
              <a:custGeom>
                <a:avLst/>
                <a:gdLst>
                  <a:gd name="T0" fmla="*/ 130 w 130"/>
                  <a:gd name="T1" fmla="*/ 82 h 315"/>
                  <a:gd name="T2" fmla="*/ 128 w 130"/>
                  <a:gd name="T3" fmla="*/ 234 h 315"/>
                  <a:gd name="T4" fmla="*/ 63 w 130"/>
                  <a:gd name="T5" fmla="*/ 314 h 315"/>
                  <a:gd name="T6" fmla="*/ 19 w 130"/>
                  <a:gd name="T7" fmla="*/ 290 h 315"/>
                  <a:gd name="T8" fmla="*/ 7 w 130"/>
                  <a:gd name="T9" fmla="*/ 269 h 315"/>
                  <a:gd name="T10" fmla="*/ 1 w 130"/>
                  <a:gd name="T11" fmla="*/ 233 h 315"/>
                  <a:gd name="T12" fmla="*/ 1 w 130"/>
                  <a:gd name="T13" fmla="*/ 214 h 315"/>
                  <a:gd name="T14" fmla="*/ 15 w 130"/>
                  <a:gd name="T15" fmla="*/ 196 h 315"/>
                  <a:gd name="T16" fmla="*/ 1 w 130"/>
                  <a:gd name="T17" fmla="*/ 170 h 315"/>
                  <a:gd name="T18" fmla="*/ 1 w 130"/>
                  <a:gd name="T19" fmla="*/ 162 h 315"/>
                  <a:gd name="T20" fmla="*/ 2 w 130"/>
                  <a:gd name="T21" fmla="*/ 146 h 315"/>
                  <a:gd name="T22" fmla="*/ 18 w 130"/>
                  <a:gd name="T23" fmla="*/ 118 h 315"/>
                  <a:gd name="T24" fmla="*/ 3 w 130"/>
                  <a:gd name="T25" fmla="*/ 88 h 315"/>
                  <a:gd name="T26" fmla="*/ 4 w 130"/>
                  <a:gd name="T27" fmla="*/ 67 h 315"/>
                  <a:gd name="T28" fmla="*/ 4 w 130"/>
                  <a:gd name="T29" fmla="*/ 65 h 315"/>
                  <a:gd name="T30" fmla="*/ 6 w 130"/>
                  <a:gd name="T31" fmla="*/ 57 h 315"/>
                  <a:gd name="T32" fmla="*/ 6 w 130"/>
                  <a:gd name="T33" fmla="*/ 56 h 315"/>
                  <a:gd name="T34" fmla="*/ 67 w 130"/>
                  <a:gd name="T35" fmla="*/ 1 h 315"/>
                  <a:gd name="T36" fmla="*/ 112 w 130"/>
                  <a:gd name="T37" fmla="*/ 25 h 315"/>
                  <a:gd name="T38" fmla="*/ 130 w 130"/>
                  <a:gd name="T39" fmla="*/ 8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0" h="315">
                    <a:moveTo>
                      <a:pt x="130" y="82"/>
                    </a:moveTo>
                    <a:cubicBezTo>
                      <a:pt x="128" y="234"/>
                      <a:pt x="128" y="234"/>
                      <a:pt x="128" y="234"/>
                    </a:cubicBezTo>
                    <a:cubicBezTo>
                      <a:pt x="128" y="279"/>
                      <a:pt x="99" y="315"/>
                      <a:pt x="63" y="314"/>
                    </a:cubicBezTo>
                    <a:cubicBezTo>
                      <a:pt x="46" y="314"/>
                      <a:pt x="30" y="305"/>
                      <a:pt x="19" y="290"/>
                    </a:cubicBezTo>
                    <a:cubicBezTo>
                      <a:pt x="14" y="284"/>
                      <a:pt x="10" y="277"/>
                      <a:pt x="7" y="269"/>
                    </a:cubicBezTo>
                    <a:cubicBezTo>
                      <a:pt x="3" y="258"/>
                      <a:pt x="0" y="246"/>
                      <a:pt x="1" y="233"/>
                    </a:cubicBezTo>
                    <a:cubicBezTo>
                      <a:pt x="1" y="214"/>
                      <a:pt x="1" y="214"/>
                      <a:pt x="1" y="214"/>
                    </a:cubicBezTo>
                    <a:cubicBezTo>
                      <a:pt x="3" y="206"/>
                      <a:pt x="8" y="200"/>
                      <a:pt x="15" y="196"/>
                    </a:cubicBezTo>
                    <a:cubicBezTo>
                      <a:pt x="7" y="189"/>
                      <a:pt x="2" y="180"/>
                      <a:pt x="1" y="170"/>
                    </a:cubicBezTo>
                    <a:cubicBezTo>
                      <a:pt x="1" y="162"/>
                      <a:pt x="1" y="162"/>
                      <a:pt x="1" y="162"/>
                    </a:cubicBezTo>
                    <a:cubicBezTo>
                      <a:pt x="2" y="146"/>
                      <a:pt x="2" y="146"/>
                      <a:pt x="2" y="146"/>
                    </a:cubicBezTo>
                    <a:cubicBezTo>
                      <a:pt x="3" y="134"/>
                      <a:pt x="9" y="124"/>
                      <a:pt x="18" y="118"/>
                    </a:cubicBezTo>
                    <a:cubicBezTo>
                      <a:pt x="8" y="111"/>
                      <a:pt x="2" y="100"/>
                      <a:pt x="3" y="88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6"/>
                      <a:pt x="4" y="66"/>
                      <a:pt x="4" y="65"/>
                    </a:cubicBezTo>
                    <a:cubicBezTo>
                      <a:pt x="4" y="62"/>
                      <a:pt x="5" y="60"/>
                      <a:pt x="6" y="57"/>
                    </a:cubicBezTo>
                    <a:cubicBezTo>
                      <a:pt x="6" y="57"/>
                      <a:pt x="6" y="57"/>
                      <a:pt x="6" y="56"/>
                    </a:cubicBezTo>
                    <a:cubicBezTo>
                      <a:pt x="14" y="24"/>
                      <a:pt x="39" y="0"/>
                      <a:pt x="67" y="1"/>
                    </a:cubicBezTo>
                    <a:cubicBezTo>
                      <a:pt x="85" y="1"/>
                      <a:pt x="101" y="10"/>
                      <a:pt x="112" y="25"/>
                    </a:cubicBezTo>
                    <a:cubicBezTo>
                      <a:pt x="123" y="40"/>
                      <a:pt x="130" y="60"/>
                      <a:pt x="130" y="82"/>
                    </a:cubicBezTo>
                    <a:close/>
                  </a:path>
                </a:pathLst>
              </a:custGeom>
              <a:solidFill>
                <a:srgbClr val="FFA806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7" name="Freeform 40">
                <a:extLst>
                  <a:ext uri="{FF2B5EF4-FFF2-40B4-BE49-F238E27FC236}">
                    <a16:creationId xmlns:a16="http://schemas.microsoft.com/office/drawing/2014/main" id="{79A3645E-6320-4D95-A82F-2EF0871D8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8845" y="2181407"/>
                <a:ext cx="89196" cy="430270"/>
              </a:xfrm>
              <a:custGeom>
                <a:avLst/>
                <a:gdLst>
                  <a:gd name="T0" fmla="*/ 20 w 52"/>
                  <a:gd name="T1" fmla="*/ 115 h 250"/>
                  <a:gd name="T2" fmla="*/ 19 w 52"/>
                  <a:gd name="T3" fmla="*/ 135 h 250"/>
                  <a:gd name="T4" fmla="*/ 40 w 52"/>
                  <a:gd name="T5" fmla="*/ 157 h 250"/>
                  <a:gd name="T6" fmla="*/ 47 w 52"/>
                  <a:gd name="T7" fmla="*/ 165 h 250"/>
                  <a:gd name="T8" fmla="*/ 39 w 52"/>
                  <a:gd name="T9" fmla="*/ 172 h 250"/>
                  <a:gd name="T10" fmla="*/ 17 w 52"/>
                  <a:gd name="T11" fmla="*/ 192 h 250"/>
                  <a:gd name="T12" fmla="*/ 16 w 52"/>
                  <a:gd name="T13" fmla="*/ 213 h 250"/>
                  <a:gd name="T14" fmla="*/ 37 w 52"/>
                  <a:gd name="T15" fmla="*/ 234 h 250"/>
                  <a:gd name="T16" fmla="*/ 44 w 52"/>
                  <a:gd name="T17" fmla="*/ 242 h 250"/>
                  <a:gd name="T18" fmla="*/ 36 w 52"/>
                  <a:gd name="T19" fmla="*/ 250 h 250"/>
                  <a:gd name="T20" fmla="*/ 9 w 52"/>
                  <a:gd name="T21" fmla="*/ 237 h 250"/>
                  <a:gd name="T22" fmla="*/ 0 w 52"/>
                  <a:gd name="T23" fmla="*/ 212 h 250"/>
                  <a:gd name="T24" fmla="*/ 1 w 52"/>
                  <a:gd name="T25" fmla="*/ 191 h 250"/>
                  <a:gd name="T26" fmla="*/ 3 w 52"/>
                  <a:gd name="T27" fmla="*/ 182 h 250"/>
                  <a:gd name="T28" fmla="*/ 17 w 52"/>
                  <a:gd name="T29" fmla="*/ 164 h 250"/>
                  <a:gd name="T30" fmla="*/ 3 w 52"/>
                  <a:gd name="T31" fmla="*/ 138 h 250"/>
                  <a:gd name="T32" fmla="*/ 3 w 52"/>
                  <a:gd name="T33" fmla="*/ 135 h 250"/>
                  <a:gd name="T34" fmla="*/ 3 w 52"/>
                  <a:gd name="T35" fmla="*/ 130 h 250"/>
                  <a:gd name="T36" fmla="*/ 4 w 52"/>
                  <a:gd name="T37" fmla="*/ 114 h 250"/>
                  <a:gd name="T38" fmla="*/ 20 w 52"/>
                  <a:gd name="T39" fmla="*/ 86 h 250"/>
                  <a:gd name="T40" fmla="*/ 5 w 52"/>
                  <a:gd name="T41" fmla="*/ 56 h 250"/>
                  <a:gd name="T42" fmla="*/ 6 w 52"/>
                  <a:gd name="T43" fmla="*/ 35 h 250"/>
                  <a:gd name="T44" fmla="*/ 6 w 52"/>
                  <a:gd name="T45" fmla="*/ 33 h 250"/>
                  <a:gd name="T46" fmla="*/ 8 w 52"/>
                  <a:gd name="T47" fmla="*/ 25 h 250"/>
                  <a:gd name="T48" fmla="*/ 8 w 52"/>
                  <a:gd name="T49" fmla="*/ 24 h 250"/>
                  <a:gd name="T50" fmla="*/ 45 w 52"/>
                  <a:gd name="T51" fmla="*/ 0 h 250"/>
                  <a:gd name="T52" fmla="*/ 52 w 52"/>
                  <a:gd name="T53" fmla="*/ 8 h 250"/>
                  <a:gd name="T54" fmla="*/ 44 w 52"/>
                  <a:gd name="T55" fmla="*/ 16 h 250"/>
                  <a:gd name="T56" fmla="*/ 22 w 52"/>
                  <a:gd name="T57" fmla="*/ 35 h 250"/>
                  <a:gd name="T58" fmla="*/ 21 w 52"/>
                  <a:gd name="T59" fmla="*/ 56 h 250"/>
                  <a:gd name="T60" fmla="*/ 41 w 52"/>
                  <a:gd name="T61" fmla="*/ 78 h 250"/>
                  <a:gd name="T62" fmla="*/ 47 w 52"/>
                  <a:gd name="T63" fmla="*/ 81 h 250"/>
                  <a:gd name="T64" fmla="*/ 51 w 52"/>
                  <a:gd name="T65" fmla="*/ 87 h 250"/>
                  <a:gd name="T66" fmla="*/ 42 w 52"/>
                  <a:gd name="T67" fmla="*/ 95 h 250"/>
                  <a:gd name="T68" fmla="*/ 20 w 52"/>
                  <a:gd name="T69" fmla="*/ 115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250">
                    <a:moveTo>
                      <a:pt x="20" y="115"/>
                    </a:moveTo>
                    <a:cubicBezTo>
                      <a:pt x="19" y="135"/>
                      <a:pt x="19" y="135"/>
                      <a:pt x="19" y="135"/>
                    </a:cubicBezTo>
                    <a:cubicBezTo>
                      <a:pt x="19" y="147"/>
                      <a:pt x="28" y="156"/>
                      <a:pt x="40" y="157"/>
                    </a:cubicBezTo>
                    <a:cubicBezTo>
                      <a:pt x="44" y="157"/>
                      <a:pt x="48" y="161"/>
                      <a:pt x="47" y="165"/>
                    </a:cubicBezTo>
                    <a:cubicBezTo>
                      <a:pt x="47" y="169"/>
                      <a:pt x="44" y="172"/>
                      <a:pt x="39" y="172"/>
                    </a:cubicBezTo>
                    <a:cubicBezTo>
                      <a:pt x="27" y="172"/>
                      <a:pt x="17" y="181"/>
                      <a:pt x="17" y="192"/>
                    </a:cubicBezTo>
                    <a:cubicBezTo>
                      <a:pt x="16" y="213"/>
                      <a:pt x="16" y="213"/>
                      <a:pt x="16" y="213"/>
                    </a:cubicBezTo>
                    <a:cubicBezTo>
                      <a:pt x="16" y="224"/>
                      <a:pt x="25" y="234"/>
                      <a:pt x="37" y="234"/>
                    </a:cubicBezTo>
                    <a:cubicBezTo>
                      <a:pt x="41" y="235"/>
                      <a:pt x="44" y="238"/>
                      <a:pt x="44" y="242"/>
                    </a:cubicBezTo>
                    <a:cubicBezTo>
                      <a:pt x="44" y="247"/>
                      <a:pt x="40" y="250"/>
                      <a:pt x="36" y="250"/>
                    </a:cubicBezTo>
                    <a:cubicBezTo>
                      <a:pt x="25" y="249"/>
                      <a:pt x="15" y="244"/>
                      <a:pt x="9" y="237"/>
                    </a:cubicBezTo>
                    <a:cubicBezTo>
                      <a:pt x="3" y="230"/>
                      <a:pt x="0" y="222"/>
                      <a:pt x="0" y="212"/>
                    </a:cubicBezTo>
                    <a:cubicBezTo>
                      <a:pt x="1" y="191"/>
                      <a:pt x="1" y="191"/>
                      <a:pt x="1" y="191"/>
                    </a:cubicBezTo>
                    <a:cubicBezTo>
                      <a:pt x="1" y="188"/>
                      <a:pt x="2" y="185"/>
                      <a:pt x="3" y="182"/>
                    </a:cubicBezTo>
                    <a:cubicBezTo>
                      <a:pt x="5" y="174"/>
                      <a:pt x="10" y="168"/>
                      <a:pt x="17" y="164"/>
                    </a:cubicBezTo>
                    <a:cubicBezTo>
                      <a:pt x="9" y="157"/>
                      <a:pt x="4" y="148"/>
                      <a:pt x="3" y="138"/>
                    </a:cubicBezTo>
                    <a:cubicBezTo>
                      <a:pt x="3" y="137"/>
                      <a:pt x="3" y="136"/>
                      <a:pt x="3" y="135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5" y="102"/>
                      <a:pt x="11" y="92"/>
                      <a:pt x="20" y="86"/>
                    </a:cubicBezTo>
                    <a:cubicBezTo>
                      <a:pt x="10" y="79"/>
                      <a:pt x="4" y="68"/>
                      <a:pt x="5" y="56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4"/>
                      <a:pt x="6" y="34"/>
                      <a:pt x="6" y="33"/>
                    </a:cubicBezTo>
                    <a:cubicBezTo>
                      <a:pt x="6" y="30"/>
                      <a:pt x="7" y="28"/>
                      <a:pt x="8" y="25"/>
                    </a:cubicBezTo>
                    <a:cubicBezTo>
                      <a:pt x="8" y="25"/>
                      <a:pt x="8" y="25"/>
                      <a:pt x="8" y="24"/>
                    </a:cubicBezTo>
                    <a:cubicBezTo>
                      <a:pt x="13" y="10"/>
                      <a:pt x="28" y="0"/>
                      <a:pt x="45" y="0"/>
                    </a:cubicBezTo>
                    <a:cubicBezTo>
                      <a:pt x="49" y="0"/>
                      <a:pt x="52" y="4"/>
                      <a:pt x="52" y="8"/>
                    </a:cubicBezTo>
                    <a:cubicBezTo>
                      <a:pt x="52" y="13"/>
                      <a:pt x="48" y="16"/>
                      <a:pt x="44" y="16"/>
                    </a:cubicBezTo>
                    <a:cubicBezTo>
                      <a:pt x="32" y="15"/>
                      <a:pt x="22" y="24"/>
                      <a:pt x="22" y="3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0" y="68"/>
                      <a:pt x="30" y="77"/>
                      <a:pt x="41" y="78"/>
                    </a:cubicBezTo>
                    <a:cubicBezTo>
                      <a:pt x="44" y="78"/>
                      <a:pt x="46" y="79"/>
                      <a:pt x="47" y="81"/>
                    </a:cubicBezTo>
                    <a:cubicBezTo>
                      <a:pt x="49" y="83"/>
                      <a:pt x="51" y="85"/>
                      <a:pt x="51" y="87"/>
                    </a:cubicBezTo>
                    <a:cubicBezTo>
                      <a:pt x="50" y="92"/>
                      <a:pt x="47" y="95"/>
                      <a:pt x="42" y="95"/>
                    </a:cubicBezTo>
                    <a:cubicBezTo>
                      <a:pt x="30" y="94"/>
                      <a:pt x="21" y="103"/>
                      <a:pt x="20" y="115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8" name="Freeform 41">
                <a:extLst>
                  <a:ext uri="{FF2B5EF4-FFF2-40B4-BE49-F238E27FC236}">
                    <a16:creationId xmlns:a16="http://schemas.microsoft.com/office/drawing/2014/main" id="{CFB4A63F-E2E2-4BF2-AD72-1549C6FA4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8178" y="2220864"/>
                <a:ext cx="564263" cy="167222"/>
              </a:xfrm>
              <a:custGeom>
                <a:avLst/>
                <a:gdLst>
                  <a:gd name="T0" fmla="*/ 325 w 327"/>
                  <a:gd name="T1" fmla="*/ 89 h 97"/>
                  <a:gd name="T2" fmla="*/ 313 w 327"/>
                  <a:gd name="T3" fmla="*/ 96 h 97"/>
                  <a:gd name="T4" fmla="*/ 8 w 327"/>
                  <a:gd name="T5" fmla="*/ 20 h 97"/>
                  <a:gd name="T6" fmla="*/ 1 w 327"/>
                  <a:gd name="T7" fmla="*/ 8 h 97"/>
                  <a:gd name="T8" fmla="*/ 1 w 327"/>
                  <a:gd name="T9" fmla="*/ 8 h 97"/>
                  <a:gd name="T10" fmla="*/ 13 w 327"/>
                  <a:gd name="T11" fmla="*/ 1 h 97"/>
                  <a:gd name="T12" fmla="*/ 318 w 327"/>
                  <a:gd name="T13" fmla="*/ 77 h 97"/>
                  <a:gd name="T14" fmla="*/ 325 w 327"/>
                  <a:gd name="T15" fmla="*/ 8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7" h="97">
                    <a:moveTo>
                      <a:pt x="325" y="89"/>
                    </a:moveTo>
                    <a:cubicBezTo>
                      <a:pt x="324" y="94"/>
                      <a:pt x="319" y="97"/>
                      <a:pt x="313" y="96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3" y="19"/>
                      <a:pt x="0" y="14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3"/>
                      <a:pt x="8" y="0"/>
                      <a:pt x="13" y="1"/>
                    </a:cubicBezTo>
                    <a:cubicBezTo>
                      <a:pt x="318" y="77"/>
                      <a:pt x="318" y="77"/>
                      <a:pt x="318" y="77"/>
                    </a:cubicBezTo>
                    <a:cubicBezTo>
                      <a:pt x="323" y="78"/>
                      <a:pt x="327" y="84"/>
                      <a:pt x="325" y="89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9" name="Freeform 42">
                <a:extLst>
                  <a:ext uri="{FF2B5EF4-FFF2-40B4-BE49-F238E27FC236}">
                    <a16:creationId xmlns:a16="http://schemas.microsoft.com/office/drawing/2014/main" id="{8B779851-4FE9-48A3-A54D-58932492E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5913" y="1418572"/>
                <a:ext cx="89196" cy="580582"/>
              </a:xfrm>
              <a:custGeom>
                <a:avLst/>
                <a:gdLst>
                  <a:gd name="T0" fmla="*/ 18 w 52"/>
                  <a:gd name="T1" fmla="*/ 338 h 338"/>
                  <a:gd name="T2" fmla="*/ 0 w 52"/>
                  <a:gd name="T3" fmla="*/ 338 h 338"/>
                  <a:gd name="T4" fmla="*/ 20 w 52"/>
                  <a:gd name="T5" fmla="*/ 298 h 338"/>
                  <a:gd name="T6" fmla="*/ 34 w 52"/>
                  <a:gd name="T7" fmla="*/ 271 h 338"/>
                  <a:gd name="T8" fmla="*/ 20 w 52"/>
                  <a:gd name="T9" fmla="*/ 243 h 338"/>
                  <a:gd name="T10" fmla="*/ 0 w 52"/>
                  <a:gd name="T11" fmla="*/ 203 h 338"/>
                  <a:gd name="T12" fmla="*/ 20 w 52"/>
                  <a:gd name="T13" fmla="*/ 163 h 338"/>
                  <a:gd name="T14" fmla="*/ 34 w 52"/>
                  <a:gd name="T15" fmla="*/ 135 h 338"/>
                  <a:gd name="T16" fmla="*/ 20 w 52"/>
                  <a:gd name="T17" fmla="*/ 108 h 338"/>
                  <a:gd name="T18" fmla="*/ 0 w 52"/>
                  <a:gd name="T19" fmla="*/ 68 h 338"/>
                  <a:gd name="T20" fmla="*/ 20 w 52"/>
                  <a:gd name="T21" fmla="*/ 28 h 338"/>
                  <a:gd name="T22" fmla="*/ 34 w 52"/>
                  <a:gd name="T23" fmla="*/ 0 h 338"/>
                  <a:gd name="T24" fmla="*/ 52 w 52"/>
                  <a:gd name="T25" fmla="*/ 0 h 338"/>
                  <a:gd name="T26" fmla="*/ 32 w 52"/>
                  <a:gd name="T27" fmla="*/ 40 h 338"/>
                  <a:gd name="T28" fmla="*/ 18 w 52"/>
                  <a:gd name="T29" fmla="*/ 68 h 338"/>
                  <a:gd name="T30" fmla="*/ 32 w 52"/>
                  <a:gd name="T31" fmla="*/ 95 h 338"/>
                  <a:gd name="T32" fmla="*/ 52 w 52"/>
                  <a:gd name="T33" fmla="*/ 135 h 338"/>
                  <a:gd name="T34" fmla="*/ 32 w 52"/>
                  <a:gd name="T35" fmla="*/ 175 h 338"/>
                  <a:gd name="T36" fmla="*/ 18 w 52"/>
                  <a:gd name="T37" fmla="*/ 203 h 338"/>
                  <a:gd name="T38" fmla="*/ 32 w 52"/>
                  <a:gd name="T39" fmla="*/ 231 h 338"/>
                  <a:gd name="T40" fmla="*/ 52 w 52"/>
                  <a:gd name="T41" fmla="*/ 271 h 338"/>
                  <a:gd name="T42" fmla="*/ 32 w 52"/>
                  <a:gd name="T43" fmla="*/ 310 h 338"/>
                  <a:gd name="T44" fmla="*/ 18 w 52"/>
                  <a:gd name="T45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338">
                    <a:moveTo>
                      <a:pt x="18" y="338"/>
                    </a:moveTo>
                    <a:cubicBezTo>
                      <a:pt x="0" y="338"/>
                      <a:pt x="0" y="338"/>
                      <a:pt x="0" y="338"/>
                    </a:cubicBezTo>
                    <a:cubicBezTo>
                      <a:pt x="0" y="318"/>
                      <a:pt x="11" y="307"/>
                      <a:pt x="20" y="298"/>
                    </a:cubicBezTo>
                    <a:cubicBezTo>
                      <a:pt x="28" y="290"/>
                      <a:pt x="34" y="284"/>
                      <a:pt x="34" y="271"/>
                    </a:cubicBezTo>
                    <a:cubicBezTo>
                      <a:pt x="34" y="257"/>
                      <a:pt x="28" y="251"/>
                      <a:pt x="20" y="243"/>
                    </a:cubicBezTo>
                    <a:cubicBezTo>
                      <a:pt x="11" y="234"/>
                      <a:pt x="0" y="223"/>
                      <a:pt x="0" y="203"/>
                    </a:cubicBezTo>
                    <a:cubicBezTo>
                      <a:pt x="0" y="182"/>
                      <a:pt x="11" y="172"/>
                      <a:pt x="20" y="163"/>
                    </a:cubicBezTo>
                    <a:cubicBezTo>
                      <a:pt x="28" y="155"/>
                      <a:pt x="34" y="149"/>
                      <a:pt x="34" y="135"/>
                    </a:cubicBezTo>
                    <a:cubicBezTo>
                      <a:pt x="34" y="122"/>
                      <a:pt x="28" y="116"/>
                      <a:pt x="20" y="108"/>
                    </a:cubicBezTo>
                    <a:cubicBezTo>
                      <a:pt x="11" y="99"/>
                      <a:pt x="0" y="88"/>
                      <a:pt x="0" y="68"/>
                    </a:cubicBezTo>
                    <a:cubicBezTo>
                      <a:pt x="0" y="47"/>
                      <a:pt x="11" y="37"/>
                      <a:pt x="20" y="28"/>
                    </a:cubicBezTo>
                    <a:cubicBezTo>
                      <a:pt x="28" y="20"/>
                      <a:pt x="34" y="14"/>
                      <a:pt x="34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21"/>
                      <a:pt x="41" y="31"/>
                      <a:pt x="32" y="40"/>
                    </a:cubicBezTo>
                    <a:cubicBezTo>
                      <a:pt x="24" y="48"/>
                      <a:pt x="18" y="54"/>
                      <a:pt x="18" y="68"/>
                    </a:cubicBezTo>
                    <a:cubicBezTo>
                      <a:pt x="18" y="81"/>
                      <a:pt x="24" y="87"/>
                      <a:pt x="32" y="95"/>
                    </a:cubicBezTo>
                    <a:cubicBezTo>
                      <a:pt x="41" y="104"/>
                      <a:pt x="52" y="115"/>
                      <a:pt x="52" y="135"/>
                    </a:cubicBezTo>
                    <a:cubicBezTo>
                      <a:pt x="52" y="156"/>
                      <a:pt x="41" y="167"/>
                      <a:pt x="32" y="175"/>
                    </a:cubicBezTo>
                    <a:cubicBezTo>
                      <a:pt x="24" y="183"/>
                      <a:pt x="18" y="190"/>
                      <a:pt x="18" y="203"/>
                    </a:cubicBezTo>
                    <a:cubicBezTo>
                      <a:pt x="18" y="216"/>
                      <a:pt x="24" y="223"/>
                      <a:pt x="32" y="231"/>
                    </a:cubicBezTo>
                    <a:cubicBezTo>
                      <a:pt x="41" y="239"/>
                      <a:pt x="52" y="250"/>
                      <a:pt x="52" y="271"/>
                    </a:cubicBezTo>
                    <a:cubicBezTo>
                      <a:pt x="52" y="291"/>
                      <a:pt x="41" y="302"/>
                      <a:pt x="32" y="310"/>
                    </a:cubicBezTo>
                    <a:cubicBezTo>
                      <a:pt x="24" y="319"/>
                      <a:pt x="18" y="325"/>
                      <a:pt x="18" y="3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43" name="Freeform 43">
                <a:extLst>
                  <a:ext uri="{FF2B5EF4-FFF2-40B4-BE49-F238E27FC236}">
                    <a16:creationId xmlns:a16="http://schemas.microsoft.com/office/drawing/2014/main" id="{8529B21A-0C93-4C48-93FF-6E07FEF92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3280" y="1418572"/>
                <a:ext cx="89196" cy="580582"/>
              </a:xfrm>
              <a:custGeom>
                <a:avLst/>
                <a:gdLst>
                  <a:gd name="T0" fmla="*/ 17 w 51"/>
                  <a:gd name="T1" fmla="*/ 338 h 338"/>
                  <a:gd name="T2" fmla="*/ 0 w 51"/>
                  <a:gd name="T3" fmla="*/ 338 h 338"/>
                  <a:gd name="T4" fmla="*/ 19 w 51"/>
                  <a:gd name="T5" fmla="*/ 298 h 338"/>
                  <a:gd name="T6" fmla="*/ 34 w 51"/>
                  <a:gd name="T7" fmla="*/ 271 h 338"/>
                  <a:gd name="T8" fmla="*/ 19 w 51"/>
                  <a:gd name="T9" fmla="*/ 243 h 338"/>
                  <a:gd name="T10" fmla="*/ 0 w 51"/>
                  <a:gd name="T11" fmla="*/ 203 h 338"/>
                  <a:gd name="T12" fmla="*/ 19 w 51"/>
                  <a:gd name="T13" fmla="*/ 163 h 338"/>
                  <a:gd name="T14" fmla="*/ 34 w 51"/>
                  <a:gd name="T15" fmla="*/ 135 h 338"/>
                  <a:gd name="T16" fmla="*/ 19 w 51"/>
                  <a:gd name="T17" fmla="*/ 108 h 338"/>
                  <a:gd name="T18" fmla="*/ 0 w 51"/>
                  <a:gd name="T19" fmla="*/ 68 h 338"/>
                  <a:gd name="T20" fmla="*/ 19 w 51"/>
                  <a:gd name="T21" fmla="*/ 28 h 338"/>
                  <a:gd name="T22" fmla="*/ 34 w 51"/>
                  <a:gd name="T23" fmla="*/ 0 h 338"/>
                  <a:gd name="T24" fmla="*/ 51 w 51"/>
                  <a:gd name="T25" fmla="*/ 0 h 338"/>
                  <a:gd name="T26" fmla="*/ 32 w 51"/>
                  <a:gd name="T27" fmla="*/ 40 h 338"/>
                  <a:gd name="T28" fmla="*/ 17 w 51"/>
                  <a:gd name="T29" fmla="*/ 68 h 338"/>
                  <a:gd name="T30" fmla="*/ 32 w 51"/>
                  <a:gd name="T31" fmla="*/ 95 h 338"/>
                  <a:gd name="T32" fmla="*/ 51 w 51"/>
                  <a:gd name="T33" fmla="*/ 135 h 338"/>
                  <a:gd name="T34" fmla="*/ 32 w 51"/>
                  <a:gd name="T35" fmla="*/ 175 h 338"/>
                  <a:gd name="T36" fmla="*/ 17 w 51"/>
                  <a:gd name="T37" fmla="*/ 203 h 338"/>
                  <a:gd name="T38" fmla="*/ 32 w 51"/>
                  <a:gd name="T39" fmla="*/ 231 h 338"/>
                  <a:gd name="T40" fmla="*/ 51 w 51"/>
                  <a:gd name="T41" fmla="*/ 271 h 338"/>
                  <a:gd name="T42" fmla="*/ 32 w 51"/>
                  <a:gd name="T43" fmla="*/ 310 h 338"/>
                  <a:gd name="T44" fmla="*/ 17 w 51"/>
                  <a:gd name="T45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338">
                    <a:moveTo>
                      <a:pt x="17" y="338"/>
                    </a:moveTo>
                    <a:cubicBezTo>
                      <a:pt x="0" y="338"/>
                      <a:pt x="0" y="338"/>
                      <a:pt x="0" y="338"/>
                    </a:cubicBezTo>
                    <a:cubicBezTo>
                      <a:pt x="0" y="318"/>
                      <a:pt x="11" y="307"/>
                      <a:pt x="19" y="298"/>
                    </a:cubicBezTo>
                    <a:cubicBezTo>
                      <a:pt x="27" y="290"/>
                      <a:pt x="34" y="284"/>
                      <a:pt x="34" y="271"/>
                    </a:cubicBezTo>
                    <a:cubicBezTo>
                      <a:pt x="34" y="257"/>
                      <a:pt x="27" y="251"/>
                      <a:pt x="19" y="243"/>
                    </a:cubicBezTo>
                    <a:cubicBezTo>
                      <a:pt x="11" y="234"/>
                      <a:pt x="0" y="223"/>
                      <a:pt x="0" y="203"/>
                    </a:cubicBezTo>
                    <a:cubicBezTo>
                      <a:pt x="0" y="182"/>
                      <a:pt x="11" y="172"/>
                      <a:pt x="19" y="163"/>
                    </a:cubicBezTo>
                    <a:cubicBezTo>
                      <a:pt x="27" y="155"/>
                      <a:pt x="34" y="149"/>
                      <a:pt x="34" y="135"/>
                    </a:cubicBezTo>
                    <a:cubicBezTo>
                      <a:pt x="34" y="122"/>
                      <a:pt x="27" y="116"/>
                      <a:pt x="19" y="108"/>
                    </a:cubicBezTo>
                    <a:cubicBezTo>
                      <a:pt x="11" y="99"/>
                      <a:pt x="0" y="88"/>
                      <a:pt x="0" y="68"/>
                    </a:cubicBezTo>
                    <a:cubicBezTo>
                      <a:pt x="0" y="47"/>
                      <a:pt x="11" y="37"/>
                      <a:pt x="19" y="28"/>
                    </a:cubicBezTo>
                    <a:cubicBezTo>
                      <a:pt x="27" y="20"/>
                      <a:pt x="34" y="14"/>
                      <a:pt x="34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21"/>
                      <a:pt x="40" y="31"/>
                      <a:pt x="32" y="40"/>
                    </a:cubicBezTo>
                    <a:cubicBezTo>
                      <a:pt x="24" y="48"/>
                      <a:pt x="17" y="54"/>
                      <a:pt x="17" y="68"/>
                    </a:cubicBezTo>
                    <a:cubicBezTo>
                      <a:pt x="17" y="81"/>
                      <a:pt x="24" y="87"/>
                      <a:pt x="32" y="95"/>
                    </a:cubicBezTo>
                    <a:cubicBezTo>
                      <a:pt x="40" y="104"/>
                      <a:pt x="51" y="115"/>
                      <a:pt x="51" y="135"/>
                    </a:cubicBezTo>
                    <a:cubicBezTo>
                      <a:pt x="51" y="156"/>
                      <a:pt x="40" y="167"/>
                      <a:pt x="32" y="175"/>
                    </a:cubicBezTo>
                    <a:cubicBezTo>
                      <a:pt x="24" y="183"/>
                      <a:pt x="17" y="190"/>
                      <a:pt x="17" y="203"/>
                    </a:cubicBezTo>
                    <a:cubicBezTo>
                      <a:pt x="17" y="216"/>
                      <a:pt x="24" y="223"/>
                      <a:pt x="32" y="231"/>
                    </a:cubicBezTo>
                    <a:cubicBezTo>
                      <a:pt x="40" y="239"/>
                      <a:pt x="51" y="250"/>
                      <a:pt x="51" y="271"/>
                    </a:cubicBezTo>
                    <a:cubicBezTo>
                      <a:pt x="51" y="291"/>
                      <a:pt x="40" y="302"/>
                      <a:pt x="32" y="310"/>
                    </a:cubicBezTo>
                    <a:cubicBezTo>
                      <a:pt x="24" y="319"/>
                      <a:pt x="17" y="325"/>
                      <a:pt x="17" y="3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45" name="Freeform 44">
                <a:extLst>
                  <a:ext uri="{FF2B5EF4-FFF2-40B4-BE49-F238E27FC236}">
                    <a16:creationId xmlns:a16="http://schemas.microsoft.com/office/drawing/2014/main" id="{03E2D3C5-EC7D-4ACA-9B9F-0FB2BA6FD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2586" y="1418572"/>
                <a:ext cx="87258" cy="580582"/>
              </a:xfrm>
              <a:custGeom>
                <a:avLst/>
                <a:gdLst>
                  <a:gd name="T0" fmla="*/ 17 w 51"/>
                  <a:gd name="T1" fmla="*/ 338 h 338"/>
                  <a:gd name="T2" fmla="*/ 0 w 51"/>
                  <a:gd name="T3" fmla="*/ 338 h 338"/>
                  <a:gd name="T4" fmla="*/ 19 w 51"/>
                  <a:gd name="T5" fmla="*/ 298 h 338"/>
                  <a:gd name="T6" fmla="*/ 33 w 51"/>
                  <a:gd name="T7" fmla="*/ 271 h 338"/>
                  <a:gd name="T8" fmla="*/ 19 w 51"/>
                  <a:gd name="T9" fmla="*/ 243 h 338"/>
                  <a:gd name="T10" fmla="*/ 0 w 51"/>
                  <a:gd name="T11" fmla="*/ 203 h 338"/>
                  <a:gd name="T12" fmla="*/ 19 w 51"/>
                  <a:gd name="T13" fmla="*/ 163 h 338"/>
                  <a:gd name="T14" fmla="*/ 33 w 51"/>
                  <a:gd name="T15" fmla="*/ 135 h 338"/>
                  <a:gd name="T16" fmla="*/ 19 w 51"/>
                  <a:gd name="T17" fmla="*/ 108 h 338"/>
                  <a:gd name="T18" fmla="*/ 0 w 51"/>
                  <a:gd name="T19" fmla="*/ 68 h 338"/>
                  <a:gd name="T20" fmla="*/ 19 w 51"/>
                  <a:gd name="T21" fmla="*/ 28 h 338"/>
                  <a:gd name="T22" fmla="*/ 33 w 51"/>
                  <a:gd name="T23" fmla="*/ 0 h 338"/>
                  <a:gd name="T24" fmla="*/ 51 w 51"/>
                  <a:gd name="T25" fmla="*/ 0 h 338"/>
                  <a:gd name="T26" fmla="*/ 31 w 51"/>
                  <a:gd name="T27" fmla="*/ 40 h 338"/>
                  <a:gd name="T28" fmla="*/ 17 w 51"/>
                  <a:gd name="T29" fmla="*/ 68 h 338"/>
                  <a:gd name="T30" fmla="*/ 31 w 51"/>
                  <a:gd name="T31" fmla="*/ 95 h 338"/>
                  <a:gd name="T32" fmla="*/ 51 w 51"/>
                  <a:gd name="T33" fmla="*/ 135 h 338"/>
                  <a:gd name="T34" fmla="*/ 31 w 51"/>
                  <a:gd name="T35" fmla="*/ 175 h 338"/>
                  <a:gd name="T36" fmla="*/ 17 w 51"/>
                  <a:gd name="T37" fmla="*/ 203 h 338"/>
                  <a:gd name="T38" fmla="*/ 31 w 51"/>
                  <a:gd name="T39" fmla="*/ 231 h 338"/>
                  <a:gd name="T40" fmla="*/ 51 w 51"/>
                  <a:gd name="T41" fmla="*/ 271 h 338"/>
                  <a:gd name="T42" fmla="*/ 31 w 51"/>
                  <a:gd name="T43" fmla="*/ 310 h 338"/>
                  <a:gd name="T44" fmla="*/ 17 w 51"/>
                  <a:gd name="T45" fmla="*/ 338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338">
                    <a:moveTo>
                      <a:pt x="17" y="338"/>
                    </a:moveTo>
                    <a:cubicBezTo>
                      <a:pt x="0" y="338"/>
                      <a:pt x="0" y="338"/>
                      <a:pt x="0" y="338"/>
                    </a:cubicBezTo>
                    <a:cubicBezTo>
                      <a:pt x="0" y="318"/>
                      <a:pt x="10" y="307"/>
                      <a:pt x="19" y="298"/>
                    </a:cubicBezTo>
                    <a:cubicBezTo>
                      <a:pt x="27" y="290"/>
                      <a:pt x="33" y="284"/>
                      <a:pt x="33" y="271"/>
                    </a:cubicBezTo>
                    <a:cubicBezTo>
                      <a:pt x="33" y="257"/>
                      <a:pt x="27" y="251"/>
                      <a:pt x="19" y="243"/>
                    </a:cubicBezTo>
                    <a:cubicBezTo>
                      <a:pt x="10" y="234"/>
                      <a:pt x="0" y="223"/>
                      <a:pt x="0" y="203"/>
                    </a:cubicBezTo>
                    <a:cubicBezTo>
                      <a:pt x="0" y="182"/>
                      <a:pt x="10" y="172"/>
                      <a:pt x="19" y="163"/>
                    </a:cubicBezTo>
                    <a:cubicBezTo>
                      <a:pt x="27" y="155"/>
                      <a:pt x="33" y="149"/>
                      <a:pt x="33" y="135"/>
                    </a:cubicBezTo>
                    <a:cubicBezTo>
                      <a:pt x="33" y="122"/>
                      <a:pt x="27" y="116"/>
                      <a:pt x="19" y="108"/>
                    </a:cubicBezTo>
                    <a:cubicBezTo>
                      <a:pt x="10" y="99"/>
                      <a:pt x="0" y="88"/>
                      <a:pt x="0" y="68"/>
                    </a:cubicBezTo>
                    <a:cubicBezTo>
                      <a:pt x="0" y="47"/>
                      <a:pt x="10" y="37"/>
                      <a:pt x="19" y="28"/>
                    </a:cubicBezTo>
                    <a:cubicBezTo>
                      <a:pt x="27" y="20"/>
                      <a:pt x="33" y="14"/>
                      <a:pt x="3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21"/>
                      <a:pt x="40" y="31"/>
                      <a:pt x="31" y="40"/>
                    </a:cubicBezTo>
                    <a:cubicBezTo>
                      <a:pt x="23" y="48"/>
                      <a:pt x="17" y="54"/>
                      <a:pt x="17" y="68"/>
                    </a:cubicBezTo>
                    <a:cubicBezTo>
                      <a:pt x="17" y="81"/>
                      <a:pt x="23" y="87"/>
                      <a:pt x="31" y="95"/>
                    </a:cubicBezTo>
                    <a:cubicBezTo>
                      <a:pt x="40" y="104"/>
                      <a:pt x="51" y="115"/>
                      <a:pt x="51" y="135"/>
                    </a:cubicBezTo>
                    <a:cubicBezTo>
                      <a:pt x="51" y="156"/>
                      <a:pt x="40" y="167"/>
                      <a:pt x="31" y="175"/>
                    </a:cubicBezTo>
                    <a:cubicBezTo>
                      <a:pt x="23" y="183"/>
                      <a:pt x="17" y="190"/>
                      <a:pt x="17" y="203"/>
                    </a:cubicBezTo>
                    <a:cubicBezTo>
                      <a:pt x="17" y="216"/>
                      <a:pt x="23" y="223"/>
                      <a:pt x="31" y="231"/>
                    </a:cubicBezTo>
                    <a:cubicBezTo>
                      <a:pt x="40" y="239"/>
                      <a:pt x="51" y="250"/>
                      <a:pt x="51" y="271"/>
                    </a:cubicBezTo>
                    <a:cubicBezTo>
                      <a:pt x="51" y="291"/>
                      <a:pt x="40" y="302"/>
                      <a:pt x="31" y="310"/>
                    </a:cubicBezTo>
                    <a:cubicBezTo>
                      <a:pt x="23" y="319"/>
                      <a:pt x="17" y="325"/>
                      <a:pt x="17" y="3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</p:grpSp>
        <p:grpSp>
          <p:nvGrpSpPr>
            <p:cNvPr id="58385" name="Group 90">
              <a:extLst>
                <a:ext uri="{FF2B5EF4-FFF2-40B4-BE49-F238E27FC236}">
                  <a16:creationId xmlns:a16="http://schemas.microsoft.com/office/drawing/2014/main" id="{D4998858-967C-4E02-ADDE-CB94A922C9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9413" y="2252663"/>
              <a:ext cx="2932113" cy="4541838"/>
              <a:chOff x="2919413" y="2252663"/>
              <a:chExt cx="2932113" cy="4541838"/>
            </a:xfrm>
          </p:grpSpPr>
          <p:sp>
            <p:nvSpPr>
              <p:cNvPr id="119" name="Rectangle 33">
                <a:extLst>
                  <a:ext uri="{FF2B5EF4-FFF2-40B4-BE49-F238E27FC236}">
                    <a16:creationId xmlns:a16="http://schemas.microsoft.com/office/drawing/2014/main" id="{EDCAA750-DFFF-469F-A8FF-AF6447537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9645" y="3098313"/>
                <a:ext cx="254016" cy="3693926"/>
              </a:xfrm>
              <a:prstGeom prst="rect">
                <a:avLst/>
              </a:prstGeom>
              <a:solidFill>
                <a:srgbClr val="6F7A7F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0" name="Freeform 34">
                <a:extLst>
                  <a:ext uri="{FF2B5EF4-FFF2-40B4-BE49-F238E27FC236}">
                    <a16:creationId xmlns:a16="http://schemas.microsoft.com/office/drawing/2014/main" id="{35CB4C71-6BCD-47D9-A75D-D4B91A52B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274" y="6594955"/>
                <a:ext cx="1184757" cy="199164"/>
              </a:xfrm>
              <a:custGeom>
                <a:avLst/>
                <a:gdLst>
                  <a:gd name="T0" fmla="*/ 572 w 687"/>
                  <a:gd name="T1" fmla="*/ 0 h 115"/>
                  <a:gd name="T2" fmla="*/ 115 w 687"/>
                  <a:gd name="T3" fmla="*/ 0 h 115"/>
                  <a:gd name="T4" fmla="*/ 0 w 687"/>
                  <a:gd name="T5" fmla="*/ 115 h 115"/>
                  <a:gd name="T6" fmla="*/ 687 w 687"/>
                  <a:gd name="T7" fmla="*/ 115 h 115"/>
                  <a:gd name="T8" fmla="*/ 572 w 687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7" h="115">
                    <a:moveTo>
                      <a:pt x="572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5"/>
                    </a:cubicBezTo>
                    <a:cubicBezTo>
                      <a:pt x="687" y="115"/>
                      <a:pt x="687" y="115"/>
                      <a:pt x="687" y="115"/>
                    </a:cubicBezTo>
                    <a:cubicBezTo>
                      <a:pt x="687" y="51"/>
                      <a:pt x="635" y="0"/>
                      <a:pt x="572" y="0"/>
                    </a:cubicBezTo>
                    <a:close/>
                  </a:path>
                </a:pathLst>
              </a:custGeom>
              <a:solidFill>
                <a:srgbClr val="6F7A7F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1" name="Freeform 35">
                <a:extLst>
                  <a:ext uri="{FF2B5EF4-FFF2-40B4-BE49-F238E27FC236}">
                    <a16:creationId xmlns:a16="http://schemas.microsoft.com/office/drawing/2014/main" id="{9421E73C-F69E-4FEC-AE49-D1B91544E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765" y="2994974"/>
                <a:ext cx="2931837" cy="208558"/>
              </a:xfrm>
              <a:custGeom>
                <a:avLst/>
                <a:gdLst>
                  <a:gd name="T0" fmla="*/ 1674 w 1702"/>
                  <a:gd name="T1" fmla="*/ 0 h 121"/>
                  <a:gd name="T2" fmla="*/ 28 w 1702"/>
                  <a:gd name="T3" fmla="*/ 0 h 121"/>
                  <a:gd name="T4" fmla="*/ 0 w 1702"/>
                  <a:gd name="T5" fmla="*/ 28 h 121"/>
                  <a:gd name="T6" fmla="*/ 94 w 1702"/>
                  <a:gd name="T7" fmla="*/ 121 h 121"/>
                  <a:gd name="T8" fmla="*/ 1609 w 1702"/>
                  <a:gd name="T9" fmla="*/ 121 h 121"/>
                  <a:gd name="T10" fmla="*/ 1702 w 1702"/>
                  <a:gd name="T11" fmla="*/ 28 h 121"/>
                  <a:gd name="T12" fmla="*/ 1674 w 1702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2" h="121">
                    <a:moveTo>
                      <a:pt x="1674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13" y="0"/>
                      <a:pt x="0" y="12"/>
                      <a:pt x="0" y="28"/>
                    </a:cubicBezTo>
                    <a:cubicBezTo>
                      <a:pt x="0" y="79"/>
                      <a:pt x="42" y="121"/>
                      <a:pt x="94" y="121"/>
                    </a:cubicBezTo>
                    <a:cubicBezTo>
                      <a:pt x="1609" y="121"/>
                      <a:pt x="1609" y="121"/>
                      <a:pt x="1609" y="121"/>
                    </a:cubicBezTo>
                    <a:cubicBezTo>
                      <a:pt x="1661" y="121"/>
                      <a:pt x="1702" y="79"/>
                      <a:pt x="1702" y="28"/>
                    </a:cubicBezTo>
                    <a:cubicBezTo>
                      <a:pt x="1702" y="12"/>
                      <a:pt x="1690" y="0"/>
                      <a:pt x="1674" y="0"/>
                    </a:cubicBezTo>
                    <a:close/>
                  </a:path>
                </a:pathLst>
              </a:custGeom>
              <a:solidFill>
                <a:srgbClr val="535B60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2" name="Freeform 45">
                <a:extLst>
                  <a:ext uri="{FF2B5EF4-FFF2-40B4-BE49-F238E27FC236}">
                    <a16:creationId xmlns:a16="http://schemas.microsoft.com/office/drawing/2014/main" id="{F0E8EBCD-9113-44ED-BAA9-88CA27261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2560" y="2895392"/>
                <a:ext cx="1012182" cy="99583"/>
              </a:xfrm>
              <a:custGeom>
                <a:avLst/>
                <a:gdLst>
                  <a:gd name="T0" fmla="*/ 2 w 587"/>
                  <a:gd name="T1" fmla="*/ 10 h 58"/>
                  <a:gd name="T2" fmla="*/ 23 w 587"/>
                  <a:gd name="T3" fmla="*/ 0 h 58"/>
                  <a:gd name="T4" fmla="*/ 564 w 587"/>
                  <a:gd name="T5" fmla="*/ 0 h 58"/>
                  <a:gd name="T6" fmla="*/ 585 w 587"/>
                  <a:gd name="T7" fmla="*/ 10 h 58"/>
                  <a:gd name="T8" fmla="*/ 575 w 587"/>
                  <a:gd name="T9" fmla="*/ 26 h 58"/>
                  <a:gd name="T10" fmla="*/ 294 w 587"/>
                  <a:gd name="T11" fmla="*/ 58 h 58"/>
                  <a:gd name="T12" fmla="*/ 12 w 587"/>
                  <a:gd name="T13" fmla="*/ 26 h 58"/>
                  <a:gd name="T14" fmla="*/ 2 w 587"/>
                  <a:gd name="T15" fmla="*/ 1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7" h="58">
                    <a:moveTo>
                      <a:pt x="2" y="10"/>
                    </a:moveTo>
                    <a:cubicBezTo>
                      <a:pt x="5" y="4"/>
                      <a:pt x="13" y="0"/>
                      <a:pt x="23" y="0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74" y="0"/>
                      <a:pt x="582" y="4"/>
                      <a:pt x="585" y="10"/>
                    </a:cubicBezTo>
                    <a:cubicBezTo>
                      <a:pt x="587" y="17"/>
                      <a:pt x="583" y="23"/>
                      <a:pt x="575" y="26"/>
                    </a:cubicBezTo>
                    <a:cubicBezTo>
                      <a:pt x="523" y="45"/>
                      <a:pt x="416" y="58"/>
                      <a:pt x="294" y="58"/>
                    </a:cubicBezTo>
                    <a:cubicBezTo>
                      <a:pt x="171" y="58"/>
                      <a:pt x="64" y="45"/>
                      <a:pt x="12" y="26"/>
                    </a:cubicBezTo>
                    <a:cubicBezTo>
                      <a:pt x="4" y="23"/>
                      <a:pt x="0" y="17"/>
                      <a:pt x="2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3" name="Oval 46">
                <a:extLst>
                  <a:ext uri="{FF2B5EF4-FFF2-40B4-BE49-F238E27FC236}">
                    <a16:creationId xmlns:a16="http://schemas.microsoft.com/office/drawing/2014/main" id="{435ABF70-437A-4146-B526-E3B72F100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1478" y="2326084"/>
                <a:ext cx="486700" cy="484757"/>
              </a:xfrm>
              <a:prstGeom prst="ellipse">
                <a:avLst/>
              </a:prstGeom>
              <a:solidFill>
                <a:srgbClr val="FFA806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4" name="Oval 47">
                <a:extLst>
                  <a:ext uri="{FF2B5EF4-FFF2-40B4-BE49-F238E27FC236}">
                    <a16:creationId xmlns:a16="http://schemas.microsoft.com/office/drawing/2014/main" id="{A7EF51D6-0023-4C59-92D6-7FADFC6F1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2834" y="2365540"/>
                <a:ext cx="296675" cy="293109"/>
              </a:xfrm>
              <a:prstGeom prst="ellipse">
                <a:avLst/>
              </a:prstGeom>
              <a:solidFill>
                <a:srgbClr val="FFA806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5" name="Oval 48">
                <a:extLst>
                  <a:ext uri="{FF2B5EF4-FFF2-40B4-BE49-F238E27FC236}">
                    <a16:creationId xmlns:a16="http://schemas.microsoft.com/office/drawing/2014/main" id="{66D0B648-DB76-4EFF-BF95-F53759DB6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4636" y="2365540"/>
                <a:ext cx="294735" cy="293109"/>
              </a:xfrm>
              <a:prstGeom prst="ellipse">
                <a:avLst/>
              </a:prstGeom>
              <a:solidFill>
                <a:srgbClr val="FFA806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6" name="Freeform 49">
                <a:extLst>
                  <a:ext uri="{FF2B5EF4-FFF2-40B4-BE49-F238E27FC236}">
                    <a16:creationId xmlns:a16="http://schemas.microsoft.com/office/drawing/2014/main" id="{BB8907A5-3550-4CAE-B33A-2512C02BC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088" y="2606040"/>
                <a:ext cx="523542" cy="296867"/>
              </a:xfrm>
              <a:custGeom>
                <a:avLst/>
                <a:gdLst>
                  <a:gd name="T0" fmla="*/ 0 w 304"/>
                  <a:gd name="T1" fmla="*/ 0 h 171"/>
                  <a:gd name="T2" fmla="*/ 43 w 304"/>
                  <a:gd name="T3" fmla="*/ 159 h 171"/>
                  <a:gd name="T4" fmla="*/ 46 w 304"/>
                  <a:gd name="T5" fmla="*/ 171 h 171"/>
                  <a:gd name="T6" fmla="*/ 95 w 304"/>
                  <a:gd name="T7" fmla="*/ 171 h 171"/>
                  <a:gd name="T8" fmla="*/ 105 w 304"/>
                  <a:gd name="T9" fmla="*/ 171 h 171"/>
                  <a:gd name="T10" fmla="*/ 199 w 304"/>
                  <a:gd name="T11" fmla="*/ 171 h 171"/>
                  <a:gd name="T12" fmla="*/ 209 w 304"/>
                  <a:gd name="T13" fmla="*/ 171 h 171"/>
                  <a:gd name="T14" fmla="*/ 258 w 304"/>
                  <a:gd name="T15" fmla="*/ 171 h 171"/>
                  <a:gd name="T16" fmla="*/ 261 w 304"/>
                  <a:gd name="T17" fmla="*/ 159 h 171"/>
                  <a:gd name="T18" fmla="*/ 304 w 304"/>
                  <a:gd name="T19" fmla="*/ 0 h 171"/>
                  <a:gd name="T20" fmla="*/ 0 w 304"/>
                  <a:gd name="T2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4" h="171">
                    <a:moveTo>
                      <a:pt x="0" y="0"/>
                    </a:moveTo>
                    <a:cubicBezTo>
                      <a:pt x="14" y="53"/>
                      <a:pt x="28" y="106"/>
                      <a:pt x="43" y="159"/>
                    </a:cubicBezTo>
                    <a:cubicBezTo>
                      <a:pt x="44" y="163"/>
                      <a:pt x="45" y="167"/>
                      <a:pt x="46" y="171"/>
                    </a:cubicBezTo>
                    <a:cubicBezTo>
                      <a:pt x="95" y="171"/>
                      <a:pt x="95" y="171"/>
                      <a:pt x="95" y="171"/>
                    </a:cubicBezTo>
                    <a:cubicBezTo>
                      <a:pt x="98" y="171"/>
                      <a:pt x="102" y="171"/>
                      <a:pt x="105" y="171"/>
                    </a:cubicBezTo>
                    <a:cubicBezTo>
                      <a:pt x="199" y="171"/>
                      <a:pt x="199" y="171"/>
                      <a:pt x="199" y="171"/>
                    </a:cubicBezTo>
                    <a:cubicBezTo>
                      <a:pt x="203" y="171"/>
                      <a:pt x="206" y="171"/>
                      <a:pt x="209" y="171"/>
                    </a:cubicBezTo>
                    <a:cubicBezTo>
                      <a:pt x="258" y="171"/>
                      <a:pt x="258" y="171"/>
                      <a:pt x="258" y="171"/>
                    </a:cubicBezTo>
                    <a:cubicBezTo>
                      <a:pt x="259" y="167"/>
                      <a:pt x="260" y="163"/>
                      <a:pt x="261" y="159"/>
                    </a:cubicBezTo>
                    <a:cubicBezTo>
                      <a:pt x="276" y="106"/>
                      <a:pt x="290" y="53"/>
                      <a:pt x="30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0BEC7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7" name="Freeform 50">
                <a:extLst>
                  <a:ext uri="{FF2B5EF4-FFF2-40B4-BE49-F238E27FC236}">
                    <a16:creationId xmlns:a16="http://schemas.microsoft.com/office/drawing/2014/main" id="{9F099686-060D-4EE9-A81A-1B681A712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495" y="2606040"/>
                <a:ext cx="15512" cy="296867"/>
              </a:xfrm>
              <a:custGeom>
                <a:avLst/>
                <a:gdLst>
                  <a:gd name="T0" fmla="*/ 0 w 9"/>
                  <a:gd name="T1" fmla="*/ 0 h 171"/>
                  <a:gd name="T2" fmla="*/ 0 w 9"/>
                  <a:gd name="T3" fmla="*/ 171 h 171"/>
                  <a:gd name="T4" fmla="*/ 6 w 9"/>
                  <a:gd name="T5" fmla="*/ 171 h 171"/>
                  <a:gd name="T6" fmla="*/ 9 w 9"/>
                  <a:gd name="T7" fmla="*/ 159 h 171"/>
                  <a:gd name="T8" fmla="*/ 9 w 9"/>
                  <a:gd name="T9" fmla="*/ 0 h 171"/>
                  <a:gd name="T10" fmla="*/ 0 w 9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71">
                    <a:moveTo>
                      <a:pt x="0" y="0"/>
                    </a:moveTo>
                    <a:cubicBezTo>
                      <a:pt x="0" y="171"/>
                      <a:pt x="0" y="171"/>
                      <a:pt x="0" y="171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7" y="167"/>
                      <a:pt x="8" y="163"/>
                      <a:pt x="9" y="159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8" name="Rectangle 51">
                <a:extLst>
                  <a:ext uri="{FF2B5EF4-FFF2-40B4-BE49-F238E27FC236}">
                    <a16:creationId xmlns:a16="http://schemas.microsoft.com/office/drawing/2014/main" id="{F9C3AFBF-5F78-42CD-83B2-7E6BA3ECB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5298" y="2606040"/>
                <a:ext cx="17452" cy="296867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29" name="Rectangle 52">
                <a:extLst>
                  <a:ext uri="{FF2B5EF4-FFF2-40B4-BE49-F238E27FC236}">
                    <a16:creationId xmlns:a16="http://schemas.microsoft.com/office/drawing/2014/main" id="{F08B9DC1-E059-4CE1-AA5F-09F5A6B06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4164" y="2606040"/>
                <a:ext cx="17451" cy="296867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0" name="Rectangle 53">
                <a:extLst>
                  <a:ext uri="{FF2B5EF4-FFF2-40B4-BE49-F238E27FC236}">
                    <a16:creationId xmlns:a16="http://schemas.microsoft.com/office/drawing/2014/main" id="{C539FE19-80AC-479E-BCA0-44F3E1832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4968" y="2606040"/>
                <a:ext cx="17451" cy="296867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1" name="Freeform 54">
                <a:extLst>
                  <a:ext uri="{FF2B5EF4-FFF2-40B4-BE49-F238E27FC236}">
                    <a16:creationId xmlns:a16="http://schemas.microsoft.com/office/drawing/2014/main" id="{2424D5DC-7963-4072-B401-593FF090B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772" y="2606040"/>
                <a:ext cx="15512" cy="296867"/>
              </a:xfrm>
              <a:custGeom>
                <a:avLst/>
                <a:gdLst>
                  <a:gd name="T0" fmla="*/ 0 w 10"/>
                  <a:gd name="T1" fmla="*/ 0 h 171"/>
                  <a:gd name="T2" fmla="*/ 0 w 10"/>
                  <a:gd name="T3" fmla="*/ 159 h 171"/>
                  <a:gd name="T4" fmla="*/ 3 w 10"/>
                  <a:gd name="T5" fmla="*/ 171 h 171"/>
                  <a:gd name="T6" fmla="*/ 10 w 10"/>
                  <a:gd name="T7" fmla="*/ 171 h 171"/>
                  <a:gd name="T8" fmla="*/ 10 w 10"/>
                  <a:gd name="T9" fmla="*/ 0 h 171"/>
                  <a:gd name="T10" fmla="*/ 0 w 10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71">
                    <a:moveTo>
                      <a:pt x="0" y="0"/>
                    </a:moveTo>
                    <a:cubicBezTo>
                      <a:pt x="0" y="159"/>
                      <a:pt x="0" y="159"/>
                      <a:pt x="0" y="159"/>
                    </a:cubicBezTo>
                    <a:cubicBezTo>
                      <a:pt x="1" y="163"/>
                      <a:pt x="2" y="167"/>
                      <a:pt x="3" y="171"/>
                    </a:cubicBezTo>
                    <a:cubicBezTo>
                      <a:pt x="10" y="171"/>
                      <a:pt x="10" y="171"/>
                      <a:pt x="10" y="171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  <p:sp>
            <p:nvSpPr>
              <p:cNvPr id="132" name="Oval 55">
                <a:extLst>
                  <a:ext uri="{FF2B5EF4-FFF2-40B4-BE49-F238E27FC236}">
                    <a16:creationId xmlns:a16="http://schemas.microsoft.com/office/drawing/2014/main" id="{F9571E60-F86F-4F1A-BBA9-360BD61BE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724" y="2252806"/>
                <a:ext cx="155124" cy="155950"/>
              </a:xfrm>
              <a:prstGeom prst="ellipse">
                <a:avLst/>
              </a:prstGeom>
              <a:solidFill>
                <a:srgbClr val="F7500A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</p:grpSp>
        <p:grpSp>
          <p:nvGrpSpPr>
            <p:cNvPr id="58386" name="Group 91">
              <a:extLst>
                <a:ext uri="{FF2B5EF4-FFF2-40B4-BE49-F238E27FC236}">
                  <a16:creationId xmlns:a16="http://schemas.microsoft.com/office/drawing/2014/main" id="{F7F539F3-EE74-46C3-BDFA-F195E9DD06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2850" y="1350963"/>
              <a:ext cx="1882775" cy="3090863"/>
              <a:chOff x="5022850" y="1350963"/>
              <a:chExt cx="1882775" cy="3090863"/>
            </a:xfrm>
          </p:grpSpPr>
          <p:grpSp>
            <p:nvGrpSpPr>
              <p:cNvPr id="58387" name="Group 92">
                <a:extLst>
                  <a:ext uri="{FF2B5EF4-FFF2-40B4-BE49-F238E27FC236}">
                    <a16:creationId xmlns:a16="http://schemas.microsoft.com/office/drawing/2014/main" id="{24D79FCF-0AD0-4710-A708-45299AC11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22850" y="1350963"/>
                <a:ext cx="1882775" cy="3090863"/>
                <a:chOff x="5022850" y="1350963"/>
                <a:chExt cx="1882775" cy="3090863"/>
              </a:xfrm>
            </p:grpSpPr>
            <p:grpSp>
              <p:nvGrpSpPr>
                <p:cNvPr id="58389" name="Group 94">
                  <a:extLst>
                    <a:ext uri="{FF2B5EF4-FFF2-40B4-BE49-F238E27FC236}">
                      <a16:creationId xmlns:a16="http://schemas.microsoft.com/office/drawing/2014/main" id="{8787811B-21F0-48B3-BF98-C5F9E5334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24450" y="1350963"/>
                  <a:ext cx="1781175" cy="3090863"/>
                  <a:chOff x="5124450" y="1350963"/>
                  <a:chExt cx="1781175" cy="3090863"/>
                </a:xfrm>
              </p:grpSpPr>
              <p:sp>
                <p:nvSpPr>
                  <p:cNvPr id="97" name="Freeform 56">
                    <a:extLst>
                      <a:ext uri="{FF2B5EF4-FFF2-40B4-BE49-F238E27FC236}">
                        <a16:creationId xmlns:a16="http://schemas.microsoft.com/office/drawing/2014/main" id="{6C6D33AC-B268-438B-9521-4DCD5E3F5D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124459" y="1350932"/>
                    <a:ext cx="1685031" cy="180375"/>
                  </a:xfrm>
                  <a:custGeom>
                    <a:avLst/>
                    <a:gdLst>
                      <a:gd name="T0" fmla="*/ 1061 w 1061"/>
                      <a:gd name="T1" fmla="*/ 0 h 114"/>
                      <a:gd name="T2" fmla="*/ 0 w 1061"/>
                      <a:gd name="T3" fmla="*/ 66 h 114"/>
                      <a:gd name="T4" fmla="*/ 0 w 1061"/>
                      <a:gd name="T5" fmla="*/ 114 h 114"/>
                      <a:gd name="T6" fmla="*/ 1061 w 1061"/>
                      <a:gd name="T7" fmla="*/ 114 h 114"/>
                      <a:gd name="T8" fmla="*/ 1061 w 1061"/>
                      <a:gd name="T9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61" h="114">
                        <a:moveTo>
                          <a:pt x="1061" y="0"/>
                        </a:moveTo>
                        <a:lnTo>
                          <a:pt x="0" y="66"/>
                        </a:lnTo>
                        <a:lnTo>
                          <a:pt x="0" y="114"/>
                        </a:lnTo>
                        <a:lnTo>
                          <a:pt x="1061" y="114"/>
                        </a:lnTo>
                        <a:lnTo>
                          <a:pt x="1061" y="0"/>
                        </a:lnTo>
                        <a:close/>
                      </a:path>
                    </a:pathLst>
                  </a:cu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98" name="Rectangle 57">
                    <a:extLst>
                      <a:ext uri="{FF2B5EF4-FFF2-40B4-BE49-F238E27FC236}">
                        <a16:creationId xmlns:a16="http://schemas.microsoft.com/office/drawing/2014/main" id="{0C8C488B-BB5B-4C74-AAD3-6F76C863EB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24459" y="1456151"/>
                    <a:ext cx="1781984" cy="298557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99" name="Rectangle 58">
                    <a:extLst>
                      <a:ext uri="{FF2B5EF4-FFF2-40B4-BE49-F238E27FC236}">
                        <a16:creationId xmlns:a16="http://schemas.microsoft.com/office/drawing/2014/main" id="{9AB1EFFB-1223-4BD6-814D-65070ED77A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1681619"/>
                    <a:ext cx="1512456" cy="86430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0" name="Rectangle 59">
                    <a:extLst>
                      <a:ext uri="{FF2B5EF4-FFF2-40B4-BE49-F238E27FC236}">
                        <a16:creationId xmlns:a16="http://schemas.microsoft.com/office/drawing/2014/main" id="{1975146A-2BE1-4F10-9BD3-1A7C2D93A2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4129832"/>
                    <a:ext cx="527420" cy="88308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2" name="Rectangle 60">
                    <a:extLst>
                      <a:ext uri="{FF2B5EF4-FFF2-40B4-BE49-F238E27FC236}">
                        <a16:creationId xmlns:a16="http://schemas.microsoft.com/office/drawing/2014/main" id="{D299E0A6-E02A-4BF0-9190-098DD3DDAD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47167" y="4129832"/>
                    <a:ext cx="525481" cy="88308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3" name="Rectangle 61">
                    <a:extLst>
                      <a:ext uri="{FF2B5EF4-FFF2-40B4-BE49-F238E27FC236}">
                        <a16:creationId xmlns:a16="http://schemas.microsoft.com/office/drawing/2014/main" id="{C80583F7-AE0A-41D0-871F-DA106A176A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58253" y="1858236"/>
                    <a:ext cx="558445" cy="514820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4" name="Rectangle 62">
                    <a:extLst>
                      <a:ext uri="{FF2B5EF4-FFF2-40B4-BE49-F238E27FC236}">
                        <a16:creationId xmlns:a16="http://schemas.microsoft.com/office/drawing/2014/main" id="{BF663CE5-C3D5-41FF-A2CD-C793AFAC28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3220442"/>
                    <a:ext cx="1512456" cy="708346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5" name="Rectangle 63">
                    <a:extLst>
                      <a:ext uri="{FF2B5EF4-FFF2-40B4-BE49-F238E27FC236}">
                        <a16:creationId xmlns:a16="http://schemas.microsoft.com/office/drawing/2014/main" id="{55823174-553B-4D55-B5A8-A59498817E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02016" y="1858236"/>
                    <a:ext cx="870631" cy="65762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6" name="Rectangle 64">
                    <a:extLst>
                      <a:ext uri="{FF2B5EF4-FFF2-40B4-BE49-F238E27FC236}">
                        <a16:creationId xmlns:a16="http://schemas.microsoft.com/office/drawing/2014/main" id="{A9EABC9C-BA19-469C-9AE5-1CA5751341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02016" y="2010428"/>
                    <a:ext cx="870631" cy="6200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08" name="Rectangle 65">
                    <a:extLst>
                      <a:ext uri="{FF2B5EF4-FFF2-40B4-BE49-F238E27FC236}">
                        <a16:creationId xmlns:a16="http://schemas.microsoft.com/office/drawing/2014/main" id="{6017C927-6431-45AA-90F9-E93F2197A7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02016" y="2160741"/>
                    <a:ext cx="870631" cy="6388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10" name="Rectangle 66">
                    <a:extLst>
                      <a:ext uri="{FF2B5EF4-FFF2-40B4-BE49-F238E27FC236}">
                        <a16:creationId xmlns:a16="http://schemas.microsoft.com/office/drawing/2014/main" id="{C77563AC-D8DB-457E-B592-EFAA9BD384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02016" y="2309173"/>
                    <a:ext cx="870631" cy="6388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12" name="Rectangle 67">
                    <a:extLst>
                      <a:ext uri="{FF2B5EF4-FFF2-40B4-BE49-F238E27FC236}">
                        <a16:creationId xmlns:a16="http://schemas.microsoft.com/office/drawing/2014/main" id="{7D0D0BE9-C87C-4BDD-9838-AE24073D06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2532764"/>
                    <a:ext cx="1500821" cy="6388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14" name="Rectangle 68">
                    <a:extLst>
                      <a:ext uri="{FF2B5EF4-FFF2-40B4-BE49-F238E27FC236}">
                        <a16:creationId xmlns:a16="http://schemas.microsoft.com/office/drawing/2014/main" id="{7EF5653F-A5D0-41F0-86E7-1BB8DE2104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2683076"/>
                    <a:ext cx="1500821" cy="6388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16" name="Rectangle 69">
                    <a:extLst>
                      <a:ext uri="{FF2B5EF4-FFF2-40B4-BE49-F238E27FC236}">
                        <a16:creationId xmlns:a16="http://schemas.microsoft.com/office/drawing/2014/main" id="{E535BDF4-9A36-45E5-9011-3C4D372E59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2831509"/>
                    <a:ext cx="1500821" cy="6388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  <p:sp>
                <p:nvSpPr>
                  <p:cNvPr id="118" name="Rectangle 70">
                    <a:extLst>
                      <a:ext uri="{FF2B5EF4-FFF2-40B4-BE49-F238E27FC236}">
                        <a16:creationId xmlns:a16="http://schemas.microsoft.com/office/drawing/2014/main" id="{A0EA3259-DE24-4038-A9CD-87AFFC7BAE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60192" y="2981821"/>
                    <a:ext cx="1500821" cy="63883"/>
                  </a:xfrm>
                  <a:prstGeom prst="rect">
                    <a:avLst/>
                  </a:prstGeom>
                  <a:solidFill>
                    <a:srgbClr val="E2E2E2"/>
                  </a:solidFill>
                  <a:ln>
                    <a:noFill/>
                  </a:ln>
                </p:spPr>
                <p:txBody>
                  <a:bodyPr lIns="68580" tIns="34290" rIns="68580" bIns="34290"/>
                  <a:lstStyle/>
                  <a:p>
                    <a:pPr defTabSz="685800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350" dirty="0">
                      <a:solidFill>
                        <a:prstClr val="black"/>
                      </a:solidFill>
                      <a:latin typeface="Roboto"/>
                    </a:endParaRPr>
                  </a:p>
                </p:txBody>
              </p:sp>
            </p:grpSp>
            <p:sp>
              <p:nvSpPr>
                <p:cNvPr id="96" name="Freeform 71">
                  <a:extLst>
                    <a:ext uri="{FF2B5EF4-FFF2-40B4-BE49-F238E27FC236}">
                      <a16:creationId xmlns:a16="http://schemas.microsoft.com/office/drawing/2014/main" id="{9942991E-4781-4B3D-89CE-7FAF5B365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3628" y="2885998"/>
                  <a:ext cx="222991" cy="539245"/>
                </a:xfrm>
                <a:custGeom>
                  <a:avLst/>
                  <a:gdLst>
                    <a:gd name="T0" fmla="*/ 0 w 130"/>
                    <a:gd name="T1" fmla="*/ 232 h 314"/>
                    <a:gd name="T2" fmla="*/ 2 w 130"/>
                    <a:gd name="T3" fmla="*/ 80 h 314"/>
                    <a:gd name="T4" fmla="*/ 67 w 130"/>
                    <a:gd name="T5" fmla="*/ 0 h 314"/>
                    <a:gd name="T6" fmla="*/ 112 w 130"/>
                    <a:gd name="T7" fmla="*/ 24 h 314"/>
                    <a:gd name="T8" fmla="*/ 123 w 130"/>
                    <a:gd name="T9" fmla="*/ 45 h 314"/>
                    <a:gd name="T10" fmla="*/ 130 w 130"/>
                    <a:gd name="T11" fmla="*/ 82 h 314"/>
                    <a:gd name="T12" fmla="*/ 129 w 130"/>
                    <a:gd name="T13" fmla="*/ 101 h 314"/>
                    <a:gd name="T14" fmla="*/ 116 w 130"/>
                    <a:gd name="T15" fmla="*/ 119 h 314"/>
                    <a:gd name="T16" fmla="*/ 129 w 130"/>
                    <a:gd name="T17" fmla="*/ 144 h 314"/>
                    <a:gd name="T18" fmla="*/ 129 w 130"/>
                    <a:gd name="T19" fmla="*/ 153 h 314"/>
                    <a:gd name="T20" fmla="*/ 128 w 130"/>
                    <a:gd name="T21" fmla="*/ 168 h 314"/>
                    <a:gd name="T22" fmla="*/ 112 w 130"/>
                    <a:gd name="T23" fmla="*/ 196 h 314"/>
                    <a:gd name="T24" fmla="*/ 127 w 130"/>
                    <a:gd name="T25" fmla="*/ 227 h 314"/>
                    <a:gd name="T26" fmla="*/ 127 w 130"/>
                    <a:gd name="T27" fmla="*/ 247 h 314"/>
                    <a:gd name="T28" fmla="*/ 126 w 130"/>
                    <a:gd name="T29" fmla="*/ 249 h 314"/>
                    <a:gd name="T30" fmla="*/ 125 w 130"/>
                    <a:gd name="T31" fmla="*/ 257 h 314"/>
                    <a:gd name="T32" fmla="*/ 125 w 130"/>
                    <a:gd name="T33" fmla="*/ 258 h 314"/>
                    <a:gd name="T34" fmla="*/ 63 w 130"/>
                    <a:gd name="T35" fmla="*/ 314 h 314"/>
                    <a:gd name="T36" fmla="*/ 18 w 130"/>
                    <a:gd name="T37" fmla="*/ 289 h 314"/>
                    <a:gd name="T38" fmla="*/ 0 w 130"/>
                    <a:gd name="T39" fmla="*/ 232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30" h="314">
                      <a:moveTo>
                        <a:pt x="0" y="232"/>
                      </a:moveTo>
                      <a:cubicBezTo>
                        <a:pt x="2" y="80"/>
                        <a:pt x="2" y="80"/>
                        <a:pt x="2" y="80"/>
                      </a:cubicBezTo>
                      <a:cubicBezTo>
                        <a:pt x="3" y="35"/>
                        <a:pt x="32" y="0"/>
                        <a:pt x="67" y="0"/>
                      </a:cubicBezTo>
                      <a:cubicBezTo>
                        <a:pt x="85" y="0"/>
                        <a:pt x="100" y="9"/>
                        <a:pt x="112" y="24"/>
                      </a:cubicBezTo>
                      <a:cubicBezTo>
                        <a:pt x="116" y="30"/>
                        <a:pt x="120" y="38"/>
                        <a:pt x="123" y="45"/>
                      </a:cubicBezTo>
                      <a:cubicBezTo>
                        <a:pt x="128" y="56"/>
                        <a:pt x="130" y="69"/>
                        <a:pt x="130" y="82"/>
                      </a:cubicBezTo>
                      <a:cubicBezTo>
                        <a:pt x="129" y="101"/>
                        <a:pt x="129" y="101"/>
                        <a:pt x="129" y="101"/>
                      </a:cubicBezTo>
                      <a:cubicBezTo>
                        <a:pt x="127" y="108"/>
                        <a:pt x="122" y="114"/>
                        <a:pt x="116" y="119"/>
                      </a:cubicBezTo>
                      <a:cubicBezTo>
                        <a:pt x="123" y="125"/>
                        <a:pt x="128" y="134"/>
                        <a:pt x="129" y="144"/>
                      </a:cubicBezTo>
                      <a:cubicBezTo>
                        <a:pt x="129" y="153"/>
                        <a:pt x="129" y="153"/>
                        <a:pt x="129" y="153"/>
                      </a:cubicBezTo>
                      <a:cubicBezTo>
                        <a:pt x="128" y="168"/>
                        <a:pt x="128" y="168"/>
                        <a:pt x="128" y="168"/>
                      </a:cubicBezTo>
                      <a:cubicBezTo>
                        <a:pt x="128" y="180"/>
                        <a:pt x="121" y="190"/>
                        <a:pt x="112" y="196"/>
                      </a:cubicBezTo>
                      <a:cubicBezTo>
                        <a:pt x="122" y="203"/>
                        <a:pt x="128" y="214"/>
                        <a:pt x="127" y="227"/>
                      </a:cubicBezTo>
                      <a:cubicBezTo>
                        <a:pt x="127" y="247"/>
                        <a:pt x="127" y="247"/>
                        <a:pt x="127" y="247"/>
                      </a:cubicBezTo>
                      <a:cubicBezTo>
                        <a:pt x="127" y="248"/>
                        <a:pt x="126" y="249"/>
                        <a:pt x="126" y="249"/>
                      </a:cubicBezTo>
                      <a:cubicBezTo>
                        <a:pt x="126" y="252"/>
                        <a:pt x="125" y="255"/>
                        <a:pt x="125" y="257"/>
                      </a:cubicBezTo>
                      <a:cubicBezTo>
                        <a:pt x="125" y="258"/>
                        <a:pt x="125" y="258"/>
                        <a:pt x="125" y="258"/>
                      </a:cubicBezTo>
                      <a:cubicBezTo>
                        <a:pt x="116" y="291"/>
                        <a:pt x="92" y="314"/>
                        <a:pt x="63" y="314"/>
                      </a:cubicBezTo>
                      <a:cubicBezTo>
                        <a:pt x="45" y="313"/>
                        <a:pt x="30" y="304"/>
                        <a:pt x="18" y="289"/>
                      </a:cubicBezTo>
                      <a:cubicBezTo>
                        <a:pt x="7" y="275"/>
                        <a:pt x="0" y="254"/>
                        <a:pt x="0" y="232"/>
                      </a:cubicBezTo>
                      <a:close/>
                    </a:path>
                  </a:pathLst>
                </a:custGeom>
                <a:solidFill>
                  <a:srgbClr val="FFA806"/>
                </a:solidFill>
                <a:ln>
                  <a:noFill/>
                </a:ln>
              </p:spPr>
              <p:txBody>
                <a:bodyPr lIns="68580" tIns="34290" rIns="68580" bIns="34290"/>
                <a:lstStyle/>
                <a:p>
                  <a:pPr defTabSz="685800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350" dirty="0">
                    <a:solidFill>
                      <a:prstClr val="black"/>
                    </a:solidFill>
                    <a:latin typeface="Roboto"/>
                  </a:endParaRPr>
                </a:p>
              </p:txBody>
            </p:sp>
          </p:grpSp>
          <p:sp>
            <p:nvSpPr>
              <p:cNvPr id="94" name="Freeform 72">
                <a:extLst>
                  <a:ext uri="{FF2B5EF4-FFF2-40B4-BE49-F238E27FC236}">
                    <a16:creationId xmlns:a16="http://schemas.microsoft.com/office/drawing/2014/main" id="{3068F745-019B-420B-91EC-26ACA18D7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301" y="2942365"/>
                <a:ext cx="89196" cy="430268"/>
              </a:xfrm>
              <a:custGeom>
                <a:avLst/>
                <a:gdLst>
                  <a:gd name="T0" fmla="*/ 32 w 52"/>
                  <a:gd name="T1" fmla="*/ 136 h 251"/>
                  <a:gd name="T2" fmla="*/ 33 w 52"/>
                  <a:gd name="T3" fmla="*/ 115 h 251"/>
                  <a:gd name="T4" fmla="*/ 12 w 52"/>
                  <a:gd name="T5" fmla="*/ 93 h 251"/>
                  <a:gd name="T6" fmla="*/ 5 w 52"/>
                  <a:gd name="T7" fmla="*/ 85 h 251"/>
                  <a:gd name="T8" fmla="*/ 13 w 52"/>
                  <a:gd name="T9" fmla="*/ 78 h 251"/>
                  <a:gd name="T10" fmla="*/ 35 w 52"/>
                  <a:gd name="T11" fmla="*/ 58 h 251"/>
                  <a:gd name="T12" fmla="*/ 36 w 52"/>
                  <a:gd name="T13" fmla="*/ 37 h 251"/>
                  <a:gd name="T14" fmla="*/ 16 w 52"/>
                  <a:gd name="T15" fmla="*/ 16 h 251"/>
                  <a:gd name="T16" fmla="*/ 8 w 52"/>
                  <a:gd name="T17" fmla="*/ 8 h 251"/>
                  <a:gd name="T18" fmla="*/ 16 w 52"/>
                  <a:gd name="T19" fmla="*/ 0 h 251"/>
                  <a:gd name="T20" fmla="*/ 43 w 52"/>
                  <a:gd name="T21" fmla="*/ 13 h 251"/>
                  <a:gd name="T22" fmla="*/ 52 w 52"/>
                  <a:gd name="T23" fmla="*/ 38 h 251"/>
                  <a:gd name="T24" fmla="*/ 51 w 52"/>
                  <a:gd name="T25" fmla="*/ 59 h 251"/>
                  <a:gd name="T26" fmla="*/ 49 w 52"/>
                  <a:gd name="T27" fmla="*/ 69 h 251"/>
                  <a:gd name="T28" fmla="*/ 36 w 52"/>
                  <a:gd name="T29" fmla="*/ 87 h 251"/>
                  <a:gd name="T30" fmla="*/ 49 w 52"/>
                  <a:gd name="T31" fmla="*/ 112 h 251"/>
                  <a:gd name="T32" fmla="*/ 49 w 52"/>
                  <a:gd name="T33" fmla="*/ 116 h 251"/>
                  <a:gd name="T34" fmla="*/ 49 w 52"/>
                  <a:gd name="T35" fmla="*/ 121 h 251"/>
                  <a:gd name="T36" fmla="*/ 48 w 52"/>
                  <a:gd name="T37" fmla="*/ 136 h 251"/>
                  <a:gd name="T38" fmla="*/ 32 w 52"/>
                  <a:gd name="T39" fmla="*/ 164 h 251"/>
                  <a:gd name="T40" fmla="*/ 47 w 52"/>
                  <a:gd name="T41" fmla="*/ 195 h 251"/>
                  <a:gd name="T42" fmla="*/ 47 w 52"/>
                  <a:gd name="T43" fmla="*/ 215 h 251"/>
                  <a:gd name="T44" fmla="*/ 46 w 52"/>
                  <a:gd name="T45" fmla="*/ 217 h 251"/>
                  <a:gd name="T46" fmla="*/ 45 w 52"/>
                  <a:gd name="T47" fmla="*/ 225 h 251"/>
                  <a:gd name="T48" fmla="*/ 45 w 52"/>
                  <a:gd name="T49" fmla="*/ 226 h 251"/>
                  <a:gd name="T50" fmla="*/ 8 w 52"/>
                  <a:gd name="T51" fmla="*/ 250 h 251"/>
                  <a:gd name="T52" fmla="*/ 0 w 52"/>
                  <a:gd name="T53" fmla="*/ 242 h 251"/>
                  <a:gd name="T54" fmla="*/ 8 w 52"/>
                  <a:gd name="T55" fmla="*/ 235 h 251"/>
                  <a:gd name="T56" fmla="*/ 31 w 52"/>
                  <a:gd name="T57" fmla="*/ 215 h 251"/>
                  <a:gd name="T58" fmla="*/ 31 w 52"/>
                  <a:gd name="T59" fmla="*/ 194 h 251"/>
                  <a:gd name="T60" fmla="*/ 11 w 52"/>
                  <a:gd name="T61" fmla="*/ 172 h 251"/>
                  <a:gd name="T62" fmla="*/ 5 w 52"/>
                  <a:gd name="T63" fmla="*/ 169 h 251"/>
                  <a:gd name="T64" fmla="*/ 2 w 52"/>
                  <a:gd name="T65" fmla="*/ 163 h 251"/>
                  <a:gd name="T66" fmla="*/ 10 w 52"/>
                  <a:gd name="T67" fmla="*/ 156 h 251"/>
                  <a:gd name="T68" fmla="*/ 32 w 52"/>
                  <a:gd name="T69" fmla="*/ 136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251">
                    <a:moveTo>
                      <a:pt x="32" y="136"/>
                    </a:moveTo>
                    <a:cubicBezTo>
                      <a:pt x="33" y="115"/>
                      <a:pt x="33" y="115"/>
                      <a:pt x="33" y="115"/>
                    </a:cubicBezTo>
                    <a:cubicBezTo>
                      <a:pt x="34" y="104"/>
                      <a:pt x="24" y="94"/>
                      <a:pt x="12" y="93"/>
                    </a:cubicBezTo>
                    <a:cubicBezTo>
                      <a:pt x="8" y="93"/>
                      <a:pt x="5" y="90"/>
                      <a:pt x="5" y="85"/>
                    </a:cubicBezTo>
                    <a:cubicBezTo>
                      <a:pt x="5" y="81"/>
                      <a:pt x="9" y="78"/>
                      <a:pt x="13" y="78"/>
                    </a:cubicBezTo>
                    <a:cubicBezTo>
                      <a:pt x="25" y="78"/>
                      <a:pt x="35" y="70"/>
                      <a:pt x="35" y="58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26"/>
                      <a:pt x="27" y="16"/>
                      <a:pt x="16" y="16"/>
                    </a:cubicBezTo>
                    <a:cubicBezTo>
                      <a:pt x="11" y="16"/>
                      <a:pt x="8" y="12"/>
                      <a:pt x="8" y="8"/>
                    </a:cubicBezTo>
                    <a:cubicBezTo>
                      <a:pt x="8" y="3"/>
                      <a:pt x="12" y="0"/>
                      <a:pt x="16" y="0"/>
                    </a:cubicBezTo>
                    <a:cubicBezTo>
                      <a:pt x="27" y="1"/>
                      <a:pt x="37" y="6"/>
                      <a:pt x="43" y="13"/>
                    </a:cubicBezTo>
                    <a:cubicBezTo>
                      <a:pt x="49" y="20"/>
                      <a:pt x="52" y="29"/>
                      <a:pt x="52" y="38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62"/>
                      <a:pt x="51" y="66"/>
                      <a:pt x="49" y="69"/>
                    </a:cubicBezTo>
                    <a:cubicBezTo>
                      <a:pt x="47" y="76"/>
                      <a:pt x="42" y="82"/>
                      <a:pt x="36" y="87"/>
                    </a:cubicBezTo>
                    <a:cubicBezTo>
                      <a:pt x="43" y="93"/>
                      <a:pt x="48" y="102"/>
                      <a:pt x="49" y="112"/>
                    </a:cubicBezTo>
                    <a:cubicBezTo>
                      <a:pt x="49" y="113"/>
                      <a:pt x="49" y="114"/>
                      <a:pt x="49" y="116"/>
                    </a:cubicBezTo>
                    <a:cubicBezTo>
                      <a:pt x="49" y="121"/>
                      <a:pt x="49" y="121"/>
                      <a:pt x="49" y="121"/>
                    </a:cubicBezTo>
                    <a:cubicBezTo>
                      <a:pt x="48" y="136"/>
                      <a:pt x="48" y="136"/>
                      <a:pt x="48" y="136"/>
                    </a:cubicBezTo>
                    <a:cubicBezTo>
                      <a:pt x="48" y="148"/>
                      <a:pt x="41" y="158"/>
                      <a:pt x="32" y="164"/>
                    </a:cubicBezTo>
                    <a:cubicBezTo>
                      <a:pt x="42" y="171"/>
                      <a:pt x="48" y="182"/>
                      <a:pt x="47" y="195"/>
                    </a:cubicBezTo>
                    <a:cubicBezTo>
                      <a:pt x="47" y="215"/>
                      <a:pt x="47" y="215"/>
                      <a:pt x="47" y="215"/>
                    </a:cubicBezTo>
                    <a:cubicBezTo>
                      <a:pt x="47" y="216"/>
                      <a:pt x="46" y="217"/>
                      <a:pt x="46" y="217"/>
                    </a:cubicBezTo>
                    <a:cubicBezTo>
                      <a:pt x="46" y="220"/>
                      <a:pt x="46" y="223"/>
                      <a:pt x="45" y="225"/>
                    </a:cubicBezTo>
                    <a:cubicBezTo>
                      <a:pt x="45" y="226"/>
                      <a:pt x="45" y="226"/>
                      <a:pt x="45" y="226"/>
                    </a:cubicBezTo>
                    <a:cubicBezTo>
                      <a:pt x="39" y="240"/>
                      <a:pt x="25" y="251"/>
                      <a:pt x="8" y="250"/>
                    </a:cubicBezTo>
                    <a:cubicBezTo>
                      <a:pt x="3" y="250"/>
                      <a:pt x="0" y="246"/>
                      <a:pt x="0" y="242"/>
                    </a:cubicBezTo>
                    <a:cubicBezTo>
                      <a:pt x="0" y="238"/>
                      <a:pt x="4" y="234"/>
                      <a:pt x="8" y="235"/>
                    </a:cubicBezTo>
                    <a:cubicBezTo>
                      <a:pt x="20" y="235"/>
                      <a:pt x="30" y="226"/>
                      <a:pt x="31" y="215"/>
                    </a:cubicBezTo>
                    <a:cubicBezTo>
                      <a:pt x="31" y="194"/>
                      <a:pt x="31" y="194"/>
                      <a:pt x="31" y="194"/>
                    </a:cubicBezTo>
                    <a:cubicBezTo>
                      <a:pt x="32" y="183"/>
                      <a:pt x="23" y="173"/>
                      <a:pt x="11" y="172"/>
                    </a:cubicBezTo>
                    <a:cubicBezTo>
                      <a:pt x="8" y="172"/>
                      <a:pt x="6" y="171"/>
                      <a:pt x="5" y="169"/>
                    </a:cubicBezTo>
                    <a:cubicBezTo>
                      <a:pt x="3" y="168"/>
                      <a:pt x="2" y="166"/>
                      <a:pt x="2" y="163"/>
                    </a:cubicBezTo>
                    <a:cubicBezTo>
                      <a:pt x="2" y="159"/>
                      <a:pt x="6" y="155"/>
                      <a:pt x="10" y="156"/>
                    </a:cubicBezTo>
                    <a:cubicBezTo>
                      <a:pt x="22" y="156"/>
                      <a:pt x="32" y="147"/>
                      <a:pt x="32" y="136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</p:spPr>
            <p:txBody>
              <a:bodyPr lIns="68580" tIns="34290" rIns="68580" bIns="34290"/>
              <a:lstStyle/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 dirty="0">
                  <a:solidFill>
                    <a:prstClr val="black"/>
                  </a:solidFill>
                  <a:latin typeface="Roboto"/>
                </a:endParaRPr>
              </a:p>
            </p:txBody>
          </p:sp>
        </p:grp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FA2DCF7-685B-4949-99AC-22FCDA4A71B9}"/>
              </a:ext>
            </a:extLst>
          </p:cNvPr>
          <p:cNvSpPr txBox="1"/>
          <p:nvPr/>
        </p:nvSpPr>
        <p:spPr>
          <a:xfrm>
            <a:off x="9525" y="-144463"/>
            <a:ext cx="6788150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PE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¿Qué aprenderemos hoy?</a:t>
            </a:r>
          </a:p>
          <a:p>
            <a:pPr algn="ctr">
              <a:defRPr/>
            </a:pPr>
            <a:r>
              <a:rPr lang="es-PE" sz="9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Veamos……</a:t>
            </a:r>
          </a:p>
        </p:txBody>
      </p:sp>
      <p:sp>
        <p:nvSpPr>
          <p:cNvPr id="13" name="Flecha: a la derecha con muesca 12">
            <a:extLst>
              <a:ext uri="{FF2B5EF4-FFF2-40B4-BE49-F238E27FC236}">
                <a16:creationId xmlns:a16="http://schemas.microsoft.com/office/drawing/2014/main" id="{0DE64A19-90DD-47AC-B12F-C41B8DDC2672}"/>
              </a:ext>
            </a:extLst>
          </p:cNvPr>
          <p:cNvSpPr/>
          <p:nvPr/>
        </p:nvSpPr>
        <p:spPr>
          <a:xfrm>
            <a:off x="5686425" y="4737100"/>
            <a:ext cx="1054100" cy="100647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C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9AA5C43B-9D97-44E6-8253-4F35E30B79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6099175"/>
            <a:ext cx="12192000" cy="82550"/>
          </a:xfrm>
          <a:prstGeom prst="rect">
            <a:avLst/>
          </a:prstGeom>
          <a:solidFill>
            <a:srgbClr val="6362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N" altLang="es-P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9395" name="Rectangle 8">
            <a:extLst>
              <a:ext uri="{FF2B5EF4-FFF2-40B4-BE49-F238E27FC236}">
                <a16:creationId xmlns:a16="http://schemas.microsoft.com/office/drawing/2014/main" id="{6AE478D3-36BE-469B-8075-4589592ED1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6099175"/>
            <a:ext cx="121920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N" altLang="es-P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9396" name="Rectangle 9">
            <a:extLst>
              <a:ext uri="{FF2B5EF4-FFF2-40B4-BE49-F238E27FC236}">
                <a16:creationId xmlns:a16="http://schemas.microsoft.com/office/drawing/2014/main" id="{FA1F8127-4918-404A-B6F8-05F3F882D0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6156325"/>
            <a:ext cx="12192000" cy="696913"/>
          </a:xfrm>
          <a:prstGeom prst="rect">
            <a:avLst/>
          </a:prstGeom>
          <a:solidFill>
            <a:srgbClr val="8689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N" altLang="es-P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9397" name="Rectangle 10">
            <a:extLst>
              <a:ext uri="{FF2B5EF4-FFF2-40B4-BE49-F238E27FC236}">
                <a16:creationId xmlns:a16="http://schemas.microsoft.com/office/drawing/2014/main" id="{E7182D2A-F2F3-4C14-9E85-4E5E8B8118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6156325"/>
            <a:ext cx="121920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N" altLang="es-PE">
              <a:solidFill>
                <a:srgbClr val="000000"/>
              </a:solidFill>
              <a:latin typeface="Open Sans"/>
            </a:endParaRPr>
          </a:p>
        </p:txBody>
      </p:sp>
      <p:grpSp>
        <p:nvGrpSpPr>
          <p:cNvPr id="59398" name="Group 6250">
            <a:extLst>
              <a:ext uri="{FF2B5EF4-FFF2-40B4-BE49-F238E27FC236}">
                <a16:creationId xmlns:a16="http://schemas.microsoft.com/office/drawing/2014/main" id="{3AD8D44D-B41C-4CE5-B44E-C92B8C85ABB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18138" y="2771775"/>
            <a:ext cx="5254625" cy="3302000"/>
            <a:chOff x="4803775" y="2828926"/>
            <a:chExt cx="5254625" cy="3302001"/>
          </a:xfrm>
        </p:grpSpPr>
        <p:sp>
          <p:nvSpPr>
            <p:cNvPr id="59750" name="Freeform 157">
              <a:extLst>
                <a:ext uri="{FF2B5EF4-FFF2-40B4-BE49-F238E27FC236}">
                  <a16:creationId xmlns:a16="http://schemas.microsoft.com/office/drawing/2014/main" id="{923ABBCF-A02A-40A6-8D6F-73C98D648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5" y="5857876"/>
              <a:ext cx="5254625" cy="147638"/>
            </a:xfrm>
            <a:custGeom>
              <a:avLst/>
              <a:gdLst>
                <a:gd name="T0" fmla="*/ 5254625 w 3310"/>
                <a:gd name="T1" fmla="*/ 0 h 93"/>
                <a:gd name="T2" fmla="*/ 2990850 w 3310"/>
                <a:gd name="T3" fmla="*/ 0 h 93"/>
                <a:gd name="T4" fmla="*/ 2262188 w 3310"/>
                <a:gd name="T5" fmla="*/ 0 h 93"/>
                <a:gd name="T6" fmla="*/ 0 w 3310"/>
                <a:gd name="T7" fmla="*/ 0 h 93"/>
                <a:gd name="T8" fmla="*/ 0 w 3310"/>
                <a:gd name="T9" fmla="*/ 147638 h 93"/>
                <a:gd name="T10" fmla="*/ 5254625 w 3310"/>
                <a:gd name="T11" fmla="*/ 147638 h 93"/>
                <a:gd name="T12" fmla="*/ 5254625 w 3310"/>
                <a:gd name="T13" fmla="*/ 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10" h="93">
                  <a:moveTo>
                    <a:pt x="3310" y="0"/>
                  </a:moveTo>
                  <a:cubicBezTo>
                    <a:pt x="1884" y="0"/>
                    <a:pt x="1884" y="0"/>
                    <a:pt x="1884" y="0"/>
                  </a:cubicBezTo>
                  <a:cubicBezTo>
                    <a:pt x="1726" y="0"/>
                    <a:pt x="1535" y="0"/>
                    <a:pt x="14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310" y="93"/>
                    <a:pt x="3310" y="93"/>
                    <a:pt x="3310" y="93"/>
                  </a:cubicBezTo>
                  <a:cubicBezTo>
                    <a:pt x="3310" y="0"/>
                    <a:pt x="3310" y="0"/>
                    <a:pt x="33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51" name="Freeform 158">
              <a:extLst>
                <a:ext uri="{FF2B5EF4-FFF2-40B4-BE49-F238E27FC236}">
                  <a16:creationId xmlns:a16="http://schemas.microsoft.com/office/drawing/2014/main" id="{C9387EDA-ECCB-4E74-9445-7938E8D8F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5" y="6005514"/>
              <a:ext cx="5254625" cy="125413"/>
            </a:xfrm>
            <a:custGeom>
              <a:avLst/>
              <a:gdLst>
                <a:gd name="T0" fmla="*/ 0 w 3310"/>
                <a:gd name="T1" fmla="*/ 0 h 79"/>
                <a:gd name="T2" fmla="*/ 0 w 3310"/>
                <a:gd name="T3" fmla="*/ 3175 h 79"/>
                <a:gd name="T4" fmla="*/ 136525 w 3310"/>
                <a:gd name="T5" fmla="*/ 125413 h 79"/>
                <a:gd name="T6" fmla="*/ 4700588 w 3310"/>
                <a:gd name="T7" fmla="*/ 125413 h 79"/>
                <a:gd name="T8" fmla="*/ 5254625 w 3310"/>
                <a:gd name="T9" fmla="*/ 3175 h 79"/>
                <a:gd name="T10" fmla="*/ 5254625 w 3310"/>
                <a:gd name="T11" fmla="*/ 0 h 79"/>
                <a:gd name="T12" fmla="*/ 0 w 3310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10" h="79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30" y="79"/>
                    <a:pt x="86" y="79"/>
                  </a:cubicBezTo>
                  <a:cubicBezTo>
                    <a:pt x="2961" y="79"/>
                    <a:pt x="2961" y="79"/>
                    <a:pt x="2961" y="79"/>
                  </a:cubicBezTo>
                  <a:cubicBezTo>
                    <a:pt x="3274" y="79"/>
                    <a:pt x="3294" y="44"/>
                    <a:pt x="3310" y="2"/>
                  </a:cubicBezTo>
                  <a:cubicBezTo>
                    <a:pt x="3310" y="0"/>
                    <a:pt x="3310" y="0"/>
                    <a:pt x="331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52" name="Rectangle 161">
              <a:extLst>
                <a:ext uri="{FF2B5EF4-FFF2-40B4-BE49-F238E27FC236}">
                  <a16:creationId xmlns:a16="http://schemas.microsoft.com/office/drawing/2014/main" id="{34E2959D-83E7-4C59-91DA-CA4095605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0125" y="5846764"/>
              <a:ext cx="288925" cy="11113"/>
            </a:xfrm>
            <a:prstGeom prst="rect">
              <a:avLst/>
            </a:prstGeom>
            <a:solidFill>
              <a:srgbClr val="2F9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53" name="Rectangle 162">
              <a:extLst>
                <a:ext uri="{FF2B5EF4-FFF2-40B4-BE49-F238E27FC236}">
                  <a16:creationId xmlns:a16="http://schemas.microsoft.com/office/drawing/2014/main" id="{3C869529-9ED4-4BAF-979A-38DCBAA84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0125" y="5846764"/>
              <a:ext cx="2889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54" name="Freeform 164">
              <a:extLst>
                <a:ext uri="{FF2B5EF4-FFF2-40B4-BE49-F238E27FC236}">
                  <a16:creationId xmlns:a16="http://schemas.microsoft.com/office/drawing/2014/main" id="{FEA453F9-CC18-4BEE-A0F8-AADAE8E42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125" y="5857876"/>
              <a:ext cx="5241925" cy="33338"/>
            </a:xfrm>
            <a:custGeom>
              <a:avLst/>
              <a:gdLst>
                <a:gd name="T0" fmla="*/ 5241925 w 3302"/>
                <a:gd name="T1" fmla="*/ 0 h 21"/>
                <a:gd name="T2" fmla="*/ 4929188 w 3302"/>
                <a:gd name="T3" fmla="*/ 0 h 21"/>
                <a:gd name="T4" fmla="*/ 2984500 w 3302"/>
                <a:gd name="T5" fmla="*/ 0 h 21"/>
                <a:gd name="T6" fmla="*/ 2255838 w 3302"/>
                <a:gd name="T7" fmla="*/ 0 h 21"/>
                <a:gd name="T8" fmla="*/ 444500 w 3302"/>
                <a:gd name="T9" fmla="*/ 0 h 21"/>
                <a:gd name="T10" fmla="*/ 288925 w 3302"/>
                <a:gd name="T11" fmla="*/ 0 h 21"/>
                <a:gd name="T12" fmla="*/ 0 w 3302"/>
                <a:gd name="T13" fmla="*/ 0 h 21"/>
                <a:gd name="T14" fmla="*/ 0 w 3302"/>
                <a:gd name="T15" fmla="*/ 33338 h 21"/>
                <a:gd name="T16" fmla="*/ 5241925 w 3302"/>
                <a:gd name="T17" fmla="*/ 33338 h 21"/>
                <a:gd name="T18" fmla="*/ 5241925 w 3302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02" h="21">
                  <a:moveTo>
                    <a:pt x="3302" y="0"/>
                  </a:moveTo>
                  <a:cubicBezTo>
                    <a:pt x="3105" y="0"/>
                    <a:pt x="3105" y="0"/>
                    <a:pt x="3105" y="0"/>
                  </a:cubicBezTo>
                  <a:cubicBezTo>
                    <a:pt x="1880" y="0"/>
                    <a:pt x="1880" y="0"/>
                    <a:pt x="1880" y="0"/>
                  </a:cubicBezTo>
                  <a:cubicBezTo>
                    <a:pt x="1722" y="0"/>
                    <a:pt x="1531" y="0"/>
                    <a:pt x="1421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302" y="21"/>
                    <a:pt x="3302" y="21"/>
                    <a:pt x="3302" y="21"/>
                  </a:cubicBezTo>
                  <a:cubicBezTo>
                    <a:pt x="3302" y="0"/>
                    <a:pt x="3302" y="0"/>
                    <a:pt x="3302" y="0"/>
                  </a:cubicBezTo>
                </a:path>
              </a:pathLst>
            </a:custGeom>
            <a:solidFill>
              <a:srgbClr val="B2C4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grpSp>
          <p:nvGrpSpPr>
            <p:cNvPr id="59755" name="Group 6249">
              <a:extLst>
                <a:ext uri="{FF2B5EF4-FFF2-40B4-BE49-F238E27FC236}">
                  <a16:creationId xmlns:a16="http://schemas.microsoft.com/office/drawing/2014/main" id="{3C5D8A0B-7706-4C15-9CE3-EB84C43780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9050" y="2828926"/>
              <a:ext cx="4953000" cy="3149601"/>
              <a:chOff x="5099050" y="2828926"/>
              <a:chExt cx="4953000" cy="3149601"/>
            </a:xfrm>
          </p:grpSpPr>
          <p:sp>
            <p:nvSpPr>
              <p:cNvPr id="59756" name="Freeform 154">
                <a:extLst>
                  <a:ext uri="{FF2B5EF4-FFF2-40B4-BE49-F238E27FC236}">
                    <a16:creationId xmlns:a16="http://schemas.microsoft.com/office/drawing/2014/main" id="{7A7B6C70-1CD5-49C6-8713-E3243268D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625" y="2828926"/>
                <a:ext cx="4484688" cy="3035300"/>
              </a:xfrm>
              <a:custGeom>
                <a:avLst/>
                <a:gdLst>
                  <a:gd name="T0" fmla="*/ 4484688 w 2825"/>
                  <a:gd name="T1" fmla="*/ 3035300 h 1916"/>
                  <a:gd name="T2" fmla="*/ 0 w 2825"/>
                  <a:gd name="T3" fmla="*/ 3035300 h 1916"/>
                  <a:gd name="T4" fmla="*/ 0 w 2825"/>
                  <a:gd name="T5" fmla="*/ 142577 h 1916"/>
                  <a:gd name="T6" fmla="*/ 142875 w 2825"/>
                  <a:gd name="T7" fmla="*/ 0 h 1916"/>
                  <a:gd name="T8" fmla="*/ 4389438 w 2825"/>
                  <a:gd name="T9" fmla="*/ 0 h 1916"/>
                  <a:gd name="T10" fmla="*/ 4484688 w 2825"/>
                  <a:gd name="T11" fmla="*/ 93467 h 1916"/>
                  <a:gd name="T12" fmla="*/ 4484688 w 2825"/>
                  <a:gd name="T13" fmla="*/ 3035300 h 19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25" h="1916">
                    <a:moveTo>
                      <a:pt x="2825" y="1916"/>
                    </a:moveTo>
                    <a:cubicBezTo>
                      <a:pt x="0" y="1916"/>
                      <a:pt x="0" y="1916"/>
                      <a:pt x="0" y="1916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40"/>
                      <a:pt x="40" y="0"/>
                      <a:pt x="90" y="0"/>
                    </a:cubicBezTo>
                    <a:cubicBezTo>
                      <a:pt x="2765" y="0"/>
                      <a:pt x="2765" y="0"/>
                      <a:pt x="2765" y="0"/>
                    </a:cubicBezTo>
                    <a:cubicBezTo>
                      <a:pt x="2798" y="0"/>
                      <a:pt x="2825" y="26"/>
                      <a:pt x="2825" y="59"/>
                    </a:cubicBezTo>
                    <a:cubicBezTo>
                      <a:pt x="2825" y="1916"/>
                      <a:pt x="2825" y="1916"/>
                      <a:pt x="2825" y="1916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57" name="Freeform 155">
                <a:extLst>
                  <a:ext uri="{FF2B5EF4-FFF2-40B4-BE49-F238E27FC236}">
                    <a16:creationId xmlns:a16="http://schemas.microsoft.com/office/drawing/2014/main" id="{4C982BCB-F6E4-4CBA-8A35-710D8850A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3001964"/>
                <a:ext cx="4138613" cy="2644775"/>
              </a:xfrm>
              <a:custGeom>
                <a:avLst/>
                <a:gdLst>
                  <a:gd name="T0" fmla="*/ 0 w 2607"/>
                  <a:gd name="T1" fmla="*/ 2644775 h 1669"/>
                  <a:gd name="T2" fmla="*/ 0 w 2607"/>
                  <a:gd name="T3" fmla="*/ 44370 h 1669"/>
                  <a:gd name="T4" fmla="*/ 46038 w 2607"/>
                  <a:gd name="T5" fmla="*/ 0 h 1669"/>
                  <a:gd name="T6" fmla="*/ 4094163 w 2607"/>
                  <a:gd name="T7" fmla="*/ 0 h 1669"/>
                  <a:gd name="T8" fmla="*/ 4138613 w 2607"/>
                  <a:gd name="T9" fmla="*/ 44370 h 1669"/>
                  <a:gd name="T10" fmla="*/ 4138613 w 2607"/>
                  <a:gd name="T11" fmla="*/ 2644775 h 1669"/>
                  <a:gd name="T12" fmla="*/ 0 w 2607"/>
                  <a:gd name="T13" fmla="*/ 2644775 h 16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07" h="1669">
                    <a:moveTo>
                      <a:pt x="0" y="1669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2579" y="0"/>
                      <a:pt x="2579" y="0"/>
                      <a:pt x="2579" y="0"/>
                    </a:cubicBezTo>
                    <a:cubicBezTo>
                      <a:pt x="2594" y="0"/>
                      <a:pt x="2607" y="12"/>
                      <a:pt x="2607" y="28"/>
                    </a:cubicBezTo>
                    <a:cubicBezTo>
                      <a:pt x="2607" y="1669"/>
                      <a:pt x="2607" y="1669"/>
                      <a:pt x="2607" y="1669"/>
                    </a:cubicBezTo>
                    <a:cubicBezTo>
                      <a:pt x="0" y="1669"/>
                      <a:pt x="0" y="1669"/>
                      <a:pt x="0" y="166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58" name="Freeform 156">
                <a:extLst>
                  <a:ext uri="{FF2B5EF4-FFF2-40B4-BE49-F238E27FC236}">
                    <a16:creationId xmlns:a16="http://schemas.microsoft.com/office/drawing/2014/main" id="{84E36D89-66AB-46EE-A52E-F30FDD1C3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963" y="5857876"/>
                <a:ext cx="728663" cy="0"/>
              </a:xfrm>
              <a:custGeom>
                <a:avLst/>
                <a:gdLst>
                  <a:gd name="T0" fmla="*/ 0 w 459"/>
                  <a:gd name="T1" fmla="*/ 728663 w 459"/>
                  <a:gd name="T2" fmla="*/ 0 w 459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59">
                    <a:moveTo>
                      <a:pt x="0" y="0"/>
                    </a:moveTo>
                    <a:cubicBezTo>
                      <a:pt x="459" y="0"/>
                      <a:pt x="459" y="0"/>
                      <a:pt x="459" y="0"/>
                    </a:cubicBezTo>
                    <a:cubicBezTo>
                      <a:pt x="459" y="0"/>
                      <a:pt x="207" y="0"/>
                      <a:pt x="0" y="0"/>
                    </a:cubicBezTo>
                  </a:path>
                </a:pathLst>
              </a:custGeom>
              <a:solidFill>
                <a:srgbClr val="003D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59" name="Freeform 159">
                <a:extLst>
                  <a:ext uri="{FF2B5EF4-FFF2-40B4-BE49-F238E27FC236}">
                    <a16:creationId xmlns:a16="http://schemas.microsoft.com/office/drawing/2014/main" id="{66915745-8F78-4131-B88A-960BB5A04D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9050" y="5846764"/>
                <a:ext cx="4953000" cy="11113"/>
              </a:xfrm>
              <a:custGeom>
                <a:avLst/>
                <a:gdLst>
                  <a:gd name="T0" fmla="*/ 155575 w 3120"/>
                  <a:gd name="T1" fmla="*/ 0 h 7"/>
                  <a:gd name="T2" fmla="*/ 0 w 3120"/>
                  <a:gd name="T3" fmla="*/ 0 h 7"/>
                  <a:gd name="T4" fmla="*/ 0 w 3120"/>
                  <a:gd name="T5" fmla="*/ 11113 h 7"/>
                  <a:gd name="T6" fmla="*/ 155575 w 3120"/>
                  <a:gd name="T7" fmla="*/ 11113 h 7"/>
                  <a:gd name="T8" fmla="*/ 155575 w 3120"/>
                  <a:gd name="T9" fmla="*/ 0 h 7"/>
                  <a:gd name="T10" fmla="*/ 4953000 w 3120"/>
                  <a:gd name="T11" fmla="*/ 0 h 7"/>
                  <a:gd name="T12" fmla="*/ 4640263 w 3120"/>
                  <a:gd name="T13" fmla="*/ 0 h 7"/>
                  <a:gd name="T14" fmla="*/ 4640263 w 3120"/>
                  <a:gd name="T15" fmla="*/ 11113 h 7"/>
                  <a:gd name="T16" fmla="*/ 4953000 w 3120"/>
                  <a:gd name="T17" fmla="*/ 11113 h 7"/>
                  <a:gd name="T18" fmla="*/ 4953000 w 3120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0" h="7">
                    <a:moveTo>
                      <a:pt x="98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98" y="7"/>
                    </a:lnTo>
                    <a:lnTo>
                      <a:pt x="98" y="0"/>
                    </a:lnTo>
                    <a:close/>
                    <a:moveTo>
                      <a:pt x="3120" y="0"/>
                    </a:moveTo>
                    <a:lnTo>
                      <a:pt x="2923" y="0"/>
                    </a:lnTo>
                    <a:lnTo>
                      <a:pt x="2923" y="7"/>
                    </a:lnTo>
                    <a:lnTo>
                      <a:pt x="3120" y="7"/>
                    </a:lnTo>
                    <a:lnTo>
                      <a:pt x="3120" y="0"/>
                    </a:lnTo>
                    <a:close/>
                  </a:path>
                </a:pathLst>
              </a:custGeom>
              <a:solidFill>
                <a:srgbClr val="369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60" name="Freeform 160">
                <a:extLst>
                  <a:ext uri="{FF2B5EF4-FFF2-40B4-BE49-F238E27FC236}">
                    <a16:creationId xmlns:a16="http://schemas.microsoft.com/office/drawing/2014/main" id="{3644E2C4-9568-4805-99F3-048A98E181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9050" y="5846764"/>
                <a:ext cx="4953000" cy="11113"/>
              </a:xfrm>
              <a:custGeom>
                <a:avLst/>
                <a:gdLst>
                  <a:gd name="T0" fmla="*/ 155575 w 3120"/>
                  <a:gd name="T1" fmla="*/ 0 h 7"/>
                  <a:gd name="T2" fmla="*/ 0 w 3120"/>
                  <a:gd name="T3" fmla="*/ 0 h 7"/>
                  <a:gd name="T4" fmla="*/ 0 w 3120"/>
                  <a:gd name="T5" fmla="*/ 11113 h 7"/>
                  <a:gd name="T6" fmla="*/ 155575 w 3120"/>
                  <a:gd name="T7" fmla="*/ 11113 h 7"/>
                  <a:gd name="T8" fmla="*/ 155575 w 3120"/>
                  <a:gd name="T9" fmla="*/ 0 h 7"/>
                  <a:gd name="T10" fmla="*/ 4953000 w 3120"/>
                  <a:gd name="T11" fmla="*/ 0 h 7"/>
                  <a:gd name="T12" fmla="*/ 4640263 w 3120"/>
                  <a:gd name="T13" fmla="*/ 0 h 7"/>
                  <a:gd name="T14" fmla="*/ 4640263 w 3120"/>
                  <a:gd name="T15" fmla="*/ 11113 h 7"/>
                  <a:gd name="T16" fmla="*/ 4953000 w 3120"/>
                  <a:gd name="T17" fmla="*/ 11113 h 7"/>
                  <a:gd name="T18" fmla="*/ 4953000 w 3120"/>
                  <a:gd name="T19" fmla="*/ 0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120" h="7">
                    <a:moveTo>
                      <a:pt x="98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98" y="7"/>
                    </a:lnTo>
                    <a:lnTo>
                      <a:pt x="98" y="0"/>
                    </a:lnTo>
                    <a:moveTo>
                      <a:pt x="3120" y="0"/>
                    </a:moveTo>
                    <a:lnTo>
                      <a:pt x="2923" y="0"/>
                    </a:lnTo>
                    <a:lnTo>
                      <a:pt x="2923" y="7"/>
                    </a:lnTo>
                    <a:lnTo>
                      <a:pt x="3120" y="7"/>
                    </a:lnTo>
                    <a:lnTo>
                      <a:pt x="31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61" name="Freeform 163">
                <a:extLst>
                  <a:ext uri="{FF2B5EF4-FFF2-40B4-BE49-F238E27FC236}">
                    <a16:creationId xmlns:a16="http://schemas.microsoft.com/office/drawing/2014/main" id="{E19675A5-2D43-4BA9-A52A-A69DA9DC0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625" y="5846764"/>
                <a:ext cx="4484688" cy="11113"/>
              </a:xfrm>
              <a:custGeom>
                <a:avLst/>
                <a:gdLst>
                  <a:gd name="T0" fmla="*/ 4484688 w 2825"/>
                  <a:gd name="T1" fmla="*/ 0 h 7"/>
                  <a:gd name="T2" fmla="*/ 0 w 2825"/>
                  <a:gd name="T3" fmla="*/ 0 h 7"/>
                  <a:gd name="T4" fmla="*/ 0 w 2825"/>
                  <a:gd name="T5" fmla="*/ 11113 h 7"/>
                  <a:gd name="T6" fmla="*/ 1811338 w 2825"/>
                  <a:gd name="T7" fmla="*/ 11113 h 7"/>
                  <a:gd name="T8" fmla="*/ 2540000 w 2825"/>
                  <a:gd name="T9" fmla="*/ 11113 h 7"/>
                  <a:gd name="T10" fmla="*/ 4484688 w 2825"/>
                  <a:gd name="T11" fmla="*/ 11113 h 7"/>
                  <a:gd name="T12" fmla="*/ 4484688 w 2825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25" h="7">
                    <a:moveTo>
                      <a:pt x="282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141" y="7"/>
                      <a:pt x="1141" y="7"/>
                      <a:pt x="1141" y="7"/>
                    </a:cubicBezTo>
                    <a:cubicBezTo>
                      <a:pt x="1251" y="7"/>
                      <a:pt x="1442" y="7"/>
                      <a:pt x="1600" y="7"/>
                    </a:cubicBezTo>
                    <a:cubicBezTo>
                      <a:pt x="2825" y="7"/>
                      <a:pt x="2825" y="7"/>
                      <a:pt x="2825" y="7"/>
                    </a:cubicBezTo>
                    <a:cubicBezTo>
                      <a:pt x="2825" y="0"/>
                      <a:pt x="2825" y="0"/>
                      <a:pt x="2825" y="0"/>
                    </a:cubicBezTo>
                  </a:path>
                </a:pathLst>
              </a:custGeom>
              <a:solidFill>
                <a:srgbClr val="1F50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62" name="Freeform 165">
                <a:extLst>
                  <a:ext uri="{FF2B5EF4-FFF2-40B4-BE49-F238E27FC236}">
                    <a16:creationId xmlns:a16="http://schemas.microsoft.com/office/drawing/2014/main" id="{4878BE04-B9EB-468A-8978-9E02EB3C0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3113" y="5929314"/>
                <a:ext cx="615950" cy="49213"/>
              </a:xfrm>
              <a:custGeom>
                <a:avLst/>
                <a:gdLst>
                  <a:gd name="T0" fmla="*/ 0 w 388"/>
                  <a:gd name="T1" fmla="*/ 31750 h 31"/>
                  <a:gd name="T2" fmla="*/ 17463 w 388"/>
                  <a:gd name="T3" fmla="*/ 49213 h 31"/>
                  <a:gd name="T4" fmla="*/ 598488 w 388"/>
                  <a:gd name="T5" fmla="*/ 49213 h 31"/>
                  <a:gd name="T6" fmla="*/ 615950 w 388"/>
                  <a:gd name="T7" fmla="*/ 31750 h 31"/>
                  <a:gd name="T8" fmla="*/ 615950 w 388"/>
                  <a:gd name="T9" fmla="*/ 15875 h 31"/>
                  <a:gd name="T10" fmla="*/ 598488 w 388"/>
                  <a:gd name="T11" fmla="*/ 0 h 31"/>
                  <a:gd name="T12" fmla="*/ 17463 w 388"/>
                  <a:gd name="T13" fmla="*/ 0 h 31"/>
                  <a:gd name="T14" fmla="*/ 0 w 388"/>
                  <a:gd name="T15" fmla="*/ 15875 h 31"/>
                  <a:gd name="T16" fmla="*/ 0 w 388"/>
                  <a:gd name="T17" fmla="*/ 31750 h 3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8" h="31">
                    <a:moveTo>
                      <a:pt x="0" y="20"/>
                    </a:moveTo>
                    <a:cubicBezTo>
                      <a:pt x="0" y="26"/>
                      <a:pt x="5" y="31"/>
                      <a:pt x="11" y="31"/>
                    </a:cubicBezTo>
                    <a:cubicBezTo>
                      <a:pt x="377" y="31"/>
                      <a:pt x="377" y="31"/>
                      <a:pt x="377" y="31"/>
                    </a:cubicBezTo>
                    <a:cubicBezTo>
                      <a:pt x="383" y="31"/>
                      <a:pt x="388" y="26"/>
                      <a:pt x="388" y="20"/>
                    </a:cubicBezTo>
                    <a:cubicBezTo>
                      <a:pt x="388" y="10"/>
                      <a:pt x="388" y="10"/>
                      <a:pt x="388" y="10"/>
                    </a:cubicBezTo>
                    <a:cubicBezTo>
                      <a:pt x="388" y="4"/>
                      <a:pt x="383" y="0"/>
                      <a:pt x="37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63" name="Rectangle 166">
                <a:extLst>
                  <a:ext uri="{FF2B5EF4-FFF2-40B4-BE49-F238E27FC236}">
                    <a16:creationId xmlns:a16="http://schemas.microsoft.com/office/drawing/2014/main" id="{9EFCA0D3-EC81-48EB-B15B-614306DD9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6250" y="3125789"/>
                <a:ext cx="2578100" cy="2368550"/>
              </a:xfrm>
              <a:prstGeom prst="rect">
                <a:avLst/>
              </a:prstGeom>
              <a:solidFill>
                <a:srgbClr val="BB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64" name="Rectangle 167">
                <a:extLst>
                  <a:ext uri="{FF2B5EF4-FFF2-40B4-BE49-F238E27FC236}">
                    <a16:creationId xmlns:a16="http://schemas.microsoft.com/office/drawing/2014/main" id="{4A353C7E-48BE-4E8A-B705-7CA08D245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6250" y="3125789"/>
                <a:ext cx="2578100" cy="2368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65" name="Rectangle 168">
                <a:extLst>
                  <a:ext uri="{FF2B5EF4-FFF2-40B4-BE49-F238E27FC236}">
                    <a16:creationId xmlns:a16="http://schemas.microsoft.com/office/drawing/2014/main" id="{4B516BC1-0C23-4EA3-8301-D34B6ED24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96288" y="3125789"/>
                <a:ext cx="984250" cy="2368550"/>
              </a:xfrm>
              <a:prstGeom prst="rect">
                <a:avLst/>
              </a:prstGeom>
              <a:solidFill>
                <a:srgbClr val="BB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66" name="Rectangle 169">
                <a:extLst>
                  <a:ext uri="{FF2B5EF4-FFF2-40B4-BE49-F238E27FC236}">
                    <a16:creationId xmlns:a16="http://schemas.microsoft.com/office/drawing/2014/main" id="{F9FC2BE5-F6A3-4661-AEB6-C3AE85976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96288" y="3125789"/>
                <a:ext cx="984250" cy="2368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67" name="Freeform 170">
                <a:extLst>
                  <a:ext uri="{FF2B5EF4-FFF2-40B4-BE49-F238E27FC236}">
                    <a16:creationId xmlns:a16="http://schemas.microsoft.com/office/drawing/2014/main" id="{DE52401C-86F1-4162-BA72-955CD29FE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450" y="3667126"/>
                <a:ext cx="3175" cy="119063"/>
              </a:xfrm>
              <a:custGeom>
                <a:avLst/>
                <a:gdLst>
                  <a:gd name="T0" fmla="*/ 3175 w 2"/>
                  <a:gd name="T1" fmla="*/ 0 h 75"/>
                  <a:gd name="T2" fmla="*/ 0 w 2"/>
                  <a:gd name="T3" fmla="*/ 0 h 75"/>
                  <a:gd name="T4" fmla="*/ 0 w 2"/>
                  <a:gd name="T5" fmla="*/ 80963 h 75"/>
                  <a:gd name="T6" fmla="*/ 3175 w 2"/>
                  <a:gd name="T7" fmla="*/ 119063 h 75"/>
                  <a:gd name="T8" fmla="*/ 3175 w 2"/>
                  <a:gd name="T9" fmla="*/ 0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75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9"/>
                      <a:pt x="1" y="67"/>
                      <a:pt x="2" y="7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4C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68" name="Freeform 171">
                <a:extLst>
                  <a:ext uri="{FF2B5EF4-FFF2-40B4-BE49-F238E27FC236}">
                    <a16:creationId xmlns:a16="http://schemas.microsoft.com/office/drawing/2014/main" id="{E97E9DDC-0573-4D0A-AEA7-13496ED06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4625" y="3667126"/>
                <a:ext cx="173038" cy="279400"/>
              </a:xfrm>
              <a:custGeom>
                <a:avLst/>
                <a:gdLst>
                  <a:gd name="T0" fmla="*/ 173038 w 109"/>
                  <a:gd name="T1" fmla="*/ 0 h 176"/>
                  <a:gd name="T2" fmla="*/ 0 w 109"/>
                  <a:gd name="T3" fmla="*/ 0 h 176"/>
                  <a:gd name="T4" fmla="*/ 0 w 109"/>
                  <a:gd name="T5" fmla="*/ 119063 h 176"/>
                  <a:gd name="T6" fmla="*/ 173038 w 109"/>
                  <a:gd name="T7" fmla="*/ 279400 h 176"/>
                  <a:gd name="T8" fmla="*/ 173038 w 109"/>
                  <a:gd name="T9" fmla="*/ 0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9" h="176">
                    <a:moveTo>
                      <a:pt x="10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0" y="131"/>
                      <a:pt x="56" y="165"/>
                      <a:pt x="109" y="176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2E5F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69" name="Freeform 172">
                <a:extLst>
                  <a:ext uri="{FF2B5EF4-FFF2-40B4-BE49-F238E27FC236}">
                    <a16:creationId xmlns:a16="http://schemas.microsoft.com/office/drawing/2014/main" id="{98654019-AC4A-4DC6-B2B8-6111A4FC4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7663" y="3665539"/>
                <a:ext cx="128588" cy="287338"/>
              </a:xfrm>
              <a:custGeom>
                <a:avLst/>
                <a:gdLst>
                  <a:gd name="T0" fmla="*/ 128588 w 81"/>
                  <a:gd name="T1" fmla="*/ 0 h 181"/>
                  <a:gd name="T2" fmla="*/ 0 w 81"/>
                  <a:gd name="T3" fmla="*/ 1588 h 181"/>
                  <a:gd name="T4" fmla="*/ 0 w 81"/>
                  <a:gd name="T5" fmla="*/ 280988 h 181"/>
                  <a:gd name="T6" fmla="*/ 61913 w 81"/>
                  <a:gd name="T7" fmla="*/ 287338 h 181"/>
                  <a:gd name="T8" fmla="*/ 128588 w 81"/>
                  <a:gd name="T9" fmla="*/ 279400 h 181"/>
                  <a:gd name="T10" fmla="*/ 128588 w 81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81">
                    <a:moveTo>
                      <a:pt x="8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13" y="180"/>
                      <a:pt x="26" y="181"/>
                      <a:pt x="39" y="181"/>
                    </a:cubicBezTo>
                    <a:cubicBezTo>
                      <a:pt x="53" y="181"/>
                      <a:pt x="68" y="179"/>
                      <a:pt x="81" y="176"/>
                    </a:cubicBezTo>
                    <a:cubicBezTo>
                      <a:pt x="81" y="0"/>
                      <a:pt x="81" y="0"/>
                      <a:pt x="81" y="0"/>
                    </a:cubicBezTo>
                  </a:path>
                </a:pathLst>
              </a:custGeom>
              <a:solidFill>
                <a:srgbClr val="EB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0" name="Freeform 173">
                <a:extLst>
                  <a:ext uri="{FF2B5EF4-FFF2-40B4-BE49-F238E27FC236}">
                    <a16:creationId xmlns:a16="http://schemas.microsoft.com/office/drawing/2014/main" id="{0916A380-E114-486A-A436-BEC81935F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6250" y="3665539"/>
                <a:ext cx="171450" cy="279400"/>
              </a:xfrm>
              <a:custGeom>
                <a:avLst/>
                <a:gdLst>
                  <a:gd name="T0" fmla="*/ 171450 w 108"/>
                  <a:gd name="T1" fmla="*/ 0 h 176"/>
                  <a:gd name="T2" fmla="*/ 0 w 108"/>
                  <a:gd name="T3" fmla="*/ 0 h 176"/>
                  <a:gd name="T4" fmla="*/ 0 w 108"/>
                  <a:gd name="T5" fmla="*/ 279400 h 176"/>
                  <a:gd name="T6" fmla="*/ 168275 w 108"/>
                  <a:gd name="T7" fmla="*/ 119063 h 176"/>
                  <a:gd name="T8" fmla="*/ 166688 w 108"/>
                  <a:gd name="T9" fmla="*/ 87313 h 176"/>
                  <a:gd name="T10" fmla="*/ 166688 w 108"/>
                  <a:gd name="T11" fmla="*/ 0 h 176"/>
                  <a:gd name="T12" fmla="*/ 171450 w 108"/>
                  <a:gd name="T13" fmla="*/ 0 h 176"/>
                  <a:gd name="T14" fmla="*/ 171450 w 108"/>
                  <a:gd name="T15" fmla="*/ 0 h 1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8" h="176">
                    <a:moveTo>
                      <a:pt x="10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52" y="164"/>
                      <a:pt x="97" y="131"/>
                      <a:pt x="106" y="75"/>
                    </a:cubicBezTo>
                    <a:cubicBezTo>
                      <a:pt x="105" y="68"/>
                      <a:pt x="105" y="62"/>
                      <a:pt x="105" y="55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108" y="0"/>
                      <a:pt x="108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1" name="Freeform 174">
                <a:extLst>
                  <a:ext uri="{FF2B5EF4-FFF2-40B4-BE49-F238E27FC236}">
                    <a16:creationId xmlns:a16="http://schemas.microsoft.com/office/drawing/2014/main" id="{8B9035B8-A6FA-485A-8548-841CE2A0B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38" y="3665539"/>
                <a:ext cx="508000" cy="290513"/>
              </a:xfrm>
              <a:custGeom>
                <a:avLst/>
                <a:gdLst>
                  <a:gd name="T0" fmla="*/ 508000 w 320"/>
                  <a:gd name="T1" fmla="*/ 0 h 183"/>
                  <a:gd name="T2" fmla="*/ 4763 w 320"/>
                  <a:gd name="T3" fmla="*/ 0 h 183"/>
                  <a:gd name="T4" fmla="*/ 0 w 320"/>
                  <a:gd name="T5" fmla="*/ 0 h 183"/>
                  <a:gd name="T6" fmla="*/ 0 w 320"/>
                  <a:gd name="T7" fmla="*/ 87313 h 183"/>
                  <a:gd name="T8" fmla="*/ 1588 w 320"/>
                  <a:gd name="T9" fmla="*/ 119063 h 183"/>
                  <a:gd name="T10" fmla="*/ 254000 w 320"/>
                  <a:gd name="T11" fmla="*/ 290513 h 183"/>
                  <a:gd name="T12" fmla="*/ 508000 w 320"/>
                  <a:gd name="T13" fmla="*/ 87313 h 183"/>
                  <a:gd name="T14" fmla="*/ 508000 w 320"/>
                  <a:gd name="T15" fmla="*/ 0 h 18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20" h="183">
                    <a:moveTo>
                      <a:pt x="3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2"/>
                      <a:pt x="0" y="68"/>
                      <a:pt x="1" y="75"/>
                    </a:cubicBezTo>
                    <a:cubicBezTo>
                      <a:pt x="13" y="147"/>
                      <a:pt x="86" y="183"/>
                      <a:pt x="160" y="183"/>
                    </a:cubicBezTo>
                    <a:cubicBezTo>
                      <a:pt x="240" y="183"/>
                      <a:pt x="320" y="140"/>
                      <a:pt x="320" y="55"/>
                    </a:cubicBez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2" name="Freeform 175">
                <a:extLst>
                  <a:ext uri="{FF2B5EF4-FFF2-40B4-BE49-F238E27FC236}">
                    <a16:creationId xmlns:a16="http://schemas.microsoft.com/office/drawing/2014/main" id="{C09D306C-0F76-4ADC-BAB5-3E3570BDC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5700" y="3665539"/>
                <a:ext cx="508000" cy="287338"/>
              </a:xfrm>
              <a:custGeom>
                <a:avLst/>
                <a:gdLst>
                  <a:gd name="T0" fmla="*/ 508000 w 320"/>
                  <a:gd name="T1" fmla="*/ 0 h 181"/>
                  <a:gd name="T2" fmla="*/ 0 w 320"/>
                  <a:gd name="T3" fmla="*/ 0 h 181"/>
                  <a:gd name="T4" fmla="*/ 0 w 320"/>
                  <a:gd name="T5" fmla="*/ 82550 h 181"/>
                  <a:gd name="T6" fmla="*/ 254000 w 320"/>
                  <a:gd name="T7" fmla="*/ 287338 h 181"/>
                  <a:gd name="T8" fmla="*/ 508000 w 320"/>
                  <a:gd name="T9" fmla="*/ 82550 h 181"/>
                  <a:gd name="T10" fmla="*/ 508000 w 320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0" h="181">
                    <a:moveTo>
                      <a:pt x="32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138"/>
                      <a:pt x="80" y="181"/>
                      <a:pt x="160" y="181"/>
                    </a:cubicBezTo>
                    <a:cubicBezTo>
                      <a:pt x="240" y="181"/>
                      <a:pt x="320" y="138"/>
                      <a:pt x="320" y="52"/>
                    </a:cubicBez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3" name="Freeform 176">
                <a:extLst>
                  <a:ext uri="{FF2B5EF4-FFF2-40B4-BE49-F238E27FC236}">
                    <a16:creationId xmlns:a16="http://schemas.microsoft.com/office/drawing/2014/main" id="{2F9240CB-2281-4D6D-8155-DF8A4903F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3665539"/>
                <a:ext cx="506413" cy="290513"/>
              </a:xfrm>
              <a:custGeom>
                <a:avLst/>
                <a:gdLst>
                  <a:gd name="T0" fmla="*/ 503238 w 319"/>
                  <a:gd name="T1" fmla="*/ 0 h 183"/>
                  <a:gd name="T2" fmla="*/ 0 w 319"/>
                  <a:gd name="T3" fmla="*/ 0 h 183"/>
                  <a:gd name="T4" fmla="*/ 0 w 319"/>
                  <a:gd name="T5" fmla="*/ 87313 h 183"/>
                  <a:gd name="T6" fmla="*/ 254000 w 319"/>
                  <a:gd name="T7" fmla="*/ 290513 h 183"/>
                  <a:gd name="T8" fmla="*/ 506413 w 319"/>
                  <a:gd name="T9" fmla="*/ 117475 h 183"/>
                  <a:gd name="T10" fmla="*/ 503238 w 319"/>
                  <a:gd name="T11" fmla="*/ 82550 h 183"/>
                  <a:gd name="T12" fmla="*/ 503238 w 319"/>
                  <a:gd name="T13" fmla="*/ 0 h 1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183">
                    <a:moveTo>
                      <a:pt x="3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140"/>
                      <a:pt x="80" y="183"/>
                      <a:pt x="160" y="183"/>
                    </a:cubicBezTo>
                    <a:cubicBezTo>
                      <a:pt x="234" y="183"/>
                      <a:pt x="308" y="147"/>
                      <a:pt x="319" y="74"/>
                    </a:cubicBezTo>
                    <a:cubicBezTo>
                      <a:pt x="318" y="67"/>
                      <a:pt x="317" y="60"/>
                      <a:pt x="317" y="52"/>
                    </a:cubicBezTo>
                    <a:cubicBezTo>
                      <a:pt x="317" y="0"/>
                      <a:pt x="317" y="0"/>
                      <a:pt x="317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4" name="Freeform 177">
                <a:extLst>
                  <a:ext uri="{FF2B5EF4-FFF2-40B4-BE49-F238E27FC236}">
                    <a16:creationId xmlns:a16="http://schemas.microsoft.com/office/drawing/2014/main" id="{30BE1CBA-174B-4A20-9961-C49729C28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700" y="3665539"/>
                <a:ext cx="514350" cy="287338"/>
              </a:xfrm>
              <a:custGeom>
                <a:avLst/>
                <a:gdLst>
                  <a:gd name="T0" fmla="*/ 514350 w 324"/>
                  <a:gd name="T1" fmla="*/ 0 h 181"/>
                  <a:gd name="T2" fmla="*/ 0 w 324"/>
                  <a:gd name="T3" fmla="*/ 0 h 181"/>
                  <a:gd name="T4" fmla="*/ 0 w 324"/>
                  <a:gd name="T5" fmla="*/ 0 h 181"/>
                  <a:gd name="T6" fmla="*/ 0 w 324"/>
                  <a:gd name="T7" fmla="*/ 82550 h 181"/>
                  <a:gd name="T8" fmla="*/ 3175 w 324"/>
                  <a:gd name="T9" fmla="*/ 117475 h 181"/>
                  <a:gd name="T10" fmla="*/ 257175 w 324"/>
                  <a:gd name="T11" fmla="*/ 287338 h 181"/>
                  <a:gd name="T12" fmla="*/ 514350 w 324"/>
                  <a:gd name="T13" fmla="*/ 82550 h 181"/>
                  <a:gd name="T14" fmla="*/ 514350 w 324"/>
                  <a:gd name="T15" fmla="*/ 0 h 1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24" h="181">
                    <a:moveTo>
                      <a:pt x="32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60"/>
                      <a:pt x="1" y="67"/>
                      <a:pt x="2" y="74"/>
                    </a:cubicBezTo>
                    <a:cubicBezTo>
                      <a:pt x="15" y="145"/>
                      <a:pt x="88" y="181"/>
                      <a:pt x="162" y="181"/>
                    </a:cubicBezTo>
                    <a:cubicBezTo>
                      <a:pt x="243" y="181"/>
                      <a:pt x="324" y="138"/>
                      <a:pt x="324" y="52"/>
                    </a:cubicBezTo>
                    <a:cubicBezTo>
                      <a:pt x="324" y="0"/>
                      <a:pt x="324" y="0"/>
                      <a:pt x="324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5" name="Freeform 178">
                <a:extLst>
                  <a:ext uri="{FF2B5EF4-FFF2-40B4-BE49-F238E27FC236}">
                    <a16:creationId xmlns:a16="http://schemas.microsoft.com/office/drawing/2014/main" id="{29244F1C-1841-430C-B4E1-6C2F38FC2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4350" y="3665539"/>
                <a:ext cx="141288" cy="269875"/>
              </a:xfrm>
              <a:custGeom>
                <a:avLst/>
                <a:gdLst>
                  <a:gd name="T0" fmla="*/ 141288 w 89"/>
                  <a:gd name="T1" fmla="*/ 0 h 170"/>
                  <a:gd name="T2" fmla="*/ 0 w 89"/>
                  <a:gd name="T3" fmla="*/ 0 h 170"/>
                  <a:gd name="T4" fmla="*/ 0 w 89"/>
                  <a:gd name="T5" fmla="*/ 269875 h 170"/>
                  <a:gd name="T6" fmla="*/ 141288 w 89"/>
                  <a:gd name="T7" fmla="*/ 87313 h 170"/>
                  <a:gd name="T8" fmla="*/ 141288 w 89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9" h="170">
                    <a:moveTo>
                      <a:pt x="8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50" y="152"/>
                      <a:pt x="89" y="114"/>
                      <a:pt x="89" y="55"/>
                    </a:cubicBezTo>
                    <a:cubicBezTo>
                      <a:pt x="89" y="0"/>
                      <a:pt x="89" y="0"/>
                      <a:pt x="89" y="0"/>
                    </a:cubicBezTo>
                  </a:path>
                </a:pathLst>
              </a:custGeom>
              <a:solidFill>
                <a:srgbClr val="EB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6" name="Freeform 179">
                <a:extLst>
                  <a:ext uri="{FF2B5EF4-FFF2-40B4-BE49-F238E27FC236}">
                    <a16:creationId xmlns:a16="http://schemas.microsoft.com/office/drawing/2014/main" id="{3D7CE1B6-6E25-410E-A57F-CB055C104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6050" y="3665539"/>
                <a:ext cx="368300" cy="290513"/>
              </a:xfrm>
              <a:custGeom>
                <a:avLst/>
                <a:gdLst>
                  <a:gd name="T0" fmla="*/ 368300 w 232"/>
                  <a:gd name="T1" fmla="*/ 0 h 183"/>
                  <a:gd name="T2" fmla="*/ 0 w 232"/>
                  <a:gd name="T3" fmla="*/ 0 h 183"/>
                  <a:gd name="T4" fmla="*/ 0 w 232"/>
                  <a:gd name="T5" fmla="*/ 87313 h 183"/>
                  <a:gd name="T6" fmla="*/ 254000 w 232"/>
                  <a:gd name="T7" fmla="*/ 290513 h 183"/>
                  <a:gd name="T8" fmla="*/ 368300 w 232"/>
                  <a:gd name="T9" fmla="*/ 269875 h 183"/>
                  <a:gd name="T10" fmla="*/ 368300 w 232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32" h="183">
                    <a:moveTo>
                      <a:pt x="2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140"/>
                      <a:pt x="80" y="183"/>
                      <a:pt x="160" y="183"/>
                    </a:cubicBezTo>
                    <a:cubicBezTo>
                      <a:pt x="185" y="183"/>
                      <a:pt x="210" y="179"/>
                      <a:pt x="232" y="170"/>
                    </a:cubicBezTo>
                    <a:cubicBezTo>
                      <a:pt x="232" y="0"/>
                      <a:pt x="232" y="0"/>
                      <a:pt x="232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7" name="Freeform 180">
                <a:extLst>
                  <a:ext uri="{FF2B5EF4-FFF2-40B4-BE49-F238E27FC236}">
                    <a16:creationId xmlns:a16="http://schemas.microsoft.com/office/drawing/2014/main" id="{C23EA6E6-0B61-4E4D-8AB0-9C55DD626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0400" y="3665539"/>
                <a:ext cx="115888" cy="258763"/>
              </a:xfrm>
              <a:custGeom>
                <a:avLst/>
                <a:gdLst>
                  <a:gd name="T0" fmla="*/ 115888 w 73"/>
                  <a:gd name="T1" fmla="*/ 0 h 163"/>
                  <a:gd name="T2" fmla="*/ 0 w 73"/>
                  <a:gd name="T3" fmla="*/ 0 h 163"/>
                  <a:gd name="T4" fmla="*/ 0 w 73"/>
                  <a:gd name="T5" fmla="*/ 82550 h 163"/>
                  <a:gd name="T6" fmla="*/ 115888 w 73"/>
                  <a:gd name="T7" fmla="*/ 258763 h 163"/>
                  <a:gd name="T8" fmla="*/ 115888 w 73"/>
                  <a:gd name="T9" fmla="*/ 0 h 1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163">
                    <a:moveTo>
                      <a:pt x="7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106"/>
                      <a:pt x="31" y="142"/>
                      <a:pt x="73" y="163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EB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8" name="Freeform 181">
                <a:extLst>
                  <a:ext uri="{FF2B5EF4-FFF2-40B4-BE49-F238E27FC236}">
                    <a16:creationId xmlns:a16="http://schemas.microsoft.com/office/drawing/2014/main" id="{3DE26A89-C9F5-4099-AD6C-1B3A5295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6288" y="3665539"/>
                <a:ext cx="385763" cy="287338"/>
              </a:xfrm>
              <a:custGeom>
                <a:avLst/>
                <a:gdLst>
                  <a:gd name="T0" fmla="*/ 385763 w 243"/>
                  <a:gd name="T1" fmla="*/ 0 h 181"/>
                  <a:gd name="T2" fmla="*/ 0 w 243"/>
                  <a:gd name="T3" fmla="*/ 0 h 181"/>
                  <a:gd name="T4" fmla="*/ 0 w 243"/>
                  <a:gd name="T5" fmla="*/ 258763 h 181"/>
                  <a:gd name="T6" fmla="*/ 134938 w 243"/>
                  <a:gd name="T7" fmla="*/ 287338 h 181"/>
                  <a:gd name="T8" fmla="*/ 385763 w 243"/>
                  <a:gd name="T9" fmla="*/ 82550 h 181"/>
                  <a:gd name="T10" fmla="*/ 385763 w 243"/>
                  <a:gd name="T11" fmla="*/ 0 h 1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3" h="181">
                    <a:moveTo>
                      <a:pt x="24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25" y="175"/>
                      <a:pt x="55" y="181"/>
                      <a:pt x="85" y="181"/>
                    </a:cubicBezTo>
                    <a:cubicBezTo>
                      <a:pt x="164" y="181"/>
                      <a:pt x="243" y="138"/>
                      <a:pt x="243" y="52"/>
                    </a:cubicBezTo>
                    <a:cubicBezTo>
                      <a:pt x="243" y="0"/>
                      <a:pt x="243" y="0"/>
                      <a:pt x="243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79" name="Freeform 182">
                <a:extLst>
                  <a:ext uri="{FF2B5EF4-FFF2-40B4-BE49-F238E27FC236}">
                    <a16:creationId xmlns:a16="http://schemas.microsoft.com/office/drawing/2014/main" id="{D3E02BB2-1429-446F-BFDA-47402C441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9313" y="3665539"/>
                <a:ext cx="7938" cy="146050"/>
              </a:xfrm>
              <a:custGeom>
                <a:avLst/>
                <a:gdLst>
                  <a:gd name="T0" fmla="*/ 7938 w 5"/>
                  <a:gd name="T1" fmla="*/ 0 h 92"/>
                  <a:gd name="T2" fmla="*/ 0 w 5"/>
                  <a:gd name="T3" fmla="*/ 0 h 92"/>
                  <a:gd name="T4" fmla="*/ 0 w 5"/>
                  <a:gd name="T5" fmla="*/ 146050 h 92"/>
                  <a:gd name="T6" fmla="*/ 7938 w 5"/>
                  <a:gd name="T7" fmla="*/ 87313 h 92"/>
                  <a:gd name="T8" fmla="*/ 7938 w 5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2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3" y="81"/>
                      <a:pt x="5" y="68"/>
                      <a:pt x="5" y="55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4C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0" name="Freeform 183">
                <a:extLst>
                  <a:ext uri="{FF2B5EF4-FFF2-40B4-BE49-F238E27FC236}">
                    <a16:creationId xmlns:a16="http://schemas.microsoft.com/office/drawing/2014/main" id="{A9139773-0AC7-4D16-95F8-EB144053A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6275" y="3665539"/>
                <a:ext cx="173038" cy="287338"/>
              </a:xfrm>
              <a:custGeom>
                <a:avLst/>
                <a:gdLst>
                  <a:gd name="T0" fmla="*/ 173038 w 109"/>
                  <a:gd name="T1" fmla="*/ 0 h 181"/>
                  <a:gd name="T2" fmla="*/ 0 w 109"/>
                  <a:gd name="T3" fmla="*/ 0 h 181"/>
                  <a:gd name="T4" fmla="*/ 0 w 109"/>
                  <a:gd name="T5" fmla="*/ 287338 h 181"/>
                  <a:gd name="T6" fmla="*/ 173038 w 109"/>
                  <a:gd name="T7" fmla="*/ 146050 h 181"/>
                  <a:gd name="T8" fmla="*/ 173038 w 109"/>
                  <a:gd name="T9" fmla="*/ 0 h 1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9" h="181">
                    <a:moveTo>
                      <a:pt x="10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49" y="173"/>
                      <a:pt x="94" y="143"/>
                      <a:pt x="109" y="92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2E5F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1" name="Freeform 184">
                <a:extLst>
                  <a:ext uri="{FF2B5EF4-FFF2-40B4-BE49-F238E27FC236}">
                    <a16:creationId xmlns:a16="http://schemas.microsoft.com/office/drawing/2014/main" id="{D6631314-D034-4543-8506-628EC9AFA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0538" y="3665539"/>
                <a:ext cx="185738" cy="290513"/>
              </a:xfrm>
              <a:custGeom>
                <a:avLst/>
                <a:gdLst>
                  <a:gd name="T0" fmla="*/ 185738 w 117"/>
                  <a:gd name="T1" fmla="*/ 0 h 183"/>
                  <a:gd name="T2" fmla="*/ 0 w 117"/>
                  <a:gd name="T3" fmla="*/ 0 h 183"/>
                  <a:gd name="T4" fmla="*/ 0 w 117"/>
                  <a:gd name="T5" fmla="*/ 246063 h 183"/>
                  <a:gd name="T6" fmla="*/ 144463 w 117"/>
                  <a:gd name="T7" fmla="*/ 290513 h 183"/>
                  <a:gd name="T8" fmla="*/ 185738 w 117"/>
                  <a:gd name="T9" fmla="*/ 287338 h 183"/>
                  <a:gd name="T10" fmla="*/ 185738 w 117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7" h="183">
                    <a:moveTo>
                      <a:pt x="1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6" y="174"/>
                      <a:pt x="58" y="183"/>
                      <a:pt x="91" y="183"/>
                    </a:cubicBezTo>
                    <a:cubicBezTo>
                      <a:pt x="100" y="183"/>
                      <a:pt x="108" y="182"/>
                      <a:pt x="117" y="181"/>
                    </a:cubicBezTo>
                    <a:cubicBezTo>
                      <a:pt x="117" y="0"/>
                      <a:pt x="117" y="0"/>
                      <a:pt x="117" y="0"/>
                    </a:cubicBezTo>
                  </a:path>
                </a:pathLst>
              </a:custGeom>
              <a:solidFill>
                <a:srgbClr val="EB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2" name="Freeform 185">
                <a:extLst>
                  <a:ext uri="{FF2B5EF4-FFF2-40B4-BE49-F238E27FC236}">
                    <a16:creationId xmlns:a16="http://schemas.microsoft.com/office/drawing/2014/main" id="{B5B2AC50-8A76-40AA-AA4A-318237F9E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1163" y="3665539"/>
                <a:ext cx="79375" cy="246063"/>
              </a:xfrm>
              <a:custGeom>
                <a:avLst/>
                <a:gdLst>
                  <a:gd name="T0" fmla="*/ 79375 w 50"/>
                  <a:gd name="T1" fmla="*/ 0 h 155"/>
                  <a:gd name="T2" fmla="*/ 0 w 50"/>
                  <a:gd name="T3" fmla="*/ 0 h 155"/>
                  <a:gd name="T4" fmla="*/ 0 w 50"/>
                  <a:gd name="T5" fmla="*/ 87313 h 155"/>
                  <a:gd name="T6" fmla="*/ 79375 w 50"/>
                  <a:gd name="T7" fmla="*/ 246063 h 155"/>
                  <a:gd name="T8" fmla="*/ 79375 w 50"/>
                  <a:gd name="T9" fmla="*/ 0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55">
                    <a:moveTo>
                      <a:pt x="5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101"/>
                      <a:pt x="21" y="134"/>
                      <a:pt x="50" y="155"/>
                    </a:cubicBezTo>
                    <a:cubicBezTo>
                      <a:pt x="50" y="0"/>
                      <a:pt x="50" y="0"/>
                      <a:pt x="50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3" name="Freeform 186">
                <a:extLst>
                  <a:ext uri="{FF2B5EF4-FFF2-40B4-BE49-F238E27FC236}">
                    <a16:creationId xmlns:a16="http://schemas.microsoft.com/office/drawing/2014/main" id="{8CFA2812-B3D3-4BE1-B19F-D4397D169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1575" y="3665539"/>
                <a:ext cx="509588" cy="290513"/>
              </a:xfrm>
              <a:custGeom>
                <a:avLst/>
                <a:gdLst>
                  <a:gd name="T0" fmla="*/ 509588 w 321"/>
                  <a:gd name="T1" fmla="*/ 0 h 183"/>
                  <a:gd name="T2" fmla="*/ 0 w 321"/>
                  <a:gd name="T3" fmla="*/ 0 h 183"/>
                  <a:gd name="T4" fmla="*/ 0 w 321"/>
                  <a:gd name="T5" fmla="*/ 87313 h 183"/>
                  <a:gd name="T6" fmla="*/ 254000 w 321"/>
                  <a:gd name="T7" fmla="*/ 290513 h 183"/>
                  <a:gd name="T8" fmla="*/ 509588 w 321"/>
                  <a:gd name="T9" fmla="*/ 87313 h 183"/>
                  <a:gd name="T10" fmla="*/ 509588 w 321"/>
                  <a:gd name="T11" fmla="*/ 0 h 1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1" h="183">
                    <a:moveTo>
                      <a:pt x="3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140"/>
                      <a:pt x="80" y="183"/>
                      <a:pt x="160" y="183"/>
                    </a:cubicBezTo>
                    <a:cubicBezTo>
                      <a:pt x="241" y="183"/>
                      <a:pt x="321" y="140"/>
                      <a:pt x="321" y="55"/>
                    </a:cubicBezTo>
                    <a:cubicBezTo>
                      <a:pt x="321" y="0"/>
                      <a:pt x="321" y="0"/>
                      <a:pt x="321" y="0"/>
                    </a:cubicBezTo>
                  </a:path>
                </a:pathLst>
              </a:custGeom>
              <a:solidFill>
                <a:srgbClr val="AED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4" name="Freeform 187">
                <a:extLst>
                  <a:ext uri="{FF2B5EF4-FFF2-40B4-BE49-F238E27FC236}">
                    <a16:creationId xmlns:a16="http://schemas.microsoft.com/office/drawing/2014/main" id="{DD9F4DE1-4409-4DC4-9013-A50E1EB40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738" y="4725989"/>
                <a:ext cx="811213" cy="736600"/>
              </a:xfrm>
              <a:custGeom>
                <a:avLst/>
                <a:gdLst>
                  <a:gd name="T0" fmla="*/ 811213 w 511"/>
                  <a:gd name="T1" fmla="*/ 0 h 464"/>
                  <a:gd name="T2" fmla="*/ 0 w 511"/>
                  <a:gd name="T3" fmla="*/ 736600 h 464"/>
                  <a:gd name="T4" fmla="*/ 811213 w 511"/>
                  <a:gd name="T5" fmla="*/ 736600 h 464"/>
                  <a:gd name="T6" fmla="*/ 811213 w 511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11" h="464">
                    <a:moveTo>
                      <a:pt x="511" y="0"/>
                    </a:moveTo>
                    <a:lnTo>
                      <a:pt x="0" y="464"/>
                    </a:lnTo>
                    <a:lnTo>
                      <a:pt x="511" y="464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DD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5" name="Freeform 188">
                <a:extLst>
                  <a:ext uri="{FF2B5EF4-FFF2-40B4-BE49-F238E27FC236}">
                    <a16:creationId xmlns:a16="http://schemas.microsoft.com/office/drawing/2014/main" id="{A849244B-A5E1-4EB2-AB20-0427F0A2F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7738" y="4725989"/>
                <a:ext cx="811213" cy="736600"/>
              </a:xfrm>
              <a:custGeom>
                <a:avLst/>
                <a:gdLst>
                  <a:gd name="T0" fmla="*/ 811213 w 511"/>
                  <a:gd name="T1" fmla="*/ 0 h 464"/>
                  <a:gd name="T2" fmla="*/ 0 w 511"/>
                  <a:gd name="T3" fmla="*/ 736600 h 464"/>
                  <a:gd name="T4" fmla="*/ 811213 w 511"/>
                  <a:gd name="T5" fmla="*/ 736600 h 464"/>
                  <a:gd name="T6" fmla="*/ 811213 w 511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11" h="464">
                    <a:moveTo>
                      <a:pt x="511" y="0"/>
                    </a:moveTo>
                    <a:lnTo>
                      <a:pt x="0" y="464"/>
                    </a:lnTo>
                    <a:lnTo>
                      <a:pt x="511" y="464"/>
                    </a:lnTo>
                    <a:lnTo>
                      <a:pt x="5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6" name="Freeform 189">
                <a:extLst>
                  <a:ext uri="{FF2B5EF4-FFF2-40B4-BE49-F238E27FC236}">
                    <a16:creationId xmlns:a16="http://schemas.microsoft.com/office/drawing/2014/main" id="{39F1B8A9-8AF2-4DF7-8783-0DF446ED5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7575" y="4725989"/>
                <a:ext cx="811213" cy="736600"/>
              </a:xfrm>
              <a:custGeom>
                <a:avLst/>
                <a:gdLst>
                  <a:gd name="T0" fmla="*/ 811213 w 511"/>
                  <a:gd name="T1" fmla="*/ 0 h 464"/>
                  <a:gd name="T2" fmla="*/ 0 w 511"/>
                  <a:gd name="T3" fmla="*/ 736600 h 464"/>
                  <a:gd name="T4" fmla="*/ 811213 w 511"/>
                  <a:gd name="T5" fmla="*/ 736600 h 464"/>
                  <a:gd name="T6" fmla="*/ 811213 w 511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11" h="464">
                    <a:moveTo>
                      <a:pt x="511" y="0"/>
                    </a:moveTo>
                    <a:lnTo>
                      <a:pt x="0" y="464"/>
                    </a:lnTo>
                    <a:lnTo>
                      <a:pt x="511" y="464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DD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7" name="Freeform 190">
                <a:extLst>
                  <a:ext uri="{FF2B5EF4-FFF2-40B4-BE49-F238E27FC236}">
                    <a16:creationId xmlns:a16="http://schemas.microsoft.com/office/drawing/2014/main" id="{59DD1768-C2BB-4D11-AD8B-94E5045DC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7575" y="4725989"/>
                <a:ext cx="811213" cy="736600"/>
              </a:xfrm>
              <a:custGeom>
                <a:avLst/>
                <a:gdLst>
                  <a:gd name="T0" fmla="*/ 811213 w 511"/>
                  <a:gd name="T1" fmla="*/ 0 h 464"/>
                  <a:gd name="T2" fmla="*/ 0 w 511"/>
                  <a:gd name="T3" fmla="*/ 736600 h 464"/>
                  <a:gd name="T4" fmla="*/ 811213 w 511"/>
                  <a:gd name="T5" fmla="*/ 736600 h 464"/>
                  <a:gd name="T6" fmla="*/ 811213 w 511"/>
                  <a:gd name="T7" fmla="*/ 0 h 4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11" h="464">
                    <a:moveTo>
                      <a:pt x="511" y="0"/>
                    </a:moveTo>
                    <a:lnTo>
                      <a:pt x="0" y="464"/>
                    </a:lnTo>
                    <a:lnTo>
                      <a:pt x="511" y="464"/>
                    </a:lnTo>
                    <a:lnTo>
                      <a:pt x="5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8" name="Freeform 191">
                <a:extLst>
                  <a:ext uri="{FF2B5EF4-FFF2-40B4-BE49-F238E27FC236}">
                    <a16:creationId xmlns:a16="http://schemas.microsoft.com/office/drawing/2014/main" id="{4782B623-B615-4780-A292-73850ED3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6338" y="4203701"/>
                <a:ext cx="225425" cy="120650"/>
              </a:xfrm>
              <a:custGeom>
                <a:avLst/>
                <a:gdLst>
                  <a:gd name="T0" fmla="*/ 17463 w 142"/>
                  <a:gd name="T1" fmla="*/ 120650 h 76"/>
                  <a:gd name="T2" fmla="*/ 0 w 142"/>
                  <a:gd name="T3" fmla="*/ 109538 h 76"/>
                  <a:gd name="T4" fmla="*/ 114300 w 142"/>
                  <a:gd name="T5" fmla="*/ 0 h 76"/>
                  <a:gd name="T6" fmla="*/ 225425 w 142"/>
                  <a:gd name="T7" fmla="*/ 109538 h 76"/>
                  <a:gd name="T8" fmla="*/ 207963 w 142"/>
                  <a:gd name="T9" fmla="*/ 120650 h 76"/>
                  <a:gd name="T10" fmla="*/ 114300 w 142"/>
                  <a:gd name="T11" fmla="*/ 26988 h 76"/>
                  <a:gd name="T12" fmla="*/ 17463 w 142"/>
                  <a:gd name="T13" fmla="*/ 120650 h 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2" h="76">
                    <a:moveTo>
                      <a:pt x="11" y="76"/>
                    </a:moveTo>
                    <a:lnTo>
                      <a:pt x="0" y="69"/>
                    </a:lnTo>
                    <a:lnTo>
                      <a:pt x="72" y="0"/>
                    </a:lnTo>
                    <a:lnTo>
                      <a:pt x="142" y="69"/>
                    </a:lnTo>
                    <a:lnTo>
                      <a:pt x="131" y="76"/>
                    </a:lnTo>
                    <a:lnTo>
                      <a:pt x="72" y="17"/>
                    </a:lnTo>
                    <a:lnTo>
                      <a:pt x="11" y="76"/>
                    </a:lnTo>
                    <a:close/>
                  </a:path>
                </a:pathLst>
              </a:custGeom>
              <a:solidFill>
                <a:srgbClr val="3C9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89" name="Oval 192">
                <a:extLst>
                  <a:ext uri="{FF2B5EF4-FFF2-40B4-BE49-F238E27FC236}">
                    <a16:creationId xmlns:a16="http://schemas.microsoft.com/office/drawing/2014/main" id="{53F210B8-DEE1-4FE3-ABA4-D60A6E094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83650" y="4197351"/>
                <a:ext cx="53975" cy="49213"/>
              </a:xfrm>
              <a:prstGeom prst="ellipse">
                <a:avLst/>
              </a:prstGeom>
              <a:solidFill>
                <a:srgbClr val="3C9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90" name="Freeform 193">
                <a:extLst>
                  <a:ext uri="{FF2B5EF4-FFF2-40B4-BE49-F238E27FC236}">
                    <a16:creationId xmlns:a16="http://schemas.microsoft.com/office/drawing/2014/main" id="{31F328CA-EC46-493E-977A-6DA612D5F0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76900" y="5072064"/>
                <a:ext cx="860425" cy="404813"/>
              </a:xfrm>
              <a:custGeom>
                <a:avLst/>
                <a:gdLst>
                  <a:gd name="T0" fmla="*/ 852488 w 542"/>
                  <a:gd name="T1" fmla="*/ 0 h 255"/>
                  <a:gd name="T2" fmla="*/ 860425 w 542"/>
                  <a:gd name="T3" fmla="*/ 7938 h 255"/>
                  <a:gd name="T4" fmla="*/ 860425 w 542"/>
                  <a:gd name="T5" fmla="*/ 93663 h 255"/>
                  <a:gd name="T6" fmla="*/ 852488 w 542"/>
                  <a:gd name="T7" fmla="*/ 101600 h 255"/>
                  <a:gd name="T8" fmla="*/ 792163 w 542"/>
                  <a:gd name="T9" fmla="*/ 101600 h 255"/>
                  <a:gd name="T10" fmla="*/ 701675 w 542"/>
                  <a:gd name="T11" fmla="*/ 374650 h 255"/>
                  <a:gd name="T12" fmla="*/ 658813 w 542"/>
                  <a:gd name="T13" fmla="*/ 404813 h 255"/>
                  <a:gd name="T14" fmla="*/ 188913 w 542"/>
                  <a:gd name="T15" fmla="*/ 404813 h 255"/>
                  <a:gd name="T16" fmla="*/ 147638 w 542"/>
                  <a:gd name="T17" fmla="*/ 374650 h 255"/>
                  <a:gd name="T18" fmla="*/ 57150 w 542"/>
                  <a:gd name="T19" fmla="*/ 101600 h 255"/>
                  <a:gd name="T20" fmla="*/ 7938 w 542"/>
                  <a:gd name="T21" fmla="*/ 101600 h 255"/>
                  <a:gd name="T22" fmla="*/ 0 w 542"/>
                  <a:gd name="T23" fmla="*/ 93663 h 255"/>
                  <a:gd name="T24" fmla="*/ 0 w 542"/>
                  <a:gd name="T25" fmla="*/ 7938 h 255"/>
                  <a:gd name="T26" fmla="*/ 7938 w 542"/>
                  <a:gd name="T27" fmla="*/ 0 h 255"/>
                  <a:gd name="T28" fmla="*/ 852488 w 542"/>
                  <a:gd name="T29" fmla="*/ 0 h 255"/>
                  <a:gd name="T30" fmla="*/ 266700 w 542"/>
                  <a:gd name="T31" fmla="*/ 139700 h 255"/>
                  <a:gd name="T32" fmla="*/ 255588 w 542"/>
                  <a:gd name="T33" fmla="*/ 128588 h 255"/>
                  <a:gd name="T34" fmla="*/ 220663 w 542"/>
                  <a:gd name="T35" fmla="*/ 128588 h 255"/>
                  <a:gd name="T36" fmla="*/ 209550 w 542"/>
                  <a:gd name="T37" fmla="*/ 139700 h 255"/>
                  <a:gd name="T38" fmla="*/ 209550 w 542"/>
                  <a:gd name="T39" fmla="*/ 333375 h 255"/>
                  <a:gd name="T40" fmla="*/ 220663 w 542"/>
                  <a:gd name="T41" fmla="*/ 344488 h 255"/>
                  <a:gd name="T42" fmla="*/ 255588 w 542"/>
                  <a:gd name="T43" fmla="*/ 344488 h 255"/>
                  <a:gd name="T44" fmla="*/ 266700 w 542"/>
                  <a:gd name="T45" fmla="*/ 333375 h 255"/>
                  <a:gd name="T46" fmla="*/ 266700 w 542"/>
                  <a:gd name="T47" fmla="*/ 139700 h 255"/>
                  <a:gd name="T48" fmla="*/ 392113 w 542"/>
                  <a:gd name="T49" fmla="*/ 139700 h 255"/>
                  <a:gd name="T50" fmla="*/ 381000 w 542"/>
                  <a:gd name="T51" fmla="*/ 128588 h 255"/>
                  <a:gd name="T52" fmla="*/ 347663 w 542"/>
                  <a:gd name="T53" fmla="*/ 128588 h 255"/>
                  <a:gd name="T54" fmla="*/ 336550 w 542"/>
                  <a:gd name="T55" fmla="*/ 139700 h 255"/>
                  <a:gd name="T56" fmla="*/ 336550 w 542"/>
                  <a:gd name="T57" fmla="*/ 333375 h 255"/>
                  <a:gd name="T58" fmla="*/ 347663 w 542"/>
                  <a:gd name="T59" fmla="*/ 344488 h 255"/>
                  <a:gd name="T60" fmla="*/ 381000 w 542"/>
                  <a:gd name="T61" fmla="*/ 344488 h 255"/>
                  <a:gd name="T62" fmla="*/ 392113 w 542"/>
                  <a:gd name="T63" fmla="*/ 333375 h 255"/>
                  <a:gd name="T64" fmla="*/ 392113 w 542"/>
                  <a:gd name="T65" fmla="*/ 139700 h 255"/>
                  <a:gd name="T66" fmla="*/ 517525 w 542"/>
                  <a:gd name="T67" fmla="*/ 139700 h 255"/>
                  <a:gd name="T68" fmla="*/ 508000 w 542"/>
                  <a:gd name="T69" fmla="*/ 128588 h 255"/>
                  <a:gd name="T70" fmla="*/ 473075 w 542"/>
                  <a:gd name="T71" fmla="*/ 128588 h 255"/>
                  <a:gd name="T72" fmla="*/ 461963 w 542"/>
                  <a:gd name="T73" fmla="*/ 139700 h 255"/>
                  <a:gd name="T74" fmla="*/ 461963 w 542"/>
                  <a:gd name="T75" fmla="*/ 333375 h 255"/>
                  <a:gd name="T76" fmla="*/ 473075 w 542"/>
                  <a:gd name="T77" fmla="*/ 344488 h 255"/>
                  <a:gd name="T78" fmla="*/ 508000 w 542"/>
                  <a:gd name="T79" fmla="*/ 344488 h 255"/>
                  <a:gd name="T80" fmla="*/ 517525 w 542"/>
                  <a:gd name="T81" fmla="*/ 333375 h 255"/>
                  <a:gd name="T82" fmla="*/ 517525 w 542"/>
                  <a:gd name="T83" fmla="*/ 139700 h 255"/>
                  <a:gd name="T84" fmla="*/ 644525 w 542"/>
                  <a:gd name="T85" fmla="*/ 139700 h 255"/>
                  <a:gd name="T86" fmla="*/ 633413 w 542"/>
                  <a:gd name="T87" fmla="*/ 128588 h 255"/>
                  <a:gd name="T88" fmla="*/ 598488 w 542"/>
                  <a:gd name="T89" fmla="*/ 128588 h 255"/>
                  <a:gd name="T90" fmla="*/ 587375 w 542"/>
                  <a:gd name="T91" fmla="*/ 139700 h 255"/>
                  <a:gd name="T92" fmla="*/ 587375 w 542"/>
                  <a:gd name="T93" fmla="*/ 333375 h 255"/>
                  <a:gd name="T94" fmla="*/ 598488 w 542"/>
                  <a:gd name="T95" fmla="*/ 344488 h 255"/>
                  <a:gd name="T96" fmla="*/ 633413 w 542"/>
                  <a:gd name="T97" fmla="*/ 344488 h 255"/>
                  <a:gd name="T98" fmla="*/ 644525 w 542"/>
                  <a:gd name="T99" fmla="*/ 333375 h 255"/>
                  <a:gd name="T100" fmla="*/ 644525 w 542"/>
                  <a:gd name="T101" fmla="*/ 139700 h 25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542" h="255">
                    <a:moveTo>
                      <a:pt x="537" y="0"/>
                    </a:moveTo>
                    <a:cubicBezTo>
                      <a:pt x="540" y="0"/>
                      <a:pt x="542" y="2"/>
                      <a:pt x="542" y="5"/>
                    </a:cubicBezTo>
                    <a:cubicBezTo>
                      <a:pt x="542" y="59"/>
                      <a:pt x="542" y="59"/>
                      <a:pt x="542" y="59"/>
                    </a:cubicBezTo>
                    <a:cubicBezTo>
                      <a:pt x="542" y="61"/>
                      <a:pt x="540" y="64"/>
                      <a:pt x="537" y="64"/>
                    </a:cubicBezTo>
                    <a:cubicBezTo>
                      <a:pt x="499" y="64"/>
                      <a:pt x="499" y="64"/>
                      <a:pt x="499" y="64"/>
                    </a:cubicBezTo>
                    <a:cubicBezTo>
                      <a:pt x="442" y="236"/>
                      <a:pt x="442" y="236"/>
                      <a:pt x="442" y="236"/>
                    </a:cubicBezTo>
                    <a:cubicBezTo>
                      <a:pt x="438" y="247"/>
                      <a:pt x="427" y="255"/>
                      <a:pt x="415" y="255"/>
                    </a:cubicBezTo>
                    <a:cubicBezTo>
                      <a:pt x="119" y="255"/>
                      <a:pt x="119" y="255"/>
                      <a:pt x="119" y="255"/>
                    </a:cubicBezTo>
                    <a:cubicBezTo>
                      <a:pt x="107" y="255"/>
                      <a:pt x="97" y="247"/>
                      <a:pt x="93" y="236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2" y="64"/>
                      <a:pt x="0" y="61"/>
                      <a:pt x="0" y="5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37" y="0"/>
                      <a:pt x="537" y="0"/>
                      <a:pt x="537" y="0"/>
                    </a:cubicBezTo>
                    <a:moveTo>
                      <a:pt x="168" y="88"/>
                    </a:moveTo>
                    <a:cubicBezTo>
                      <a:pt x="168" y="84"/>
                      <a:pt x="165" y="81"/>
                      <a:pt x="161" y="81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36" y="81"/>
                      <a:pt x="132" y="84"/>
                      <a:pt x="132" y="88"/>
                    </a:cubicBezTo>
                    <a:cubicBezTo>
                      <a:pt x="132" y="210"/>
                      <a:pt x="132" y="210"/>
                      <a:pt x="132" y="210"/>
                    </a:cubicBezTo>
                    <a:cubicBezTo>
                      <a:pt x="132" y="213"/>
                      <a:pt x="136" y="217"/>
                      <a:pt x="139" y="217"/>
                    </a:cubicBezTo>
                    <a:cubicBezTo>
                      <a:pt x="161" y="217"/>
                      <a:pt x="161" y="217"/>
                      <a:pt x="161" y="217"/>
                    </a:cubicBezTo>
                    <a:cubicBezTo>
                      <a:pt x="165" y="217"/>
                      <a:pt x="168" y="213"/>
                      <a:pt x="168" y="210"/>
                    </a:cubicBezTo>
                    <a:cubicBezTo>
                      <a:pt x="168" y="88"/>
                      <a:pt x="168" y="88"/>
                      <a:pt x="168" y="88"/>
                    </a:cubicBezTo>
                    <a:moveTo>
                      <a:pt x="247" y="88"/>
                    </a:moveTo>
                    <a:cubicBezTo>
                      <a:pt x="247" y="84"/>
                      <a:pt x="244" y="81"/>
                      <a:pt x="240" y="81"/>
                    </a:cubicBezTo>
                    <a:cubicBezTo>
                      <a:pt x="219" y="81"/>
                      <a:pt x="219" y="81"/>
                      <a:pt x="219" y="81"/>
                    </a:cubicBezTo>
                    <a:cubicBezTo>
                      <a:pt x="215" y="81"/>
                      <a:pt x="212" y="84"/>
                      <a:pt x="212" y="88"/>
                    </a:cubicBezTo>
                    <a:cubicBezTo>
                      <a:pt x="212" y="210"/>
                      <a:pt x="212" y="210"/>
                      <a:pt x="212" y="210"/>
                    </a:cubicBezTo>
                    <a:cubicBezTo>
                      <a:pt x="212" y="213"/>
                      <a:pt x="215" y="217"/>
                      <a:pt x="219" y="217"/>
                    </a:cubicBezTo>
                    <a:cubicBezTo>
                      <a:pt x="240" y="217"/>
                      <a:pt x="240" y="217"/>
                      <a:pt x="240" y="217"/>
                    </a:cubicBezTo>
                    <a:cubicBezTo>
                      <a:pt x="244" y="217"/>
                      <a:pt x="247" y="213"/>
                      <a:pt x="247" y="210"/>
                    </a:cubicBezTo>
                    <a:cubicBezTo>
                      <a:pt x="247" y="88"/>
                      <a:pt x="247" y="88"/>
                      <a:pt x="247" y="88"/>
                    </a:cubicBezTo>
                    <a:moveTo>
                      <a:pt x="326" y="88"/>
                    </a:moveTo>
                    <a:cubicBezTo>
                      <a:pt x="326" y="84"/>
                      <a:pt x="323" y="81"/>
                      <a:pt x="320" y="81"/>
                    </a:cubicBezTo>
                    <a:cubicBezTo>
                      <a:pt x="298" y="81"/>
                      <a:pt x="298" y="81"/>
                      <a:pt x="298" y="81"/>
                    </a:cubicBezTo>
                    <a:cubicBezTo>
                      <a:pt x="294" y="81"/>
                      <a:pt x="291" y="84"/>
                      <a:pt x="291" y="88"/>
                    </a:cubicBezTo>
                    <a:cubicBezTo>
                      <a:pt x="291" y="210"/>
                      <a:pt x="291" y="210"/>
                      <a:pt x="291" y="210"/>
                    </a:cubicBezTo>
                    <a:cubicBezTo>
                      <a:pt x="291" y="213"/>
                      <a:pt x="294" y="217"/>
                      <a:pt x="298" y="217"/>
                    </a:cubicBezTo>
                    <a:cubicBezTo>
                      <a:pt x="320" y="217"/>
                      <a:pt x="320" y="217"/>
                      <a:pt x="320" y="217"/>
                    </a:cubicBezTo>
                    <a:cubicBezTo>
                      <a:pt x="323" y="217"/>
                      <a:pt x="326" y="213"/>
                      <a:pt x="326" y="210"/>
                    </a:cubicBezTo>
                    <a:cubicBezTo>
                      <a:pt x="326" y="88"/>
                      <a:pt x="326" y="88"/>
                      <a:pt x="326" y="88"/>
                    </a:cubicBezTo>
                    <a:moveTo>
                      <a:pt x="406" y="88"/>
                    </a:moveTo>
                    <a:cubicBezTo>
                      <a:pt x="406" y="84"/>
                      <a:pt x="403" y="81"/>
                      <a:pt x="399" y="81"/>
                    </a:cubicBezTo>
                    <a:cubicBezTo>
                      <a:pt x="377" y="81"/>
                      <a:pt x="377" y="81"/>
                      <a:pt x="377" y="81"/>
                    </a:cubicBezTo>
                    <a:cubicBezTo>
                      <a:pt x="373" y="81"/>
                      <a:pt x="370" y="84"/>
                      <a:pt x="370" y="88"/>
                    </a:cubicBezTo>
                    <a:cubicBezTo>
                      <a:pt x="370" y="210"/>
                      <a:pt x="370" y="210"/>
                      <a:pt x="370" y="210"/>
                    </a:cubicBezTo>
                    <a:cubicBezTo>
                      <a:pt x="370" y="213"/>
                      <a:pt x="373" y="217"/>
                      <a:pt x="377" y="217"/>
                    </a:cubicBezTo>
                    <a:cubicBezTo>
                      <a:pt x="399" y="217"/>
                      <a:pt x="399" y="217"/>
                      <a:pt x="399" y="217"/>
                    </a:cubicBezTo>
                    <a:cubicBezTo>
                      <a:pt x="403" y="217"/>
                      <a:pt x="406" y="213"/>
                      <a:pt x="406" y="210"/>
                    </a:cubicBezTo>
                    <a:cubicBezTo>
                      <a:pt x="406" y="88"/>
                      <a:pt x="406" y="88"/>
                      <a:pt x="406" y="88"/>
                    </a:cubicBezTo>
                  </a:path>
                </a:pathLst>
              </a:custGeom>
              <a:solidFill>
                <a:srgbClr val="F78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1" name="Freeform 194">
                <a:extLst>
                  <a:ext uri="{FF2B5EF4-FFF2-40B4-BE49-F238E27FC236}">
                    <a16:creationId xmlns:a16="http://schemas.microsoft.com/office/drawing/2014/main" id="{1730A53C-5F5F-4ED4-AAD5-B2F139404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6763" y="4795839"/>
                <a:ext cx="198438" cy="328613"/>
              </a:xfrm>
              <a:custGeom>
                <a:avLst/>
                <a:gdLst>
                  <a:gd name="T0" fmla="*/ 50800 w 125"/>
                  <a:gd name="T1" fmla="*/ 328613 h 208"/>
                  <a:gd name="T2" fmla="*/ 0 w 125"/>
                  <a:gd name="T3" fmla="*/ 303335 h 208"/>
                  <a:gd name="T4" fmla="*/ 142875 w 125"/>
                  <a:gd name="T5" fmla="*/ 11059 h 208"/>
                  <a:gd name="T6" fmla="*/ 152400 w 125"/>
                  <a:gd name="T7" fmla="*/ 1580 h 208"/>
                  <a:gd name="T8" fmla="*/ 166688 w 125"/>
                  <a:gd name="T9" fmla="*/ 3160 h 208"/>
                  <a:gd name="T10" fmla="*/ 185738 w 125"/>
                  <a:gd name="T11" fmla="*/ 12639 h 208"/>
                  <a:gd name="T12" fmla="*/ 193675 w 125"/>
                  <a:gd name="T13" fmla="*/ 36337 h 208"/>
                  <a:gd name="T14" fmla="*/ 50800 w 125"/>
                  <a:gd name="T15" fmla="*/ 328613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208">
                    <a:moveTo>
                      <a:pt x="32" y="208"/>
                    </a:moveTo>
                    <a:cubicBezTo>
                      <a:pt x="0" y="192"/>
                      <a:pt x="0" y="192"/>
                      <a:pt x="0" y="192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4"/>
                      <a:pt x="93" y="2"/>
                      <a:pt x="96" y="1"/>
                    </a:cubicBezTo>
                    <a:cubicBezTo>
                      <a:pt x="99" y="0"/>
                      <a:pt x="102" y="0"/>
                      <a:pt x="105" y="2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23" y="10"/>
                      <a:pt x="125" y="17"/>
                      <a:pt x="122" y="23"/>
                    </a:cubicBezTo>
                    <a:lnTo>
                      <a:pt x="32" y="2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2" name="Freeform 195">
                <a:extLst>
                  <a:ext uri="{FF2B5EF4-FFF2-40B4-BE49-F238E27FC236}">
                    <a16:creationId xmlns:a16="http://schemas.microsoft.com/office/drawing/2014/main" id="{63936C7C-D63B-4B76-AB90-A63391E8D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388" y="4794251"/>
                <a:ext cx="200025" cy="330200"/>
              </a:xfrm>
              <a:custGeom>
                <a:avLst/>
                <a:gdLst>
                  <a:gd name="T0" fmla="*/ 147638 w 126"/>
                  <a:gd name="T1" fmla="*/ 330200 h 209"/>
                  <a:gd name="T2" fmla="*/ 200025 w 126"/>
                  <a:gd name="T3" fmla="*/ 304922 h 209"/>
                  <a:gd name="T4" fmla="*/ 53975 w 126"/>
                  <a:gd name="T5" fmla="*/ 6320 h 209"/>
                  <a:gd name="T6" fmla="*/ 47625 w 126"/>
                  <a:gd name="T7" fmla="*/ 0 h 209"/>
                  <a:gd name="T8" fmla="*/ 39688 w 126"/>
                  <a:gd name="T9" fmla="*/ 1580 h 209"/>
                  <a:gd name="T10" fmla="*/ 12700 w 126"/>
                  <a:gd name="T11" fmla="*/ 14219 h 209"/>
                  <a:gd name="T12" fmla="*/ 4763 w 126"/>
                  <a:gd name="T13" fmla="*/ 37918 h 209"/>
                  <a:gd name="T14" fmla="*/ 147638 w 126"/>
                  <a:gd name="T15" fmla="*/ 330200 h 20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6" h="209">
                    <a:moveTo>
                      <a:pt x="93" y="209"/>
                    </a:moveTo>
                    <a:cubicBezTo>
                      <a:pt x="126" y="193"/>
                      <a:pt x="126" y="193"/>
                      <a:pt x="126" y="193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3" y="2"/>
                      <a:pt x="32" y="1"/>
                      <a:pt x="30" y="0"/>
                    </a:cubicBezTo>
                    <a:cubicBezTo>
                      <a:pt x="28" y="0"/>
                      <a:pt x="26" y="0"/>
                      <a:pt x="25" y="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3" y="11"/>
                      <a:pt x="0" y="18"/>
                      <a:pt x="3" y="24"/>
                    </a:cubicBezTo>
                    <a:lnTo>
                      <a:pt x="93" y="20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3" name="Oval 196">
                <a:extLst>
                  <a:ext uri="{FF2B5EF4-FFF2-40B4-BE49-F238E27FC236}">
                    <a16:creationId xmlns:a16="http://schemas.microsoft.com/office/drawing/2014/main" id="{D6FDCD17-3A2C-4F82-B02E-4C689B066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0150" y="5051426"/>
                <a:ext cx="39688" cy="41275"/>
              </a:xfrm>
              <a:prstGeom prst="ellipse">
                <a:avLst/>
              </a:prstGeom>
              <a:solidFill>
                <a:srgbClr val="451F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94" name="Oval 197">
                <a:extLst>
                  <a:ext uri="{FF2B5EF4-FFF2-40B4-BE49-F238E27FC236}">
                    <a16:creationId xmlns:a16="http://schemas.microsoft.com/office/drawing/2014/main" id="{EF50C9D6-BC07-4B3A-8461-1F6E89613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3750" y="5051426"/>
                <a:ext cx="41275" cy="41275"/>
              </a:xfrm>
              <a:prstGeom prst="ellipse">
                <a:avLst/>
              </a:prstGeom>
              <a:solidFill>
                <a:srgbClr val="451F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795" name="Freeform 198">
                <a:extLst>
                  <a:ext uri="{FF2B5EF4-FFF2-40B4-BE49-F238E27FC236}">
                    <a16:creationId xmlns:a16="http://schemas.microsoft.com/office/drawing/2014/main" id="{35C7BFEB-8F5C-4B08-A34A-DF7D56106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050" y="5167314"/>
                <a:ext cx="735013" cy="17463"/>
              </a:xfrm>
              <a:custGeom>
                <a:avLst/>
                <a:gdLst>
                  <a:gd name="T0" fmla="*/ 735013 w 463"/>
                  <a:gd name="T1" fmla="*/ 0 h 11"/>
                  <a:gd name="T2" fmla="*/ 0 w 463"/>
                  <a:gd name="T3" fmla="*/ 0 h 11"/>
                  <a:gd name="T4" fmla="*/ 7938 w 463"/>
                  <a:gd name="T5" fmla="*/ 17463 h 11"/>
                  <a:gd name="T6" fmla="*/ 722313 w 463"/>
                  <a:gd name="T7" fmla="*/ 17463 h 11"/>
                  <a:gd name="T8" fmla="*/ 735013 w 463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3" h="11">
                    <a:moveTo>
                      <a:pt x="463" y="0"/>
                    </a:moveTo>
                    <a:lnTo>
                      <a:pt x="0" y="0"/>
                    </a:lnTo>
                    <a:lnTo>
                      <a:pt x="5" y="11"/>
                    </a:lnTo>
                    <a:lnTo>
                      <a:pt x="455" y="11"/>
                    </a:lnTo>
                    <a:lnTo>
                      <a:pt x="463" y="0"/>
                    </a:lnTo>
                    <a:close/>
                  </a:path>
                </a:pathLst>
              </a:custGeom>
              <a:solidFill>
                <a:srgbClr val="E47C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6" name="Freeform 199">
                <a:extLst>
                  <a:ext uri="{FF2B5EF4-FFF2-40B4-BE49-F238E27FC236}">
                    <a16:creationId xmlns:a16="http://schemas.microsoft.com/office/drawing/2014/main" id="{CC9AD304-5151-4F9F-A2E7-528FE0E3D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050" y="5167314"/>
                <a:ext cx="735013" cy="17463"/>
              </a:xfrm>
              <a:custGeom>
                <a:avLst/>
                <a:gdLst>
                  <a:gd name="T0" fmla="*/ 735013 w 463"/>
                  <a:gd name="T1" fmla="*/ 0 h 11"/>
                  <a:gd name="T2" fmla="*/ 0 w 463"/>
                  <a:gd name="T3" fmla="*/ 0 h 11"/>
                  <a:gd name="T4" fmla="*/ 7938 w 463"/>
                  <a:gd name="T5" fmla="*/ 17463 h 11"/>
                  <a:gd name="T6" fmla="*/ 722313 w 463"/>
                  <a:gd name="T7" fmla="*/ 17463 h 11"/>
                  <a:gd name="T8" fmla="*/ 735013 w 463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3" h="11">
                    <a:moveTo>
                      <a:pt x="463" y="0"/>
                    </a:moveTo>
                    <a:lnTo>
                      <a:pt x="0" y="0"/>
                    </a:lnTo>
                    <a:lnTo>
                      <a:pt x="5" y="11"/>
                    </a:lnTo>
                    <a:lnTo>
                      <a:pt x="455" y="11"/>
                    </a:lnTo>
                    <a:lnTo>
                      <a:pt x="4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7" name="Freeform 200">
                <a:extLst>
                  <a:ext uri="{FF2B5EF4-FFF2-40B4-BE49-F238E27FC236}">
                    <a16:creationId xmlns:a16="http://schemas.microsoft.com/office/drawing/2014/main" id="{50EC1AF3-1947-43E3-AED6-5001548AD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1264" y="4360864"/>
                <a:ext cx="1319212" cy="357188"/>
              </a:xfrm>
              <a:custGeom>
                <a:avLst/>
                <a:gdLst>
                  <a:gd name="T0" fmla="*/ 1319212 w 464"/>
                  <a:gd name="T1" fmla="*/ 284163 h 225"/>
                  <a:gd name="T2" fmla="*/ 1188428 w 464"/>
                  <a:gd name="T3" fmla="*/ 357188 h 225"/>
                  <a:gd name="T4" fmla="*/ 130784 w 464"/>
                  <a:gd name="T5" fmla="*/ 357188 h 225"/>
                  <a:gd name="T6" fmla="*/ 0 w 464"/>
                  <a:gd name="T7" fmla="*/ 284163 h 225"/>
                  <a:gd name="T8" fmla="*/ 0 w 464"/>
                  <a:gd name="T9" fmla="*/ 73025 h 225"/>
                  <a:gd name="T10" fmla="*/ 130784 w 464"/>
                  <a:gd name="T11" fmla="*/ 0 h 225"/>
                  <a:gd name="T12" fmla="*/ 1188428 w 464"/>
                  <a:gd name="T13" fmla="*/ 0 h 225"/>
                  <a:gd name="T14" fmla="*/ 1319212 w 464"/>
                  <a:gd name="T15" fmla="*/ 73025 h 225"/>
                  <a:gd name="T16" fmla="*/ 1319212 w 464"/>
                  <a:gd name="T17" fmla="*/ 284163 h 2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4" h="225">
                    <a:moveTo>
                      <a:pt x="464" y="179"/>
                    </a:moveTo>
                    <a:cubicBezTo>
                      <a:pt x="464" y="204"/>
                      <a:pt x="444" y="225"/>
                      <a:pt x="418" y="225"/>
                    </a:cubicBezTo>
                    <a:cubicBezTo>
                      <a:pt x="46" y="225"/>
                      <a:pt x="46" y="225"/>
                      <a:pt x="46" y="225"/>
                    </a:cubicBezTo>
                    <a:cubicBezTo>
                      <a:pt x="20" y="225"/>
                      <a:pt x="0" y="204"/>
                      <a:pt x="0" y="17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0"/>
                      <a:pt x="20" y="0"/>
                      <a:pt x="46" y="0"/>
                    </a:cubicBezTo>
                    <a:cubicBezTo>
                      <a:pt x="418" y="0"/>
                      <a:pt x="418" y="0"/>
                      <a:pt x="418" y="0"/>
                    </a:cubicBezTo>
                    <a:cubicBezTo>
                      <a:pt x="444" y="0"/>
                      <a:pt x="464" y="20"/>
                      <a:pt x="464" y="46"/>
                    </a:cubicBezTo>
                    <a:lnTo>
                      <a:pt x="464" y="179"/>
                    </a:lnTo>
                    <a:close/>
                  </a:path>
                </a:pathLst>
              </a:custGeom>
              <a:solidFill>
                <a:srgbClr val="ED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8" name="Freeform 204">
                <a:extLst>
                  <a:ext uri="{FF2B5EF4-FFF2-40B4-BE49-F238E27FC236}">
                    <a16:creationId xmlns:a16="http://schemas.microsoft.com/office/drawing/2014/main" id="{202ED6BC-787D-4A37-A996-F478BC7DC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0200" y="4208464"/>
                <a:ext cx="82550" cy="98425"/>
              </a:xfrm>
              <a:custGeom>
                <a:avLst/>
                <a:gdLst>
                  <a:gd name="T0" fmla="*/ 69850 w 52"/>
                  <a:gd name="T1" fmla="*/ 98425 h 63"/>
                  <a:gd name="T2" fmla="*/ 58738 w 52"/>
                  <a:gd name="T3" fmla="*/ 93738 h 63"/>
                  <a:gd name="T4" fmla="*/ 3175 w 52"/>
                  <a:gd name="T5" fmla="*/ 20310 h 63"/>
                  <a:gd name="T6" fmla="*/ 6350 w 52"/>
                  <a:gd name="T7" fmla="*/ 3125 h 63"/>
                  <a:gd name="T8" fmla="*/ 23813 w 52"/>
                  <a:gd name="T9" fmla="*/ 6249 h 63"/>
                  <a:gd name="T10" fmla="*/ 79375 w 52"/>
                  <a:gd name="T11" fmla="*/ 78115 h 63"/>
                  <a:gd name="T12" fmla="*/ 76200 w 52"/>
                  <a:gd name="T13" fmla="*/ 95300 h 63"/>
                  <a:gd name="T14" fmla="*/ 69850 w 52"/>
                  <a:gd name="T15" fmla="*/ 98425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2" h="63">
                    <a:moveTo>
                      <a:pt x="44" y="63"/>
                    </a:moveTo>
                    <a:cubicBezTo>
                      <a:pt x="41" y="63"/>
                      <a:pt x="39" y="62"/>
                      <a:pt x="37" y="60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9"/>
                      <a:pt x="0" y="5"/>
                      <a:pt x="4" y="2"/>
                    </a:cubicBezTo>
                    <a:cubicBezTo>
                      <a:pt x="7" y="0"/>
                      <a:pt x="12" y="0"/>
                      <a:pt x="15" y="4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54"/>
                      <a:pt x="52" y="59"/>
                      <a:pt x="48" y="61"/>
                    </a:cubicBezTo>
                    <a:cubicBezTo>
                      <a:pt x="47" y="62"/>
                      <a:pt x="45" y="63"/>
                      <a:pt x="44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799" name="Freeform 206">
                <a:extLst>
                  <a:ext uri="{FF2B5EF4-FFF2-40B4-BE49-F238E27FC236}">
                    <a16:creationId xmlns:a16="http://schemas.microsoft.com/office/drawing/2014/main" id="{0A3D717A-4FE0-4B01-B456-E21C569FE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3100" y="4198939"/>
                <a:ext cx="103188" cy="107950"/>
              </a:xfrm>
              <a:custGeom>
                <a:avLst/>
                <a:gdLst>
                  <a:gd name="T0" fmla="*/ 14288 w 65"/>
                  <a:gd name="T1" fmla="*/ 107950 h 69"/>
                  <a:gd name="T2" fmla="*/ 6350 w 65"/>
                  <a:gd name="T3" fmla="*/ 104821 h 69"/>
                  <a:gd name="T4" fmla="*/ 4763 w 65"/>
                  <a:gd name="T5" fmla="*/ 87612 h 69"/>
                  <a:gd name="T6" fmla="*/ 80963 w 65"/>
                  <a:gd name="T7" fmla="*/ 4693 h 69"/>
                  <a:gd name="T8" fmla="*/ 98425 w 65"/>
                  <a:gd name="T9" fmla="*/ 3129 h 69"/>
                  <a:gd name="T10" fmla="*/ 98425 w 65"/>
                  <a:gd name="T11" fmla="*/ 20338 h 69"/>
                  <a:gd name="T12" fmla="*/ 23813 w 65"/>
                  <a:gd name="T13" fmla="*/ 103257 h 69"/>
                  <a:gd name="T14" fmla="*/ 14288 w 65"/>
                  <a:gd name="T15" fmla="*/ 107950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5" h="69">
                    <a:moveTo>
                      <a:pt x="9" y="69"/>
                    </a:moveTo>
                    <a:cubicBezTo>
                      <a:pt x="7" y="69"/>
                      <a:pt x="5" y="68"/>
                      <a:pt x="4" y="67"/>
                    </a:cubicBezTo>
                    <a:cubicBezTo>
                      <a:pt x="1" y="64"/>
                      <a:pt x="0" y="59"/>
                      <a:pt x="3" y="56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0"/>
                      <a:pt x="62" y="2"/>
                    </a:cubicBezTo>
                    <a:cubicBezTo>
                      <a:pt x="65" y="5"/>
                      <a:pt x="65" y="10"/>
                      <a:pt x="62" y="13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3" y="68"/>
                      <a:pt x="11" y="69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0" name="Freeform 207">
                <a:extLst>
                  <a:ext uri="{FF2B5EF4-FFF2-40B4-BE49-F238E27FC236}">
                    <a16:creationId xmlns:a16="http://schemas.microsoft.com/office/drawing/2014/main" id="{F1A40FF1-3AF5-4312-BB57-F4E82584F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0" y="4130676"/>
                <a:ext cx="25400" cy="157163"/>
              </a:xfrm>
              <a:custGeom>
                <a:avLst/>
                <a:gdLst>
                  <a:gd name="T0" fmla="*/ 14288 w 16"/>
                  <a:gd name="T1" fmla="*/ 157163 h 100"/>
                  <a:gd name="T2" fmla="*/ 1588 w 16"/>
                  <a:gd name="T3" fmla="*/ 146162 h 100"/>
                  <a:gd name="T4" fmla="*/ 0 w 16"/>
                  <a:gd name="T5" fmla="*/ 11001 h 100"/>
                  <a:gd name="T6" fmla="*/ 11113 w 16"/>
                  <a:gd name="T7" fmla="*/ 0 h 100"/>
                  <a:gd name="T8" fmla="*/ 12700 w 16"/>
                  <a:gd name="T9" fmla="*/ 0 h 100"/>
                  <a:gd name="T10" fmla="*/ 23813 w 16"/>
                  <a:gd name="T11" fmla="*/ 11001 h 100"/>
                  <a:gd name="T12" fmla="*/ 25400 w 16"/>
                  <a:gd name="T13" fmla="*/ 146162 h 100"/>
                  <a:gd name="T14" fmla="*/ 14288 w 16"/>
                  <a:gd name="T15" fmla="*/ 157163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" h="100">
                    <a:moveTo>
                      <a:pt x="9" y="100"/>
                    </a:moveTo>
                    <a:cubicBezTo>
                      <a:pt x="4" y="100"/>
                      <a:pt x="1" y="97"/>
                      <a:pt x="1" y="9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5" y="3"/>
                      <a:pt x="15" y="7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97"/>
                      <a:pt x="13" y="100"/>
                      <a:pt x="9" y="1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1" name="Freeform 208">
                <a:extLst>
                  <a:ext uri="{FF2B5EF4-FFF2-40B4-BE49-F238E27FC236}">
                    <a16:creationId xmlns:a16="http://schemas.microsoft.com/office/drawing/2014/main" id="{F8BF5617-0DA2-4AF9-8C5F-90FA7868C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738" y="4762501"/>
                <a:ext cx="82550" cy="100013"/>
              </a:xfrm>
              <a:custGeom>
                <a:avLst/>
                <a:gdLst>
                  <a:gd name="T0" fmla="*/ 68263 w 52"/>
                  <a:gd name="T1" fmla="*/ 100013 h 63"/>
                  <a:gd name="T2" fmla="*/ 58738 w 52"/>
                  <a:gd name="T3" fmla="*/ 95250 h 63"/>
                  <a:gd name="T4" fmla="*/ 3175 w 52"/>
                  <a:gd name="T5" fmla="*/ 20638 h 63"/>
                  <a:gd name="T6" fmla="*/ 6350 w 52"/>
                  <a:gd name="T7" fmla="*/ 4763 h 63"/>
                  <a:gd name="T8" fmla="*/ 22225 w 52"/>
                  <a:gd name="T9" fmla="*/ 6350 h 63"/>
                  <a:gd name="T10" fmla="*/ 79375 w 52"/>
                  <a:gd name="T11" fmla="*/ 80963 h 63"/>
                  <a:gd name="T12" fmla="*/ 76200 w 52"/>
                  <a:gd name="T13" fmla="*/ 98425 h 63"/>
                  <a:gd name="T14" fmla="*/ 68263 w 52"/>
                  <a:gd name="T15" fmla="*/ 100013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2" h="63">
                    <a:moveTo>
                      <a:pt x="43" y="63"/>
                    </a:moveTo>
                    <a:cubicBezTo>
                      <a:pt x="41" y="63"/>
                      <a:pt x="39" y="62"/>
                      <a:pt x="37" y="60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0"/>
                      <a:pt x="0" y="5"/>
                      <a:pt x="4" y="3"/>
                    </a:cubicBezTo>
                    <a:cubicBezTo>
                      <a:pt x="7" y="0"/>
                      <a:pt x="12" y="1"/>
                      <a:pt x="14" y="4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2" y="54"/>
                      <a:pt x="51" y="59"/>
                      <a:pt x="48" y="62"/>
                    </a:cubicBezTo>
                    <a:cubicBezTo>
                      <a:pt x="47" y="63"/>
                      <a:pt x="45" y="63"/>
                      <a:pt x="43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2" name="Freeform 209">
                <a:extLst>
                  <a:ext uri="{FF2B5EF4-FFF2-40B4-BE49-F238E27FC236}">
                    <a16:creationId xmlns:a16="http://schemas.microsoft.com/office/drawing/2014/main" id="{C6909141-4F5D-459C-B4F3-5EFF9C01B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0200" y="4762501"/>
                <a:ext cx="101600" cy="109538"/>
              </a:xfrm>
              <a:custGeom>
                <a:avLst/>
                <a:gdLst>
                  <a:gd name="T0" fmla="*/ 12700 w 64"/>
                  <a:gd name="T1" fmla="*/ 109538 h 69"/>
                  <a:gd name="T2" fmla="*/ 4763 w 64"/>
                  <a:gd name="T3" fmla="*/ 106363 h 69"/>
                  <a:gd name="T4" fmla="*/ 4763 w 64"/>
                  <a:gd name="T5" fmla="*/ 90488 h 69"/>
                  <a:gd name="T6" fmla="*/ 79375 w 64"/>
                  <a:gd name="T7" fmla="*/ 6350 h 69"/>
                  <a:gd name="T8" fmla="*/ 96838 w 64"/>
                  <a:gd name="T9" fmla="*/ 4763 h 69"/>
                  <a:gd name="T10" fmla="*/ 98425 w 64"/>
                  <a:gd name="T11" fmla="*/ 22225 h 69"/>
                  <a:gd name="T12" fmla="*/ 22225 w 64"/>
                  <a:gd name="T13" fmla="*/ 106363 h 69"/>
                  <a:gd name="T14" fmla="*/ 12700 w 64"/>
                  <a:gd name="T15" fmla="*/ 109538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4" h="69">
                    <a:moveTo>
                      <a:pt x="8" y="69"/>
                    </a:moveTo>
                    <a:cubicBezTo>
                      <a:pt x="7" y="69"/>
                      <a:pt x="5" y="69"/>
                      <a:pt x="3" y="67"/>
                    </a:cubicBezTo>
                    <a:cubicBezTo>
                      <a:pt x="0" y="65"/>
                      <a:pt x="0" y="60"/>
                      <a:pt x="3" y="57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3" y="1"/>
                      <a:pt x="58" y="0"/>
                      <a:pt x="61" y="3"/>
                    </a:cubicBezTo>
                    <a:cubicBezTo>
                      <a:pt x="64" y="6"/>
                      <a:pt x="64" y="11"/>
                      <a:pt x="62" y="14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3" y="68"/>
                      <a:pt x="11" y="69"/>
                      <a:pt x="8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3" name="Freeform 210">
                <a:extLst>
                  <a:ext uri="{FF2B5EF4-FFF2-40B4-BE49-F238E27FC236}">
                    <a16:creationId xmlns:a16="http://schemas.microsoft.com/office/drawing/2014/main" id="{06A25E74-E8F2-4768-9414-1D2629BB2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1338" y="4781551"/>
                <a:ext cx="25400" cy="160338"/>
              </a:xfrm>
              <a:custGeom>
                <a:avLst/>
                <a:gdLst>
                  <a:gd name="T0" fmla="*/ 12700 w 16"/>
                  <a:gd name="T1" fmla="*/ 160338 h 101"/>
                  <a:gd name="T2" fmla="*/ 1588 w 16"/>
                  <a:gd name="T3" fmla="*/ 149225 h 101"/>
                  <a:gd name="T4" fmla="*/ 0 w 16"/>
                  <a:gd name="T5" fmla="*/ 12700 h 101"/>
                  <a:gd name="T6" fmla="*/ 11113 w 16"/>
                  <a:gd name="T7" fmla="*/ 0 h 101"/>
                  <a:gd name="T8" fmla="*/ 11113 w 16"/>
                  <a:gd name="T9" fmla="*/ 0 h 101"/>
                  <a:gd name="T10" fmla="*/ 23813 w 16"/>
                  <a:gd name="T11" fmla="*/ 12700 h 101"/>
                  <a:gd name="T12" fmla="*/ 25400 w 16"/>
                  <a:gd name="T13" fmla="*/ 147638 h 101"/>
                  <a:gd name="T14" fmla="*/ 12700 w 16"/>
                  <a:gd name="T15" fmla="*/ 160338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6" h="101">
                    <a:moveTo>
                      <a:pt x="8" y="101"/>
                    </a:moveTo>
                    <a:cubicBezTo>
                      <a:pt x="4" y="101"/>
                      <a:pt x="1" y="98"/>
                      <a:pt x="1" y="9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1" y="0"/>
                      <a:pt x="15" y="4"/>
                      <a:pt x="15" y="8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6" y="98"/>
                      <a:pt x="13" y="101"/>
                      <a:pt x="8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4" name="Freeform 211">
                <a:extLst>
                  <a:ext uri="{FF2B5EF4-FFF2-40B4-BE49-F238E27FC236}">
                    <a16:creationId xmlns:a16="http://schemas.microsoft.com/office/drawing/2014/main" id="{7A11FDBC-2A74-4953-A1A5-A13327DEF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363" y="4752976"/>
                <a:ext cx="319088" cy="344488"/>
              </a:xfrm>
              <a:custGeom>
                <a:avLst/>
                <a:gdLst>
                  <a:gd name="T0" fmla="*/ 73025 w 201"/>
                  <a:gd name="T1" fmla="*/ 344488 h 217"/>
                  <a:gd name="T2" fmla="*/ 0 w 201"/>
                  <a:gd name="T3" fmla="*/ 0 h 217"/>
                  <a:gd name="T4" fmla="*/ 319088 w 201"/>
                  <a:gd name="T5" fmla="*/ 130175 h 217"/>
                  <a:gd name="T6" fmla="*/ 158750 w 201"/>
                  <a:gd name="T7" fmla="*/ 187325 h 217"/>
                  <a:gd name="T8" fmla="*/ 73025 w 201"/>
                  <a:gd name="T9" fmla="*/ 344488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1" h="217">
                    <a:moveTo>
                      <a:pt x="46" y="217"/>
                    </a:moveTo>
                    <a:lnTo>
                      <a:pt x="0" y="0"/>
                    </a:lnTo>
                    <a:lnTo>
                      <a:pt x="201" y="82"/>
                    </a:lnTo>
                    <a:lnTo>
                      <a:pt x="100" y="118"/>
                    </a:lnTo>
                    <a:lnTo>
                      <a:pt x="46" y="217"/>
                    </a:lnTo>
                    <a:close/>
                  </a:path>
                </a:pathLst>
              </a:custGeom>
              <a:solidFill>
                <a:srgbClr val="3137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5" name="Freeform 212">
                <a:extLst>
                  <a:ext uri="{FF2B5EF4-FFF2-40B4-BE49-F238E27FC236}">
                    <a16:creationId xmlns:a16="http://schemas.microsoft.com/office/drawing/2014/main" id="{7DF348FF-2D0F-4D6E-9A50-DD705B4F8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350" y="2995614"/>
                <a:ext cx="509588" cy="585788"/>
              </a:xfrm>
              <a:custGeom>
                <a:avLst/>
                <a:gdLst>
                  <a:gd name="T0" fmla="*/ 222250 w 321"/>
                  <a:gd name="T1" fmla="*/ 0 h 369"/>
                  <a:gd name="T2" fmla="*/ 509588 w 321"/>
                  <a:gd name="T3" fmla="*/ 0 h 369"/>
                  <a:gd name="T4" fmla="*/ 509588 w 321"/>
                  <a:gd name="T5" fmla="*/ 585788 h 369"/>
                  <a:gd name="T6" fmla="*/ 0 w 321"/>
                  <a:gd name="T7" fmla="*/ 585788 h 369"/>
                  <a:gd name="T8" fmla="*/ 222250 w 321"/>
                  <a:gd name="T9" fmla="*/ 0 h 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369">
                    <a:moveTo>
                      <a:pt x="140" y="0"/>
                    </a:moveTo>
                    <a:lnTo>
                      <a:pt x="321" y="0"/>
                    </a:lnTo>
                    <a:lnTo>
                      <a:pt x="321" y="369"/>
                    </a:lnTo>
                    <a:lnTo>
                      <a:pt x="0" y="369"/>
                    </a:ln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DE3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06" name="Rectangle 213">
                <a:extLst>
                  <a:ext uri="{FF2B5EF4-FFF2-40B4-BE49-F238E27FC236}">
                    <a16:creationId xmlns:a16="http://schemas.microsoft.com/office/drawing/2014/main" id="{93A59845-5E9F-4BAE-993F-97EFC24A8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2938" y="2995614"/>
                <a:ext cx="508000" cy="585788"/>
              </a:xfrm>
              <a:prstGeom prst="rect">
                <a:avLst/>
              </a:prstGeom>
              <a:solidFill>
                <a:srgbClr val="FF8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07" name="Rectangle 214">
                <a:extLst>
                  <a:ext uri="{FF2B5EF4-FFF2-40B4-BE49-F238E27FC236}">
                    <a16:creationId xmlns:a16="http://schemas.microsoft.com/office/drawing/2014/main" id="{122ADA03-D2B9-404E-BA10-8E1FC0AD5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0938" y="2995614"/>
                <a:ext cx="517525" cy="585788"/>
              </a:xfrm>
              <a:prstGeom prst="rect">
                <a:avLst/>
              </a:prstGeom>
              <a:solidFill>
                <a:srgbClr val="DE3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08" name="Rectangle 215">
                <a:extLst>
                  <a:ext uri="{FF2B5EF4-FFF2-40B4-BE49-F238E27FC236}">
                    <a16:creationId xmlns:a16="http://schemas.microsoft.com/office/drawing/2014/main" id="{2E985C1C-64A8-4A1A-B59F-38297B102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8463" y="2995614"/>
                <a:ext cx="508000" cy="585788"/>
              </a:xfrm>
              <a:prstGeom prst="rect">
                <a:avLst/>
              </a:prstGeom>
              <a:solidFill>
                <a:srgbClr val="FF8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09" name="Rectangle 216">
                <a:extLst>
                  <a:ext uri="{FF2B5EF4-FFF2-40B4-BE49-F238E27FC236}">
                    <a16:creationId xmlns:a16="http://schemas.microsoft.com/office/drawing/2014/main" id="{B0B0A28D-2860-4B06-8693-35A7968CD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6463" y="2995614"/>
                <a:ext cx="509588" cy="585788"/>
              </a:xfrm>
              <a:prstGeom prst="rect">
                <a:avLst/>
              </a:prstGeom>
              <a:solidFill>
                <a:srgbClr val="DE3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10" name="Rectangle 217">
                <a:extLst>
                  <a:ext uri="{FF2B5EF4-FFF2-40B4-BE49-F238E27FC236}">
                    <a16:creationId xmlns:a16="http://schemas.microsoft.com/office/drawing/2014/main" id="{74EFEA46-2C87-47D0-BA7E-D363A7693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66050" y="2995614"/>
                <a:ext cx="509588" cy="585788"/>
              </a:xfrm>
              <a:prstGeom prst="rect">
                <a:avLst/>
              </a:prstGeom>
              <a:solidFill>
                <a:srgbClr val="FF8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11" name="Rectangle 218">
                <a:extLst>
                  <a:ext uri="{FF2B5EF4-FFF2-40B4-BE49-F238E27FC236}">
                    <a16:creationId xmlns:a16="http://schemas.microsoft.com/office/drawing/2014/main" id="{C2B60B77-B711-4F97-8B93-91A47BB48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5638" y="2995614"/>
                <a:ext cx="508000" cy="585788"/>
              </a:xfrm>
              <a:prstGeom prst="rect">
                <a:avLst/>
              </a:prstGeom>
              <a:solidFill>
                <a:srgbClr val="DE3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12" name="Rectangle 219">
                <a:extLst>
                  <a:ext uri="{FF2B5EF4-FFF2-40B4-BE49-F238E27FC236}">
                    <a16:creationId xmlns:a16="http://schemas.microsoft.com/office/drawing/2014/main" id="{F6B0F142-810B-4FE3-BE21-F49D874C8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83638" y="2995614"/>
                <a:ext cx="517525" cy="585788"/>
              </a:xfrm>
              <a:prstGeom prst="rect">
                <a:avLst/>
              </a:prstGeom>
              <a:solidFill>
                <a:srgbClr val="FF8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13" name="Freeform 220">
                <a:extLst>
                  <a:ext uri="{FF2B5EF4-FFF2-40B4-BE49-F238E27FC236}">
                    <a16:creationId xmlns:a16="http://schemas.microsoft.com/office/drawing/2014/main" id="{43627E32-BBC3-4EED-901E-1764EBB62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1163" y="2995614"/>
                <a:ext cx="509588" cy="585788"/>
              </a:xfrm>
              <a:custGeom>
                <a:avLst/>
                <a:gdLst>
                  <a:gd name="T0" fmla="*/ 0 w 321"/>
                  <a:gd name="T1" fmla="*/ 0 h 369"/>
                  <a:gd name="T2" fmla="*/ 323850 w 321"/>
                  <a:gd name="T3" fmla="*/ 0 h 369"/>
                  <a:gd name="T4" fmla="*/ 509588 w 321"/>
                  <a:gd name="T5" fmla="*/ 585788 h 369"/>
                  <a:gd name="T6" fmla="*/ 0 w 321"/>
                  <a:gd name="T7" fmla="*/ 585788 h 369"/>
                  <a:gd name="T8" fmla="*/ 0 w 321"/>
                  <a:gd name="T9" fmla="*/ 0 h 3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369">
                    <a:moveTo>
                      <a:pt x="0" y="0"/>
                    </a:moveTo>
                    <a:lnTo>
                      <a:pt x="204" y="0"/>
                    </a:lnTo>
                    <a:lnTo>
                      <a:pt x="321" y="369"/>
                    </a:lnTo>
                    <a:lnTo>
                      <a:pt x="0" y="3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14" name="Freeform 221">
                <a:extLst>
                  <a:ext uri="{FF2B5EF4-FFF2-40B4-BE49-F238E27FC236}">
                    <a16:creationId xmlns:a16="http://schemas.microsoft.com/office/drawing/2014/main" id="{08958A2B-D130-4A9A-972A-70371BB37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350" y="3578226"/>
                <a:ext cx="512763" cy="357188"/>
              </a:xfrm>
              <a:custGeom>
                <a:avLst/>
                <a:gdLst>
                  <a:gd name="T0" fmla="*/ 0 w 323"/>
                  <a:gd name="T1" fmla="*/ 0 h 225"/>
                  <a:gd name="T2" fmla="*/ 512763 w 323"/>
                  <a:gd name="T3" fmla="*/ 0 h 225"/>
                  <a:gd name="T4" fmla="*/ 512763 w 323"/>
                  <a:gd name="T5" fmla="*/ 82550 h 225"/>
                  <a:gd name="T6" fmla="*/ 0 w 323"/>
                  <a:gd name="T7" fmla="*/ 82550 h 225"/>
                  <a:gd name="T8" fmla="*/ 0 w 323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3" h="225">
                    <a:moveTo>
                      <a:pt x="0" y="0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225"/>
                      <a:pt x="0" y="225"/>
                      <a:pt x="0" y="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15" name="Freeform 222">
                <a:extLst>
                  <a:ext uri="{FF2B5EF4-FFF2-40B4-BE49-F238E27FC236}">
                    <a16:creationId xmlns:a16="http://schemas.microsoft.com/office/drawing/2014/main" id="{A5FBEB30-0EC9-4A89-B5DF-85C8A4922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938" y="3576639"/>
                <a:ext cx="508000" cy="357188"/>
              </a:xfrm>
              <a:custGeom>
                <a:avLst/>
                <a:gdLst>
                  <a:gd name="T0" fmla="*/ 0 w 320"/>
                  <a:gd name="T1" fmla="*/ 0 h 225"/>
                  <a:gd name="T2" fmla="*/ 508000 w 320"/>
                  <a:gd name="T3" fmla="*/ 0 h 225"/>
                  <a:gd name="T4" fmla="*/ 508000 w 320"/>
                  <a:gd name="T5" fmla="*/ 87313 h 225"/>
                  <a:gd name="T6" fmla="*/ 0 w 320"/>
                  <a:gd name="T7" fmla="*/ 87313 h 225"/>
                  <a:gd name="T8" fmla="*/ 0 w 320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0" h="225">
                    <a:moveTo>
                      <a:pt x="0" y="0"/>
                    </a:moveTo>
                    <a:cubicBezTo>
                      <a:pt x="320" y="0"/>
                      <a:pt x="320" y="0"/>
                      <a:pt x="320" y="0"/>
                    </a:cubicBezTo>
                    <a:cubicBezTo>
                      <a:pt x="320" y="55"/>
                      <a:pt x="320" y="55"/>
                      <a:pt x="320" y="55"/>
                    </a:cubicBezTo>
                    <a:cubicBezTo>
                      <a:pt x="320" y="225"/>
                      <a:pt x="0" y="225"/>
                      <a:pt x="0" y="5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16" name="Freeform 223">
                <a:extLst>
                  <a:ext uri="{FF2B5EF4-FFF2-40B4-BE49-F238E27FC236}">
                    <a16:creationId xmlns:a16="http://schemas.microsoft.com/office/drawing/2014/main" id="{C06D925D-41F9-4ACD-82A6-2062A2C7D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7288" y="3578226"/>
                <a:ext cx="504825" cy="357188"/>
              </a:xfrm>
              <a:custGeom>
                <a:avLst/>
                <a:gdLst>
                  <a:gd name="T0" fmla="*/ 0 w 318"/>
                  <a:gd name="T1" fmla="*/ 0 h 225"/>
                  <a:gd name="T2" fmla="*/ 504825 w 318"/>
                  <a:gd name="T3" fmla="*/ 0 h 225"/>
                  <a:gd name="T4" fmla="*/ 504825 w 318"/>
                  <a:gd name="T5" fmla="*/ 82550 h 225"/>
                  <a:gd name="T6" fmla="*/ 0 w 318"/>
                  <a:gd name="T7" fmla="*/ 82550 h 225"/>
                  <a:gd name="T8" fmla="*/ 0 w 318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8" h="225">
                    <a:moveTo>
                      <a:pt x="0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18" y="52"/>
                      <a:pt x="318" y="52"/>
                      <a:pt x="318" y="52"/>
                    </a:cubicBezTo>
                    <a:cubicBezTo>
                      <a:pt x="318" y="225"/>
                      <a:pt x="0" y="225"/>
                      <a:pt x="0" y="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17" name="Freeform 224">
                <a:extLst>
                  <a:ext uri="{FF2B5EF4-FFF2-40B4-BE49-F238E27FC236}">
                    <a16:creationId xmlns:a16="http://schemas.microsoft.com/office/drawing/2014/main" id="{CEAF3CA9-5EEF-438D-A4BF-C1696107C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3576639"/>
                <a:ext cx="508000" cy="357188"/>
              </a:xfrm>
              <a:custGeom>
                <a:avLst/>
                <a:gdLst>
                  <a:gd name="T0" fmla="*/ 0 w 320"/>
                  <a:gd name="T1" fmla="*/ 0 h 225"/>
                  <a:gd name="T2" fmla="*/ 508000 w 320"/>
                  <a:gd name="T3" fmla="*/ 0 h 225"/>
                  <a:gd name="T4" fmla="*/ 508000 w 320"/>
                  <a:gd name="T5" fmla="*/ 87313 h 225"/>
                  <a:gd name="T6" fmla="*/ 0 w 320"/>
                  <a:gd name="T7" fmla="*/ 87313 h 225"/>
                  <a:gd name="T8" fmla="*/ 0 w 320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0" h="225">
                    <a:moveTo>
                      <a:pt x="0" y="0"/>
                    </a:moveTo>
                    <a:cubicBezTo>
                      <a:pt x="320" y="0"/>
                      <a:pt x="320" y="0"/>
                      <a:pt x="320" y="0"/>
                    </a:cubicBezTo>
                    <a:cubicBezTo>
                      <a:pt x="320" y="55"/>
                      <a:pt x="320" y="55"/>
                      <a:pt x="320" y="55"/>
                    </a:cubicBezTo>
                    <a:cubicBezTo>
                      <a:pt x="320" y="225"/>
                      <a:pt x="0" y="225"/>
                      <a:pt x="0" y="5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18" name="Freeform 225">
                <a:extLst>
                  <a:ext uri="{FF2B5EF4-FFF2-40B4-BE49-F238E27FC236}">
                    <a16:creationId xmlns:a16="http://schemas.microsoft.com/office/drawing/2014/main" id="{A82C5E12-E04D-4DD0-8438-C4943AE2F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3288" y="3578226"/>
                <a:ext cx="512763" cy="357188"/>
              </a:xfrm>
              <a:custGeom>
                <a:avLst/>
                <a:gdLst>
                  <a:gd name="T0" fmla="*/ 0 w 323"/>
                  <a:gd name="T1" fmla="*/ 0 h 225"/>
                  <a:gd name="T2" fmla="*/ 512763 w 323"/>
                  <a:gd name="T3" fmla="*/ 0 h 225"/>
                  <a:gd name="T4" fmla="*/ 512763 w 323"/>
                  <a:gd name="T5" fmla="*/ 82550 h 225"/>
                  <a:gd name="T6" fmla="*/ 0 w 323"/>
                  <a:gd name="T7" fmla="*/ 82550 h 225"/>
                  <a:gd name="T8" fmla="*/ 0 w 323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3" h="225">
                    <a:moveTo>
                      <a:pt x="0" y="0"/>
                    </a:moveTo>
                    <a:cubicBezTo>
                      <a:pt x="323" y="0"/>
                      <a:pt x="323" y="0"/>
                      <a:pt x="323" y="0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225"/>
                      <a:pt x="0" y="225"/>
                      <a:pt x="0" y="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19" name="Freeform 226">
                <a:extLst>
                  <a:ext uri="{FF2B5EF4-FFF2-40B4-BE49-F238E27FC236}">
                    <a16:creationId xmlns:a16="http://schemas.microsoft.com/office/drawing/2014/main" id="{61FE6EE7-85F8-4E58-84A9-E41E7B5F0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6050" y="3576639"/>
                <a:ext cx="509588" cy="357188"/>
              </a:xfrm>
              <a:custGeom>
                <a:avLst/>
                <a:gdLst>
                  <a:gd name="T0" fmla="*/ 0 w 321"/>
                  <a:gd name="T1" fmla="*/ 0 h 225"/>
                  <a:gd name="T2" fmla="*/ 509588 w 321"/>
                  <a:gd name="T3" fmla="*/ 0 h 225"/>
                  <a:gd name="T4" fmla="*/ 509588 w 321"/>
                  <a:gd name="T5" fmla="*/ 87313 h 225"/>
                  <a:gd name="T6" fmla="*/ 0 w 321"/>
                  <a:gd name="T7" fmla="*/ 87313 h 225"/>
                  <a:gd name="T8" fmla="*/ 0 w 321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25">
                    <a:moveTo>
                      <a:pt x="0" y="0"/>
                    </a:moveTo>
                    <a:cubicBezTo>
                      <a:pt x="321" y="0"/>
                      <a:pt x="321" y="0"/>
                      <a:pt x="321" y="0"/>
                    </a:cubicBezTo>
                    <a:cubicBezTo>
                      <a:pt x="321" y="55"/>
                      <a:pt x="321" y="55"/>
                      <a:pt x="321" y="55"/>
                    </a:cubicBezTo>
                    <a:cubicBezTo>
                      <a:pt x="321" y="225"/>
                      <a:pt x="0" y="225"/>
                      <a:pt x="0" y="5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20" name="Freeform 227">
                <a:extLst>
                  <a:ext uri="{FF2B5EF4-FFF2-40B4-BE49-F238E27FC236}">
                    <a16:creationId xmlns:a16="http://schemas.microsoft.com/office/drawing/2014/main" id="{E8141B84-1999-4E86-8A99-26443A7F7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8813" y="3578226"/>
                <a:ext cx="503238" cy="357188"/>
              </a:xfrm>
              <a:custGeom>
                <a:avLst/>
                <a:gdLst>
                  <a:gd name="T0" fmla="*/ 0 w 317"/>
                  <a:gd name="T1" fmla="*/ 0 h 225"/>
                  <a:gd name="T2" fmla="*/ 503238 w 317"/>
                  <a:gd name="T3" fmla="*/ 0 h 225"/>
                  <a:gd name="T4" fmla="*/ 503238 w 317"/>
                  <a:gd name="T5" fmla="*/ 82550 h 225"/>
                  <a:gd name="T6" fmla="*/ 0 w 317"/>
                  <a:gd name="T7" fmla="*/ 82550 h 225"/>
                  <a:gd name="T8" fmla="*/ 0 w 317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7" h="225">
                    <a:moveTo>
                      <a:pt x="0" y="0"/>
                    </a:moveTo>
                    <a:cubicBezTo>
                      <a:pt x="317" y="0"/>
                      <a:pt x="317" y="0"/>
                      <a:pt x="317" y="0"/>
                    </a:cubicBezTo>
                    <a:cubicBezTo>
                      <a:pt x="317" y="52"/>
                      <a:pt x="317" y="52"/>
                      <a:pt x="317" y="52"/>
                    </a:cubicBezTo>
                    <a:cubicBezTo>
                      <a:pt x="317" y="225"/>
                      <a:pt x="0" y="225"/>
                      <a:pt x="0" y="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21" name="Freeform 228">
                <a:extLst>
                  <a:ext uri="{FF2B5EF4-FFF2-40B4-BE49-F238E27FC236}">
                    <a16:creationId xmlns:a16="http://schemas.microsoft.com/office/drawing/2014/main" id="{49A8F2DF-8296-4DCA-BFAF-398F74191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1163" y="3576639"/>
                <a:ext cx="509588" cy="357188"/>
              </a:xfrm>
              <a:custGeom>
                <a:avLst/>
                <a:gdLst>
                  <a:gd name="T0" fmla="*/ 0 w 321"/>
                  <a:gd name="T1" fmla="*/ 0 h 225"/>
                  <a:gd name="T2" fmla="*/ 509588 w 321"/>
                  <a:gd name="T3" fmla="*/ 0 h 225"/>
                  <a:gd name="T4" fmla="*/ 509588 w 321"/>
                  <a:gd name="T5" fmla="*/ 87313 h 225"/>
                  <a:gd name="T6" fmla="*/ 0 w 321"/>
                  <a:gd name="T7" fmla="*/ 87313 h 225"/>
                  <a:gd name="T8" fmla="*/ 0 w 321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25">
                    <a:moveTo>
                      <a:pt x="0" y="0"/>
                    </a:moveTo>
                    <a:cubicBezTo>
                      <a:pt x="321" y="0"/>
                      <a:pt x="321" y="0"/>
                      <a:pt x="321" y="0"/>
                    </a:cubicBezTo>
                    <a:cubicBezTo>
                      <a:pt x="321" y="55"/>
                      <a:pt x="321" y="55"/>
                      <a:pt x="321" y="55"/>
                    </a:cubicBezTo>
                    <a:cubicBezTo>
                      <a:pt x="321" y="225"/>
                      <a:pt x="0" y="225"/>
                      <a:pt x="0" y="5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22" name="Freeform 229">
                <a:extLst>
                  <a:ext uri="{FF2B5EF4-FFF2-40B4-BE49-F238E27FC236}">
                    <a16:creationId xmlns:a16="http://schemas.microsoft.com/office/drawing/2014/main" id="{F7FE47A1-3522-46EE-9CB9-30F2AB711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1575" y="3576639"/>
                <a:ext cx="509588" cy="357188"/>
              </a:xfrm>
              <a:custGeom>
                <a:avLst/>
                <a:gdLst>
                  <a:gd name="T0" fmla="*/ 0 w 321"/>
                  <a:gd name="T1" fmla="*/ 0 h 225"/>
                  <a:gd name="T2" fmla="*/ 509588 w 321"/>
                  <a:gd name="T3" fmla="*/ 0 h 225"/>
                  <a:gd name="T4" fmla="*/ 509588 w 321"/>
                  <a:gd name="T5" fmla="*/ 87313 h 225"/>
                  <a:gd name="T6" fmla="*/ 0 w 321"/>
                  <a:gd name="T7" fmla="*/ 87313 h 225"/>
                  <a:gd name="T8" fmla="*/ 0 w 321"/>
                  <a:gd name="T9" fmla="*/ 0 h 2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1" h="225">
                    <a:moveTo>
                      <a:pt x="0" y="0"/>
                    </a:moveTo>
                    <a:cubicBezTo>
                      <a:pt x="321" y="0"/>
                      <a:pt x="321" y="0"/>
                      <a:pt x="321" y="0"/>
                    </a:cubicBezTo>
                    <a:cubicBezTo>
                      <a:pt x="321" y="55"/>
                      <a:pt x="321" y="55"/>
                      <a:pt x="321" y="55"/>
                    </a:cubicBezTo>
                    <a:cubicBezTo>
                      <a:pt x="321" y="225"/>
                      <a:pt x="0" y="225"/>
                      <a:pt x="0" y="5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PE"/>
              </a:p>
            </p:txBody>
          </p:sp>
          <p:sp>
            <p:nvSpPr>
              <p:cNvPr id="59823" name="Oval 230">
                <a:extLst>
                  <a:ext uri="{FF2B5EF4-FFF2-40B4-BE49-F238E27FC236}">
                    <a16:creationId xmlns:a16="http://schemas.microsoft.com/office/drawing/2014/main" id="{A0443ECB-ACCC-466A-93D2-0B27EBE33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1150" y="4660901"/>
                <a:ext cx="76200" cy="77788"/>
              </a:xfrm>
              <a:prstGeom prst="ellipse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59824" name="Rectangle 231">
                <a:extLst>
                  <a:ext uri="{FF2B5EF4-FFF2-40B4-BE49-F238E27FC236}">
                    <a16:creationId xmlns:a16="http://schemas.microsoft.com/office/drawing/2014/main" id="{1303B3EE-717E-4286-A5DE-BEBF24A41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75687" y="4344988"/>
                <a:ext cx="473075" cy="2603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N" altLang="es-PE">
                  <a:solidFill>
                    <a:srgbClr val="000000"/>
                  </a:solidFill>
                  <a:latin typeface="Open Sans"/>
                </a:endParaRPr>
              </a:p>
            </p:txBody>
          </p:sp>
        </p:grpSp>
      </p:grpSp>
      <p:grpSp>
        <p:nvGrpSpPr>
          <p:cNvPr id="59399" name="Group 6252">
            <a:extLst>
              <a:ext uri="{FF2B5EF4-FFF2-40B4-BE49-F238E27FC236}">
                <a16:creationId xmlns:a16="http://schemas.microsoft.com/office/drawing/2014/main" id="{4D1E0BBF-264E-441C-A38E-74628818C6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2250" y="1955800"/>
            <a:ext cx="5934075" cy="4897438"/>
            <a:chOff x="222250" y="1955801"/>
            <a:chExt cx="5933469" cy="4897438"/>
          </a:xfrm>
        </p:grpSpPr>
        <p:sp>
          <p:nvSpPr>
            <p:cNvPr id="59575" name="Freeform 11">
              <a:extLst>
                <a:ext uri="{FF2B5EF4-FFF2-40B4-BE49-F238E27FC236}">
                  <a16:creationId xmlns:a16="http://schemas.microsoft.com/office/drawing/2014/main" id="{AE94DABF-1685-4A7C-A8E3-02D65574A5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95600" y="3937001"/>
              <a:ext cx="2203450" cy="2155825"/>
            </a:xfrm>
            <a:custGeom>
              <a:avLst/>
              <a:gdLst>
                <a:gd name="T0" fmla="*/ 0 w 1388"/>
                <a:gd name="T1" fmla="*/ 1363825 h 1361"/>
                <a:gd name="T2" fmla="*/ 20638 w 1388"/>
                <a:gd name="T3" fmla="*/ 1363825 h 1361"/>
                <a:gd name="T4" fmla="*/ 119063 w 1388"/>
                <a:gd name="T5" fmla="*/ 1340065 h 1361"/>
                <a:gd name="T6" fmla="*/ 198438 w 1388"/>
                <a:gd name="T7" fmla="*/ 305712 h 1361"/>
                <a:gd name="T8" fmla="*/ 198438 w 1388"/>
                <a:gd name="T9" fmla="*/ 1191169 h 1361"/>
                <a:gd name="T10" fmla="*/ 198438 w 1388"/>
                <a:gd name="T11" fmla="*/ 326304 h 1361"/>
                <a:gd name="T12" fmla="*/ 882650 w 1388"/>
                <a:gd name="T13" fmla="*/ 1110385 h 1361"/>
                <a:gd name="T14" fmla="*/ 1212850 w 1388"/>
                <a:gd name="T15" fmla="*/ 1047024 h 1361"/>
                <a:gd name="T16" fmla="*/ 1200150 w 1388"/>
                <a:gd name="T17" fmla="*/ 1110385 h 1361"/>
                <a:gd name="T18" fmla="*/ 1244600 w 1388"/>
                <a:gd name="T19" fmla="*/ 1566577 h 1361"/>
                <a:gd name="T20" fmla="*/ 876300 w 1388"/>
                <a:gd name="T21" fmla="*/ 1610929 h 1361"/>
                <a:gd name="T22" fmla="*/ 901700 w 1388"/>
                <a:gd name="T23" fmla="*/ 1566577 h 1361"/>
                <a:gd name="T24" fmla="*/ 882650 w 1388"/>
                <a:gd name="T25" fmla="*/ 1110385 h 1361"/>
                <a:gd name="T26" fmla="*/ 1530350 w 1388"/>
                <a:gd name="T27" fmla="*/ 1047024 h 1361"/>
                <a:gd name="T28" fmla="*/ 1860550 w 1388"/>
                <a:gd name="T29" fmla="*/ 1110385 h 1361"/>
                <a:gd name="T30" fmla="*/ 1841500 w 1388"/>
                <a:gd name="T31" fmla="*/ 1566577 h 1361"/>
                <a:gd name="T32" fmla="*/ 1885950 w 1388"/>
                <a:gd name="T33" fmla="*/ 1610929 h 1361"/>
                <a:gd name="T34" fmla="*/ 1517650 w 1388"/>
                <a:gd name="T35" fmla="*/ 1566577 h 1361"/>
                <a:gd name="T36" fmla="*/ 1549400 w 1388"/>
                <a:gd name="T37" fmla="*/ 1110385 h 1361"/>
                <a:gd name="T38" fmla="*/ 882650 w 1388"/>
                <a:gd name="T39" fmla="*/ 312048 h 1361"/>
                <a:gd name="T40" fmla="*/ 1212850 w 1388"/>
                <a:gd name="T41" fmla="*/ 242352 h 1361"/>
                <a:gd name="T42" fmla="*/ 1200150 w 1388"/>
                <a:gd name="T43" fmla="*/ 312048 h 1361"/>
                <a:gd name="T44" fmla="*/ 1244600 w 1388"/>
                <a:gd name="T45" fmla="*/ 761904 h 1361"/>
                <a:gd name="T46" fmla="*/ 876300 w 1388"/>
                <a:gd name="T47" fmla="*/ 799920 h 1361"/>
                <a:gd name="T48" fmla="*/ 901700 w 1388"/>
                <a:gd name="T49" fmla="*/ 761904 h 1361"/>
                <a:gd name="T50" fmla="*/ 882650 w 1388"/>
                <a:gd name="T51" fmla="*/ 312048 h 1361"/>
                <a:gd name="T52" fmla="*/ 1530350 w 1388"/>
                <a:gd name="T53" fmla="*/ 242352 h 1361"/>
                <a:gd name="T54" fmla="*/ 1860550 w 1388"/>
                <a:gd name="T55" fmla="*/ 312048 h 1361"/>
                <a:gd name="T56" fmla="*/ 1841500 w 1388"/>
                <a:gd name="T57" fmla="*/ 761904 h 1361"/>
                <a:gd name="T58" fmla="*/ 1885950 w 1388"/>
                <a:gd name="T59" fmla="*/ 799920 h 1361"/>
                <a:gd name="T60" fmla="*/ 1517650 w 1388"/>
                <a:gd name="T61" fmla="*/ 761904 h 1361"/>
                <a:gd name="T62" fmla="*/ 1549400 w 1388"/>
                <a:gd name="T63" fmla="*/ 312048 h 1361"/>
                <a:gd name="T64" fmla="*/ 2203450 w 1388"/>
                <a:gd name="T65" fmla="*/ 0 h 1361"/>
                <a:gd name="T66" fmla="*/ 2120900 w 1388"/>
                <a:gd name="T67" fmla="*/ 39600 h 1361"/>
                <a:gd name="T68" fmla="*/ 671513 w 1388"/>
                <a:gd name="T69" fmla="*/ 201168 h 1361"/>
                <a:gd name="T70" fmla="*/ 558800 w 1388"/>
                <a:gd name="T71" fmla="*/ 761904 h 1361"/>
                <a:gd name="T72" fmla="*/ 596900 w 1388"/>
                <a:gd name="T73" fmla="*/ 799920 h 1361"/>
                <a:gd name="T74" fmla="*/ 293688 w 1388"/>
                <a:gd name="T75" fmla="*/ 1047024 h 1361"/>
                <a:gd name="T76" fmla="*/ 571500 w 1388"/>
                <a:gd name="T77" fmla="*/ 1110385 h 1361"/>
                <a:gd name="T78" fmla="*/ 558800 w 1388"/>
                <a:gd name="T79" fmla="*/ 1566577 h 1361"/>
                <a:gd name="T80" fmla="*/ 596900 w 1388"/>
                <a:gd name="T81" fmla="*/ 1610929 h 1361"/>
                <a:gd name="T82" fmla="*/ 228600 w 1388"/>
                <a:gd name="T83" fmla="*/ 1566577 h 1361"/>
                <a:gd name="T84" fmla="*/ 254000 w 1388"/>
                <a:gd name="T85" fmla="*/ 1130977 h 1361"/>
                <a:gd name="T86" fmla="*/ 0 w 1388"/>
                <a:gd name="T87" fmla="*/ 1677457 h 1361"/>
                <a:gd name="T88" fmla="*/ 0 w 1388"/>
                <a:gd name="T89" fmla="*/ 1919809 h 1361"/>
                <a:gd name="T90" fmla="*/ 84138 w 1388"/>
                <a:gd name="T91" fmla="*/ 2002177 h 1361"/>
                <a:gd name="T92" fmla="*/ 2203450 w 1388"/>
                <a:gd name="T93" fmla="*/ 2155825 h 1361"/>
                <a:gd name="T94" fmla="*/ 1908175 w 1388"/>
                <a:gd name="T95" fmla="*/ 2068705 h 1361"/>
                <a:gd name="T96" fmla="*/ 1914525 w 1388"/>
                <a:gd name="T97" fmla="*/ 1921393 h 1361"/>
                <a:gd name="T98" fmla="*/ 2203450 w 1388"/>
                <a:gd name="T99" fmla="*/ 1910305 h 136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88" h="1361">
                  <a:moveTo>
                    <a:pt x="13" y="861"/>
                  </a:moveTo>
                  <a:cubicBezTo>
                    <a:pt x="0" y="861"/>
                    <a:pt x="0" y="861"/>
                    <a:pt x="0" y="861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5" y="862"/>
                    <a:pt x="9" y="862"/>
                    <a:pt x="13" y="861"/>
                  </a:cubicBezTo>
                  <a:moveTo>
                    <a:pt x="120" y="782"/>
                  </a:moveTo>
                  <a:cubicBezTo>
                    <a:pt x="113" y="809"/>
                    <a:pt x="96" y="832"/>
                    <a:pt x="75" y="846"/>
                  </a:cubicBezTo>
                  <a:cubicBezTo>
                    <a:pt x="99" y="834"/>
                    <a:pt x="113" y="814"/>
                    <a:pt x="120" y="782"/>
                  </a:cubicBezTo>
                  <a:moveTo>
                    <a:pt x="125" y="193"/>
                  </a:moveTo>
                  <a:cubicBezTo>
                    <a:pt x="125" y="748"/>
                    <a:pt x="125" y="748"/>
                    <a:pt x="125" y="748"/>
                  </a:cubicBezTo>
                  <a:cubicBezTo>
                    <a:pt x="125" y="749"/>
                    <a:pt x="125" y="751"/>
                    <a:pt x="125" y="752"/>
                  </a:cubicBezTo>
                  <a:cubicBezTo>
                    <a:pt x="126" y="738"/>
                    <a:pt x="127" y="722"/>
                    <a:pt x="127" y="705"/>
                  </a:cubicBezTo>
                  <a:cubicBezTo>
                    <a:pt x="127" y="552"/>
                    <a:pt x="125" y="241"/>
                    <a:pt x="125" y="206"/>
                  </a:cubicBezTo>
                  <a:cubicBezTo>
                    <a:pt x="125" y="206"/>
                    <a:pt x="125" y="201"/>
                    <a:pt x="125" y="193"/>
                  </a:cubicBezTo>
                  <a:moveTo>
                    <a:pt x="556" y="701"/>
                  </a:moveTo>
                  <a:cubicBezTo>
                    <a:pt x="556" y="661"/>
                    <a:pt x="556" y="661"/>
                    <a:pt x="556" y="661"/>
                  </a:cubicBezTo>
                  <a:cubicBezTo>
                    <a:pt x="764" y="661"/>
                    <a:pt x="764" y="661"/>
                    <a:pt x="764" y="661"/>
                  </a:cubicBezTo>
                  <a:cubicBezTo>
                    <a:pt x="764" y="701"/>
                    <a:pt x="764" y="701"/>
                    <a:pt x="764" y="701"/>
                  </a:cubicBezTo>
                  <a:cubicBezTo>
                    <a:pt x="756" y="701"/>
                    <a:pt x="756" y="701"/>
                    <a:pt x="756" y="701"/>
                  </a:cubicBezTo>
                  <a:cubicBezTo>
                    <a:pt x="756" y="989"/>
                    <a:pt x="756" y="989"/>
                    <a:pt x="756" y="989"/>
                  </a:cubicBezTo>
                  <a:cubicBezTo>
                    <a:pt x="784" y="989"/>
                    <a:pt x="784" y="989"/>
                    <a:pt x="784" y="989"/>
                  </a:cubicBezTo>
                  <a:cubicBezTo>
                    <a:pt x="784" y="1017"/>
                    <a:pt x="784" y="1017"/>
                    <a:pt x="784" y="1017"/>
                  </a:cubicBezTo>
                  <a:cubicBezTo>
                    <a:pt x="552" y="1017"/>
                    <a:pt x="552" y="1017"/>
                    <a:pt x="552" y="1017"/>
                  </a:cubicBezTo>
                  <a:cubicBezTo>
                    <a:pt x="552" y="989"/>
                    <a:pt x="552" y="989"/>
                    <a:pt x="552" y="989"/>
                  </a:cubicBezTo>
                  <a:cubicBezTo>
                    <a:pt x="568" y="989"/>
                    <a:pt x="568" y="989"/>
                    <a:pt x="568" y="989"/>
                  </a:cubicBezTo>
                  <a:cubicBezTo>
                    <a:pt x="568" y="701"/>
                    <a:pt x="568" y="701"/>
                    <a:pt x="568" y="701"/>
                  </a:cubicBezTo>
                  <a:cubicBezTo>
                    <a:pt x="556" y="701"/>
                    <a:pt x="556" y="701"/>
                    <a:pt x="556" y="701"/>
                  </a:cubicBezTo>
                  <a:moveTo>
                    <a:pt x="964" y="701"/>
                  </a:moveTo>
                  <a:cubicBezTo>
                    <a:pt x="964" y="661"/>
                    <a:pt x="964" y="661"/>
                    <a:pt x="964" y="661"/>
                  </a:cubicBezTo>
                  <a:cubicBezTo>
                    <a:pt x="1172" y="661"/>
                    <a:pt x="1172" y="661"/>
                    <a:pt x="1172" y="661"/>
                  </a:cubicBezTo>
                  <a:cubicBezTo>
                    <a:pt x="1172" y="701"/>
                    <a:pt x="1172" y="701"/>
                    <a:pt x="1172" y="701"/>
                  </a:cubicBezTo>
                  <a:cubicBezTo>
                    <a:pt x="1160" y="701"/>
                    <a:pt x="1160" y="701"/>
                    <a:pt x="1160" y="701"/>
                  </a:cubicBezTo>
                  <a:cubicBezTo>
                    <a:pt x="1160" y="989"/>
                    <a:pt x="1160" y="989"/>
                    <a:pt x="1160" y="989"/>
                  </a:cubicBezTo>
                  <a:cubicBezTo>
                    <a:pt x="1188" y="989"/>
                    <a:pt x="1188" y="989"/>
                    <a:pt x="1188" y="989"/>
                  </a:cubicBezTo>
                  <a:cubicBezTo>
                    <a:pt x="1188" y="1017"/>
                    <a:pt x="1188" y="1017"/>
                    <a:pt x="1188" y="1017"/>
                  </a:cubicBezTo>
                  <a:cubicBezTo>
                    <a:pt x="956" y="1017"/>
                    <a:pt x="956" y="1017"/>
                    <a:pt x="956" y="1017"/>
                  </a:cubicBezTo>
                  <a:cubicBezTo>
                    <a:pt x="956" y="989"/>
                    <a:pt x="956" y="989"/>
                    <a:pt x="956" y="989"/>
                  </a:cubicBezTo>
                  <a:cubicBezTo>
                    <a:pt x="976" y="989"/>
                    <a:pt x="976" y="989"/>
                    <a:pt x="976" y="989"/>
                  </a:cubicBezTo>
                  <a:cubicBezTo>
                    <a:pt x="976" y="701"/>
                    <a:pt x="976" y="701"/>
                    <a:pt x="976" y="701"/>
                  </a:cubicBezTo>
                  <a:cubicBezTo>
                    <a:pt x="964" y="701"/>
                    <a:pt x="964" y="701"/>
                    <a:pt x="964" y="701"/>
                  </a:cubicBezTo>
                  <a:moveTo>
                    <a:pt x="556" y="197"/>
                  </a:moveTo>
                  <a:cubicBezTo>
                    <a:pt x="556" y="153"/>
                    <a:pt x="556" y="153"/>
                    <a:pt x="556" y="153"/>
                  </a:cubicBezTo>
                  <a:cubicBezTo>
                    <a:pt x="764" y="153"/>
                    <a:pt x="764" y="153"/>
                    <a:pt x="764" y="153"/>
                  </a:cubicBezTo>
                  <a:cubicBezTo>
                    <a:pt x="764" y="197"/>
                    <a:pt x="764" y="197"/>
                    <a:pt x="764" y="197"/>
                  </a:cubicBezTo>
                  <a:cubicBezTo>
                    <a:pt x="756" y="197"/>
                    <a:pt x="756" y="197"/>
                    <a:pt x="756" y="197"/>
                  </a:cubicBezTo>
                  <a:cubicBezTo>
                    <a:pt x="756" y="481"/>
                    <a:pt x="756" y="481"/>
                    <a:pt x="756" y="481"/>
                  </a:cubicBezTo>
                  <a:cubicBezTo>
                    <a:pt x="784" y="481"/>
                    <a:pt x="784" y="481"/>
                    <a:pt x="784" y="481"/>
                  </a:cubicBezTo>
                  <a:cubicBezTo>
                    <a:pt x="784" y="505"/>
                    <a:pt x="784" y="505"/>
                    <a:pt x="784" y="505"/>
                  </a:cubicBezTo>
                  <a:cubicBezTo>
                    <a:pt x="552" y="505"/>
                    <a:pt x="552" y="505"/>
                    <a:pt x="552" y="505"/>
                  </a:cubicBezTo>
                  <a:cubicBezTo>
                    <a:pt x="552" y="481"/>
                    <a:pt x="552" y="481"/>
                    <a:pt x="552" y="481"/>
                  </a:cubicBezTo>
                  <a:cubicBezTo>
                    <a:pt x="568" y="481"/>
                    <a:pt x="568" y="481"/>
                    <a:pt x="568" y="481"/>
                  </a:cubicBezTo>
                  <a:cubicBezTo>
                    <a:pt x="568" y="197"/>
                    <a:pt x="568" y="197"/>
                    <a:pt x="568" y="197"/>
                  </a:cubicBezTo>
                  <a:cubicBezTo>
                    <a:pt x="556" y="197"/>
                    <a:pt x="556" y="197"/>
                    <a:pt x="556" y="197"/>
                  </a:cubicBezTo>
                  <a:moveTo>
                    <a:pt x="964" y="197"/>
                  </a:moveTo>
                  <a:cubicBezTo>
                    <a:pt x="964" y="153"/>
                    <a:pt x="964" y="153"/>
                    <a:pt x="964" y="153"/>
                  </a:cubicBezTo>
                  <a:cubicBezTo>
                    <a:pt x="1172" y="153"/>
                    <a:pt x="1172" y="153"/>
                    <a:pt x="1172" y="153"/>
                  </a:cubicBezTo>
                  <a:cubicBezTo>
                    <a:pt x="1172" y="197"/>
                    <a:pt x="1172" y="197"/>
                    <a:pt x="1172" y="197"/>
                  </a:cubicBezTo>
                  <a:cubicBezTo>
                    <a:pt x="1160" y="197"/>
                    <a:pt x="1160" y="197"/>
                    <a:pt x="1160" y="197"/>
                  </a:cubicBezTo>
                  <a:cubicBezTo>
                    <a:pt x="1160" y="481"/>
                    <a:pt x="1160" y="481"/>
                    <a:pt x="1160" y="481"/>
                  </a:cubicBezTo>
                  <a:cubicBezTo>
                    <a:pt x="1188" y="481"/>
                    <a:pt x="1188" y="481"/>
                    <a:pt x="1188" y="481"/>
                  </a:cubicBezTo>
                  <a:cubicBezTo>
                    <a:pt x="1188" y="505"/>
                    <a:pt x="1188" y="505"/>
                    <a:pt x="1188" y="505"/>
                  </a:cubicBezTo>
                  <a:cubicBezTo>
                    <a:pt x="956" y="505"/>
                    <a:pt x="956" y="505"/>
                    <a:pt x="956" y="505"/>
                  </a:cubicBezTo>
                  <a:cubicBezTo>
                    <a:pt x="956" y="481"/>
                    <a:pt x="956" y="481"/>
                    <a:pt x="956" y="481"/>
                  </a:cubicBezTo>
                  <a:cubicBezTo>
                    <a:pt x="976" y="481"/>
                    <a:pt x="976" y="481"/>
                    <a:pt x="976" y="481"/>
                  </a:cubicBezTo>
                  <a:cubicBezTo>
                    <a:pt x="976" y="197"/>
                    <a:pt x="976" y="197"/>
                    <a:pt x="976" y="197"/>
                  </a:cubicBezTo>
                  <a:cubicBezTo>
                    <a:pt x="964" y="197"/>
                    <a:pt x="964" y="197"/>
                    <a:pt x="964" y="197"/>
                  </a:cubicBezTo>
                  <a:moveTo>
                    <a:pt x="1388" y="0"/>
                  </a:moveTo>
                  <a:cubicBezTo>
                    <a:pt x="1336" y="0"/>
                    <a:pt x="1336" y="0"/>
                    <a:pt x="1336" y="0"/>
                  </a:cubicBezTo>
                  <a:cubicBezTo>
                    <a:pt x="1336" y="25"/>
                    <a:pt x="1336" y="25"/>
                    <a:pt x="1336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423" y="127"/>
                    <a:pt x="423" y="127"/>
                    <a:pt x="423" y="127"/>
                  </a:cubicBezTo>
                  <a:cubicBezTo>
                    <a:pt x="399" y="182"/>
                    <a:pt x="375" y="237"/>
                    <a:pt x="352" y="289"/>
                  </a:cubicBezTo>
                  <a:cubicBezTo>
                    <a:pt x="352" y="481"/>
                    <a:pt x="352" y="481"/>
                    <a:pt x="352" y="481"/>
                  </a:cubicBezTo>
                  <a:cubicBezTo>
                    <a:pt x="376" y="481"/>
                    <a:pt x="376" y="481"/>
                    <a:pt x="376" y="481"/>
                  </a:cubicBezTo>
                  <a:cubicBezTo>
                    <a:pt x="376" y="505"/>
                    <a:pt x="376" y="505"/>
                    <a:pt x="376" y="505"/>
                  </a:cubicBezTo>
                  <a:cubicBezTo>
                    <a:pt x="256" y="505"/>
                    <a:pt x="256" y="505"/>
                    <a:pt x="256" y="505"/>
                  </a:cubicBezTo>
                  <a:cubicBezTo>
                    <a:pt x="231" y="561"/>
                    <a:pt x="207" y="613"/>
                    <a:pt x="185" y="661"/>
                  </a:cubicBezTo>
                  <a:cubicBezTo>
                    <a:pt x="360" y="661"/>
                    <a:pt x="360" y="661"/>
                    <a:pt x="360" y="661"/>
                  </a:cubicBezTo>
                  <a:cubicBezTo>
                    <a:pt x="360" y="701"/>
                    <a:pt x="360" y="701"/>
                    <a:pt x="360" y="701"/>
                  </a:cubicBezTo>
                  <a:cubicBezTo>
                    <a:pt x="352" y="701"/>
                    <a:pt x="352" y="701"/>
                    <a:pt x="352" y="701"/>
                  </a:cubicBezTo>
                  <a:cubicBezTo>
                    <a:pt x="352" y="989"/>
                    <a:pt x="352" y="989"/>
                    <a:pt x="352" y="989"/>
                  </a:cubicBezTo>
                  <a:cubicBezTo>
                    <a:pt x="376" y="989"/>
                    <a:pt x="376" y="989"/>
                    <a:pt x="376" y="989"/>
                  </a:cubicBezTo>
                  <a:cubicBezTo>
                    <a:pt x="376" y="1017"/>
                    <a:pt x="376" y="1017"/>
                    <a:pt x="376" y="1017"/>
                  </a:cubicBezTo>
                  <a:cubicBezTo>
                    <a:pt x="144" y="1017"/>
                    <a:pt x="144" y="1017"/>
                    <a:pt x="144" y="1017"/>
                  </a:cubicBezTo>
                  <a:cubicBezTo>
                    <a:pt x="144" y="989"/>
                    <a:pt x="144" y="989"/>
                    <a:pt x="144" y="989"/>
                  </a:cubicBezTo>
                  <a:cubicBezTo>
                    <a:pt x="160" y="989"/>
                    <a:pt x="160" y="989"/>
                    <a:pt x="160" y="989"/>
                  </a:cubicBezTo>
                  <a:cubicBezTo>
                    <a:pt x="160" y="714"/>
                    <a:pt x="160" y="714"/>
                    <a:pt x="160" y="714"/>
                  </a:cubicBezTo>
                  <a:cubicBezTo>
                    <a:pt x="81" y="879"/>
                    <a:pt x="24" y="985"/>
                    <a:pt x="0" y="993"/>
                  </a:cubicBezTo>
                  <a:cubicBezTo>
                    <a:pt x="0" y="1059"/>
                    <a:pt x="0" y="1059"/>
                    <a:pt x="0" y="1059"/>
                  </a:cubicBezTo>
                  <a:cubicBezTo>
                    <a:pt x="10" y="1212"/>
                    <a:pt x="10" y="1212"/>
                    <a:pt x="10" y="1212"/>
                  </a:cubicBezTo>
                  <a:cubicBezTo>
                    <a:pt x="0" y="1212"/>
                    <a:pt x="0" y="1212"/>
                    <a:pt x="0" y="1212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53" y="1264"/>
                    <a:pt x="53" y="1264"/>
                    <a:pt x="53" y="1264"/>
                  </a:cubicBezTo>
                  <a:cubicBezTo>
                    <a:pt x="53" y="1361"/>
                    <a:pt x="53" y="1361"/>
                    <a:pt x="53" y="1361"/>
                  </a:cubicBezTo>
                  <a:cubicBezTo>
                    <a:pt x="1388" y="1361"/>
                    <a:pt x="1388" y="1361"/>
                    <a:pt x="1388" y="1361"/>
                  </a:cubicBezTo>
                  <a:cubicBezTo>
                    <a:pt x="1388" y="1306"/>
                    <a:pt x="1388" y="1306"/>
                    <a:pt x="1388" y="1306"/>
                  </a:cubicBezTo>
                  <a:cubicBezTo>
                    <a:pt x="1202" y="1306"/>
                    <a:pt x="1202" y="1306"/>
                    <a:pt x="1202" y="1306"/>
                  </a:cubicBezTo>
                  <a:cubicBezTo>
                    <a:pt x="1202" y="1213"/>
                    <a:pt x="1202" y="1213"/>
                    <a:pt x="1202" y="1213"/>
                  </a:cubicBezTo>
                  <a:cubicBezTo>
                    <a:pt x="1206" y="1213"/>
                    <a:pt x="1206" y="1213"/>
                    <a:pt x="1206" y="1213"/>
                  </a:cubicBezTo>
                  <a:cubicBezTo>
                    <a:pt x="1206" y="1206"/>
                    <a:pt x="1206" y="1206"/>
                    <a:pt x="1206" y="1206"/>
                  </a:cubicBezTo>
                  <a:cubicBezTo>
                    <a:pt x="1388" y="1206"/>
                    <a:pt x="1388" y="1206"/>
                    <a:pt x="1388" y="1206"/>
                  </a:cubicBezTo>
                  <a:cubicBezTo>
                    <a:pt x="1388" y="0"/>
                    <a:pt x="1388" y="0"/>
                    <a:pt x="1388" y="0"/>
                  </a:cubicBezTo>
                </a:path>
              </a:pathLst>
            </a:custGeom>
            <a:solidFill>
              <a:srgbClr val="44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6" name="Freeform 12">
              <a:extLst>
                <a:ext uri="{FF2B5EF4-FFF2-40B4-BE49-F238E27FC236}">
                  <a16:creationId xmlns:a16="http://schemas.microsoft.com/office/drawing/2014/main" id="{34777917-78C3-416D-954A-B0C367E90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000" y="4699001"/>
              <a:ext cx="190500" cy="38100"/>
            </a:xfrm>
            <a:custGeom>
              <a:avLst/>
              <a:gdLst>
                <a:gd name="T0" fmla="*/ 190500 w 120"/>
                <a:gd name="T1" fmla="*/ 0 h 24"/>
                <a:gd name="T2" fmla="*/ 152400 w 120"/>
                <a:gd name="T3" fmla="*/ 0 h 24"/>
                <a:gd name="T4" fmla="*/ 152400 w 120"/>
                <a:gd name="T5" fmla="*/ 12700 h 24"/>
                <a:gd name="T6" fmla="*/ 11113 w 120"/>
                <a:gd name="T7" fmla="*/ 12700 h 24"/>
                <a:gd name="T8" fmla="*/ 0 w 120"/>
                <a:gd name="T9" fmla="*/ 38100 h 24"/>
                <a:gd name="T10" fmla="*/ 190500 w 120"/>
                <a:gd name="T11" fmla="*/ 38100 h 24"/>
                <a:gd name="T12" fmla="*/ 190500 w 120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24">
                  <a:moveTo>
                    <a:pt x="120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3"/>
                    <a:pt x="3" y="19"/>
                    <a:pt x="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0"/>
                    <a:pt x="120" y="0"/>
                    <a:pt x="120" y="0"/>
                  </a:cubicBezTo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7" name="Freeform 13">
              <a:extLst>
                <a:ext uri="{FF2B5EF4-FFF2-40B4-BE49-F238E27FC236}">
                  <a16:creationId xmlns:a16="http://schemas.microsoft.com/office/drawing/2014/main" id="{785068DF-D315-44D4-8D2D-586ADEA37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3" y="4394201"/>
              <a:ext cx="141288" cy="317500"/>
            </a:xfrm>
            <a:custGeom>
              <a:avLst/>
              <a:gdLst>
                <a:gd name="T0" fmla="*/ 141288 w 89"/>
                <a:gd name="T1" fmla="*/ 0 h 200"/>
                <a:gd name="T2" fmla="*/ 115888 w 89"/>
                <a:gd name="T3" fmla="*/ 58738 h 200"/>
                <a:gd name="T4" fmla="*/ 115888 w 89"/>
                <a:gd name="T5" fmla="*/ 76200 h 200"/>
                <a:gd name="T6" fmla="*/ 115888 w 89"/>
                <a:gd name="T7" fmla="*/ 292100 h 200"/>
                <a:gd name="T8" fmla="*/ 12700 w 89"/>
                <a:gd name="T9" fmla="*/ 292100 h 200"/>
                <a:gd name="T10" fmla="*/ 0 w 89"/>
                <a:gd name="T11" fmla="*/ 317500 h 200"/>
                <a:gd name="T12" fmla="*/ 141288 w 89"/>
                <a:gd name="T13" fmla="*/ 317500 h 200"/>
                <a:gd name="T14" fmla="*/ 141288 w 89"/>
                <a:gd name="T15" fmla="*/ 304800 h 200"/>
                <a:gd name="T16" fmla="*/ 141288 w 89"/>
                <a:gd name="T17" fmla="*/ 0 h 2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200">
                  <a:moveTo>
                    <a:pt x="89" y="0"/>
                  </a:moveTo>
                  <a:cubicBezTo>
                    <a:pt x="84" y="13"/>
                    <a:pt x="78" y="25"/>
                    <a:pt x="73" y="37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5" y="189"/>
                    <a:pt x="3" y="195"/>
                    <a:pt x="0" y="200"/>
                  </a:cubicBezTo>
                  <a:cubicBezTo>
                    <a:pt x="89" y="200"/>
                    <a:pt x="89" y="200"/>
                    <a:pt x="89" y="200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8" name="Freeform 14">
              <a:extLst>
                <a:ext uri="{FF2B5EF4-FFF2-40B4-BE49-F238E27FC236}">
                  <a16:creationId xmlns:a16="http://schemas.microsoft.com/office/drawing/2014/main" id="{B6DD65E4-240B-4D67-B5AC-A831B8912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13" y="4470401"/>
              <a:ext cx="103188" cy="215900"/>
            </a:xfrm>
            <a:custGeom>
              <a:avLst/>
              <a:gdLst>
                <a:gd name="T0" fmla="*/ 103188 w 65"/>
                <a:gd name="T1" fmla="*/ 0 h 136"/>
                <a:gd name="T2" fmla="*/ 95250 w 65"/>
                <a:gd name="T3" fmla="*/ 0 h 136"/>
                <a:gd name="T4" fmla="*/ 0 w 65"/>
                <a:gd name="T5" fmla="*/ 215900 h 136"/>
                <a:gd name="T6" fmla="*/ 103188 w 65"/>
                <a:gd name="T7" fmla="*/ 215900 h 136"/>
                <a:gd name="T8" fmla="*/ 103188 w 65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" h="136">
                  <a:moveTo>
                    <a:pt x="65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39" y="47"/>
                    <a:pt x="19" y="92"/>
                    <a:pt x="0" y="136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9" name="Freeform 15">
              <a:extLst>
                <a:ext uri="{FF2B5EF4-FFF2-40B4-BE49-F238E27FC236}">
                  <a16:creationId xmlns:a16="http://schemas.microsoft.com/office/drawing/2014/main" id="{5E1EC368-34A9-42EC-82D5-2A1E0727D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063" y="4452939"/>
              <a:ext cx="7938" cy="17463"/>
            </a:xfrm>
            <a:custGeom>
              <a:avLst/>
              <a:gdLst>
                <a:gd name="T0" fmla="*/ 7938 w 5"/>
                <a:gd name="T1" fmla="*/ 0 h 11"/>
                <a:gd name="T2" fmla="*/ 0 w 5"/>
                <a:gd name="T3" fmla="*/ 17463 h 11"/>
                <a:gd name="T4" fmla="*/ 7938 w 5"/>
                <a:gd name="T5" fmla="*/ 17463 h 11"/>
                <a:gd name="T6" fmla="*/ 7938 w 5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cubicBezTo>
                    <a:pt x="3" y="4"/>
                    <a:pt x="2" y="7"/>
                    <a:pt x="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0" name="Freeform 16">
              <a:extLst>
                <a:ext uri="{FF2B5EF4-FFF2-40B4-BE49-F238E27FC236}">
                  <a16:creationId xmlns:a16="http://schemas.microsoft.com/office/drawing/2014/main" id="{CA129CC7-FDE0-4BC1-B80D-C01AA6AF3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0" y="4179889"/>
              <a:ext cx="330200" cy="68263"/>
            </a:xfrm>
            <a:custGeom>
              <a:avLst/>
              <a:gdLst>
                <a:gd name="T0" fmla="*/ 330200 w 208"/>
                <a:gd name="T1" fmla="*/ 0 h 43"/>
                <a:gd name="T2" fmla="*/ 0 w 208"/>
                <a:gd name="T3" fmla="*/ 0 h 43"/>
                <a:gd name="T4" fmla="*/ 0 w 208"/>
                <a:gd name="T5" fmla="*/ 68263 h 43"/>
                <a:gd name="T6" fmla="*/ 19050 w 208"/>
                <a:gd name="T7" fmla="*/ 68263 h 43"/>
                <a:gd name="T8" fmla="*/ 317500 w 208"/>
                <a:gd name="T9" fmla="*/ 68263 h 43"/>
                <a:gd name="T10" fmla="*/ 330200 w 208"/>
                <a:gd name="T11" fmla="*/ 68263 h 43"/>
                <a:gd name="T12" fmla="*/ 330200 w 20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43">
                  <a:moveTo>
                    <a:pt x="208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2" y="43"/>
                  </a:lnTo>
                  <a:lnTo>
                    <a:pt x="200" y="43"/>
                  </a:lnTo>
                  <a:lnTo>
                    <a:pt x="208" y="43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1" name="Freeform 17">
              <a:extLst>
                <a:ext uri="{FF2B5EF4-FFF2-40B4-BE49-F238E27FC236}">
                  <a16:creationId xmlns:a16="http://schemas.microsoft.com/office/drawing/2014/main" id="{B7ABFBEA-0E82-49EC-A1EF-42229D8B1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0" y="4179889"/>
              <a:ext cx="330200" cy="68263"/>
            </a:xfrm>
            <a:custGeom>
              <a:avLst/>
              <a:gdLst>
                <a:gd name="T0" fmla="*/ 330200 w 208"/>
                <a:gd name="T1" fmla="*/ 0 h 43"/>
                <a:gd name="T2" fmla="*/ 0 w 208"/>
                <a:gd name="T3" fmla="*/ 0 h 43"/>
                <a:gd name="T4" fmla="*/ 0 w 208"/>
                <a:gd name="T5" fmla="*/ 68263 h 43"/>
                <a:gd name="T6" fmla="*/ 19050 w 208"/>
                <a:gd name="T7" fmla="*/ 68263 h 43"/>
                <a:gd name="T8" fmla="*/ 317500 w 208"/>
                <a:gd name="T9" fmla="*/ 68263 h 43"/>
                <a:gd name="T10" fmla="*/ 330200 w 208"/>
                <a:gd name="T11" fmla="*/ 68263 h 43"/>
                <a:gd name="T12" fmla="*/ 330200 w 20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43">
                  <a:moveTo>
                    <a:pt x="208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2" y="43"/>
                  </a:lnTo>
                  <a:lnTo>
                    <a:pt x="200" y="43"/>
                  </a:lnTo>
                  <a:lnTo>
                    <a:pt x="208" y="43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2" name="Freeform 18">
              <a:extLst>
                <a:ext uri="{FF2B5EF4-FFF2-40B4-BE49-F238E27FC236}">
                  <a16:creationId xmlns:a16="http://schemas.microsoft.com/office/drawing/2014/main" id="{081B2382-9A2E-44AD-B06B-49E4D5C01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0" y="4699001"/>
              <a:ext cx="368300" cy="38100"/>
            </a:xfrm>
            <a:custGeom>
              <a:avLst/>
              <a:gdLst>
                <a:gd name="T0" fmla="*/ 368300 w 232"/>
                <a:gd name="T1" fmla="*/ 0 h 24"/>
                <a:gd name="T2" fmla="*/ 323850 w 232"/>
                <a:gd name="T3" fmla="*/ 0 h 24"/>
                <a:gd name="T4" fmla="*/ 323850 w 232"/>
                <a:gd name="T5" fmla="*/ 12700 h 24"/>
                <a:gd name="T6" fmla="*/ 25400 w 232"/>
                <a:gd name="T7" fmla="*/ 12700 h 24"/>
                <a:gd name="T8" fmla="*/ 25400 w 232"/>
                <a:gd name="T9" fmla="*/ 0 h 24"/>
                <a:gd name="T10" fmla="*/ 0 w 232"/>
                <a:gd name="T11" fmla="*/ 0 h 24"/>
                <a:gd name="T12" fmla="*/ 0 w 232"/>
                <a:gd name="T13" fmla="*/ 38100 h 24"/>
                <a:gd name="T14" fmla="*/ 368300 w 232"/>
                <a:gd name="T15" fmla="*/ 38100 h 24"/>
                <a:gd name="T16" fmla="*/ 368300 w 23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4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2" y="2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3" name="Freeform 19">
              <a:extLst>
                <a:ext uri="{FF2B5EF4-FFF2-40B4-BE49-F238E27FC236}">
                  <a16:creationId xmlns:a16="http://schemas.microsoft.com/office/drawing/2014/main" id="{7C785D71-41A7-4594-96A8-312D034D5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0" y="4699001"/>
              <a:ext cx="368300" cy="38100"/>
            </a:xfrm>
            <a:custGeom>
              <a:avLst/>
              <a:gdLst>
                <a:gd name="T0" fmla="*/ 368300 w 232"/>
                <a:gd name="T1" fmla="*/ 0 h 24"/>
                <a:gd name="T2" fmla="*/ 323850 w 232"/>
                <a:gd name="T3" fmla="*/ 0 h 24"/>
                <a:gd name="T4" fmla="*/ 323850 w 232"/>
                <a:gd name="T5" fmla="*/ 12700 h 24"/>
                <a:gd name="T6" fmla="*/ 25400 w 232"/>
                <a:gd name="T7" fmla="*/ 12700 h 24"/>
                <a:gd name="T8" fmla="*/ 25400 w 232"/>
                <a:gd name="T9" fmla="*/ 0 h 24"/>
                <a:gd name="T10" fmla="*/ 0 w 232"/>
                <a:gd name="T11" fmla="*/ 0 h 24"/>
                <a:gd name="T12" fmla="*/ 0 w 232"/>
                <a:gd name="T13" fmla="*/ 38100 h 24"/>
                <a:gd name="T14" fmla="*/ 368300 w 232"/>
                <a:gd name="T15" fmla="*/ 38100 h 24"/>
                <a:gd name="T16" fmla="*/ 368300 w 23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4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2" y="24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4" name="Freeform 20">
              <a:extLst>
                <a:ext uri="{FF2B5EF4-FFF2-40B4-BE49-F238E27FC236}">
                  <a16:creationId xmlns:a16="http://schemas.microsoft.com/office/drawing/2014/main" id="{849A30BB-4CDB-4FB9-8BA9-B74B3C7043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0" y="4248151"/>
              <a:ext cx="298450" cy="463550"/>
            </a:xfrm>
            <a:custGeom>
              <a:avLst/>
              <a:gdLst>
                <a:gd name="T0" fmla="*/ 19050 w 188"/>
                <a:gd name="T1" fmla="*/ 12700 h 292"/>
                <a:gd name="T2" fmla="*/ 19050 w 188"/>
                <a:gd name="T3" fmla="*/ 12700 h 292"/>
                <a:gd name="T4" fmla="*/ 279400 w 188"/>
                <a:gd name="T5" fmla="*/ 12700 h 292"/>
                <a:gd name="T6" fmla="*/ 279400 w 188"/>
                <a:gd name="T7" fmla="*/ 222250 h 292"/>
                <a:gd name="T8" fmla="*/ 279400 w 188"/>
                <a:gd name="T9" fmla="*/ 438150 h 292"/>
                <a:gd name="T10" fmla="*/ 19050 w 188"/>
                <a:gd name="T11" fmla="*/ 438150 h 292"/>
                <a:gd name="T12" fmla="*/ 19050 w 188"/>
                <a:gd name="T13" fmla="*/ 12700 h 292"/>
                <a:gd name="T14" fmla="*/ 298450 w 188"/>
                <a:gd name="T15" fmla="*/ 0 h 292"/>
                <a:gd name="T16" fmla="*/ 0 w 188"/>
                <a:gd name="T17" fmla="*/ 0 h 292"/>
                <a:gd name="T18" fmla="*/ 0 w 188"/>
                <a:gd name="T19" fmla="*/ 450850 h 292"/>
                <a:gd name="T20" fmla="*/ 0 w 188"/>
                <a:gd name="T21" fmla="*/ 463550 h 292"/>
                <a:gd name="T22" fmla="*/ 298450 w 188"/>
                <a:gd name="T23" fmla="*/ 463550 h 292"/>
                <a:gd name="T24" fmla="*/ 298450 w 188"/>
                <a:gd name="T25" fmla="*/ 450850 h 292"/>
                <a:gd name="T26" fmla="*/ 298450 w 188"/>
                <a:gd name="T27" fmla="*/ 0 h 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8" h="292">
                  <a:moveTo>
                    <a:pt x="12" y="8"/>
                  </a:moveTo>
                  <a:lnTo>
                    <a:pt x="12" y="8"/>
                  </a:lnTo>
                  <a:lnTo>
                    <a:pt x="176" y="8"/>
                  </a:lnTo>
                  <a:lnTo>
                    <a:pt x="176" y="140"/>
                  </a:lnTo>
                  <a:lnTo>
                    <a:pt x="176" y="276"/>
                  </a:lnTo>
                  <a:lnTo>
                    <a:pt x="12" y="276"/>
                  </a:lnTo>
                  <a:lnTo>
                    <a:pt x="12" y="8"/>
                  </a:lnTo>
                  <a:close/>
                  <a:moveTo>
                    <a:pt x="188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188" y="292"/>
                  </a:lnTo>
                  <a:lnTo>
                    <a:pt x="188" y="284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5" name="Freeform 21">
              <a:extLst>
                <a:ext uri="{FF2B5EF4-FFF2-40B4-BE49-F238E27FC236}">
                  <a16:creationId xmlns:a16="http://schemas.microsoft.com/office/drawing/2014/main" id="{A1AF27E7-2116-4904-8942-46746EA732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0" y="4248151"/>
              <a:ext cx="298450" cy="463550"/>
            </a:xfrm>
            <a:custGeom>
              <a:avLst/>
              <a:gdLst>
                <a:gd name="T0" fmla="*/ 19050 w 188"/>
                <a:gd name="T1" fmla="*/ 12700 h 292"/>
                <a:gd name="T2" fmla="*/ 19050 w 188"/>
                <a:gd name="T3" fmla="*/ 12700 h 292"/>
                <a:gd name="T4" fmla="*/ 279400 w 188"/>
                <a:gd name="T5" fmla="*/ 12700 h 292"/>
                <a:gd name="T6" fmla="*/ 279400 w 188"/>
                <a:gd name="T7" fmla="*/ 222250 h 292"/>
                <a:gd name="T8" fmla="*/ 279400 w 188"/>
                <a:gd name="T9" fmla="*/ 438150 h 292"/>
                <a:gd name="T10" fmla="*/ 19050 w 188"/>
                <a:gd name="T11" fmla="*/ 438150 h 292"/>
                <a:gd name="T12" fmla="*/ 19050 w 188"/>
                <a:gd name="T13" fmla="*/ 12700 h 292"/>
                <a:gd name="T14" fmla="*/ 298450 w 188"/>
                <a:gd name="T15" fmla="*/ 0 h 292"/>
                <a:gd name="T16" fmla="*/ 0 w 188"/>
                <a:gd name="T17" fmla="*/ 0 h 292"/>
                <a:gd name="T18" fmla="*/ 0 w 188"/>
                <a:gd name="T19" fmla="*/ 450850 h 292"/>
                <a:gd name="T20" fmla="*/ 0 w 188"/>
                <a:gd name="T21" fmla="*/ 463550 h 292"/>
                <a:gd name="T22" fmla="*/ 298450 w 188"/>
                <a:gd name="T23" fmla="*/ 463550 h 292"/>
                <a:gd name="T24" fmla="*/ 298450 w 188"/>
                <a:gd name="T25" fmla="*/ 450850 h 292"/>
                <a:gd name="T26" fmla="*/ 298450 w 188"/>
                <a:gd name="T27" fmla="*/ 0 h 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8" h="292">
                  <a:moveTo>
                    <a:pt x="12" y="8"/>
                  </a:moveTo>
                  <a:lnTo>
                    <a:pt x="12" y="8"/>
                  </a:lnTo>
                  <a:lnTo>
                    <a:pt x="176" y="8"/>
                  </a:lnTo>
                  <a:lnTo>
                    <a:pt x="176" y="140"/>
                  </a:lnTo>
                  <a:lnTo>
                    <a:pt x="176" y="276"/>
                  </a:lnTo>
                  <a:lnTo>
                    <a:pt x="12" y="276"/>
                  </a:lnTo>
                  <a:lnTo>
                    <a:pt x="12" y="8"/>
                  </a:lnTo>
                  <a:moveTo>
                    <a:pt x="188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188" y="292"/>
                  </a:lnTo>
                  <a:lnTo>
                    <a:pt x="188" y="284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6" name="Freeform 22">
              <a:extLst>
                <a:ext uri="{FF2B5EF4-FFF2-40B4-BE49-F238E27FC236}">
                  <a16:creationId xmlns:a16="http://schemas.microsoft.com/office/drawing/2014/main" id="{2794A1FD-CA73-424E-8001-E7B5658D0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350" y="4260851"/>
              <a:ext cx="260350" cy="425450"/>
            </a:xfrm>
            <a:custGeom>
              <a:avLst/>
              <a:gdLst>
                <a:gd name="T0" fmla="*/ 0 w 164"/>
                <a:gd name="T1" fmla="*/ 0 h 268"/>
                <a:gd name="T2" fmla="*/ 0 w 164"/>
                <a:gd name="T3" fmla="*/ 0 h 268"/>
                <a:gd name="T4" fmla="*/ 0 w 164"/>
                <a:gd name="T5" fmla="*/ 425450 h 268"/>
                <a:gd name="T6" fmla="*/ 260350 w 164"/>
                <a:gd name="T7" fmla="*/ 425450 h 268"/>
                <a:gd name="T8" fmla="*/ 260350 w 164"/>
                <a:gd name="T9" fmla="*/ 209550 h 268"/>
                <a:gd name="T10" fmla="*/ 0 w 164"/>
                <a:gd name="T11" fmla="*/ 209550 h 268"/>
                <a:gd name="T12" fmla="*/ 0 w 164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4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4" y="268"/>
                  </a:lnTo>
                  <a:lnTo>
                    <a:pt x="164" y="13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7" name="Freeform 23">
              <a:extLst>
                <a:ext uri="{FF2B5EF4-FFF2-40B4-BE49-F238E27FC236}">
                  <a16:creationId xmlns:a16="http://schemas.microsoft.com/office/drawing/2014/main" id="{B459A952-1547-485E-B731-AA5BA9F99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350" y="4260851"/>
              <a:ext cx="260350" cy="425450"/>
            </a:xfrm>
            <a:custGeom>
              <a:avLst/>
              <a:gdLst>
                <a:gd name="T0" fmla="*/ 0 w 164"/>
                <a:gd name="T1" fmla="*/ 0 h 268"/>
                <a:gd name="T2" fmla="*/ 0 w 164"/>
                <a:gd name="T3" fmla="*/ 0 h 268"/>
                <a:gd name="T4" fmla="*/ 0 w 164"/>
                <a:gd name="T5" fmla="*/ 425450 h 268"/>
                <a:gd name="T6" fmla="*/ 260350 w 164"/>
                <a:gd name="T7" fmla="*/ 425450 h 268"/>
                <a:gd name="T8" fmla="*/ 260350 w 164"/>
                <a:gd name="T9" fmla="*/ 209550 h 268"/>
                <a:gd name="T10" fmla="*/ 0 w 164"/>
                <a:gd name="T11" fmla="*/ 209550 h 268"/>
                <a:gd name="T12" fmla="*/ 0 w 164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4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4" y="268"/>
                  </a:lnTo>
                  <a:lnTo>
                    <a:pt x="164" y="132"/>
                  </a:lnTo>
                  <a:lnTo>
                    <a:pt x="0" y="13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88" name="Rectangle 24">
              <a:extLst>
                <a:ext uri="{FF2B5EF4-FFF2-40B4-BE49-F238E27FC236}">
                  <a16:creationId xmlns:a16="http://schemas.microsoft.com/office/drawing/2014/main" id="{C87891C0-1641-4A11-8A51-1417FF6C1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4260851"/>
              <a:ext cx="260350" cy="20955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89" name="Rectangle 25">
              <a:extLst>
                <a:ext uri="{FF2B5EF4-FFF2-40B4-BE49-F238E27FC236}">
                  <a16:creationId xmlns:a16="http://schemas.microsoft.com/office/drawing/2014/main" id="{8CB5C91E-1257-47A7-A62D-EFD7FBF1A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4260851"/>
              <a:ext cx="26035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90" name="Freeform 26">
              <a:extLst>
                <a:ext uri="{FF2B5EF4-FFF2-40B4-BE49-F238E27FC236}">
                  <a16:creationId xmlns:a16="http://schemas.microsoft.com/office/drawing/2014/main" id="{B7EE2845-323B-4145-9823-B89E49067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0" y="4179889"/>
              <a:ext cx="330200" cy="68263"/>
            </a:xfrm>
            <a:custGeom>
              <a:avLst/>
              <a:gdLst>
                <a:gd name="T0" fmla="*/ 330200 w 208"/>
                <a:gd name="T1" fmla="*/ 0 h 43"/>
                <a:gd name="T2" fmla="*/ 0 w 208"/>
                <a:gd name="T3" fmla="*/ 0 h 43"/>
                <a:gd name="T4" fmla="*/ 0 w 208"/>
                <a:gd name="T5" fmla="*/ 68263 h 43"/>
                <a:gd name="T6" fmla="*/ 19050 w 208"/>
                <a:gd name="T7" fmla="*/ 68263 h 43"/>
                <a:gd name="T8" fmla="*/ 311150 w 208"/>
                <a:gd name="T9" fmla="*/ 68263 h 43"/>
                <a:gd name="T10" fmla="*/ 330200 w 208"/>
                <a:gd name="T11" fmla="*/ 68263 h 43"/>
                <a:gd name="T12" fmla="*/ 330200 w 20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43">
                  <a:moveTo>
                    <a:pt x="208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2" y="43"/>
                  </a:lnTo>
                  <a:lnTo>
                    <a:pt x="196" y="43"/>
                  </a:lnTo>
                  <a:lnTo>
                    <a:pt x="208" y="43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1" name="Freeform 27">
              <a:extLst>
                <a:ext uri="{FF2B5EF4-FFF2-40B4-BE49-F238E27FC236}">
                  <a16:creationId xmlns:a16="http://schemas.microsoft.com/office/drawing/2014/main" id="{87C39715-E16E-4063-B338-A45D010D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0" y="4179889"/>
              <a:ext cx="330200" cy="68263"/>
            </a:xfrm>
            <a:custGeom>
              <a:avLst/>
              <a:gdLst>
                <a:gd name="T0" fmla="*/ 330200 w 208"/>
                <a:gd name="T1" fmla="*/ 0 h 43"/>
                <a:gd name="T2" fmla="*/ 0 w 208"/>
                <a:gd name="T3" fmla="*/ 0 h 43"/>
                <a:gd name="T4" fmla="*/ 0 w 208"/>
                <a:gd name="T5" fmla="*/ 68263 h 43"/>
                <a:gd name="T6" fmla="*/ 19050 w 208"/>
                <a:gd name="T7" fmla="*/ 68263 h 43"/>
                <a:gd name="T8" fmla="*/ 311150 w 208"/>
                <a:gd name="T9" fmla="*/ 68263 h 43"/>
                <a:gd name="T10" fmla="*/ 330200 w 208"/>
                <a:gd name="T11" fmla="*/ 68263 h 43"/>
                <a:gd name="T12" fmla="*/ 330200 w 20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43">
                  <a:moveTo>
                    <a:pt x="208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2" y="43"/>
                  </a:lnTo>
                  <a:lnTo>
                    <a:pt x="196" y="43"/>
                  </a:lnTo>
                  <a:lnTo>
                    <a:pt x="208" y="43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2" name="Freeform 28">
              <a:extLst>
                <a:ext uri="{FF2B5EF4-FFF2-40B4-BE49-F238E27FC236}">
                  <a16:creationId xmlns:a16="http://schemas.microsoft.com/office/drawing/2014/main" id="{393B3B0C-9B81-48D9-8BFF-92E85E3CB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0" y="4699001"/>
              <a:ext cx="368300" cy="38100"/>
            </a:xfrm>
            <a:custGeom>
              <a:avLst/>
              <a:gdLst>
                <a:gd name="T0" fmla="*/ 368300 w 232"/>
                <a:gd name="T1" fmla="*/ 0 h 24"/>
                <a:gd name="T2" fmla="*/ 323850 w 232"/>
                <a:gd name="T3" fmla="*/ 0 h 24"/>
                <a:gd name="T4" fmla="*/ 323850 w 232"/>
                <a:gd name="T5" fmla="*/ 12700 h 24"/>
                <a:gd name="T6" fmla="*/ 31750 w 232"/>
                <a:gd name="T7" fmla="*/ 12700 h 24"/>
                <a:gd name="T8" fmla="*/ 31750 w 232"/>
                <a:gd name="T9" fmla="*/ 0 h 24"/>
                <a:gd name="T10" fmla="*/ 0 w 232"/>
                <a:gd name="T11" fmla="*/ 0 h 24"/>
                <a:gd name="T12" fmla="*/ 0 w 232"/>
                <a:gd name="T13" fmla="*/ 38100 h 24"/>
                <a:gd name="T14" fmla="*/ 368300 w 232"/>
                <a:gd name="T15" fmla="*/ 38100 h 24"/>
                <a:gd name="T16" fmla="*/ 368300 w 23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4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2" y="2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3" name="Freeform 29">
              <a:extLst>
                <a:ext uri="{FF2B5EF4-FFF2-40B4-BE49-F238E27FC236}">
                  <a16:creationId xmlns:a16="http://schemas.microsoft.com/office/drawing/2014/main" id="{2E946B44-CBD1-4240-9C54-85EB22B1F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0" y="4699001"/>
              <a:ext cx="368300" cy="38100"/>
            </a:xfrm>
            <a:custGeom>
              <a:avLst/>
              <a:gdLst>
                <a:gd name="T0" fmla="*/ 368300 w 232"/>
                <a:gd name="T1" fmla="*/ 0 h 24"/>
                <a:gd name="T2" fmla="*/ 323850 w 232"/>
                <a:gd name="T3" fmla="*/ 0 h 24"/>
                <a:gd name="T4" fmla="*/ 323850 w 232"/>
                <a:gd name="T5" fmla="*/ 12700 h 24"/>
                <a:gd name="T6" fmla="*/ 31750 w 232"/>
                <a:gd name="T7" fmla="*/ 12700 h 24"/>
                <a:gd name="T8" fmla="*/ 31750 w 232"/>
                <a:gd name="T9" fmla="*/ 0 h 24"/>
                <a:gd name="T10" fmla="*/ 0 w 232"/>
                <a:gd name="T11" fmla="*/ 0 h 24"/>
                <a:gd name="T12" fmla="*/ 0 w 232"/>
                <a:gd name="T13" fmla="*/ 38100 h 24"/>
                <a:gd name="T14" fmla="*/ 368300 w 232"/>
                <a:gd name="T15" fmla="*/ 38100 h 24"/>
                <a:gd name="T16" fmla="*/ 368300 w 23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4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2" y="24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4" name="Freeform 30">
              <a:extLst>
                <a:ext uri="{FF2B5EF4-FFF2-40B4-BE49-F238E27FC236}">
                  <a16:creationId xmlns:a16="http://schemas.microsoft.com/office/drawing/2014/main" id="{4E5E736D-6893-4620-A714-3D1F987477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5000" y="4248151"/>
              <a:ext cx="292100" cy="463550"/>
            </a:xfrm>
            <a:custGeom>
              <a:avLst/>
              <a:gdLst>
                <a:gd name="T0" fmla="*/ 25400 w 184"/>
                <a:gd name="T1" fmla="*/ 12700 h 292"/>
                <a:gd name="T2" fmla="*/ 25400 w 184"/>
                <a:gd name="T3" fmla="*/ 12700 h 292"/>
                <a:gd name="T4" fmla="*/ 273050 w 184"/>
                <a:gd name="T5" fmla="*/ 12700 h 292"/>
                <a:gd name="T6" fmla="*/ 273050 w 184"/>
                <a:gd name="T7" fmla="*/ 222250 h 292"/>
                <a:gd name="T8" fmla="*/ 273050 w 184"/>
                <a:gd name="T9" fmla="*/ 438150 h 292"/>
                <a:gd name="T10" fmla="*/ 25400 w 184"/>
                <a:gd name="T11" fmla="*/ 438150 h 292"/>
                <a:gd name="T12" fmla="*/ 25400 w 184"/>
                <a:gd name="T13" fmla="*/ 12700 h 292"/>
                <a:gd name="T14" fmla="*/ 292100 w 184"/>
                <a:gd name="T15" fmla="*/ 0 h 292"/>
                <a:gd name="T16" fmla="*/ 0 w 184"/>
                <a:gd name="T17" fmla="*/ 0 h 292"/>
                <a:gd name="T18" fmla="*/ 0 w 184"/>
                <a:gd name="T19" fmla="*/ 450850 h 292"/>
                <a:gd name="T20" fmla="*/ 0 w 184"/>
                <a:gd name="T21" fmla="*/ 463550 h 292"/>
                <a:gd name="T22" fmla="*/ 292100 w 184"/>
                <a:gd name="T23" fmla="*/ 463550 h 292"/>
                <a:gd name="T24" fmla="*/ 292100 w 184"/>
                <a:gd name="T25" fmla="*/ 450850 h 292"/>
                <a:gd name="T26" fmla="*/ 292100 w 184"/>
                <a:gd name="T27" fmla="*/ 0 h 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292">
                  <a:moveTo>
                    <a:pt x="16" y="8"/>
                  </a:moveTo>
                  <a:lnTo>
                    <a:pt x="16" y="8"/>
                  </a:lnTo>
                  <a:lnTo>
                    <a:pt x="172" y="8"/>
                  </a:lnTo>
                  <a:lnTo>
                    <a:pt x="172" y="140"/>
                  </a:lnTo>
                  <a:lnTo>
                    <a:pt x="172" y="276"/>
                  </a:lnTo>
                  <a:lnTo>
                    <a:pt x="16" y="276"/>
                  </a:lnTo>
                  <a:lnTo>
                    <a:pt x="16" y="8"/>
                  </a:lnTo>
                  <a:close/>
                  <a:moveTo>
                    <a:pt x="184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184" y="292"/>
                  </a:lnTo>
                  <a:lnTo>
                    <a:pt x="184" y="284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5" name="Freeform 31">
              <a:extLst>
                <a:ext uri="{FF2B5EF4-FFF2-40B4-BE49-F238E27FC236}">
                  <a16:creationId xmlns:a16="http://schemas.microsoft.com/office/drawing/2014/main" id="{94406D49-2A6C-4453-804E-81971D6547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5000" y="4248151"/>
              <a:ext cx="292100" cy="463550"/>
            </a:xfrm>
            <a:custGeom>
              <a:avLst/>
              <a:gdLst>
                <a:gd name="T0" fmla="*/ 25400 w 184"/>
                <a:gd name="T1" fmla="*/ 12700 h 292"/>
                <a:gd name="T2" fmla="*/ 25400 w 184"/>
                <a:gd name="T3" fmla="*/ 12700 h 292"/>
                <a:gd name="T4" fmla="*/ 273050 w 184"/>
                <a:gd name="T5" fmla="*/ 12700 h 292"/>
                <a:gd name="T6" fmla="*/ 273050 w 184"/>
                <a:gd name="T7" fmla="*/ 222250 h 292"/>
                <a:gd name="T8" fmla="*/ 273050 w 184"/>
                <a:gd name="T9" fmla="*/ 438150 h 292"/>
                <a:gd name="T10" fmla="*/ 25400 w 184"/>
                <a:gd name="T11" fmla="*/ 438150 h 292"/>
                <a:gd name="T12" fmla="*/ 25400 w 184"/>
                <a:gd name="T13" fmla="*/ 12700 h 292"/>
                <a:gd name="T14" fmla="*/ 292100 w 184"/>
                <a:gd name="T15" fmla="*/ 0 h 292"/>
                <a:gd name="T16" fmla="*/ 0 w 184"/>
                <a:gd name="T17" fmla="*/ 0 h 292"/>
                <a:gd name="T18" fmla="*/ 0 w 184"/>
                <a:gd name="T19" fmla="*/ 450850 h 292"/>
                <a:gd name="T20" fmla="*/ 0 w 184"/>
                <a:gd name="T21" fmla="*/ 463550 h 292"/>
                <a:gd name="T22" fmla="*/ 292100 w 184"/>
                <a:gd name="T23" fmla="*/ 463550 h 292"/>
                <a:gd name="T24" fmla="*/ 292100 w 184"/>
                <a:gd name="T25" fmla="*/ 450850 h 292"/>
                <a:gd name="T26" fmla="*/ 292100 w 184"/>
                <a:gd name="T27" fmla="*/ 0 h 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292">
                  <a:moveTo>
                    <a:pt x="16" y="8"/>
                  </a:moveTo>
                  <a:lnTo>
                    <a:pt x="16" y="8"/>
                  </a:lnTo>
                  <a:lnTo>
                    <a:pt x="172" y="8"/>
                  </a:lnTo>
                  <a:lnTo>
                    <a:pt x="172" y="140"/>
                  </a:lnTo>
                  <a:lnTo>
                    <a:pt x="172" y="276"/>
                  </a:lnTo>
                  <a:lnTo>
                    <a:pt x="16" y="276"/>
                  </a:lnTo>
                  <a:lnTo>
                    <a:pt x="16" y="8"/>
                  </a:lnTo>
                  <a:moveTo>
                    <a:pt x="184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184" y="292"/>
                  </a:lnTo>
                  <a:lnTo>
                    <a:pt x="184" y="284"/>
                  </a:lnTo>
                  <a:lnTo>
                    <a:pt x="1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6" name="Freeform 32">
              <a:extLst>
                <a:ext uri="{FF2B5EF4-FFF2-40B4-BE49-F238E27FC236}">
                  <a16:creationId xmlns:a16="http://schemas.microsoft.com/office/drawing/2014/main" id="{F3E96DF0-CC9E-4666-A099-5A1BE5EA8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4260851"/>
              <a:ext cx="247650" cy="425450"/>
            </a:xfrm>
            <a:custGeom>
              <a:avLst/>
              <a:gdLst>
                <a:gd name="T0" fmla="*/ 0 w 156"/>
                <a:gd name="T1" fmla="*/ 0 h 268"/>
                <a:gd name="T2" fmla="*/ 0 w 156"/>
                <a:gd name="T3" fmla="*/ 0 h 268"/>
                <a:gd name="T4" fmla="*/ 0 w 156"/>
                <a:gd name="T5" fmla="*/ 425450 h 268"/>
                <a:gd name="T6" fmla="*/ 247650 w 156"/>
                <a:gd name="T7" fmla="*/ 425450 h 268"/>
                <a:gd name="T8" fmla="*/ 247650 w 156"/>
                <a:gd name="T9" fmla="*/ 209550 h 268"/>
                <a:gd name="T10" fmla="*/ 0 w 156"/>
                <a:gd name="T11" fmla="*/ 209550 h 268"/>
                <a:gd name="T12" fmla="*/ 0 w 156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6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56" y="268"/>
                  </a:lnTo>
                  <a:lnTo>
                    <a:pt x="156" y="13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7" name="Freeform 33">
              <a:extLst>
                <a:ext uri="{FF2B5EF4-FFF2-40B4-BE49-F238E27FC236}">
                  <a16:creationId xmlns:a16="http://schemas.microsoft.com/office/drawing/2014/main" id="{7A845318-CB94-42AE-B8AF-A327BC126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4260851"/>
              <a:ext cx="247650" cy="425450"/>
            </a:xfrm>
            <a:custGeom>
              <a:avLst/>
              <a:gdLst>
                <a:gd name="T0" fmla="*/ 0 w 156"/>
                <a:gd name="T1" fmla="*/ 0 h 268"/>
                <a:gd name="T2" fmla="*/ 0 w 156"/>
                <a:gd name="T3" fmla="*/ 0 h 268"/>
                <a:gd name="T4" fmla="*/ 0 w 156"/>
                <a:gd name="T5" fmla="*/ 425450 h 268"/>
                <a:gd name="T6" fmla="*/ 247650 w 156"/>
                <a:gd name="T7" fmla="*/ 425450 h 268"/>
                <a:gd name="T8" fmla="*/ 247650 w 156"/>
                <a:gd name="T9" fmla="*/ 209550 h 268"/>
                <a:gd name="T10" fmla="*/ 0 w 156"/>
                <a:gd name="T11" fmla="*/ 209550 h 268"/>
                <a:gd name="T12" fmla="*/ 0 w 156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6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56" y="268"/>
                  </a:lnTo>
                  <a:lnTo>
                    <a:pt x="156" y="132"/>
                  </a:lnTo>
                  <a:lnTo>
                    <a:pt x="0" y="13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98" name="Rectangle 34">
              <a:extLst>
                <a:ext uri="{FF2B5EF4-FFF2-40B4-BE49-F238E27FC236}">
                  <a16:creationId xmlns:a16="http://schemas.microsoft.com/office/drawing/2014/main" id="{ED796F0F-EB29-4D14-8DE6-E0B57C8AC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400" y="4260851"/>
              <a:ext cx="247650" cy="20955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99" name="Rectangle 35">
              <a:extLst>
                <a:ext uri="{FF2B5EF4-FFF2-40B4-BE49-F238E27FC236}">
                  <a16:creationId xmlns:a16="http://schemas.microsoft.com/office/drawing/2014/main" id="{BF0561BC-58F5-42C9-82C6-372189DEA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400" y="4260851"/>
              <a:ext cx="24765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00" name="Freeform 36">
              <a:extLst>
                <a:ext uri="{FF2B5EF4-FFF2-40B4-BE49-F238E27FC236}">
                  <a16:creationId xmlns:a16="http://schemas.microsoft.com/office/drawing/2014/main" id="{9C79A591-FFD8-4C91-BDB8-A929824F4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125" y="4984751"/>
              <a:ext cx="307975" cy="61913"/>
            </a:xfrm>
            <a:custGeom>
              <a:avLst/>
              <a:gdLst>
                <a:gd name="T0" fmla="*/ 307975 w 194"/>
                <a:gd name="T1" fmla="*/ 0 h 40"/>
                <a:gd name="T2" fmla="*/ 30163 w 194"/>
                <a:gd name="T3" fmla="*/ 0 h 40"/>
                <a:gd name="T4" fmla="*/ 0 w 194"/>
                <a:gd name="T5" fmla="*/ 61913 h 40"/>
                <a:gd name="T6" fmla="*/ 295275 w 194"/>
                <a:gd name="T7" fmla="*/ 61913 h 40"/>
                <a:gd name="T8" fmla="*/ 307975 w 194"/>
                <a:gd name="T9" fmla="*/ 61913 h 40"/>
                <a:gd name="T10" fmla="*/ 307975 w 194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40">
                  <a:moveTo>
                    <a:pt x="19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2" y="14"/>
                    <a:pt x="6" y="27"/>
                    <a:pt x="0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0"/>
                    <a:pt x="194" y="0"/>
                    <a:pt x="194" y="0"/>
                  </a:cubicBezTo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1" name="Freeform 37">
              <a:extLst>
                <a:ext uri="{FF2B5EF4-FFF2-40B4-BE49-F238E27FC236}">
                  <a16:creationId xmlns:a16="http://schemas.microsoft.com/office/drawing/2014/main" id="{BE47CD11-78C1-4D09-A03C-6B4EB3C1E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4200" y="5503864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30200 w 232"/>
                <a:gd name="T3" fmla="*/ 0 h 28"/>
                <a:gd name="T4" fmla="*/ 330200 w 232"/>
                <a:gd name="T5" fmla="*/ 12700 h 28"/>
                <a:gd name="T6" fmla="*/ 25400 w 232"/>
                <a:gd name="T7" fmla="*/ 12700 h 28"/>
                <a:gd name="T8" fmla="*/ 2540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8300 w 232"/>
                <a:gd name="T15" fmla="*/ 44450 h 28"/>
                <a:gd name="T16" fmla="*/ 368300 w 23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lnTo>
                    <a:pt x="208" y="0"/>
                  </a:lnTo>
                  <a:lnTo>
                    <a:pt x="20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32" y="28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2" name="Freeform 38">
              <a:extLst>
                <a:ext uri="{FF2B5EF4-FFF2-40B4-BE49-F238E27FC236}">
                  <a16:creationId xmlns:a16="http://schemas.microsoft.com/office/drawing/2014/main" id="{8E20D168-BDB6-482A-A1BD-C788A61C0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4200" y="5503864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30200 w 232"/>
                <a:gd name="T3" fmla="*/ 0 h 28"/>
                <a:gd name="T4" fmla="*/ 330200 w 232"/>
                <a:gd name="T5" fmla="*/ 12700 h 28"/>
                <a:gd name="T6" fmla="*/ 25400 w 232"/>
                <a:gd name="T7" fmla="*/ 12700 h 28"/>
                <a:gd name="T8" fmla="*/ 2540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8300 w 232"/>
                <a:gd name="T15" fmla="*/ 44450 h 28"/>
                <a:gd name="T16" fmla="*/ 368300 w 23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lnTo>
                    <a:pt x="208" y="0"/>
                  </a:lnTo>
                  <a:lnTo>
                    <a:pt x="20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32" y="28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3" name="Freeform 39">
              <a:extLst>
                <a:ext uri="{FF2B5EF4-FFF2-40B4-BE49-F238E27FC236}">
                  <a16:creationId xmlns:a16="http://schemas.microsoft.com/office/drawing/2014/main" id="{9DC87090-4D15-4FEC-A2A3-BB36A0EAA3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9600" y="5046664"/>
              <a:ext cx="304800" cy="469900"/>
            </a:xfrm>
            <a:custGeom>
              <a:avLst/>
              <a:gdLst>
                <a:gd name="T0" fmla="*/ 25400 w 192"/>
                <a:gd name="T1" fmla="*/ 25400 h 296"/>
                <a:gd name="T2" fmla="*/ 25400 w 192"/>
                <a:gd name="T3" fmla="*/ 25400 h 296"/>
                <a:gd name="T4" fmla="*/ 279400 w 192"/>
                <a:gd name="T5" fmla="*/ 25400 h 296"/>
                <a:gd name="T6" fmla="*/ 279400 w 192"/>
                <a:gd name="T7" fmla="*/ 228600 h 296"/>
                <a:gd name="T8" fmla="*/ 279400 w 192"/>
                <a:gd name="T9" fmla="*/ 450850 h 296"/>
                <a:gd name="T10" fmla="*/ 25400 w 192"/>
                <a:gd name="T11" fmla="*/ 450850 h 296"/>
                <a:gd name="T12" fmla="*/ 25400 w 192"/>
                <a:gd name="T13" fmla="*/ 25400 h 296"/>
                <a:gd name="T14" fmla="*/ 304800 w 192"/>
                <a:gd name="T15" fmla="*/ 0 h 296"/>
                <a:gd name="T16" fmla="*/ 9525 w 192"/>
                <a:gd name="T17" fmla="*/ 0 h 296"/>
                <a:gd name="T18" fmla="*/ 0 w 192"/>
                <a:gd name="T19" fmla="*/ 20638 h 296"/>
                <a:gd name="T20" fmla="*/ 0 w 192"/>
                <a:gd name="T21" fmla="*/ 457200 h 296"/>
                <a:gd name="T22" fmla="*/ 0 w 192"/>
                <a:gd name="T23" fmla="*/ 469900 h 296"/>
                <a:gd name="T24" fmla="*/ 304800 w 192"/>
                <a:gd name="T25" fmla="*/ 469900 h 296"/>
                <a:gd name="T26" fmla="*/ 304800 w 192"/>
                <a:gd name="T27" fmla="*/ 457200 h 296"/>
                <a:gd name="T28" fmla="*/ 304800 w 192"/>
                <a:gd name="T29" fmla="*/ 0 h 2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2" h="296"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6" y="284"/>
                    <a:pt x="176" y="284"/>
                    <a:pt x="176" y="284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6" y="16"/>
                    <a:pt x="16" y="16"/>
                    <a:pt x="16" y="16"/>
                  </a:cubicBezTo>
                  <a:moveTo>
                    <a:pt x="19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0" y="13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192" y="296"/>
                    <a:pt x="192" y="296"/>
                    <a:pt x="192" y="296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192" y="0"/>
                    <a:pt x="192" y="0"/>
                    <a:pt x="192" y="0"/>
                  </a:cubicBezTo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4" name="Freeform 40">
              <a:extLst>
                <a:ext uri="{FF2B5EF4-FFF2-40B4-BE49-F238E27FC236}">
                  <a16:creationId xmlns:a16="http://schemas.microsoft.com/office/drawing/2014/main" id="{8790C9AB-4A2B-49D3-B0AC-6C731BCDF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5072064"/>
              <a:ext cx="254000" cy="425450"/>
            </a:xfrm>
            <a:custGeom>
              <a:avLst/>
              <a:gdLst>
                <a:gd name="T0" fmla="*/ 0 w 160"/>
                <a:gd name="T1" fmla="*/ 0 h 268"/>
                <a:gd name="T2" fmla="*/ 0 w 160"/>
                <a:gd name="T3" fmla="*/ 0 h 268"/>
                <a:gd name="T4" fmla="*/ 0 w 160"/>
                <a:gd name="T5" fmla="*/ 425450 h 268"/>
                <a:gd name="T6" fmla="*/ 254000 w 160"/>
                <a:gd name="T7" fmla="*/ 425450 h 268"/>
                <a:gd name="T8" fmla="*/ 254000 w 160"/>
                <a:gd name="T9" fmla="*/ 203200 h 268"/>
                <a:gd name="T10" fmla="*/ 0 w 160"/>
                <a:gd name="T11" fmla="*/ 203200 h 268"/>
                <a:gd name="T12" fmla="*/ 0 w 160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0" y="268"/>
                  </a:lnTo>
                  <a:lnTo>
                    <a:pt x="16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5" name="Freeform 41">
              <a:extLst>
                <a:ext uri="{FF2B5EF4-FFF2-40B4-BE49-F238E27FC236}">
                  <a16:creationId xmlns:a16="http://schemas.microsoft.com/office/drawing/2014/main" id="{CED2E47E-CD03-41D8-8770-7E025002F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0" y="5072064"/>
              <a:ext cx="254000" cy="425450"/>
            </a:xfrm>
            <a:custGeom>
              <a:avLst/>
              <a:gdLst>
                <a:gd name="T0" fmla="*/ 0 w 160"/>
                <a:gd name="T1" fmla="*/ 0 h 268"/>
                <a:gd name="T2" fmla="*/ 0 w 160"/>
                <a:gd name="T3" fmla="*/ 0 h 268"/>
                <a:gd name="T4" fmla="*/ 0 w 160"/>
                <a:gd name="T5" fmla="*/ 425450 h 268"/>
                <a:gd name="T6" fmla="*/ 254000 w 160"/>
                <a:gd name="T7" fmla="*/ 425450 h 268"/>
                <a:gd name="T8" fmla="*/ 254000 w 160"/>
                <a:gd name="T9" fmla="*/ 203200 h 268"/>
                <a:gd name="T10" fmla="*/ 0 w 160"/>
                <a:gd name="T11" fmla="*/ 203200 h 268"/>
                <a:gd name="T12" fmla="*/ 0 w 160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0" y="268"/>
                  </a:lnTo>
                  <a:lnTo>
                    <a:pt x="160" y="128"/>
                  </a:lnTo>
                  <a:lnTo>
                    <a:pt x="0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6" name="Rectangle 42">
              <a:extLst>
                <a:ext uri="{FF2B5EF4-FFF2-40B4-BE49-F238E27FC236}">
                  <a16:creationId xmlns:a16="http://schemas.microsoft.com/office/drawing/2014/main" id="{7959F9E0-591B-4B02-A3F9-0FB40E759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000" y="5072064"/>
              <a:ext cx="254000" cy="2032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07" name="Rectangle 43">
              <a:extLst>
                <a:ext uri="{FF2B5EF4-FFF2-40B4-BE49-F238E27FC236}">
                  <a16:creationId xmlns:a16="http://schemas.microsoft.com/office/drawing/2014/main" id="{78E94411-E61A-4073-B0F0-9ED323C2F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000" y="5072064"/>
              <a:ext cx="25400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08" name="Freeform 44">
              <a:extLst>
                <a:ext uri="{FF2B5EF4-FFF2-40B4-BE49-F238E27FC236}">
                  <a16:creationId xmlns:a16="http://schemas.microsoft.com/office/drawing/2014/main" id="{F90ACE13-6685-4675-9114-34AA08922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0" y="4984751"/>
              <a:ext cx="330200" cy="61913"/>
            </a:xfrm>
            <a:custGeom>
              <a:avLst/>
              <a:gdLst>
                <a:gd name="T0" fmla="*/ 330200 w 208"/>
                <a:gd name="T1" fmla="*/ 0 h 39"/>
                <a:gd name="T2" fmla="*/ 0 w 208"/>
                <a:gd name="T3" fmla="*/ 0 h 39"/>
                <a:gd name="T4" fmla="*/ 0 w 208"/>
                <a:gd name="T5" fmla="*/ 61913 h 39"/>
                <a:gd name="T6" fmla="*/ 19050 w 208"/>
                <a:gd name="T7" fmla="*/ 61913 h 39"/>
                <a:gd name="T8" fmla="*/ 317500 w 208"/>
                <a:gd name="T9" fmla="*/ 61913 h 39"/>
                <a:gd name="T10" fmla="*/ 330200 w 208"/>
                <a:gd name="T11" fmla="*/ 61913 h 39"/>
                <a:gd name="T12" fmla="*/ 330200 w 208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39">
                  <a:moveTo>
                    <a:pt x="208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2" y="39"/>
                  </a:lnTo>
                  <a:lnTo>
                    <a:pt x="200" y="39"/>
                  </a:lnTo>
                  <a:lnTo>
                    <a:pt x="208" y="39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09" name="Freeform 45">
              <a:extLst>
                <a:ext uri="{FF2B5EF4-FFF2-40B4-BE49-F238E27FC236}">
                  <a16:creationId xmlns:a16="http://schemas.microsoft.com/office/drawing/2014/main" id="{5F158224-59A2-41D7-A548-FD4288A39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0" y="4984751"/>
              <a:ext cx="330200" cy="61913"/>
            </a:xfrm>
            <a:custGeom>
              <a:avLst/>
              <a:gdLst>
                <a:gd name="T0" fmla="*/ 330200 w 208"/>
                <a:gd name="T1" fmla="*/ 0 h 39"/>
                <a:gd name="T2" fmla="*/ 0 w 208"/>
                <a:gd name="T3" fmla="*/ 0 h 39"/>
                <a:gd name="T4" fmla="*/ 0 w 208"/>
                <a:gd name="T5" fmla="*/ 61913 h 39"/>
                <a:gd name="T6" fmla="*/ 19050 w 208"/>
                <a:gd name="T7" fmla="*/ 61913 h 39"/>
                <a:gd name="T8" fmla="*/ 317500 w 208"/>
                <a:gd name="T9" fmla="*/ 61913 h 39"/>
                <a:gd name="T10" fmla="*/ 330200 w 208"/>
                <a:gd name="T11" fmla="*/ 61913 h 39"/>
                <a:gd name="T12" fmla="*/ 330200 w 208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39">
                  <a:moveTo>
                    <a:pt x="208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2" y="39"/>
                  </a:lnTo>
                  <a:lnTo>
                    <a:pt x="200" y="39"/>
                  </a:lnTo>
                  <a:lnTo>
                    <a:pt x="208" y="39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0" name="Freeform 46">
              <a:extLst>
                <a:ext uri="{FF2B5EF4-FFF2-40B4-BE49-F238E27FC236}">
                  <a16:creationId xmlns:a16="http://schemas.microsoft.com/office/drawing/2014/main" id="{D781C685-DF51-464C-9708-CBECEB259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0" y="5503864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23850 w 232"/>
                <a:gd name="T3" fmla="*/ 0 h 28"/>
                <a:gd name="T4" fmla="*/ 323850 w 232"/>
                <a:gd name="T5" fmla="*/ 12700 h 28"/>
                <a:gd name="T6" fmla="*/ 25400 w 232"/>
                <a:gd name="T7" fmla="*/ 12700 h 28"/>
                <a:gd name="T8" fmla="*/ 2540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8300 w 232"/>
                <a:gd name="T15" fmla="*/ 44450 h 28"/>
                <a:gd name="T16" fmla="*/ 368300 w 23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32" y="28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1" name="Freeform 47">
              <a:extLst>
                <a:ext uri="{FF2B5EF4-FFF2-40B4-BE49-F238E27FC236}">
                  <a16:creationId xmlns:a16="http://schemas.microsoft.com/office/drawing/2014/main" id="{7FE59510-323C-48A7-917C-44ACC4179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00" y="5503864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23850 w 232"/>
                <a:gd name="T3" fmla="*/ 0 h 28"/>
                <a:gd name="T4" fmla="*/ 323850 w 232"/>
                <a:gd name="T5" fmla="*/ 12700 h 28"/>
                <a:gd name="T6" fmla="*/ 25400 w 232"/>
                <a:gd name="T7" fmla="*/ 12700 h 28"/>
                <a:gd name="T8" fmla="*/ 2540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8300 w 232"/>
                <a:gd name="T15" fmla="*/ 44450 h 28"/>
                <a:gd name="T16" fmla="*/ 368300 w 23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32" y="28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2" name="Freeform 48">
              <a:extLst>
                <a:ext uri="{FF2B5EF4-FFF2-40B4-BE49-F238E27FC236}">
                  <a16:creationId xmlns:a16="http://schemas.microsoft.com/office/drawing/2014/main" id="{8BA8407E-3DA8-451B-B212-750BD106BC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0" y="5046664"/>
              <a:ext cx="298450" cy="469900"/>
            </a:xfrm>
            <a:custGeom>
              <a:avLst/>
              <a:gdLst>
                <a:gd name="T0" fmla="*/ 19050 w 188"/>
                <a:gd name="T1" fmla="*/ 25400 h 296"/>
                <a:gd name="T2" fmla="*/ 19050 w 188"/>
                <a:gd name="T3" fmla="*/ 25400 h 296"/>
                <a:gd name="T4" fmla="*/ 279400 w 188"/>
                <a:gd name="T5" fmla="*/ 25400 h 296"/>
                <a:gd name="T6" fmla="*/ 279400 w 188"/>
                <a:gd name="T7" fmla="*/ 228600 h 296"/>
                <a:gd name="T8" fmla="*/ 279400 w 188"/>
                <a:gd name="T9" fmla="*/ 450850 h 296"/>
                <a:gd name="T10" fmla="*/ 19050 w 188"/>
                <a:gd name="T11" fmla="*/ 450850 h 296"/>
                <a:gd name="T12" fmla="*/ 19050 w 188"/>
                <a:gd name="T13" fmla="*/ 25400 h 296"/>
                <a:gd name="T14" fmla="*/ 298450 w 188"/>
                <a:gd name="T15" fmla="*/ 0 h 296"/>
                <a:gd name="T16" fmla="*/ 0 w 188"/>
                <a:gd name="T17" fmla="*/ 0 h 296"/>
                <a:gd name="T18" fmla="*/ 0 w 188"/>
                <a:gd name="T19" fmla="*/ 457200 h 296"/>
                <a:gd name="T20" fmla="*/ 0 w 188"/>
                <a:gd name="T21" fmla="*/ 469900 h 296"/>
                <a:gd name="T22" fmla="*/ 298450 w 188"/>
                <a:gd name="T23" fmla="*/ 469900 h 296"/>
                <a:gd name="T24" fmla="*/ 298450 w 188"/>
                <a:gd name="T25" fmla="*/ 457200 h 296"/>
                <a:gd name="T26" fmla="*/ 298450 w 188"/>
                <a:gd name="T27" fmla="*/ 0 h 2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8" h="296">
                  <a:moveTo>
                    <a:pt x="12" y="16"/>
                  </a:moveTo>
                  <a:lnTo>
                    <a:pt x="12" y="16"/>
                  </a:lnTo>
                  <a:lnTo>
                    <a:pt x="176" y="16"/>
                  </a:lnTo>
                  <a:lnTo>
                    <a:pt x="176" y="144"/>
                  </a:lnTo>
                  <a:lnTo>
                    <a:pt x="176" y="284"/>
                  </a:lnTo>
                  <a:lnTo>
                    <a:pt x="12" y="284"/>
                  </a:lnTo>
                  <a:lnTo>
                    <a:pt x="12" y="16"/>
                  </a:lnTo>
                  <a:close/>
                  <a:moveTo>
                    <a:pt x="18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188" y="296"/>
                  </a:lnTo>
                  <a:lnTo>
                    <a:pt x="188" y="28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3" name="Freeform 49">
              <a:extLst>
                <a:ext uri="{FF2B5EF4-FFF2-40B4-BE49-F238E27FC236}">
                  <a16:creationId xmlns:a16="http://schemas.microsoft.com/office/drawing/2014/main" id="{EB21912C-D034-475F-803D-28AE63A77C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0" y="5046664"/>
              <a:ext cx="298450" cy="469900"/>
            </a:xfrm>
            <a:custGeom>
              <a:avLst/>
              <a:gdLst>
                <a:gd name="T0" fmla="*/ 19050 w 188"/>
                <a:gd name="T1" fmla="*/ 25400 h 296"/>
                <a:gd name="T2" fmla="*/ 19050 w 188"/>
                <a:gd name="T3" fmla="*/ 25400 h 296"/>
                <a:gd name="T4" fmla="*/ 279400 w 188"/>
                <a:gd name="T5" fmla="*/ 25400 h 296"/>
                <a:gd name="T6" fmla="*/ 279400 w 188"/>
                <a:gd name="T7" fmla="*/ 228600 h 296"/>
                <a:gd name="T8" fmla="*/ 279400 w 188"/>
                <a:gd name="T9" fmla="*/ 450850 h 296"/>
                <a:gd name="T10" fmla="*/ 19050 w 188"/>
                <a:gd name="T11" fmla="*/ 450850 h 296"/>
                <a:gd name="T12" fmla="*/ 19050 w 188"/>
                <a:gd name="T13" fmla="*/ 25400 h 296"/>
                <a:gd name="T14" fmla="*/ 298450 w 188"/>
                <a:gd name="T15" fmla="*/ 0 h 296"/>
                <a:gd name="T16" fmla="*/ 0 w 188"/>
                <a:gd name="T17" fmla="*/ 0 h 296"/>
                <a:gd name="T18" fmla="*/ 0 w 188"/>
                <a:gd name="T19" fmla="*/ 457200 h 296"/>
                <a:gd name="T20" fmla="*/ 0 w 188"/>
                <a:gd name="T21" fmla="*/ 469900 h 296"/>
                <a:gd name="T22" fmla="*/ 298450 w 188"/>
                <a:gd name="T23" fmla="*/ 469900 h 296"/>
                <a:gd name="T24" fmla="*/ 298450 w 188"/>
                <a:gd name="T25" fmla="*/ 457200 h 296"/>
                <a:gd name="T26" fmla="*/ 298450 w 188"/>
                <a:gd name="T27" fmla="*/ 0 h 2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8" h="296">
                  <a:moveTo>
                    <a:pt x="12" y="16"/>
                  </a:moveTo>
                  <a:lnTo>
                    <a:pt x="12" y="16"/>
                  </a:lnTo>
                  <a:lnTo>
                    <a:pt x="176" y="16"/>
                  </a:lnTo>
                  <a:lnTo>
                    <a:pt x="176" y="144"/>
                  </a:lnTo>
                  <a:lnTo>
                    <a:pt x="176" y="284"/>
                  </a:lnTo>
                  <a:lnTo>
                    <a:pt x="12" y="284"/>
                  </a:lnTo>
                  <a:lnTo>
                    <a:pt x="12" y="16"/>
                  </a:lnTo>
                  <a:moveTo>
                    <a:pt x="188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188" y="296"/>
                  </a:lnTo>
                  <a:lnTo>
                    <a:pt x="188" y="288"/>
                  </a:lnTo>
                  <a:lnTo>
                    <a:pt x="1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4" name="Freeform 50">
              <a:extLst>
                <a:ext uri="{FF2B5EF4-FFF2-40B4-BE49-F238E27FC236}">
                  <a16:creationId xmlns:a16="http://schemas.microsoft.com/office/drawing/2014/main" id="{EBCBF7F6-FCDE-486D-ACB9-AA5F33551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350" y="5072064"/>
              <a:ext cx="260350" cy="425450"/>
            </a:xfrm>
            <a:custGeom>
              <a:avLst/>
              <a:gdLst>
                <a:gd name="T0" fmla="*/ 0 w 164"/>
                <a:gd name="T1" fmla="*/ 0 h 268"/>
                <a:gd name="T2" fmla="*/ 0 w 164"/>
                <a:gd name="T3" fmla="*/ 0 h 268"/>
                <a:gd name="T4" fmla="*/ 0 w 164"/>
                <a:gd name="T5" fmla="*/ 425450 h 268"/>
                <a:gd name="T6" fmla="*/ 260350 w 164"/>
                <a:gd name="T7" fmla="*/ 425450 h 268"/>
                <a:gd name="T8" fmla="*/ 260350 w 164"/>
                <a:gd name="T9" fmla="*/ 203200 h 268"/>
                <a:gd name="T10" fmla="*/ 0 w 164"/>
                <a:gd name="T11" fmla="*/ 203200 h 268"/>
                <a:gd name="T12" fmla="*/ 0 w 164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4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4" y="268"/>
                  </a:lnTo>
                  <a:lnTo>
                    <a:pt x="164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5" name="Freeform 51">
              <a:extLst>
                <a:ext uri="{FF2B5EF4-FFF2-40B4-BE49-F238E27FC236}">
                  <a16:creationId xmlns:a16="http://schemas.microsoft.com/office/drawing/2014/main" id="{6D62DBBE-2B80-4DA6-9F17-519E5CD19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350" y="5072064"/>
              <a:ext cx="260350" cy="425450"/>
            </a:xfrm>
            <a:custGeom>
              <a:avLst/>
              <a:gdLst>
                <a:gd name="T0" fmla="*/ 0 w 164"/>
                <a:gd name="T1" fmla="*/ 0 h 268"/>
                <a:gd name="T2" fmla="*/ 0 w 164"/>
                <a:gd name="T3" fmla="*/ 0 h 268"/>
                <a:gd name="T4" fmla="*/ 0 w 164"/>
                <a:gd name="T5" fmla="*/ 425450 h 268"/>
                <a:gd name="T6" fmla="*/ 260350 w 164"/>
                <a:gd name="T7" fmla="*/ 425450 h 268"/>
                <a:gd name="T8" fmla="*/ 260350 w 164"/>
                <a:gd name="T9" fmla="*/ 203200 h 268"/>
                <a:gd name="T10" fmla="*/ 0 w 164"/>
                <a:gd name="T11" fmla="*/ 203200 h 268"/>
                <a:gd name="T12" fmla="*/ 0 w 164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4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4" y="268"/>
                  </a:lnTo>
                  <a:lnTo>
                    <a:pt x="164" y="128"/>
                  </a:lnTo>
                  <a:lnTo>
                    <a:pt x="0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6" name="Rectangle 52">
              <a:extLst>
                <a:ext uri="{FF2B5EF4-FFF2-40B4-BE49-F238E27FC236}">
                  <a16:creationId xmlns:a16="http://schemas.microsoft.com/office/drawing/2014/main" id="{4E0190A8-8F9D-4FB1-9637-CDDD47D89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072064"/>
              <a:ext cx="260350" cy="2032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17" name="Rectangle 53">
              <a:extLst>
                <a:ext uri="{FF2B5EF4-FFF2-40B4-BE49-F238E27FC236}">
                  <a16:creationId xmlns:a16="http://schemas.microsoft.com/office/drawing/2014/main" id="{99BFEBA9-9120-4E80-8F33-D5D959024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072064"/>
              <a:ext cx="26035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18" name="Freeform 54">
              <a:extLst>
                <a:ext uri="{FF2B5EF4-FFF2-40B4-BE49-F238E27FC236}">
                  <a16:creationId xmlns:a16="http://schemas.microsoft.com/office/drawing/2014/main" id="{C37D7FDF-EC0D-433E-B9C7-6C31D73F8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0" y="4984751"/>
              <a:ext cx="330200" cy="61913"/>
            </a:xfrm>
            <a:custGeom>
              <a:avLst/>
              <a:gdLst>
                <a:gd name="T0" fmla="*/ 330200 w 208"/>
                <a:gd name="T1" fmla="*/ 0 h 39"/>
                <a:gd name="T2" fmla="*/ 0 w 208"/>
                <a:gd name="T3" fmla="*/ 0 h 39"/>
                <a:gd name="T4" fmla="*/ 0 w 208"/>
                <a:gd name="T5" fmla="*/ 61913 h 39"/>
                <a:gd name="T6" fmla="*/ 19050 w 208"/>
                <a:gd name="T7" fmla="*/ 61913 h 39"/>
                <a:gd name="T8" fmla="*/ 311150 w 208"/>
                <a:gd name="T9" fmla="*/ 61913 h 39"/>
                <a:gd name="T10" fmla="*/ 330200 w 208"/>
                <a:gd name="T11" fmla="*/ 61913 h 39"/>
                <a:gd name="T12" fmla="*/ 330200 w 208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39">
                  <a:moveTo>
                    <a:pt x="208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2" y="39"/>
                  </a:lnTo>
                  <a:lnTo>
                    <a:pt x="196" y="39"/>
                  </a:lnTo>
                  <a:lnTo>
                    <a:pt x="208" y="39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19" name="Freeform 55">
              <a:extLst>
                <a:ext uri="{FF2B5EF4-FFF2-40B4-BE49-F238E27FC236}">
                  <a16:creationId xmlns:a16="http://schemas.microsoft.com/office/drawing/2014/main" id="{55ACF061-169F-4CF9-B2FD-AFD769146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0" y="4984751"/>
              <a:ext cx="330200" cy="61913"/>
            </a:xfrm>
            <a:custGeom>
              <a:avLst/>
              <a:gdLst>
                <a:gd name="T0" fmla="*/ 330200 w 208"/>
                <a:gd name="T1" fmla="*/ 0 h 39"/>
                <a:gd name="T2" fmla="*/ 0 w 208"/>
                <a:gd name="T3" fmla="*/ 0 h 39"/>
                <a:gd name="T4" fmla="*/ 0 w 208"/>
                <a:gd name="T5" fmla="*/ 61913 h 39"/>
                <a:gd name="T6" fmla="*/ 19050 w 208"/>
                <a:gd name="T7" fmla="*/ 61913 h 39"/>
                <a:gd name="T8" fmla="*/ 311150 w 208"/>
                <a:gd name="T9" fmla="*/ 61913 h 39"/>
                <a:gd name="T10" fmla="*/ 330200 w 208"/>
                <a:gd name="T11" fmla="*/ 61913 h 39"/>
                <a:gd name="T12" fmla="*/ 330200 w 208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8" h="39">
                  <a:moveTo>
                    <a:pt x="208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2" y="39"/>
                  </a:lnTo>
                  <a:lnTo>
                    <a:pt x="196" y="39"/>
                  </a:lnTo>
                  <a:lnTo>
                    <a:pt x="208" y="39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0" name="Freeform 56">
              <a:extLst>
                <a:ext uri="{FF2B5EF4-FFF2-40B4-BE49-F238E27FC236}">
                  <a16:creationId xmlns:a16="http://schemas.microsoft.com/office/drawing/2014/main" id="{48F2BF0E-855D-426A-A43E-D38C03E63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0" y="5503864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23850 w 232"/>
                <a:gd name="T3" fmla="*/ 0 h 28"/>
                <a:gd name="T4" fmla="*/ 323850 w 232"/>
                <a:gd name="T5" fmla="*/ 12700 h 28"/>
                <a:gd name="T6" fmla="*/ 31750 w 232"/>
                <a:gd name="T7" fmla="*/ 12700 h 28"/>
                <a:gd name="T8" fmla="*/ 3175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8300 w 232"/>
                <a:gd name="T15" fmla="*/ 44450 h 28"/>
                <a:gd name="T16" fmla="*/ 368300 w 23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32" y="28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1" name="Freeform 57">
              <a:extLst>
                <a:ext uri="{FF2B5EF4-FFF2-40B4-BE49-F238E27FC236}">
                  <a16:creationId xmlns:a16="http://schemas.microsoft.com/office/drawing/2014/main" id="{214EA6AA-E935-4C48-866E-75E303643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0" y="5503864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23850 w 232"/>
                <a:gd name="T3" fmla="*/ 0 h 28"/>
                <a:gd name="T4" fmla="*/ 323850 w 232"/>
                <a:gd name="T5" fmla="*/ 12700 h 28"/>
                <a:gd name="T6" fmla="*/ 31750 w 232"/>
                <a:gd name="T7" fmla="*/ 12700 h 28"/>
                <a:gd name="T8" fmla="*/ 3175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8300 w 232"/>
                <a:gd name="T15" fmla="*/ 44450 h 28"/>
                <a:gd name="T16" fmla="*/ 368300 w 23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lnTo>
                    <a:pt x="204" y="0"/>
                  </a:lnTo>
                  <a:lnTo>
                    <a:pt x="204" y="8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32" y="28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2" name="Freeform 58">
              <a:extLst>
                <a:ext uri="{FF2B5EF4-FFF2-40B4-BE49-F238E27FC236}">
                  <a16:creationId xmlns:a16="http://schemas.microsoft.com/office/drawing/2014/main" id="{A4B998BF-4130-4FB3-9B60-7394CB8C6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5000" y="5046664"/>
              <a:ext cx="292100" cy="469900"/>
            </a:xfrm>
            <a:custGeom>
              <a:avLst/>
              <a:gdLst>
                <a:gd name="T0" fmla="*/ 25400 w 184"/>
                <a:gd name="T1" fmla="*/ 25400 h 296"/>
                <a:gd name="T2" fmla="*/ 25400 w 184"/>
                <a:gd name="T3" fmla="*/ 25400 h 296"/>
                <a:gd name="T4" fmla="*/ 273050 w 184"/>
                <a:gd name="T5" fmla="*/ 25400 h 296"/>
                <a:gd name="T6" fmla="*/ 273050 w 184"/>
                <a:gd name="T7" fmla="*/ 228600 h 296"/>
                <a:gd name="T8" fmla="*/ 273050 w 184"/>
                <a:gd name="T9" fmla="*/ 450850 h 296"/>
                <a:gd name="T10" fmla="*/ 25400 w 184"/>
                <a:gd name="T11" fmla="*/ 450850 h 296"/>
                <a:gd name="T12" fmla="*/ 25400 w 184"/>
                <a:gd name="T13" fmla="*/ 25400 h 296"/>
                <a:gd name="T14" fmla="*/ 292100 w 184"/>
                <a:gd name="T15" fmla="*/ 0 h 296"/>
                <a:gd name="T16" fmla="*/ 0 w 184"/>
                <a:gd name="T17" fmla="*/ 0 h 296"/>
                <a:gd name="T18" fmla="*/ 0 w 184"/>
                <a:gd name="T19" fmla="*/ 457200 h 296"/>
                <a:gd name="T20" fmla="*/ 0 w 184"/>
                <a:gd name="T21" fmla="*/ 469900 h 296"/>
                <a:gd name="T22" fmla="*/ 292100 w 184"/>
                <a:gd name="T23" fmla="*/ 469900 h 296"/>
                <a:gd name="T24" fmla="*/ 292100 w 184"/>
                <a:gd name="T25" fmla="*/ 457200 h 296"/>
                <a:gd name="T26" fmla="*/ 292100 w 184"/>
                <a:gd name="T27" fmla="*/ 0 h 2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296">
                  <a:moveTo>
                    <a:pt x="16" y="16"/>
                  </a:moveTo>
                  <a:lnTo>
                    <a:pt x="16" y="16"/>
                  </a:lnTo>
                  <a:lnTo>
                    <a:pt x="172" y="16"/>
                  </a:lnTo>
                  <a:lnTo>
                    <a:pt x="172" y="144"/>
                  </a:lnTo>
                  <a:lnTo>
                    <a:pt x="172" y="284"/>
                  </a:lnTo>
                  <a:lnTo>
                    <a:pt x="16" y="284"/>
                  </a:lnTo>
                  <a:lnTo>
                    <a:pt x="16" y="16"/>
                  </a:lnTo>
                  <a:close/>
                  <a:moveTo>
                    <a:pt x="184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184" y="296"/>
                  </a:lnTo>
                  <a:lnTo>
                    <a:pt x="184" y="288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3" name="Freeform 59">
              <a:extLst>
                <a:ext uri="{FF2B5EF4-FFF2-40B4-BE49-F238E27FC236}">
                  <a16:creationId xmlns:a16="http://schemas.microsoft.com/office/drawing/2014/main" id="{7345A420-49E4-4B55-9E35-B4FE061C7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5000" y="5046664"/>
              <a:ext cx="292100" cy="469900"/>
            </a:xfrm>
            <a:custGeom>
              <a:avLst/>
              <a:gdLst>
                <a:gd name="T0" fmla="*/ 25400 w 184"/>
                <a:gd name="T1" fmla="*/ 25400 h 296"/>
                <a:gd name="T2" fmla="*/ 25400 w 184"/>
                <a:gd name="T3" fmla="*/ 25400 h 296"/>
                <a:gd name="T4" fmla="*/ 273050 w 184"/>
                <a:gd name="T5" fmla="*/ 25400 h 296"/>
                <a:gd name="T6" fmla="*/ 273050 w 184"/>
                <a:gd name="T7" fmla="*/ 228600 h 296"/>
                <a:gd name="T8" fmla="*/ 273050 w 184"/>
                <a:gd name="T9" fmla="*/ 450850 h 296"/>
                <a:gd name="T10" fmla="*/ 25400 w 184"/>
                <a:gd name="T11" fmla="*/ 450850 h 296"/>
                <a:gd name="T12" fmla="*/ 25400 w 184"/>
                <a:gd name="T13" fmla="*/ 25400 h 296"/>
                <a:gd name="T14" fmla="*/ 292100 w 184"/>
                <a:gd name="T15" fmla="*/ 0 h 296"/>
                <a:gd name="T16" fmla="*/ 0 w 184"/>
                <a:gd name="T17" fmla="*/ 0 h 296"/>
                <a:gd name="T18" fmla="*/ 0 w 184"/>
                <a:gd name="T19" fmla="*/ 457200 h 296"/>
                <a:gd name="T20" fmla="*/ 0 w 184"/>
                <a:gd name="T21" fmla="*/ 469900 h 296"/>
                <a:gd name="T22" fmla="*/ 292100 w 184"/>
                <a:gd name="T23" fmla="*/ 469900 h 296"/>
                <a:gd name="T24" fmla="*/ 292100 w 184"/>
                <a:gd name="T25" fmla="*/ 457200 h 296"/>
                <a:gd name="T26" fmla="*/ 292100 w 184"/>
                <a:gd name="T27" fmla="*/ 0 h 2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4" h="296">
                  <a:moveTo>
                    <a:pt x="16" y="16"/>
                  </a:moveTo>
                  <a:lnTo>
                    <a:pt x="16" y="16"/>
                  </a:lnTo>
                  <a:lnTo>
                    <a:pt x="172" y="16"/>
                  </a:lnTo>
                  <a:lnTo>
                    <a:pt x="172" y="144"/>
                  </a:lnTo>
                  <a:lnTo>
                    <a:pt x="172" y="284"/>
                  </a:lnTo>
                  <a:lnTo>
                    <a:pt x="16" y="284"/>
                  </a:lnTo>
                  <a:lnTo>
                    <a:pt x="16" y="16"/>
                  </a:lnTo>
                  <a:moveTo>
                    <a:pt x="184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184" y="296"/>
                  </a:lnTo>
                  <a:lnTo>
                    <a:pt x="184" y="288"/>
                  </a:lnTo>
                  <a:lnTo>
                    <a:pt x="1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4" name="Freeform 60">
              <a:extLst>
                <a:ext uri="{FF2B5EF4-FFF2-40B4-BE49-F238E27FC236}">
                  <a16:creationId xmlns:a16="http://schemas.microsoft.com/office/drawing/2014/main" id="{3966F748-766F-482F-88F4-E1EA5D26C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5072064"/>
              <a:ext cx="247650" cy="425450"/>
            </a:xfrm>
            <a:custGeom>
              <a:avLst/>
              <a:gdLst>
                <a:gd name="T0" fmla="*/ 0 w 156"/>
                <a:gd name="T1" fmla="*/ 0 h 268"/>
                <a:gd name="T2" fmla="*/ 0 w 156"/>
                <a:gd name="T3" fmla="*/ 0 h 268"/>
                <a:gd name="T4" fmla="*/ 0 w 156"/>
                <a:gd name="T5" fmla="*/ 425450 h 268"/>
                <a:gd name="T6" fmla="*/ 247650 w 156"/>
                <a:gd name="T7" fmla="*/ 425450 h 268"/>
                <a:gd name="T8" fmla="*/ 247650 w 156"/>
                <a:gd name="T9" fmla="*/ 203200 h 268"/>
                <a:gd name="T10" fmla="*/ 0 w 156"/>
                <a:gd name="T11" fmla="*/ 203200 h 268"/>
                <a:gd name="T12" fmla="*/ 0 w 156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6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56" y="268"/>
                  </a:lnTo>
                  <a:lnTo>
                    <a:pt x="156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5" name="Freeform 61">
              <a:extLst>
                <a:ext uri="{FF2B5EF4-FFF2-40B4-BE49-F238E27FC236}">
                  <a16:creationId xmlns:a16="http://schemas.microsoft.com/office/drawing/2014/main" id="{2C2194EC-92AC-4854-9B3E-4AA4C98F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400" y="5072064"/>
              <a:ext cx="247650" cy="425450"/>
            </a:xfrm>
            <a:custGeom>
              <a:avLst/>
              <a:gdLst>
                <a:gd name="T0" fmla="*/ 0 w 156"/>
                <a:gd name="T1" fmla="*/ 0 h 268"/>
                <a:gd name="T2" fmla="*/ 0 w 156"/>
                <a:gd name="T3" fmla="*/ 0 h 268"/>
                <a:gd name="T4" fmla="*/ 0 w 156"/>
                <a:gd name="T5" fmla="*/ 425450 h 268"/>
                <a:gd name="T6" fmla="*/ 247650 w 156"/>
                <a:gd name="T7" fmla="*/ 425450 h 268"/>
                <a:gd name="T8" fmla="*/ 247650 w 156"/>
                <a:gd name="T9" fmla="*/ 203200 h 268"/>
                <a:gd name="T10" fmla="*/ 0 w 156"/>
                <a:gd name="T11" fmla="*/ 203200 h 268"/>
                <a:gd name="T12" fmla="*/ 0 w 156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6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56" y="268"/>
                  </a:lnTo>
                  <a:lnTo>
                    <a:pt x="156" y="128"/>
                  </a:lnTo>
                  <a:lnTo>
                    <a:pt x="0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6" name="Rectangle 62">
              <a:extLst>
                <a:ext uri="{FF2B5EF4-FFF2-40B4-BE49-F238E27FC236}">
                  <a16:creationId xmlns:a16="http://schemas.microsoft.com/office/drawing/2014/main" id="{5E159618-46E5-4206-AB2D-EAEC696A7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400" y="5072064"/>
              <a:ext cx="247650" cy="2032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27" name="Rectangle 63">
              <a:extLst>
                <a:ext uri="{FF2B5EF4-FFF2-40B4-BE49-F238E27FC236}">
                  <a16:creationId xmlns:a16="http://schemas.microsoft.com/office/drawing/2014/main" id="{D2ADF851-A338-4A8F-9182-CF0EBDE93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400" y="5072064"/>
              <a:ext cx="24765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28" name="Freeform 64">
              <a:extLst>
                <a:ext uri="{FF2B5EF4-FFF2-40B4-BE49-F238E27FC236}">
                  <a16:creationId xmlns:a16="http://schemas.microsoft.com/office/drawing/2014/main" id="{4ECB0B8D-E950-44FA-BB1B-DF088DA60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738" y="3836989"/>
              <a:ext cx="1528763" cy="139700"/>
            </a:xfrm>
            <a:custGeom>
              <a:avLst/>
              <a:gdLst>
                <a:gd name="T0" fmla="*/ 1528763 w 963"/>
                <a:gd name="T1" fmla="*/ 0 h 88"/>
                <a:gd name="T2" fmla="*/ 0 w 963"/>
                <a:gd name="T3" fmla="*/ 0 h 88"/>
                <a:gd name="T4" fmla="*/ 14288 w 963"/>
                <a:gd name="T5" fmla="*/ 77788 h 88"/>
                <a:gd name="T6" fmla="*/ 33338 w 963"/>
                <a:gd name="T7" fmla="*/ 139700 h 88"/>
                <a:gd name="T8" fmla="*/ 1528763 w 963"/>
                <a:gd name="T9" fmla="*/ 139700 h 88"/>
                <a:gd name="T10" fmla="*/ 1528763 w 963"/>
                <a:gd name="T11" fmla="*/ 100013 h 88"/>
                <a:gd name="T12" fmla="*/ 1528763 w 963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3" h="88">
                  <a:moveTo>
                    <a:pt x="963" y="0"/>
                  </a:moveTo>
                  <a:lnTo>
                    <a:pt x="0" y="0"/>
                  </a:lnTo>
                  <a:lnTo>
                    <a:pt x="9" y="49"/>
                  </a:lnTo>
                  <a:lnTo>
                    <a:pt x="21" y="88"/>
                  </a:lnTo>
                  <a:lnTo>
                    <a:pt x="963" y="88"/>
                  </a:lnTo>
                  <a:lnTo>
                    <a:pt x="963" y="63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66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29" name="Freeform 65">
              <a:extLst>
                <a:ext uri="{FF2B5EF4-FFF2-40B4-BE49-F238E27FC236}">
                  <a16:creationId xmlns:a16="http://schemas.microsoft.com/office/drawing/2014/main" id="{CFDC8363-2AC9-423C-90FF-8F3F6BCF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738" y="3836989"/>
              <a:ext cx="1528763" cy="139700"/>
            </a:xfrm>
            <a:custGeom>
              <a:avLst/>
              <a:gdLst>
                <a:gd name="T0" fmla="*/ 1528763 w 963"/>
                <a:gd name="T1" fmla="*/ 0 h 88"/>
                <a:gd name="T2" fmla="*/ 0 w 963"/>
                <a:gd name="T3" fmla="*/ 0 h 88"/>
                <a:gd name="T4" fmla="*/ 14288 w 963"/>
                <a:gd name="T5" fmla="*/ 77788 h 88"/>
                <a:gd name="T6" fmla="*/ 33338 w 963"/>
                <a:gd name="T7" fmla="*/ 139700 h 88"/>
                <a:gd name="T8" fmla="*/ 1528763 w 963"/>
                <a:gd name="T9" fmla="*/ 139700 h 88"/>
                <a:gd name="T10" fmla="*/ 1528763 w 963"/>
                <a:gd name="T11" fmla="*/ 100013 h 88"/>
                <a:gd name="T12" fmla="*/ 1528763 w 963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3" h="88">
                  <a:moveTo>
                    <a:pt x="963" y="0"/>
                  </a:moveTo>
                  <a:lnTo>
                    <a:pt x="0" y="0"/>
                  </a:lnTo>
                  <a:lnTo>
                    <a:pt x="9" y="49"/>
                  </a:lnTo>
                  <a:lnTo>
                    <a:pt x="21" y="88"/>
                  </a:lnTo>
                  <a:lnTo>
                    <a:pt x="963" y="88"/>
                  </a:lnTo>
                  <a:lnTo>
                    <a:pt x="963" y="63"/>
                  </a:lnTo>
                  <a:lnTo>
                    <a:pt x="96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0" name="Freeform 66">
              <a:extLst>
                <a:ext uri="{FF2B5EF4-FFF2-40B4-BE49-F238E27FC236}">
                  <a16:creationId xmlns:a16="http://schemas.microsoft.com/office/drawing/2014/main" id="{046F0F48-5CAC-47A5-9C2C-A5858937BB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50" y="3259139"/>
              <a:ext cx="2203450" cy="2840038"/>
            </a:xfrm>
            <a:custGeom>
              <a:avLst/>
              <a:gdLst>
                <a:gd name="T0" fmla="*/ 1300163 w 1388"/>
                <a:gd name="T1" fmla="*/ 2041723 h 1793"/>
                <a:gd name="T2" fmla="*/ 2203450 w 1388"/>
                <a:gd name="T3" fmla="*/ 2044891 h 1793"/>
                <a:gd name="T4" fmla="*/ 247650 w 1388"/>
                <a:gd name="T5" fmla="*/ 312040 h 1793"/>
                <a:gd name="T6" fmla="*/ 571500 w 1388"/>
                <a:gd name="T7" fmla="*/ 242346 h 1793"/>
                <a:gd name="T8" fmla="*/ 558800 w 1388"/>
                <a:gd name="T9" fmla="*/ 312040 h 1793"/>
                <a:gd name="T10" fmla="*/ 596900 w 1388"/>
                <a:gd name="T11" fmla="*/ 761884 h 1793"/>
                <a:gd name="T12" fmla="*/ 228600 w 1388"/>
                <a:gd name="T13" fmla="*/ 799899 h 1793"/>
                <a:gd name="T14" fmla="*/ 254000 w 1388"/>
                <a:gd name="T15" fmla="*/ 761884 h 1793"/>
                <a:gd name="T16" fmla="*/ 247650 w 1388"/>
                <a:gd name="T17" fmla="*/ 312040 h 1793"/>
                <a:gd name="T18" fmla="*/ 0 w 1388"/>
                <a:gd name="T19" fmla="*/ 0 h 1793"/>
                <a:gd name="T20" fmla="*/ 357188 w 1388"/>
                <a:gd name="T21" fmla="*/ 2840038 h 1793"/>
                <a:gd name="T22" fmla="*/ 368300 w 1388"/>
                <a:gd name="T23" fmla="*/ 2562845 h 1793"/>
                <a:gd name="T24" fmla="*/ 382588 w 1388"/>
                <a:gd name="T25" fmla="*/ 2048059 h 1793"/>
                <a:gd name="T26" fmla="*/ 449263 w 1388"/>
                <a:gd name="T27" fmla="*/ 2562845 h 1793"/>
                <a:gd name="T28" fmla="*/ 1298575 w 1388"/>
                <a:gd name="T29" fmla="*/ 2840038 h 1793"/>
                <a:gd name="T30" fmla="*/ 2203450 w 1388"/>
                <a:gd name="T31" fmla="*/ 2680058 h 1793"/>
                <a:gd name="T32" fmla="*/ 1273175 w 1388"/>
                <a:gd name="T33" fmla="*/ 2597692 h 1793"/>
                <a:gd name="T34" fmla="*/ 1166813 w 1388"/>
                <a:gd name="T35" fmla="*/ 2133592 h 1793"/>
                <a:gd name="T36" fmla="*/ 1009650 w 1388"/>
                <a:gd name="T37" fmla="*/ 2097161 h 1793"/>
                <a:gd name="T38" fmla="*/ 596900 w 1388"/>
                <a:gd name="T39" fmla="*/ 1707508 h 1793"/>
                <a:gd name="T40" fmla="*/ 228600 w 1388"/>
                <a:gd name="T41" fmla="*/ 1610886 h 1793"/>
                <a:gd name="T42" fmla="*/ 254000 w 1388"/>
                <a:gd name="T43" fmla="*/ 1566535 h 1793"/>
                <a:gd name="T44" fmla="*/ 247650 w 1388"/>
                <a:gd name="T45" fmla="*/ 1110355 h 1793"/>
                <a:gd name="T46" fmla="*/ 571500 w 1388"/>
                <a:gd name="T47" fmla="*/ 1046997 h 1793"/>
                <a:gd name="T48" fmla="*/ 558800 w 1388"/>
                <a:gd name="T49" fmla="*/ 1110355 h 1793"/>
                <a:gd name="T50" fmla="*/ 596900 w 1388"/>
                <a:gd name="T51" fmla="*/ 1566535 h 1793"/>
                <a:gd name="T52" fmla="*/ 611188 w 1388"/>
                <a:gd name="T53" fmla="*/ 1553864 h 1793"/>
                <a:gd name="T54" fmla="*/ 742950 w 1388"/>
                <a:gd name="T55" fmla="*/ 1441402 h 1793"/>
                <a:gd name="T56" fmla="*/ 901700 w 1388"/>
                <a:gd name="T57" fmla="*/ 1397052 h 1793"/>
                <a:gd name="T58" fmla="*/ 825500 w 1388"/>
                <a:gd name="T59" fmla="*/ 1351117 h 1793"/>
                <a:gd name="T60" fmla="*/ 614363 w 1388"/>
                <a:gd name="T61" fmla="*/ 887017 h 1793"/>
                <a:gd name="T62" fmla="*/ 812800 w 1388"/>
                <a:gd name="T63" fmla="*/ 769804 h 1793"/>
                <a:gd name="T64" fmla="*/ 827088 w 1388"/>
                <a:gd name="T65" fmla="*/ 723869 h 1793"/>
                <a:gd name="T66" fmla="*/ 569913 w 1388"/>
                <a:gd name="T67" fmla="*/ 464100 h 1793"/>
                <a:gd name="T68" fmla="*/ 604838 w 1388"/>
                <a:gd name="T69" fmla="*/ 256601 h 1793"/>
                <a:gd name="T70" fmla="*/ 977900 w 1388"/>
                <a:gd name="T71" fmla="*/ 114045 h 1793"/>
                <a:gd name="T72" fmla="*/ 766763 w 1388"/>
                <a:gd name="T73" fmla="*/ 39599 h 1793"/>
                <a:gd name="T74" fmla="*/ 114300 w 1388"/>
                <a:gd name="T75" fmla="*/ 0 h 17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388" h="1793">
                  <a:moveTo>
                    <a:pt x="1388" y="1289"/>
                  </a:moveTo>
                  <a:cubicBezTo>
                    <a:pt x="819" y="1289"/>
                    <a:pt x="819" y="1289"/>
                    <a:pt x="819" y="1289"/>
                  </a:cubicBezTo>
                  <a:cubicBezTo>
                    <a:pt x="818" y="1290"/>
                    <a:pt x="818" y="1291"/>
                    <a:pt x="817" y="1291"/>
                  </a:cubicBezTo>
                  <a:cubicBezTo>
                    <a:pt x="1388" y="1291"/>
                    <a:pt x="1388" y="1291"/>
                    <a:pt x="1388" y="1291"/>
                  </a:cubicBezTo>
                  <a:cubicBezTo>
                    <a:pt x="1388" y="1289"/>
                    <a:pt x="1388" y="1289"/>
                    <a:pt x="1388" y="1289"/>
                  </a:cubicBezTo>
                  <a:moveTo>
                    <a:pt x="156" y="197"/>
                  </a:moveTo>
                  <a:cubicBezTo>
                    <a:pt x="156" y="153"/>
                    <a:pt x="156" y="153"/>
                    <a:pt x="156" y="153"/>
                  </a:cubicBezTo>
                  <a:cubicBezTo>
                    <a:pt x="360" y="153"/>
                    <a:pt x="360" y="153"/>
                    <a:pt x="360" y="153"/>
                  </a:cubicBezTo>
                  <a:cubicBezTo>
                    <a:pt x="360" y="197"/>
                    <a:pt x="360" y="197"/>
                    <a:pt x="360" y="197"/>
                  </a:cubicBezTo>
                  <a:cubicBezTo>
                    <a:pt x="352" y="197"/>
                    <a:pt x="352" y="197"/>
                    <a:pt x="352" y="197"/>
                  </a:cubicBezTo>
                  <a:cubicBezTo>
                    <a:pt x="352" y="481"/>
                    <a:pt x="352" y="481"/>
                    <a:pt x="352" y="481"/>
                  </a:cubicBezTo>
                  <a:cubicBezTo>
                    <a:pt x="376" y="481"/>
                    <a:pt x="376" y="481"/>
                    <a:pt x="376" y="481"/>
                  </a:cubicBezTo>
                  <a:cubicBezTo>
                    <a:pt x="376" y="505"/>
                    <a:pt x="376" y="505"/>
                    <a:pt x="376" y="505"/>
                  </a:cubicBezTo>
                  <a:cubicBezTo>
                    <a:pt x="144" y="505"/>
                    <a:pt x="144" y="505"/>
                    <a:pt x="144" y="505"/>
                  </a:cubicBezTo>
                  <a:cubicBezTo>
                    <a:pt x="144" y="481"/>
                    <a:pt x="144" y="481"/>
                    <a:pt x="144" y="481"/>
                  </a:cubicBezTo>
                  <a:cubicBezTo>
                    <a:pt x="160" y="481"/>
                    <a:pt x="160" y="481"/>
                    <a:pt x="160" y="481"/>
                  </a:cubicBezTo>
                  <a:cubicBezTo>
                    <a:pt x="160" y="197"/>
                    <a:pt x="160" y="197"/>
                    <a:pt x="160" y="197"/>
                  </a:cubicBezTo>
                  <a:cubicBezTo>
                    <a:pt x="156" y="197"/>
                    <a:pt x="156" y="197"/>
                    <a:pt x="156" y="197"/>
                  </a:cubicBezTo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93"/>
                    <a:pt x="0" y="1793"/>
                    <a:pt x="0" y="1793"/>
                  </a:cubicBezTo>
                  <a:cubicBezTo>
                    <a:pt x="225" y="1793"/>
                    <a:pt x="225" y="1793"/>
                    <a:pt x="225" y="1793"/>
                  </a:cubicBezTo>
                  <a:cubicBezTo>
                    <a:pt x="228" y="1777"/>
                    <a:pt x="238" y="1710"/>
                    <a:pt x="235" y="1620"/>
                  </a:cubicBezTo>
                  <a:cubicBezTo>
                    <a:pt x="232" y="1618"/>
                    <a:pt x="232" y="1618"/>
                    <a:pt x="232" y="1618"/>
                  </a:cubicBezTo>
                  <a:cubicBezTo>
                    <a:pt x="168" y="1615"/>
                    <a:pt x="124" y="1598"/>
                    <a:pt x="124" y="1527"/>
                  </a:cubicBezTo>
                  <a:cubicBezTo>
                    <a:pt x="124" y="1443"/>
                    <a:pt x="157" y="1293"/>
                    <a:pt x="241" y="1293"/>
                  </a:cubicBezTo>
                  <a:cubicBezTo>
                    <a:pt x="325" y="1293"/>
                    <a:pt x="402" y="1375"/>
                    <a:pt x="402" y="1459"/>
                  </a:cubicBezTo>
                  <a:cubicBezTo>
                    <a:pt x="402" y="1538"/>
                    <a:pt x="359" y="1611"/>
                    <a:pt x="283" y="1618"/>
                  </a:cubicBezTo>
                  <a:cubicBezTo>
                    <a:pt x="283" y="1673"/>
                    <a:pt x="282" y="1772"/>
                    <a:pt x="281" y="1793"/>
                  </a:cubicBezTo>
                  <a:cubicBezTo>
                    <a:pt x="818" y="1793"/>
                    <a:pt x="818" y="1793"/>
                    <a:pt x="818" y="1793"/>
                  </a:cubicBezTo>
                  <a:cubicBezTo>
                    <a:pt x="818" y="1692"/>
                    <a:pt x="818" y="1692"/>
                    <a:pt x="818" y="1692"/>
                  </a:cubicBezTo>
                  <a:cubicBezTo>
                    <a:pt x="1388" y="1692"/>
                    <a:pt x="1388" y="1692"/>
                    <a:pt x="1388" y="1692"/>
                  </a:cubicBezTo>
                  <a:cubicBezTo>
                    <a:pt x="1388" y="1640"/>
                    <a:pt x="1388" y="1640"/>
                    <a:pt x="1388" y="1640"/>
                  </a:cubicBezTo>
                  <a:cubicBezTo>
                    <a:pt x="802" y="1640"/>
                    <a:pt x="802" y="1640"/>
                    <a:pt x="802" y="1640"/>
                  </a:cubicBezTo>
                  <a:cubicBezTo>
                    <a:pt x="802" y="1410"/>
                    <a:pt x="802" y="1410"/>
                    <a:pt x="802" y="1410"/>
                  </a:cubicBezTo>
                  <a:cubicBezTo>
                    <a:pt x="764" y="1388"/>
                    <a:pt x="744" y="1366"/>
                    <a:pt x="735" y="1347"/>
                  </a:cubicBezTo>
                  <a:cubicBezTo>
                    <a:pt x="728" y="1348"/>
                    <a:pt x="721" y="1349"/>
                    <a:pt x="714" y="1349"/>
                  </a:cubicBezTo>
                  <a:cubicBezTo>
                    <a:pt x="687" y="1349"/>
                    <a:pt x="660" y="1341"/>
                    <a:pt x="636" y="1324"/>
                  </a:cubicBezTo>
                  <a:cubicBezTo>
                    <a:pt x="442" y="1162"/>
                    <a:pt x="442" y="1162"/>
                    <a:pt x="442" y="1162"/>
                  </a:cubicBezTo>
                  <a:cubicBezTo>
                    <a:pt x="411" y="1145"/>
                    <a:pt x="386" y="1116"/>
                    <a:pt x="376" y="1078"/>
                  </a:cubicBezTo>
                  <a:cubicBezTo>
                    <a:pt x="370" y="1058"/>
                    <a:pt x="369" y="1037"/>
                    <a:pt x="373" y="1017"/>
                  </a:cubicBezTo>
                  <a:cubicBezTo>
                    <a:pt x="144" y="1017"/>
                    <a:pt x="144" y="1017"/>
                    <a:pt x="144" y="1017"/>
                  </a:cubicBezTo>
                  <a:cubicBezTo>
                    <a:pt x="144" y="989"/>
                    <a:pt x="144" y="989"/>
                    <a:pt x="144" y="989"/>
                  </a:cubicBezTo>
                  <a:cubicBezTo>
                    <a:pt x="160" y="989"/>
                    <a:pt x="160" y="989"/>
                    <a:pt x="160" y="989"/>
                  </a:cubicBezTo>
                  <a:cubicBezTo>
                    <a:pt x="160" y="701"/>
                    <a:pt x="160" y="701"/>
                    <a:pt x="160" y="701"/>
                  </a:cubicBezTo>
                  <a:cubicBezTo>
                    <a:pt x="156" y="701"/>
                    <a:pt x="156" y="701"/>
                    <a:pt x="156" y="701"/>
                  </a:cubicBezTo>
                  <a:cubicBezTo>
                    <a:pt x="156" y="661"/>
                    <a:pt x="156" y="661"/>
                    <a:pt x="156" y="661"/>
                  </a:cubicBezTo>
                  <a:cubicBezTo>
                    <a:pt x="360" y="661"/>
                    <a:pt x="360" y="661"/>
                    <a:pt x="360" y="661"/>
                  </a:cubicBezTo>
                  <a:cubicBezTo>
                    <a:pt x="360" y="701"/>
                    <a:pt x="360" y="701"/>
                    <a:pt x="360" y="701"/>
                  </a:cubicBezTo>
                  <a:cubicBezTo>
                    <a:pt x="352" y="701"/>
                    <a:pt x="352" y="701"/>
                    <a:pt x="352" y="701"/>
                  </a:cubicBezTo>
                  <a:cubicBezTo>
                    <a:pt x="352" y="989"/>
                    <a:pt x="352" y="989"/>
                    <a:pt x="352" y="989"/>
                  </a:cubicBezTo>
                  <a:cubicBezTo>
                    <a:pt x="376" y="989"/>
                    <a:pt x="376" y="989"/>
                    <a:pt x="376" y="989"/>
                  </a:cubicBezTo>
                  <a:cubicBezTo>
                    <a:pt x="376" y="1004"/>
                    <a:pt x="376" y="1004"/>
                    <a:pt x="376" y="1004"/>
                  </a:cubicBezTo>
                  <a:cubicBezTo>
                    <a:pt x="378" y="996"/>
                    <a:pt x="381" y="988"/>
                    <a:pt x="385" y="981"/>
                  </a:cubicBezTo>
                  <a:cubicBezTo>
                    <a:pt x="388" y="971"/>
                    <a:pt x="391" y="966"/>
                    <a:pt x="391" y="966"/>
                  </a:cubicBezTo>
                  <a:cubicBezTo>
                    <a:pt x="417" y="930"/>
                    <a:pt x="443" y="917"/>
                    <a:pt x="468" y="910"/>
                  </a:cubicBezTo>
                  <a:cubicBezTo>
                    <a:pt x="469" y="909"/>
                    <a:pt x="470" y="909"/>
                    <a:pt x="472" y="909"/>
                  </a:cubicBezTo>
                  <a:cubicBezTo>
                    <a:pt x="568" y="882"/>
                    <a:pt x="568" y="882"/>
                    <a:pt x="568" y="882"/>
                  </a:cubicBezTo>
                  <a:cubicBezTo>
                    <a:pt x="568" y="878"/>
                    <a:pt x="568" y="878"/>
                    <a:pt x="568" y="878"/>
                  </a:cubicBezTo>
                  <a:cubicBezTo>
                    <a:pt x="551" y="872"/>
                    <a:pt x="535" y="864"/>
                    <a:pt x="520" y="853"/>
                  </a:cubicBezTo>
                  <a:cubicBezTo>
                    <a:pt x="447" y="767"/>
                    <a:pt x="447" y="767"/>
                    <a:pt x="447" y="767"/>
                  </a:cubicBezTo>
                  <a:cubicBezTo>
                    <a:pt x="323" y="683"/>
                    <a:pt x="387" y="560"/>
                    <a:pt x="387" y="560"/>
                  </a:cubicBezTo>
                  <a:cubicBezTo>
                    <a:pt x="430" y="500"/>
                    <a:pt x="472" y="488"/>
                    <a:pt x="512" y="486"/>
                  </a:cubicBezTo>
                  <a:cubicBezTo>
                    <a:pt x="512" y="486"/>
                    <a:pt x="512" y="486"/>
                    <a:pt x="512" y="486"/>
                  </a:cubicBezTo>
                  <a:cubicBezTo>
                    <a:pt x="551" y="475"/>
                    <a:pt x="551" y="475"/>
                    <a:pt x="551" y="475"/>
                  </a:cubicBezTo>
                  <a:cubicBezTo>
                    <a:pt x="541" y="470"/>
                    <a:pt x="531" y="464"/>
                    <a:pt x="521" y="457"/>
                  </a:cubicBezTo>
                  <a:cubicBezTo>
                    <a:pt x="467" y="395"/>
                    <a:pt x="467" y="395"/>
                    <a:pt x="467" y="395"/>
                  </a:cubicBezTo>
                  <a:cubicBezTo>
                    <a:pt x="417" y="385"/>
                    <a:pt x="374" y="347"/>
                    <a:pt x="359" y="293"/>
                  </a:cubicBezTo>
                  <a:cubicBezTo>
                    <a:pt x="350" y="261"/>
                    <a:pt x="352" y="229"/>
                    <a:pt x="364" y="200"/>
                  </a:cubicBezTo>
                  <a:cubicBezTo>
                    <a:pt x="371" y="177"/>
                    <a:pt x="381" y="162"/>
                    <a:pt x="381" y="162"/>
                  </a:cubicBezTo>
                  <a:cubicBezTo>
                    <a:pt x="422" y="104"/>
                    <a:pt x="481" y="106"/>
                    <a:pt x="522" y="99"/>
                  </a:cubicBezTo>
                  <a:cubicBezTo>
                    <a:pt x="616" y="72"/>
                    <a:pt x="616" y="72"/>
                    <a:pt x="616" y="72"/>
                  </a:cubicBezTo>
                  <a:cubicBezTo>
                    <a:pt x="616" y="51"/>
                    <a:pt x="616" y="51"/>
                    <a:pt x="616" y="51"/>
                  </a:cubicBezTo>
                  <a:cubicBezTo>
                    <a:pt x="483" y="25"/>
                    <a:pt x="483" y="25"/>
                    <a:pt x="483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rgbClr val="44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1" name="Freeform 67">
              <a:extLst>
                <a:ext uri="{FF2B5EF4-FFF2-40B4-BE49-F238E27FC236}">
                  <a16:creationId xmlns:a16="http://schemas.microsoft.com/office/drawing/2014/main" id="{E64261C3-C40C-4503-BAA4-813003926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50" y="6099176"/>
              <a:ext cx="2203450" cy="57150"/>
            </a:xfrm>
            <a:custGeom>
              <a:avLst/>
              <a:gdLst>
                <a:gd name="T0" fmla="*/ 1298575 w 1388"/>
                <a:gd name="T1" fmla="*/ 0 h 36"/>
                <a:gd name="T2" fmla="*/ 446088 w 1388"/>
                <a:gd name="T3" fmla="*/ 0 h 36"/>
                <a:gd name="T4" fmla="*/ 446088 w 1388"/>
                <a:gd name="T5" fmla="*/ 6350 h 36"/>
                <a:gd name="T6" fmla="*/ 355600 w 1388"/>
                <a:gd name="T7" fmla="*/ 6350 h 36"/>
                <a:gd name="T8" fmla="*/ 357188 w 1388"/>
                <a:gd name="T9" fmla="*/ 0 h 36"/>
                <a:gd name="T10" fmla="*/ 0 w 1388"/>
                <a:gd name="T11" fmla="*/ 0 h 36"/>
                <a:gd name="T12" fmla="*/ 0 w 1388"/>
                <a:gd name="T13" fmla="*/ 57150 h 36"/>
                <a:gd name="T14" fmla="*/ 1125538 w 1388"/>
                <a:gd name="T15" fmla="*/ 57150 h 36"/>
                <a:gd name="T16" fmla="*/ 1125538 w 1388"/>
                <a:gd name="T17" fmla="*/ 15875 h 36"/>
                <a:gd name="T18" fmla="*/ 2203450 w 1388"/>
                <a:gd name="T19" fmla="*/ 15875 h 36"/>
                <a:gd name="T20" fmla="*/ 2203450 w 1388"/>
                <a:gd name="T21" fmla="*/ 15875 h 36"/>
                <a:gd name="T22" fmla="*/ 1298575 w 1388"/>
                <a:gd name="T23" fmla="*/ 15875 h 36"/>
                <a:gd name="T24" fmla="*/ 1298575 w 1388"/>
                <a:gd name="T25" fmla="*/ 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88" h="36">
                  <a:moveTo>
                    <a:pt x="818" y="0"/>
                  </a:moveTo>
                  <a:cubicBezTo>
                    <a:pt x="281" y="0"/>
                    <a:pt x="281" y="0"/>
                    <a:pt x="281" y="0"/>
                  </a:cubicBezTo>
                  <a:cubicBezTo>
                    <a:pt x="281" y="3"/>
                    <a:pt x="281" y="4"/>
                    <a:pt x="281" y="4"/>
                  </a:cubicBezTo>
                  <a:cubicBezTo>
                    <a:pt x="224" y="4"/>
                    <a:pt x="224" y="4"/>
                    <a:pt x="224" y="4"/>
                  </a:cubicBezTo>
                  <a:cubicBezTo>
                    <a:pt x="224" y="4"/>
                    <a:pt x="225" y="3"/>
                    <a:pt x="2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709" y="36"/>
                    <a:pt x="709" y="36"/>
                    <a:pt x="709" y="36"/>
                  </a:cubicBezTo>
                  <a:cubicBezTo>
                    <a:pt x="709" y="10"/>
                    <a:pt x="709" y="10"/>
                    <a:pt x="709" y="10"/>
                  </a:cubicBezTo>
                  <a:cubicBezTo>
                    <a:pt x="1388" y="10"/>
                    <a:pt x="1388" y="10"/>
                    <a:pt x="1388" y="10"/>
                  </a:cubicBezTo>
                  <a:cubicBezTo>
                    <a:pt x="1388" y="10"/>
                    <a:pt x="1388" y="10"/>
                    <a:pt x="1388" y="10"/>
                  </a:cubicBezTo>
                  <a:cubicBezTo>
                    <a:pt x="818" y="10"/>
                    <a:pt x="818" y="10"/>
                    <a:pt x="818" y="10"/>
                  </a:cubicBezTo>
                  <a:cubicBezTo>
                    <a:pt x="818" y="0"/>
                    <a:pt x="818" y="0"/>
                    <a:pt x="818" y="0"/>
                  </a:cubicBezTo>
                </a:path>
              </a:pathLst>
            </a:custGeom>
            <a:solidFill>
              <a:srgbClr val="5571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2" name="Rectangle 68">
              <a:extLst>
                <a:ext uri="{FF2B5EF4-FFF2-40B4-BE49-F238E27FC236}">
                  <a16:creationId xmlns:a16="http://schemas.microsoft.com/office/drawing/2014/main" id="{C32966BF-6634-4705-A7CE-0F50EB0E9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50" y="6156326"/>
              <a:ext cx="1125538" cy="6350"/>
            </a:xfrm>
            <a:prstGeom prst="rect">
              <a:avLst/>
            </a:prstGeom>
            <a:solidFill>
              <a:srgbClr val="71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33" name="Rectangle 69">
              <a:extLst>
                <a:ext uri="{FF2B5EF4-FFF2-40B4-BE49-F238E27FC236}">
                  <a16:creationId xmlns:a16="http://schemas.microsoft.com/office/drawing/2014/main" id="{3AC871D4-7604-45A4-BA1B-7D3037175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50" y="6156326"/>
              <a:ext cx="1125538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34" name="Freeform 70">
              <a:extLst>
                <a:ext uri="{FF2B5EF4-FFF2-40B4-BE49-F238E27FC236}">
                  <a16:creationId xmlns:a16="http://schemas.microsoft.com/office/drawing/2014/main" id="{CB9774B0-0B99-4663-A06B-8941474F6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" y="3500439"/>
              <a:ext cx="323850" cy="69850"/>
            </a:xfrm>
            <a:custGeom>
              <a:avLst/>
              <a:gdLst>
                <a:gd name="T0" fmla="*/ 323850 w 204"/>
                <a:gd name="T1" fmla="*/ 0 h 44"/>
                <a:gd name="T2" fmla="*/ 0 w 204"/>
                <a:gd name="T3" fmla="*/ 0 h 44"/>
                <a:gd name="T4" fmla="*/ 0 w 204"/>
                <a:gd name="T5" fmla="*/ 69850 h 44"/>
                <a:gd name="T6" fmla="*/ 6350 w 204"/>
                <a:gd name="T7" fmla="*/ 69850 h 44"/>
                <a:gd name="T8" fmla="*/ 311150 w 204"/>
                <a:gd name="T9" fmla="*/ 69850 h 44"/>
                <a:gd name="T10" fmla="*/ 323850 w 204"/>
                <a:gd name="T11" fmla="*/ 69850 h 44"/>
                <a:gd name="T12" fmla="*/ 323850 w 204"/>
                <a:gd name="T13" fmla="*/ 0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4" h="44">
                  <a:moveTo>
                    <a:pt x="20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196" y="44"/>
                  </a:lnTo>
                  <a:lnTo>
                    <a:pt x="204" y="4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5" name="Freeform 71">
              <a:extLst>
                <a:ext uri="{FF2B5EF4-FFF2-40B4-BE49-F238E27FC236}">
                  <a16:creationId xmlns:a16="http://schemas.microsoft.com/office/drawing/2014/main" id="{C9227378-2D3A-4948-A7C8-9A0A71A01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" y="3500439"/>
              <a:ext cx="323850" cy="69850"/>
            </a:xfrm>
            <a:custGeom>
              <a:avLst/>
              <a:gdLst>
                <a:gd name="T0" fmla="*/ 323850 w 204"/>
                <a:gd name="T1" fmla="*/ 0 h 44"/>
                <a:gd name="T2" fmla="*/ 0 w 204"/>
                <a:gd name="T3" fmla="*/ 0 h 44"/>
                <a:gd name="T4" fmla="*/ 0 w 204"/>
                <a:gd name="T5" fmla="*/ 69850 h 44"/>
                <a:gd name="T6" fmla="*/ 6350 w 204"/>
                <a:gd name="T7" fmla="*/ 69850 h 44"/>
                <a:gd name="T8" fmla="*/ 311150 w 204"/>
                <a:gd name="T9" fmla="*/ 69850 h 44"/>
                <a:gd name="T10" fmla="*/ 323850 w 204"/>
                <a:gd name="T11" fmla="*/ 69850 h 44"/>
                <a:gd name="T12" fmla="*/ 323850 w 204"/>
                <a:gd name="T13" fmla="*/ 0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4" h="44">
                  <a:moveTo>
                    <a:pt x="20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" y="44"/>
                  </a:lnTo>
                  <a:lnTo>
                    <a:pt x="196" y="44"/>
                  </a:lnTo>
                  <a:lnTo>
                    <a:pt x="204" y="44"/>
                  </a:lnTo>
                  <a:lnTo>
                    <a:pt x="2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6" name="Freeform 72">
              <a:extLst>
                <a:ext uri="{FF2B5EF4-FFF2-40B4-BE49-F238E27FC236}">
                  <a16:creationId xmlns:a16="http://schemas.microsoft.com/office/drawing/2014/main" id="{7FCEB4B2-78FB-45B1-B9E2-128C6ECE8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0" y="4021139"/>
              <a:ext cx="368300" cy="38100"/>
            </a:xfrm>
            <a:custGeom>
              <a:avLst/>
              <a:gdLst>
                <a:gd name="T0" fmla="*/ 368300 w 232"/>
                <a:gd name="T1" fmla="*/ 0 h 24"/>
                <a:gd name="T2" fmla="*/ 330200 w 232"/>
                <a:gd name="T3" fmla="*/ 0 h 24"/>
                <a:gd name="T4" fmla="*/ 330200 w 232"/>
                <a:gd name="T5" fmla="*/ 12700 h 24"/>
                <a:gd name="T6" fmla="*/ 25400 w 232"/>
                <a:gd name="T7" fmla="*/ 12700 h 24"/>
                <a:gd name="T8" fmla="*/ 25400 w 232"/>
                <a:gd name="T9" fmla="*/ 0 h 24"/>
                <a:gd name="T10" fmla="*/ 0 w 232"/>
                <a:gd name="T11" fmla="*/ 0 h 24"/>
                <a:gd name="T12" fmla="*/ 0 w 232"/>
                <a:gd name="T13" fmla="*/ 38100 h 24"/>
                <a:gd name="T14" fmla="*/ 368300 w 232"/>
                <a:gd name="T15" fmla="*/ 38100 h 24"/>
                <a:gd name="T16" fmla="*/ 368300 w 23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4">
                  <a:moveTo>
                    <a:pt x="232" y="0"/>
                  </a:moveTo>
                  <a:lnTo>
                    <a:pt x="208" y="0"/>
                  </a:lnTo>
                  <a:lnTo>
                    <a:pt x="20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2" y="24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7" name="Freeform 73">
              <a:extLst>
                <a:ext uri="{FF2B5EF4-FFF2-40B4-BE49-F238E27FC236}">
                  <a16:creationId xmlns:a16="http://schemas.microsoft.com/office/drawing/2014/main" id="{F3864299-6E73-4F07-9228-634D5E1A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0" y="4021139"/>
              <a:ext cx="368300" cy="38100"/>
            </a:xfrm>
            <a:custGeom>
              <a:avLst/>
              <a:gdLst>
                <a:gd name="T0" fmla="*/ 368300 w 232"/>
                <a:gd name="T1" fmla="*/ 0 h 24"/>
                <a:gd name="T2" fmla="*/ 330200 w 232"/>
                <a:gd name="T3" fmla="*/ 0 h 24"/>
                <a:gd name="T4" fmla="*/ 330200 w 232"/>
                <a:gd name="T5" fmla="*/ 12700 h 24"/>
                <a:gd name="T6" fmla="*/ 25400 w 232"/>
                <a:gd name="T7" fmla="*/ 12700 h 24"/>
                <a:gd name="T8" fmla="*/ 25400 w 232"/>
                <a:gd name="T9" fmla="*/ 0 h 24"/>
                <a:gd name="T10" fmla="*/ 0 w 232"/>
                <a:gd name="T11" fmla="*/ 0 h 24"/>
                <a:gd name="T12" fmla="*/ 0 w 232"/>
                <a:gd name="T13" fmla="*/ 38100 h 24"/>
                <a:gd name="T14" fmla="*/ 368300 w 232"/>
                <a:gd name="T15" fmla="*/ 38100 h 24"/>
                <a:gd name="T16" fmla="*/ 368300 w 232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2" h="24">
                  <a:moveTo>
                    <a:pt x="232" y="0"/>
                  </a:moveTo>
                  <a:lnTo>
                    <a:pt x="208" y="0"/>
                  </a:lnTo>
                  <a:lnTo>
                    <a:pt x="20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32" y="24"/>
                  </a:lnTo>
                  <a:lnTo>
                    <a:pt x="2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8" name="Freeform 74">
              <a:extLst>
                <a:ext uri="{FF2B5EF4-FFF2-40B4-BE49-F238E27FC236}">
                  <a16:creationId xmlns:a16="http://schemas.microsoft.com/office/drawing/2014/main" id="{BD1C1228-7A68-4CF3-9A42-3083429086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250" y="3570289"/>
              <a:ext cx="304800" cy="463550"/>
            </a:xfrm>
            <a:custGeom>
              <a:avLst/>
              <a:gdLst>
                <a:gd name="T0" fmla="*/ 25400 w 192"/>
                <a:gd name="T1" fmla="*/ 12700 h 292"/>
                <a:gd name="T2" fmla="*/ 25400 w 192"/>
                <a:gd name="T3" fmla="*/ 12700 h 292"/>
                <a:gd name="T4" fmla="*/ 279400 w 192"/>
                <a:gd name="T5" fmla="*/ 12700 h 292"/>
                <a:gd name="T6" fmla="*/ 279400 w 192"/>
                <a:gd name="T7" fmla="*/ 222250 h 292"/>
                <a:gd name="T8" fmla="*/ 279400 w 192"/>
                <a:gd name="T9" fmla="*/ 438150 h 292"/>
                <a:gd name="T10" fmla="*/ 25400 w 192"/>
                <a:gd name="T11" fmla="*/ 438150 h 292"/>
                <a:gd name="T12" fmla="*/ 25400 w 192"/>
                <a:gd name="T13" fmla="*/ 12700 h 292"/>
                <a:gd name="T14" fmla="*/ 304800 w 192"/>
                <a:gd name="T15" fmla="*/ 0 h 292"/>
                <a:gd name="T16" fmla="*/ 0 w 192"/>
                <a:gd name="T17" fmla="*/ 0 h 292"/>
                <a:gd name="T18" fmla="*/ 0 w 192"/>
                <a:gd name="T19" fmla="*/ 450850 h 292"/>
                <a:gd name="T20" fmla="*/ 0 w 192"/>
                <a:gd name="T21" fmla="*/ 463550 h 292"/>
                <a:gd name="T22" fmla="*/ 304800 w 192"/>
                <a:gd name="T23" fmla="*/ 463550 h 292"/>
                <a:gd name="T24" fmla="*/ 304800 w 192"/>
                <a:gd name="T25" fmla="*/ 450850 h 292"/>
                <a:gd name="T26" fmla="*/ 304800 w 192"/>
                <a:gd name="T27" fmla="*/ 0 h 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2" h="292">
                  <a:moveTo>
                    <a:pt x="16" y="8"/>
                  </a:moveTo>
                  <a:lnTo>
                    <a:pt x="16" y="8"/>
                  </a:lnTo>
                  <a:lnTo>
                    <a:pt x="176" y="8"/>
                  </a:lnTo>
                  <a:lnTo>
                    <a:pt x="176" y="140"/>
                  </a:lnTo>
                  <a:lnTo>
                    <a:pt x="176" y="276"/>
                  </a:lnTo>
                  <a:lnTo>
                    <a:pt x="16" y="276"/>
                  </a:lnTo>
                  <a:lnTo>
                    <a:pt x="16" y="8"/>
                  </a:lnTo>
                  <a:close/>
                  <a:moveTo>
                    <a:pt x="192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192" y="292"/>
                  </a:lnTo>
                  <a:lnTo>
                    <a:pt x="192" y="284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39" name="Freeform 75">
              <a:extLst>
                <a:ext uri="{FF2B5EF4-FFF2-40B4-BE49-F238E27FC236}">
                  <a16:creationId xmlns:a16="http://schemas.microsoft.com/office/drawing/2014/main" id="{D2BD9559-752E-44AA-9E79-AE3242418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250" y="3570289"/>
              <a:ext cx="304800" cy="463550"/>
            </a:xfrm>
            <a:custGeom>
              <a:avLst/>
              <a:gdLst>
                <a:gd name="T0" fmla="*/ 25400 w 192"/>
                <a:gd name="T1" fmla="*/ 12700 h 292"/>
                <a:gd name="T2" fmla="*/ 25400 w 192"/>
                <a:gd name="T3" fmla="*/ 12700 h 292"/>
                <a:gd name="T4" fmla="*/ 279400 w 192"/>
                <a:gd name="T5" fmla="*/ 12700 h 292"/>
                <a:gd name="T6" fmla="*/ 279400 w 192"/>
                <a:gd name="T7" fmla="*/ 222250 h 292"/>
                <a:gd name="T8" fmla="*/ 279400 w 192"/>
                <a:gd name="T9" fmla="*/ 438150 h 292"/>
                <a:gd name="T10" fmla="*/ 25400 w 192"/>
                <a:gd name="T11" fmla="*/ 438150 h 292"/>
                <a:gd name="T12" fmla="*/ 25400 w 192"/>
                <a:gd name="T13" fmla="*/ 12700 h 292"/>
                <a:gd name="T14" fmla="*/ 304800 w 192"/>
                <a:gd name="T15" fmla="*/ 0 h 292"/>
                <a:gd name="T16" fmla="*/ 0 w 192"/>
                <a:gd name="T17" fmla="*/ 0 h 292"/>
                <a:gd name="T18" fmla="*/ 0 w 192"/>
                <a:gd name="T19" fmla="*/ 450850 h 292"/>
                <a:gd name="T20" fmla="*/ 0 w 192"/>
                <a:gd name="T21" fmla="*/ 463550 h 292"/>
                <a:gd name="T22" fmla="*/ 304800 w 192"/>
                <a:gd name="T23" fmla="*/ 463550 h 292"/>
                <a:gd name="T24" fmla="*/ 304800 w 192"/>
                <a:gd name="T25" fmla="*/ 450850 h 292"/>
                <a:gd name="T26" fmla="*/ 304800 w 192"/>
                <a:gd name="T27" fmla="*/ 0 h 2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2" h="292">
                  <a:moveTo>
                    <a:pt x="16" y="8"/>
                  </a:moveTo>
                  <a:lnTo>
                    <a:pt x="16" y="8"/>
                  </a:lnTo>
                  <a:lnTo>
                    <a:pt x="176" y="8"/>
                  </a:lnTo>
                  <a:lnTo>
                    <a:pt x="176" y="140"/>
                  </a:lnTo>
                  <a:lnTo>
                    <a:pt x="176" y="276"/>
                  </a:lnTo>
                  <a:lnTo>
                    <a:pt x="16" y="276"/>
                  </a:lnTo>
                  <a:lnTo>
                    <a:pt x="16" y="8"/>
                  </a:lnTo>
                  <a:moveTo>
                    <a:pt x="192" y="0"/>
                  </a:moveTo>
                  <a:lnTo>
                    <a:pt x="0" y="0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192" y="292"/>
                  </a:lnTo>
                  <a:lnTo>
                    <a:pt x="192" y="284"/>
                  </a:lnTo>
                  <a:lnTo>
                    <a:pt x="1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0" name="Freeform 76">
              <a:extLst>
                <a:ext uri="{FF2B5EF4-FFF2-40B4-BE49-F238E27FC236}">
                  <a16:creationId xmlns:a16="http://schemas.microsoft.com/office/drawing/2014/main" id="{C2C7C40B-F49B-4518-A924-32CE55672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" y="3582989"/>
              <a:ext cx="254000" cy="425450"/>
            </a:xfrm>
            <a:custGeom>
              <a:avLst/>
              <a:gdLst>
                <a:gd name="T0" fmla="*/ 0 w 160"/>
                <a:gd name="T1" fmla="*/ 0 h 268"/>
                <a:gd name="T2" fmla="*/ 0 w 160"/>
                <a:gd name="T3" fmla="*/ 0 h 268"/>
                <a:gd name="T4" fmla="*/ 0 w 160"/>
                <a:gd name="T5" fmla="*/ 425450 h 268"/>
                <a:gd name="T6" fmla="*/ 254000 w 160"/>
                <a:gd name="T7" fmla="*/ 425450 h 268"/>
                <a:gd name="T8" fmla="*/ 254000 w 160"/>
                <a:gd name="T9" fmla="*/ 209550 h 268"/>
                <a:gd name="T10" fmla="*/ 0 w 160"/>
                <a:gd name="T11" fmla="*/ 209550 h 268"/>
                <a:gd name="T12" fmla="*/ 0 w 160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0" y="268"/>
                  </a:lnTo>
                  <a:lnTo>
                    <a:pt x="160" y="13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1" name="Freeform 77">
              <a:extLst>
                <a:ext uri="{FF2B5EF4-FFF2-40B4-BE49-F238E27FC236}">
                  <a16:creationId xmlns:a16="http://schemas.microsoft.com/office/drawing/2014/main" id="{013EF1AB-C7C3-46DC-9E64-063919E9C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" y="3582989"/>
              <a:ext cx="254000" cy="425450"/>
            </a:xfrm>
            <a:custGeom>
              <a:avLst/>
              <a:gdLst>
                <a:gd name="T0" fmla="*/ 0 w 160"/>
                <a:gd name="T1" fmla="*/ 0 h 268"/>
                <a:gd name="T2" fmla="*/ 0 w 160"/>
                <a:gd name="T3" fmla="*/ 0 h 268"/>
                <a:gd name="T4" fmla="*/ 0 w 160"/>
                <a:gd name="T5" fmla="*/ 425450 h 268"/>
                <a:gd name="T6" fmla="*/ 254000 w 160"/>
                <a:gd name="T7" fmla="*/ 425450 h 268"/>
                <a:gd name="T8" fmla="*/ 254000 w 160"/>
                <a:gd name="T9" fmla="*/ 209550 h 268"/>
                <a:gd name="T10" fmla="*/ 0 w 160"/>
                <a:gd name="T11" fmla="*/ 209550 h 268"/>
                <a:gd name="T12" fmla="*/ 0 w 160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0" y="268"/>
                  </a:lnTo>
                  <a:lnTo>
                    <a:pt x="160" y="132"/>
                  </a:lnTo>
                  <a:lnTo>
                    <a:pt x="0" y="13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2" name="Rectangle 78">
              <a:extLst>
                <a:ext uri="{FF2B5EF4-FFF2-40B4-BE49-F238E27FC236}">
                  <a16:creationId xmlns:a16="http://schemas.microsoft.com/office/drawing/2014/main" id="{18F7C2E9-283B-4128-ABE4-AB67E2B93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50" y="3582989"/>
              <a:ext cx="254000" cy="20955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43" name="Rectangle 79">
              <a:extLst>
                <a:ext uri="{FF2B5EF4-FFF2-40B4-BE49-F238E27FC236}">
                  <a16:creationId xmlns:a16="http://schemas.microsoft.com/office/drawing/2014/main" id="{367614FD-C7DF-404F-ADEA-B9D131F3D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50" y="3582989"/>
              <a:ext cx="25400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44" name="Freeform 80">
              <a:extLst>
                <a:ext uri="{FF2B5EF4-FFF2-40B4-BE49-F238E27FC236}">
                  <a16:creationId xmlns:a16="http://schemas.microsoft.com/office/drawing/2014/main" id="{A5A44C94-6A32-41F5-BB70-795B9F131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" y="4305301"/>
              <a:ext cx="323850" cy="63500"/>
            </a:xfrm>
            <a:custGeom>
              <a:avLst/>
              <a:gdLst>
                <a:gd name="T0" fmla="*/ 323850 w 204"/>
                <a:gd name="T1" fmla="*/ 0 h 40"/>
                <a:gd name="T2" fmla="*/ 0 w 204"/>
                <a:gd name="T3" fmla="*/ 0 h 40"/>
                <a:gd name="T4" fmla="*/ 0 w 204"/>
                <a:gd name="T5" fmla="*/ 63500 h 40"/>
                <a:gd name="T6" fmla="*/ 6350 w 204"/>
                <a:gd name="T7" fmla="*/ 63500 h 40"/>
                <a:gd name="T8" fmla="*/ 311150 w 204"/>
                <a:gd name="T9" fmla="*/ 63500 h 40"/>
                <a:gd name="T10" fmla="*/ 323850 w 204"/>
                <a:gd name="T11" fmla="*/ 63500 h 40"/>
                <a:gd name="T12" fmla="*/ 323850 w 204"/>
                <a:gd name="T13" fmla="*/ 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4" h="40">
                  <a:moveTo>
                    <a:pt x="204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196" y="40"/>
                  </a:lnTo>
                  <a:lnTo>
                    <a:pt x="204" y="4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5" name="Freeform 81">
              <a:extLst>
                <a:ext uri="{FF2B5EF4-FFF2-40B4-BE49-F238E27FC236}">
                  <a16:creationId xmlns:a16="http://schemas.microsoft.com/office/drawing/2014/main" id="{098F117F-77A8-4EF3-9879-D256B16B4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" y="4305301"/>
              <a:ext cx="323850" cy="63500"/>
            </a:xfrm>
            <a:custGeom>
              <a:avLst/>
              <a:gdLst>
                <a:gd name="T0" fmla="*/ 323850 w 204"/>
                <a:gd name="T1" fmla="*/ 0 h 40"/>
                <a:gd name="T2" fmla="*/ 0 w 204"/>
                <a:gd name="T3" fmla="*/ 0 h 40"/>
                <a:gd name="T4" fmla="*/ 0 w 204"/>
                <a:gd name="T5" fmla="*/ 63500 h 40"/>
                <a:gd name="T6" fmla="*/ 6350 w 204"/>
                <a:gd name="T7" fmla="*/ 63500 h 40"/>
                <a:gd name="T8" fmla="*/ 311150 w 204"/>
                <a:gd name="T9" fmla="*/ 63500 h 40"/>
                <a:gd name="T10" fmla="*/ 323850 w 204"/>
                <a:gd name="T11" fmla="*/ 63500 h 40"/>
                <a:gd name="T12" fmla="*/ 323850 w 204"/>
                <a:gd name="T13" fmla="*/ 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4" h="40">
                  <a:moveTo>
                    <a:pt x="204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196" y="40"/>
                  </a:lnTo>
                  <a:lnTo>
                    <a:pt x="204" y="40"/>
                  </a:lnTo>
                  <a:lnTo>
                    <a:pt x="2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6" name="Freeform 82">
              <a:extLst>
                <a:ext uri="{FF2B5EF4-FFF2-40B4-BE49-F238E27FC236}">
                  <a16:creationId xmlns:a16="http://schemas.microsoft.com/office/drawing/2014/main" id="{D53C5951-8569-48FE-97C2-520B4B1E8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0" y="4826001"/>
              <a:ext cx="368300" cy="44450"/>
            </a:xfrm>
            <a:custGeom>
              <a:avLst/>
              <a:gdLst>
                <a:gd name="T0" fmla="*/ 368300 w 232"/>
                <a:gd name="T1" fmla="*/ 0 h 28"/>
                <a:gd name="T2" fmla="*/ 330200 w 232"/>
                <a:gd name="T3" fmla="*/ 0 h 28"/>
                <a:gd name="T4" fmla="*/ 330200 w 232"/>
                <a:gd name="T5" fmla="*/ 12700 h 28"/>
                <a:gd name="T6" fmla="*/ 25400 w 232"/>
                <a:gd name="T7" fmla="*/ 12700 h 28"/>
                <a:gd name="T8" fmla="*/ 25400 w 232"/>
                <a:gd name="T9" fmla="*/ 0 h 28"/>
                <a:gd name="T10" fmla="*/ 0 w 232"/>
                <a:gd name="T11" fmla="*/ 0 h 28"/>
                <a:gd name="T12" fmla="*/ 0 w 232"/>
                <a:gd name="T13" fmla="*/ 44450 h 28"/>
                <a:gd name="T14" fmla="*/ 363538 w 232"/>
                <a:gd name="T15" fmla="*/ 44450 h 28"/>
                <a:gd name="T16" fmla="*/ 368300 w 232"/>
                <a:gd name="T17" fmla="*/ 23813 h 28"/>
                <a:gd name="T18" fmla="*/ 368300 w 232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2" h="28">
                  <a:moveTo>
                    <a:pt x="232" y="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208" y="8"/>
                    <a:pt x="208" y="8"/>
                    <a:pt x="208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0" y="24"/>
                    <a:pt x="231" y="19"/>
                    <a:pt x="232" y="15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7" name="Freeform 83">
              <a:extLst>
                <a:ext uri="{FF2B5EF4-FFF2-40B4-BE49-F238E27FC236}">
                  <a16:creationId xmlns:a16="http://schemas.microsoft.com/office/drawing/2014/main" id="{35D208FE-AF63-43FF-B9F4-65CCBDE66E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250" y="4368801"/>
              <a:ext cx="304800" cy="469900"/>
            </a:xfrm>
            <a:custGeom>
              <a:avLst/>
              <a:gdLst>
                <a:gd name="T0" fmla="*/ 25400 w 192"/>
                <a:gd name="T1" fmla="*/ 25400 h 296"/>
                <a:gd name="T2" fmla="*/ 25400 w 192"/>
                <a:gd name="T3" fmla="*/ 25400 h 296"/>
                <a:gd name="T4" fmla="*/ 279400 w 192"/>
                <a:gd name="T5" fmla="*/ 25400 h 296"/>
                <a:gd name="T6" fmla="*/ 279400 w 192"/>
                <a:gd name="T7" fmla="*/ 228600 h 296"/>
                <a:gd name="T8" fmla="*/ 279400 w 192"/>
                <a:gd name="T9" fmla="*/ 450850 h 296"/>
                <a:gd name="T10" fmla="*/ 25400 w 192"/>
                <a:gd name="T11" fmla="*/ 450850 h 296"/>
                <a:gd name="T12" fmla="*/ 25400 w 192"/>
                <a:gd name="T13" fmla="*/ 25400 h 296"/>
                <a:gd name="T14" fmla="*/ 304800 w 192"/>
                <a:gd name="T15" fmla="*/ 0 h 296"/>
                <a:gd name="T16" fmla="*/ 0 w 192"/>
                <a:gd name="T17" fmla="*/ 0 h 296"/>
                <a:gd name="T18" fmla="*/ 0 w 192"/>
                <a:gd name="T19" fmla="*/ 457200 h 296"/>
                <a:gd name="T20" fmla="*/ 0 w 192"/>
                <a:gd name="T21" fmla="*/ 469900 h 296"/>
                <a:gd name="T22" fmla="*/ 304800 w 192"/>
                <a:gd name="T23" fmla="*/ 469900 h 296"/>
                <a:gd name="T24" fmla="*/ 304800 w 192"/>
                <a:gd name="T25" fmla="*/ 457200 h 296"/>
                <a:gd name="T26" fmla="*/ 304800 w 192"/>
                <a:gd name="T27" fmla="*/ 0 h 2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2" h="296">
                  <a:moveTo>
                    <a:pt x="16" y="16"/>
                  </a:moveTo>
                  <a:lnTo>
                    <a:pt x="16" y="16"/>
                  </a:lnTo>
                  <a:lnTo>
                    <a:pt x="176" y="16"/>
                  </a:lnTo>
                  <a:lnTo>
                    <a:pt x="176" y="144"/>
                  </a:lnTo>
                  <a:lnTo>
                    <a:pt x="176" y="284"/>
                  </a:lnTo>
                  <a:lnTo>
                    <a:pt x="16" y="284"/>
                  </a:lnTo>
                  <a:lnTo>
                    <a:pt x="16" y="16"/>
                  </a:lnTo>
                  <a:close/>
                  <a:moveTo>
                    <a:pt x="192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192" y="296"/>
                  </a:lnTo>
                  <a:lnTo>
                    <a:pt x="192" y="28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8" name="Freeform 84">
              <a:extLst>
                <a:ext uri="{FF2B5EF4-FFF2-40B4-BE49-F238E27FC236}">
                  <a16:creationId xmlns:a16="http://schemas.microsoft.com/office/drawing/2014/main" id="{8D0AC63A-1F6A-4BB4-B840-5B6F16CDC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250" y="4368801"/>
              <a:ext cx="304800" cy="469900"/>
            </a:xfrm>
            <a:custGeom>
              <a:avLst/>
              <a:gdLst>
                <a:gd name="T0" fmla="*/ 25400 w 192"/>
                <a:gd name="T1" fmla="*/ 25400 h 296"/>
                <a:gd name="T2" fmla="*/ 25400 w 192"/>
                <a:gd name="T3" fmla="*/ 25400 h 296"/>
                <a:gd name="T4" fmla="*/ 279400 w 192"/>
                <a:gd name="T5" fmla="*/ 25400 h 296"/>
                <a:gd name="T6" fmla="*/ 279400 w 192"/>
                <a:gd name="T7" fmla="*/ 228600 h 296"/>
                <a:gd name="T8" fmla="*/ 279400 w 192"/>
                <a:gd name="T9" fmla="*/ 450850 h 296"/>
                <a:gd name="T10" fmla="*/ 25400 w 192"/>
                <a:gd name="T11" fmla="*/ 450850 h 296"/>
                <a:gd name="T12" fmla="*/ 25400 w 192"/>
                <a:gd name="T13" fmla="*/ 25400 h 296"/>
                <a:gd name="T14" fmla="*/ 304800 w 192"/>
                <a:gd name="T15" fmla="*/ 0 h 296"/>
                <a:gd name="T16" fmla="*/ 0 w 192"/>
                <a:gd name="T17" fmla="*/ 0 h 296"/>
                <a:gd name="T18" fmla="*/ 0 w 192"/>
                <a:gd name="T19" fmla="*/ 457200 h 296"/>
                <a:gd name="T20" fmla="*/ 0 w 192"/>
                <a:gd name="T21" fmla="*/ 469900 h 296"/>
                <a:gd name="T22" fmla="*/ 304800 w 192"/>
                <a:gd name="T23" fmla="*/ 469900 h 296"/>
                <a:gd name="T24" fmla="*/ 304800 w 192"/>
                <a:gd name="T25" fmla="*/ 457200 h 296"/>
                <a:gd name="T26" fmla="*/ 304800 w 192"/>
                <a:gd name="T27" fmla="*/ 0 h 2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2" h="296">
                  <a:moveTo>
                    <a:pt x="16" y="16"/>
                  </a:moveTo>
                  <a:lnTo>
                    <a:pt x="16" y="16"/>
                  </a:lnTo>
                  <a:lnTo>
                    <a:pt x="176" y="16"/>
                  </a:lnTo>
                  <a:lnTo>
                    <a:pt x="176" y="144"/>
                  </a:lnTo>
                  <a:lnTo>
                    <a:pt x="176" y="284"/>
                  </a:lnTo>
                  <a:lnTo>
                    <a:pt x="16" y="284"/>
                  </a:lnTo>
                  <a:lnTo>
                    <a:pt x="16" y="16"/>
                  </a:lnTo>
                  <a:moveTo>
                    <a:pt x="192" y="0"/>
                  </a:moveTo>
                  <a:lnTo>
                    <a:pt x="0" y="0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192" y="296"/>
                  </a:lnTo>
                  <a:lnTo>
                    <a:pt x="192" y="288"/>
                  </a:lnTo>
                  <a:lnTo>
                    <a:pt x="1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49" name="Freeform 85">
              <a:extLst>
                <a:ext uri="{FF2B5EF4-FFF2-40B4-BE49-F238E27FC236}">
                  <a16:creationId xmlns:a16="http://schemas.microsoft.com/office/drawing/2014/main" id="{09CD4911-4D38-458F-99C9-E1F461603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" y="4394201"/>
              <a:ext cx="254000" cy="425450"/>
            </a:xfrm>
            <a:custGeom>
              <a:avLst/>
              <a:gdLst>
                <a:gd name="T0" fmla="*/ 0 w 160"/>
                <a:gd name="T1" fmla="*/ 0 h 268"/>
                <a:gd name="T2" fmla="*/ 0 w 160"/>
                <a:gd name="T3" fmla="*/ 0 h 268"/>
                <a:gd name="T4" fmla="*/ 0 w 160"/>
                <a:gd name="T5" fmla="*/ 425450 h 268"/>
                <a:gd name="T6" fmla="*/ 254000 w 160"/>
                <a:gd name="T7" fmla="*/ 425450 h 268"/>
                <a:gd name="T8" fmla="*/ 254000 w 160"/>
                <a:gd name="T9" fmla="*/ 203200 h 268"/>
                <a:gd name="T10" fmla="*/ 0 w 160"/>
                <a:gd name="T11" fmla="*/ 203200 h 268"/>
                <a:gd name="T12" fmla="*/ 0 w 160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0" y="268"/>
                  </a:lnTo>
                  <a:lnTo>
                    <a:pt x="16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0" name="Freeform 86">
              <a:extLst>
                <a:ext uri="{FF2B5EF4-FFF2-40B4-BE49-F238E27FC236}">
                  <a16:creationId xmlns:a16="http://schemas.microsoft.com/office/drawing/2014/main" id="{449F9E3D-9BCD-48B0-B371-3661DFCF2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" y="4394201"/>
              <a:ext cx="254000" cy="425450"/>
            </a:xfrm>
            <a:custGeom>
              <a:avLst/>
              <a:gdLst>
                <a:gd name="T0" fmla="*/ 0 w 160"/>
                <a:gd name="T1" fmla="*/ 0 h 268"/>
                <a:gd name="T2" fmla="*/ 0 w 160"/>
                <a:gd name="T3" fmla="*/ 0 h 268"/>
                <a:gd name="T4" fmla="*/ 0 w 160"/>
                <a:gd name="T5" fmla="*/ 425450 h 268"/>
                <a:gd name="T6" fmla="*/ 254000 w 160"/>
                <a:gd name="T7" fmla="*/ 425450 h 268"/>
                <a:gd name="T8" fmla="*/ 254000 w 160"/>
                <a:gd name="T9" fmla="*/ 203200 h 268"/>
                <a:gd name="T10" fmla="*/ 0 w 160"/>
                <a:gd name="T11" fmla="*/ 203200 h 268"/>
                <a:gd name="T12" fmla="*/ 0 w 160"/>
                <a:gd name="T13" fmla="*/ 0 h 2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0" h="268">
                  <a:moveTo>
                    <a:pt x="0" y="0"/>
                  </a:moveTo>
                  <a:lnTo>
                    <a:pt x="0" y="0"/>
                  </a:lnTo>
                  <a:lnTo>
                    <a:pt x="0" y="268"/>
                  </a:lnTo>
                  <a:lnTo>
                    <a:pt x="160" y="268"/>
                  </a:lnTo>
                  <a:lnTo>
                    <a:pt x="160" y="128"/>
                  </a:lnTo>
                  <a:lnTo>
                    <a:pt x="0" y="1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1" name="Rectangle 87">
              <a:extLst>
                <a:ext uri="{FF2B5EF4-FFF2-40B4-BE49-F238E27FC236}">
                  <a16:creationId xmlns:a16="http://schemas.microsoft.com/office/drawing/2014/main" id="{6333C158-1F5C-4E36-8684-B4F6F2C26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50" y="4394201"/>
              <a:ext cx="254000" cy="2032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52" name="Rectangle 88">
              <a:extLst>
                <a:ext uri="{FF2B5EF4-FFF2-40B4-BE49-F238E27FC236}">
                  <a16:creationId xmlns:a16="http://schemas.microsoft.com/office/drawing/2014/main" id="{A2B2FEAF-7FA3-4D6E-81DE-0FB1A28F2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50" y="4394201"/>
              <a:ext cx="25400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53" name="Freeform 89">
              <a:extLst>
                <a:ext uri="{FF2B5EF4-FFF2-40B4-BE49-F238E27FC236}">
                  <a16:creationId xmlns:a16="http://schemas.microsoft.com/office/drawing/2014/main" id="{EABC4D41-CC73-427F-9983-4A6751DA6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950" y="4649789"/>
              <a:ext cx="9525" cy="6350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6350 h 4"/>
                <a:gd name="T4" fmla="*/ 9525 w 6"/>
                <a:gd name="T5" fmla="*/ 3175 h 4"/>
                <a:gd name="T6" fmla="*/ 0 w 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4" name="Freeform 90">
              <a:extLst>
                <a:ext uri="{FF2B5EF4-FFF2-40B4-BE49-F238E27FC236}">
                  <a16:creationId xmlns:a16="http://schemas.microsoft.com/office/drawing/2014/main" id="{8A44960A-C241-48A0-9C1D-736F809E4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50" y="3159126"/>
              <a:ext cx="652463" cy="139700"/>
            </a:xfrm>
            <a:custGeom>
              <a:avLst/>
              <a:gdLst>
                <a:gd name="T0" fmla="*/ 438150 w 411"/>
                <a:gd name="T1" fmla="*/ 0 h 88"/>
                <a:gd name="T2" fmla="*/ 0 w 411"/>
                <a:gd name="T3" fmla="*/ 0 h 88"/>
                <a:gd name="T4" fmla="*/ 0 w 411"/>
                <a:gd name="T5" fmla="*/ 100013 h 88"/>
                <a:gd name="T6" fmla="*/ 0 w 411"/>
                <a:gd name="T7" fmla="*/ 139700 h 88"/>
                <a:gd name="T8" fmla="*/ 652463 w 411"/>
                <a:gd name="T9" fmla="*/ 139700 h 88"/>
                <a:gd name="T10" fmla="*/ 596900 w 411"/>
                <a:gd name="T11" fmla="*/ 128588 h 88"/>
                <a:gd name="T12" fmla="*/ 438150 w 411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88">
                  <a:moveTo>
                    <a:pt x="2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411" y="88"/>
                    <a:pt x="411" y="88"/>
                    <a:pt x="411" y="88"/>
                  </a:cubicBezTo>
                  <a:cubicBezTo>
                    <a:pt x="376" y="81"/>
                    <a:pt x="376" y="81"/>
                    <a:pt x="376" y="81"/>
                  </a:cubicBezTo>
                  <a:cubicBezTo>
                    <a:pt x="329" y="72"/>
                    <a:pt x="293" y="41"/>
                    <a:pt x="276" y="0"/>
                  </a:cubicBezTo>
                </a:path>
              </a:pathLst>
            </a:custGeom>
            <a:solidFill>
              <a:srgbClr val="66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5" name="Freeform 236">
              <a:extLst>
                <a:ext uri="{FF2B5EF4-FFF2-40B4-BE49-F238E27FC236}">
                  <a16:creationId xmlns:a16="http://schemas.microsoft.com/office/drawing/2014/main" id="{01FF9BAC-5A62-4609-A24E-9CA8AB3F9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7788" y="6115051"/>
              <a:ext cx="1778000" cy="738188"/>
            </a:xfrm>
            <a:custGeom>
              <a:avLst/>
              <a:gdLst>
                <a:gd name="T0" fmla="*/ 0 w 1120"/>
                <a:gd name="T1" fmla="*/ 738188 h 466"/>
                <a:gd name="T2" fmla="*/ 1778000 w 1120"/>
                <a:gd name="T3" fmla="*/ 738188 h 466"/>
                <a:gd name="T4" fmla="*/ 1778000 w 1120"/>
                <a:gd name="T5" fmla="*/ 0 h 466"/>
                <a:gd name="T6" fmla="*/ 0 w 1120"/>
                <a:gd name="T7" fmla="*/ 0 h 466"/>
                <a:gd name="T8" fmla="*/ 0 w 1120"/>
                <a:gd name="T9" fmla="*/ 738188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0" h="466">
                  <a:moveTo>
                    <a:pt x="0" y="466"/>
                  </a:moveTo>
                  <a:cubicBezTo>
                    <a:pt x="287" y="466"/>
                    <a:pt x="856" y="466"/>
                    <a:pt x="1120" y="466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6"/>
                    <a:pt x="0" y="466"/>
                    <a:pt x="0" y="466"/>
                  </a:cubicBezTo>
                </a:path>
              </a:pathLst>
            </a:custGeom>
            <a:solidFill>
              <a:srgbClr val="FE65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6" name="Freeform 237">
              <a:extLst>
                <a:ext uri="{FF2B5EF4-FFF2-40B4-BE49-F238E27FC236}">
                  <a16:creationId xmlns:a16="http://schemas.microsoft.com/office/drawing/2014/main" id="{C7C26242-893A-4F2A-A5AA-B9A2EEEBC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3" y="4543426"/>
              <a:ext cx="930275" cy="608013"/>
            </a:xfrm>
            <a:custGeom>
              <a:avLst/>
              <a:gdLst>
                <a:gd name="T0" fmla="*/ 33338 w 586"/>
                <a:gd name="T1" fmla="*/ 422759 h 384"/>
                <a:gd name="T2" fmla="*/ 303213 w 586"/>
                <a:gd name="T3" fmla="*/ 574762 h 384"/>
                <a:gd name="T4" fmla="*/ 744538 w 586"/>
                <a:gd name="T5" fmla="*/ 452843 h 384"/>
                <a:gd name="T6" fmla="*/ 896938 w 586"/>
                <a:gd name="T7" fmla="*/ 183671 h 384"/>
                <a:gd name="T8" fmla="*/ 627063 w 586"/>
                <a:gd name="T9" fmla="*/ 31667 h 384"/>
                <a:gd name="T10" fmla="*/ 185738 w 586"/>
                <a:gd name="T11" fmla="*/ 155170 h 384"/>
                <a:gd name="T12" fmla="*/ 33338 w 586"/>
                <a:gd name="T13" fmla="*/ 422759 h 3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6" h="384">
                  <a:moveTo>
                    <a:pt x="21" y="267"/>
                  </a:moveTo>
                  <a:cubicBezTo>
                    <a:pt x="41" y="341"/>
                    <a:pt x="117" y="384"/>
                    <a:pt x="191" y="363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543" y="265"/>
                    <a:pt x="586" y="189"/>
                    <a:pt x="565" y="116"/>
                  </a:cubicBezTo>
                  <a:cubicBezTo>
                    <a:pt x="545" y="43"/>
                    <a:pt x="469" y="0"/>
                    <a:pt x="395" y="20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43" y="118"/>
                    <a:pt x="0" y="194"/>
                    <a:pt x="21" y="267"/>
                  </a:cubicBezTo>
                </a:path>
              </a:pathLst>
            </a:custGeom>
            <a:solidFill>
              <a:srgbClr val="DB9F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7" name="Freeform 238">
              <a:extLst>
                <a:ext uri="{FF2B5EF4-FFF2-40B4-BE49-F238E27FC236}">
                  <a16:creationId xmlns:a16="http://schemas.microsoft.com/office/drawing/2014/main" id="{8B1CD773-0BB4-4C05-848B-E7D84F6DA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3" y="3890964"/>
              <a:ext cx="930275" cy="608013"/>
            </a:xfrm>
            <a:custGeom>
              <a:avLst/>
              <a:gdLst>
                <a:gd name="T0" fmla="*/ 33338 w 586"/>
                <a:gd name="T1" fmla="*/ 424342 h 384"/>
                <a:gd name="T2" fmla="*/ 303213 w 586"/>
                <a:gd name="T3" fmla="*/ 576346 h 384"/>
                <a:gd name="T4" fmla="*/ 744538 w 586"/>
                <a:gd name="T5" fmla="*/ 452843 h 384"/>
                <a:gd name="T6" fmla="*/ 896938 w 586"/>
                <a:gd name="T7" fmla="*/ 183671 h 384"/>
                <a:gd name="T8" fmla="*/ 627063 w 586"/>
                <a:gd name="T9" fmla="*/ 31667 h 384"/>
                <a:gd name="T10" fmla="*/ 195263 w 586"/>
                <a:gd name="T11" fmla="*/ 152003 h 384"/>
                <a:gd name="T12" fmla="*/ 33338 w 586"/>
                <a:gd name="T13" fmla="*/ 424342 h 3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6" h="384">
                  <a:moveTo>
                    <a:pt x="21" y="268"/>
                  </a:moveTo>
                  <a:cubicBezTo>
                    <a:pt x="41" y="341"/>
                    <a:pt x="117" y="384"/>
                    <a:pt x="191" y="364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543" y="266"/>
                    <a:pt x="586" y="190"/>
                    <a:pt x="565" y="116"/>
                  </a:cubicBezTo>
                  <a:cubicBezTo>
                    <a:pt x="545" y="43"/>
                    <a:pt x="469" y="0"/>
                    <a:pt x="395" y="20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50" y="117"/>
                    <a:pt x="0" y="194"/>
                    <a:pt x="21" y="268"/>
                  </a:cubicBezTo>
                </a:path>
              </a:pathLst>
            </a:custGeom>
            <a:solidFill>
              <a:srgbClr val="DB9F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8" name="Freeform 239">
              <a:extLst>
                <a:ext uri="{FF2B5EF4-FFF2-40B4-BE49-F238E27FC236}">
                  <a16:creationId xmlns:a16="http://schemas.microsoft.com/office/drawing/2014/main" id="{3FC73455-248D-4822-B0F8-C21397B6C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8" y="3284539"/>
              <a:ext cx="958850" cy="630238"/>
            </a:xfrm>
            <a:custGeom>
              <a:avLst/>
              <a:gdLst>
                <a:gd name="T0" fmla="*/ 34925 w 604"/>
                <a:gd name="T1" fmla="*/ 438633 h 398"/>
                <a:gd name="T2" fmla="*/ 312738 w 604"/>
                <a:gd name="T3" fmla="*/ 596984 h 398"/>
                <a:gd name="T4" fmla="*/ 768350 w 604"/>
                <a:gd name="T5" fmla="*/ 470303 h 398"/>
                <a:gd name="T6" fmla="*/ 925513 w 604"/>
                <a:gd name="T7" fmla="*/ 191605 h 398"/>
                <a:gd name="T8" fmla="*/ 647700 w 604"/>
                <a:gd name="T9" fmla="*/ 33254 h 398"/>
                <a:gd name="T10" fmla="*/ 190500 w 604"/>
                <a:gd name="T11" fmla="*/ 159935 h 398"/>
                <a:gd name="T12" fmla="*/ 34925 w 604"/>
                <a:gd name="T13" fmla="*/ 438633 h 3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4" h="398">
                  <a:moveTo>
                    <a:pt x="22" y="277"/>
                  </a:moveTo>
                  <a:cubicBezTo>
                    <a:pt x="43" y="353"/>
                    <a:pt x="122" y="398"/>
                    <a:pt x="197" y="377"/>
                  </a:cubicBezTo>
                  <a:cubicBezTo>
                    <a:pt x="484" y="297"/>
                    <a:pt x="484" y="297"/>
                    <a:pt x="484" y="297"/>
                  </a:cubicBezTo>
                  <a:cubicBezTo>
                    <a:pt x="560" y="276"/>
                    <a:pt x="604" y="197"/>
                    <a:pt x="583" y="121"/>
                  </a:cubicBezTo>
                  <a:cubicBezTo>
                    <a:pt x="562" y="44"/>
                    <a:pt x="483" y="0"/>
                    <a:pt x="408" y="21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45" y="122"/>
                    <a:pt x="0" y="201"/>
                    <a:pt x="22" y="277"/>
                  </a:cubicBezTo>
                </a:path>
              </a:pathLst>
            </a:custGeom>
            <a:solidFill>
              <a:srgbClr val="DB9F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59" name="Freeform 240">
              <a:extLst>
                <a:ext uri="{FF2B5EF4-FFF2-40B4-BE49-F238E27FC236}">
                  <a16:creationId xmlns:a16="http://schemas.microsoft.com/office/drawing/2014/main" id="{9B2AF562-63D0-4FAF-B670-29293C00F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" y="2835276"/>
              <a:ext cx="1030288" cy="582613"/>
            </a:xfrm>
            <a:custGeom>
              <a:avLst/>
              <a:gdLst>
                <a:gd name="T0" fmla="*/ 23813 w 649"/>
                <a:gd name="T1" fmla="*/ 195263 h 367"/>
                <a:gd name="T2" fmla="*/ 196850 w 649"/>
                <a:gd name="T3" fmla="*/ 452438 h 367"/>
                <a:gd name="T4" fmla="*/ 749300 w 649"/>
                <a:gd name="T5" fmla="*/ 560388 h 367"/>
                <a:gd name="T6" fmla="*/ 1006475 w 649"/>
                <a:gd name="T7" fmla="*/ 387350 h 367"/>
                <a:gd name="T8" fmla="*/ 833438 w 649"/>
                <a:gd name="T9" fmla="*/ 130175 h 367"/>
                <a:gd name="T10" fmla="*/ 280988 w 649"/>
                <a:gd name="T11" fmla="*/ 22225 h 367"/>
                <a:gd name="T12" fmla="*/ 23813 w 649"/>
                <a:gd name="T13" fmla="*/ 195263 h 3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9" h="367">
                  <a:moveTo>
                    <a:pt x="15" y="123"/>
                  </a:moveTo>
                  <a:cubicBezTo>
                    <a:pt x="0" y="198"/>
                    <a:pt x="49" y="271"/>
                    <a:pt x="124" y="285"/>
                  </a:cubicBezTo>
                  <a:cubicBezTo>
                    <a:pt x="472" y="353"/>
                    <a:pt x="472" y="353"/>
                    <a:pt x="472" y="353"/>
                  </a:cubicBezTo>
                  <a:cubicBezTo>
                    <a:pt x="547" y="367"/>
                    <a:pt x="620" y="319"/>
                    <a:pt x="634" y="244"/>
                  </a:cubicBezTo>
                  <a:cubicBezTo>
                    <a:pt x="649" y="169"/>
                    <a:pt x="600" y="97"/>
                    <a:pt x="525" y="82"/>
                  </a:cubicBezTo>
                  <a:cubicBezTo>
                    <a:pt x="177" y="14"/>
                    <a:pt x="177" y="14"/>
                    <a:pt x="177" y="14"/>
                  </a:cubicBezTo>
                  <a:cubicBezTo>
                    <a:pt x="102" y="0"/>
                    <a:pt x="30" y="49"/>
                    <a:pt x="15" y="123"/>
                  </a:cubicBezTo>
                </a:path>
              </a:pathLst>
            </a:custGeom>
            <a:solidFill>
              <a:srgbClr val="E6B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60" name="Freeform 241">
              <a:extLst>
                <a:ext uri="{FF2B5EF4-FFF2-40B4-BE49-F238E27FC236}">
                  <a16:creationId xmlns:a16="http://schemas.microsoft.com/office/drawing/2014/main" id="{150CA7F1-896A-4A96-A45E-FF16F655F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150" y="1955801"/>
              <a:ext cx="1893888" cy="3344863"/>
            </a:xfrm>
            <a:custGeom>
              <a:avLst/>
              <a:gdLst>
                <a:gd name="T0" fmla="*/ 1893888 w 1193"/>
                <a:gd name="T1" fmla="*/ 3165815 h 2111"/>
                <a:gd name="T2" fmla="*/ 1733550 w 1193"/>
                <a:gd name="T3" fmla="*/ 3344863 h 2111"/>
                <a:gd name="T4" fmla="*/ 160338 w 1193"/>
                <a:gd name="T5" fmla="*/ 3344863 h 2111"/>
                <a:gd name="T6" fmla="*/ 0 w 1193"/>
                <a:gd name="T7" fmla="*/ 3165815 h 2111"/>
                <a:gd name="T8" fmla="*/ 0 w 1193"/>
                <a:gd name="T9" fmla="*/ 179048 h 2111"/>
                <a:gd name="T10" fmla="*/ 160338 w 1193"/>
                <a:gd name="T11" fmla="*/ 0 h 2111"/>
                <a:gd name="T12" fmla="*/ 1733550 w 1193"/>
                <a:gd name="T13" fmla="*/ 0 h 2111"/>
                <a:gd name="T14" fmla="*/ 1893888 w 1193"/>
                <a:gd name="T15" fmla="*/ 179048 h 2111"/>
                <a:gd name="T16" fmla="*/ 1893888 w 1193"/>
                <a:gd name="T17" fmla="*/ 3165815 h 2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93" h="2111">
                  <a:moveTo>
                    <a:pt x="1193" y="1998"/>
                  </a:moveTo>
                  <a:cubicBezTo>
                    <a:pt x="1193" y="2061"/>
                    <a:pt x="1148" y="2111"/>
                    <a:pt x="1092" y="2111"/>
                  </a:cubicBezTo>
                  <a:cubicBezTo>
                    <a:pt x="101" y="2111"/>
                    <a:pt x="101" y="2111"/>
                    <a:pt x="101" y="2111"/>
                  </a:cubicBezTo>
                  <a:cubicBezTo>
                    <a:pt x="45" y="2111"/>
                    <a:pt x="0" y="2061"/>
                    <a:pt x="0" y="1998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50"/>
                    <a:pt x="45" y="0"/>
                    <a:pt x="101" y="0"/>
                  </a:cubicBezTo>
                  <a:cubicBezTo>
                    <a:pt x="1092" y="0"/>
                    <a:pt x="1092" y="0"/>
                    <a:pt x="1092" y="0"/>
                  </a:cubicBezTo>
                  <a:cubicBezTo>
                    <a:pt x="1148" y="0"/>
                    <a:pt x="1193" y="50"/>
                    <a:pt x="1193" y="113"/>
                  </a:cubicBezTo>
                  <a:cubicBezTo>
                    <a:pt x="1193" y="1998"/>
                    <a:pt x="1193" y="1998"/>
                    <a:pt x="1193" y="19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61" name="Freeform 242">
              <a:extLst>
                <a:ext uri="{FF2B5EF4-FFF2-40B4-BE49-F238E27FC236}">
                  <a16:creationId xmlns:a16="http://schemas.microsoft.com/office/drawing/2014/main" id="{F6EA6694-F511-4DBE-BBBD-F7BB4C6EA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088" y="3136901"/>
              <a:ext cx="2232025" cy="2719388"/>
            </a:xfrm>
            <a:custGeom>
              <a:avLst/>
              <a:gdLst>
                <a:gd name="T0" fmla="*/ 2232025 w 1406"/>
                <a:gd name="T1" fmla="*/ 1000963 h 1717"/>
                <a:gd name="T2" fmla="*/ 2166938 w 1406"/>
                <a:gd name="T3" fmla="*/ 777647 h 1717"/>
                <a:gd name="T4" fmla="*/ 2079625 w 1406"/>
                <a:gd name="T5" fmla="*/ 327847 h 1717"/>
                <a:gd name="T6" fmla="*/ 2027238 w 1406"/>
                <a:gd name="T7" fmla="*/ 96612 h 1717"/>
                <a:gd name="T8" fmla="*/ 1974850 w 1406"/>
                <a:gd name="T9" fmla="*/ 25341 h 1717"/>
                <a:gd name="T10" fmla="*/ 1909763 w 1406"/>
                <a:gd name="T11" fmla="*/ 12670 h 1717"/>
                <a:gd name="T12" fmla="*/ 1689100 w 1406"/>
                <a:gd name="T13" fmla="*/ 540076 h 1717"/>
                <a:gd name="T14" fmla="*/ 1739900 w 1406"/>
                <a:gd name="T15" fmla="*/ 807739 h 1717"/>
                <a:gd name="T16" fmla="*/ 1758950 w 1406"/>
                <a:gd name="T17" fmla="*/ 1126083 h 1717"/>
                <a:gd name="T18" fmla="*/ 1762125 w 1406"/>
                <a:gd name="T19" fmla="*/ 1916400 h 1717"/>
                <a:gd name="T20" fmla="*/ 1143000 w 1406"/>
                <a:gd name="T21" fmla="*/ 2166641 h 1717"/>
                <a:gd name="T22" fmla="*/ 44450 w 1406"/>
                <a:gd name="T23" fmla="*/ 2166641 h 1717"/>
                <a:gd name="T24" fmla="*/ 160338 w 1406"/>
                <a:gd name="T25" fmla="*/ 2355114 h 1717"/>
                <a:gd name="T26" fmla="*/ 160338 w 1406"/>
                <a:gd name="T27" fmla="*/ 2719388 h 1717"/>
                <a:gd name="T28" fmla="*/ 1576388 w 1406"/>
                <a:gd name="T29" fmla="*/ 2719388 h 1717"/>
                <a:gd name="T30" fmla="*/ 1554163 w 1406"/>
                <a:gd name="T31" fmla="*/ 2374119 h 1717"/>
                <a:gd name="T32" fmla="*/ 2232025 w 1406"/>
                <a:gd name="T33" fmla="*/ 1000963 h 17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06" h="1717">
                  <a:moveTo>
                    <a:pt x="1406" y="632"/>
                  </a:moveTo>
                  <a:cubicBezTo>
                    <a:pt x="1365" y="491"/>
                    <a:pt x="1365" y="491"/>
                    <a:pt x="1365" y="491"/>
                  </a:cubicBezTo>
                  <a:cubicBezTo>
                    <a:pt x="1310" y="207"/>
                    <a:pt x="1310" y="207"/>
                    <a:pt x="1310" y="207"/>
                  </a:cubicBezTo>
                  <a:cubicBezTo>
                    <a:pt x="1303" y="137"/>
                    <a:pt x="1286" y="93"/>
                    <a:pt x="1277" y="61"/>
                  </a:cubicBezTo>
                  <a:cubicBezTo>
                    <a:pt x="1266" y="20"/>
                    <a:pt x="1255" y="24"/>
                    <a:pt x="1244" y="16"/>
                  </a:cubicBezTo>
                  <a:cubicBezTo>
                    <a:pt x="1222" y="0"/>
                    <a:pt x="1203" y="8"/>
                    <a:pt x="1203" y="8"/>
                  </a:cubicBezTo>
                  <a:cubicBezTo>
                    <a:pt x="1114" y="9"/>
                    <a:pt x="1046" y="131"/>
                    <a:pt x="1064" y="341"/>
                  </a:cubicBezTo>
                  <a:cubicBezTo>
                    <a:pt x="1064" y="341"/>
                    <a:pt x="1079" y="402"/>
                    <a:pt x="1096" y="510"/>
                  </a:cubicBezTo>
                  <a:cubicBezTo>
                    <a:pt x="1104" y="560"/>
                    <a:pt x="1108" y="711"/>
                    <a:pt x="1108" y="711"/>
                  </a:cubicBezTo>
                  <a:cubicBezTo>
                    <a:pt x="1108" y="746"/>
                    <a:pt x="1110" y="1057"/>
                    <a:pt x="1110" y="1210"/>
                  </a:cubicBezTo>
                  <a:cubicBezTo>
                    <a:pt x="1110" y="1396"/>
                    <a:pt x="1048" y="1368"/>
                    <a:pt x="720" y="1368"/>
                  </a:cubicBezTo>
                  <a:cubicBezTo>
                    <a:pt x="28" y="1368"/>
                    <a:pt x="28" y="1368"/>
                    <a:pt x="28" y="1368"/>
                  </a:cubicBezTo>
                  <a:cubicBezTo>
                    <a:pt x="28" y="1368"/>
                    <a:pt x="0" y="1430"/>
                    <a:pt x="101" y="1487"/>
                  </a:cubicBezTo>
                  <a:cubicBezTo>
                    <a:pt x="101" y="1717"/>
                    <a:pt x="101" y="1717"/>
                    <a:pt x="101" y="1717"/>
                  </a:cubicBezTo>
                  <a:cubicBezTo>
                    <a:pt x="993" y="1717"/>
                    <a:pt x="993" y="1717"/>
                    <a:pt x="993" y="1717"/>
                  </a:cubicBezTo>
                  <a:cubicBezTo>
                    <a:pt x="979" y="1499"/>
                    <a:pt x="979" y="1499"/>
                    <a:pt x="979" y="1499"/>
                  </a:cubicBezTo>
                  <a:cubicBezTo>
                    <a:pt x="1016" y="1510"/>
                    <a:pt x="1193" y="1121"/>
                    <a:pt x="1406" y="632"/>
                  </a:cubicBezTo>
                </a:path>
              </a:pathLst>
            </a:custGeom>
            <a:solidFill>
              <a:srgbClr val="E6B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62" name="Freeform 243">
              <a:extLst>
                <a:ext uri="{FF2B5EF4-FFF2-40B4-BE49-F238E27FC236}">
                  <a16:creationId xmlns:a16="http://schemas.microsoft.com/office/drawing/2014/main" id="{0BAF7C3A-086D-4896-B3BF-953B061B8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300" y="4687889"/>
              <a:ext cx="825500" cy="733425"/>
            </a:xfrm>
            <a:custGeom>
              <a:avLst/>
              <a:gdLst>
                <a:gd name="T0" fmla="*/ 155575 w 520"/>
                <a:gd name="T1" fmla="*/ 396018 h 463"/>
                <a:gd name="T2" fmla="*/ 482600 w 520"/>
                <a:gd name="T3" fmla="*/ 668478 h 463"/>
                <a:gd name="T4" fmla="*/ 762000 w 520"/>
                <a:gd name="T5" fmla="*/ 628876 h 463"/>
                <a:gd name="T6" fmla="*/ 709613 w 520"/>
                <a:gd name="T7" fmla="*/ 353248 h 463"/>
                <a:gd name="T8" fmla="*/ 276225 w 520"/>
                <a:gd name="T9" fmla="*/ 0 h 463"/>
                <a:gd name="T10" fmla="*/ 93663 w 520"/>
                <a:gd name="T11" fmla="*/ 101381 h 463"/>
                <a:gd name="T12" fmla="*/ 155575 w 520"/>
                <a:gd name="T13" fmla="*/ 396018 h 4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0" h="463">
                  <a:moveTo>
                    <a:pt x="98" y="250"/>
                  </a:moveTo>
                  <a:cubicBezTo>
                    <a:pt x="304" y="422"/>
                    <a:pt x="304" y="422"/>
                    <a:pt x="304" y="422"/>
                  </a:cubicBezTo>
                  <a:cubicBezTo>
                    <a:pt x="362" y="463"/>
                    <a:pt x="441" y="452"/>
                    <a:pt x="480" y="397"/>
                  </a:cubicBezTo>
                  <a:cubicBezTo>
                    <a:pt x="520" y="343"/>
                    <a:pt x="505" y="264"/>
                    <a:pt x="447" y="22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39" y="7"/>
                    <a:pt x="98" y="9"/>
                    <a:pt x="59" y="64"/>
                  </a:cubicBezTo>
                  <a:cubicBezTo>
                    <a:pt x="59" y="64"/>
                    <a:pt x="0" y="184"/>
                    <a:pt x="98" y="250"/>
                  </a:cubicBezTo>
                </a:path>
              </a:pathLst>
            </a:custGeom>
            <a:solidFill>
              <a:srgbClr val="E6B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63" name="Freeform 244">
              <a:extLst>
                <a:ext uri="{FF2B5EF4-FFF2-40B4-BE49-F238E27FC236}">
                  <a16:creationId xmlns:a16="http://schemas.microsoft.com/office/drawing/2014/main" id="{02FD21D6-0D7B-447C-B0F4-C9FD811F0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700" y="5938839"/>
              <a:ext cx="554038" cy="160338"/>
            </a:xfrm>
            <a:custGeom>
              <a:avLst/>
              <a:gdLst>
                <a:gd name="T0" fmla="*/ 469900 w 349"/>
                <a:gd name="T1" fmla="*/ 0 h 101"/>
                <a:gd name="T2" fmla="*/ 0 w 349"/>
                <a:gd name="T3" fmla="*/ 0 h 101"/>
                <a:gd name="T4" fmla="*/ 0 w 349"/>
                <a:gd name="T5" fmla="*/ 160338 h 101"/>
                <a:gd name="T6" fmla="*/ 554038 w 349"/>
                <a:gd name="T7" fmla="*/ 160338 h 101"/>
                <a:gd name="T8" fmla="*/ 554038 w 349"/>
                <a:gd name="T9" fmla="*/ 153988 h 101"/>
                <a:gd name="T10" fmla="*/ 469900 w 349"/>
                <a:gd name="T11" fmla="*/ 153988 h 101"/>
                <a:gd name="T12" fmla="*/ 469900 w 349"/>
                <a:gd name="T13" fmla="*/ 0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9" h="101">
                  <a:moveTo>
                    <a:pt x="296" y="0"/>
                  </a:moveTo>
                  <a:lnTo>
                    <a:pt x="0" y="0"/>
                  </a:lnTo>
                  <a:lnTo>
                    <a:pt x="0" y="101"/>
                  </a:lnTo>
                  <a:lnTo>
                    <a:pt x="349" y="101"/>
                  </a:lnTo>
                  <a:lnTo>
                    <a:pt x="349" y="97"/>
                  </a:lnTo>
                  <a:lnTo>
                    <a:pt x="296" y="97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4D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64" name="Freeform 245">
              <a:extLst>
                <a:ext uri="{FF2B5EF4-FFF2-40B4-BE49-F238E27FC236}">
                  <a16:creationId xmlns:a16="http://schemas.microsoft.com/office/drawing/2014/main" id="{A6658981-570D-47DA-BFB8-24E0204F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700" y="5938839"/>
              <a:ext cx="554038" cy="160338"/>
            </a:xfrm>
            <a:custGeom>
              <a:avLst/>
              <a:gdLst>
                <a:gd name="T0" fmla="*/ 469900 w 349"/>
                <a:gd name="T1" fmla="*/ 0 h 101"/>
                <a:gd name="T2" fmla="*/ 0 w 349"/>
                <a:gd name="T3" fmla="*/ 0 h 101"/>
                <a:gd name="T4" fmla="*/ 0 w 349"/>
                <a:gd name="T5" fmla="*/ 160338 h 101"/>
                <a:gd name="T6" fmla="*/ 554038 w 349"/>
                <a:gd name="T7" fmla="*/ 160338 h 101"/>
                <a:gd name="T8" fmla="*/ 554038 w 349"/>
                <a:gd name="T9" fmla="*/ 153988 h 101"/>
                <a:gd name="T10" fmla="*/ 469900 w 349"/>
                <a:gd name="T11" fmla="*/ 153988 h 101"/>
                <a:gd name="T12" fmla="*/ 469900 w 349"/>
                <a:gd name="T13" fmla="*/ 0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9" h="101">
                  <a:moveTo>
                    <a:pt x="296" y="0"/>
                  </a:moveTo>
                  <a:lnTo>
                    <a:pt x="0" y="0"/>
                  </a:lnTo>
                  <a:lnTo>
                    <a:pt x="0" y="101"/>
                  </a:lnTo>
                  <a:lnTo>
                    <a:pt x="349" y="101"/>
                  </a:lnTo>
                  <a:lnTo>
                    <a:pt x="349" y="97"/>
                  </a:lnTo>
                  <a:lnTo>
                    <a:pt x="296" y="97"/>
                  </a:lnTo>
                  <a:lnTo>
                    <a:pt x="29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65" name="Rectangle 246">
              <a:extLst>
                <a:ext uri="{FF2B5EF4-FFF2-40B4-BE49-F238E27FC236}">
                  <a16:creationId xmlns:a16="http://schemas.microsoft.com/office/drawing/2014/main" id="{AE5B8F00-66BE-4AF8-98CC-317F2423E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5700" y="6099176"/>
              <a:ext cx="554038" cy="15875"/>
            </a:xfrm>
            <a:prstGeom prst="rect">
              <a:avLst/>
            </a:prstGeom>
            <a:solidFill>
              <a:srgbClr val="615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66" name="Rectangle 247">
              <a:extLst>
                <a:ext uri="{FF2B5EF4-FFF2-40B4-BE49-F238E27FC236}">
                  <a16:creationId xmlns:a16="http://schemas.microsoft.com/office/drawing/2014/main" id="{7F49EA69-E0D6-4870-99A9-2846FAAB1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5700" y="6099176"/>
              <a:ext cx="554038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67" name="Rectangle 248">
              <a:extLst>
                <a:ext uri="{FF2B5EF4-FFF2-40B4-BE49-F238E27FC236}">
                  <a16:creationId xmlns:a16="http://schemas.microsoft.com/office/drawing/2014/main" id="{3698E213-40C8-433C-B674-458FF911D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5938839"/>
              <a:ext cx="84138" cy="153988"/>
            </a:xfrm>
            <a:prstGeom prst="rect">
              <a:avLst/>
            </a:prstGeom>
            <a:solidFill>
              <a:srgbClr val="43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68" name="Rectangle 249">
              <a:extLst>
                <a:ext uri="{FF2B5EF4-FFF2-40B4-BE49-F238E27FC236}">
                  <a16:creationId xmlns:a16="http://schemas.microsoft.com/office/drawing/2014/main" id="{804EC4F6-D526-4441-ABD2-749865418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5938839"/>
              <a:ext cx="84138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69" name="Rectangle 250">
              <a:extLst>
                <a:ext uri="{FF2B5EF4-FFF2-40B4-BE49-F238E27FC236}">
                  <a16:creationId xmlns:a16="http://schemas.microsoft.com/office/drawing/2014/main" id="{8EA17DE8-CD1B-4125-9123-7490D6565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825" y="5938839"/>
              <a:ext cx="904875" cy="160338"/>
            </a:xfrm>
            <a:prstGeom prst="rect">
              <a:avLst/>
            </a:prstGeom>
            <a:solidFill>
              <a:srgbClr val="43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0" name="Rectangle 251">
              <a:extLst>
                <a:ext uri="{FF2B5EF4-FFF2-40B4-BE49-F238E27FC236}">
                  <a16:creationId xmlns:a16="http://schemas.microsoft.com/office/drawing/2014/main" id="{FC4E9F41-003B-4E77-9DAE-05337ED99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825" y="5938839"/>
              <a:ext cx="904875" cy="16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1" name="Rectangle 252">
              <a:extLst>
                <a:ext uri="{FF2B5EF4-FFF2-40B4-BE49-F238E27FC236}">
                  <a16:creationId xmlns:a16="http://schemas.microsoft.com/office/drawing/2014/main" id="{6F2EE017-E396-4BBE-B89C-5C69B9506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825" y="6099176"/>
              <a:ext cx="904875" cy="15875"/>
            </a:xfrm>
            <a:prstGeom prst="rect">
              <a:avLst/>
            </a:prstGeom>
            <a:solidFill>
              <a:srgbClr val="536E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2" name="Rectangle 253">
              <a:extLst>
                <a:ext uri="{FF2B5EF4-FFF2-40B4-BE49-F238E27FC236}">
                  <a16:creationId xmlns:a16="http://schemas.microsoft.com/office/drawing/2014/main" id="{71CBEF88-EFBE-4F8A-A064-F10EA009E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825" y="6099176"/>
              <a:ext cx="904875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3" name="Freeform 254">
              <a:extLst>
                <a:ext uri="{FF2B5EF4-FFF2-40B4-BE49-F238E27FC236}">
                  <a16:creationId xmlns:a16="http://schemas.microsoft.com/office/drawing/2014/main" id="{BACCF83D-9CB2-45ED-BDB7-A43EA4CD7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713" y="5853114"/>
              <a:ext cx="1962150" cy="561975"/>
            </a:xfrm>
            <a:custGeom>
              <a:avLst/>
              <a:gdLst>
                <a:gd name="T0" fmla="*/ 0 w 1236"/>
                <a:gd name="T1" fmla="*/ 58738 h 354"/>
                <a:gd name="T2" fmla="*/ 58738 w 1236"/>
                <a:gd name="T3" fmla="*/ 0 h 354"/>
                <a:gd name="T4" fmla="*/ 1903413 w 1236"/>
                <a:gd name="T5" fmla="*/ 0 h 354"/>
                <a:gd name="T6" fmla="*/ 1962150 w 1236"/>
                <a:gd name="T7" fmla="*/ 58738 h 354"/>
                <a:gd name="T8" fmla="*/ 1962150 w 1236"/>
                <a:gd name="T9" fmla="*/ 503238 h 354"/>
                <a:gd name="T10" fmla="*/ 1903413 w 1236"/>
                <a:gd name="T11" fmla="*/ 561975 h 354"/>
                <a:gd name="T12" fmla="*/ 58738 w 1236"/>
                <a:gd name="T13" fmla="*/ 561975 h 354"/>
                <a:gd name="T14" fmla="*/ 0 w 1236"/>
                <a:gd name="T15" fmla="*/ 503238 h 354"/>
                <a:gd name="T16" fmla="*/ 0 w 1236"/>
                <a:gd name="T17" fmla="*/ 58738 h 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36" h="354">
                  <a:moveTo>
                    <a:pt x="0" y="37"/>
                  </a:moveTo>
                  <a:cubicBezTo>
                    <a:pt x="0" y="17"/>
                    <a:pt x="16" y="0"/>
                    <a:pt x="37" y="0"/>
                  </a:cubicBezTo>
                  <a:cubicBezTo>
                    <a:pt x="1199" y="0"/>
                    <a:pt x="1199" y="0"/>
                    <a:pt x="1199" y="0"/>
                  </a:cubicBezTo>
                  <a:cubicBezTo>
                    <a:pt x="1220" y="0"/>
                    <a:pt x="1236" y="17"/>
                    <a:pt x="1236" y="37"/>
                  </a:cubicBezTo>
                  <a:cubicBezTo>
                    <a:pt x="1236" y="317"/>
                    <a:pt x="1236" y="317"/>
                    <a:pt x="1236" y="317"/>
                  </a:cubicBezTo>
                  <a:cubicBezTo>
                    <a:pt x="1236" y="338"/>
                    <a:pt x="1220" y="354"/>
                    <a:pt x="1199" y="354"/>
                  </a:cubicBezTo>
                  <a:cubicBezTo>
                    <a:pt x="37" y="354"/>
                    <a:pt x="37" y="354"/>
                    <a:pt x="37" y="354"/>
                  </a:cubicBezTo>
                  <a:cubicBezTo>
                    <a:pt x="16" y="354"/>
                    <a:pt x="0" y="338"/>
                    <a:pt x="0" y="317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E04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74" name="Freeform 255">
              <a:extLst>
                <a:ext uri="{FF2B5EF4-FFF2-40B4-BE49-F238E27FC236}">
                  <a16:creationId xmlns:a16="http://schemas.microsoft.com/office/drawing/2014/main" id="{B912D330-A0BA-47B4-8579-6616D7190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750" y="5029201"/>
              <a:ext cx="373063" cy="374650"/>
            </a:xfrm>
            <a:custGeom>
              <a:avLst/>
              <a:gdLst>
                <a:gd name="T0" fmla="*/ 238125 w 235"/>
                <a:gd name="T1" fmla="*/ 52388 h 236"/>
                <a:gd name="T2" fmla="*/ 61913 w 235"/>
                <a:gd name="T3" fmla="*/ 63500 h 236"/>
                <a:gd name="T4" fmla="*/ 41275 w 235"/>
                <a:gd name="T5" fmla="*/ 217488 h 236"/>
                <a:gd name="T6" fmla="*/ 273050 w 235"/>
                <a:gd name="T7" fmla="*/ 263525 h 236"/>
                <a:gd name="T8" fmla="*/ 238125 w 235"/>
                <a:gd name="T9" fmla="*/ 52388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36">
                  <a:moveTo>
                    <a:pt x="150" y="33"/>
                  </a:moveTo>
                  <a:cubicBezTo>
                    <a:pt x="150" y="33"/>
                    <a:pt x="78" y="0"/>
                    <a:pt x="39" y="40"/>
                  </a:cubicBezTo>
                  <a:cubicBezTo>
                    <a:pt x="0" y="80"/>
                    <a:pt x="26" y="137"/>
                    <a:pt x="26" y="137"/>
                  </a:cubicBezTo>
                  <a:cubicBezTo>
                    <a:pt x="26" y="137"/>
                    <a:pt x="111" y="236"/>
                    <a:pt x="172" y="166"/>
                  </a:cubicBezTo>
                  <a:cubicBezTo>
                    <a:pt x="235" y="92"/>
                    <a:pt x="150" y="33"/>
                    <a:pt x="150" y="33"/>
                  </a:cubicBezTo>
                  <a:close/>
                </a:path>
              </a:pathLst>
            </a:custGeom>
            <a:solidFill>
              <a:srgbClr val="F3D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75" name="Rectangle 256">
              <a:extLst>
                <a:ext uri="{FF2B5EF4-FFF2-40B4-BE49-F238E27FC236}">
                  <a16:creationId xmlns:a16="http://schemas.microsoft.com/office/drawing/2014/main" id="{4FDD275C-A4F0-4590-9922-ADAA28C76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188" y="5784851"/>
              <a:ext cx="1712913" cy="69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6" name="Freeform 257">
              <a:extLst>
                <a:ext uri="{FF2B5EF4-FFF2-40B4-BE49-F238E27FC236}">
                  <a16:creationId xmlns:a16="http://schemas.microsoft.com/office/drawing/2014/main" id="{F5FC265C-01AF-40EB-85B7-88D53812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063" y="2070101"/>
              <a:ext cx="487363" cy="52388"/>
            </a:xfrm>
            <a:custGeom>
              <a:avLst/>
              <a:gdLst>
                <a:gd name="T0" fmla="*/ 460375 w 307"/>
                <a:gd name="T1" fmla="*/ 0 h 33"/>
                <a:gd name="T2" fmla="*/ 26988 w 307"/>
                <a:gd name="T3" fmla="*/ 0 h 33"/>
                <a:gd name="T4" fmla="*/ 0 w 307"/>
                <a:gd name="T5" fmla="*/ 25400 h 33"/>
                <a:gd name="T6" fmla="*/ 26988 w 307"/>
                <a:gd name="T7" fmla="*/ 52388 h 33"/>
                <a:gd name="T8" fmla="*/ 460375 w 307"/>
                <a:gd name="T9" fmla="*/ 52388 h 33"/>
                <a:gd name="T10" fmla="*/ 487363 w 307"/>
                <a:gd name="T11" fmla="*/ 25400 h 33"/>
                <a:gd name="T12" fmla="*/ 460375 w 307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7" h="33">
                  <a:moveTo>
                    <a:pt x="2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99" y="33"/>
                    <a:pt x="307" y="25"/>
                    <a:pt x="307" y="16"/>
                  </a:cubicBezTo>
                  <a:cubicBezTo>
                    <a:pt x="307" y="7"/>
                    <a:pt x="299" y="0"/>
                    <a:pt x="29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77" name="Rectangle 258">
              <a:extLst>
                <a:ext uri="{FF2B5EF4-FFF2-40B4-BE49-F238E27FC236}">
                  <a16:creationId xmlns:a16="http://schemas.microsoft.com/office/drawing/2014/main" id="{406D5B86-372B-4DF3-A4B3-92C2DC5E4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550" y="2224089"/>
              <a:ext cx="1589088" cy="2541588"/>
            </a:xfrm>
            <a:prstGeom prst="rect">
              <a:avLst/>
            </a:prstGeom>
            <a:solidFill>
              <a:srgbClr val="313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8" name="Rectangle 259">
              <a:extLst>
                <a:ext uri="{FF2B5EF4-FFF2-40B4-BE49-F238E27FC236}">
                  <a16:creationId xmlns:a16="http://schemas.microsoft.com/office/drawing/2014/main" id="{5614AA2D-E6BD-4669-80A1-A305FBE50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550" y="2224089"/>
              <a:ext cx="1589088" cy="254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79" name="Freeform 260">
              <a:extLst>
                <a:ext uri="{FF2B5EF4-FFF2-40B4-BE49-F238E27FC236}">
                  <a16:creationId xmlns:a16="http://schemas.microsoft.com/office/drawing/2014/main" id="{7D84C72D-C5ED-42CD-B7E4-2A809E8DC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7788" y="2216151"/>
              <a:ext cx="17463" cy="1484313"/>
            </a:xfrm>
            <a:custGeom>
              <a:avLst/>
              <a:gdLst>
                <a:gd name="T0" fmla="*/ 17463 w 11"/>
                <a:gd name="T1" fmla="*/ 0 h 937"/>
                <a:gd name="T2" fmla="*/ 0 w 11"/>
                <a:gd name="T3" fmla="*/ 0 h 937"/>
                <a:gd name="T4" fmla="*/ 0 w 11"/>
                <a:gd name="T5" fmla="*/ 1476392 h 937"/>
                <a:gd name="T6" fmla="*/ 4763 w 11"/>
                <a:gd name="T7" fmla="*/ 1484313 h 937"/>
                <a:gd name="T8" fmla="*/ 4763 w 11"/>
                <a:gd name="T9" fmla="*/ 7921 h 937"/>
                <a:gd name="T10" fmla="*/ 17463 w 11"/>
                <a:gd name="T11" fmla="*/ 7921 h 937"/>
                <a:gd name="T12" fmla="*/ 17463 w 11"/>
                <a:gd name="T13" fmla="*/ 0 h 9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937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32"/>
                    <a:pt x="0" y="932"/>
                    <a:pt x="0" y="932"/>
                  </a:cubicBezTo>
                  <a:cubicBezTo>
                    <a:pt x="1" y="934"/>
                    <a:pt x="2" y="935"/>
                    <a:pt x="3" y="93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0" name="Freeform 261">
              <a:extLst>
                <a:ext uri="{FF2B5EF4-FFF2-40B4-BE49-F238E27FC236}">
                  <a16:creationId xmlns:a16="http://schemas.microsoft.com/office/drawing/2014/main" id="{03FDB962-8EEF-4934-9A67-F5FFA3674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2550" y="2224089"/>
              <a:ext cx="12700" cy="1492250"/>
            </a:xfrm>
            <a:custGeom>
              <a:avLst/>
              <a:gdLst>
                <a:gd name="T0" fmla="*/ 12700 w 8"/>
                <a:gd name="T1" fmla="*/ 0 h 942"/>
                <a:gd name="T2" fmla="*/ 0 w 8"/>
                <a:gd name="T3" fmla="*/ 0 h 942"/>
                <a:gd name="T4" fmla="*/ 0 w 8"/>
                <a:gd name="T5" fmla="*/ 1476409 h 942"/>
                <a:gd name="T6" fmla="*/ 12700 w 8"/>
                <a:gd name="T7" fmla="*/ 1492250 h 942"/>
                <a:gd name="T8" fmla="*/ 12700 w 8"/>
                <a:gd name="T9" fmla="*/ 0 h 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942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32"/>
                    <a:pt x="0" y="932"/>
                    <a:pt x="0" y="932"/>
                  </a:cubicBezTo>
                  <a:cubicBezTo>
                    <a:pt x="3" y="935"/>
                    <a:pt x="6" y="938"/>
                    <a:pt x="8" y="942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272C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1" name="Freeform 262">
              <a:extLst>
                <a:ext uri="{FF2B5EF4-FFF2-40B4-BE49-F238E27FC236}">
                  <a16:creationId xmlns:a16="http://schemas.microsoft.com/office/drawing/2014/main" id="{09318E0B-71CB-479E-9FB6-5015CBC78F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7788" y="4003676"/>
              <a:ext cx="4763" cy="758825"/>
            </a:xfrm>
            <a:custGeom>
              <a:avLst/>
              <a:gdLst>
                <a:gd name="T0" fmla="*/ 4763 w 3"/>
                <a:gd name="T1" fmla="*/ 616248 h 479"/>
                <a:gd name="T2" fmla="*/ 0 w 3"/>
                <a:gd name="T3" fmla="*/ 622585 h 479"/>
                <a:gd name="T4" fmla="*/ 0 w 3"/>
                <a:gd name="T5" fmla="*/ 758825 h 479"/>
                <a:gd name="T6" fmla="*/ 4763 w 3"/>
                <a:gd name="T7" fmla="*/ 758825 h 479"/>
                <a:gd name="T8" fmla="*/ 4763 w 3"/>
                <a:gd name="T9" fmla="*/ 616248 h 479"/>
                <a:gd name="T10" fmla="*/ 4763 w 3"/>
                <a:gd name="T11" fmla="*/ 0 h 479"/>
                <a:gd name="T12" fmla="*/ 0 w 3"/>
                <a:gd name="T13" fmla="*/ 4753 h 479"/>
                <a:gd name="T14" fmla="*/ 0 w 3"/>
                <a:gd name="T15" fmla="*/ 308916 h 479"/>
                <a:gd name="T16" fmla="*/ 4763 w 3"/>
                <a:gd name="T17" fmla="*/ 316837 h 479"/>
                <a:gd name="T18" fmla="*/ 4763 w 3"/>
                <a:gd name="T19" fmla="*/ 0 h 4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" h="479">
                  <a:moveTo>
                    <a:pt x="3" y="389"/>
                  </a:moveTo>
                  <a:cubicBezTo>
                    <a:pt x="2" y="391"/>
                    <a:pt x="1" y="392"/>
                    <a:pt x="0" y="393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3" y="479"/>
                    <a:pt x="3" y="479"/>
                    <a:pt x="3" y="479"/>
                  </a:cubicBezTo>
                  <a:cubicBezTo>
                    <a:pt x="3" y="389"/>
                    <a:pt x="3" y="389"/>
                    <a:pt x="3" y="389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" y="197"/>
                    <a:pt x="2" y="198"/>
                    <a:pt x="3" y="20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2" name="Freeform 263">
              <a:extLst>
                <a:ext uri="{FF2B5EF4-FFF2-40B4-BE49-F238E27FC236}">
                  <a16:creationId xmlns:a16="http://schemas.microsoft.com/office/drawing/2014/main" id="{B06688D2-E1AB-4358-A472-3B66E20A12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2550" y="3992564"/>
              <a:ext cx="12700" cy="769938"/>
            </a:xfrm>
            <a:custGeom>
              <a:avLst/>
              <a:gdLst>
                <a:gd name="T0" fmla="*/ 12700 w 8"/>
                <a:gd name="T1" fmla="*/ 616267 h 486"/>
                <a:gd name="T2" fmla="*/ 0 w 8"/>
                <a:gd name="T3" fmla="*/ 627357 h 486"/>
                <a:gd name="T4" fmla="*/ 0 w 8"/>
                <a:gd name="T5" fmla="*/ 769938 h 486"/>
                <a:gd name="T6" fmla="*/ 12700 w 8"/>
                <a:gd name="T7" fmla="*/ 769938 h 486"/>
                <a:gd name="T8" fmla="*/ 12700 w 8"/>
                <a:gd name="T9" fmla="*/ 616267 h 486"/>
                <a:gd name="T10" fmla="*/ 12700 w 8"/>
                <a:gd name="T11" fmla="*/ 0 h 486"/>
                <a:gd name="T12" fmla="*/ 0 w 8"/>
                <a:gd name="T13" fmla="*/ 11090 h 486"/>
                <a:gd name="T14" fmla="*/ 0 w 8"/>
                <a:gd name="T15" fmla="*/ 327937 h 486"/>
                <a:gd name="T16" fmla="*/ 12700 w 8"/>
                <a:gd name="T17" fmla="*/ 343779 h 486"/>
                <a:gd name="T18" fmla="*/ 12700 w 8"/>
                <a:gd name="T19" fmla="*/ 0 h 4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" h="486">
                  <a:moveTo>
                    <a:pt x="8" y="389"/>
                  </a:moveTo>
                  <a:cubicBezTo>
                    <a:pt x="6" y="392"/>
                    <a:pt x="3" y="394"/>
                    <a:pt x="0" y="396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8" y="486"/>
                    <a:pt x="8" y="486"/>
                    <a:pt x="8" y="486"/>
                  </a:cubicBezTo>
                  <a:cubicBezTo>
                    <a:pt x="8" y="389"/>
                    <a:pt x="8" y="389"/>
                    <a:pt x="8" y="389"/>
                  </a:cubicBezTo>
                  <a:moveTo>
                    <a:pt x="8" y="0"/>
                  </a:moveTo>
                  <a:cubicBezTo>
                    <a:pt x="6" y="3"/>
                    <a:pt x="3" y="5"/>
                    <a:pt x="0" y="7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3" y="210"/>
                    <a:pt x="6" y="214"/>
                    <a:pt x="8" y="21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272C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3" name="Freeform 264">
              <a:extLst>
                <a:ext uri="{FF2B5EF4-FFF2-40B4-BE49-F238E27FC236}">
                  <a16:creationId xmlns:a16="http://schemas.microsoft.com/office/drawing/2014/main" id="{839F282C-96BC-4CF1-AF26-521CA34432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6600" y="4864101"/>
              <a:ext cx="287338" cy="285750"/>
            </a:xfrm>
            <a:custGeom>
              <a:avLst/>
              <a:gdLst>
                <a:gd name="T0" fmla="*/ 142875 w 181"/>
                <a:gd name="T1" fmla="*/ 263648 h 181"/>
                <a:gd name="T2" fmla="*/ 22225 w 181"/>
                <a:gd name="T3" fmla="*/ 143664 h 181"/>
                <a:gd name="T4" fmla="*/ 142875 w 181"/>
                <a:gd name="T5" fmla="*/ 22102 h 181"/>
                <a:gd name="T6" fmla="*/ 263525 w 181"/>
                <a:gd name="T7" fmla="*/ 143664 h 181"/>
                <a:gd name="T8" fmla="*/ 142875 w 181"/>
                <a:gd name="T9" fmla="*/ 263648 h 181"/>
                <a:gd name="T10" fmla="*/ 142875 w 181"/>
                <a:gd name="T11" fmla="*/ 0 h 181"/>
                <a:gd name="T12" fmla="*/ 0 w 181"/>
                <a:gd name="T13" fmla="*/ 143664 h 181"/>
                <a:gd name="T14" fmla="*/ 142875 w 181"/>
                <a:gd name="T15" fmla="*/ 285750 h 181"/>
                <a:gd name="T16" fmla="*/ 287338 w 181"/>
                <a:gd name="T17" fmla="*/ 143664 h 181"/>
                <a:gd name="T18" fmla="*/ 142875 w 181"/>
                <a:gd name="T19" fmla="*/ 0 h 1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81" h="181">
                  <a:moveTo>
                    <a:pt x="90" y="167"/>
                  </a:moveTo>
                  <a:cubicBezTo>
                    <a:pt x="48" y="167"/>
                    <a:pt x="14" y="132"/>
                    <a:pt x="14" y="91"/>
                  </a:cubicBezTo>
                  <a:cubicBezTo>
                    <a:pt x="14" y="49"/>
                    <a:pt x="48" y="14"/>
                    <a:pt x="90" y="14"/>
                  </a:cubicBezTo>
                  <a:cubicBezTo>
                    <a:pt x="132" y="14"/>
                    <a:pt x="166" y="49"/>
                    <a:pt x="166" y="91"/>
                  </a:cubicBezTo>
                  <a:cubicBezTo>
                    <a:pt x="166" y="132"/>
                    <a:pt x="132" y="167"/>
                    <a:pt x="90" y="167"/>
                  </a:cubicBezTo>
                  <a:moveTo>
                    <a:pt x="90" y="0"/>
                  </a:moveTo>
                  <a:cubicBezTo>
                    <a:pt x="40" y="0"/>
                    <a:pt x="0" y="40"/>
                    <a:pt x="0" y="91"/>
                  </a:cubicBezTo>
                  <a:cubicBezTo>
                    <a:pt x="0" y="141"/>
                    <a:pt x="40" y="181"/>
                    <a:pt x="90" y="181"/>
                  </a:cubicBezTo>
                  <a:cubicBezTo>
                    <a:pt x="140" y="181"/>
                    <a:pt x="181" y="141"/>
                    <a:pt x="181" y="91"/>
                  </a:cubicBezTo>
                  <a:cubicBezTo>
                    <a:pt x="181" y="40"/>
                    <a:pt x="140" y="0"/>
                    <a:pt x="9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4" name="Freeform 265">
              <a:extLst>
                <a:ext uri="{FF2B5EF4-FFF2-40B4-BE49-F238E27FC236}">
                  <a16:creationId xmlns:a16="http://schemas.microsoft.com/office/drawing/2014/main" id="{B1EAD140-DA1C-4515-B6EB-F9529CF4F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875" y="2886076"/>
              <a:ext cx="41275" cy="454025"/>
            </a:xfrm>
            <a:custGeom>
              <a:avLst/>
              <a:gdLst>
                <a:gd name="T0" fmla="*/ 0 w 26"/>
                <a:gd name="T1" fmla="*/ 446088 h 286"/>
                <a:gd name="T2" fmla="*/ 41275 w 26"/>
                <a:gd name="T3" fmla="*/ 454025 h 286"/>
                <a:gd name="T4" fmla="*/ 41275 w 26"/>
                <a:gd name="T5" fmla="*/ 6350 h 286"/>
                <a:gd name="T6" fmla="*/ 1588 w 26"/>
                <a:gd name="T7" fmla="*/ 0 h 286"/>
                <a:gd name="T8" fmla="*/ 0 w 26"/>
                <a:gd name="T9" fmla="*/ 446088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86">
                  <a:moveTo>
                    <a:pt x="0" y="281"/>
                  </a:moveTo>
                  <a:lnTo>
                    <a:pt x="26" y="286"/>
                  </a:lnTo>
                  <a:lnTo>
                    <a:pt x="26" y="4"/>
                  </a:lnTo>
                  <a:lnTo>
                    <a:pt x="1" y="0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DB9F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5" name="Freeform 266">
              <a:extLst>
                <a:ext uri="{FF2B5EF4-FFF2-40B4-BE49-F238E27FC236}">
                  <a16:creationId xmlns:a16="http://schemas.microsoft.com/office/drawing/2014/main" id="{570931D2-6F63-4497-9E98-153D3B848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38" y="3994151"/>
              <a:ext cx="98425" cy="377825"/>
            </a:xfrm>
            <a:custGeom>
              <a:avLst/>
              <a:gdLst>
                <a:gd name="T0" fmla="*/ 0 w 62"/>
                <a:gd name="T1" fmla="*/ 0 h 239"/>
                <a:gd name="T2" fmla="*/ 0 w 62"/>
                <a:gd name="T3" fmla="*/ 377825 h 239"/>
                <a:gd name="T4" fmla="*/ 0 w 62"/>
                <a:gd name="T5" fmla="*/ 0 h 23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2" h="239">
                  <a:moveTo>
                    <a:pt x="0" y="0"/>
                  </a:moveTo>
                  <a:cubicBezTo>
                    <a:pt x="0" y="239"/>
                    <a:pt x="0" y="239"/>
                    <a:pt x="0" y="239"/>
                  </a:cubicBezTo>
                  <a:cubicBezTo>
                    <a:pt x="0" y="239"/>
                    <a:pt x="62" y="193"/>
                    <a:pt x="0" y="0"/>
                  </a:cubicBezTo>
                  <a:close/>
                </a:path>
              </a:pathLst>
            </a:custGeom>
            <a:solidFill>
              <a:srgbClr val="DB9F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6" name="Freeform 267">
              <a:extLst>
                <a:ext uri="{FF2B5EF4-FFF2-40B4-BE49-F238E27FC236}">
                  <a16:creationId xmlns:a16="http://schemas.microsoft.com/office/drawing/2014/main" id="{3843B37F-F62C-4471-9283-B103CC4B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738" y="4832351"/>
              <a:ext cx="317500" cy="273050"/>
            </a:xfrm>
            <a:custGeom>
              <a:avLst/>
              <a:gdLst>
                <a:gd name="T0" fmla="*/ 0 w 200"/>
                <a:gd name="T1" fmla="*/ 0 h 173"/>
                <a:gd name="T2" fmla="*/ 257175 w 200"/>
                <a:gd name="T3" fmla="*/ 208339 h 173"/>
                <a:gd name="T4" fmla="*/ 317500 w 200"/>
                <a:gd name="T5" fmla="*/ 273050 h 173"/>
                <a:gd name="T6" fmla="*/ 273050 w 200"/>
                <a:gd name="T7" fmla="*/ 209917 h 173"/>
                <a:gd name="T8" fmla="*/ 76200 w 200"/>
                <a:gd name="T9" fmla="*/ 52085 h 173"/>
                <a:gd name="T10" fmla="*/ 0 w 200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0" h="173">
                  <a:moveTo>
                    <a:pt x="0" y="0"/>
                  </a:moveTo>
                  <a:cubicBezTo>
                    <a:pt x="162" y="132"/>
                    <a:pt x="162" y="132"/>
                    <a:pt x="162" y="132"/>
                  </a:cubicBezTo>
                  <a:cubicBezTo>
                    <a:pt x="178" y="143"/>
                    <a:pt x="191" y="158"/>
                    <a:pt x="200" y="173"/>
                  </a:cubicBezTo>
                  <a:cubicBezTo>
                    <a:pt x="194" y="160"/>
                    <a:pt x="184" y="147"/>
                    <a:pt x="172" y="133"/>
                  </a:cubicBezTo>
                  <a:cubicBezTo>
                    <a:pt x="145" y="104"/>
                    <a:pt x="62" y="44"/>
                    <a:pt x="48" y="33"/>
                  </a:cubicBezTo>
                  <a:cubicBezTo>
                    <a:pt x="31" y="21"/>
                    <a:pt x="15" y="10"/>
                    <a:pt x="0" y="0"/>
                  </a:cubicBezTo>
                </a:path>
              </a:pathLst>
            </a:custGeom>
            <a:solidFill>
              <a:srgbClr val="FBF4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7" name="Freeform 268">
              <a:extLst>
                <a:ext uri="{FF2B5EF4-FFF2-40B4-BE49-F238E27FC236}">
                  <a16:creationId xmlns:a16="http://schemas.microsoft.com/office/drawing/2014/main" id="{8ECF6ED2-5EAB-4ED0-945F-7ED2E0348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700" y="4718051"/>
              <a:ext cx="674688" cy="600075"/>
            </a:xfrm>
            <a:custGeom>
              <a:avLst/>
              <a:gdLst>
                <a:gd name="T0" fmla="*/ 131763 w 425"/>
                <a:gd name="T1" fmla="*/ 0 h 379"/>
                <a:gd name="T2" fmla="*/ 0 w 425"/>
                <a:gd name="T3" fmla="*/ 115582 h 379"/>
                <a:gd name="T4" fmla="*/ 303213 w 425"/>
                <a:gd name="T5" fmla="*/ 370495 h 379"/>
                <a:gd name="T6" fmla="*/ 425450 w 425"/>
                <a:gd name="T7" fmla="*/ 321412 h 379"/>
                <a:gd name="T8" fmla="*/ 460375 w 425"/>
                <a:gd name="T9" fmla="*/ 326162 h 379"/>
                <a:gd name="T10" fmla="*/ 588963 w 425"/>
                <a:gd name="T11" fmla="*/ 535159 h 379"/>
                <a:gd name="T12" fmla="*/ 563563 w 425"/>
                <a:gd name="T13" fmla="*/ 573159 h 379"/>
                <a:gd name="T14" fmla="*/ 598488 w 425"/>
                <a:gd name="T15" fmla="*/ 600075 h 379"/>
                <a:gd name="T16" fmla="*/ 617538 w 425"/>
                <a:gd name="T17" fmla="*/ 387911 h 379"/>
                <a:gd name="T18" fmla="*/ 557213 w 425"/>
                <a:gd name="T19" fmla="*/ 322996 h 379"/>
                <a:gd name="T20" fmla="*/ 300038 w 425"/>
                <a:gd name="T21" fmla="*/ 113998 h 379"/>
                <a:gd name="T22" fmla="*/ 131763 w 425"/>
                <a:gd name="T23" fmla="*/ 0 h 3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25" h="379">
                  <a:moveTo>
                    <a:pt x="83" y="0"/>
                  </a:moveTo>
                  <a:cubicBezTo>
                    <a:pt x="83" y="0"/>
                    <a:pt x="10" y="35"/>
                    <a:pt x="0" y="7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1" y="234"/>
                    <a:pt x="228" y="203"/>
                    <a:pt x="268" y="203"/>
                  </a:cubicBezTo>
                  <a:cubicBezTo>
                    <a:pt x="275" y="203"/>
                    <a:pt x="283" y="204"/>
                    <a:pt x="290" y="206"/>
                  </a:cubicBezTo>
                  <a:cubicBezTo>
                    <a:pt x="340" y="223"/>
                    <a:pt x="414" y="269"/>
                    <a:pt x="371" y="338"/>
                  </a:cubicBezTo>
                  <a:cubicBezTo>
                    <a:pt x="356" y="357"/>
                    <a:pt x="355" y="362"/>
                    <a:pt x="355" y="362"/>
                  </a:cubicBezTo>
                  <a:cubicBezTo>
                    <a:pt x="377" y="379"/>
                    <a:pt x="377" y="379"/>
                    <a:pt x="377" y="379"/>
                  </a:cubicBezTo>
                  <a:cubicBezTo>
                    <a:pt x="377" y="379"/>
                    <a:pt x="425" y="318"/>
                    <a:pt x="389" y="245"/>
                  </a:cubicBezTo>
                  <a:cubicBezTo>
                    <a:pt x="380" y="230"/>
                    <a:pt x="367" y="215"/>
                    <a:pt x="351" y="204"/>
                  </a:cubicBezTo>
                  <a:cubicBezTo>
                    <a:pt x="189" y="72"/>
                    <a:pt x="189" y="72"/>
                    <a:pt x="189" y="72"/>
                  </a:cubicBezTo>
                  <a:cubicBezTo>
                    <a:pt x="129" y="30"/>
                    <a:pt x="83" y="0"/>
                    <a:pt x="83" y="0"/>
                  </a:cubicBezTo>
                </a:path>
              </a:pathLst>
            </a:custGeom>
            <a:solidFill>
              <a:srgbClr val="EAC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8" name="Freeform 269">
              <a:extLst>
                <a:ext uri="{FF2B5EF4-FFF2-40B4-BE49-F238E27FC236}">
                  <a16:creationId xmlns:a16="http://schemas.microsoft.com/office/drawing/2014/main" id="{25818597-1754-4C14-AC54-415A24221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8" y="3416301"/>
              <a:ext cx="760413" cy="652463"/>
            </a:xfrm>
            <a:custGeom>
              <a:avLst/>
              <a:gdLst>
                <a:gd name="T0" fmla="*/ 236538 w 479"/>
                <a:gd name="T1" fmla="*/ 429169 h 412"/>
                <a:gd name="T2" fmla="*/ 355600 w 479"/>
                <a:gd name="T3" fmla="*/ 566946 h 412"/>
                <a:gd name="T4" fmla="*/ 693738 w 479"/>
                <a:gd name="T5" fmla="*/ 552693 h 412"/>
                <a:gd name="T6" fmla="*/ 598488 w 479"/>
                <a:gd name="T7" fmla="*/ 228045 h 412"/>
                <a:gd name="T8" fmla="*/ 358775 w 479"/>
                <a:gd name="T9" fmla="*/ 0 h 412"/>
                <a:gd name="T10" fmla="*/ 133350 w 479"/>
                <a:gd name="T11" fmla="*/ 99770 h 412"/>
                <a:gd name="T12" fmla="*/ 236538 w 479"/>
                <a:gd name="T13" fmla="*/ 429169 h 4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9" h="412">
                  <a:moveTo>
                    <a:pt x="149" y="271"/>
                  </a:moveTo>
                  <a:cubicBezTo>
                    <a:pt x="224" y="358"/>
                    <a:pt x="224" y="358"/>
                    <a:pt x="224" y="358"/>
                  </a:cubicBezTo>
                  <a:cubicBezTo>
                    <a:pt x="299" y="412"/>
                    <a:pt x="394" y="408"/>
                    <a:pt x="437" y="349"/>
                  </a:cubicBezTo>
                  <a:cubicBezTo>
                    <a:pt x="479" y="290"/>
                    <a:pt x="452" y="199"/>
                    <a:pt x="377" y="144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185" y="7"/>
                    <a:pt x="126" y="4"/>
                    <a:pt x="84" y="63"/>
                  </a:cubicBezTo>
                  <a:cubicBezTo>
                    <a:pt x="84" y="63"/>
                    <a:pt x="0" y="193"/>
                    <a:pt x="149" y="271"/>
                  </a:cubicBezTo>
                </a:path>
              </a:pathLst>
            </a:custGeom>
            <a:solidFill>
              <a:srgbClr val="E6B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89" name="Freeform 270">
              <a:extLst>
                <a:ext uri="{FF2B5EF4-FFF2-40B4-BE49-F238E27FC236}">
                  <a16:creationId xmlns:a16="http://schemas.microsoft.com/office/drawing/2014/main" id="{C793CCBB-A49C-4808-97EF-AE063356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0" y="3422651"/>
              <a:ext cx="574675" cy="584200"/>
            </a:xfrm>
            <a:custGeom>
              <a:avLst/>
              <a:gdLst>
                <a:gd name="T0" fmla="*/ 147638 w 362"/>
                <a:gd name="T1" fmla="*/ 0 h 369"/>
                <a:gd name="T2" fmla="*/ 0 w 362"/>
                <a:gd name="T3" fmla="*/ 94992 h 369"/>
                <a:gd name="T4" fmla="*/ 217488 w 362"/>
                <a:gd name="T5" fmla="*/ 359386 h 369"/>
                <a:gd name="T6" fmla="*/ 350838 w 362"/>
                <a:gd name="T7" fmla="*/ 292892 h 369"/>
                <a:gd name="T8" fmla="*/ 355600 w 362"/>
                <a:gd name="T9" fmla="*/ 292892 h 369"/>
                <a:gd name="T10" fmla="*/ 450850 w 362"/>
                <a:gd name="T11" fmla="*/ 519289 h 369"/>
                <a:gd name="T12" fmla="*/ 419100 w 362"/>
                <a:gd name="T13" fmla="*/ 552536 h 369"/>
                <a:gd name="T14" fmla="*/ 449263 w 362"/>
                <a:gd name="T15" fmla="*/ 584200 h 369"/>
                <a:gd name="T16" fmla="*/ 466725 w 362"/>
                <a:gd name="T17" fmla="*/ 308724 h 369"/>
                <a:gd name="T18" fmla="*/ 363538 w 362"/>
                <a:gd name="T19" fmla="*/ 202649 h 369"/>
                <a:gd name="T20" fmla="*/ 147638 w 362"/>
                <a:gd name="T21" fmla="*/ 0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2" h="369">
                  <a:moveTo>
                    <a:pt x="93" y="0"/>
                  </a:moveTo>
                  <a:cubicBezTo>
                    <a:pt x="93" y="0"/>
                    <a:pt x="16" y="23"/>
                    <a:pt x="0" y="60"/>
                  </a:cubicBezTo>
                  <a:cubicBezTo>
                    <a:pt x="137" y="227"/>
                    <a:pt x="137" y="227"/>
                    <a:pt x="137" y="227"/>
                  </a:cubicBezTo>
                  <a:cubicBezTo>
                    <a:pt x="137" y="227"/>
                    <a:pt x="187" y="185"/>
                    <a:pt x="221" y="185"/>
                  </a:cubicBezTo>
                  <a:cubicBezTo>
                    <a:pt x="222" y="185"/>
                    <a:pt x="223" y="185"/>
                    <a:pt x="224" y="185"/>
                  </a:cubicBezTo>
                  <a:cubicBezTo>
                    <a:pt x="277" y="190"/>
                    <a:pt x="337" y="267"/>
                    <a:pt x="284" y="328"/>
                  </a:cubicBezTo>
                  <a:cubicBezTo>
                    <a:pt x="266" y="344"/>
                    <a:pt x="264" y="349"/>
                    <a:pt x="264" y="349"/>
                  </a:cubicBezTo>
                  <a:cubicBezTo>
                    <a:pt x="283" y="369"/>
                    <a:pt x="283" y="369"/>
                    <a:pt x="283" y="369"/>
                  </a:cubicBezTo>
                  <a:cubicBezTo>
                    <a:pt x="283" y="369"/>
                    <a:pt x="362" y="297"/>
                    <a:pt x="294" y="195"/>
                  </a:cubicBezTo>
                  <a:cubicBezTo>
                    <a:pt x="272" y="162"/>
                    <a:pt x="242" y="141"/>
                    <a:pt x="229" y="128"/>
                  </a:cubicBezTo>
                  <a:cubicBezTo>
                    <a:pt x="157" y="58"/>
                    <a:pt x="93" y="0"/>
                    <a:pt x="93" y="0"/>
                  </a:cubicBezTo>
                </a:path>
              </a:pathLst>
            </a:custGeom>
            <a:solidFill>
              <a:srgbClr val="EAC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0" name="Freeform 271">
              <a:extLst>
                <a:ext uri="{FF2B5EF4-FFF2-40B4-BE49-F238E27FC236}">
                  <a16:creationId xmlns:a16="http://schemas.microsoft.com/office/drawing/2014/main" id="{2E423D6F-E952-46E8-A4BD-3AF73A9BA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013" y="4029076"/>
              <a:ext cx="715963" cy="663575"/>
            </a:xfrm>
            <a:custGeom>
              <a:avLst/>
              <a:gdLst>
                <a:gd name="T0" fmla="*/ 196850 w 451"/>
                <a:gd name="T1" fmla="*/ 445023 h 419"/>
                <a:gd name="T2" fmla="*/ 312738 w 451"/>
                <a:gd name="T3" fmla="*/ 581222 h 419"/>
                <a:gd name="T4" fmla="*/ 647700 w 451"/>
                <a:gd name="T5" fmla="*/ 560634 h 419"/>
                <a:gd name="T6" fmla="*/ 560388 w 451"/>
                <a:gd name="T7" fmla="*/ 237557 h 419"/>
                <a:gd name="T8" fmla="*/ 300038 w 451"/>
                <a:gd name="T9" fmla="*/ 0 h 419"/>
                <a:gd name="T10" fmla="*/ 101600 w 451"/>
                <a:gd name="T11" fmla="*/ 117195 h 419"/>
                <a:gd name="T12" fmla="*/ 196850 w 451"/>
                <a:gd name="T13" fmla="*/ 445023 h 4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1" h="419">
                  <a:moveTo>
                    <a:pt x="124" y="281"/>
                  </a:moveTo>
                  <a:cubicBezTo>
                    <a:pt x="197" y="367"/>
                    <a:pt x="197" y="367"/>
                    <a:pt x="197" y="367"/>
                  </a:cubicBezTo>
                  <a:cubicBezTo>
                    <a:pt x="270" y="419"/>
                    <a:pt x="364" y="414"/>
                    <a:pt x="408" y="354"/>
                  </a:cubicBezTo>
                  <a:cubicBezTo>
                    <a:pt x="451" y="294"/>
                    <a:pt x="426" y="202"/>
                    <a:pt x="353" y="15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49" y="2"/>
                    <a:pt x="107" y="14"/>
                    <a:pt x="64" y="74"/>
                  </a:cubicBezTo>
                  <a:cubicBezTo>
                    <a:pt x="64" y="74"/>
                    <a:pt x="0" y="197"/>
                    <a:pt x="124" y="281"/>
                  </a:cubicBezTo>
                </a:path>
              </a:pathLst>
            </a:custGeom>
            <a:solidFill>
              <a:srgbClr val="E6B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1" name="Freeform 272">
              <a:extLst>
                <a:ext uri="{FF2B5EF4-FFF2-40B4-BE49-F238E27FC236}">
                  <a16:creationId xmlns:a16="http://schemas.microsoft.com/office/drawing/2014/main" id="{CA13BBF5-2187-4A07-8685-7872B74F0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8" y="4043364"/>
              <a:ext cx="579438" cy="584200"/>
            </a:xfrm>
            <a:custGeom>
              <a:avLst/>
              <a:gdLst>
                <a:gd name="T0" fmla="*/ 147638 w 365"/>
                <a:gd name="T1" fmla="*/ 0 h 369"/>
                <a:gd name="T2" fmla="*/ 0 w 365"/>
                <a:gd name="T3" fmla="*/ 94992 h 369"/>
                <a:gd name="T4" fmla="*/ 217488 w 365"/>
                <a:gd name="T5" fmla="*/ 359386 h 369"/>
                <a:gd name="T6" fmla="*/ 355600 w 365"/>
                <a:gd name="T7" fmla="*/ 292892 h 369"/>
                <a:gd name="T8" fmla="*/ 450850 w 365"/>
                <a:gd name="T9" fmla="*/ 519289 h 369"/>
                <a:gd name="T10" fmla="*/ 419100 w 365"/>
                <a:gd name="T11" fmla="*/ 554119 h 369"/>
                <a:gd name="T12" fmla="*/ 449263 w 365"/>
                <a:gd name="T13" fmla="*/ 584200 h 369"/>
                <a:gd name="T14" fmla="*/ 466725 w 365"/>
                <a:gd name="T15" fmla="*/ 310307 h 369"/>
                <a:gd name="T16" fmla="*/ 363538 w 365"/>
                <a:gd name="T17" fmla="*/ 202649 h 369"/>
                <a:gd name="T18" fmla="*/ 147638 w 365"/>
                <a:gd name="T19" fmla="*/ 0 h 3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5" h="369">
                  <a:moveTo>
                    <a:pt x="93" y="0"/>
                  </a:moveTo>
                  <a:cubicBezTo>
                    <a:pt x="93" y="0"/>
                    <a:pt x="16" y="24"/>
                    <a:pt x="0" y="60"/>
                  </a:cubicBezTo>
                  <a:cubicBezTo>
                    <a:pt x="137" y="227"/>
                    <a:pt x="137" y="227"/>
                    <a:pt x="137" y="227"/>
                  </a:cubicBezTo>
                  <a:cubicBezTo>
                    <a:pt x="137" y="227"/>
                    <a:pt x="190" y="185"/>
                    <a:pt x="224" y="185"/>
                  </a:cubicBezTo>
                  <a:cubicBezTo>
                    <a:pt x="258" y="185"/>
                    <a:pt x="337" y="267"/>
                    <a:pt x="284" y="328"/>
                  </a:cubicBezTo>
                  <a:cubicBezTo>
                    <a:pt x="266" y="345"/>
                    <a:pt x="264" y="350"/>
                    <a:pt x="264" y="350"/>
                  </a:cubicBezTo>
                  <a:cubicBezTo>
                    <a:pt x="283" y="369"/>
                    <a:pt x="283" y="369"/>
                    <a:pt x="283" y="369"/>
                  </a:cubicBezTo>
                  <a:cubicBezTo>
                    <a:pt x="283" y="369"/>
                    <a:pt x="365" y="282"/>
                    <a:pt x="294" y="196"/>
                  </a:cubicBezTo>
                  <a:cubicBezTo>
                    <a:pt x="269" y="165"/>
                    <a:pt x="242" y="141"/>
                    <a:pt x="229" y="128"/>
                  </a:cubicBezTo>
                  <a:cubicBezTo>
                    <a:pt x="157" y="58"/>
                    <a:pt x="93" y="0"/>
                    <a:pt x="93" y="0"/>
                  </a:cubicBezTo>
                </a:path>
              </a:pathLst>
            </a:custGeom>
            <a:solidFill>
              <a:srgbClr val="EAC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2" name="Freeform 273">
              <a:extLst>
                <a:ext uri="{FF2B5EF4-FFF2-40B4-BE49-F238E27FC236}">
                  <a16:creationId xmlns:a16="http://schemas.microsoft.com/office/drawing/2014/main" id="{A6B0F189-45B0-4502-8A70-D5B7214B7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9613" y="3140076"/>
              <a:ext cx="149225" cy="358775"/>
            </a:xfrm>
            <a:custGeom>
              <a:avLst/>
              <a:gdLst>
                <a:gd name="T0" fmla="*/ 0 w 94"/>
                <a:gd name="T1" fmla="*/ 14225 h 227"/>
                <a:gd name="T2" fmla="*/ 98425 w 94"/>
                <a:gd name="T3" fmla="*/ 47415 h 227"/>
                <a:gd name="T4" fmla="*/ 149225 w 94"/>
                <a:gd name="T5" fmla="*/ 341389 h 227"/>
                <a:gd name="T6" fmla="*/ 0 w 94"/>
                <a:gd name="T7" fmla="*/ 14225 h 2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" h="227">
                  <a:moveTo>
                    <a:pt x="0" y="9"/>
                  </a:moveTo>
                  <a:cubicBezTo>
                    <a:pt x="0" y="9"/>
                    <a:pt x="49" y="0"/>
                    <a:pt x="62" y="30"/>
                  </a:cubicBezTo>
                  <a:cubicBezTo>
                    <a:pt x="75" y="59"/>
                    <a:pt x="89" y="122"/>
                    <a:pt x="94" y="216"/>
                  </a:cubicBezTo>
                  <a:cubicBezTo>
                    <a:pt x="45" y="227"/>
                    <a:pt x="10" y="212"/>
                    <a:pt x="0" y="9"/>
                  </a:cubicBezTo>
                  <a:close/>
                </a:path>
              </a:pathLst>
            </a:custGeom>
            <a:solidFill>
              <a:srgbClr val="F2E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3" name="Freeform 274">
              <a:extLst>
                <a:ext uri="{FF2B5EF4-FFF2-40B4-BE49-F238E27FC236}">
                  <a16:creationId xmlns:a16="http://schemas.microsoft.com/office/drawing/2014/main" id="{017CD00D-BAB5-4800-9CAD-34C266533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38" y="4335464"/>
              <a:ext cx="331788" cy="363538"/>
            </a:xfrm>
            <a:custGeom>
              <a:avLst/>
              <a:gdLst>
                <a:gd name="T0" fmla="*/ 233363 w 209"/>
                <a:gd name="T1" fmla="*/ 52388 h 229"/>
                <a:gd name="T2" fmla="*/ 60325 w 209"/>
                <a:gd name="T3" fmla="*/ 63500 h 229"/>
                <a:gd name="T4" fmla="*/ 39688 w 209"/>
                <a:gd name="T5" fmla="*/ 214313 h 229"/>
                <a:gd name="T6" fmla="*/ 233363 w 209"/>
                <a:gd name="T7" fmla="*/ 254000 h 229"/>
                <a:gd name="T8" fmla="*/ 233363 w 209"/>
                <a:gd name="T9" fmla="*/ 52388 h 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9" h="229">
                  <a:moveTo>
                    <a:pt x="147" y="33"/>
                  </a:moveTo>
                  <a:cubicBezTo>
                    <a:pt x="147" y="33"/>
                    <a:pt x="76" y="0"/>
                    <a:pt x="38" y="40"/>
                  </a:cubicBezTo>
                  <a:cubicBezTo>
                    <a:pt x="0" y="79"/>
                    <a:pt x="25" y="135"/>
                    <a:pt x="25" y="135"/>
                  </a:cubicBezTo>
                  <a:cubicBezTo>
                    <a:pt x="25" y="135"/>
                    <a:pt x="87" y="229"/>
                    <a:pt x="147" y="160"/>
                  </a:cubicBezTo>
                  <a:cubicBezTo>
                    <a:pt x="209" y="88"/>
                    <a:pt x="147" y="33"/>
                    <a:pt x="147" y="33"/>
                  </a:cubicBezTo>
                  <a:close/>
                </a:path>
              </a:pathLst>
            </a:custGeom>
            <a:solidFill>
              <a:srgbClr val="F3D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4" name="Freeform 275">
              <a:extLst>
                <a:ext uri="{FF2B5EF4-FFF2-40B4-BE49-F238E27FC236}">
                  <a16:creationId xmlns:a16="http://schemas.microsoft.com/office/drawing/2014/main" id="{5818D368-F9AA-491A-9DCC-00B48703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150" y="3703639"/>
              <a:ext cx="354013" cy="355600"/>
            </a:xfrm>
            <a:custGeom>
              <a:avLst/>
              <a:gdLst>
                <a:gd name="T0" fmla="*/ 236538 w 223"/>
                <a:gd name="T1" fmla="*/ 53975 h 224"/>
                <a:gd name="T2" fmla="*/ 61913 w 223"/>
                <a:gd name="T3" fmla="*/ 63500 h 224"/>
                <a:gd name="T4" fmla="*/ 41275 w 223"/>
                <a:gd name="T5" fmla="*/ 217488 h 224"/>
                <a:gd name="T6" fmla="*/ 254000 w 223"/>
                <a:gd name="T7" fmla="*/ 244475 h 224"/>
                <a:gd name="T8" fmla="*/ 236538 w 223"/>
                <a:gd name="T9" fmla="*/ 53975 h 2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3" h="224">
                  <a:moveTo>
                    <a:pt x="149" y="34"/>
                  </a:moveTo>
                  <a:cubicBezTo>
                    <a:pt x="149" y="34"/>
                    <a:pt x="78" y="0"/>
                    <a:pt x="39" y="40"/>
                  </a:cubicBezTo>
                  <a:cubicBezTo>
                    <a:pt x="0" y="81"/>
                    <a:pt x="26" y="137"/>
                    <a:pt x="26" y="137"/>
                  </a:cubicBezTo>
                  <a:cubicBezTo>
                    <a:pt x="26" y="137"/>
                    <a:pt x="99" y="224"/>
                    <a:pt x="160" y="154"/>
                  </a:cubicBezTo>
                  <a:cubicBezTo>
                    <a:pt x="223" y="80"/>
                    <a:pt x="149" y="34"/>
                    <a:pt x="149" y="34"/>
                  </a:cubicBezTo>
                  <a:close/>
                </a:path>
              </a:pathLst>
            </a:custGeom>
            <a:solidFill>
              <a:srgbClr val="F3DC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5" name="Oval 276">
              <a:extLst>
                <a:ext uri="{FF2B5EF4-FFF2-40B4-BE49-F238E27FC236}">
                  <a16:creationId xmlns:a16="http://schemas.microsoft.com/office/drawing/2014/main" id="{E3DD9D8F-0D11-4FF4-801B-2CDFBDEF8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6213" y="5937251"/>
              <a:ext cx="369888" cy="368300"/>
            </a:xfrm>
            <a:prstGeom prst="ellipse">
              <a:avLst/>
            </a:prstGeom>
            <a:solidFill>
              <a:srgbClr val="D15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96" name="Oval 277">
              <a:extLst>
                <a:ext uri="{FF2B5EF4-FFF2-40B4-BE49-F238E27FC236}">
                  <a16:creationId xmlns:a16="http://schemas.microsoft.com/office/drawing/2014/main" id="{7F16DA80-BEC9-4FA9-96D2-68D054A00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788" y="5964239"/>
              <a:ext cx="312738" cy="312738"/>
            </a:xfrm>
            <a:prstGeom prst="ellipse">
              <a:avLst/>
            </a:prstGeom>
            <a:solidFill>
              <a:srgbClr val="FFB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97" name="Freeform 278">
              <a:extLst>
                <a:ext uri="{FF2B5EF4-FFF2-40B4-BE49-F238E27FC236}">
                  <a16:creationId xmlns:a16="http://schemas.microsoft.com/office/drawing/2014/main" id="{4A695358-7051-47EE-AAA0-267D6405E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6863" y="6007101"/>
              <a:ext cx="119063" cy="219075"/>
            </a:xfrm>
            <a:custGeom>
              <a:avLst/>
              <a:gdLst>
                <a:gd name="T0" fmla="*/ 44450 w 75"/>
                <a:gd name="T1" fmla="*/ 219075 h 138"/>
                <a:gd name="T2" fmla="*/ 44450 w 75"/>
                <a:gd name="T3" fmla="*/ 193675 h 138"/>
                <a:gd name="T4" fmla="*/ 0 w 75"/>
                <a:gd name="T5" fmla="*/ 180975 h 138"/>
                <a:gd name="T6" fmla="*/ 7938 w 75"/>
                <a:gd name="T7" fmla="*/ 150813 h 138"/>
                <a:gd name="T8" fmla="*/ 52388 w 75"/>
                <a:gd name="T9" fmla="*/ 161925 h 138"/>
                <a:gd name="T10" fmla="*/ 77788 w 75"/>
                <a:gd name="T11" fmla="*/ 146050 h 138"/>
                <a:gd name="T12" fmla="*/ 49213 w 75"/>
                <a:gd name="T13" fmla="*/ 122238 h 138"/>
                <a:gd name="T14" fmla="*/ 1588 w 75"/>
                <a:gd name="T15" fmla="*/ 73025 h 138"/>
                <a:gd name="T16" fmla="*/ 46038 w 75"/>
                <a:gd name="T17" fmla="*/ 25400 h 138"/>
                <a:gd name="T18" fmla="*/ 46038 w 75"/>
                <a:gd name="T19" fmla="*/ 0 h 138"/>
                <a:gd name="T20" fmla="*/ 73025 w 75"/>
                <a:gd name="T21" fmla="*/ 0 h 138"/>
                <a:gd name="T22" fmla="*/ 73025 w 75"/>
                <a:gd name="T23" fmla="*/ 23813 h 138"/>
                <a:gd name="T24" fmla="*/ 111125 w 75"/>
                <a:gd name="T25" fmla="*/ 31750 h 138"/>
                <a:gd name="T26" fmla="*/ 103188 w 75"/>
                <a:gd name="T27" fmla="*/ 61913 h 138"/>
                <a:gd name="T28" fmla="*/ 65088 w 75"/>
                <a:gd name="T29" fmla="*/ 53975 h 138"/>
                <a:gd name="T30" fmla="*/ 41275 w 75"/>
                <a:gd name="T31" fmla="*/ 68263 h 138"/>
                <a:gd name="T32" fmla="*/ 74613 w 75"/>
                <a:gd name="T33" fmla="*/ 92075 h 138"/>
                <a:gd name="T34" fmla="*/ 119063 w 75"/>
                <a:gd name="T35" fmla="*/ 141288 h 138"/>
                <a:gd name="T36" fmla="*/ 71438 w 75"/>
                <a:gd name="T37" fmla="*/ 190500 h 138"/>
                <a:gd name="T38" fmla="*/ 71438 w 75"/>
                <a:gd name="T39" fmla="*/ 219075 h 138"/>
                <a:gd name="T40" fmla="*/ 44450 w 75"/>
                <a:gd name="T41" fmla="*/ 219075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5" h="138">
                  <a:moveTo>
                    <a:pt x="28" y="138"/>
                  </a:moveTo>
                  <a:cubicBezTo>
                    <a:pt x="28" y="122"/>
                    <a:pt x="28" y="122"/>
                    <a:pt x="28" y="122"/>
                  </a:cubicBezTo>
                  <a:cubicBezTo>
                    <a:pt x="17" y="121"/>
                    <a:pt x="6" y="118"/>
                    <a:pt x="0" y="114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12" y="99"/>
                    <a:pt x="22" y="102"/>
                    <a:pt x="33" y="102"/>
                  </a:cubicBezTo>
                  <a:cubicBezTo>
                    <a:pt x="42" y="102"/>
                    <a:pt x="49" y="98"/>
                    <a:pt x="49" y="92"/>
                  </a:cubicBezTo>
                  <a:cubicBezTo>
                    <a:pt x="49" y="85"/>
                    <a:pt x="43" y="81"/>
                    <a:pt x="31" y="77"/>
                  </a:cubicBezTo>
                  <a:cubicBezTo>
                    <a:pt x="13" y="71"/>
                    <a:pt x="1" y="62"/>
                    <a:pt x="1" y="46"/>
                  </a:cubicBezTo>
                  <a:cubicBezTo>
                    <a:pt x="1" y="31"/>
                    <a:pt x="11" y="20"/>
                    <a:pt x="29" y="16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57" y="15"/>
                    <a:pt x="65" y="18"/>
                    <a:pt x="70" y="20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61" y="38"/>
                    <a:pt x="53" y="34"/>
                    <a:pt x="41" y="34"/>
                  </a:cubicBezTo>
                  <a:cubicBezTo>
                    <a:pt x="30" y="34"/>
                    <a:pt x="26" y="38"/>
                    <a:pt x="26" y="43"/>
                  </a:cubicBezTo>
                  <a:cubicBezTo>
                    <a:pt x="26" y="49"/>
                    <a:pt x="32" y="52"/>
                    <a:pt x="47" y="58"/>
                  </a:cubicBezTo>
                  <a:cubicBezTo>
                    <a:pt x="67" y="65"/>
                    <a:pt x="75" y="74"/>
                    <a:pt x="75" y="89"/>
                  </a:cubicBezTo>
                  <a:cubicBezTo>
                    <a:pt x="75" y="104"/>
                    <a:pt x="64" y="117"/>
                    <a:pt x="45" y="120"/>
                  </a:cubicBezTo>
                  <a:cubicBezTo>
                    <a:pt x="45" y="138"/>
                    <a:pt x="45" y="138"/>
                    <a:pt x="45" y="138"/>
                  </a:cubicBezTo>
                  <a:lnTo>
                    <a:pt x="28" y="138"/>
                  </a:lnTo>
                  <a:close/>
                </a:path>
              </a:pathLst>
            </a:custGeom>
            <a:solidFill>
              <a:srgbClr val="B3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698" name="Rectangle 279">
              <a:extLst>
                <a:ext uri="{FF2B5EF4-FFF2-40B4-BE49-F238E27FC236}">
                  <a16:creationId xmlns:a16="http://schemas.microsoft.com/office/drawing/2014/main" id="{950D16BE-7933-4DBB-A1D7-141527626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250" y="2411414"/>
              <a:ext cx="612775" cy="660400"/>
            </a:xfrm>
            <a:prstGeom prst="rect">
              <a:avLst/>
            </a:prstGeom>
            <a:solidFill>
              <a:srgbClr val="F4C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699" name="Rectangle 280">
              <a:extLst>
                <a:ext uri="{FF2B5EF4-FFF2-40B4-BE49-F238E27FC236}">
                  <a16:creationId xmlns:a16="http://schemas.microsoft.com/office/drawing/2014/main" id="{87D5A4D4-6701-444B-BB86-B2A486724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9638" y="2411414"/>
              <a:ext cx="611188" cy="660400"/>
            </a:xfrm>
            <a:prstGeom prst="rect">
              <a:avLst/>
            </a:prstGeom>
            <a:solidFill>
              <a:srgbClr val="5DB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0" name="Rectangle 281">
              <a:extLst>
                <a:ext uri="{FF2B5EF4-FFF2-40B4-BE49-F238E27FC236}">
                  <a16:creationId xmlns:a16="http://schemas.microsoft.com/office/drawing/2014/main" id="{375D0BC9-2889-4952-8BE6-50690DA3C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250" y="3157539"/>
              <a:ext cx="612775" cy="658813"/>
            </a:xfrm>
            <a:prstGeom prst="rect">
              <a:avLst/>
            </a:prstGeom>
            <a:solidFill>
              <a:srgbClr val="FF4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1" name="Rectangle 282">
              <a:extLst>
                <a:ext uri="{FF2B5EF4-FFF2-40B4-BE49-F238E27FC236}">
                  <a16:creationId xmlns:a16="http://schemas.microsoft.com/office/drawing/2014/main" id="{61A6185B-9F69-4D95-8C1E-0BC0FE768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9638" y="3157539"/>
              <a:ext cx="611188" cy="658813"/>
            </a:xfrm>
            <a:prstGeom prst="rect">
              <a:avLst/>
            </a:prstGeom>
            <a:solidFill>
              <a:srgbClr val="63B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2" name="Rectangle 283">
              <a:extLst>
                <a:ext uri="{FF2B5EF4-FFF2-40B4-BE49-F238E27FC236}">
                  <a16:creationId xmlns:a16="http://schemas.microsoft.com/office/drawing/2014/main" id="{FA5399F2-F0B9-4C02-A8F8-E57BBFFC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2250" y="3889376"/>
              <a:ext cx="612775" cy="658813"/>
            </a:xfrm>
            <a:prstGeom prst="rect">
              <a:avLst/>
            </a:prstGeom>
            <a:solidFill>
              <a:srgbClr val="FC6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3" name="Rectangle 284">
              <a:extLst>
                <a:ext uri="{FF2B5EF4-FFF2-40B4-BE49-F238E27FC236}">
                  <a16:creationId xmlns:a16="http://schemas.microsoft.com/office/drawing/2014/main" id="{E1F7BB82-E80D-4AD8-8D2F-09A4009E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9638" y="3889376"/>
              <a:ext cx="611188" cy="658813"/>
            </a:xfrm>
            <a:prstGeom prst="rect">
              <a:avLst/>
            </a:prstGeom>
            <a:solidFill>
              <a:srgbClr val="FBA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4" name="Freeform 285">
              <a:extLst>
                <a:ext uri="{FF2B5EF4-FFF2-40B4-BE49-F238E27FC236}">
                  <a16:creationId xmlns:a16="http://schemas.microsoft.com/office/drawing/2014/main" id="{F5F712AC-0116-4544-99CC-F7B3B3B1D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1088" y="4122739"/>
              <a:ext cx="269875" cy="60325"/>
            </a:xfrm>
            <a:custGeom>
              <a:avLst/>
              <a:gdLst>
                <a:gd name="T0" fmla="*/ 0 w 170"/>
                <a:gd name="T1" fmla="*/ 7938 h 38"/>
                <a:gd name="T2" fmla="*/ 7938 w 170"/>
                <a:gd name="T3" fmla="*/ 0 h 38"/>
                <a:gd name="T4" fmla="*/ 261938 w 170"/>
                <a:gd name="T5" fmla="*/ 0 h 38"/>
                <a:gd name="T6" fmla="*/ 269875 w 170"/>
                <a:gd name="T7" fmla="*/ 7938 h 38"/>
                <a:gd name="T8" fmla="*/ 269875 w 170"/>
                <a:gd name="T9" fmla="*/ 52388 h 38"/>
                <a:gd name="T10" fmla="*/ 261938 w 170"/>
                <a:gd name="T11" fmla="*/ 60325 h 38"/>
                <a:gd name="T12" fmla="*/ 7938 w 170"/>
                <a:gd name="T13" fmla="*/ 60325 h 38"/>
                <a:gd name="T14" fmla="*/ 0 w 170"/>
                <a:gd name="T15" fmla="*/ 52388 h 38"/>
                <a:gd name="T16" fmla="*/ 0 w 170"/>
                <a:gd name="T17" fmla="*/ 7938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8">
                  <a:moveTo>
                    <a:pt x="0" y="5"/>
                  </a:moveTo>
                  <a:cubicBezTo>
                    <a:pt x="0" y="3"/>
                    <a:pt x="2" y="0"/>
                    <a:pt x="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8" y="0"/>
                    <a:pt x="170" y="3"/>
                    <a:pt x="170" y="5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6"/>
                    <a:pt x="168" y="38"/>
                    <a:pt x="16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38"/>
                    <a:pt x="0" y="36"/>
                    <a:pt x="0" y="33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05" name="Freeform 286">
              <a:extLst>
                <a:ext uri="{FF2B5EF4-FFF2-40B4-BE49-F238E27FC236}">
                  <a16:creationId xmlns:a16="http://schemas.microsoft.com/office/drawing/2014/main" id="{83AAA2D8-1C22-40EF-89D0-E18F72753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375" y="4175126"/>
              <a:ext cx="244475" cy="147638"/>
            </a:xfrm>
            <a:custGeom>
              <a:avLst/>
              <a:gdLst>
                <a:gd name="T0" fmla="*/ 0 w 154"/>
                <a:gd name="T1" fmla="*/ 138214 h 94"/>
                <a:gd name="T2" fmla="*/ 9525 w 154"/>
                <a:gd name="T3" fmla="*/ 147638 h 94"/>
                <a:gd name="T4" fmla="*/ 234950 w 154"/>
                <a:gd name="T5" fmla="*/ 147638 h 94"/>
                <a:gd name="T6" fmla="*/ 244475 w 154"/>
                <a:gd name="T7" fmla="*/ 138214 h 94"/>
                <a:gd name="T8" fmla="*/ 244475 w 154"/>
                <a:gd name="T9" fmla="*/ 0 h 94"/>
                <a:gd name="T10" fmla="*/ 0 w 154"/>
                <a:gd name="T11" fmla="*/ 0 h 94"/>
                <a:gd name="T12" fmla="*/ 0 w 154"/>
                <a:gd name="T13" fmla="*/ 138214 h 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94">
                  <a:moveTo>
                    <a:pt x="0" y="88"/>
                  </a:moveTo>
                  <a:cubicBezTo>
                    <a:pt x="0" y="91"/>
                    <a:pt x="3" y="94"/>
                    <a:pt x="6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51" y="94"/>
                    <a:pt x="154" y="91"/>
                    <a:pt x="154" y="88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06" name="Rectangle 287">
              <a:extLst>
                <a:ext uri="{FF2B5EF4-FFF2-40B4-BE49-F238E27FC236}">
                  <a16:creationId xmlns:a16="http://schemas.microsoft.com/office/drawing/2014/main" id="{79F55860-1F61-4683-AB84-A6D05347E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3325" y="4124326"/>
              <a:ext cx="28575" cy="196850"/>
            </a:xfrm>
            <a:prstGeom prst="rect">
              <a:avLst/>
            </a:prstGeom>
            <a:solidFill>
              <a:srgbClr val="FBA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7" name="Rectangle 288">
              <a:extLst>
                <a:ext uri="{FF2B5EF4-FFF2-40B4-BE49-F238E27FC236}">
                  <a16:creationId xmlns:a16="http://schemas.microsoft.com/office/drawing/2014/main" id="{69CBD3DC-EBBF-492C-B783-8F1964599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3788" y="4189414"/>
              <a:ext cx="258763" cy="28575"/>
            </a:xfrm>
            <a:prstGeom prst="rect">
              <a:avLst/>
            </a:prstGeom>
            <a:solidFill>
              <a:srgbClr val="FBA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08" name="Freeform 289">
              <a:extLst>
                <a:ext uri="{FF2B5EF4-FFF2-40B4-BE49-F238E27FC236}">
                  <a16:creationId xmlns:a16="http://schemas.microsoft.com/office/drawing/2014/main" id="{1F6FE1C1-BEF0-47E2-ABFE-19545992E2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4588" y="4052889"/>
              <a:ext cx="69850" cy="71438"/>
            </a:xfrm>
            <a:custGeom>
              <a:avLst/>
              <a:gdLst>
                <a:gd name="T0" fmla="*/ 34925 w 44"/>
                <a:gd name="T1" fmla="*/ 9525 h 45"/>
                <a:gd name="T2" fmla="*/ 61913 w 44"/>
                <a:gd name="T3" fmla="*/ 34925 h 45"/>
                <a:gd name="T4" fmla="*/ 61913 w 44"/>
                <a:gd name="T5" fmla="*/ 61913 h 45"/>
                <a:gd name="T6" fmla="*/ 34925 w 44"/>
                <a:gd name="T7" fmla="*/ 61913 h 45"/>
                <a:gd name="T8" fmla="*/ 9525 w 44"/>
                <a:gd name="T9" fmla="*/ 34925 h 45"/>
                <a:gd name="T10" fmla="*/ 34925 w 44"/>
                <a:gd name="T11" fmla="*/ 9525 h 45"/>
                <a:gd name="T12" fmla="*/ 34925 w 44"/>
                <a:gd name="T13" fmla="*/ 0 h 45"/>
                <a:gd name="T14" fmla="*/ 0 w 44"/>
                <a:gd name="T15" fmla="*/ 34925 h 45"/>
                <a:gd name="T16" fmla="*/ 34925 w 44"/>
                <a:gd name="T17" fmla="*/ 71438 h 45"/>
                <a:gd name="T18" fmla="*/ 69850 w 44"/>
                <a:gd name="T19" fmla="*/ 71438 h 45"/>
                <a:gd name="T20" fmla="*/ 69850 w 44"/>
                <a:gd name="T21" fmla="*/ 34925 h 45"/>
                <a:gd name="T22" fmla="*/ 34925 w 44"/>
                <a:gd name="T23" fmla="*/ 0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45">
                  <a:moveTo>
                    <a:pt x="22" y="6"/>
                  </a:moveTo>
                  <a:cubicBezTo>
                    <a:pt x="31" y="6"/>
                    <a:pt x="39" y="13"/>
                    <a:pt x="39" y="2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3" y="39"/>
                    <a:pt x="6" y="32"/>
                    <a:pt x="6" y="22"/>
                  </a:cubicBezTo>
                  <a:cubicBezTo>
                    <a:pt x="6" y="13"/>
                    <a:pt x="13" y="6"/>
                    <a:pt x="22" y="6"/>
                  </a:cubicBezTo>
                  <a:close/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09" name="Freeform 290">
              <a:extLst>
                <a:ext uri="{FF2B5EF4-FFF2-40B4-BE49-F238E27FC236}">
                  <a16:creationId xmlns:a16="http://schemas.microsoft.com/office/drawing/2014/main" id="{7DD47320-F43D-465D-983B-DC4C43E37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6025" y="4052889"/>
              <a:ext cx="68263" cy="71438"/>
            </a:xfrm>
            <a:custGeom>
              <a:avLst/>
              <a:gdLst>
                <a:gd name="T0" fmla="*/ 33338 w 43"/>
                <a:gd name="T1" fmla="*/ 9525 h 45"/>
                <a:gd name="T2" fmla="*/ 60325 w 43"/>
                <a:gd name="T3" fmla="*/ 34925 h 45"/>
                <a:gd name="T4" fmla="*/ 33338 w 43"/>
                <a:gd name="T5" fmla="*/ 61913 h 45"/>
                <a:gd name="T6" fmla="*/ 7938 w 43"/>
                <a:gd name="T7" fmla="*/ 61913 h 45"/>
                <a:gd name="T8" fmla="*/ 7938 w 43"/>
                <a:gd name="T9" fmla="*/ 34925 h 45"/>
                <a:gd name="T10" fmla="*/ 33338 w 43"/>
                <a:gd name="T11" fmla="*/ 9525 h 45"/>
                <a:gd name="T12" fmla="*/ 33338 w 43"/>
                <a:gd name="T13" fmla="*/ 0 h 45"/>
                <a:gd name="T14" fmla="*/ 0 w 43"/>
                <a:gd name="T15" fmla="*/ 34925 h 45"/>
                <a:gd name="T16" fmla="*/ 0 w 43"/>
                <a:gd name="T17" fmla="*/ 71438 h 45"/>
                <a:gd name="T18" fmla="*/ 33338 w 43"/>
                <a:gd name="T19" fmla="*/ 71438 h 45"/>
                <a:gd name="T20" fmla="*/ 68263 w 43"/>
                <a:gd name="T21" fmla="*/ 34925 h 45"/>
                <a:gd name="T22" fmla="*/ 33338 w 43"/>
                <a:gd name="T23" fmla="*/ 0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45">
                  <a:moveTo>
                    <a:pt x="21" y="6"/>
                  </a:moveTo>
                  <a:cubicBezTo>
                    <a:pt x="30" y="6"/>
                    <a:pt x="38" y="13"/>
                    <a:pt x="38" y="22"/>
                  </a:cubicBezTo>
                  <a:cubicBezTo>
                    <a:pt x="38" y="32"/>
                    <a:pt x="30" y="39"/>
                    <a:pt x="21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13"/>
                    <a:pt x="12" y="6"/>
                    <a:pt x="21" y="6"/>
                  </a:cubicBezTo>
                  <a:close/>
                  <a:moveTo>
                    <a:pt x="21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4" y="45"/>
                    <a:pt x="43" y="35"/>
                    <a:pt x="43" y="22"/>
                  </a:cubicBezTo>
                  <a:cubicBezTo>
                    <a:pt x="43" y="10"/>
                    <a:pt x="34" y="0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10" name="Rectangle 291">
              <a:extLst>
                <a:ext uri="{FF2B5EF4-FFF2-40B4-BE49-F238E27FC236}">
                  <a16:creationId xmlns:a16="http://schemas.microsoft.com/office/drawing/2014/main" id="{66881A31-76AE-41CA-B610-BE4D91594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6963" y="4183064"/>
              <a:ext cx="242888" cy="11113"/>
            </a:xfrm>
            <a:prstGeom prst="rect">
              <a:avLst/>
            </a:prstGeom>
            <a:solidFill>
              <a:srgbClr val="FBA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11" name="Freeform 292">
              <a:extLst>
                <a:ext uri="{FF2B5EF4-FFF2-40B4-BE49-F238E27FC236}">
                  <a16:creationId xmlns:a16="http://schemas.microsoft.com/office/drawing/2014/main" id="{713064BE-EF47-4FA2-A0AC-FDFA86327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600" y="2641601"/>
              <a:ext cx="234950" cy="174625"/>
            </a:xfrm>
            <a:custGeom>
              <a:avLst/>
              <a:gdLst>
                <a:gd name="T0" fmla="*/ 39688 w 148"/>
                <a:gd name="T1" fmla="*/ 166759 h 111"/>
                <a:gd name="T2" fmla="*/ 25400 w 148"/>
                <a:gd name="T3" fmla="*/ 166759 h 111"/>
                <a:gd name="T4" fmla="*/ 15875 w 148"/>
                <a:gd name="T5" fmla="*/ 69221 h 111"/>
                <a:gd name="T6" fmla="*/ 23813 w 148"/>
                <a:gd name="T7" fmla="*/ 0 h 111"/>
                <a:gd name="T8" fmla="*/ 93663 w 148"/>
                <a:gd name="T9" fmla="*/ 62928 h 111"/>
                <a:gd name="T10" fmla="*/ 163513 w 148"/>
                <a:gd name="T11" fmla="*/ 124283 h 111"/>
                <a:gd name="T12" fmla="*/ 231775 w 148"/>
                <a:gd name="T13" fmla="*/ 151027 h 111"/>
                <a:gd name="T14" fmla="*/ 219075 w 148"/>
                <a:gd name="T15" fmla="*/ 166759 h 111"/>
                <a:gd name="T16" fmla="*/ 136525 w 148"/>
                <a:gd name="T17" fmla="*/ 169905 h 111"/>
                <a:gd name="T18" fmla="*/ 68263 w 148"/>
                <a:gd name="T19" fmla="*/ 108551 h 111"/>
                <a:gd name="T20" fmla="*/ 39688 w 148"/>
                <a:gd name="T21" fmla="*/ 166759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8" h="111">
                  <a:moveTo>
                    <a:pt x="25" y="106"/>
                  </a:moveTo>
                  <a:cubicBezTo>
                    <a:pt x="16" y="106"/>
                    <a:pt x="16" y="106"/>
                    <a:pt x="16" y="106"/>
                  </a:cubicBezTo>
                  <a:cubicBezTo>
                    <a:pt x="16" y="106"/>
                    <a:pt x="14" y="62"/>
                    <a:pt x="10" y="44"/>
                  </a:cubicBezTo>
                  <a:cubicBezTo>
                    <a:pt x="5" y="26"/>
                    <a:pt x="0" y="12"/>
                    <a:pt x="15" y="0"/>
                  </a:cubicBezTo>
                  <a:cubicBezTo>
                    <a:pt x="32" y="4"/>
                    <a:pt x="49" y="22"/>
                    <a:pt x="59" y="40"/>
                  </a:cubicBezTo>
                  <a:cubicBezTo>
                    <a:pt x="68" y="58"/>
                    <a:pt x="80" y="78"/>
                    <a:pt x="103" y="79"/>
                  </a:cubicBezTo>
                  <a:cubicBezTo>
                    <a:pt x="131" y="84"/>
                    <a:pt x="148" y="86"/>
                    <a:pt x="146" y="96"/>
                  </a:cubicBezTo>
                  <a:cubicBezTo>
                    <a:pt x="145" y="107"/>
                    <a:pt x="138" y="106"/>
                    <a:pt x="138" y="106"/>
                  </a:cubicBezTo>
                  <a:cubicBezTo>
                    <a:pt x="138" y="106"/>
                    <a:pt x="96" y="111"/>
                    <a:pt x="86" y="108"/>
                  </a:cubicBezTo>
                  <a:cubicBezTo>
                    <a:pt x="75" y="105"/>
                    <a:pt x="53" y="73"/>
                    <a:pt x="43" y="69"/>
                  </a:cubicBezTo>
                  <a:cubicBezTo>
                    <a:pt x="33" y="66"/>
                    <a:pt x="24" y="78"/>
                    <a:pt x="25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12" name="Rectangle 293">
              <a:extLst>
                <a:ext uri="{FF2B5EF4-FFF2-40B4-BE49-F238E27FC236}">
                  <a16:creationId xmlns:a16="http://schemas.microsoft.com/office/drawing/2014/main" id="{DA88650C-2F39-4C31-8F94-BA2098D66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2693989"/>
              <a:ext cx="71438" cy="111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13" name="Freeform 294">
              <a:extLst>
                <a:ext uri="{FF2B5EF4-FFF2-40B4-BE49-F238E27FC236}">
                  <a16:creationId xmlns:a16="http://schemas.microsoft.com/office/drawing/2014/main" id="{1798D84B-2BBF-4037-B802-F5F1E16A2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063" y="2578101"/>
              <a:ext cx="52388" cy="100013"/>
            </a:xfrm>
            <a:custGeom>
              <a:avLst/>
              <a:gdLst>
                <a:gd name="T0" fmla="*/ 0 w 33"/>
                <a:gd name="T1" fmla="*/ 100013 h 63"/>
                <a:gd name="T2" fmla="*/ 52388 w 33"/>
                <a:gd name="T3" fmla="*/ 100013 h 63"/>
                <a:gd name="T4" fmla="*/ 52388 w 33"/>
                <a:gd name="T5" fmla="*/ 0 h 63"/>
                <a:gd name="T6" fmla="*/ 0 w 33"/>
                <a:gd name="T7" fmla="*/ 26988 h 63"/>
                <a:gd name="T8" fmla="*/ 0 w 33"/>
                <a:gd name="T9" fmla="*/ 100013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3">
                  <a:moveTo>
                    <a:pt x="0" y="63"/>
                  </a:moveTo>
                  <a:lnTo>
                    <a:pt x="33" y="63"/>
                  </a:lnTo>
                  <a:lnTo>
                    <a:pt x="33" y="0"/>
                  </a:lnTo>
                  <a:lnTo>
                    <a:pt x="0" y="1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14" name="Freeform 295">
              <a:extLst>
                <a:ext uri="{FF2B5EF4-FFF2-40B4-BE49-F238E27FC236}">
                  <a16:creationId xmlns:a16="http://schemas.microsoft.com/office/drawing/2014/main" id="{D9C74387-2BB3-46DE-95FF-2E8D24289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3390901"/>
              <a:ext cx="231775" cy="153988"/>
            </a:xfrm>
            <a:custGeom>
              <a:avLst/>
              <a:gdLst>
                <a:gd name="T0" fmla="*/ 122238 w 146"/>
                <a:gd name="T1" fmla="*/ 153988 h 98"/>
                <a:gd name="T2" fmla="*/ 0 w 146"/>
                <a:gd name="T3" fmla="*/ 4714 h 98"/>
                <a:gd name="T4" fmla="*/ 19050 w 146"/>
                <a:gd name="T5" fmla="*/ 0 h 98"/>
                <a:gd name="T6" fmla="*/ 122238 w 146"/>
                <a:gd name="T7" fmla="*/ 133561 h 98"/>
                <a:gd name="T8" fmla="*/ 211138 w 146"/>
                <a:gd name="T9" fmla="*/ 3143 h 98"/>
                <a:gd name="T10" fmla="*/ 231775 w 146"/>
                <a:gd name="T11" fmla="*/ 6285 h 98"/>
                <a:gd name="T12" fmla="*/ 122238 w 146"/>
                <a:gd name="T13" fmla="*/ 153988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6" h="98">
                  <a:moveTo>
                    <a:pt x="77" y="98"/>
                  </a:moveTo>
                  <a:cubicBezTo>
                    <a:pt x="24" y="98"/>
                    <a:pt x="1" y="7"/>
                    <a:pt x="0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34" y="85"/>
                    <a:pt x="77" y="85"/>
                  </a:cubicBezTo>
                  <a:cubicBezTo>
                    <a:pt x="120" y="85"/>
                    <a:pt x="133" y="3"/>
                    <a:pt x="133" y="2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5" y="8"/>
                    <a:pt x="131" y="98"/>
                    <a:pt x="77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15" name="Oval 296">
              <a:extLst>
                <a:ext uri="{FF2B5EF4-FFF2-40B4-BE49-F238E27FC236}">
                  <a16:creationId xmlns:a16="http://schemas.microsoft.com/office/drawing/2014/main" id="{CE7E2192-EEA2-4EED-B1D4-C25201706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238" y="3511551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16" name="Freeform 297">
              <a:extLst>
                <a:ext uri="{FF2B5EF4-FFF2-40B4-BE49-F238E27FC236}">
                  <a16:creationId xmlns:a16="http://schemas.microsoft.com/office/drawing/2014/main" id="{77C98F7C-A11E-463B-8875-133D76991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738" y="4141789"/>
              <a:ext cx="419100" cy="128588"/>
            </a:xfrm>
            <a:custGeom>
              <a:avLst/>
              <a:gdLst>
                <a:gd name="T0" fmla="*/ 419100 w 264"/>
                <a:gd name="T1" fmla="*/ 40772 h 82"/>
                <a:gd name="T2" fmla="*/ 411163 w 264"/>
                <a:gd name="T3" fmla="*/ 40772 h 82"/>
                <a:gd name="T4" fmla="*/ 238125 w 264"/>
                <a:gd name="T5" fmla="*/ 50181 h 82"/>
                <a:gd name="T6" fmla="*/ 238125 w 264"/>
                <a:gd name="T7" fmla="*/ 50181 h 82"/>
                <a:gd name="T8" fmla="*/ 188913 w 264"/>
                <a:gd name="T9" fmla="*/ 53317 h 82"/>
                <a:gd name="T10" fmla="*/ 12700 w 264"/>
                <a:gd name="T11" fmla="*/ 40772 h 82"/>
                <a:gd name="T12" fmla="*/ 12700 w 264"/>
                <a:gd name="T13" fmla="*/ 40772 h 82"/>
                <a:gd name="T14" fmla="*/ 0 w 264"/>
                <a:gd name="T15" fmla="*/ 40772 h 82"/>
                <a:gd name="T16" fmla="*/ 0 w 264"/>
                <a:gd name="T17" fmla="*/ 54885 h 82"/>
                <a:gd name="T18" fmla="*/ 15875 w 264"/>
                <a:gd name="T19" fmla="*/ 54885 h 82"/>
                <a:gd name="T20" fmla="*/ 141288 w 264"/>
                <a:gd name="T21" fmla="*/ 127020 h 82"/>
                <a:gd name="T22" fmla="*/ 198438 w 264"/>
                <a:gd name="T23" fmla="*/ 68998 h 82"/>
                <a:gd name="T24" fmla="*/ 230188 w 264"/>
                <a:gd name="T25" fmla="*/ 65862 h 82"/>
                <a:gd name="T26" fmla="*/ 282575 w 264"/>
                <a:gd name="T27" fmla="*/ 127020 h 82"/>
                <a:gd name="T28" fmla="*/ 409575 w 264"/>
                <a:gd name="T29" fmla="*/ 54885 h 82"/>
                <a:gd name="T30" fmla="*/ 419100 w 264"/>
                <a:gd name="T31" fmla="*/ 54885 h 82"/>
                <a:gd name="T32" fmla="*/ 419100 w 264"/>
                <a:gd name="T33" fmla="*/ 40772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4" h="82">
                  <a:moveTo>
                    <a:pt x="264" y="26"/>
                  </a:moveTo>
                  <a:cubicBezTo>
                    <a:pt x="259" y="26"/>
                    <a:pt x="259" y="26"/>
                    <a:pt x="259" y="26"/>
                  </a:cubicBezTo>
                  <a:cubicBezTo>
                    <a:pt x="190" y="1"/>
                    <a:pt x="160" y="22"/>
                    <a:pt x="150" y="32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49" y="31"/>
                    <a:pt x="130" y="25"/>
                    <a:pt x="119" y="34"/>
                  </a:cubicBezTo>
                  <a:cubicBezTo>
                    <a:pt x="111" y="24"/>
                    <a:pt x="82" y="0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4" y="51"/>
                    <a:pt x="30" y="82"/>
                    <a:pt x="89" y="81"/>
                  </a:cubicBezTo>
                  <a:cubicBezTo>
                    <a:pt x="126" y="81"/>
                    <a:pt x="125" y="44"/>
                    <a:pt x="125" y="44"/>
                  </a:cubicBezTo>
                  <a:cubicBezTo>
                    <a:pt x="129" y="39"/>
                    <a:pt x="139" y="40"/>
                    <a:pt x="145" y="42"/>
                  </a:cubicBezTo>
                  <a:cubicBezTo>
                    <a:pt x="142" y="53"/>
                    <a:pt x="141" y="81"/>
                    <a:pt x="178" y="81"/>
                  </a:cubicBezTo>
                  <a:cubicBezTo>
                    <a:pt x="237" y="82"/>
                    <a:pt x="253" y="51"/>
                    <a:pt x="258" y="35"/>
                  </a:cubicBezTo>
                  <a:cubicBezTo>
                    <a:pt x="264" y="35"/>
                    <a:pt x="264" y="35"/>
                    <a:pt x="264" y="35"/>
                  </a:cubicBezTo>
                  <a:lnTo>
                    <a:pt x="264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17" name="Freeform 298">
              <a:extLst>
                <a:ext uri="{FF2B5EF4-FFF2-40B4-BE49-F238E27FC236}">
                  <a16:creationId xmlns:a16="http://schemas.microsoft.com/office/drawing/2014/main" id="{5A10CCBE-B477-41B4-A8F6-48A745835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250" y="3403601"/>
              <a:ext cx="209550" cy="176213"/>
            </a:xfrm>
            <a:custGeom>
              <a:avLst/>
              <a:gdLst>
                <a:gd name="T0" fmla="*/ 101600 w 132"/>
                <a:gd name="T1" fmla="*/ 176213 h 111"/>
                <a:gd name="T2" fmla="*/ 0 w 132"/>
                <a:gd name="T3" fmla="*/ 52388 h 111"/>
                <a:gd name="T4" fmla="*/ 42863 w 132"/>
                <a:gd name="T5" fmla="*/ 0 h 111"/>
                <a:gd name="T6" fmla="*/ 168275 w 132"/>
                <a:gd name="T7" fmla="*/ 0 h 111"/>
                <a:gd name="T8" fmla="*/ 209550 w 132"/>
                <a:gd name="T9" fmla="*/ 53975 h 111"/>
                <a:gd name="T10" fmla="*/ 101600 w 132"/>
                <a:gd name="T11" fmla="*/ 176213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2" h="111">
                  <a:moveTo>
                    <a:pt x="64" y="111"/>
                  </a:moveTo>
                  <a:lnTo>
                    <a:pt x="0" y="33"/>
                  </a:lnTo>
                  <a:lnTo>
                    <a:pt x="27" y="0"/>
                  </a:lnTo>
                  <a:lnTo>
                    <a:pt x="106" y="0"/>
                  </a:lnTo>
                  <a:lnTo>
                    <a:pt x="132" y="34"/>
                  </a:lnTo>
                  <a:lnTo>
                    <a:pt x="64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18" name="Rectangle 299">
              <a:extLst>
                <a:ext uri="{FF2B5EF4-FFF2-40B4-BE49-F238E27FC236}">
                  <a16:creationId xmlns:a16="http://schemas.microsoft.com/office/drawing/2014/main" id="{9065C4B1-E025-4995-90A6-2C6282ACA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688" y="2968626"/>
              <a:ext cx="217488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19" name="Rectangle 300">
              <a:extLst>
                <a:ext uri="{FF2B5EF4-FFF2-40B4-BE49-F238E27FC236}">
                  <a16:creationId xmlns:a16="http://schemas.microsoft.com/office/drawing/2014/main" id="{372FAF44-B378-482D-8501-E57C62B6B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488" y="2968626"/>
              <a:ext cx="217488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0" name="Rectangle 301">
              <a:extLst>
                <a:ext uri="{FF2B5EF4-FFF2-40B4-BE49-F238E27FC236}">
                  <a16:creationId xmlns:a16="http://schemas.microsoft.com/office/drawing/2014/main" id="{73A997D7-F088-4BC8-84E5-7D2A296E9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688" y="3708401"/>
              <a:ext cx="217488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1" name="Rectangle 302">
              <a:extLst>
                <a:ext uri="{FF2B5EF4-FFF2-40B4-BE49-F238E27FC236}">
                  <a16:creationId xmlns:a16="http://schemas.microsoft.com/office/drawing/2014/main" id="{0964DB55-8EAC-4FFE-A1A9-1D82D9DA6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488" y="3708401"/>
              <a:ext cx="217488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2" name="Rectangle 303">
              <a:extLst>
                <a:ext uri="{FF2B5EF4-FFF2-40B4-BE49-F238E27FC236}">
                  <a16:creationId xmlns:a16="http://schemas.microsoft.com/office/drawing/2014/main" id="{B2E62DA5-7028-4531-B01C-BB2B82ACB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688" y="4413251"/>
              <a:ext cx="217488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3" name="Rectangle 304">
              <a:extLst>
                <a:ext uri="{FF2B5EF4-FFF2-40B4-BE49-F238E27FC236}">
                  <a16:creationId xmlns:a16="http://schemas.microsoft.com/office/drawing/2014/main" id="{77AD5EDB-A297-407E-9598-C2ADD0FB2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488" y="4413251"/>
              <a:ext cx="217488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4" name="Rectangle 305">
              <a:extLst>
                <a:ext uri="{FF2B5EF4-FFF2-40B4-BE49-F238E27FC236}">
                  <a16:creationId xmlns:a16="http://schemas.microsoft.com/office/drawing/2014/main" id="{91570DB9-CD2F-4D3F-AFE2-4C46AF725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500" y="6416676"/>
              <a:ext cx="8890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5" name="Rectangle 306">
              <a:extLst>
                <a:ext uri="{FF2B5EF4-FFF2-40B4-BE49-F238E27FC236}">
                  <a16:creationId xmlns:a16="http://schemas.microsoft.com/office/drawing/2014/main" id="{D9876098-0494-436C-BC87-D0CCEF011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0500" y="6416676"/>
              <a:ext cx="8890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6" name="Rectangle 307">
              <a:extLst>
                <a:ext uri="{FF2B5EF4-FFF2-40B4-BE49-F238E27FC236}">
                  <a16:creationId xmlns:a16="http://schemas.microsoft.com/office/drawing/2014/main" id="{159F007F-620B-4EAC-A7B1-E63B733AA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700" y="6416676"/>
              <a:ext cx="8890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7" name="Rectangle 308">
              <a:extLst>
                <a:ext uri="{FF2B5EF4-FFF2-40B4-BE49-F238E27FC236}">
                  <a16:creationId xmlns:a16="http://schemas.microsoft.com/office/drawing/2014/main" id="{2ABE6E11-550B-4010-B339-6ECD9EBAA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700" y="6416676"/>
              <a:ext cx="8890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8" name="Rectangle 309">
              <a:extLst>
                <a:ext uri="{FF2B5EF4-FFF2-40B4-BE49-F238E27FC236}">
                  <a16:creationId xmlns:a16="http://schemas.microsoft.com/office/drawing/2014/main" id="{62D51EBB-931A-4E16-A683-78309B014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250" y="6416676"/>
              <a:ext cx="8255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29" name="Rectangle 310">
              <a:extLst>
                <a:ext uri="{FF2B5EF4-FFF2-40B4-BE49-F238E27FC236}">
                  <a16:creationId xmlns:a16="http://schemas.microsoft.com/office/drawing/2014/main" id="{2CBC01E7-CC2E-4DA0-8477-8B9B7C9E0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250" y="6416676"/>
              <a:ext cx="8255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0" name="Rectangle 311">
              <a:extLst>
                <a:ext uri="{FF2B5EF4-FFF2-40B4-BE49-F238E27FC236}">
                  <a16:creationId xmlns:a16="http://schemas.microsoft.com/office/drawing/2014/main" id="{4234A8A3-D8A0-414B-835D-9E6C1F71D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450" y="6416676"/>
              <a:ext cx="8255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1" name="Rectangle 312">
              <a:extLst>
                <a:ext uri="{FF2B5EF4-FFF2-40B4-BE49-F238E27FC236}">
                  <a16:creationId xmlns:a16="http://schemas.microsoft.com/office/drawing/2014/main" id="{05B2C14E-4727-44C7-B2F1-28A652FCD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6450" y="6416676"/>
              <a:ext cx="8255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2" name="Rectangle 313">
              <a:extLst>
                <a:ext uri="{FF2B5EF4-FFF2-40B4-BE49-F238E27FC236}">
                  <a16:creationId xmlns:a16="http://schemas.microsoft.com/office/drawing/2014/main" id="{13558842-875F-4673-A957-BE874D21D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50" y="6416676"/>
              <a:ext cx="8890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3" name="Rectangle 314">
              <a:extLst>
                <a:ext uri="{FF2B5EF4-FFF2-40B4-BE49-F238E27FC236}">
                  <a16:creationId xmlns:a16="http://schemas.microsoft.com/office/drawing/2014/main" id="{2AA808CE-1360-40AD-B3F5-E11D95799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650" y="6416676"/>
              <a:ext cx="8890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4" name="Rectangle 315">
              <a:extLst>
                <a:ext uri="{FF2B5EF4-FFF2-40B4-BE49-F238E27FC236}">
                  <a16:creationId xmlns:a16="http://schemas.microsoft.com/office/drawing/2014/main" id="{B941CAA2-5A2E-4201-AA81-89CDB89F7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850" y="6416676"/>
              <a:ext cx="8890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5" name="Rectangle 316">
              <a:extLst>
                <a:ext uri="{FF2B5EF4-FFF2-40B4-BE49-F238E27FC236}">
                  <a16:creationId xmlns:a16="http://schemas.microsoft.com/office/drawing/2014/main" id="{881BC810-9E68-4599-8026-486B7D123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850" y="6416676"/>
              <a:ext cx="8890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6" name="Rectangle 317">
              <a:extLst>
                <a:ext uri="{FF2B5EF4-FFF2-40B4-BE49-F238E27FC236}">
                  <a16:creationId xmlns:a16="http://schemas.microsoft.com/office/drawing/2014/main" id="{A663B6F0-0699-401A-B78B-F759E8753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400" y="6416676"/>
              <a:ext cx="8255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7" name="Rectangle 318">
              <a:extLst>
                <a:ext uri="{FF2B5EF4-FFF2-40B4-BE49-F238E27FC236}">
                  <a16:creationId xmlns:a16="http://schemas.microsoft.com/office/drawing/2014/main" id="{0926021E-E5A7-48DF-8D71-82FEFC561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400" y="6416676"/>
              <a:ext cx="8255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8" name="Rectangle 319">
              <a:extLst>
                <a:ext uri="{FF2B5EF4-FFF2-40B4-BE49-F238E27FC236}">
                  <a16:creationId xmlns:a16="http://schemas.microsoft.com/office/drawing/2014/main" id="{7A0CBC8D-A076-443E-AE2C-C4FB4D420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6416676"/>
              <a:ext cx="82550" cy="436563"/>
            </a:xfrm>
            <a:prstGeom prst="rect">
              <a:avLst/>
            </a:prstGeom>
            <a:solidFill>
              <a:srgbClr val="EC5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39" name="Rectangle 320">
              <a:extLst>
                <a:ext uri="{FF2B5EF4-FFF2-40B4-BE49-F238E27FC236}">
                  <a16:creationId xmlns:a16="http://schemas.microsoft.com/office/drawing/2014/main" id="{385C0377-6BD0-4806-8622-A0ED59376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600" y="6416676"/>
              <a:ext cx="82550" cy="43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40" name="Freeform 348">
              <a:extLst>
                <a:ext uri="{FF2B5EF4-FFF2-40B4-BE49-F238E27FC236}">
                  <a16:creationId xmlns:a16="http://schemas.microsoft.com/office/drawing/2014/main" id="{E3D52BC0-B81D-48AB-BB8C-FE74FBAC0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" y="5307014"/>
              <a:ext cx="441325" cy="514350"/>
            </a:xfrm>
            <a:custGeom>
              <a:avLst/>
              <a:gdLst>
                <a:gd name="T0" fmla="*/ 185738 w 278"/>
                <a:gd name="T1" fmla="*/ 0 h 325"/>
                <a:gd name="T2" fmla="*/ 0 w 278"/>
                <a:gd name="T3" fmla="*/ 370332 h 325"/>
                <a:gd name="T4" fmla="*/ 171450 w 278"/>
                <a:gd name="T5" fmla="*/ 514350 h 325"/>
                <a:gd name="T6" fmla="*/ 103188 w 278"/>
                <a:gd name="T7" fmla="*/ 479532 h 325"/>
                <a:gd name="T8" fmla="*/ 117475 w 278"/>
                <a:gd name="T9" fmla="*/ 438384 h 325"/>
                <a:gd name="T10" fmla="*/ 173038 w 278"/>
                <a:gd name="T11" fmla="*/ 458958 h 325"/>
                <a:gd name="T12" fmla="*/ 193675 w 278"/>
                <a:gd name="T13" fmla="*/ 300697 h 325"/>
                <a:gd name="T14" fmla="*/ 260350 w 278"/>
                <a:gd name="T15" fmla="*/ 118696 h 325"/>
                <a:gd name="T16" fmla="*/ 246063 w 278"/>
                <a:gd name="T17" fmla="*/ 280123 h 325"/>
                <a:gd name="T18" fmla="*/ 250825 w 278"/>
                <a:gd name="T19" fmla="*/ 398819 h 325"/>
                <a:gd name="T20" fmla="*/ 314325 w 278"/>
                <a:gd name="T21" fmla="*/ 311775 h 325"/>
                <a:gd name="T22" fmla="*/ 354013 w 278"/>
                <a:gd name="T23" fmla="*/ 348175 h 325"/>
                <a:gd name="T24" fmla="*/ 252413 w 278"/>
                <a:gd name="T25" fmla="*/ 508020 h 325"/>
                <a:gd name="T26" fmla="*/ 252413 w 278"/>
                <a:gd name="T27" fmla="*/ 514350 h 325"/>
                <a:gd name="T28" fmla="*/ 441325 w 278"/>
                <a:gd name="T29" fmla="*/ 262714 h 325"/>
                <a:gd name="T30" fmla="*/ 185738 w 278"/>
                <a:gd name="T31" fmla="*/ 0 h 3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78" h="325">
                  <a:moveTo>
                    <a:pt x="117" y="0"/>
                  </a:moveTo>
                  <a:cubicBezTo>
                    <a:pt x="33" y="0"/>
                    <a:pt x="0" y="150"/>
                    <a:pt x="0" y="234"/>
                  </a:cubicBezTo>
                  <a:cubicBezTo>
                    <a:pt x="0" y="305"/>
                    <a:pt x="44" y="322"/>
                    <a:pt x="108" y="325"/>
                  </a:cubicBezTo>
                  <a:cubicBezTo>
                    <a:pt x="65" y="303"/>
                    <a:pt x="65" y="303"/>
                    <a:pt x="65" y="303"/>
                  </a:cubicBezTo>
                  <a:cubicBezTo>
                    <a:pt x="74" y="277"/>
                    <a:pt x="74" y="277"/>
                    <a:pt x="74" y="277"/>
                  </a:cubicBezTo>
                  <a:cubicBezTo>
                    <a:pt x="109" y="290"/>
                    <a:pt x="109" y="290"/>
                    <a:pt x="109" y="290"/>
                  </a:cubicBezTo>
                  <a:cubicBezTo>
                    <a:pt x="112" y="245"/>
                    <a:pt x="117" y="213"/>
                    <a:pt x="122" y="190"/>
                  </a:cubicBezTo>
                  <a:cubicBezTo>
                    <a:pt x="138" y="116"/>
                    <a:pt x="164" y="75"/>
                    <a:pt x="164" y="75"/>
                  </a:cubicBezTo>
                  <a:cubicBezTo>
                    <a:pt x="164" y="75"/>
                    <a:pt x="159" y="108"/>
                    <a:pt x="155" y="177"/>
                  </a:cubicBezTo>
                  <a:cubicBezTo>
                    <a:pt x="152" y="245"/>
                    <a:pt x="158" y="252"/>
                    <a:pt x="158" y="252"/>
                  </a:cubicBezTo>
                  <a:cubicBezTo>
                    <a:pt x="198" y="197"/>
                    <a:pt x="198" y="197"/>
                    <a:pt x="198" y="197"/>
                  </a:cubicBezTo>
                  <a:cubicBezTo>
                    <a:pt x="223" y="220"/>
                    <a:pt x="223" y="220"/>
                    <a:pt x="223" y="220"/>
                  </a:cubicBezTo>
                  <a:cubicBezTo>
                    <a:pt x="223" y="220"/>
                    <a:pt x="160" y="294"/>
                    <a:pt x="159" y="321"/>
                  </a:cubicBezTo>
                  <a:cubicBezTo>
                    <a:pt x="159" y="323"/>
                    <a:pt x="159" y="324"/>
                    <a:pt x="159" y="325"/>
                  </a:cubicBezTo>
                  <a:cubicBezTo>
                    <a:pt x="235" y="318"/>
                    <a:pt x="278" y="245"/>
                    <a:pt x="278" y="166"/>
                  </a:cubicBezTo>
                  <a:cubicBezTo>
                    <a:pt x="278" y="82"/>
                    <a:pt x="201" y="0"/>
                    <a:pt x="117" y="0"/>
                  </a:cubicBezTo>
                </a:path>
              </a:pathLst>
            </a:custGeom>
            <a:solidFill>
              <a:srgbClr val="6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41" name="Freeform 349">
              <a:extLst>
                <a:ext uri="{FF2B5EF4-FFF2-40B4-BE49-F238E27FC236}">
                  <a16:creationId xmlns:a16="http://schemas.microsoft.com/office/drawing/2014/main" id="{22AEE43B-B65C-4A26-8A0F-D6B0C3854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8" y="5426076"/>
              <a:ext cx="250825" cy="673100"/>
            </a:xfrm>
            <a:custGeom>
              <a:avLst/>
              <a:gdLst>
                <a:gd name="T0" fmla="*/ 157163 w 158"/>
                <a:gd name="T1" fmla="*/ 0 h 425"/>
                <a:gd name="T2" fmla="*/ 90488 w 158"/>
                <a:gd name="T3" fmla="*/ 182133 h 425"/>
                <a:gd name="T4" fmla="*/ 69850 w 158"/>
                <a:gd name="T5" fmla="*/ 340509 h 425"/>
                <a:gd name="T6" fmla="*/ 14288 w 158"/>
                <a:gd name="T7" fmla="*/ 319920 h 425"/>
                <a:gd name="T8" fmla="*/ 0 w 158"/>
                <a:gd name="T9" fmla="*/ 361098 h 425"/>
                <a:gd name="T10" fmla="*/ 68263 w 158"/>
                <a:gd name="T11" fmla="*/ 395941 h 425"/>
                <a:gd name="T12" fmla="*/ 73025 w 158"/>
                <a:gd name="T13" fmla="*/ 399109 h 425"/>
                <a:gd name="T14" fmla="*/ 57150 w 158"/>
                <a:gd name="T15" fmla="*/ 673100 h 425"/>
                <a:gd name="T16" fmla="*/ 146050 w 158"/>
                <a:gd name="T17" fmla="*/ 673100 h 425"/>
                <a:gd name="T18" fmla="*/ 149225 w 158"/>
                <a:gd name="T19" fmla="*/ 395941 h 425"/>
                <a:gd name="T20" fmla="*/ 149225 w 158"/>
                <a:gd name="T21" fmla="*/ 389606 h 425"/>
                <a:gd name="T22" fmla="*/ 250825 w 158"/>
                <a:gd name="T23" fmla="*/ 229646 h 425"/>
                <a:gd name="T24" fmla="*/ 211138 w 158"/>
                <a:gd name="T25" fmla="*/ 193219 h 425"/>
                <a:gd name="T26" fmla="*/ 147638 w 158"/>
                <a:gd name="T27" fmla="*/ 280326 h 425"/>
                <a:gd name="T28" fmla="*/ 142875 w 158"/>
                <a:gd name="T29" fmla="*/ 161544 h 425"/>
                <a:gd name="T30" fmla="*/ 157163 w 158"/>
                <a:gd name="T31" fmla="*/ 0 h 42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8" h="425">
                  <a:moveTo>
                    <a:pt x="99" y="0"/>
                  </a:moveTo>
                  <a:cubicBezTo>
                    <a:pt x="99" y="0"/>
                    <a:pt x="73" y="41"/>
                    <a:pt x="57" y="115"/>
                  </a:cubicBezTo>
                  <a:cubicBezTo>
                    <a:pt x="52" y="138"/>
                    <a:pt x="47" y="170"/>
                    <a:pt x="44" y="215"/>
                  </a:cubicBezTo>
                  <a:cubicBezTo>
                    <a:pt x="9" y="202"/>
                    <a:pt x="9" y="202"/>
                    <a:pt x="9" y="202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43" y="250"/>
                    <a:pt x="43" y="250"/>
                    <a:pt x="43" y="250"/>
                  </a:cubicBezTo>
                  <a:cubicBezTo>
                    <a:pt x="46" y="252"/>
                    <a:pt x="46" y="252"/>
                    <a:pt x="46" y="252"/>
                  </a:cubicBezTo>
                  <a:cubicBezTo>
                    <a:pt x="49" y="342"/>
                    <a:pt x="39" y="409"/>
                    <a:pt x="36" y="425"/>
                  </a:cubicBezTo>
                  <a:cubicBezTo>
                    <a:pt x="92" y="425"/>
                    <a:pt x="92" y="425"/>
                    <a:pt x="92" y="425"/>
                  </a:cubicBezTo>
                  <a:cubicBezTo>
                    <a:pt x="93" y="404"/>
                    <a:pt x="94" y="305"/>
                    <a:pt x="94" y="250"/>
                  </a:cubicBezTo>
                  <a:cubicBezTo>
                    <a:pt x="94" y="249"/>
                    <a:pt x="94" y="248"/>
                    <a:pt x="94" y="246"/>
                  </a:cubicBezTo>
                  <a:cubicBezTo>
                    <a:pt x="95" y="219"/>
                    <a:pt x="158" y="145"/>
                    <a:pt x="158" y="145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3" y="177"/>
                    <a:pt x="87" y="170"/>
                    <a:pt x="90" y="102"/>
                  </a:cubicBezTo>
                  <a:cubicBezTo>
                    <a:pt x="94" y="33"/>
                    <a:pt x="99" y="0"/>
                    <a:pt x="99" y="0"/>
                  </a:cubicBezTo>
                </a:path>
              </a:pathLst>
            </a:custGeom>
            <a:solidFill>
              <a:srgbClr val="3D9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42" name="Freeform 350">
              <a:extLst>
                <a:ext uri="{FF2B5EF4-FFF2-40B4-BE49-F238E27FC236}">
                  <a16:creationId xmlns:a16="http://schemas.microsoft.com/office/drawing/2014/main" id="{12895EAA-EC7B-4614-9D08-96DA64528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" y="6099176"/>
              <a:ext cx="90488" cy="6350"/>
            </a:xfrm>
            <a:custGeom>
              <a:avLst/>
              <a:gdLst>
                <a:gd name="T0" fmla="*/ 90488 w 57"/>
                <a:gd name="T1" fmla="*/ 0 h 4"/>
                <a:gd name="T2" fmla="*/ 1588 w 57"/>
                <a:gd name="T3" fmla="*/ 0 h 4"/>
                <a:gd name="T4" fmla="*/ 0 w 57"/>
                <a:gd name="T5" fmla="*/ 6350 h 4"/>
                <a:gd name="T6" fmla="*/ 90488 w 57"/>
                <a:gd name="T7" fmla="*/ 6350 h 4"/>
                <a:gd name="T8" fmla="*/ 90488 w 57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">
                  <a:moveTo>
                    <a:pt x="5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4"/>
                    <a:pt x="57" y="3"/>
                    <a:pt x="57" y="0"/>
                  </a:cubicBezTo>
                </a:path>
              </a:pathLst>
            </a:custGeom>
            <a:solidFill>
              <a:srgbClr val="4969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43" name="Freeform 355">
              <a:extLst>
                <a:ext uri="{FF2B5EF4-FFF2-40B4-BE49-F238E27FC236}">
                  <a16:creationId xmlns:a16="http://schemas.microsoft.com/office/drawing/2014/main" id="{2B71EF51-A545-4357-B3F5-12CB50F207B9}"/>
                </a:ext>
              </a:extLst>
            </p:cNvPr>
            <p:cNvSpPr>
              <a:spLocks noEditPoints="1"/>
            </p:cNvSpPr>
            <p:nvPr/>
          </p:nvSpPr>
          <p:spPr bwMode="auto">
            <a:xfrm rot="1864819">
              <a:off x="5447694" y="2074590"/>
              <a:ext cx="708025" cy="1047750"/>
            </a:xfrm>
            <a:custGeom>
              <a:avLst/>
              <a:gdLst>
                <a:gd name="T0" fmla="*/ 708025 w 446"/>
                <a:gd name="T1" fmla="*/ 353477 h 661"/>
                <a:gd name="T2" fmla="*/ 354013 w 446"/>
                <a:gd name="T3" fmla="*/ 1047750 h 661"/>
                <a:gd name="T4" fmla="*/ 0 w 446"/>
                <a:gd name="T5" fmla="*/ 353477 h 661"/>
                <a:gd name="T6" fmla="*/ 354013 w 446"/>
                <a:gd name="T7" fmla="*/ 0 h 661"/>
                <a:gd name="T8" fmla="*/ 708025 w 446"/>
                <a:gd name="T9" fmla="*/ 353477 h 661"/>
                <a:gd name="T10" fmla="*/ 514350 w 446"/>
                <a:gd name="T11" fmla="*/ 332871 h 661"/>
                <a:gd name="T12" fmla="*/ 355600 w 446"/>
                <a:gd name="T13" fmla="*/ 174361 h 661"/>
                <a:gd name="T14" fmla="*/ 196850 w 446"/>
                <a:gd name="T15" fmla="*/ 332871 h 661"/>
                <a:gd name="T16" fmla="*/ 355600 w 446"/>
                <a:gd name="T17" fmla="*/ 491380 h 661"/>
                <a:gd name="T18" fmla="*/ 514350 w 446"/>
                <a:gd name="T19" fmla="*/ 332871 h 6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6" h="661">
                  <a:moveTo>
                    <a:pt x="446" y="223"/>
                  </a:moveTo>
                  <a:cubicBezTo>
                    <a:pt x="446" y="346"/>
                    <a:pt x="248" y="661"/>
                    <a:pt x="223" y="661"/>
                  </a:cubicBezTo>
                  <a:cubicBezTo>
                    <a:pt x="195" y="661"/>
                    <a:pt x="0" y="346"/>
                    <a:pt x="0" y="223"/>
                  </a:cubicBezTo>
                  <a:cubicBezTo>
                    <a:pt x="0" y="100"/>
                    <a:pt x="100" y="0"/>
                    <a:pt x="223" y="0"/>
                  </a:cubicBezTo>
                  <a:cubicBezTo>
                    <a:pt x="346" y="0"/>
                    <a:pt x="446" y="100"/>
                    <a:pt x="446" y="223"/>
                  </a:cubicBezTo>
                  <a:close/>
                  <a:moveTo>
                    <a:pt x="324" y="210"/>
                  </a:moveTo>
                  <a:cubicBezTo>
                    <a:pt x="324" y="154"/>
                    <a:pt x="279" y="110"/>
                    <a:pt x="224" y="110"/>
                  </a:cubicBezTo>
                  <a:cubicBezTo>
                    <a:pt x="168" y="110"/>
                    <a:pt x="124" y="154"/>
                    <a:pt x="124" y="210"/>
                  </a:cubicBezTo>
                  <a:cubicBezTo>
                    <a:pt x="124" y="265"/>
                    <a:pt x="168" y="310"/>
                    <a:pt x="224" y="310"/>
                  </a:cubicBezTo>
                  <a:cubicBezTo>
                    <a:pt x="279" y="310"/>
                    <a:pt x="324" y="265"/>
                    <a:pt x="324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44" name="Rectangle 377">
              <a:extLst>
                <a:ext uri="{FF2B5EF4-FFF2-40B4-BE49-F238E27FC236}">
                  <a16:creationId xmlns:a16="http://schemas.microsoft.com/office/drawing/2014/main" id="{B013D355-9544-4E69-886A-9E9BB2E12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6788" y="6007101"/>
              <a:ext cx="19050" cy="85725"/>
            </a:xfrm>
            <a:prstGeom prst="rect">
              <a:avLst/>
            </a:prstGeom>
            <a:solidFill>
              <a:srgbClr val="7E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45" name="Rectangle 378">
              <a:extLst>
                <a:ext uri="{FF2B5EF4-FFF2-40B4-BE49-F238E27FC236}">
                  <a16:creationId xmlns:a16="http://schemas.microsoft.com/office/drawing/2014/main" id="{8AC97566-7A03-4BD2-9920-66EBC3AEE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738" y="6007101"/>
              <a:ext cx="19050" cy="85725"/>
            </a:xfrm>
            <a:prstGeom prst="rect">
              <a:avLst/>
            </a:prstGeom>
            <a:solidFill>
              <a:srgbClr val="7E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46" name="Freeform 379">
              <a:extLst>
                <a:ext uri="{FF2B5EF4-FFF2-40B4-BE49-F238E27FC236}">
                  <a16:creationId xmlns:a16="http://schemas.microsoft.com/office/drawing/2014/main" id="{438C62C0-FD1A-4FDF-9F79-82DDB99D4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800" y="5826126"/>
              <a:ext cx="431800" cy="49213"/>
            </a:xfrm>
            <a:custGeom>
              <a:avLst/>
              <a:gdLst>
                <a:gd name="T0" fmla="*/ 431800 w 272"/>
                <a:gd name="T1" fmla="*/ 49213 h 31"/>
                <a:gd name="T2" fmla="*/ 0 w 272"/>
                <a:gd name="T3" fmla="*/ 49213 h 31"/>
                <a:gd name="T4" fmla="*/ 0 w 272"/>
                <a:gd name="T5" fmla="*/ 12700 h 31"/>
                <a:gd name="T6" fmla="*/ 14288 w 272"/>
                <a:gd name="T7" fmla="*/ 0 h 31"/>
                <a:gd name="T8" fmla="*/ 419100 w 272"/>
                <a:gd name="T9" fmla="*/ 0 h 31"/>
                <a:gd name="T10" fmla="*/ 431800 w 272"/>
                <a:gd name="T11" fmla="*/ 12700 h 31"/>
                <a:gd name="T12" fmla="*/ 431800 w 272"/>
                <a:gd name="T13" fmla="*/ 49213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2" h="31">
                  <a:moveTo>
                    <a:pt x="272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8" y="0"/>
                    <a:pt x="272" y="3"/>
                    <a:pt x="272" y="8"/>
                  </a:cubicBezTo>
                  <a:lnTo>
                    <a:pt x="272" y="31"/>
                  </a:lnTo>
                  <a:close/>
                </a:path>
              </a:pathLst>
            </a:custGeom>
            <a:solidFill>
              <a:srgbClr val="7E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47" name="Rectangle 380">
              <a:extLst>
                <a:ext uri="{FF2B5EF4-FFF2-40B4-BE49-F238E27FC236}">
                  <a16:creationId xmlns:a16="http://schemas.microsoft.com/office/drawing/2014/main" id="{B73A3E66-4D15-4335-B8E2-EA52AF063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9800" y="5895976"/>
              <a:ext cx="431800" cy="49213"/>
            </a:xfrm>
            <a:prstGeom prst="rect">
              <a:avLst/>
            </a:prstGeom>
            <a:solidFill>
              <a:srgbClr val="7E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748" name="Freeform 381">
              <a:extLst>
                <a:ext uri="{FF2B5EF4-FFF2-40B4-BE49-F238E27FC236}">
                  <a16:creationId xmlns:a16="http://schemas.microsoft.com/office/drawing/2014/main" id="{50B22D11-0748-4449-ABE3-88C503549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5988" y="5965826"/>
              <a:ext cx="479425" cy="46038"/>
            </a:xfrm>
            <a:custGeom>
              <a:avLst/>
              <a:gdLst>
                <a:gd name="T0" fmla="*/ 479425 w 302"/>
                <a:gd name="T1" fmla="*/ 33338 h 29"/>
                <a:gd name="T2" fmla="*/ 466725 w 302"/>
                <a:gd name="T3" fmla="*/ 46038 h 29"/>
                <a:gd name="T4" fmla="*/ 14288 w 302"/>
                <a:gd name="T5" fmla="*/ 46038 h 29"/>
                <a:gd name="T6" fmla="*/ 0 w 302"/>
                <a:gd name="T7" fmla="*/ 33338 h 29"/>
                <a:gd name="T8" fmla="*/ 0 w 302"/>
                <a:gd name="T9" fmla="*/ 12700 h 29"/>
                <a:gd name="T10" fmla="*/ 14288 w 302"/>
                <a:gd name="T11" fmla="*/ 0 h 29"/>
                <a:gd name="T12" fmla="*/ 466725 w 302"/>
                <a:gd name="T13" fmla="*/ 0 h 29"/>
                <a:gd name="T14" fmla="*/ 479425 w 302"/>
                <a:gd name="T15" fmla="*/ 12700 h 29"/>
                <a:gd name="T16" fmla="*/ 479425 w 302"/>
                <a:gd name="T17" fmla="*/ 33338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02" h="29">
                  <a:moveTo>
                    <a:pt x="302" y="21"/>
                  </a:moveTo>
                  <a:cubicBezTo>
                    <a:pt x="302" y="25"/>
                    <a:pt x="298" y="29"/>
                    <a:pt x="29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4" y="29"/>
                    <a:pt x="0" y="25"/>
                    <a:pt x="0" y="2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8" y="0"/>
                    <a:pt x="302" y="3"/>
                    <a:pt x="302" y="8"/>
                  </a:cubicBezTo>
                  <a:lnTo>
                    <a:pt x="302" y="21"/>
                  </a:lnTo>
                  <a:close/>
                </a:path>
              </a:pathLst>
            </a:custGeom>
            <a:solidFill>
              <a:srgbClr val="7E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749" name="Rectangle 382">
              <a:extLst>
                <a:ext uri="{FF2B5EF4-FFF2-40B4-BE49-F238E27FC236}">
                  <a16:creationId xmlns:a16="http://schemas.microsoft.com/office/drawing/2014/main" id="{73D37934-1ADC-4D0D-A2D4-F2AF2D1E6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0013" y="5921376"/>
              <a:ext cx="12700" cy="9525"/>
            </a:xfrm>
            <a:prstGeom prst="rect">
              <a:avLst/>
            </a:prstGeom>
            <a:solidFill>
              <a:srgbClr val="7E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</p:grpSp>
      <p:grpSp>
        <p:nvGrpSpPr>
          <p:cNvPr id="59400" name="Group 6251">
            <a:extLst>
              <a:ext uri="{FF2B5EF4-FFF2-40B4-BE49-F238E27FC236}">
                <a16:creationId xmlns:a16="http://schemas.microsoft.com/office/drawing/2014/main" id="{8026BD5A-463A-4DFB-A431-816BAE1908E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06100" y="4014788"/>
            <a:ext cx="1485900" cy="2066925"/>
            <a:chOff x="10096500" y="3468689"/>
            <a:chExt cx="1917700" cy="2667000"/>
          </a:xfrm>
        </p:grpSpPr>
        <p:sp>
          <p:nvSpPr>
            <p:cNvPr id="59459" name="Freeform 91">
              <a:extLst>
                <a:ext uri="{FF2B5EF4-FFF2-40B4-BE49-F238E27FC236}">
                  <a16:creationId xmlns:a16="http://schemas.microsoft.com/office/drawing/2014/main" id="{FAAF1CEC-CFC8-4BB6-95F9-14C2A94B5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6500" y="3554414"/>
              <a:ext cx="1917700" cy="2538413"/>
            </a:xfrm>
            <a:custGeom>
              <a:avLst/>
              <a:gdLst>
                <a:gd name="T0" fmla="*/ 660400 w 1208"/>
                <a:gd name="T1" fmla="*/ 2379960 h 1602"/>
                <a:gd name="T2" fmla="*/ 685800 w 1208"/>
                <a:gd name="T3" fmla="*/ 2417989 h 1602"/>
                <a:gd name="T4" fmla="*/ 215900 w 1208"/>
                <a:gd name="T5" fmla="*/ 966562 h 1602"/>
                <a:gd name="T6" fmla="*/ 495300 w 1208"/>
                <a:gd name="T7" fmla="*/ 909519 h 1602"/>
                <a:gd name="T8" fmla="*/ 488950 w 1208"/>
                <a:gd name="T9" fmla="*/ 966562 h 1602"/>
                <a:gd name="T10" fmla="*/ 520700 w 1208"/>
                <a:gd name="T11" fmla="*/ 1365863 h 1602"/>
                <a:gd name="T12" fmla="*/ 196850 w 1208"/>
                <a:gd name="T13" fmla="*/ 1403891 h 1602"/>
                <a:gd name="T14" fmla="*/ 222250 w 1208"/>
                <a:gd name="T15" fmla="*/ 1365863 h 1602"/>
                <a:gd name="T16" fmla="*/ 215900 w 1208"/>
                <a:gd name="T17" fmla="*/ 966562 h 1602"/>
                <a:gd name="T18" fmla="*/ 768350 w 1208"/>
                <a:gd name="T19" fmla="*/ 909519 h 1602"/>
                <a:gd name="T20" fmla="*/ 1054100 w 1208"/>
                <a:gd name="T21" fmla="*/ 966562 h 1602"/>
                <a:gd name="T22" fmla="*/ 1041400 w 1208"/>
                <a:gd name="T23" fmla="*/ 1365863 h 1602"/>
                <a:gd name="T24" fmla="*/ 1085850 w 1208"/>
                <a:gd name="T25" fmla="*/ 1403891 h 1602"/>
                <a:gd name="T26" fmla="*/ 762000 w 1208"/>
                <a:gd name="T27" fmla="*/ 1365863 h 1602"/>
                <a:gd name="T28" fmla="*/ 787400 w 1208"/>
                <a:gd name="T29" fmla="*/ 966562 h 1602"/>
                <a:gd name="T30" fmla="*/ 1333500 w 1208"/>
                <a:gd name="T31" fmla="*/ 966562 h 1602"/>
                <a:gd name="T32" fmla="*/ 1619250 w 1208"/>
                <a:gd name="T33" fmla="*/ 909519 h 1602"/>
                <a:gd name="T34" fmla="*/ 1600200 w 1208"/>
                <a:gd name="T35" fmla="*/ 966562 h 1602"/>
                <a:gd name="T36" fmla="*/ 1638300 w 1208"/>
                <a:gd name="T37" fmla="*/ 1365863 h 1602"/>
                <a:gd name="T38" fmla="*/ 1320800 w 1208"/>
                <a:gd name="T39" fmla="*/ 1403891 h 1602"/>
                <a:gd name="T40" fmla="*/ 1346200 w 1208"/>
                <a:gd name="T41" fmla="*/ 1365863 h 1602"/>
                <a:gd name="T42" fmla="*/ 1333500 w 1208"/>
                <a:gd name="T43" fmla="*/ 966562 h 1602"/>
                <a:gd name="T44" fmla="*/ 215900 w 1208"/>
                <a:gd name="T45" fmla="*/ 212327 h 1602"/>
                <a:gd name="T46" fmla="*/ 495300 w 1208"/>
                <a:gd name="T47" fmla="*/ 269370 h 1602"/>
                <a:gd name="T48" fmla="*/ 488950 w 1208"/>
                <a:gd name="T49" fmla="*/ 662332 h 1602"/>
                <a:gd name="T50" fmla="*/ 520700 w 1208"/>
                <a:gd name="T51" fmla="*/ 694023 h 1602"/>
                <a:gd name="T52" fmla="*/ 196850 w 1208"/>
                <a:gd name="T53" fmla="*/ 662332 h 1602"/>
                <a:gd name="T54" fmla="*/ 222250 w 1208"/>
                <a:gd name="T55" fmla="*/ 269370 h 1602"/>
                <a:gd name="T56" fmla="*/ 768350 w 1208"/>
                <a:gd name="T57" fmla="*/ 269370 h 1602"/>
                <a:gd name="T58" fmla="*/ 1054100 w 1208"/>
                <a:gd name="T59" fmla="*/ 212327 h 1602"/>
                <a:gd name="T60" fmla="*/ 1041400 w 1208"/>
                <a:gd name="T61" fmla="*/ 269370 h 1602"/>
                <a:gd name="T62" fmla="*/ 1085850 w 1208"/>
                <a:gd name="T63" fmla="*/ 662332 h 1602"/>
                <a:gd name="T64" fmla="*/ 762000 w 1208"/>
                <a:gd name="T65" fmla="*/ 694023 h 1602"/>
                <a:gd name="T66" fmla="*/ 787400 w 1208"/>
                <a:gd name="T67" fmla="*/ 662332 h 1602"/>
                <a:gd name="T68" fmla="*/ 768350 w 1208"/>
                <a:gd name="T69" fmla="*/ 269370 h 1602"/>
                <a:gd name="T70" fmla="*/ 1333500 w 1208"/>
                <a:gd name="T71" fmla="*/ 212327 h 1602"/>
                <a:gd name="T72" fmla="*/ 1619250 w 1208"/>
                <a:gd name="T73" fmla="*/ 269370 h 1602"/>
                <a:gd name="T74" fmla="*/ 1600200 w 1208"/>
                <a:gd name="T75" fmla="*/ 662332 h 1602"/>
                <a:gd name="T76" fmla="*/ 1638300 w 1208"/>
                <a:gd name="T77" fmla="*/ 694023 h 1602"/>
                <a:gd name="T78" fmla="*/ 1320800 w 1208"/>
                <a:gd name="T79" fmla="*/ 662332 h 1602"/>
                <a:gd name="T80" fmla="*/ 1346200 w 1208"/>
                <a:gd name="T81" fmla="*/ 269370 h 1602"/>
                <a:gd name="T82" fmla="*/ 1917700 w 1208"/>
                <a:gd name="T83" fmla="*/ 0 h 1602"/>
                <a:gd name="T84" fmla="*/ 1847850 w 1208"/>
                <a:gd name="T85" fmla="*/ 34860 h 1602"/>
                <a:gd name="T86" fmla="*/ 101600 w 1208"/>
                <a:gd name="T87" fmla="*/ 0 h 1602"/>
                <a:gd name="T88" fmla="*/ 0 w 1208"/>
                <a:gd name="T89" fmla="*/ 2538413 h 1602"/>
                <a:gd name="T90" fmla="*/ 214313 w 1208"/>
                <a:gd name="T91" fmla="*/ 2270628 h 1602"/>
                <a:gd name="T92" fmla="*/ 176213 w 1208"/>
                <a:gd name="T93" fmla="*/ 2235768 h 1602"/>
                <a:gd name="T94" fmla="*/ 227013 w 1208"/>
                <a:gd name="T95" fmla="*/ 1812699 h 1602"/>
                <a:gd name="T96" fmla="*/ 295275 w 1208"/>
                <a:gd name="T97" fmla="*/ 2234184 h 1602"/>
                <a:gd name="T98" fmla="*/ 287338 w 1208"/>
                <a:gd name="T99" fmla="*/ 2538413 h 1602"/>
                <a:gd name="T100" fmla="*/ 504825 w 1208"/>
                <a:gd name="T101" fmla="*/ 2524152 h 1602"/>
                <a:gd name="T102" fmla="*/ 515938 w 1208"/>
                <a:gd name="T103" fmla="*/ 2417989 h 1602"/>
                <a:gd name="T104" fmla="*/ 495300 w 1208"/>
                <a:gd name="T105" fmla="*/ 2379960 h 1602"/>
                <a:gd name="T106" fmla="*/ 515938 w 1208"/>
                <a:gd name="T107" fmla="*/ 2324502 h 1602"/>
                <a:gd name="T108" fmla="*/ 509588 w 1208"/>
                <a:gd name="T109" fmla="*/ 2300734 h 1602"/>
                <a:gd name="T110" fmla="*/ 576263 w 1208"/>
                <a:gd name="T111" fmla="*/ 2245275 h 1602"/>
                <a:gd name="T112" fmla="*/ 603250 w 1208"/>
                <a:gd name="T113" fmla="*/ 2234184 h 1602"/>
                <a:gd name="T114" fmla="*/ 655638 w 1208"/>
                <a:gd name="T115" fmla="*/ 2300734 h 1602"/>
                <a:gd name="T116" fmla="*/ 663575 w 1208"/>
                <a:gd name="T117" fmla="*/ 2324502 h 1602"/>
                <a:gd name="T118" fmla="*/ 657225 w 1208"/>
                <a:gd name="T119" fmla="*/ 2524152 h 1602"/>
                <a:gd name="T120" fmla="*/ 668338 w 1208"/>
                <a:gd name="T121" fmla="*/ 2538413 h 1602"/>
                <a:gd name="T122" fmla="*/ 1917700 w 1208"/>
                <a:gd name="T123" fmla="*/ 0 h 16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8" h="1602">
                  <a:moveTo>
                    <a:pt x="416" y="1526"/>
                  </a:moveTo>
                  <a:cubicBezTo>
                    <a:pt x="416" y="1502"/>
                    <a:pt x="416" y="1502"/>
                    <a:pt x="416" y="1502"/>
                  </a:cubicBezTo>
                  <a:cubicBezTo>
                    <a:pt x="432" y="1502"/>
                    <a:pt x="432" y="1502"/>
                    <a:pt x="432" y="1502"/>
                  </a:cubicBezTo>
                  <a:cubicBezTo>
                    <a:pt x="432" y="1526"/>
                    <a:pt x="432" y="1526"/>
                    <a:pt x="432" y="1526"/>
                  </a:cubicBezTo>
                  <a:cubicBezTo>
                    <a:pt x="416" y="1526"/>
                    <a:pt x="416" y="1526"/>
                    <a:pt x="416" y="1526"/>
                  </a:cubicBezTo>
                  <a:moveTo>
                    <a:pt x="136" y="610"/>
                  </a:moveTo>
                  <a:cubicBezTo>
                    <a:pt x="136" y="574"/>
                    <a:pt x="136" y="574"/>
                    <a:pt x="136" y="574"/>
                  </a:cubicBezTo>
                  <a:cubicBezTo>
                    <a:pt x="312" y="574"/>
                    <a:pt x="312" y="574"/>
                    <a:pt x="312" y="574"/>
                  </a:cubicBezTo>
                  <a:cubicBezTo>
                    <a:pt x="312" y="610"/>
                    <a:pt x="312" y="610"/>
                    <a:pt x="312" y="610"/>
                  </a:cubicBezTo>
                  <a:cubicBezTo>
                    <a:pt x="308" y="610"/>
                    <a:pt x="308" y="610"/>
                    <a:pt x="308" y="610"/>
                  </a:cubicBezTo>
                  <a:cubicBezTo>
                    <a:pt x="308" y="862"/>
                    <a:pt x="308" y="862"/>
                    <a:pt x="308" y="862"/>
                  </a:cubicBezTo>
                  <a:cubicBezTo>
                    <a:pt x="328" y="862"/>
                    <a:pt x="328" y="862"/>
                    <a:pt x="328" y="862"/>
                  </a:cubicBezTo>
                  <a:cubicBezTo>
                    <a:pt x="328" y="886"/>
                    <a:pt x="328" y="886"/>
                    <a:pt x="328" y="886"/>
                  </a:cubicBezTo>
                  <a:cubicBezTo>
                    <a:pt x="124" y="886"/>
                    <a:pt x="124" y="886"/>
                    <a:pt x="124" y="886"/>
                  </a:cubicBezTo>
                  <a:cubicBezTo>
                    <a:pt x="124" y="862"/>
                    <a:pt x="124" y="862"/>
                    <a:pt x="124" y="862"/>
                  </a:cubicBezTo>
                  <a:cubicBezTo>
                    <a:pt x="140" y="862"/>
                    <a:pt x="140" y="862"/>
                    <a:pt x="140" y="862"/>
                  </a:cubicBezTo>
                  <a:cubicBezTo>
                    <a:pt x="140" y="610"/>
                    <a:pt x="140" y="610"/>
                    <a:pt x="140" y="610"/>
                  </a:cubicBezTo>
                  <a:cubicBezTo>
                    <a:pt x="136" y="610"/>
                    <a:pt x="136" y="610"/>
                    <a:pt x="136" y="610"/>
                  </a:cubicBezTo>
                  <a:moveTo>
                    <a:pt x="484" y="610"/>
                  </a:moveTo>
                  <a:cubicBezTo>
                    <a:pt x="484" y="574"/>
                    <a:pt x="484" y="574"/>
                    <a:pt x="484" y="574"/>
                  </a:cubicBezTo>
                  <a:cubicBezTo>
                    <a:pt x="664" y="574"/>
                    <a:pt x="664" y="574"/>
                    <a:pt x="664" y="574"/>
                  </a:cubicBezTo>
                  <a:cubicBezTo>
                    <a:pt x="664" y="610"/>
                    <a:pt x="664" y="610"/>
                    <a:pt x="664" y="610"/>
                  </a:cubicBezTo>
                  <a:cubicBezTo>
                    <a:pt x="656" y="610"/>
                    <a:pt x="656" y="610"/>
                    <a:pt x="656" y="610"/>
                  </a:cubicBezTo>
                  <a:cubicBezTo>
                    <a:pt x="656" y="862"/>
                    <a:pt x="656" y="862"/>
                    <a:pt x="656" y="862"/>
                  </a:cubicBezTo>
                  <a:cubicBezTo>
                    <a:pt x="684" y="862"/>
                    <a:pt x="684" y="862"/>
                    <a:pt x="684" y="862"/>
                  </a:cubicBezTo>
                  <a:cubicBezTo>
                    <a:pt x="684" y="886"/>
                    <a:pt x="684" y="886"/>
                    <a:pt x="684" y="886"/>
                  </a:cubicBezTo>
                  <a:cubicBezTo>
                    <a:pt x="480" y="886"/>
                    <a:pt x="480" y="886"/>
                    <a:pt x="480" y="886"/>
                  </a:cubicBezTo>
                  <a:cubicBezTo>
                    <a:pt x="480" y="862"/>
                    <a:pt x="480" y="862"/>
                    <a:pt x="480" y="862"/>
                  </a:cubicBezTo>
                  <a:cubicBezTo>
                    <a:pt x="496" y="862"/>
                    <a:pt x="496" y="862"/>
                    <a:pt x="496" y="862"/>
                  </a:cubicBezTo>
                  <a:cubicBezTo>
                    <a:pt x="496" y="610"/>
                    <a:pt x="496" y="610"/>
                    <a:pt x="496" y="610"/>
                  </a:cubicBezTo>
                  <a:cubicBezTo>
                    <a:pt x="484" y="610"/>
                    <a:pt x="484" y="610"/>
                    <a:pt x="484" y="610"/>
                  </a:cubicBezTo>
                  <a:moveTo>
                    <a:pt x="840" y="610"/>
                  </a:moveTo>
                  <a:cubicBezTo>
                    <a:pt x="840" y="574"/>
                    <a:pt x="840" y="574"/>
                    <a:pt x="840" y="574"/>
                  </a:cubicBezTo>
                  <a:cubicBezTo>
                    <a:pt x="1020" y="574"/>
                    <a:pt x="1020" y="574"/>
                    <a:pt x="1020" y="574"/>
                  </a:cubicBezTo>
                  <a:cubicBezTo>
                    <a:pt x="1020" y="610"/>
                    <a:pt x="1020" y="610"/>
                    <a:pt x="1020" y="610"/>
                  </a:cubicBezTo>
                  <a:cubicBezTo>
                    <a:pt x="1008" y="610"/>
                    <a:pt x="1008" y="610"/>
                    <a:pt x="1008" y="610"/>
                  </a:cubicBezTo>
                  <a:cubicBezTo>
                    <a:pt x="1008" y="862"/>
                    <a:pt x="1008" y="862"/>
                    <a:pt x="1008" y="862"/>
                  </a:cubicBezTo>
                  <a:cubicBezTo>
                    <a:pt x="1032" y="862"/>
                    <a:pt x="1032" y="862"/>
                    <a:pt x="1032" y="862"/>
                  </a:cubicBezTo>
                  <a:cubicBezTo>
                    <a:pt x="1032" y="886"/>
                    <a:pt x="1032" y="886"/>
                    <a:pt x="1032" y="886"/>
                  </a:cubicBezTo>
                  <a:cubicBezTo>
                    <a:pt x="832" y="886"/>
                    <a:pt x="832" y="886"/>
                    <a:pt x="832" y="886"/>
                  </a:cubicBezTo>
                  <a:cubicBezTo>
                    <a:pt x="832" y="862"/>
                    <a:pt x="832" y="862"/>
                    <a:pt x="832" y="862"/>
                  </a:cubicBezTo>
                  <a:cubicBezTo>
                    <a:pt x="848" y="862"/>
                    <a:pt x="848" y="862"/>
                    <a:pt x="848" y="862"/>
                  </a:cubicBezTo>
                  <a:cubicBezTo>
                    <a:pt x="848" y="610"/>
                    <a:pt x="848" y="610"/>
                    <a:pt x="848" y="610"/>
                  </a:cubicBezTo>
                  <a:cubicBezTo>
                    <a:pt x="840" y="610"/>
                    <a:pt x="840" y="610"/>
                    <a:pt x="840" y="610"/>
                  </a:cubicBezTo>
                  <a:moveTo>
                    <a:pt x="136" y="170"/>
                  </a:moveTo>
                  <a:cubicBezTo>
                    <a:pt x="136" y="134"/>
                    <a:pt x="136" y="134"/>
                    <a:pt x="136" y="134"/>
                  </a:cubicBezTo>
                  <a:cubicBezTo>
                    <a:pt x="312" y="134"/>
                    <a:pt x="312" y="134"/>
                    <a:pt x="312" y="134"/>
                  </a:cubicBezTo>
                  <a:cubicBezTo>
                    <a:pt x="312" y="170"/>
                    <a:pt x="312" y="170"/>
                    <a:pt x="312" y="170"/>
                  </a:cubicBezTo>
                  <a:cubicBezTo>
                    <a:pt x="308" y="170"/>
                    <a:pt x="308" y="170"/>
                    <a:pt x="308" y="170"/>
                  </a:cubicBezTo>
                  <a:cubicBezTo>
                    <a:pt x="308" y="418"/>
                    <a:pt x="308" y="418"/>
                    <a:pt x="308" y="418"/>
                  </a:cubicBezTo>
                  <a:cubicBezTo>
                    <a:pt x="328" y="418"/>
                    <a:pt x="328" y="418"/>
                    <a:pt x="328" y="418"/>
                  </a:cubicBezTo>
                  <a:cubicBezTo>
                    <a:pt x="328" y="438"/>
                    <a:pt x="328" y="438"/>
                    <a:pt x="328" y="438"/>
                  </a:cubicBezTo>
                  <a:cubicBezTo>
                    <a:pt x="124" y="438"/>
                    <a:pt x="124" y="438"/>
                    <a:pt x="124" y="438"/>
                  </a:cubicBezTo>
                  <a:cubicBezTo>
                    <a:pt x="124" y="418"/>
                    <a:pt x="124" y="418"/>
                    <a:pt x="124" y="418"/>
                  </a:cubicBezTo>
                  <a:cubicBezTo>
                    <a:pt x="140" y="418"/>
                    <a:pt x="140" y="418"/>
                    <a:pt x="140" y="418"/>
                  </a:cubicBezTo>
                  <a:cubicBezTo>
                    <a:pt x="140" y="170"/>
                    <a:pt x="140" y="170"/>
                    <a:pt x="140" y="170"/>
                  </a:cubicBezTo>
                  <a:cubicBezTo>
                    <a:pt x="136" y="170"/>
                    <a:pt x="136" y="170"/>
                    <a:pt x="136" y="170"/>
                  </a:cubicBezTo>
                  <a:moveTo>
                    <a:pt x="484" y="170"/>
                  </a:moveTo>
                  <a:cubicBezTo>
                    <a:pt x="484" y="134"/>
                    <a:pt x="484" y="134"/>
                    <a:pt x="484" y="134"/>
                  </a:cubicBezTo>
                  <a:cubicBezTo>
                    <a:pt x="664" y="134"/>
                    <a:pt x="664" y="134"/>
                    <a:pt x="664" y="134"/>
                  </a:cubicBezTo>
                  <a:cubicBezTo>
                    <a:pt x="664" y="170"/>
                    <a:pt x="664" y="170"/>
                    <a:pt x="664" y="170"/>
                  </a:cubicBezTo>
                  <a:cubicBezTo>
                    <a:pt x="656" y="170"/>
                    <a:pt x="656" y="170"/>
                    <a:pt x="656" y="170"/>
                  </a:cubicBezTo>
                  <a:cubicBezTo>
                    <a:pt x="656" y="418"/>
                    <a:pt x="656" y="418"/>
                    <a:pt x="656" y="418"/>
                  </a:cubicBezTo>
                  <a:cubicBezTo>
                    <a:pt x="684" y="418"/>
                    <a:pt x="684" y="418"/>
                    <a:pt x="684" y="418"/>
                  </a:cubicBezTo>
                  <a:cubicBezTo>
                    <a:pt x="684" y="438"/>
                    <a:pt x="684" y="438"/>
                    <a:pt x="684" y="438"/>
                  </a:cubicBezTo>
                  <a:cubicBezTo>
                    <a:pt x="480" y="438"/>
                    <a:pt x="480" y="438"/>
                    <a:pt x="480" y="438"/>
                  </a:cubicBezTo>
                  <a:cubicBezTo>
                    <a:pt x="480" y="418"/>
                    <a:pt x="480" y="418"/>
                    <a:pt x="480" y="418"/>
                  </a:cubicBezTo>
                  <a:cubicBezTo>
                    <a:pt x="496" y="418"/>
                    <a:pt x="496" y="418"/>
                    <a:pt x="496" y="418"/>
                  </a:cubicBezTo>
                  <a:cubicBezTo>
                    <a:pt x="496" y="170"/>
                    <a:pt x="496" y="170"/>
                    <a:pt x="496" y="170"/>
                  </a:cubicBezTo>
                  <a:cubicBezTo>
                    <a:pt x="484" y="170"/>
                    <a:pt x="484" y="170"/>
                    <a:pt x="484" y="170"/>
                  </a:cubicBezTo>
                  <a:moveTo>
                    <a:pt x="840" y="170"/>
                  </a:moveTo>
                  <a:cubicBezTo>
                    <a:pt x="840" y="134"/>
                    <a:pt x="840" y="134"/>
                    <a:pt x="840" y="134"/>
                  </a:cubicBezTo>
                  <a:cubicBezTo>
                    <a:pt x="1020" y="134"/>
                    <a:pt x="1020" y="134"/>
                    <a:pt x="1020" y="134"/>
                  </a:cubicBezTo>
                  <a:cubicBezTo>
                    <a:pt x="1020" y="170"/>
                    <a:pt x="1020" y="170"/>
                    <a:pt x="1020" y="170"/>
                  </a:cubicBezTo>
                  <a:cubicBezTo>
                    <a:pt x="1008" y="170"/>
                    <a:pt x="1008" y="170"/>
                    <a:pt x="1008" y="170"/>
                  </a:cubicBezTo>
                  <a:cubicBezTo>
                    <a:pt x="1008" y="418"/>
                    <a:pt x="1008" y="418"/>
                    <a:pt x="1008" y="418"/>
                  </a:cubicBezTo>
                  <a:cubicBezTo>
                    <a:pt x="1032" y="418"/>
                    <a:pt x="1032" y="418"/>
                    <a:pt x="1032" y="418"/>
                  </a:cubicBezTo>
                  <a:cubicBezTo>
                    <a:pt x="1032" y="438"/>
                    <a:pt x="1032" y="438"/>
                    <a:pt x="1032" y="438"/>
                  </a:cubicBezTo>
                  <a:cubicBezTo>
                    <a:pt x="832" y="438"/>
                    <a:pt x="832" y="438"/>
                    <a:pt x="832" y="438"/>
                  </a:cubicBezTo>
                  <a:cubicBezTo>
                    <a:pt x="832" y="418"/>
                    <a:pt x="832" y="418"/>
                    <a:pt x="832" y="418"/>
                  </a:cubicBezTo>
                  <a:cubicBezTo>
                    <a:pt x="848" y="418"/>
                    <a:pt x="848" y="418"/>
                    <a:pt x="848" y="418"/>
                  </a:cubicBezTo>
                  <a:cubicBezTo>
                    <a:pt x="848" y="170"/>
                    <a:pt x="848" y="170"/>
                    <a:pt x="848" y="170"/>
                  </a:cubicBezTo>
                  <a:cubicBezTo>
                    <a:pt x="840" y="170"/>
                    <a:pt x="840" y="170"/>
                    <a:pt x="840" y="170"/>
                  </a:cubicBezTo>
                  <a:moveTo>
                    <a:pt x="1208" y="0"/>
                  </a:moveTo>
                  <a:cubicBezTo>
                    <a:pt x="1164" y="0"/>
                    <a:pt x="1164" y="0"/>
                    <a:pt x="1164" y="0"/>
                  </a:cubicBezTo>
                  <a:cubicBezTo>
                    <a:pt x="1164" y="22"/>
                    <a:pt x="1164" y="22"/>
                    <a:pt x="11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02"/>
                    <a:pt x="0" y="1602"/>
                    <a:pt x="0" y="1602"/>
                  </a:cubicBezTo>
                  <a:cubicBezTo>
                    <a:pt x="126" y="1602"/>
                    <a:pt x="126" y="1602"/>
                    <a:pt x="126" y="1602"/>
                  </a:cubicBezTo>
                  <a:cubicBezTo>
                    <a:pt x="129" y="1580"/>
                    <a:pt x="137" y="1517"/>
                    <a:pt x="135" y="1433"/>
                  </a:cubicBezTo>
                  <a:cubicBezTo>
                    <a:pt x="128" y="1411"/>
                    <a:pt x="128" y="1411"/>
                    <a:pt x="128" y="1411"/>
                  </a:cubicBezTo>
                  <a:cubicBezTo>
                    <a:pt x="122" y="1411"/>
                    <a:pt x="117" y="1411"/>
                    <a:pt x="111" y="1411"/>
                  </a:cubicBezTo>
                  <a:cubicBezTo>
                    <a:pt x="58" y="1411"/>
                    <a:pt x="24" y="1404"/>
                    <a:pt x="24" y="1340"/>
                  </a:cubicBezTo>
                  <a:cubicBezTo>
                    <a:pt x="24" y="1256"/>
                    <a:pt x="59" y="1144"/>
                    <a:pt x="143" y="1144"/>
                  </a:cubicBezTo>
                  <a:cubicBezTo>
                    <a:pt x="227" y="1144"/>
                    <a:pt x="279" y="1188"/>
                    <a:pt x="279" y="1272"/>
                  </a:cubicBezTo>
                  <a:cubicBezTo>
                    <a:pt x="279" y="1349"/>
                    <a:pt x="255" y="1402"/>
                    <a:pt x="186" y="1410"/>
                  </a:cubicBezTo>
                  <a:cubicBezTo>
                    <a:pt x="184" y="1416"/>
                    <a:pt x="183" y="1422"/>
                    <a:pt x="183" y="1427"/>
                  </a:cubicBezTo>
                  <a:cubicBezTo>
                    <a:pt x="183" y="1478"/>
                    <a:pt x="182" y="1574"/>
                    <a:pt x="181" y="1602"/>
                  </a:cubicBezTo>
                  <a:cubicBezTo>
                    <a:pt x="318" y="1602"/>
                    <a:pt x="318" y="1602"/>
                    <a:pt x="318" y="1602"/>
                  </a:cubicBezTo>
                  <a:cubicBezTo>
                    <a:pt x="318" y="1593"/>
                    <a:pt x="318" y="1593"/>
                    <a:pt x="318" y="1593"/>
                  </a:cubicBezTo>
                  <a:cubicBezTo>
                    <a:pt x="325" y="1593"/>
                    <a:pt x="325" y="1593"/>
                    <a:pt x="325" y="1593"/>
                  </a:cubicBezTo>
                  <a:cubicBezTo>
                    <a:pt x="325" y="1526"/>
                    <a:pt x="325" y="1526"/>
                    <a:pt x="325" y="1526"/>
                  </a:cubicBezTo>
                  <a:cubicBezTo>
                    <a:pt x="312" y="1526"/>
                    <a:pt x="312" y="1526"/>
                    <a:pt x="312" y="1526"/>
                  </a:cubicBezTo>
                  <a:cubicBezTo>
                    <a:pt x="312" y="1502"/>
                    <a:pt x="312" y="1502"/>
                    <a:pt x="312" y="1502"/>
                  </a:cubicBezTo>
                  <a:cubicBezTo>
                    <a:pt x="325" y="1502"/>
                    <a:pt x="325" y="1502"/>
                    <a:pt x="325" y="1502"/>
                  </a:cubicBezTo>
                  <a:cubicBezTo>
                    <a:pt x="325" y="1467"/>
                    <a:pt x="325" y="1467"/>
                    <a:pt x="325" y="1467"/>
                  </a:cubicBezTo>
                  <a:cubicBezTo>
                    <a:pt x="321" y="1467"/>
                    <a:pt x="321" y="1467"/>
                    <a:pt x="321" y="1467"/>
                  </a:cubicBezTo>
                  <a:cubicBezTo>
                    <a:pt x="321" y="1452"/>
                    <a:pt x="321" y="1452"/>
                    <a:pt x="321" y="1452"/>
                  </a:cubicBezTo>
                  <a:cubicBezTo>
                    <a:pt x="326" y="1452"/>
                    <a:pt x="326" y="1452"/>
                    <a:pt x="326" y="1452"/>
                  </a:cubicBezTo>
                  <a:cubicBezTo>
                    <a:pt x="331" y="1433"/>
                    <a:pt x="345" y="1418"/>
                    <a:pt x="363" y="1417"/>
                  </a:cubicBezTo>
                  <a:cubicBezTo>
                    <a:pt x="363" y="1410"/>
                    <a:pt x="363" y="1410"/>
                    <a:pt x="363" y="1410"/>
                  </a:cubicBezTo>
                  <a:cubicBezTo>
                    <a:pt x="380" y="1410"/>
                    <a:pt x="380" y="1410"/>
                    <a:pt x="380" y="1410"/>
                  </a:cubicBezTo>
                  <a:cubicBezTo>
                    <a:pt x="380" y="1417"/>
                    <a:pt x="380" y="1417"/>
                    <a:pt x="380" y="1417"/>
                  </a:cubicBezTo>
                  <a:cubicBezTo>
                    <a:pt x="396" y="1420"/>
                    <a:pt x="409" y="1434"/>
                    <a:pt x="413" y="1452"/>
                  </a:cubicBezTo>
                  <a:cubicBezTo>
                    <a:pt x="418" y="1452"/>
                    <a:pt x="418" y="1452"/>
                    <a:pt x="418" y="1452"/>
                  </a:cubicBezTo>
                  <a:cubicBezTo>
                    <a:pt x="418" y="1467"/>
                    <a:pt x="418" y="1467"/>
                    <a:pt x="418" y="1467"/>
                  </a:cubicBezTo>
                  <a:cubicBezTo>
                    <a:pt x="414" y="1467"/>
                    <a:pt x="414" y="1467"/>
                    <a:pt x="414" y="1467"/>
                  </a:cubicBezTo>
                  <a:cubicBezTo>
                    <a:pt x="414" y="1593"/>
                    <a:pt x="414" y="1593"/>
                    <a:pt x="414" y="1593"/>
                  </a:cubicBezTo>
                  <a:cubicBezTo>
                    <a:pt x="421" y="1593"/>
                    <a:pt x="421" y="1593"/>
                    <a:pt x="421" y="1593"/>
                  </a:cubicBezTo>
                  <a:cubicBezTo>
                    <a:pt x="421" y="1602"/>
                    <a:pt x="421" y="1602"/>
                    <a:pt x="421" y="1602"/>
                  </a:cubicBezTo>
                  <a:cubicBezTo>
                    <a:pt x="1208" y="1602"/>
                    <a:pt x="1208" y="1602"/>
                    <a:pt x="1208" y="1602"/>
                  </a:cubicBezTo>
                  <a:cubicBezTo>
                    <a:pt x="1208" y="0"/>
                    <a:pt x="1208" y="0"/>
                    <a:pt x="1208" y="0"/>
                  </a:cubicBezTo>
                </a:path>
              </a:pathLst>
            </a:custGeom>
            <a:solidFill>
              <a:srgbClr val="44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0" name="Freeform 92">
              <a:extLst>
                <a:ext uri="{FF2B5EF4-FFF2-40B4-BE49-F238E27FC236}">
                  <a16:creationId xmlns:a16="http://schemas.microsoft.com/office/drawing/2014/main" id="{3216AF59-D169-484E-9D84-4B9A76DFF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2400" y="3767139"/>
              <a:ext cx="279400" cy="57150"/>
            </a:xfrm>
            <a:custGeom>
              <a:avLst/>
              <a:gdLst>
                <a:gd name="T0" fmla="*/ 279400 w 176"/>
                <a:gd name="T1" fmla="*/ 0 h 36"/>
                <a:gd name="T2" fmla="*/ 0 w 176"/>
                <a:gd name="T3" fmla="*/ 0 h 36"/>
                <a:gd name="T4" fmla="*/ 0 w 176"/>
                <a:gd name="T5" fmla="*/ 57150 h 36"/>
                <a:gd name="T6" fmla="*/ 6350 w 176"/>
                <a:gd name="T7" fmla="*/ 57150 h 36"/>
                <a:gd name="T8" fmla="*/ 273050 w 176"/>
                <a:gd name="T9" fmla="*/ 57150 h 36"/>
                <a:gd name="T10" fmla="*/ 279400 w 176"/>
                <a:gd name="T11" fmla="*/ 57150 h 36"/>
                <a:gd name="T12" fmla="*/ 279400 w 17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" h="36">
                  <a:moveTo>
                    <a:pt x="17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4" y="36"/>
                  </a:lnTo>
                  <a:lnTo>
                    <a:pt x="172" y="36"/>
                  </a:lnTo>
                  <a:lnTo>
                    <a:pt x="176" y="36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1" name="Freeform 93">
              <a:extLst>
                <a:ext uri="{FF2B5EF4-FFF2-40B4-BE49-F238E27FC236}">
                  <a16:creationId xmlns:a16="http://schemas.microsoft.com/office/drawing/2014/main" id="{1F07553D-9CB3-4A70-B3AF-5DDC128EF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2400" y="3767139"/>
              <a:ext cx="279400" cy="57150"/>
            </a:xfrm>
            <a:custGeom>
              <a:avLst/>
              <a:gdLst>
                <a:gd name="T0" fmla="*/ 279400 w 176"/>
                <a:gd name="T1" fmla="*/ 0 h 36"/>
                <a:gd name="T2" fmla="*/ 0 w 176"/>
                <a:gd name="T3" fmla="*/ 0 h 36"/>
                <a:gd name="T4" fmla="*/ 0 w 176"/>
                <a:gd name="T5" fmla="*/ 57150 h 36"/>
                <a:gd name="T6" fmla="*/ 6350 w 176"/>
                <a:gd name="T7" fmla="*/ 57150 h 36"/>
                <a:gd name="T8" fmla="*/ 273050 w 176"/>
                <a:gd name="T9" fmla="*/ 57150 h 36"/>
                <a:gd name="T10" fmla="*/ 279400 w 176"/>
                <a:gd name="T11" fmla="*/ 57150 h 36"/>
                <a:gd name="T12" fmla="*/ 279400 w 17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" h="36">
                  <a:moveTo>
                    <a:pt x="17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4" y="36"/>
                  </a:lnTo>
                  <a:lnTo>
                    <a:pt x="172" y="36"/>
                  </a:lnTo>
                  <a:lnTo>
                    <a:pt x="176" y="36"/>
                  </a:lnTo>
                  <a:lnTo>
                    <a:pt x="1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2" name="Freeform 94">
              <a:extLst>
                <a:ext uri="{FF2B5EF4-FFF2-40B4-BE49-F238E27FC236}">
                  <a16:creationId xmlns:a16="http://schemas.microsoft.com/office/drawing/2014/main" id="{9801C30E-8DF9-4517-9280-EAB6C730C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4217989"/>
              <a:ext cx="323850" cy="30163"/>
            </a:xfrm>
            <a:custGeom>
              <a:avLst/>
              <a:gdLst>
                <a:gd name="T0" fmla="*/ 323850 w 204"/>
                <a:gd name="T1" fmla="*/ 0 h 19"/>
                <a:gd name="T2" fmla="*/ 292100 w 204"/>
                <a:gd name="T3" fmla="*/ 0 h 19"/>
                <a:gd name="T4" fmla="*/ 292100 w 204"/>
                <a:gd name="T5" fmla="*/ 11113 h 19"/>
                <a:gd name="T6" fmla="*/ 25400 w 204"/>
                <a:gd name="T7" fmla="*/ 11113 h 19"/>
                <a:gd name="T8" fmla="*/ 25400 w 204"/>
                <a:gd name="T9" fmla="*/ 0 h 19"/>
                <a:gd name="T10" fmla="*/ 0 w 204"/>
                <a:gd name="T11" fmla="*/ 0 h 19"/>
                <a:gd name="T12" fmla="*/ 0 w 204"/>
                <a:gd name="T13" fmla="*/ 30163 h 19"/>
                <a:gd name="T14" fmla="*/ 323850 w 204"/>
                <a:gd name="T15" fmla="*/ 30163 h 19"/>
                <a:gd name="T16" fmla="*/ 323850 w 20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19">
                  <a:moveTo>
                    <a:pt x="204" y="0"/>
                  </a:moveTo>
                  <a:lnTo>
                    <a:pt x="184" y="0"/>
                  </a:lnTo>
                  <a:lnTo>
                    <a:pt x="184" y="7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04" y="19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3" name="Freeform 95">
              <a:extLst>
                <a:ext uri="{FF2B5EF4-FFF2-40B4-BE49-F238E27FC236}">
                  <a16:creationId xmlns:a16="http://schemas.microsoft.com/office/drawing/2014/main" id="{D7C1D7E7-DBED-4DED-8A98-A6C284235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4217989"/>
              <a:ext cx="323850" cy="30163"/>
            </a:xfrm>
            <a:custGeom>
              <a:avLst/>
              <a:gdLst>
                <a:gd name="T0" fmla="*/ 323850 w 204"/>
                <a:gd name="T1" fmla="*/ 0 h 19"/>
                <a:gd name="T2" fmla="*/ 292100 w 204"/>
                <a:gd name="T3" fmla="*/ 0 h 19"/>
                <a:gd name="T4" fmla="*/ 292100 w 204"/>
                <a:gd name="T5" fmla="*/ 11113 h 19"/>
                <a:gd name="T6" fmla="*/ 25400 w 204"/>
                <a:gd name="T7" fmla="*/ 11113 h 19"/>
                <a:gd name="T8" fmla="*/ 25400 w 204"/>
                <a:gd name="T9" fmla="*/ 0 h 19"/>
                <a:gd name="T10" fmla="*/ 0 w 204"/>
                <a:gd name="T11" fmla="*/ 0 h 19"/>
                <a:gd name="T12" fmla="*/ 0 w 204"/>
                <a:gd name="T13" fmla="*/ 30163 h 19"/>
                <a:gd name="T14" fmla="*/ 323850 w 204"/>
                <a:gd name="T15" fmla="*/ 30163 h 19"/>
                <a:gd name="T16" fmla="*/ 323850 w 20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19">
                  <a:moveTo>
                    <a:pt x="204" y="0"/>
                  </a:moveTo>
                  <a:lnTo>
                    <a:pt x="184" y="0"/>
                  </a:lnTo>
                  <a:lnTo>
                    <a:pt x="184" y="7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04" y="19"/>
                  </a:lnTo>
                  <a:lnTo>
                    <a:pt x="2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4" name="Freeform 96">
              <a:extLst>
                <a:ext uri="{FF2B5EF4-FFF2-40B4-BE49-F238E27FC236}">
                  <a16:creationId xmlns:a16="http://schemas.microsoft.com/office/drawing/2014/main" id="{EE0E46C4-06C7-4CDD-B672-FA8E4B4A97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750" y="3824289"/>
              <a:ext cx="266700" cy="404813"/>
            </a:xfrm>
            <a:custGeom>
              <a:avLst/>
              <a:gdLst>
                <a:gd name="T0" fmla="*/ 19050 w 168"/>
                <a:gd name="T1" fmla="*/ 12700 h 255"/>
                <a:gd name="T2" fmla="*/ 19050 w 168"/>
                <a:gd name="T3" fmla="*/ 12700 h 255"/>
                <a:gd name="T4" fmla="*/ 241300 w 168"/>
                <a:gd name="T5" fmla="*/ 12700 h 255"/>
                <a:gd name="T6" fmla="*/ 241300 w 168"/>
                <a:gd name="T7" fmla="*/ 196850 h 255"/>
                <a:gd name="T8" fmla="*/ 241300 w 168"/>
                <a:gd name="T9" fmla="*/ 381000 h 255"/>
                <a:gd name="T10" fmla="*/ 19050 w 168"/>
                <a:gd name="T11" fmla="*/ 381000 h 255"/>
                <a:gd name="T12" fmla="*/ 19050 w 168"/>
                <a:gd name="T13" fmla="*/ 12700 h 255"/>
                <a:gd name="T14" fmla="*/ 266700 w 168"/>
                <a:gd name="T15" fmla="*/ 0 h 255"/>
                <a:gd name="T16" fmla="*/ 0 w 168"/>
                <a:gd name="T17" fmla="*/ 0 h 255"/>
                <a:gd name="T18" fmla="*/ 0 w 168"/>
                <a:gd name="T19" fmla="*/ 393700 h 255"/>
                <a:gd name="T20" fmla="*/ 0 w 168"/>
                <a:gd name="T21" fmla="*/ 404813 h 255"/>
                <a:gd name="T22" fmla="*/ 266700 w 168"/>
                <a:gd name="T23" fmla="*/ 404813 h 255"/>
                <a:gd name="T24" fmla="*/ 266700 w 168"/>
                <a:gd name="T25" fmla="*/ 393700 h 255"/>
                <a:gd name="T26" fmla="*/ 266700 w 168"/>
                <a:gd name="T27" fmla="*/ 0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8" h="255">
                  <a:moveTo>
                    <a:pt x="12" y="8"/>
                  </a:moveTo>
                  <a:lnTo>
                    <a:pt x="12" y="8"/>
                  </a:lnTo>
                  <a:lnTo>
                    <a:pt x="152" y="8"/>
                  </a:lnTo>
                  <a:lnTo>
                    <a:pt x="152" y="124"/>
                  </a:lnTo>
                  <a:lnTo>
                    <a:pt x="152" y="240"/>
                  </a:lnTo>
                  <a:lnTo>
                    <a:pt x="12" y="240"/>
                  </a:lnTo>
                  <a:lnTo>
                    <a:pt x="12" y="8"/>
                  </a:lnTo>
                  <a:close/>
                  <a:moveTo>
                    <a:pt x="168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168" y="255"/>
                  </a:lnTo>
                  <a:lnTo>
                    <a:pt x="168" y="248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5" name="Freeform 97">
              <a:extLst>
                <a:ext uri="{FF2B5EF4-FFF2-40B4-BE49-F238E27FC236}">
                  <a16:creationId xmlns:a16="http://schemas.microsoft.com/office/drawing/2014/main" id="{B61B5663-4C0A-4D8B-B0DD-00084B6182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750" y="3824289"/>
              <a:ext cx="266700" cy="404813"/>
            </a:xfrm>
            <a:custGeom>
              <a:avLst/>
              <a:gdLst>
                <a:gd name="T0" fmla="*/ 19050 w 168"/>
                <a:gd name="T1" fmla="*/ 12700 h 255"/>
                <a:gd name="T2" fmla="*/ 19050 w 168"/>
                <a:gd name="T3" fmla="*/ 12700 h 255"/>
                <a:gd name="T4" fmla="*/ 241300 w 168"/>
                <a:gd name="T5" fmla="*/ 12700 h 255"/>
                <a:gd name="T6" fmla="*/ 241300 w 168"/>
                <a:gd name="T7" fmla="*/ 196850 h 255"/>
                <a:gd name="T8" fmla="*/ 241300 w 168"/>
                <a:gd name="T9" fmla="*/ 381000 h 255"/>
                <a:gd name="T10" fmla="*/ 19050 w 168"/>
                <a:gd name="T11" fmla="*/ 381000 h 255"/>
                <a:gd name="T12" fmla="*/ 19050 w 168"/>
                <a:gd name="T13" fmla="*/ 12700 h 255"/>
                <a:gd name="T14" fmla="*/ 266700 w 168"/>
                <a:gd name="T15" fmla="*/ 0 h 255"/>
                <a:gd name="T16" fmla="*/ 0 w 168"/>
                <a:gd name="T17" fmla="*/ 0 h 255"/>
                <a:gd name="T18" fmla="*/ 0 w 168"/>
                <a:gd name="T19" fmla="*/ 393700 h 255"/>
                <a:gd name="T20" fmla="*/ 0 w 168"/>
                <a:gd name="T21" fmla="*/ 404813 h 255"/>
                <a:gd name="T22" fmla="*/ 266700 w 168"/>
                <a:gd name="T23" fmla="*/ 404813 h 255"/>
                <a:gd name="T24" fmla="*/ 266700 w 168"/>
                <a:gd name="T25" fmla="*/ 393700 h 255"/>
                <a:gd name="T26" fmla="*/ 266700 w 168"/>
                <a:gd name="T27" fmla="*/ 0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8" h="255">
                  <a:moveTo>
                    <a:pt x="12" y="8"/>
                  </a:moveTo>
                  <a:lnTo>
                    <a:pt x="12" y="8"/>
                  </a:lnTo>
                  <a:lnTo>
                    <a:pt x="152" y="8"/>
                  </a:lnTo>
                  <a:lnTo>
                    <a:pt x="152" y="124"/>
                  </a:lnTo>
                  <a:lnTo>
                    <a:pt x="152" y="240"/>
                  </a:lnTo>
                  <a:lnTo>
                    <a:pt x="12" y="240"/>
                  </a:lnTo>
                  <a:lnTo>
                    <a:pt x="12" y="8"/>
                  </a:lnTo>
                  <a:moveTo>
                    <a:pt x="168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168" y="255"/>
                  </a:lnTo>
                  <a:lnTo>
                    <a:pt x="168" y="248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6" name="Freeform 98">
              <a:extLst>
                <a:ext uri="{FF2B5EF4-FFF2-40B4-BE49-F238E27FC236}">
                  <a16:creationId xmlns:a16="http://schemas.microsoft.com/office/drawing/2014/main" id="{45F4A4FF-7150-4FAC-8EC2-5773D216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836989"/>
              <a:ext cx="222250" cy="368300"/>
            </a:xfrm>
            <a:custGeom>
              <a:avLst/>
              <a:gdLst>
                <a:gd name="T0" fmla="*/ 0 w 140"/>
                <a:gd name="T1" fmla="*/ 0 h 232"/>
                <a:gd name="T2" fmla="*/ 0 w 140"/>
                <a:gd name="T3" fmla="*/ 0 h 232"/>
                <a:gd name="T4" fmla="*/ 0 w 140"/>
                <a:gd name="T5" fmla="*/ 368300 h 232"/>
                <a:gd name="T6" fmla="*/ 222250 w 140"/>
                <a:gd name="T7" fmla="*/ 368300 h 232"/>
                <a:gd name="T8" fmla="*/ 222250 w 140"/>
                <a:gd name="T9" fmla="*/ 184150 h 232"/>
                <a:gd name="T10" fmla="*/ 0 w 140"/>
                <a:gd name="T11" fmla="*/ 184150 h 232"/>
                <a:gd name="T12" fmla="*/ 0 w 140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232">
                  <a:moveTo>
                    <a:pt x="0" y="0"/>
                  </a:moveTo>
                  <a:lnTo>
                    <a:pt x="0" y="0"/>
                  </a:lnTo>
                  <a:lnTo>
                    <a:pt x="0" y="232"/>
                  </a:lnTo>
                  <a:lnTo>
                    <a:pt x="140" y="232"/>
                  </a:lnTo>
                  <a:lnTo>
                    <a:pt x="140" y="116"/>
                  </a:lnTo>
                  <a:lnTo>
                    <a:pt x="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7" name="Freeform 99">
              <a:extLst>
                <a:ext uri="{FF2B5EF4-FFF2-40B4-BE49-F238E27FC236}">
                  <a16:creationId xmlns:a16="http://schemas.microsoft.com/office/drawing/2014/main" id="{184F3801-FBAE-42A4-9D93-CCFC8831E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836989"/>
              <a:ext cx="222250" cy="368300"/>
            </a:xfrm>
            <a:custGeom>
              <a:avLst/>
              <a:gdLst>
                <a:gd name="T0" fmla="*/ 0 w 140"/>
                <a:gd name="T1" fmla="*/ 0 h 232"/>
                <a:gd name="T2" fmla="*/ 0 w 140"/>
                <a:gd name="T3" fmla="*/ 0 h 232"/>
                <a:gd name="T4" fmla="*/ 0 w 140"/>
                <a:gd name="T5" fmla="*/ 368300 h 232"/>
                <a:gd name="T6" fmla="*/ 222250 w 140"/>
                <a:gd name="T7" fmla="*/ 368300 h 232"/>
                <a:gd name="T8" fmla="*/ 222250 w 140"/>
                <a:gd name="T9" fmla="*/ 184150 h 232"/>
                <a:gd name="T10" fmla="*/ 0 w 140"/>
                <a:gd name="T11" fmla="*/ 184150 h 232"/>
                <a:gd name="T12" fmla="*/ 0 w 140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232">
                  <a:moveTo>
                    <a:pt x="0" y="0"/>
                  </a:moveTo>
                  <a:lnTo>
                    <a:pt x="0" y="0"/>
                  </a:lnTo>
                  <a:lnTo>
                    <a:pt x="0" y="232"/>
                  </a:lnTo>
                  <a:lnTo>
                    <a:pt x="140" y="232"/>
                  </a:lnTo>
                  <a:lnTo>
                    <a:pt x="140" y="116"/>
                  </a:lnTo>
                  <a:lnTo>
                    <a:pt x="0" y="1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68" name="Rectangle 100">
              <a:extLst>
                <a:ext uri="{FF2B5EF4-FFF2-40B4-BE49-F238E27FC236}">
                  <a16:creationId xmlns:a16="http://schemas.microsoft.com/office/drawing/2014/main" id="{828B1FFF-3AB5-46B2-A8E6-16C806D98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7800" y="3836989"/>
              <a:ext cx="222250" cy="18415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69" name="Rectangle 101">
              <a:extLst>
                <a:ext uri="{FF2B5EF4-FFF2-40B4-BE49-F238E27FC236}">
                  <a16:creationId xmlns:a16="http://schemas.microsoft.com/office/drawing/2014/main" id="{75E8137B-77C0-42B4-92DC-EEB625530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7800" y="3836989"/>
              <a:ext cx="22225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70" name="Freeform 102">
              <a:extLst>
                <a:ext uri="{FF2B5EF4-FFF2-40B4-BE49-F238E27FC236}">
                  <a16:creationId xmlns:a16="http://schemas.microsoft.com/office/drawing/2014/main" id="{348DAB93-2EDB-4ADC-A3F9-940FBC08A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4850" y="3767139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9050 w 180"/>
                <a:gd name="T7" fmla="*/ 57150 h 36"/>
                <a:gd name="T8" fmla="*/ 27305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172" y="36"/>
                  </a:lnTo>
                  <a:lnTo>
                    <a:pt x="180" y="36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1" name="Freeform 103">
              <a:extLst>
                <a:ext uri="{FF2B5EF4-FFF2-40B4-BE49-F238E27FC236}">
                  <a16:creationId xmlns:a16="http://schemas.microsoft.com/office/drawing/2014/main" id="{0A690A36-0EA5-42C5-BAE9-795AC1C62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4850" y="3767139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9050 w 180"/>
                <a:gd name="T7" fmla="*/ 57150 h 36"/>
                <a:gd name="T8" fmla="*/ 27305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172" y="36"/>
                  </a:lnTo>
                  <a:lnTo>
                    <a:pt x="180" y="36"/>
                  </a:lnTo>
                  <a:lnTo>
                    <a:pt x="1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2" name="Freeform 104">
              <a:extLst>
                <a:ext uri="{FF2B5EF4-FFF2-40B4-BE49-F238E27FC236}">
                  <a16:creationId xmlns:a16="http://schemas.microsoft.com/office/drawing/2014/main" id="{990F7706-39A2-4D4F-9D46-B9B1D294F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0" y="4217989"/>
              <a:ext cx="323850" cy="30163"/>
            </a:xfrm>
            <a:custGeom>
              <a:avLst/>
              <a:gdLst>
                <a:gd name="T0" fmla="*/ 323850 w 204"/>
                <a:gd name="T1" fmla="*/ 0 h 19"/>
                <a:gd name="T2" fmla="*/ 279400 w 204"/>
                <a:gd name="T3" fmla="*/ 0 h 19"/>
                <a:gd name="T4" fmla="*/ 279400 w 204"/>
                <a:gd name="T5" fmla="*/ 11113 h 19"/>
                <a:gd name="T6" fmla="*/ 25400 w 204"/>
                <a:gd name="T7" fmla="*/ 11113 h 19"/>
                <a:gd name="T8" fmla="*/ 25400 w 204"/>
                <a:gd name="T9" fmla="*/ 0 h 19"/>
                <a:gd name="T10" fmla="*/ 0 w 204"/>
                <a:gd name="T11" fmla="*/ 0 h 19"/>
                <a:gd name="T12" fmla="*/ 0 w 204"/>
                <a:gd name="T13" fmla="*/ 30163 h 19"/>
                <a:gd name="T14" fmla="*/ 323850 w 204"/>
                <a:gd name="T15" fmla="*/ 30163 h 19"/>
                <a:gd name="T16" fmla="*/ 323850 w 20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19">
                  <a:moveTo>
                    <a:pt x="204" y="0"/>
                  </a:moveTo>
                  <a:lnTo>
                    <a:pt x="176" y="0"/>
                  </a:lnTo>
                  <a:lnTo>
                    <a:pt x="176" y="7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04" y="19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3" name="Freeform 105">
              <a:extLst>
                <a:ext uri="{FF2B5EF4-FFF2-40B4-BE49-F238E27FC236}">
                  <a16:creationId xmlns:a16="http://schemas.microsoft.com/office/drawing/2014/main" id="{D25686F8-5CC2-4E2B-BD80-E896EF8B2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0" y="4217989"/>
              <a:ext cx="323850" cy="30163"/>
            </a:xfrm>
            <a:custGeom>
              <a:avLst/>
              <a:gdLst>
                <a:gd name="T0" fmla="*/ 323850 w 204"/>
                <a:gd name="T1" fmla="*/ 0 h 19"/>
                <a:gd name="T2" fmla="*/ 279400 w 204"/>
                <a:gd name="T3" fmla="*/ 0 h 19"/>
                <a:gd name="T4" fmla="*/ 279400 w 204"/>
                <a:gd name="T5" fmla="*/ 11113 h 19"/>
                <a:gd name="T6" fmla="*/ 25400 w 204"/>
                <a:gd name="T7" fmla="*/ 11113 h 19"/>
                <a:gd name="T8" fmla="*/ 25400 w 204"/>
                <a:gd name="T9" fmla="*/ 0 h 19"/>
                <a:gd name="T10" fmla="*/ 0 w 204"/>
                <a:gd name="T11" fmla="*/ 0 h 19"/>
                <a:gd name="T12" fmla="*/ 0 w 204"/>
                <a:gd name="T13" fmla="*/ 30163 h 19"/>
                <a:gd name="T14" fmla="*/ 323850 w 204"/>
                <a:gd name="T15" fmla="*/ 30163 h 19"/>
                <a:gd name="T16" fmla="*/ 323850 w 20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19">
                  <a:moveTo>
                    <a:pt x="204" y="0"/>
                  </a:moveTo>
                  <a:lnTo>
                    <a:pt x="176" y="0"/>
                  </a:lnTo>
                  <a:lnTo>
                    <a:pt x="176" y="7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04" y="19"/>
                  </a:lnTo>
                  <a:lnTo>
                    <a:pt x="2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4" name="Freeform 106">
              <a:extLst>
                <a:ext uri="{FF2B5EF4-FFF2-40B4-BE49-F238E27FC236}">
                  <a16:creationId xmlns:a16="http://schemas.microsoft.com/office/drawing/2014/main" id="{06FF2191-42DB-4AAB-A6B2-F34F41BFF4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83900" y="3824289"/>
              <a:ext cx="254000" cy="404813"/>
            </a:xfrm>
            <a:custGeom>
              <a:avLst/>
              <a:gdLst>
                <a:gd name="T0" fmla="*/ 12700 w 160"/>
                <a:gd name="T1" fmla="*/ 12700 h 255"/>
                <a:gd name="T2" fmla="*/ 12700 w 160"/>
                <a:gd name="T3" fmla="*/ 12700 h 255"/>
                <a:gd name="T4" fmla="*/ 241300 w 160"/>
                <a:gd name="T5" fmla="*/ 12700 h 255"/>
                <a:gd name="T6" fmla="*/ 241300 w 160"/>
                <a:gd name="T7" fmla="*/ 196850 h 255"/>
                <a:gd name="T8" fmla="*/ 241300 w 160"/>
                <a:gd name="T9" fmla="*/ 381000 h 255"/>
                <a:gd name="T10" fmla="*/ 12700 w 160"/>
                <a:gd name="T11" fmla="*/ 381000 h 255"/>
                <a:gd name="T12" fmla="*/ 12700 w 160"/>
                <a:gd name="T13" fmla="*/ 12700 h 255"/>
                <a:gd name="T14" fmla="*/ 254000 w 160"/>
                <a:gd name="T15" fmla="*/ 0 h 255"/>
                <a:gd name="T16" fmla="*/ 0 w 160"/>
                <a:gd name="T17" fmla="*/ 0 h 255"/>
                <a:gd name="T18" fmla="*/ 0 w 160"/>
                <a:gd name="T19" fmla="*/ 393700 h 255"/>
                <a:gd name="T20" fmla="*/ 0 w 160"/>
                <a:gd name="T21" fmla="*/ 404813 h 255"/>
                <a:gd name="T22" fmla="*/ 254000 w 160"/>
                <a:gd name="T23" fmla="*/ 404813 h 255"/>
                <a:gd name="T24" fmla="*/ 254000 w 160"/>
                <a:gd name="T25" fmla="*/ 393700 h 255"/>
                <a:gd name="T26" fmla="*/ 254000 w 160"/>
                <a:gd name="T27" fmla="*/ 0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5">
                  <a:moveTo>
                    <a:pt x="8" y="8"/>
                  </a:moveTo>
                  <a:lnTo>
                    <a:pt x="8" y="8"/>
                  </a:lnTo>
                  <a:lnTo>
                    <a:pt x="152" y="8"/>
                  </a:lnTo>
                  <a:lnTo>
                    <a:pt x="152" y="124"/>
                  </a:lnTo>
                  <a:lnTo>
                    <a:pt x="152" y="240"/>
                  </a:lnTo>
                  <a:lnTo>
                    <a:pt x="8" y="240"/>
                  </a:lnTo>
                  <a:lnTo>
                    <a:pt x="8" y="8"/>
                  </a:lnTo>
                  <a:close/>
                  <a:moveTo>
                    <a:pt x="160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160" y="255"/>
                  </a:lnTo>
                  <a:lnTo>
                    <a:pt x="160" y="248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5" name="Freeform 107">
              <a:extLst>
                <a:ext uri="{FF2B5EF4-FFF2-40B4-BE49-F238E27FC236}">
                  <a16:creationId xmlns:a16="http://schemas.microsoft.com/office/drawing/2014/main" id="{21BF1AC8-EE54-46F1-86F7-A3C5E273CB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83900" y="3824289"/>
              <a:ext cx="254000" cy="404813"/>
            </a:xfrm>
            <a:custGeom>
              <a:avLst/>
              <a:gdLst>
                <a:gd name="T0" fmla="*/ 12700 w 160"/>
                <a:gd name="T1" fmla="*/ 12700 h 255"/>
                <a:gd name="T2" fmla="*/ 12700 w 160"/>
                <a:gd name="T3" fmla="*/ 12700 h 255"/>
                <a:gd name="T4" fmla="*/ 241300 w 160"/>
                <a:gd name="T5" fmla="*/ 12700 h 255"/>
                <a:gd name="T6" fmla="*/ 241300 w 160"/>
                <a:gd name="T7" fmla="*/ 196850 h 255"/>
                <a:gd name="T8" fmla="*/ 241300 w 160"/>
                <a:gd name="T9" fmla="*/ 381000 h 255"/>
                <a:gd name="T10" fmla="*/ 12700 w 160"/>
                <a:gd name="T11" fmla="*/ 381000 h 255"/>
                <a:gd name="T12" fmla="*/ 12700 w 160"/>
                <a:gd name="T13" fmla="*/ 12700 h 255"/>
                <a:gd name="T14" fmla="*/ 254000 w 160"/>
                <a:gd name="T15" fmla="*/ 0 h 255"/>
                <a:gd name="T16" fmla="*/ 0 w 160"/>
                <a:gd name="T17" fmla="*/ 0 h 255"/>
                <a:gd name="T18" fmla="*/ 0 w 160"/>
                <a:gd name="T19" fmla="*/ 393700 h 255"/>
                <a:gd name="T20" fmla="*/ 0 w 160"/>
                <a:gd name="T21" fmla="*/ 404813 h 255"/>
                <a:gd name="T22" fmla="*/ 254000 w 160"/>
                <a:gd name="T23" fmla="*/ 404813 h 255"/>
                <a:gd name="T24" fmla="*/ 254000 w 160"/>
                <a:gd name="T25" fmla="*/ 393700 h 255"/>
                <a:gd name="T26" fmla="*/ 254000 w 160"/>
                <a:gd name="T27" fmla="*/ 0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5">
                  <a:moveTo>
                    <a:pt x="8" y="8"/>
                  </a:moveTo>
                  <a:lnTo>
                    <a:pt x="8" y="8"/>
                  </a:lnTo>
                  <a:lnTo>
                    <a:pt x="152" y="8"/>
                  </a:lnTo>
                  <a:lnTo>
                    <a:pt x="152" y="124"/>
                  </a:lnTo>
                  <a:lnTo>
                    <a:pt x="152" y="240"/>
                  </a:lnTo>
                  <a:lnTo>
                    <a:pt x="8" y="240"/>
                  </a:lnTo>
                  <a:lnTo>
                    <a:pt x="8" y="8"/>
                  </a:lnTo>
                  <a:moveTo>
                    <a:pt x="160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160" y="255"/>
                  </a:lnTo>
                  <a:lnTo>
                    <a:pt x="160" y="248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6" name="Freeform 108">
              <a:extLst>
                <a:ext uri="{FF2B5EF4-FFF2-40B4-BE49-F238E27FC236}">
                  <a16:creationId xmlns:a16="http://schemas.microsoft.com/office/drawing/2014/main" id="{945DA16C-2FBA-4F79-8892-AC7DF611A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6600" y="3836989"/>
              <a:ext cx="228600" cy="368300"/>
            </a:xfrm>
            <a:custGeom>
              <a:avLst/>
              <a:gdLst>
                <a:gd name="T0" fmla="*/ 0 w 144"/>
                <a:gd name="T1" fmla="*/ 0 h 232"/>
                <a:gd name="T2" fmla="*/ 0 w 144"/>
                <a:gd name="T3" fmla="*/ 0 h 232"/>
                <a:gd name="T4" fmla="*/ 0 w 144"/>
                <a:gd name="T5" fmla="*/ 368300 h 232"/>
                <a:gd name="T6" fmla="*/ 228600 w 144"/>
                <a:gd name="T7" fmla="*/ 368300 h 232"/>
                <a:gd name="T8" fmla="*/ 228600 w 144"/>
                <a:gd name="T9" fmla="*/ 184150 h 232"/>
                <a:gd name="T10" fmla="*/ 0 w 144"/>
                <a:gd name="T11" fmla="*/ 184150 h 232"/>
                <a:gd name="T12" fmla="*/ 0 w 144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0" y="0"/>
                  </a:lnTo>
                  <a:lnTo>
                    <a:pt x="0" y="232"/>
                  </a:lnTo>
                  <a:lnTo>
                    <a:pt x="144" y="232"/>
                  </a:lnTo>
                  <a:lnTo>
                    <a:pt x="144" y="116"/>
                  </a:lnTo>
                  <a:lnTo>
                    <a:pt x="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7" name="Freeform 109">
              <a:extLst>
                <a:ext uri="{FF2B5EF4-FFF2-40B4-BE49-F238E27FC236}">
                  <a16:creationId xmlns:a16="http://schemas.microsoft.com/office/drawing/2014/main" id="{B20F3333-CD5C-465F-9D46-3172D5992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6600" y="3836989"/>
              <a:ext cx="228600" cy="368300"/>
            </a:xfrm>
            <a:custGeom>
              <a:avLst/>
              <a:gdLst>
                <a:gd name="T0" fmla="*/ 0 w 144"/>
                <a:gd name="T1" fmla="*/ 0 h 232"/>
                <a:gd name="T2" fmla="*/ 0 w 144"/>
                <a:gd name="T3" fmla="*/ 0 h 232"/>
                <a:gd name="T4" fmla="*/ 0 w 144"/>
                <a:gd name="T5" fmla="*/ 368300 h 232"/>
                <a:gd name="T6" fmla="*/ 228600 w 144"/>
                <a:gd name="T7" fmla="*/ 368300 h 232"/>
                <a:gd name="T8" fmla="*/ 228600 w 144"/>
                <a:gd name="T9" fmla="*/ 184150 h 232"/>
                <a:gd name="T10" fmla="*/ 0 w 144"/>
                <a:gd name="T11" fmla="*/ 184150 h 232"/>
                <a:gd name="T12" fmla="*/ 0 w 144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0" y="0"/>
                  </a:lnTo>
                  <a:lnTo>
                    <a:pt x="0" y="232"/>
                  </a:lnTo>
                  <a:lnTo>
                    <a:pt x="144" y="232"/>
                  </a:lnTo>
                  <a:lnTo>
                    <a:pt x="144" y="116"/>
                  </a:lnTo>
                  <a:lnTo>
                    <a:pt x="0" y="1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78" name="Rectangle 110">
              <a:extLst>
                <a:ext uri="{FF2B5EF4-FFF2-40B4-BE49-F238E27FC236}">
                  <a16:creationId xmlns:a16="http://schemas.microsoft.com/office/drawing/2014/main" id="{A52D6C22-4864-4517-B63E-355F0B07D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6600" y="3836989"/>
              <a:ext cx="228600" cy="18415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79" name="Rectangle 111">
              <a:extLst>
                <a:ext uri="{FF2B5EF4-FFF2-40B4-BE49-F238E27FC236}">
                  <a16:creationId xmlns:a16="http://schemas.microsoft.com/office/drawing/2014/main" id="{BDF8AD97-AD35-4710-87B1-6E20DB5AA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6600" y="3836989"/>
              <a:ext cx="2286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80" name="Freeform 112">
              <a:extLst>
                <a:ext uri="{FF2B5EF4-FFF2-40B4-BE49-F238E27FC236}">
                  <a16:creationId xmlns:a16="http://schemas.microsoft.com/office/drawing/2014/main" id="{85E9A60B-8FF6-4790-B418-0C0B505BA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00" y="3767139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2700 w 180"/>
                <a:gd name="T7" fmla="*/ 57150 h 36"/>
                <a:gd name="T8" fmla="*/ 26670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168" y="36"/>
                  </a:lnTo>
                  <a:lnTo>
                    <a:pt x="180" y="36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1" name="Freeform 113">
              <a:extLst>
                <a:ext uri="{FF2B5EF4-FFF2-40B4-BE49-F238E27FC236}">
                  <a16:creationId xmlns:a16="http://schemas.microsoft.com/office/drawing/2014/main" id="{4F0286A4-9A76-4B34-BB3C-B35A0C1E9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00" y="3767139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2700 w 180"/>
                <a:gd name="T7" fmla="*/ 57150 h 36"/>
                <a:gd name="T8" fmla="*/ 26670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168" y="36"/>
                  </a:lnTo>
                  <a:lnTo>
                    <a:pt x="180" y="36"/>
                  </a:lnTo>
                  <a:lnTo>
                    <a:pt x="1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2" name="Freeform 114">
              <a:extLst>
                <a:ext uri="{FF2B5EF4-FFF2-40B4-BE49-F238E27FC236}">
                  <a16:creationId xmlns:a16="http://schemas.microsoft.com/office/drawing/2014/main" id="{F8712A35-3582-4C6A-8035-D5B528D4E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7300" y="4217989"/>
              <a:ext cx="317500" cy="30163"/>
            </a:xfrm>
            <a:custGeom>
              <a:avLst/>
              <a:gdLst>
                <a:gd name="T0" fmla="*/ 317500 w 200"/>
                <a:gd name="T1" fmla="*/ 0 h 19"/>
                <a:gd name="T2" fmla="*/ 279400 w 200"/>
                <a:gd name="T3" fmla="*/ 0 h 19"/>
                <a:gd name="T4" fmla="*/ 279400 w 200"/>
                <a:gd name="T5" fmla="*/ 11113 h 19"/>
                <a:gd name="T6" fmla="*/ 25400 w 200"/>
                <a:gd name="T7" fmla="*/ 11113 h 19"/>
                <a:gd name="T8" fmla="*/ 25400 w 200"/>
                <a:gd name="T9" fmla="*/ 0 h 19"/>
                <a:gd name="T10" fmla="*/ 0 w 200"/>
                <a:gd name="T11" fmla="*/ 0 h 19"/>
                <a:gd name="T12" fmla="*/ 0 w 200"/>
                <a:gd name="T13" fmla="*/ 30163 h 19"/>
                <a:gd name="T14" fmla="*/ 317500 w 200"/>
                <a:gd name="T15" fmla="*/ 30163 h 19"/>
                <a:gd name="T16" fmla="*/ 317500 w 20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" h="19">
                  <a:moveTo>
                    <a:pt x="200" y="0"/>
                  </a:moveTo>
                  <a:lnTo>
                    <a:pt x="176" y="0"/>
                  </a:lnTo>
                  <a:lnTo>
                    <a:pt x="176" y="7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00" y="1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3" name="Freeform 115">
              <a:extLst>
                <a:ext uri="{FF2B5EF4-FFF2-40B4-BE49-F238E27FC236}">
                  <a16:creationId xmlns:a16="http://schemas.microsoft.com/office/drawing/2014/main" id="{1822F135-A633-44F3-97E9-DF8191D46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7300" y="4217989"/>
              <a:ext cx="317500" cy="30163"/>
            </a:xfrm>
            <a:custGeom>
              <a:avLst/>
              <a:gdLst>
                <a:gd name="T0" fmla="*/ 317500 w 200"/>
                <a:gd name="T1" fmla="*/ 0 h 19"/>
                <a:gd name="T2" fmla="*/ 279400 w 200"/>
                <a:gd name="T3" fmla="*/ 0 h 19"/>
                <a:gd name="T4" fmla="*/ 279400 w 200"/>
                <a:gd name="T5" fmla="*/ 11113 h 19"/>
                <a:gd name="T6" fmla="*/ 25400 w 200"/>
                <a:gd name="T7" fmla="*/ 11113 h 19"/>
                <a:gd name="T8" fmla="*/ 25400 w 200"/>
                <a:gd name="T9" fmla="*/ 0 h 19"/>
                <a:gd name="T10" fmla="*/ 0 w 200"/>
                <a:gd name="T11" fmla="*/ 0 h 19"/>
                <a:gd name="T12" fmla="*/ 0 w 200"/>
                <a:gd name="T13" fmla="*/ 30163 h 19"/>
                <a:gd name="T14" fmla="*/ 317500 w 200"/>
                <a:gd name="T15" fmla="*/ 30163 h 19"/>
                <a:gd name="T16" fmla="*/ 317500 w 20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" h="19">
                  <a:moveTo>
                    <a:pt x="200" y="0"/>
                  </a:moveTo>
                  <a:lnTo>
                    <a:pt x="176" y="0"/>
                  </a:lnTo>
                  <a:lnTo>
                    <a:pt x="176" y="7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00" y="19"/>
                  </a:lnTo>
                  <a:lnTo>
                    <a:pt x="2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4" name="Freeform 116">
              <a:extLst>
                <a:ext uri="{FF2B5EF4-FFF2-40B4-BE49-F238E27FC236}">
                  <a16:creationId xmlns:a16="http://schemas.microsoft.com/office/drawing/2014/main" id="{411C9545-D23A-4C2E-8CFD-1E2E7F5D78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2700" y="3824289"/>
              <a:ext cx="254000" cy="404813"/>
            </a:xfrm>
            <a:custGeom>
              <a:avLst/>
              <a:gdLst>
                <a:gd name="T0" fmla="*/ 25400 w 160"/>
                <a:gd name="T1" fmla="*/ 12700 h 255"/>
                <a:gd name="T2" fmla="*/ 25400 w 160"/>
                <a:gd name="T3" fmla="*/ 12700 h 255"/>
                <a:gd name="T4" fmla="*/ 241300 w 160"/>
                <a:gd name="T5" fmla="*/ 12700 h 255"/>
                <a:gd name="T6" fmla="*/ 241300 w 160"/>
                <a:gd name="T7" fmla="*/ 196850 h 255"/>
                <a:gd name="T8" fmla="*/ 241300 w 160"/>
                <a:gd name="T9" fmla="*/ 381000 h 255"/>
                <a:gd name="T10" fmla="*/ 25400 w 160"/>
                <a:gd name="T11" fmla="*/ 381000 h 255"/>
                <a:gd name="T12" fmla="*/ 25400 w 160"/>
                <a:gd name="T13" fmla="*/ 12700 h 255"/>
                <a:gd name="T14" fmla="*/ 254000 w 160"/>
                <a:gd name="T15" fmla="*/ 0 h 255"/>
                <a:gd name="T16" fmla="*/ 0 w 160"/>
                <a:gd name="T17" fmla="*/ 0 h 255"/>
                <a:gd name="T18" fmla="*/ 0 w 160"/>
                <a:gd name="T19" fmla="*/ 393700 h 255"/>
                <a:gd name="T20" fmla="*/ 0 w 160"/>
                <a:gd name="T21" fmla="*/ 404813 h 255"/>
                <a:gd name="T22" fmla="*/ 254000 w 160"/>
                <a:gd name="T23" fmla="*/ 404813 h 255"/>
                <a:gd name="T24" fmla="*/ 254000 w 160"/>
                <a:gd name="T25" fmla="*/ 393700 h 255"/>
                <a:gd name="T26" fmla="*/ 254000 w 160"/>
                <a:gd name="T27" fmla="*/ 0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5">
                  <a:moveTo>
                    <a:pt x="16" y="8"/>
                  </a:moveTo>
                  <a:lnTo>
                    <a:pt x="16" y="8"/>
                  </a:lnTo>
                  <a:lnTo>
                    <a:pt x="152" y="8"/>
                  </a:lnTo>
                  <a:lnTo>
                    <a:pt x="152" y="124"/>
                  </a:lnTo>
                  <a:lnTo>
                    <a:pt x="152" y="240"/>
                  </a:lnTo>
                  <a:lnTo>
                    <a:pt x="16" y="240"/>
                  </a:lnTo>
                  <a:lnTo>
                    <a:pt x="16" y="8"/>
                  </a:lnTo>
                  <a:close/>
                  <a:moveTo>
                    <a:pt x="160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160" y="255"/>
                  </a:lnTo>
                  <a:lnTo>
                    <a:pt x="160" y="248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5" name="Freeform 117">
              <a:extLst>
                <a:ext uri="{FF2B5EF4-FFF2-40B4-BE49-F238E27FC236}">
                  <a16:creationId xmlns:a16="http://schemas.microsoft.com/office/drawing/2014/main" id="{9E83888E-AB81-44E5-8514-597B464FD7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2700" y="3824289"/>
              <a:ext cx="254000" cy="404813"/>
            </a:xfrm>
            <a:custGeom>
              <a:avLst/>
              <a:gdLst>
                <a:gd name="T0" fmla="*/ 25400 w 160"/>
                <a:gd name="T1" fmla="*/ 12700 h 255"/>
                <a:gd name="T2" fmla="*/ 25400 w 160"/>
                <a:gd name="T3" fmla="*/ 12700 h 255"/>
                <a:gd name="T4" fmla="*/ 241300 w 160"/>
                <a:gd name="T5" fmla="*/ 12700 h 255"/>
                <a:gd name="T6" fmla="*/ 241300 w 160"/>
                <a:gd name="T7" fmla="*/ 196850 h 255"/>
                <a:gd name="T8" fmla="*/ 241300 w 160"/>
                <a:gd name="T9" fmla="*/ 381000 h 255"/>
                <a:gd name="T10" fmla="*/ 25400 w 160"/>
                <a:gd name="T11" fmla="*/ 381000 h 255"/>
                <a:gd name="T12" fmla="*/ 25400 w 160"/>
                <a:gd name="T13" fmla="*/ 12700 h 255"/>
                <a:gd name="T14" fmla="*/ 254000 w 160"/>
                <a:gd name="T15" fmla="*/ 0 h 255"/>
                <a:gd name="T16" fmla="*/ 0 w 160"/>
                <a:gd name="T17" fmla="*/ 0 h 255"/>
                <a:gd name="T18" fmla="*/ 0 w 160"/>
                <a:gd name="T19" fmla="*/ 393700 h 255"/>
                <a:gd name="T20" fmla="*/ 0 w 160"/>
                <a:gd name="T21" fmla="*/ 404813 h 255"/>
                <a:gd name="T22" fmla="*/ 254000 w 160"/>
                <a:gd name="T23" fmla="*/ 404813 h 255"/>
                <a:gd name="T24" fmla="*/ 254000 w 160"/>
                <a:gd name="T25" fmla="*/ 393700 h 255"/>
                <a:gd name="T26" fmla="*/ 254000 w 160"/>
                <a:gd name="T27" fmla="*/ 0 h 25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5">
                  <a:moveTo>
                    <a:pt x="16" y="8"/>
                  </a:moveTo>
                  <a:lnTo>
                    <a:pt x="16" y="8"/>
                  </a:lnTo>
                  <a:lnTo>
                    <a:pt x="152" y="8"/>
                  </a:lnTo>
                  <a:lnTo>
                    <a:pt x="152" y="124"/>
                  </a:lnTo>
                  <a:lnTo>
                    <a:pt x="152" y="240"/>
                  </a:lnTo>
                  <a:lnTo>
                    <a:pt x="16" y="240"/>
                  </a:lnTo>
                  <a:lnTo>
                    <a:pt x="16" y="8"/>
                  </a:lnTo>
                  <a:moveTo>
                    <a:pt x="160" y="0"/>
                  </a:moveTo>
                  <a:lnTo>
                    <a:pt x="0" y="0"/>
                  </a:lnTo>
                  <a:lnTo>
                    <a:pt x="0" y="248"/>
                  </a:lnTo>
                  <a:lnTo>
                    <a:pt x="0" y="255"/>
                  </a:lnTo>
                  <a:lnTo>
                    <a:pt x="160" y="255"/>
                  </a:lnTo>
                  <a:lnTo>
                    <a:pt x="160" y="248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6" name="Freeform 118">
              <a:extLst>
                <a:ext uri="{FF2B5EF4-FFF2-40B4-BE49-F238E27FC236}">
                  <a16:creationId xmlns:a16="http://schemas.microsoft.com/office/drawing/2014/main" id="{28E6C6EE-41CB-4849-BD18-C8EC0E16C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8100" y="3836989"/>
              <a:ext cx="215900" cy="368300"/>
            </a:xfrm>
            <a:custGeom>
              <a:avLst/>
              <a:gdLst>
                <a:gd name="T0" fmla="*/ 0 w 136"/>
                <a:gd name="T1" fmla="*/ 0 h 232"/>
                <a:gd name="T2" fmla="*/ 0 w 136"/>
                <a:gd name="T3" fmla="*/ 0 h 232"/>
                <a:gd name="T4" fmla="*/ 0 w 136"/>
                <a:gd name="T5" fmla="*/ 368300 h 232"/>
                <a:gd name="T6" fmla="*/ 215900 w 136"/>
                <a:gd name="T7" fmla="*/ 368300 h 232"/>
                <a:gd name="T8" fmla="*/ 215900 w 136"/>
                <a:gd name="T9" fmla="*/ 184150 h 232"/>
                <a:gd name="T10" fmla="*/ 0 w 136"/>
                <a:gd name="T11" fmla="*/ 184150 h 232"/>
                <a:gd name="T12" fmla="*/ 0 w 136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2">
                  <a:moveTo>
                    <a:pt x="0" y="0"/>
                  </a:moveTo>
                  <a:lnTo>
                    <a:pt x="0" y="0"/>
                  </a:lnTo>
                  <a:lnTo>
                    <a:pt x="0" y="232"/>
                  </a:lnTo>
                  <a:lnTo>
                    <a:pt x="136" y="232"/>
                  </a:lnTo>
                  <a:lnTo>
                    <a:pt x="136" y="116"/>
                  </a:lnTo>
                  <a:lnTo>
                    <a:pt x="0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7" name="Freeform 119">
              <a:extLst>
                <a:ext uri="{FF2B5EF4-FFF2-40B4-BE49-F238E27FC236}">
                  <a16:creationId xmlns:a16="http://schemas.microsoft.com/office/drawing/2014/main" id="{027F2D31-E47F-4217-BFFD-ACF61D677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8100" y="3836989"/>
              <a:ext cx="215900" cy="368300"/>
            </a:xfrm>
            <a:custGeom>
              <a:avLst/>
              <a:gdLst>
                <a:gd name="T0" fmla="*/ 0 w 136"/>
                <a:gd name="T1" fmla="*/ 0 h 232"/>
                <a:gd name="T2" fmla="*/ 0 w 136"/>
                <a:gd name="T3" fmla="*/ 0 h 232"/>
                <a:gd name="T4" fmla="*/ 0 w 136"/>
                <a:gd name="T5" fmla="*/ 368300 h 232"/>
                <a:gd name="T6" fmla="*/ 215900 w 136"/>
                <a:gd name="T7" fmla="*/ 368300 h 232"/>
                <a:gd name="T8" fmla="*/ 215900 w 136"/>
                <a:gd name="T9" fmla="*/ 184150 h 232"/>
                <a:gd name="T10" fmla="*/ 0 w 136"/>
                <a:gd name="T11" fmla="*/ 184150 h 232"/>
                <a:gd name="T12" fmla="*/ 0 w 136"/>
                <a:gd name="T13" fmla="*/ 0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2">
                  <a:moveTo>
                    <a:pt x="0" y="0"/>
                  </a:moveTo>
                  <a:lnTo>
                    <a:pt x="0" y="0"/>
                  </a:lnTo>
                  <a:lnTo>
                    <a:pt x="0" y="232"/>
                  </a:lnTo>
                  <a:lnTo>
                    <a:pt x="136" y="232"/>
                  </a:lnTo>
                  <a:lnTo>
                    <a:pt x="136" y="116"/>
                  </a:lnTo>
                  <a:lnTo>
                    <a:pt x="0" y="1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88" name="Rectangle 120">
              <a:extLst>
                <a:ext uri="{FF2B5EF4-FFF2-40B4-BE49-F238E27FC236}">
                  <a16:creationId xmlns:a16="http://schemas.microsoft.com/office/drawing/2014/main" id="{309168A3-D667-453D-9E9C-9F6911942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8100" y="3836989"/>
              <a:ext cx="215900" cy="18415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89" name="Rectangle 121">
              <a:extLst>
                <a:ext uri="{FF2B5EF4-FFF2-40B4-BE49-F238E27FC236}">
                  <a16:creationId xmlns:a16="http://schemas.microsoft.com/office/drawing/2014/main" id="{086DFE7B-497B-499E-96E1-B12B77210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8100" y="3836989"/>
              <a:ext cx="215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90" name="Freeform 122">
              <a:extLst>
                <a:ext uri="{FF2B5EF4-FFF2-40B4-BE49-F238E27FC236}">
                  <a16:creationId xmlns:a16="http://schemas.microsoft.com/office/drawing/2014/main" id="{C59DEE81-D8B1-4C2A-98CB-1BDA7CCE5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2400" y="4464051"/>
              <a:ext cx="279400" cy="57150"/>
            </a:xfrm>
            <a:custGeom>
              <a:avLst/>
              <a:gdLst>
                <a:gd name="T0" fmla="*/ 279400 w 176"/>
                <a:gd name="T1" fmla="*/ 0 h 36"/>
                <a:gd name="T2" fmla="*/ 0 w 176"/>
                <a:gd name="T3" fmla="*/ 0 h 36"/>
                <a:gd name="T4" fmla="*/ 0 w 176"/>
                <a:gd name="T5" fmla="*/ 57150 h 36"/>
                <a:gd name="T6" fmla="*/ 6350 w 176"/>
                <a:gd name="T7" fmla="*/ 57150 h 36"/>
                <a:gd name="T8" fmla="*/ 273050 w 176"/>
                <a:gd name="T9" fmla="*/ 57150 h 36"/>
                <a:gd name="T10" fmla="*/ 279400 w 176"/>
                <a:gd name="T11" fmla="*/ 57150 h 36"/>
                <a:gd name="T12" fmla="*/ 279400 w 17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" h="36">
                  <a:moveTo>
                    <a:pt x="17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4" y="36"/>
                  </a:lnTo>
                  <a:lnTo>
                    <a:pt x="172" y="36"/>
                  </a:lnTo>
                  <a:lnTo>
                    <a:pt x="176" y="36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1" name="Freeform 123">
              <a:extLst>
                <a:ext uri="{FF2B5EF4-FFF2-40B4-BE49-F238E27FC236}">
                  <a16:creationId xmlns:a16="http://schemas.microsoft.com/office/drawing/2014/main" id="{3F50A023-603C-47D1-816F-4DE89712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2400" y="4464051"/>
              <a:ext cx="279400" cy="57150"/>
            </a:xfrm>
            <a:custGeom>
              <a:avLst/>
              <a:gdLst>
                <a:gd name="T0" fmla="*/ 279400 w 176"/>
                <a:gd name="T1" fmla="*/ 0 h 36"/>
                <a:gd name="T2" fmla="*/ 0 w 176"/>
                <a:gd name="T3" fmla="*/ 0 h 36"/>
                <a:gd name="T4" fmla="*/ 0 w 176"/>
                <a:gd name="T5" fmla="*/ 57150 h 36"/>
                <a:gd name="T6" fmla="*/ 6350 w 176"/>
                <a:gd name="T7" fmla="*/ 57150 h 36"/>
                <a:gd name="T8" fmla="*/ 273050 w 176"/>
                <a:gd name="T9" fmla="*/ 57150 h 36"/>
                <a:gd name="T10" fmla="*/ 279400 w 176"/>
                <a:gd name="T11" fmla="*/ 57150 h 36"/>
                <a:gd name="T12" fmla="*/ 279400 w 176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6" h="36">
                  <a:moveTo>
                    <a:pt x="17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4" y="36"/>
                  </a:lnTo>
                  <a:lnTo>
                    <a:pt x="172" y="36"/>
                  </a:lnTo>
                  <a:lnTo>
                    <a:pt x="176" y="36"/>
                  </a:lnTo>
                  <a:lnTo>
                    <a:pt x="1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2" name="Freeform 124">
              <a:extLst>
                <a:ext uri="{FF2B5EF4-FFF2-40B4-BE49-F238E27FC236}">
                  <a16:creationId xmlns:a16="http://schemas.microsoft.com/office/drawing/2014/main" id="{2E6F416C-534E-4C5E-8601-788F99862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4921251"/>
              <a:ext cx="323850" cy="38100"/>
            </a:xfrm>
            <a:custGeom>
              <a:avLst/>
              <a:gdLst>
                <a:gd name="T0" fmla="*/ 323850 w 204"/>
                <a:gd name="T1" fmla="*/ 0 h 24"/>
                <a:gd name="T2" fmla="*/ 292100 w 204"/>
                <a:gd name="T3" fmla="*/ 0 h 24"/>
                <a:gd name="T4" fmla="*/ 292100 w 204"/>
                <a:gd name="T5" fmla="*/ 6350 h 24"/>
                <a:gd name="T6" fmla="*/ 25400 w 204"/>
                <a:gd name="T7" fmla="*/ 6350 h 24"/>
                <a:gd name="T8" fmla="*/ 25400 w 204"/>
                <a:gd name="T9" fmla="*/ 0 h 24"/>
                <a:gd name="T10" fmla="*/ 0 w 204"/>
                <a:gd name="T11" fmla="*/ 0 h 24"/>
                <a:gd name="T12" fmla="*/ 0 w 204"/>
                <a:gd name="T13" fmla="*/ 38100 h 24"/>
                <a:gd name="T14" fmla="*/ 323850 w 204"/>
                <a:gd name="T15" fmla="*/ 38100 h 24"/>
                <a:gd name="T16" fmla="*/ 323850 w 204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4">
                  <a:moveTo>
                    <a:pt x="204" y="0"/>
                  </a:moveTo>
                  <a:lnTo>
                    <a:pt x="184" y="0"/>
                  </a:lnTo>
                  <a:lnTo>
                    <a:pt x="184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4" y="2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3" name="Freeform 125">
              <a:extLst>
                <a:ext uri="{FF2B5EF4-FFF2-40B4-BE49-F238E27FC236}">
                  <a16:creationId xmlns:a16="http://schemas.microsoft.com/office/drawing/2014/main" id="{E39ECD1E-4FB9-4FF3-9DE2-A524FCECA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4921251"/>
              <a:ext cx="323850" cy="38100"/>
            </a:xfrm>
            <a:custGeom>
              <a:avLst/>
              <a:gdLst>
                <a:gd name="T0" fmla="*/ 323850 w 204"/>
                <a:gd name="T1" fmla="*/ 0 h 24"/>
                <a:gd name="T2" fmla="*/ 292100 w 204"/>
                <a:gd name="T3" fmla="*/ 0 h 24"/>
                <a:gd name="T4" fmla="*/ 292100 w 204"/>
                <a:gd name="T5" fmla="*/ 6350 h 24"/>
                <a:gd name="T6" fmla="*/ 25400 w 204"/>
                <a:gd name="T7" fmla="*/ 6350 h 24"/>
                <a:gd name="T8" fmla="*/ 25400 w 204"/>
                <a:gd name="T9" fmla="*/ 0 h 24"/>
                <a:gd name="T10" fmla="*/ 0 w 204"/>
                <a:gd name="T11" fmla="*/ 0 h 24"/>
                <a:gd name="T12" fmla="*/ 0 w 204"/>
                <a:gd name="T13" fmla="*/ 38100 h 24"/>
                <a:gd name="T14" fmla="*/ 323850 w 204"/>
                <a:gd name="T15" fmla="*/ 38100 h 24"/>
                <a:gd name="T16" fmla="*/ 323850 w 204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4">
                  <a:moveTo>
                    <a:pt x="204" y="0"/>
                  </a:moveTo>
                  <a:lnTo>
                    <a:pt x="184" y="0"/>
                  </a:lnTo>
                  <a:lnTo>
                    <a:pt x="184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4" y="24"/>
                  </a:lnTo>
                  <a:lnTo>
                    <a:pt x="2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4" name="Freeform 126">
              <a:extLst>
                <a:ext uri="{FF2B5EF4-FFF2-40B4-BE49-F238E27FC236}">
                  <a16:creationId xmlns:a16="http://schemas.microsoft.com/office/drawing/2014/main" id="{CDA17EAB-3D04-4CF2-9682-233EC4C346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750" y="4521201"/>
              <a:ext cx="266700" cy="406400"/>
            </a:xfrm>
            <a:custGeom>
              <a:avLst/>
              <a:gdLst>
                <a:gd name="T0" fmla="*/ 19050 w 168"/>
                <a:gd name="T1" fmla="*/ 19050 h 256"/>
                <a:gd name="T2" fmla="*/ 19050 w 168"/>
                <a:gd name="T3" fmla="*/ 19050 h 256"/>
                <a:gd name="T4" fmla="*/ 241300 w 168"/>
                <a:gd name="T5" fmla="*/ 19050 h 256"/>
                <a:gd name="T6" fmla="*/ 241300 w 168"/>
                <a:gd name="T7" fmla="*/ 196850 h 256"/>
                <a:gd name="T8" fmla="*/ 241300 w 168"/>
                <a:gd name="T9" fmla="*/ 393700 h 256"/>
                <a:gd name="T10" fmla="*/ 19050 w 168"/>
                <a:gd name="T11" fmla="*/ 393700 h 256"/>
                <a:gd name="T12" fmla="*/ 19050 w 168"/>
                <a:gd name="T13" fmla="*/ 19050 h 256"/>
                <a:gd name="T14" fmla="*/ 266700 w 168"/>
                <a:gd name="T15" fmla="*/ 0 h 256"/>
                <a:gd name="T16" fmla="*/ 0 w 168"/>
                <a:gd name="T17" fmla="*/ 0 h 256"/>
                <a:gd name="T18" fmla="*/ 0 w 168"/>
                <a:gd name="T19" fmla="*/ 400050 h 256"/>
                <a:gd name="T20" fmla="*/ 0 w 168"/>
                <a:gd name="T21" fmla="*/ 406400 h 256"/>
                <a:gd name="T22" fmla="*/ 266700 w 168"/>
                <a:gd name="T23" fmla="*/ 406400 h 256"/>
                <a:gd name="T24" fmla="*/ 266700 w 168"/>
                <a:gd name="T25" fmla="*/ 400050 h 256"/>
                <a:gd name="T26" fmla="*/ 266700 w 168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8" h="256">
                  <a:moveTo>
                    <a:pt x="12" y="12"/>
                  </a:moveTo>
                  <a:lnTo>
                    <a:pt x="12" y="12"/>
                  </a:lnTo>
                  <a:lnTo>
                    <a:pt x="152" y="12"/>
                  </a:lnTo>
                  <a:lnTo>
                    <a:pt x="152" y="124"/>
                  </a:lnTo>
                  <a:lnTo>
                    <a:pt x="152" y="248"/>
                  </a:lnTo>
                  <a:lnTo>
                    <a:pt x="12" y="248"/>
                  </a:lnTo>
                  <a:lnTo>
                    <a:pt x="12" y="12"/>
                  </a:lnTo>
                  <a:close/>
                  <a:moveTo>
                    <a:pt x="168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168" y="256"/>
                  </a:lnTo>
                  <a:lnTo>
                    <a:pt x="168" y="252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5" name="Freeform 127">
              <a:extLst>
                <a:ext uri="{FF2B5EF4-FFF2-40B4-BE49-F238E27FC236}">
                  <a16:creationId xmlns:a16="http://schemas.microsoft.com/office/drawing/2014/main" id="{BD0C4F98-7ED5-468A-874A-A06CA0954D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750" y="4521201"/>
              <a:ext cx="266700" cy="406400"/>
            </a:xfrm>
            <a:custGeom>
              <a:avLst/>
              <a:gdLst>
                <a:gd name="T0" fmla="*/ 19050 w 168"/>
                <a:gd name="T1" fmla="*/ 19050 h 256"/>
                <a:gd name="T2" fmla="*/ 19050 w 168"/>
                <a:gd name="T3" fmla="*/ 19050 h 256"/>
                <a:gd name="T4" fmla="*/ 241300 w 168"/>
                <a:gd name="T5" fmla="*/ 19050 h 256"/>
                <a:gd name="T6" fmla="*/ 241300 w 168"/>
                <a:gd name="T7" fmla="*/ 196850 h 256"/>
                <a:gd name="T8" fmla="*/ 241300 w 168"/>
                <a:gd name="T9" fmla="*/ 393700 h 256"/>
                <a:gd name="T10" fmla="*/ 19050 w 168"/>
                <a:gd name="T11" fmla="*/ 393700 h 256"/>
                <a:gd name="T12" fmla="*/ 19050 w 168"/>
                <a:gd name="T13" fmla="*/ 19050 h 256"/>
                <a:gd name="T14" fmla="*/ 266700 w 168"/>
                <a:gd name="T15" fmla="*/ 0 h 256"/>
                <a:gd name="T16" fmla="*/ 0 w 168"/>
                <a:gd name="T17" fmla="*/ 0 h 256"/>
                <a:gd name="T18" fmla="*/ 0 w 168"/>
                <a:gd name="T19" fmla="*/ 400050 h 256"/>
                <a:gd name="T20" fmla="*/ 0 w 168"/>
                <a:gd name="T21" fmla="*/ 406400 h 256"/>
                <a:gd name="T22" fmla="*/ 266700 w 168"/>
                <a:gd name="T23" fmla="*/ 406400 h 256"/>
                <a:gd name="T24" fmla="*/ 266700 w 168"/>
                <a:gd name="T25" fmla="*/ 400050 h 256"/>
                <a:gd name="T26" fmla="*/ 266700 w 168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8" h="256">
                  <a:moveTo>
                    <a:pt x="12" y="12"/>
                  </a:moveTo>
                  <a:lnTo>
                    <a:pt x="12" y="12"/>
                  </a:lnTo>
                  <a:lnTo>
                    <a:pt x="152" y="12"/>
                  </a:lnTo>
                  <a:lnTo>
                    <a:pt x="152" y="124"/>
                  </a:lnTo>
                  <a:lnTo>
                    <a:pt x="152" y="248"/>
                  </a:lnTo>
                  <a:lnTo>
                    <a:pt x="12" y="248"/>
                  </a:lnTo>
                  <a:lnTo>
                    <a:pt x="12" y="12"/>
                  </a:lnTo>
                  <a:moveTo>
                    <a:pt x="168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168" y="256"/>
                  </a:lnTo>
                  <a:lnTo>
                    <a:pt x="168" y="252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6" name="Freeform 128">
              <a:extLst>
                <a:ext uri="{FF2B5EF4-FFF2-40B4-BE49-F238E27FC236}">
                  <a16:creationId xmlns:a16="http://schemas.microsoft.com/office/drawing/2014/main" id="{A7876684-74D2-4CD3-AD97-ECA1C4E7B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4540251"/>
              <a:ext cx="222250" cy="374650"/>
            </a:xfrm>
            <a:custGeom>
              <a:avLst/>
              <a:gdLst>
                <a:gd name="T0" fmla="*/ 0 w 140"/>
                <a:gd name="T1" fmla="*/ 0 h 236"/>
                <a:gd name="T2" fmla="*/ 0 w 140"/>
                <a:gd name="T3" fmla="*/ 0 h 236"/>
                <a:gd name="T4" fmla="*/ 0 w 140"/>
                <a:gd name="T5" fmla="*/ 374650 h 236"/>
                <a:gd name="T6" fmla="*/ 222250 w 140"/>
                <a:gd name="T7" fmla="*/ 374650 h 236"/>
                <a:gd name="T8" fmla="*/ 222250 w 140"/>
                <a:gd name="T9" fmla="*/ 177800 h 236"/>
                <a:gd name="T10" fmla="*/ 0 w 140"/>
                <a:gd name="T11" fmla="*/ 177800 h 236"/>
                <a:gd name="T12" fmla="*/ 0 w 140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236">
                  <a:moveTo>
                    <a:pt x="0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140" y="236"/>
                  </a:lnTo>
                  <a:lnTo>
                    <a:pt x="140" y="112"/>
                  </a:lnTo>
                  <a:lnTo>
                    <a:pt x="0" y="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7" name="Freeform 129">
              <a:extLst>
                <a:ext uri="{FF2B5EF4-FFF2-40B4-BE49-F238E27FC236}">
                  <a16:creationId xmlns:a16="http://schemas.microsoft.com/office/drawing/2014/main" id="{7BEE4AE6-1A53-410B-9F3F-27C8D3001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4540251"/>
              <a:ext cx="222250" cy="374650"/>
            </a:xfrm>
            <a:custGeom>
              <a:avLst/>
              <a:gdLst>
                <a:gd name="T0" fmla="*/ 0 w 140"/>
                <a:gd name="T1" fmla="*/ 0 h 236"/>
                <a:gd name="T2" fmla="*/ 0 w 140"/>
                <a:gd name="T3" fmla="*/ 0 h 236"/>
                <a:gd name="T4" fmla="*/ 0 w 140"/>
                <a:gd name="T5" fmla="*/ 374650 h 236"/>
                <a:gd name="T6" fmla="*/ 222250 w 140"/>
                <a:gd name="T7" fmla="*/ 374650 h 236"/>
                <a:gd name="T8" fmla="*/ 222250 w 140"/>
                <a:gd name="T9" fmla="*/ 177800 h 236"/>
                <a:gd name="T10" fmla="*/ 0 w 140"/>
                <a:gd name="T11" fmla="*/ 177800 h 236"/>
                <a:gd name="T12" fmla="*/ 0 w 140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236">
                  <a:moveTo>
                    <a:pt x="0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140" y="236"/>
                  </a:lnTo>
                  <a:lnTo>
                    <a:pt x="140" y="112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98" name="Rectangle 130">
              <a:extLst>
                <a:ext uri="{FF2B5EF4-FFF2-40B4-BE49-F238E27FC236}">
                  <a16:creationId xmlns:a16="http://schemas.microsoft.com/office/drawing/2014/main" id="{09F85B06-949C-4FF8-9E48-B5A9C7DCE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7800" y="4540251"/>
              <a:ext cx="222250" cy="1778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99" name="Rectangle 131">
              <a:extLst>
                <a:ext uri="{FF2B5EF4-FFF2-40B4-BE49-F238E27FC236}">
                  <a16:creationId xmlns:a16="http://schemas.microsoft.com/office/drawing/2014/main" id="{321B637C-FB5E-4A98-91C8-A3D8DC98D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7800" y="4540251"/>
              <a:ext cx="22225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00" name="Freeform 132">
              <a:extLst>
                <a:ext uri="{FF2B5EF4-FFF2-40B4-BE49-F238E27FC236}">
                  <a16:creationId xmlns:a16="http://schemas.microsoft.com/office/drawing/2014/main" id="{C6A470FA-0BBF-40F9-9C0C-7EC0A8009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4850" y="4464051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9050 w 180"/>
                <a:gd name="T7" fmla="*/ 57150 h 36"/>
                <a:gd name="T8" fmla="*/ 27305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172" y="36"/>
                  </a:lnTo>
                  <a:lnTo>
                    <a:pt x="180" y="36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1" name="Freeform 133">
              <a:extLst>
                <a:ext uri="{FF2B5EF4-FFF2-40B4-BE49-F238E27FC236}">
                  <a16:creationId xmlns:a16="http://schemas.microsoft.com/office/drawing/2014/main" id="{96CB15A0-7124-4637-BE67-C49CA2F6D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4850" y="4464051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9050 w 180"/>
                <a:gd name="T7" fmla="*/ 57150 h 36"/>
                <a:gd name="T8" fmla="*/ 27305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172" y="36"/>
                  </a:lnTo>
                  <a:lnTo>
                    <a:pt x="180" y="36"/>
                  </a:lnTo>
                  <a:lnTo>
                    <a:pt x="1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2" name="Freeform 134">
              <a:extLst>
                <a:ext uri="{FF2B5EF4-FFF2-40B4-BE49-F238E27FC236}">
                  <a16:creationId xmlns:a16="http://schemas.microsoft.com/office/drawing/2014/main" id="{0055FD9D-8948-47CC-88F4-23363C077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0" y="4921251"/>
              <a:ext cx="323850" cy="38100"/>
            </a:xfrm>
            <a:custGeom>
              <a:avLst/>
              <a:gdLst>
                <a:gd name="T0" fmla="*/ 323850 w 204"/>
                <a:gd name="T1" fmla="*/ 0 h 24"/>
                <a:gd name="T2" fmla="*/ 279400 w 204"/>
                <a:gd name="T3" fmla="*/ 0 h 24"/>
                <a:gd name="T4" fmla="*/ 279400 w 204"/>
                <a:gd name="T5" fmla="*/ 6350 h 24"/>
                <a:gd name="T6" fmla="*/ 25400 w 204"/>
                <a:gd name="T7" fmla="*/ 6350 h 24"/>
                <a:gd name="T8" fmla="*/ 25400 w 204"/>
                <a:gd name="T9" fmla="*/ 0 h 24"/>
                <a:gd name="T10" fmla="*/ 0 w 204"/>
                <a:gd name="T11" fmla="*/ 0 h 24"/>
                <a:gd name="T12" fmla="*/ 0 w 204"/>
                <a:gd name="T13" fmla="*/ 38100 h 24"/>
                <a:gd name="T14" fmla="*/ 323850 w 204"/>
                <a:gd name="T15" fmla="*/ 38100 h 24"/>
                <a:gd name="T16" fmla="*/ 323850 w 204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4">
                  <a:moveTo>
                    <a:pt x="204" y="0"/>
                  </a:moveTo>
                  <a:lnTo>
                    <a:pt x="176" y="0"/>
                  </a:lnTo>
                  <a:lnTo>
                    <a:pt x="176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4" y="2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3" name="Freeform 135">
              <a:extLst>
                <a:ext uri="{FF2B5EF4-FFF2-40B4-BE49-F238E27FC236}">
                  <a16:creationId xmlns:a16="http://schemas.microsoft.com/office/drawing/2014/main" id="{B276EFBB-378D-4B2F-BEE0-0989FAD5E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0" y="4921251"/>
              <a:ext cx="323850" cy="38100"/>
            </a:xfrm>
            <a:custGeom>
              <a:avLst/>
              <a:gdLst>
                <a:gd name="T0" fmla="*/ 323850 w 204"/>
                <a:gd name="T1" fmla="*/ 0 h 24"/>
                <a:gd name="T2" fmla="*/ 279400 w 204"/>
                <a:gd name="T3" fmla="*/ 0 h 24"/>
                <a:gd name="T4" fmla="*/ 279400 w 204"/>
                <a:gd name="T5" fmla="*/ 6350 h 24"/>
                <a:gd name="T6" fmla="*/ 25400 w 204"/>
                <a:gd name="T7" fmla="*/ 6350 h 24"/>
                <a:gd name="T8" fmla="*/ 25400 w 204"/>
                <a:gd name="T9" fmla="*/ 0 h 24"/>
                <a:gd name="T10" fmla="*/ 0 w 204"/>
                <a:gd name="T11" fmla="*/ 0 h 24"/>
                <a:gd name="T12" fmla="*/ 0 w 204"/>
                <a:gd name="T13" fmla="*/ 38100 h 24"/>
                <a:gd name="T14" fmla="*/ 323850 w 204"/>
                <a:gd name="T15" fmla="*/ 38100 h 24"/>
                <a:gd name="T16" fmla="*/ 323850 w 204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4">
                  <a:moveTo>
                    <a:pt x="204" y="0"/>
                  </a:moveTo>
                  <a:lnTo>
                    <a:pt x="176" y="0"/>
                  </a:lnTo>
                  <a:lnTo>
                    <a:pt x="176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4" y="24"/>
                  </a:lnTo>
                  <a:lnTo>
                    <a:pt x="2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4" name="Freeform 136">
              <a:extLst>
                <a:ext uri="{FF2B5EF4-FFF2-40B4-BE49-F238E27FC236}">
                  <a16:creationId xmlns:a16="http://schemas.microsoft.com/office/drawing/2014/main" id="{DEA8B212-3357-48F0-982E-B1DDE934C8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83900" y="4521201"/>
              <a:ext cx="254000" cy="406400"/>
            </a:xfrm>
            <a:custGeom>
              <a:avLst/>
              <a:gdLst>
                <a:gd name="T0" fmla="*/ 12700 w 160"/>
                <a:gd name="T1" fmla="*/ 19050 h 256"/>
                <a:gd name="T2" fmla="*/ 12700 w 160"/>
                <a:gd name="T3" fmla="*/ 19050 h 256"/>
                <a:gd name="T4" fmla="*/ 241300 w 160"/>
                <a:gd name="T5" fmla="*/ 19050 h 256"/>
                <a:gd name="T6" fmla="*/ 241300 w 160"/>
                <a:gd name="T7" fmla="*/ 196850 h 256"/>
                <a:gd name="T8" fmla="*/ 241300 w 160"/>
                <a:gd name="T9" fmla="*/ 393700 h 256"/>
                <a:gd name="T10" fmla="*/ 12700 w 160"/>
                <a:gd name="T11" fmla="*/ 393700 h 256"/>
                <a:gd name="T12" fmla="*/ 12700 w 160"/>
                <a:gd name="T13" fmla="*/ 19050 h 256"/>
                <a:gd name="T14" fmla="*/ 254000 w 160"/>
                <a:gd name="T15" fmla="*/ 0 h 256"/>
                <a:gd name="T16" fmla="*/ 0 w 160"/>
                <a:gd name="T17" fmla="*/ 0 h 256"/>
                <a:gd name="T18" fmla="*/ 0 w 160"/>
                <a:gd name="T19" fmla="*/ 400050 h 256"/>
                <a:gd name="T20" fmla="*/ 0 w 160"/>
                <a:gd name="T21" fmla="*/ 406400 h 256"/>
                <a:gd name="T22" fmla="*/ 254000 w 160"/>
                <a:gd name="T23" fmla="*/ 406400 h 256"/>
                <a:gd name="T24" fmla="*/ 254000 w 160"/>
                <a:gd name="T25" fmla="*/ 400050 h 256"/>
                <a:gd name="T26" fmla="*/ 254000 w 160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6">
                  <a:moveTo>
                    <a:pt x="8" y="12"/>
                  </a:moveTo>
                  <a:lnTo>
                    <a:pt x="8" y="12"/>
                  </a:lnTo>
                  <a:lnTo>
                    <a:pt x="152" y="12"/>
                  </a:lnTo>
                  <a:lnTo>
                    <a:pt x="152" y="124"/>
                  </a:lnTo>
                  <a:lnTo>
                    <a:pt x="152" y="248"/>
                  </a:lnTo>
                  <a:lnTo>
                    <a:pt x="8" y="248"/>
                  </a:lnTo>
                  <a:lnTo>
                    <a:pt x="8" y="12"/>
                  </a:lnTo>
                  <a:close/>
                  <a:moveTo>
                    <a:pt x="160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160" y="256"/>
                  </a:lnTo>
                  <a:lnTo>
                    <a:pt x="160" y="25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5" name="Freeform 137">
              <a:extLst>
                <a:ext uri="{FF2B5EF4-FFF2-40B4-BE49-F238E27FC236}">
                  <a16:creationId xmlns:a16="http://schemas.microsoft.com/office/drawing/2014/main" id="{406137BA-134B-47C6-B9D9-72596752DA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83900" y="4521201"/>
              <a:ext cx="254000" cy="406400"/>
            </a:xfrm>
            <a:custGeom>
              <a:avLst/>
              <a:gdLst>
                <a:gd name="T0" fmla="*/ 12700 w 160"/>
                <a:gd name="T1" fmla="*/ 19050 h 256"/>
                <a:gd name="T2" fmla="*/ 12700 w 160"/>
                <a:gd name="T3" fmla="*/ 19050 h 256"/>
                <a:gd name="T4" fmla="*/ 241300 w 160"/>
                <a:gd name="T5" fmla="*/ 19050 h 256"/>
                <a:gd name="T6" fmla="*/ 241300 w 160"/>
                <a:gd name="T7" fmla="*/ 196850 h 256"/>
                <a:gd name="T8" fmla="*/ 241300 w 160"/>
                <a:gd name="T9" fmla="*/ 393700 h 256"/>
                <a:gd name="T10" fmla="*/ 12700 w 160"/>
                <a:gd name="T11" fmla="*/ 393700 h 256"/>
                <a:gd name="T12" fmla="*/ 12700 w 160"/>
                <a:gd name="T13" fmla="*/ 19050 h 256"/>
                <a:gd name="T14" fmla="*/ 254000 w 160"/>
                <a:gd name="T15" fmla="*/ 0 h 256"/>
                <a:gd name="T16" fmla="*/ 0 w 160"/>
                <a:gd name="T17" fmla="*/ 0 h 256"/>
                <a:gd name="T18" fmla="*/ 0 w 160"/>
                <a:gd name="T19" fmla="*/ 400050 h 256"/>
                <a:gd name="T20" fmla="*/ 0 w 160"/>
                <a:gd name="T21" fmla="*/ 406400 h 256"/>
                <a:gd name="T22" fmla="*/ 254000 w 160"/>
                <a:gd name="T23" fmla="*/ 406400 h 256"/>
                <a:gd name="T24" fmla="*/ 254000 w 160"/>
                <a:gd name="T25" fmla="*/ 400050 h 256"/>
                <a:gd name="T26" fmla="*/ 254000 w 160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6">
                  <a:moveTo>
                    <a:pt x="8" y="12"/>
                  </a:moveTo>
                  <a:lnTo>
                    <a:pt x="8" y="12"/>
                  </a:lnTo>
                  <a:lnTo>
                    <a:pt x="152" y="12"/>
                  </a:lnTo>
                  <a:lnTo>
                    <a:pt x="152" y="124"/>
                  </a:lnTo>
                  <a:lnTo>
                    <a:pt x="152" y="248"/>
                  </a:lnTo>
                  <a:lnTo>
                    <a:pt x="8" y="248"/>
                  </a:lnTo>
                  <a:lnTo>
                    <a:pt x="8" y="12"/>
                  </a:lnTo>
                  <a:moveTo>
                    <a:pt x="160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160" y="256"/>
                  </a:lnTo>
                  <a:lnTo>
                    <a:pt x="160" y="25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6" name="Freeform 138">
              <a:extLst>
                <a:ext uri="{FF2B5EF4-FFF2-40B4-BE49-F238E27FC236}">
                  <a16:creationId xmlns:a16="http://schemas.microsoft.com/office/drawing/2014/main" id="{78CBFA13-E591-4903-8D8A-AFB9DF876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6600" y="4540251"/>
              <a:ext cx="228600" cy="374650"/>
            </a:xfrm>
            <a:custGeom>
              <a:avLst/>
              <a:gdLst>
                <a:gd name="T0" fmla="*/ 0 w 144"/>
                <a:gd name="T1" fmla="*/ 0 h 236"/>
                <a:gd name="T2" fmla="*/ 0 w 144"/>
                <a:gd name="T3" fmla="*/ 0 h 236"/>
                <a:gd name="T4" fmla="*/ 0 w 144"/>
                <a:gd name="T5" fmla="*/ 374650 h 236"/>
                <a:gd name="T6" fmla="*/ 228600 w 144"/>
                <a:gd name="T7" fmla="*/ 374650 h 236"/>
                <a:gd name="T8" fmla="*/ 228600 w 144"/>
                <a:gd name="T9" fmla="*/ 177800 h 236"/>
                <a:gd name="T10" fmla="*/ 0 w 144"/>
                <a:gd name="T11" fmla="*/ 177800 h 236"/>
                <a:gd name="T12" fmla="*/ 0 w 144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236">
                  <a:moveTo>
                    <a:pt x="0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144" y="236"/>
                  </a:lnTo>
                  <a:lnTo>
                    <a:pt x="144" y="112"/>
                  </a:lnTo>
                  <a:lnTo>
                    <a:pt x="0" y="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7" name="Freeform 139">
              <a:extLst>
                <a:ext uri="{FF2B5EF4-FFF2-40B4-BE49-F238E27FC236}">
                  <a16:creationId xmlns:a16="http://schemas.microsoft.com/office/drawing/2014/main" id="{3901212B-00EB-4805-BBA8-9FEC4F57D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6600" y="4540251"/>
              <a:ext cx="228600" cy="374650"/>
            </a:xfrm>
            <a:custGeom>
              <a:avLst/>
              <a:gdLst>
                <a:gd name="T0" fmla="*/ 0 w 144"/>
                <a:gd name="T1" fmla="*/ 0 h 236"/>
                <a:gd name="T2" fmla="*/ 0 w 144"/>
                <a:gd name="T3" fmla="*/ 0 h 236"/>
                <a:gd name="T4" fmla="*/ 0 w 144"/>
                <a:gd name="T5" fmla="*/ 374650 h 236"/>
                <a:gd name="T6" fmla="*/ 228600 w 144"/>
                <a:gd name="T7" fmla="*/ 374650 h 236"/>
                <a:gd name="T8" fmla="*/ 228600 w 144"/>
                <a:gd name="T9" fmla="*/ 177800 h 236"/>
                <a:gd name="T10" fmla="*/ 0 w 144"/>
                <a:gd name="T11" fmla="*/ 177800 h 236"/>
                <a:gd name="T12" fmla="*/ 0 w 144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236">
                  <a:moveTo>
                    <a:pt x="0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144" y="236"/>
                  </a:lnTo>
                  <a:lnTo>
                    <a:pt x="144" y="112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08" name="Rectangle 140">
              <a:extLst>
                <a:ext uri="{FF2B5EF4-FFF2-40B4-BE49-F238E27FC236}">
                  <a16:creationId xmlns:a16="http://schemas.microsoft.com/office/drawing/2014/main" id="{50AA800E-95DE-498A-A864-3CF0F442E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6600" y="4540251"/>
              <a:ext cx="228600" cy="1778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09" name="Rectangle 141">
              <a:extLst>
                <a:ext uri="{FF2B5EF4-FFF2-40B4-BE49-F238E27FC236}">
                  <a16:creationId xmlns:a16="http://schemas.microsoft.com/office/drawing/2014/main" id="{56315CF2-A971-4E94-BBBF-2F6C7121B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6600" y="4540251"/>
              <a:ext cx="2286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10" name="Freeform 142">
              <a:extLst>
                <a:ext uri="{FF2B5EF4-FFF2-40B4-BE49-F238E27FC236}">
                  <a16:creationId xmlns:a16="http://schemas.microsoft.com/office/drawing/2014/main" id="{98D655E1-2E06-465C-9A4B-669A639D8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00" y="4464051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2700 w 180"/>
                <a:gd name="T7" fmla="*/ 57150 h 36"/>
                <a:gd name="T8" fmla="*/ 26670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168" y="36"/>
                  </a:lnTo>
                  <a:lnTo>
                    <a:pt x="180" y="36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1" name="Freeform 143">
              <a:extLst>
                <a:ext uri="{FF2B5EF4-FFF2-40B4-BE49-F238E27FC236}">
                  <a16:creationId xmlns:a16="http://schemas.microsoft.com/office/drawing/2014/main" id="{58EA5578-1836-4D82-A972-E46F832E0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00" y="4464051"/>
              <a:ext cx="285750" cy="57150"/>
            </a:xfrm>
            <a:custGeom>
              <a:avLst/>
              <a:gdLst>
                <a:gd name="T0" fmla="*/ 285750 w 180"/>
                <a:gd name="T1" fmla="*/ 0 h 36"/>
                <a:gd name="T2" fmla="*/ 0 w 180"/>
                <a:gd name="T3" fmla="*/ 0 h 36"/>
                <a:gd name="T4" fmla="*/ 0 w 180"/>
                <a:gd name="T5" fmla="*/ 57150 h 36"/>
                <a:gd name="T6" fmla="*/ 12700 w 180"/>
                <a:gd name="T7" fmla="*/ 57150 h 36"/>
                <a:gd name="T8" fmla="*/ 266700 w 180"/>
                <a:gd name="T9" fmla="*/ 57150 h 36"/>
                <a:gd name="T10" fmla="*/ 285750 w 180"/>
                <a:gd name="T11" fmla="*/ 57150 h 36"/>
                <a:gd name="T12" fmla="*/ 285750 w 180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0" h="36">
                  <a:moveTo>
                    <a:pt x="18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168" y="36"/>
                  </a:lnTo>
                  <a:lnTo>
                    <a:pt x="180" y="36"/>
                  </a:lnTo>
                  <a:lnTo>
                    <a:pt x="1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2" name="Freeform 144">
              <a:extLst>
                <a:ext uri="{FF2B5EF4-FFF2-40B4-BE49-F238E27FC236}">
                  <a16:creationId xmlns:a16="http://schemas.microsoft.com/office/drawing/2014/main" id="{9B7ED367-C95A-44DE-A078-ADA863362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7300" y="4921251"/>
              <a:ext cx="317500" cy="38100"/>
            </a:xfrm>
            <a:custGeom>
              <a:avLst/>
              <a:gdLst>
                <a:gd name="T0" fmla="*/ 317500 w 200"/>
                <a:gd name="T1" fmla="*/ 0 h 24"/>
                <a:gd name="T2" fmla="*/ 279400 w 200"/>
                <a:gd name="T3" fmla="*/ 0 h 24"/>
                <a:gd name="T4" fmla="*/ 279400 w 200"/>
                <a:gd name="T5" fmla="*/ 6350 h 24"/>
                <a:gd name="T6" fmla="*/ 25400 w 200"/>
                <a:gd name="T7" fmla="*/ 6350 h 24"/>
                <a:gd name="T8" fmla="*/ 25400 w 200"/>
                <a:gd name="T9" fmla="*/ 0 h 24"/>
                <a:gd name="T10" fmla="*/ 0 w 200"/>
                <a:gd name="T11" fmla="*/ 0 h 24"/>
                <a:gd name="T12" fmla="*/ 0 w 200"/>
                <a:gd name="T13" fmla="*/ 38100 h 24"/>
                <a:gd name="T14" fmla="*/ 317500 w 200"/>
                <a:gd name="T15" fmla="*/ 38100 h 24"/>
                <a:gd name="T16" fmla="*/ 317500 w 20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" h="24">
                  <a:moveTo>
                    <a:pt x="200" y="0"/>
                  </a:moveTo>
                  <a:lnTo>
                    <a:pt x="176" y="0"/>
                  </a:lnTo>
                  <a:lnTo>
                    <a:pt x="176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0" y="2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71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3" name="Freeform 145">
              <a:extLst>
                <a:ext uri="{FF2B5EF4-FFF2-40B4-BE49-F238E27FC236}">
                  <a16:creationId xmlns:a16="http://schemas.microsoft.com/office/drawing/2014/main" id="{4C6990D8-4458-496E-AEB6-B7C8EC267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7300" y="4921251"/>
              <a:ext cx="317500" cy="38100"/>
            </a:xfrm>
            <a:custGeom>
              <a:avLst/>
              <a:gdLst>
                <a:gd name="T0" fmla="*/ 317500 w 200"/>
                <a:gd name="T1" fmla="*/ 0 h 24"/>
                <a:gd name="T2" fmla="*/ 279400 w 200"/>
                <a:gd name="T3" fmla="*/ 0 h 24"/>
                <a:gd name="T4" fmla="*/ 279400 w 200"/>
                <a:gd name="T5" fmla="*/ 6350 h 24"/>
                <a:gd name="T6" fmla="*/ 25400 w 200"/>
                <a:gd name="T7" fmla="*/ 6350 h 24"/>
                <a:gd name="T8" fmla="*/ 25400 w 200"/>
                <a:gd name="T9" fmla="*/ 0 h 24"/>
                <a:gd name="T10" fmla="*/ 0 w 200"/>
                <a:gd name="T11" fmla="*/ 0 h 24"/>
                <a:gd name="T12" fmla="*/ 0 w 200"/>
                <a:gd name="T13" fmla="*/ 38100 h 24"/>
                <a:gd name="T14" fmla="*/ 317500 w 200"/>
                <a:gd name="T15" fmla="*/ 38100 h 24"/>
                <a:gd name="T16" fmla="*/ 317500 w 20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0" h="24">
                  <a:moveTo>
                    <a:pt x="200" y="0"/>
                  </a:moveTo>
                  <a:lnTo>
                    <a:pt x="176" y="0"/>
                  </a:lnTo>
                  <a:lnTo>
                    <a:pt x="176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0" y="24"/>
                  </a:lnTo>
                  <a:lnTo>
                    <a:pt x="2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4" name="Freeform 146">
              <a:extLst>
                <a:ext uri="{FF2B5EF4-FFF2-40B4-BE49-F238E27FC236}">
                  <a16:creationId xmlns:a16="http://schemas.microsoft.com/office/drawing/2014/main" id="{F51604A0-ADA9-4FAB-85C9-527CBACA76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2700" y="4521201"/>
              <a:ext cx="254000" cy="406400"/>
            </a:xfrm>
            <a:custGeom>
              <a:avLst/>
              <a:gdLst>
                <a:gd name="T0" fmla="*/ 25400 w 160"/>
                <a:gd name="T1" fmla="*/ 19050 h 256"/>
                <a:gd name="T2" fmla="*/ 25400 w 160"/>
                <a:gd name="T3" fmla="*/ 19050 h 256"/>
                <a:gd name="T4" fmla="*/ 241300 w 160"/>
                <a:gd name="T5" fmla="*/ 19050 h 256"/>
                <a:gd name="T6" fmla="*/ 241300 w 160"/>
                <a:gd name="T7" fmla="*/ 196850 h 256"/>
                <a:gd name="T8" fmla="*/ 241300 w 160"/>
                <a:gd name="T9" fmla="*/ 393700 h 256"/>
                <a:gd name="T10" fmla="*/ 25400 w 160"/>
                <a:gd name="T11" fmla="*/ 393700 h 256"/>
                <a:gd name="T12" fmla="*/ 25400 w 160"/>
                <a:gd name="T13" fmla="*/ 19050 h 256"/>
                <a:gd name="T14" fmla="*/ 254000 w 160"/>
                <a:gd name="T15" fmla="*/ 0 h 256"/>
                <a:gd name="T16" fmla="*/ 0 w 160"/>
                <a:gd name="T17" fmla="*/ 0 h 256"/>
                <a:gd name="T18" fmla="*/ 0 w 160"/>
                <a:gd name="T19" fmla="*/ 400050 h 256"/>
                <a:gd name="T20" fmla="*/ 0 w 160"/>
                <a:gd name="T21" fmla="*/ 406400 h 256"/>
                <a:gd name="T22" fmla="*/ 254000 w 160"/>
                <a:gd name="T23" fmla="*/ 406400 h 256"/>
                <a:gd name="T24" fmla="*/ 254000 w 160"/>
                <a:gd name="T25" fmla="*/ 400050 h 256"/>
                <a:gd name="T26" fmla="*/ 254000 w 160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6">
                  <a:moveTo>
                    <a:pt x="16" y="12"/>
                  </a:moveTo>
                  <a:lnTo>
                    <a:pt x="16" y="12"/>
                  </a:lnTo>
                  <a:lnTo>
                    <a:pt x="152" y="12"/>
                  </a:lnTo>
                  <a:lnTo>
                    <a:pt x="152" y="124"/>
                  </a:lnTo>
                  <a:lnTo>
                    <a:pt x="152" y="248"/>
                  </a:lnTo>
                  <a:lnTo>
                    <a:pt x="16" y="248"/>
                  </a:lnTo>
                  <a:lnTo>
                    <a:pt x="16" y="12"/>
                  </a:lnTo>
                  <a:close/>
                  <a:moveTo>
                    <a:pt x="160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160" y="256"/>
                  </a:lnTo>
                  <a:lnTo>
                    <a:pt x="160" y="25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5" name="Freeform 147">
              <a:extLst>
                <a:ext uri="{FF2B5EF4-FFF2-40B4-BE49-F238E27FC236}">
                  <a16:creationId xmlns:a16="http://schemas.microsoft.com/office/drawing/2014/main" id="{F1A61871-B738-4046-AD4D-0041D0B935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2700" y="4521201"/>
              <a:ext cx="254000" cy="406400"/>
            </a:xfrm>
            <a:custGeom>
              <a:avLst/>
              <a:gdLst>
                <a:gd name="T0" fmla="*/ 25400 w 160"/>
                <a:gd name="T1" fmla="*/ 19050 h 256"/>
                <a:gd name="T2" fmla="*/ 25400 w 160"/>
                <a:gd name="T3" fmla="*/ 19050 h 256"/>
                <a:gd name="T4" fmla="*/ 241300 w 160"/>
                <a:gd name="T5" fmla="*/ 19050 h 256"/>
                <a:gd name="T6" fmla="*/ 241300 w 160"/>
                <a:gd name="T7" fmla="*/ 196850 h 256"/>
                <a:gd name="T8" fmla="*/ 241300 w 160"/>
                <a:gd name="T9" fmla="*/ 393700 h 256"/>
                <a:gd name="T10" fmla="*/ 25400 w 160"/>
                <a:gd name="T11" fmla="*/ 393700 h 256"/>
                <a:gd name="T12" fmla="*/ 25400 w 160"/>
                <a:gd name="T13" fmla="*/ 19050 h 256"/>
                <a:gd name="T14" fmla="*/ 254000 w 160"/>
                <a:gd name="T15" fmla="*/ 0 h 256"/>
                <a:gd name="T16" fmla="*/ 0 w 160"/>
                <a:gd name="T17" fmla="*/ 0 h 256"/>
                <a:gd name="T18" fmla="*/ 0 w 160"/>
                <a:gd name="T19" fmla="*/ 400050 h 256"/>
                <a:gd name="T20" fmla="*/ 0 w 160"/>
                <a:gd name="T21" fmla="*/ 406400 h 256"/>
                <a:gd name="T22" fmla="*/ 254000 w 160"/>
                <a:gd name="T23" fmla="*/ 406400 h 256"/>
                <a:gd name="T24" fmla="*/ 254000 w 160"/>
                <a:gd name="T25" fmla="*/ 400050 h 256"/>
                <a:gd name="T26" fmla="*/ 254000 w 160"/>
                <a:gd name="T27" fmla="*/ 0 h 2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60" h="256">
                  <a:moveTo>
                    <a:pt x="16" y="12"/>
                  </a:moveTo>
                  <a:lnTo>
                    <a:pt x="16" y="12"/>
                  </a:lnTo>
                  <a:lnTo>
                    <a:pt x="152" y="12"/>
                  </a:lnTo>
                  <a:lnTo>
                    <a:pt x="152" y="124"/>
                  </a:lnTo>
                  <a:lnTo>
                    <a:pt x="152" y="248"/>
                  </a:lnTo>
                  <a:lnTo>
                    <a:pt x="16" y="248"/>
                  </a:lnTo>
                  <a:lnTo>
                    <a:pt x="16" y="12"/>
                  </a:lnTo>
                  <a:moveTo>
                    <a:pt x="160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0" y="256"/>
                  </a:lnTo>
                  <a:lnTo>
                    <a:pt x="160" y="256"/>
                  </a:lnTo>
                  <a:lnTo>
                    <a:pt x="160" y="252"/>
                  </a:lnTo>
                  <a:lnTo>
                    <a:pt x="1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6" name="Freeform 148">
              <a:extLst>
                <a:ext uri="{FF2B5EF4-FFF2-40B4-BE49-F238E27FC236}">
                  <a16:creationId xmlns:a16="http://schemas.microsoft.com/office/drawing/2014/main" id="{E4AC4EB4-90C4-4821-8E7C-FA627870D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8100" y="4540251"/>
              <a:ext cx="215900" cy="374650"/>
            </a:xfrm>
            <a:custGeom>
              <a:avLst/>
              <a:gdLst>
                <a:gd name="T0" fmla="*/ 0 w 136"/>
                <a:gd name="T1" fmla="*/ 0 h 236"/>
                <a:gd name="T2" fmla="*/ 0 w 136"/>
                <a:gd name="T3" fmla="*/ 0 h 236"/>
                <a:gd name="T4" fmla="*/ 0 w 136"/>
                <a:gd name="T5" fmla="*/ 374650 h 236"/>
                <a:gd name="T6" fmla="*/ 215900 w 136"/>
                <a:gd name="T7" fmla="*/ 374650 h 236"/>
                <a:gd name="T8" fmla="*/ 215900 w 136"/>
                <a:gd name="T9" fmla="*/ 177800 h 236"/>
                <a:gd name="T10" fmla="*/ 0 w 136"/>
                <a:gd name="T11" fmla="*/ 177800 h 236"/>
                <a:gd name="T12" fmla="*/ 0 w 136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6">
                  <a:moveTo>
                    <a:pt x="0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136" y="236"/>
                  </a:lnTo>
                  <a:lnTo>
                    <a:pt x="136" y="112"/>
                  </a:lnTo>
                  <a:lnTo>
                    <a:pt x="0" y="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B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7" name="Freeform 149">
              <a:extLst>
                <a:ext uri="{FF2B5EF4-FFF2-40B4-BE49-F238E27FC236}">
                  <a16:creationId xmlns:a16="http://schemas.microsoft.com/office/drawing/2014/main" id="{B4EE29AF-0DF8-45C4-BCE6-8677325AE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8100" y="4540251"/>
              <a:ext cx="215900" cy="374650"/>
            </a:xfrm>
            <a:custGeom>
              <a:avLst/>
              <a:gdLst>
                <a:gd name="T0" fmla="*/ 0 w 136"/>
                <a:gd name="T1" fmla="*/ 0 h 236"/>
                <a:gd name="T2" fmla="*/ 0 w 136"/>
                <a:gd name="T3" fmla="*/ 0 h 236"/>
                <a:gd name="T4" fmla="*/ 0 w 136"/>
                <a:gd name="T5" fmla="*/ 374650 h 236"/>
                <a:gd name="T6" fmla="*/ 215900 w 136"/>
                <a:gd name="T7" fmla="*/ 374650 h 236"/>
                <a:gd name="T8" fmla="*/ 215900 w 136"/>
                <a:gd name="T9" fmla="*/ 177800 h 236"/>
                <a:gd name="T10" fmla="*/ 0 w 136"/>
                <a:gd name="T11" fmla="*/ 177800 h 236"/>
                <a:gd name="T12" fmla="*/ 0 w 136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6">
                  <a:moveTo>
                    <a:pt x="0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136" y="236"/>
                  </a:lnTo>
                  <a:lnTo>
                    <a:pt x="136" y="112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18" name="Rectangle 150">
              <a:extLst>
                <a:ext uri="{FF2B5EF4-FFF2-40B4-BE49-F238E27FC236}">
                  <a16:creationId xmlns:a16="http://schemas.microsoft.com/office/drawing/2014/main" id="{B064FFD7-EB26-4BE9-ABA5-7D3A959F3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8100" y="4540251"/>
              <a:ext cx="215900" cy="177800"/>
            </a:xfrm>
            <a:prstGeom prst="rect">
              <a:avLst/>
            </a:prstGeom>
            <a:solidFill>
              <a:srgbClr val="6AC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19" name="Rectangle 151">
              <a:extLst>
                <a:ext uri="{FF2B5EF4-FFF2-40B4-BE49-F238E27FC236}">
                  <a16:creationId xmlns:a16="http://schemas.microsoft.com/office/drawing/2014/main" id="{2692EBA4-37B8-416D-B40E-9D8AA1AF2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8100" y="4540251"/>
              <a:ext cx="2159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20" name="Freeform 152">
              <a:extLst>
                <a:ext uri="{FF2B5EF4-FFF2-40B4-BE49-F238E27FC236}">
                  <a16:creationId xmlns:a16="http://schemas.microsoft.com/office/drawing/2014/main" id="{18036971-F591-4EE7-896C-2D232A307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3468689"/>
              <a:ext cx="1746250" cy="120650"/>
            </a:xfrm>
            <a:custGeom>
              <a:avLst/>
              <a:gdLst>
                <a:gd name="T0" fmla="*/ 1746250 w 1100"/>
                <a:gd name="T1" fmla="*/ 0 h 76"/>
                <a:gd name="T2" fmla="*/ 0 w 1100"/>
                <a:gd name="T3" fmla="*/ 0 h 76"/>
                <a:gd name="T4" fmla="*/ 0 w 1100"/>
                <a:gd name="T5" fmla="*/ 85725 h 76"/>
                <a:gd name="T6" fmla="*/ 0 w 1100"/>
                <a:gd name="T7" fmla="*/ 120650 h 76"/>
                <a:gd name="T8" fmla="*/ 1746250 w 1100"/>
                <a:gd name="T9" fmla="*/ 120650 h 76"/>
                <a:gd name="T10" fmla="*/ 1746250 w 1100"/>
                <a:gd name="T11" fmla="*/ 85725 h 76"/>
                <a:gd name="T12" fmla="*/ 1746250 w 1100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0" h="76">
                  <a:moveTo>
                    <a:pt x="1100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0" y="76"/>
                  </a:lnTo>
                  <a:lnTo>
                    <a:pt x="1100" y="76"/>
                  </a:lnTo>
                  <a:lnTo>
                    <a:pt x="1100" y="54"/>
                  </a:lnTo>
                  <a:lnTo>
                    <a:pt x="1100" y="0"/>
                  </a:lnTo>
                  <a:close/>
                </a:path>
              </a:pathLst>
            </a:custGeom>
            <a:solidFill>
              <a:srgbClr val="66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1" name="Freeform 153">
              <a:extLst>
                <a:ext uri="{FF2B5EF4-FFF2-40B4-BE49-F238E27FC236}">
                  <a16:creationId xmlns:a16="http://schemas.microsoft.com/office/drawing/2014/main" id="{F9A614AD-09D0-4E61-B9A4-BE4CA51B0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3468689"/>
              <a:ext cx="1746250" cy="120650"/>
            </a:xfrm>
            <a:custGeom>
              <a:avLst/>
              <a:gdLst>
                <a:gd name="T0" fmla="*/ 1746250 w 1100"/>
                <a:gd name="T1" fmla="*/ 0 h 76"/>
                <a:gd name="T2" fmla="*/ 0 w 1100"/>
                <a:gd name="T3" fmla="*/ 0 h 76"/>
                <a:gd name="T4" fmla="*/ 0 w 1100"/>
                <a:gd name="T5" fmla="*/ 85725 h 76"/>
                <a:gd name="T6" fmla="*/ 0 w 1100"/>
                <a:gd name="T7" fmla="*/ 120650 h 76"/>
                <a:gd name="T8" fmla="*/ 1746250 w 1100"/>
                <a:gd name="T9" fmla="*/ 120650 h 76"/>
                <a:gd name="T10" fmla="*/ 1746250 w 1100"/>
                <a:gd name="T11" fmla="*/ 85725 h 76"/>
                <a:gd name="T12" fmla="*/ 1746250 w 1100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0" h="76">
                  <a:moveTo>
                    <a:pt x="1100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0" y="76"/>
                  </a:lnTo>
                  <a:lnTo>
                    <a:pt x="1100" y="76"/>
                  </a:lnTo>
                  <a:lnTo>
                    <a:pt x="1100" y="54"/>
                  </a:lnTo>
                  <a:lnTo>
                    <a:pt x="11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2" name="Freeform 321">
              <a:extLst>
                <a:ext uri="{FF2B5EF4-FFF2-40B4-BE49-F238E27FC236}">
                  <a16:creationId xmlns:a16="http://schemas.microsoft.com/office/drawing/2014/main" id="{A7241D93-8A3B-408B-A4FA-780DD68622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1325" y="6092826"/>
              <a:ext cx="163513" cy="6350"/>
            </a:xfrm>
            <a:custGeom>
              <a:avLst/>
              <a:gdLst>
                <a:gd name="T0" fmla="*/ 11113 w 103"/>
                <a:gd name="T1" fmla="*/ 0 h 4"/>
                <a:gd name="T2" fmla="*/ 0 w 103"/>
                <a:gd name="T3" fmla="*/ 0 h 4"/>
                <a:gd name="T4" fmla="*/ 0 w 103"/>
                <a:gd name="T5" fmla="*/ 6350 h 4"/>
                <a:gd name="T6" fmla="*/ 11113 w 103"/>
                <a:gd name="T7" fmla="*/ 6350 h 4"/>
                <a:gd name="T8" fmla="*/ 11113 w 103"/>
                <a:gd name="T9" fmla="*/ 0 h 4"/>
                <a:gd name="T10" fmla="*/ 163513 w 103"/>
                <a:gd name="T11" fmla="*/ 0 h 4"/>
                <a:gd name="T12" fmla="*/ 152400 w 103"/>
                <a:gd name="T13" fmla="*/ 0 h 4"/>
                <a:gd name="T14" fmla="*/ 152400 w 103"/>
                <a:gd name="T15" fmla="*/ 6350 h 4"/>
                <a:gd name="T16" fmla="*/ 163513 w 103"/>
                <a:gd name="T17" fmla="*/ 6350 h 4"/>
                <a:gd name="T18" fmla="*/ 163513 w 103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4">
                  <a:moveTo>
                    <a:pt x="7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7" y="0"/>
                  </a:lnTo>
                  <a:close/>
                  <a:moveTo>
                    <a:pt x="103" y="0"/>
                  </a:moveTo>
                  <a:lnTo>
                    <a:pt x="96" y="0"/>
                  </a:lnTo>
                  <a:lnTo>
                    <a:pt x="96" y="4"/>
                  </a:lnTo>
                  <a:lnTo>
                    <a:pt x="103" y="4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6C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3" name="Freeform 322">
              <a:extLst>
                <a:ext uri="{FF2B5EF4-FFF2-40B4-BE49-F238E27FC236}">
                  <a16:creationId xmlns:a16="http://schemas.microsoft.com/office/drawing/2014/main" id="{BDD954A5-B868-4CD9-B87F-E08B0501F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1325" y="6092826"/>
              <a:ext cx="163513" cy="6350"/>
            </a:xfrm>
            <a:custGeom>
              <a:avLst/>
              <a:gdLst>
                <a:gd name="T0" fmla="*/ 11113 w 103"/>
                <a:gd name="T1" fmla="*/ 0 h 4"/>
                <a:gd name="T2" fmla="*/ 0 w 103"/>
                <a:gd name="T3" fmla="*/ 0 h 4"/>
                <a:gd name="T4" fmla="*/ 0 w 103"/>
                <a:gd name="T5" fmla="*/ 6350 h 4"/>
                <a:gd name="T6" fmla="*/ 11113 w 103"/>
                <a:gd name="T7" fmla="*/ 6350 h 4"/>
                <a:gd name="T8" fmla="*/ 11113 w 103"/>
                <a:gd name="T9" fmla="*/ 0 h 4"/>
                <a:gd name="T10" fmla="*/ 163513 w 103"/>
                <a:gd name="T11" fmla="*/ 0 h 4"/>
                <a:gd name="T12" fmla="*/ 152400 w 103"/>
                <a:gd name="T13" fmla="*/ 0 h 4"/>
                <a:gd name="T14" fmla="*/ 152400 w 103"/>
                <a:gd name="T15" fmla="*/ 6350 h 4"/>
                <a:gd name="T16" fmla="*/ 163513 w 103"/>
                <a:gd name="T17" fmla="*/ 6350 h 4"/>
                <a:gd name="T18" fmla="*/ 163513 w 103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4">
                  <a:moveTo>
                    <a:pt x="7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7" y="0"/>
                  </a:lnTo>
                  <a:moveTo>
                    <a:pt x="103" y="0"/>
                  </a:moveTo>
                  <a:lnTo>
                    <a:pt x="96" y="0"/>
                  </a:lnTo>
                  <a:lnTo>
                    <a:pt x="96" y="4"/>
                  </a:lnTo>
                  <a:lnTo>
                    <a:pt x="103" y="4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4" name="Freeform 323">
              <a:extLst>
                <a:ext uri="{FF2B5EF4-FFF2-40B4-BE49-F238E27FC236}">
                  <a16:creationId xmlns:a16="http://schemas.microsoft.com/office/drawing/2014/main" id="{2C96E6E5-C927-4AC0-803D-6F803C5E5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5" y="6099176"/>
              <a:ext cx="163513" cy="1588"/>
            </a:xfrm>
            <a:custGeom>
              <a:avLst/>
              <a:gdLst>
                <a:gd name="T0" fmla="*/ 163513 w 103"/>
                <a:gd name="T1" fmla="*/ 0 h 1"/>
                <a:gd name="T2" fmla="*/ 152400 w 103"/>
                <a:gd name="T3" fmla="*/ 0 h 1"/>
                <a:gd name="T4" fmla="*/ 152400 w 103"/>
                <a:gd name="T5" fmla="*/ 0 h 1"/>
                <a:gd name="T6" fmla="*/ 11113 w 103"/>
                <a:gd name="T7" fmla="*/ 0 h 1"/>
                <a:gd name="T8" fmla="*/ 11113 w 103"/>
                <a:gd name="T9" fmla="*/ 0 h 1"/>
                <a:gd name="T10" fmla="*/ 0 w 103"/>
                <a:gd name="T11" fmla="*/ 0 h 1"/>
                <a:gd name="T12" fmla="*/ 0 w 103"/>
                <a:gd name="T13" fmla="*/ 1588 h 1"/>
                <a:gd name="T14" fmla="*/ 163513 w 103"/>
                <a:gd name="T15" fmla="*/ 1588 h 1"/>
                <a:gd name="T16" fmla="*/ 163513 w 103"/>
                <a:gd name="T17" fmla="*/ 0 h 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">
                  <a:moveTo>
                    <a:pt x="103" y="0"/>
                  </a:moveTo>
                  <a:lnTo>
                    <a:pt x="96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3" y="1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7B44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5" name="Freeform 324">
              <a:extLst>
                <a:ext uri="{FF2B5EF4-FFF2-40B4-BE49-F238E27FC236}">
                  <a16:creationId xmlns:a16="http://schemas.microsoft.com/office/drawing/2014/main" id="{53BB8346-E3C5-4D10-B436-0BAB5687E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5" y="6099176"/>
              <a:ext cx="163513" cy="1588"/>
            </a:xfrm>
            <a:custGeom>
              <a:avLst/>
              <a:gdLst>
                <a:gd name="T0" fmla="*/ 163513 w 103"/>
                <a:gd name="T1" fmla="*/ 0 h 1"/>
                <a:gd name="T2" fmla="*/ 152400 w 103"/>
                <a:gd name="T3" fmla="*/ 0 h 1"/>
                <a:gd name="T4" fmla="*/ 152400 w 103"/>
                <a:gd name="T5" fmla="*/ 0 h 1"/>
                <a:gd name="T6" fmla="*/ 11113 w 103"/>
                <a:gd name="T7" fmla="*/ 0 h 1"/>
                <a:gd name="T8" fmla="*/ 11113 w 103"/>
                <a:gd name="T9" fmla="*/ 0 h 1"/>
                <a:gd name="T10" fmla="*/ 0 w 103"/>
                <a:gd name="T11" fmla="*/ 0 h 1"/>
                <a:gd name="T12" fmla="*/ 0 w 103"/>
                <a:gd name="T13" fmla="*/ 1588 h 1"/>
                <a:gd name="T14" fmla="*/ 163513 w 103"/>
                <a:gd name="T15" fmla="*/ 1588 h 1"/>
                <a:gd name="T16" fmla="*/ 163513 w 103"/>
                <a:gd name="T17" fmla="*/ 0 h 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">
                  <a:moveTo>
                    <a:pt x="103" y="0"/>
                  </a:moveTo>
                  <a:lnTo>
                    <a:pt x="96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3" y="1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6" name="Freeform 325">
              <a:extLst>
                <a:ext uri="{FF2B5EF4-FFF2-40B4-BE49-F238E27FC236}">
                  <a16:creationId xmlns:a16="http://schemas.microsoft.com/office/drawing/2014/main" id="{EEE77D4D-B058-420E-861C-BA39ACC997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1325" y="6078539"/>
              <a:ext cx="163513" cy="14288"/>
            </a:xfrm>
            <a:custGeom>
              <a:avLst/>
              <a:gdLst>
                <a:gd name="T0" fmla="*/ 11113 w 103"/>
                <a:gd name="T1" fmla="*/ 0 h 9"/>
                <a:gd name="T2" fmla="*/ 0 w 103"/>
                <a:gd name="T3" fmla="*/ 0 h 9"/>
                <a:gd name="T4" fmla="*/ 0 w 103"/>
                <a:gd name="T5" fmla="*/ 14288 h 9"/>
                <a:gd name="T6" fmla="*/ 11113 w 103"/>
                <a:gd name="T7" fmla="*/ 14288 h 9"/>
                <a:gd name="T8" fmla="*/ 11113 w 103"/>
                <a:gd name="T9" fmla="*/ 0 h 9"/>
                <a:gd name="T10" fmla="*/ 163513 w 103"/>
                <a:gd name="T11" fmla="*/ 0 h 9"/>
                <a:gd name="T12" fmla="*/ 152400 w 103"/>
                <a:gd name="T13" fmla="*/ 0 h 9"/>
                <a:gd name="T14" fmla="*/ 152400 w 103"/>
                <a:gd name="T15" fmla="*/ 14288 h 9"/>
                <a:gd name="T16" fmla="*/ 163513 w 103"/>
                <a:gd name="T17" fmla="*/ 14288 h 9"/>
                <a:gd name="T18" fmla="*/ 163513 w 103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9">
                  <a:moveTo>
                    <a:pt x="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0"/>
                  </a:lnTo>
                  <a:close/>
                  <a:moveTo>
                    <a:pt x="103" y="0"/>
                  </a:moveTo>
                  <a:lnTo>
                    <a:pt x="96" y="0"/>
                  </a:lnTo>
                  <a:lnTo>
                    <a:pt x="96" y="9"/>
                  </a:lnTo>
                  <a:lnTo>
                    <a:pt x="103" y="9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7" name="Freeform 326">
              <a:extLst>
                <a:ext uri="{FF2B5EF4-FFF2-40B4-BE49-F238E27FC236}">
                  <a16:creationId xmlns:a16="http://schemas.microsoft.com/office/drawing/2014/main" id="{5430302F-912B-41D4-91A7-A718F518F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1325" y="6078539"/>
              <a:ext cx="163513" cy="14288"/>
            </a:xfrm>
            <a:custGeom>
              <a:avLst/>
              <a:gdLst>
                <a:gd name="T0" fmla="*/ 11113 w 103"/>
                <a:gd name="T1" fmla="*/ 0 h 9"/>
                <a:gd name="T2" fmla="*/ 0 w 103"/>
                <a:gd name="T3" fmla="*/ 0 h 9"/>
                <a:gd name="T4" fmla="*/ 0 w 103"/>
                <a:gd name="T5" fmla="*/ 14288 h 9"/>
                <a:gd name="T6" fmla="*/ 11113 w 103"/>
                <a:gd name="T7" fmla="*/ 14288 h 9"/>
                <a:gd name="T8" fmla="*/ 11113 w 103"/>
                <a:gd name="T9" fmla="*/ 0 h 9"/>
                <a:gd name="T10" fmla="*/ 163513 w 103"/>
                <a:gd name="T11" fmla="*/ 0 h 9"/>
                <a:gd name="T12" fmla="*/ 152400 w 103"/>
                <a:gd name="T13" fmla="*/ 0 h 9"/>
                <a:gd name="T14" fmla="*/ 152400 w 103"/>
                <a:gd name="T15" fmla="*/ 14288 h 9"/>
                <a:gd name="T16" fmla="*/ 163513 w 103"/>
                <a:gd name="T17" fmla="*/ 14288 h 9"/>
                <a:gd name="T18" fmla="*/ 163513 w 103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9">
                  <a:moveTo>
                    <a:pt x="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0"/>
                  </a:lnTo>
                  <a:moveTo>
                    <a:pt x="103" y="0"/>
                  </a:moveTo>
                  <a:lnTo>
                    <a:pt x="96" y="0"/>
                  </a:lnTo>
                  <a:lnTo>
                    <a:pt x="96" y="9"/>
                  </a:lnTo>
                  <a:lnTo>
                    <a:pt x="103" y="9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28" name="Rectangle 327">
              <a:extLst>
                <a:ext uri="{FF2B5EF4-FFF2-40B4-BE49-F238E27FC236}">
                  <a16:creationId xmlns:a16="http://schemas.microsoft.com/office/drawing/2014/main" id="{BB48AF2D-D25B-4389-96B2-13E21C720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2438" y="6092826"/>
              <a:ext cx="141288" cy="6350"/>
            </a:xfrm>
            <a:prstGeom prst="rect">
              <a:avLst/>
            </a:prstGeom>
            <a:solidFill>
              <a:srgbClr val="7E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29" name="Rectangle 328">
              <a:extLst>
                <a:ext uri="{FF2B5EF4-FFF2-40B4-BE49-F238E27FC236}">
                  <a16:creationId xmlns:a16="http://schemas.microsoft.com/office/drawing/2014/main" id="{BBC053E3-04F0-44B7-8C24-FA7114A7D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2438" y="6092826"/>
              <a:ext cx="141288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30" name="Rectangle 329">
              <a:extLst>
                <a:ext uri="{FF2B5EF4-FFF2-40B4-BE49-F238E27FC236}">
                  <a16:creationId xmlns:a16="http://schemas.microsoft.com/office/drawing/2014/main" id="{BA58E95B-BF90-4807-BAAA-F18AA59F2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2438" y="6099176"/>
              <a:ext cx="141288" cy="1588"/>
            </a:xfrm>
            <a:prstGeom prst="rect">
              <a:avLst/>
            </a:prstGeom>
            <a:solidFill>
              <a:srgbClr val="8D44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31" name="Rectangle 330">
              <a:extLst>
                <a:ext uri="{FF2B5EF4-FFF2-40B4-BE49-F238E27FC236}">
                  <a16:creationId xmlns:a16="http://schemas.microsoft.com/office/drawing/2014/main" id="{12488660-89B8-455E-A666-687BC0EA8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2438" y="6099176"/>
              <a:ext cx="1412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32" name="Freeform 331">
              <a:extLst>
                <a:ext uri="{FF2B5EF4-FFF2-40B4-BE49-F238E27FC236}">
                  <a16:creationId xmlns:a16="http://schemas.microsoft.com/office/drawing/2014/main" id="{1616C6D0-5BB7-49A1-ADA5-5A008AF0F5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2438" y="5878514"/>
              <a:ext cx="141288" cy="214313"/>
            </a:xfrm>
            <a:custGeom>
              <a:avLst/>
              <a:gdLst>
                <a:gd name="T0" fmla="*/ 20638 w 89"/>
                <a:gd name="T1" fmla="*/ 188913 h 135"/>
                <a:gd name="T2" fmla="*/ 20638 w 89"/>
                <a:gd name="T3" fmla="*/ 11113 h 135"/>
                <a:gd name="T4" fmla="*/ 34925 w 89"/>
                <a:gd name="T5" fmla="*/ 11113 h 135"/>
                <a:gd name="T6" fmla="*/ 34925 w 89"/>
                <a:gd name="T7" fmla="*/ 188913 h 135"/>
                <a:gd name="T8" fmla="*/ 20638 w 89"/>
                <a:gd name="T9" fmla="*/ 188913 h 135"/>
                <a:gd name="T10" fmla="*/ 63500 w 89"/>
                <a:gd name="T11" fmla="*/ 188913 h 135"/>
                <a:gd name="T12" fmla="*/ 63500 w 89"/>
                <a:gd name="T13" fmla="*/ 11113 h 135"/>
                <a:gd name="T14" fmla="*/ 77788 w 89"/>
                <a:gd name="T15" fmla="*/ 11113 h 135"/>
                <a:gd name="T16" fmla="*/ 77788 w 89"/>
                <a:gd name="T17" fmla="*/ 188913 h 135"/>
                <a:gd name="T18" fmla="*/ 63500 w 89"/>
                <a:gd name="T19" fmla="*/ 188913 h 135"/>
                <a:gd name="T20" fmla="*/ 106363 w 89"/>
                <a:gd name="T21" fmla="*/ 188913 h 135"/>
                <a:gd name="T22" fmla="*/ 106363 w 89"/>
                <a:gd name="T23" fmla="*/ 11113 h 135"/>
                <a:gd name="T24" fmla="*/ 120650 w 89"/>
                <a:gd name="T25" fmla="*/ 11113 h 135"/>
                <a:gd name="T26" fmla="*/ 120650 w 89"/>
                <a:gd name="T27" fmla="*/ 188913 h 135"/>
                <a:gd name="T28" fmla="*/ 106363 w 89"/>
                <a:gd name="T29" fmla="*/ 188913 h 135"/>
                <a:gd name="T30" fmla="*/ 141288 w 89"/>
                <a:gd name="T31" fmla="*/ 0 h 135"/>
                <a:gd name="T32" fmla="*/ 0 w 89"/>
                <a:gd name="T33" fmla="*/ 0 h 135"/>
                <a:gd name="T34" fmla="*/ 0 w 89"/>
                <a:gd name="T35" fmla="*/ 55563 h 135"/>
                <a:gd name="T36" fmla="*/ 4763 w 89"/>
                <a:gd name="T37" fmla="*/ 55563 h 135"/>
                <a:gd name="T38" fmla="*/ 4763 w 89"/>
                <a:gd name="T39" fmla="*/ 93663 h 135"/>
                <a:gd name="T40" fmla="*/ 0 w 89"/>
                <a:gd name="T41" fmla="*/ 93663 h 135"/>
                <a:gd name="T42" fmla="*/ 0 w 89"/>
                <a:gd name="T43" fmla="*/ 200025 h 135"/>
                <a:gd name="T44" fmla="*/ 0 w 89"/>
                <a:gd name="T45" fmla="*/ 214313 h 135"/>
                <a:gd name="T46" fmla="*/ 141288 w 89"/>
                <a:gd name="T47" fmla="*/ 214313 h 135"/>
                <a:gd name="T48" fmla="*/ 141288 w 89"/>
                <a:gd name="T49" fmla="*/ 200025 h 135"/>
                <a:gd name="T50" fmla="*/ 141288 w 89"/>
                <a:gd name="T51" fmla="*/ 0 h 1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9" h="135">
                  <a:moveTo>
                    <a:pt x="13" y="119"/>
                  </a:moveTo>
                  <a:lnTo>
                    <a:pt x="13" y="7"/>
                  </a:lnTo>
                  <a:lnTo>
                    <a:pt x="22" y="7"/>
                  </a:lnTo>
                  <a:lnTo>
                    <a:pt x="22" y="119"/>
                  </a:lnTo>
                  <a:lnTo>
                    <a:pt x="13" y="119"/>
                  </a:lnTo>
                  <a:close/>
                  <a:moveTo>
                    <a:pt x="40" y="119"/>
                  </a:moveTo>
                  <a:lnTo>
                    <a:pt x="40" y="7"/>
                  </a:lnTo>
                  <a:lnTo>
                    <a:pt x="49" y="7"/>
                  </a:lnTo>
                  <a:lnTo>
                    <a:pt x="49" y="119"/>
                  </a:lnTo>
                  <a:lnTo>
                    <a:pt x="40" y="119"/>
                  </a:lnTo>
                  <a:close/>
                  <a:moveTo>
                    <a:pt x="67" y="119"/>
                  </a:moveTo>
                  <a:lnTo>
                    <a:pt x="67" y="7"/>
                  </a:lnTo>
                  <a:lnTo>
                    <a:pt x="76" y="7"/>
                  </a:lnTo>
                  <a:lnTo>
                    <a:pt x="76" y="119"/>
                  </a:lnTo>
                  <a:lnTo>
                    <a:pt x="67" y="119"/>
                  </a:lnTo>
                  <a:close/>
                  <a:moveTo>
                    <a:pt x="89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" y="35"/>
                  </a:lnTo>
                  <a:lnTo>
                    <a:pt x="3" y="59"/>
                  </a:lnTo>
                  <a:lnTo>
                    <a:pt x="0" y="59"/>
                  </a:lnTo>
                  <a:lnTo>
                    <a:pt x="0" y="126"/>
                  </a:lnTo>
                  <a:lnTo>
                    <a:pt x="0" y="135"/>
                  </a:lnTo>
                  <a:lnTo>
                    <a:pt x="89" y="135"/>
                  </a:lnTo>
                  <a:lnTo>
                    <a:pt x="89" y="126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77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33" name="Freeform 332">
              <a:extLst>
                <a:ext uri="{FF2B5EF4-FFF2-40B4-BE49-F238E27FC236}">
                  <a16:creationId xmlns:a16="http://schemas.microsoft.com/office/drawing/2014/main" id="{A91280FF-77BC-48FF-86CD-5B7A25E26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2438" y="5878514"/>
              <a:ext cx="141288" cy="214313"/>
            </a:xfrm>
            <a:custGeom>
              <a:avLst/>
              <a:gdLst>
                <a:gd name="T0" fmla="*/ 20638 w 89"/>
                <a:gd name="T1" fmla="*/ 188913 h 135"/>
                <a:gd name="T2" fmla="*/ 20638 w 89"/>
                <a:gd name="T3" fmla="*/ 11113 h 135"/>
                <a:gd name="T4" fmla="*/ 34925 w 89"/>
                <a:gd name="T5" fmla="*/ 11113 h 135"/>
                <a:gd name="T6" fmla="*/ 34925 w 89"/>
                <a:gd name="T7" fmla="*/ 188913 h 135"/>
                <a:gd name="T8" fmla="*/ 20638 w 89"/>
                <a:gd name="T9" fmla="*/ 188913 h 135"/>
                <a:gd name="T10" fmla="*/ 63500 w 89"/>
                <a:gd name="T11" fmla="*/ 188913 h 135"/>
                <a:gd name="T12" fmla="*/ 63500 w 89"/>
                <a:gd name="T13" fmla="*/ 11113 h 135"/>
                <a:gd name="T14" fmla="*/ 77788 w 89"/>
                <a:gd name="T15" fmla="*/ 11113 h 135"/>
                <a:gd name="T16" fmla="*/ 77788 w 89"/>
                <a:gd name="T17" fmla="*/ 188913 h 135"/>
                <a:gd name="T18" fmla="*/ 63500 w 89"/>
                <a:gd name="T19" fmla="*/ 188913 h 135"/>
                <a:gd name="T20" fmla="*/ 106363 w 89"/>
                <a:gd name="T21" fmla="*/ 188913 h 135"/>
                <a:gd name="T22" fmla="*/ 106363 w 89"/>
                <a:gd name="T23" fmla="*/ 11113 h 135"/>
                <a:gd name="T24" fmla="*/ 120650 w 89"/>
                <a:gd name="T25" fmla="*/ 11113 h 135"/>
                <a:gd name="T26" fmla="*/ 120650 w 89"/>
                <a:gd name="T27" fmla="*/ 188913 h 135"/>
                <a:gd name="T28" fmla="*/ 106363 w 89"/>
                <a:gd name="T29" fmla="*/ 188913 h 135"/>
                <a:gd name="T30" fmla="*/ 141288 w 89"/>
                <a:gd name="T31" fmla="*/ 0 h 135"/>
                <a:gd name="T32" fmla="*/ 0 w 89"/>
                <a:gd name="T33" fmla="*/ 0 h 135"/>
                <a:gd name="T34" fmla="*/ 0 w 89"/>
                <a:gd name="T35" fmla="*/ 55563 h 135"/>
                <a:gd name="T36" fmla="*/ 4763 w 89"/>
                <a:gd name="T37" fmla="*/ 55563 h 135"/>
                <a:gd name="T38" fmla="*/ 4763 w 89"/>
                <a:gd name="T39" fmla="*/ 93663 h 135"/>
                <a:gd name="T40" fmla="*/ 0 w 89"/>
                <a:gd name="T41" fmla="*/ 93663 h 135"/>
                <a:gd name="T42" fmla="*/ 0 w 89"/>
                <a:gd name="T43" fmla="*/ 200025 h 135"/>
                <a:gd name="T44" fmla="*/ 0 w 89"/>
                <a:gd name="T45" fmla="*/ 214313 h 135"/>
                <a:gd name="T46" fmla="*/ 141288 w 89"/>
                <a:gd name="T47" fmla="*/ 214313 h 135"/>
                <a:gd name="T48" fmla="*/ 141288 w 89"/>
                <a:gd name="T49" fmla="*/ 200025 h 135"/>
                <a:gd name="T50" fmla="*/ 141288 w 89"/>
                <a:gd name="T51" fmla="*/ 0 h 1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9" h="135">
                  <a:moveTo>
                    <a:pt x="13" y="119"/>
                  </a:moveTo>
                  <a:lnTo>
                    <a:pt x="13" y="7"/>
                  </a:lnTo>
                  <a:lnTo>
                    <a:pt x="22" y="7"/>
                  </a:lnTo>
                  <a:lnTo>
                    <a:pt x="22" y="119"/>
                  </a:lnTo>
                  <a:lnTo>
                    <a:pt x="13" y="119"/>
                  </a:lnTo>
                  <a:moveTo>
                    <a:pt x="40" y="119"/>
                  </a:moveTo>
                  <a:lnTo>
                    <a:pt x="40" y="7"/>
                  </a:lnTo>
                  <a:lnTo>
                    <a:pt x="49" y="7"/>
                  </a:lnTo>
                  <a:lnTo>
                    <a:pt x="49" y="119"/>
                  </a:lnTo>
                  <a:lnTo>
                    <a:pt x="40" y="119"/>
                  </a:lnTo>
                  <a:moveTo>
                    <a:pt x="67" y="119"/>
                  </a:moveTo>
                  <a:lnTo>
                    <a:pt x="67" y="7"/>
                  </a:lnTo>
                  <a:lnTo>
                    <a:pt x="76" y="7"/>
                  </a:lnTo>
                  <a:lnTo>
                    <a:pt x="76" y="119"/>
                  </a:lnTo>
                  <a:lnTo>
                    <a:pt x="67" y="119"/>
                  </a:lnTo>
                  <a:moveTo>
                    <a:pt x="89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" y="35"/>
                  </a:lnTo>
                  <a:lnTo>
                    <a:pt x="3" y="59"/>
                  </a:lnTo>
                  <a:lnTo>
                    <a:pt x="0" y="59"/>
                  </a:lnTo>
                  <a:lnTo>
                    <a:pt x="0" y="126"/>
                  </a:lnTo>
                  <a:lnTo>
                    <a:pt x="0" y="135"/>
                  </a:lnTo>
                  <a:lnTo>
                    <a:pt x="89" y="135"/>
                  </a:lnTo>
                  <a:lnTo>
                    <a:pt x="89" y="126"/>
                  </a:lnTo>
                  <a:lnTo>
                    <a:pt x="8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34" name="Freeform 333">
              <a:extLst>
                <a:ext uri="{FF2B5EF4-FFF2-40B4-BE49-F238E27FC236}">
                  <a16:creationId xmlns:a16="http://schemas.microsoft.com/office/drawing/2014/main" id="{955A26DD-6AD0-4EEB-92BC-0B79746D3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4025" y="5799139"/>
              <a:ext cx="138113" cy="55563"/>
            </a:xfrm>
            <a:custGeom>
              <a:avLst/>
              <a:gdLst>
                <a:gd name="T0" fmla="*/ 58738 w 87"/>
                <a:gd name="T1" fmla="*/ 0 h 35"/>
                <a:gd name="T2" fmla="*/ 0 w 87"/>
                <a:gd name="T3" fmla="*/ 55563 h 35"/>
                <a:gd name="T4" fmla="*/ 138113 w 87"/>
                <a:gd name="T5" fmla="*/ 55563 h 35"/>
                <a:gd name="T6" fmla="*/ 85725 w 87"/>
                <a:gd name="T7" fmla="*/ 0 h 35"/>
                <a:gd name="T8" fmla="*/ 85725 w 87"/>
                <a:gd name="T9" fmla="*/ 14288 h 35"/>
                <a:gd name="T10" fmla="*/ 58738 w 87"/>
                <a:gd name="T11" fmla="*/ 14288 h 35"/>
                <a:gd name="T12" fmla="*/ 58738 w 8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35">
                  <a:moveTo>
                    <a:pt x="37" y="0"/>
                  </a:moveTo>
                  <a:cubicBezTo>
                    <a:pt x="19" y="1"/>
                    <a:pt x="5" y="16"/>
                    <a:pt x="0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3" y="17"/>
                    <a:pt x="70" y="3"/>
                    <a:pt x="54" y="0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35" name="Freeform 334">
              <a:extLst>
                <a:ext uri="{FF2B5EF4-FFF2-40B4-BE49-F238E27FC236}">
                  <a16:creationId xmlns:a16="http://schemas.microsoft.com/office/drawing/2014/main" id="{859C9294-AFDC-4AB1-BDFD-3ADE74206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6088" y="5854701"/>
              <a:ext cx="153988" cy="23813"/>
            </a:xfrm>
            <a:custGeom>
              <a:avLst/>
              <a:gdLst>
                <a:gd name="T0" fmla="*/ 153988 w 97"/>
                <a:gd name="T1" fmla="*/ 0 h 15"/>
                <a:gd name="T2" fmla="*/ 146050 w 97"/>
                <a:gd name="T3" fmla="*/ 0 h 15"/>
                <a:gd name="T4" fmla="*/ 7938 w 97"/>
                <a:gd name="T5" fmla="*/ 0 h 15"/>
                <a:gd name="T6" fmla="*/ 0 w 97"/>
                <a:gd name="T7" fmla="*/ 0 h 15"/>
                <a:gd name="T8" fmla="*/ 0 w 97"/>
                <a:gd name="T9" fmla="*/ 23813 h 15"/>
                <a:gd name="T10" fmla="*/ 6350 w 97"/>
                <a:gd name="T11" fmla="*/ 23813 h 15"/>
                <a:gd name="T12" fmla="*/ 147638 w 97"/>
                <a:gd name="T13" fmla="*/ 23813 h 15"/>
                <a:gd name="T14" fmla="*/ 153988 w 97"/>
                <a:gd name="T15" fmla="*/ 23813 h 15"/>
                <a:gd name="T16" fmla="*/ 153988 w 97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7" h="15">
                  <a:moveTo>
                    <a:pt x="97" y="0"/>
                  </a:moveTo>
                  <a:lnTo>
                    <a:pt x="92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36" name="Freeform 335">
              <a:extLst>
                <a:ext uri="{FF2B5EF4-FFF2-40B4-BE49-F238E27FC236}">
                  <a16:creationId xmlns:a16="http://schemas.microsoft.com/office/drawing/2014/main" id="{8BEE15B6-80F2-4FEE-8326-7AE9A75B9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6088" y="5854701"/>
              <a:ext cx="153988" cy="23813"/>
            </a:xfrm>
            <a:custGeom>
              <a:avLst/>
              <a:gdLst>
                <a:gd name="T0" fmla="*/ 153988 w 97"/>
                <a:gd name="T1" fmla="*/ 0 h 15"/>
                <a:gd name="T2" fmla="*/ 146050 w 97"/>
                <a:gd name="T3" fmla="*/ 0 h 15"/>
                <a:gd name="T4" fmla="*/ 7938 w 97"/>
                <a:gd name="T5" fmla="*/ 0 h 15"/>
                <a:gd name="T6" fmla="*/ 0 w 97"/>
                <a:gd name="T7" fmla="*/ 0 h 15"/>
                <a:gd name="T8" fmla="*/ 0 w 97"/>
                <a:gd name="T9" fmla="*/ 23813 h 15"/>
                <a:gd name="T10" fmla="*/ 6350 w 97"/>
                <a:gd name="T11" fmla="*/ 23813 h 15"/>
                <a:gd name="T12" fmla="*/ 147638 w 97"/>
                <a:gd name="T13" fmla="*/ 23813 h 15"/>
                <a:gd name="T14" fmla="*/ 153988 w 97"/>
                <a:gd name="T15" fmla="*/ 23813 h 15"/>
                <a:gd name="T16" fmla="*/ 153988 w 97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7" h="15">
                  <a:moveTo>
                    <a:pt x="97" y="0"/>
                  </a:moveTo>
                  <a:lnTo>
                    <a:pt x="92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37" name="Rectangle 336">
              <a:extLst>
                <a:ext uri="{FF2B5EF4-FFF2-40B4-BE49-F238E27FC236}">
                  <a16:creationId xmlns:a16="http://schemas.microsoft.com/office/drawing/2014/main" id="{C581C152-B0BF-46BF-B978-E122A3460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6900" y="5934076"/>
              <a:ext cx="25400" cy="38100"/>
            </a:xfrm>
            <a:prstGeom prst="rect">
              <a:avLst/>
            </a:prstGeom>
            <a:solidFill>
              <a:srgbClr val="77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38" name="Rectangle 337">
              <a:extLst>
                <a:ext uri="{FF2B5EF4-FFF2-40B4-BE49-F238E27FC236}">
                  <a16:creationId xmlns:a16="http://schemas.microsoft.com/office/drawing/2014/main" id="{4FBA3B7B-2E17-4847-908D-A193F509E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6900" y="5934076"/>
              <a:ext cx="254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39" name="Freeform 338">
              <a:extLst>
                <a:ext uri="{FF2B5EF4-FFF2-40B4-BE49-F238E27FC236}">
                  <a16:creationId xmlns:a16="http://schemas.microsoft.com/office/drawing/2014/main" id="{80ADF930-735C-48D9-8DC7-F59A520C0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1800" y="5934076"/>
              <a:ext cx="25400" cy="38100"/>
            </a:xfrm>
            <a:custGeom>
              <a:avLst/>
              <a:gdLst>
                <a:gd name="T0" fmla="*/ 25400 w 16"/>
                <a:gd name="T1" fmla="*/ 0 h 24"/>
                <a:gd name="T2" fmla="*/ 20638 w 16"/>
                <a:gd name="T3" fmla="*/ 0 h 24"/>
                <a:gd name="T4" fmla="*/ 0 w 16"/>
                <a:gd name="T5" fmla="*/ 0 h 24"/>
                <a:gd name="T6" fmla="*/ 0 w 16"/>
                <a:gd name="T7" fmla="*/ 38100 h 24"/>
                <a:gd name="T8" fmla="*/ 20638 w 16"/>
                <a:gd name="T9" fmla="*/ 38100 h 24"/>
                <a:gd name="T10" fmla="*/ 25400 w 16"/>
                <a:gd name="T11" fmla="*/ 38100 h 24"/>
                <a:gd name="T12" fmla="*/ 25400 w 16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24">
                  <a:moveTo>
                    <a:pt x="16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77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40" name="Freeform 339">
              <a:extLst>
                <a:ext uri="{FF2B5EF4-FFF2-40B4-BE49-F238E27FC236}">
                  <a16:creationId xmlns:a16="http://schemas.microsoft.com/office/drawing/2014/main" id="{42982CE3-DE65-44A5-B020-E5D179D6B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1800" y="5934076"/>
              <a:ext cx="25400" cy="38100"/>
            </a:xfrm>
            <a:custGeom>
              <a:avLst/>
              <a:gdLst>
                <a:gd name="T0" fmla="*/ 25400 w 16"/>
                <a:gd name="T1" fmla="*/ 0 h 24"/>
                <a:gd name="T2" fmla="*/ 20638 w 16"/>
                <a:gd name="T3" fmla="*/ 0 h 24"/>
                <a:gd name="T4" fmla="*/ 0 w 16"/>
                <a:gd name="T5" fmla="*/ 0 h 24"/>
                <a:gd name="T6" fmla="*/ 0 w 16"/>
                <a:gd name="T7" fmla="*/ 38100 h 24"/>
                <a:gd name="T8" fmla="*/ 20638 w 16"/>
                <a:gd name="T9" fmla="*/ 38100 h 24"/>
                <a:gd name="T10" fmla="*/ 25400 w 16"/>
                <a:gd name="T11" fmla="*/ 38100 h 24"/>
                <a:gd name="T12" fmla="*/ 25400 w 16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24">
                  <a:moveTo>
                    <a:pt x="16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41" name="Freeform 340">
              <a:extLst>
                <a:ext uri="{FF2B5EF4-FFF2-40B4-BE49-F238E27FC236}">
                  <a16:creationId xmlns:a16="http://schemas.microsoft.com/office/drawing/2014/main" id="{C3B786D4-4A03-45C0-9935-6B34DA916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2763" y="5788026"/>
              <a:ext cx="26988" cy="25400"/>
            </a:xfrm>
            <a:custGeom>
              <a:avLst/>
              <a:gdLst>
                <a:gd name="T0" fmla="*/ 26988 w 17"/>
                <a:gd name="T1" fmla="*/ 0 h 16"/>
                <a:gd name="T2" fmla="*/ 0 w 17"/>
                <a:gd name="T3" fmla="*/ 0 h 16"/>
                <a:gd name="T4" fmla="*/ 0 w 17"/>
                <a:gd name="T5" fmla="*/ 11113 h 16"/>
                <a:gd name="T6" fmla="*/ 0 w 17"/>
                <a:gd name="T7" fmla="*/ 25400 h 16"/>
                <a:gd name="T8" fmla="*/ 26988 w 17"/>
                <a:gd name="T9" fmla="*/ 25400 h 16"/>
                <a:gd name="T10" fmla="*/ 26988 w 17"/>
                <a:gd name="T11" fmla="*/ 11113 h 16"/>
                <a:gd name="T12" fmla="*/ 26988 w 17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16"/>
                  </a:lnTo>
                  <a:lnTo>
                    <a:pt x="17" y="16"/>
                  </a:lnTo>
                  <a:lnTo>
                    <a:pt x="17" y="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42" name="Freeform 341">
              <a:extLst>
                <a:ext uri="{FF2B5EF4-FFF2-40B4-BE49-F238E27FC236}">
                  <a16:creationId xmlns:a16="http://schemas.microsoft.com/office/drawing/2014/main" id="{81763208-BE9C-40A8-A3D7-9CCB0ADD0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2763" y="5788026"/>
              <a:ext cx="26988" cy="25400"/>
            </a:xfrm>
            <a:custGeom>
              <a:avLst/>
              <a:gdLst>
                <a:gd name="T0" fmla="*/ 26988 w 17"/>
                <a:gd name="T1" fmla="*/ 0 h 16"/>
                <a:gd name="T2" fmla="*/ 0 w 17"/>
                <a:gd name="T3" fmla="*/ 0 h 16"/>
                <a:gd name="T4" fmla="*/ 0 w 17"/>
                <a:gd name="T5" fmla="*/ 11113 h 16"/>
                <a:gd name="T6" fmla="*/ 0 w 17"/>
                <a:gd name="T7" fmla="*/ 25400 h 16"/>
                <a:gd name="T8" fmla="*/ 26988 w 17"/>
                <a:gd name="T9" fmla="*/ 25400 h 16"/>
                <a:gd name="T10" fmla="*/ 26988 w 17"/>
                <a:gd name="T11" fmla="*/ 11113 h 16"/>
                <a:gd name="T12" fmla="*/ 26988 w 17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16"/>
                  </a:lnTo>
                  <a:lnTo>
                    <a:pt x="17" y="16"/>
                  </a:lnTo>
                  <a:lnTo>
                    <a:pt x="17" y="7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43" name="Rectangle 342">
              <a:extLst>
                <a:ext uri="{FF2B5EF4-FFF2-40B4-BE49-F238E27FC236}">
                  <a16:creationId xmlns:a16="http://schemas.microsoft.com/office/drawing/2014/main" id="{9E838009-9395-4AAB-91D4-663F41555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3075" y="5889626"/>
              <a:ext cx="14288" cy="177800"/>
            </a:xfrm>
            <a:prstGeom prst="rect">
              <a:avLst/>
            </a:pr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44" name="Rectangle 343">
              <a:extLst>
                <a:ext uri="{FF2B5EF4-FFF2-40B4-BE49-F238E27FC236}">
                  <a16:creationId xmlns:a16="http://schemas.microsoft.com/office/drawing/2014/main" id="{18DF0330-F913-45D2-A629-45B254013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3075" y="5889626"/>
              <a:ext cx="1428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45" name="Rectangle 344">
              <a:extLst>
                <a:ext uri="{FF2B5EF4-FFF2-40B4-BE49-F238E27FC236}">
                  <a16:creationId xmlns:a16="http://schemas.microsoft.com/office/drawing/2014/main" id="{4296D158-9C56-4C4A-A43C-E42090BDA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5938" y="5889626"/>
              <a:ext cx="14288" cy="177800"/>
            </a:xfrm>
            <a:prstGeom prst="rect">
              <a:avLst/>
            </a:pr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46" name="Rectangle 345">
              <a:extLst>
                <a:ext uri="{FF2B5EF4-FFF2-40B4-BE49-F238E27FC236}">
                  <a16:creationId xmlns:a16="http://schemas.microsoft.com/office/drawing/2014/main" id="{5ACE1C66-451F-47D0-A2E9-A75AA7D74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5938" y="5889626"/>
              <a:ext cx="1428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47" name="Rectangle 346">
              <a:extLst>
                <a:ext uri="{FF2B5EF4-FFF2-40B4-BE49-F238E27FC236}">
                  <a16:creationId xmlns:a16="http://schemas.microsoft.com/office/drawing/2014/main" id="{7446D730-C766-4704-94AD-B885A92E0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8800" y="5889626"/>
              <a:ext cx="14288" cy="177800"/>
            </a:xfrm>
            <a:prstGeom prst="rect">
              <a:avLst/>
            </a:prstGeom>
            <a:solidFill>
              <a:srgbClr val="66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48" name="Rectangle 347">
              <a:extLst>
                <a:ext uri="{FF2B5EF4-FFF2-40B4-BE49-F238E27FC236}">
                  <a16:creationId xmlns:a16="http://schemas.microsoft.com/office/drawing/2014/main" id="{B92EF3EF-B3C3-40D4-807D-AC7EF21B0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8800" y="5889626"/>
              <a:ext cx="1428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549" name="Freeform 351">
              <a:extLst>
                <a:ext uri="{FF2B5EF4-FFF2-40B4-BE49-F238E27FC236}">
                  <a16:creationId xmlns:a16="http://schemas.microsoft.com/office/drawing/2014/main" id="{D63B0CEF-C6F3-4AFE-AE01-36E6D540E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4600" y="5367339"/>
              <a:ext cx="404813" cy="422275"/>
            </a:xfrm>
            <a:custGeom>
              <a:avLst/>
              <a:gdLst>
                <a:gd name="T0" fmla="*/ 188913 w 255"/>
                <a:gd name="T1" fmla="*/ 0 h 267"/>
                <a:gd name="T2" fmla="*/ 0 w 255"/>
                <a:gd name="T3" fmla="*/ 309985 h 267"/>
                <a:gd name="T4" fmla="*/ 138113 w 255"/>
                <a:gd name="T5" fmla="*/ 422275 h 267"/>
                <a:gd name="T6" fmla="*/ 165100 w 255"/>
                <a:gd name="T7" fmla="*/ 422275 h 267"/>
                <a:gd name="T8" fmla="*/ 155575 w 255"/>
                <a:gd name="T9" fmla="*/ 393807 h 267"/>
                <a:gd name="T10" fmla="*/ 117475 w 255"/>
                <a:gd name="T11" fmla="*/ 377991 h 267"/>
                <a:gd name="T12" fmla="*/ 173038 w 255"/>
                <a:gd name="T13" fmla="*/ 398552 h 267"/>
                <a:gd name="T14" fmla="*/ 193675 w 255"/>
                <a:gd name="T15" fmla="*/ 240396 h 267"/>
                <a:gd name="T16" fmla="*/ 211138 w 255"/>
                <a:gd name="T17" fmla="*/ 64844 h 267"/>
                <a:gd name="T18" fmla="*/ 246063 w 255"/>
                <a:gd name="T19" fmla="*/ 219836 h 267"/>
                <a:gd name="T20" fmla="*/ 250825 w 255"/>
                <a:gd name="T21" fmla="*/ 338453 h 267"/>
                <a:gd name="T22" fmla="*/ 314325 w 255"/>
                <a:gd name="T23" fmla="*/ 251467 h 267"/>
                <a:gd name="T24" fmla="*/ 282575 w 255"/>
                <a:gd name="T25" fmla="*/ 344779 h 267"/>
                <a:gd name="T26" fmla="*/ 257175 w 255"/>
                <a:gd name="T27" fmla="*/ 420693 h 267"/>
                <a:gd name="T28" fmla="*/ 404813 w 255"/>
                <a:gd name="T29" fmla="*/ 202439 h 267"/>
                <a:gd name="T30" fmla="*/ 188913 w 255"/>
                <a:gd name="T31" fmla="*/ 0 h 26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5" h="267">
                  <a:moveTo>
                    <a:pt x="119" y="0"/>
                  </a:moveTo>
                  <a:cubicBezTo>
                    <a:pt x="35" y="0"/>
                    <a:pt x="0" y="112"/>
                    <a:pt x="0" y="196"/>
                  </a:cubicBezTo>
                  <a:cubicBezTo>
                    <a:pt x="0" y="260"/>
                    <a:pt x="34" y="267"/>
                    <a:pt x="87" y="267"/>
                  </a:cubicBezTo>
                  <a:cubicBezTo>
                    <a:pt x="93" y="267"/>
                    <a:pt x="98" y="267"/>
                    <a:pt x="104" y="267"/>
                  </a:cubicBezTo>
                  <a:cubicBezTo>
                    <a:pt x="98" y="249"/>
                    <a:pt x="98" y="249"/>
                    <a:pt x="98" y="249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109" y="252"/>
                    <a:pt x="109" y="252"/>
                    <a:pt x="109" y="252"/>
                  </a:cubicBezTo>
                  <a:cubicBezTo>
                    <a:pt x="112" y="207"/>
                    <a:pt x="117" y="175"/>
                    <a:pt x="122" y="152"/>
                  </a:cubicBezTo>
                  <a:cubicBezTo>
                    <a:pt x="138" y="78"/>
                    <a:pt x="133" y="41"/>
                    <a:pt x="133" y="41"/>
                  </a:cubicBezTo>
                  <a:cubicBezTo>
                    <a:pt x="133" y="41"/>
                    <a:pt x="159" y="70"/>
                    <a:pt x="155" y="139"/>
                  </a:cubicBezTo>
                  <a:cubicBezTo>
                    <a:pt x="152" y="207"/>
                    <a:pt x="158" y="214"/>
                    <a:pt x="158" y="214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78" y="218"/>
                    <a:pt x="178" y="218"/>
                    <a:pt x="178" y="218"/>
                  </a:cubicBezTo>
                  <a:cubicBezTo>
                    <a:pt x="178" y="218"/>
                    <a:pt x="166" y="242"/>
                    <a:pt x="162" y="266"/>
                  </a:cubicBezTo>
                  <a:cubicBezTo>
                    <a:pt x="231" y="258"/>
                    <a:pt x="255" y="205"/>
                    <a:pt x="255" y="128"/>
                  </a:cubicBezTo>
                  <a:cubicBezTo>
                    <a:pt x="255" y="44"/>
                    <a:pt x="203" y="0"/>
                    <a:pt x="119" y="0"/>
                  </a:cubicBezTo>
                </a:path>
              </a:pathLst>
            </a:custGeom>
            <a:solidFill>
              <a:srgbClr val="6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0" name="Freeform 352">
              <a:extLst>
                <a:ext uri="{FF2B5EF4-FFF2-40B4-BE49-F238E27FC236}">
                  <a16:creationId xmlns:a16="http://schemas.microsoft.com/office/drawing/2014/main" id="{B4F7D610-2FA1-448F-B7DE-F8BC7BDAF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4938" y="6092826"/>
              <a:ext cx="88900" cy="6350"/>
            </a:xfrm>
            <a:custGeom>
              <a:avLst/>
              <a:gdLst>
                <a:gd name="T0" fmla="*/ 88900 w 56"/>
                <a:gd name="T1" fmla="*/ 0 h 4"/>
                <a:gd name="T2" fmla="*/ 1588 w 56"/>
                <a:gd name="T3" fmla="*/ 0 h 4"/>
                <a:gd name="T4" fmla="*/ 0 w 56"/>
                <a:gd name="T5" fmla="*/ 6350 h 4"/>
                <a:gd name="T6" fmla="*/ 88900 w 56"/>
                <a:gd name="T7" fmla="*/ 6350 h 4"/>
                <a:gd name="T8" fmla="*/ 88900 w 56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" h="4">
                  <a:moveTo>
                    <a:pt x="5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3"/>
                    <a:pt x="56" y="2"/>
                    <a:pt x="56" y="0"/>
                  </a:cubicBezTo>
                </a:path>
              </a:pathLst>
            </a:custGeom>
            <a:solidFill>
              <a:srgbClr val="44A1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1" name="Freeform 353">
              <a:extLst>
                <a:ext uri="{FF2B5EF4-FFF2-40B4-BE49-F238E27FC236}">
                  <a16:creationId xmlns:a16="http://schemas.microsoft.com/office/drawing/2014/main" id="{AD15E8FE-675B-4B7B-861F-CC30C835A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6099176"/>
              <a:ext cx="90488" cy="6350"/>
            </a:xfrm>
            <a:custGeom>
              <a:avLst/>
              <a:gdLst>
                <a:gd name="T0" fmla="*/ 90488 w 57"/>
                <a:gd name="T1" fmla="*/ 0 h 4"/>
                <a:gd name="T2" fmla="*/ 1588 w 57"/>
                <a:gd name="T3" fmla="*/ 0 h 4"/>
                <a:gd name="T4" fmla="*/ 0 w 57"/>
                <a:gd name="T5" fmla="*/ 6350 h 4"/>
                <a:gd name="T6" fmla="*/ 90488 w 57"/>
                <a:gd name="T7" fmla="*/ 6350 h 4"/>
                <a:gd name="T8" fmla="*/ 90488 w 57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4">
                  <a:moveTo>
                    <a:pt x="5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4"/>
                    <a:pt x="57" y="3"/>
                    <a:pt x="57" y="0"/>
                  </a:cubicBezTo>
                </a:path>
              </a:pathLst>
            </a:custGeom>
            <a:solidFill>
              <a:srgbClr val="525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2" name="Freeform 354">
              <a:extLst>
                <a:ext uri="{FF2B5EF4-FFF2-40B4-BE49-F238E27FC236}">
                  <a16:creationId xmlns:a16="http://schemas.microsoft.com/office/drawing/2014/main" id="{E0638D5B-DB30-424A-AD35-60B63A001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2075" y="5432426"/>
              <a:ext cx="196850" cy="660400"/>
            </a:xfrm>
            <a:custGeom>
              <a:avLst/>
              <a:gdLst>
                <a:gd name="T0" fmla="*/ 93663 w 124"/>
                <a:gd name="T1" fmla="*/ 0 h 417"/>
                <a:gd name="T2" fmla="*/ 76200 w 124"/>
                <a:gd name="T3" fmla="*/ 175790 h 417"/>
                <a:gd name="T4" fmla="*/ 55563 w 124"/>
                <a:gd name="T5" fmla="*/ 334159 h 417"/>
                <a:gd name="T6" fmla="*/ 0 w 124"/>
                <a:gd name="T7" fmla="*/ 313571 h 417"/>
                <a:gd name="T8" fmla="*/ 38100 w 124"/>
                <a:gd name="T9" fmla="*/ 329408 h 417"/>
                <a:gd name="T10" fmla="*/ 47625 w 124"/>
                <a:gd name="T11" fmla="*/ 357915 h 417"/>
                <a:gd name="T12" fmla="*/ 58738 w 124"/>
                <a:gd name="T13" fmla="*/ 392756 h 417"/>
                <a:gd name="T14" fmla="*/ 44450 w 124"/>
                <a:gd name="T15" fmla="*/ 660400 h 417"/>
                <a:gd name="T16" fmla="*/ 131763 w 124"/>
                <a:gd name="T17" fmla="*/ 660400 h 417"/>
                <a:gd name="T18" fmla="*/ 134938 w 124"/>
                <a:gd name="T19" fmla="*/ 383254 h 417"/>
                <a:gd name="T20" fmla="*/ 139700 w 124"/>
                <a:gd name="T21" fmla="*/ 356331 h 417"/>
                <a:gd name="T22" fmla="*/ 165100 w 124"/>
                <a:gd name="T23" fmla="*/ 280314 h 417"/>
                <a:gd name="T24" fmla="*/ 196850 w 124"/>
                <a:gd name="T25" fmla="*/ 186876 h 417"/>
                <a:gd name="T26" fmla="*/ 133350 w 124"/>
                <a:gd name="T27" fmla="*/ 273979 h 417"/>
                <a:gd name="T28" fmla="*/ 128588 w 124"/>
                <a:gd name="T29" fmla="*/ 155202 h 417"/>
                <a:gd name="T30" fmla="*/ 93663 w 124"/>
                <a:gd name="T31" fmla="*/ 0 h 4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417">
                  <a:moveTo>
                    <a:pt x="59" y="0"/>
                  </a:moveTo>
                  <a:cubicBezTo>
                    <a:pt x="59" y="0"/>
                    <a:pt x="64" y="37"/>
                    <a:pt x="48" y="111"/>
                  </a:cubicBezTo>
                  <a:cubicBezTo>
                    <a:pt x="43" y="134"/>
                    <a:pt x="38" y="166"/>
                    <a:pt x="35" y="211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24" y="208"/>
                    <a:pt x="24" y="208"/>
                    <a:pt x="24" y="208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37" y="248"/>
                    <a:pt x="37" y="248"/>
                    <a:pt x="37" y="248"/>
                  </a:cubicBezTo>
                  <a:cubicBezTo>
                    <a:pt x="39" y="332"/>
                    <a:pt x="31" y="395"/>
                    <a:pt x="28" y="417"/>
                  </a:cubicBezTo>
                  <a:cubicBezTo>
                    <a:pt x="83" y="417"/>
                    <a:pt x="83" y="417"/>
                    <a:pt x="83" y="417"/>
                  </a:cubicBezTo>
                  <a:cubicBezTo>
                    <a:pt x="84" y="389"/>
                    <a:pt x="85" y="293"/>
                    <a:pt x="85" y="242"/>
                  </a:cubicBezTo>
                  <a:cubicBezTo>
                    <a:pt x="85" y="237"/>
                    <a:pt x="86" y="231"/>
                    <a:pt x="88" y="225"/>
                  </a:cubicBezTo>
                  <a:cubicBezTo>
                    <a:pt x="92" y="201"/>
                    <a:pt x="104" y="177"/>
                    <a:pt x="104" y="177"/>
                  </a:cubicBezTo>
                  <a:cubicBezTo>
                    <a:pt x="124" y="118"/>
                    <a:pt x="124" y="118"/>
                    <a:pt x="124" y="118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4" y="173"/>
                    <a:pt x="78" y="166"/>
                    <a:pt x="81" y="98"/>
                  </a:cubicBezTo>
                  <a:cubicBezTo>
                    <a:pt x="85" y="29"/>
                    <a:pt x="59" y="0"/>
                    <a:pt x="59" y="0"/>
                  </a:cubicBezTo>
                </a:path>
              </a:pathLst>
            </a:custGeom>
            <a:solidFill>
              <a:srgbClr val="3D9E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3" name="Freeform 356">
              <a:extLst>
                <a:ext uri="{FF2B5EF4-FFF2-40B4-BE49-F238E27FC236}">
                  <a16:creationId xmlns:a16="http://schemas.microsoft.com/office/drawing/2014/main" id="{8459AC19-B87E-419E-BA06-EAB8283E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4813" y="5054601"/>
              <a:ext cx="250825" cy="149225"/>
            </a:xfrm>
            <a:custGeom>
              <a:avLst/>
              <a:gdLst>
                <a:gd name="T0" fmla="*/ 250825 w 158"/>
                <a:gd name="T1" fmla="*/ 92075 h 94"/>
                <a:gd name="T2" fmla="*/ 33338 w 158"/>
                <a:gd name="T3" fmla="*/ 147638 h 94"/>
                <a:gd name="T4" fmla="*/ 17463 w 158"/>
                <a:gd name="T5" fmla="*/ 139700 h 94"/>
                <a:gd name="T6" fmla="*/ 0 w 158"/>
                <a:gd name="T7" fmla="*/ 71438 h 94"/>
                <a:gd name="T8" fmla="*/ 1588 w 158"/>
                <a:gd name="T9" fmla="*/ 61913 h 94"/>
                <a:gd name="T10" fmla="*/ 9525 w 158"/>
                <a:gd name="T11" fmla="*/ 55563 h 94"/>
                <a:gd name="T12" fmla="*/ 228600 w 158"/>
                <a:gd name="T13" fmla="*/ 0 h 94"/>
                <a:gd name="T14" fmla="*/ 250825 w 158"/>
                <a:gd name="T15" fmla="*/ 92075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94">
                  <a:moveTo>
                    <a:pt x="158" y="58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17" y="94"/>
                    <a:pt x="12" y="92"/>
                    <a:pt x="11" y="8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0" y="41"/>
                    <a:pt x="1" y="39"/>
                  </a:cubicBezTo>
                  <a:cubicBezTo>
                    <a:pt x="2" y="37"/>
                    <a:pt x="4" y="36"/>
                    <a:pt x="6" y="35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158" y="58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4" name="Freeform 357">
              <a:extLst>
                <a:ext uri="{FF2B5EF4-FFF2-40B4-BE49-F238E27FC236}">
                  <a16:creationId xmlns:a16="http://schemas.microsoft.com/office/drawing/2014/main" id="{1500AB58-561C-442E-8644-DC05122CE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9763" y="5030789"/>
              <a:ext cx="401638" cy="944563"/>
            </a:xfrm>
            <a:custGeom>
              <a:avLst/>
              <a:gdLst>
                <a:gd name="T0" fmla="*/ 401638 w 253"/>
                <a:gd name="T1" fmla="*/ 931884 h 596"/>
                <a:gd name="T2" fmla="*/ 179388 w 253"/>
                <a:gd name="T3" fmla="*/ 63393 h 596"/>
                <a:gd name="T4" fmla="*/ 90488 w 253"/>
                <a:gd name="T5" fmla="*/ 9509 h 596"/>
                <a:gd name="T6" fmla="*/ 0 w 253"/>
                <a:gd name="T7" fmla="*/ 30112 h 596"/>
                <a:gd name="T8" fmla="*/ 17463 w 253"/>
                <a:gd name="T9" fmla="*/ 96675 h 596"/>
                <a:gd name="T10" fmla="*/ 101600 w 253"/>
                <a:gd name="T11" fmla="*/ 76072 h 596"/>
                <a:gd name="T12" fmla="*/ 322263 w 253"/>
                <a:gd name="T13" fmla="*/ 944563 h 596"/>
                <a:gd name="T14" fmla="*/ 401638 w 253"/>
                <a:gd name="T15" fmla="*/ 931884 h 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" h="596">
                  <a:moveTo>
                    <a:pt x="253" y="588"/>
                  </a:moveTo>
                  <a:cubicBezTo>
                    <a:pt x="113" y="40"/>
                    <a:pt x="113" y="40"/>
                    <a:pt x="113" y="40"/>
                  </a:cubicBezTo>
                  <a:cubicBezTo>
                    <a:pt x="107" y="15"/>
                    <a:pt x="82" y="0"/>
                    <a:pt x="57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203" y="596"/>
                    <a:pt x="203" y="596"/>
                    <a:pt x="203" y="596"/>
                  </a:cubicBezTo>
                  <a:lnTo>
                    <a:pt x="253" y="588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5" name="Freeform 358">
              <a:extLst>
                <a:ext uri="{FF2B5EF4-FFF2-40B4-BE49-F238E27FC236}">
                  <a16:creationId xmlns:a16="http://schemas.microsoft.com/office/drawing/2014/main" id="{7B2E8F23-9F5C-438A-9899-ACB64FF64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9638" y="5695951"/>
              <a:ext cx="631825" cy="223838"/>
            </a:xfrm>
            <a:custGeom>
              <a:avLst/>
              <a:gdLst>
                <a:gd name="T0" fmla="*/ 614363 w 398"/>
                <a:gd name="T1" fmla="*/ 0 h 141"/>
                <a:gd name="T2" fmla="*/ 0 w 398"/>
                <a:gd name="T3" fmla="*/ 153988 h 141"/>
                <a:gd name="T4" fmla="*/ 17463 w 398"/>
                <a:gd name="T5" fmla="*/ 223838 h 141"/>
                <a:gd name="T6" fmla="*/ 631825 w 398"/>
                <a:gd name="T7" fmla="*/ 66675 h 141"/>
                <a:gd name="T8" fmla="*/ 614363 w 398"/>
                <a:gd name="T9" fmla="*/ 0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141">
                  <a:moveTo>
                    <a:pt x="387" y="0"/>
                  </a:moveTo>
                  <a:lnTo>
                    <a:pt x="0" y="97"/>
                  </a:lnTo>
                  <a:lnTo>
                    <a:pt x="11" y="141"/>
                  </a:lnTo>
                  <a:lnTo>
                    <a:pt x="398" y="42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6" name="Freeform 359">
              <a:extLst>
                <a:ext uri="{FF2B5EF4-FFF2-40B4-BE49-F238E27FC236}">
                  <a16:creationId xmlns:a16="http://schemas.microsoft.com/office/drawing/2014/main" id="{3C4226D1-9253-43F0-B507-B608F7441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5675" y="5102226"/>
              <a:ext cx="733425" cy="704850"/>
            </a:xfrm>
            <a:custGeom>
              <a:avLst/>
              <a:gdLst>
                <a:gd name="T0" fmla="*/ 0 w 462"/>
                <a:gd name="T1" fmla="*/ 150813 h 444"/>
                <a:gd name="T2" fmla="*/ 592138 w 462"/>
                <a:gd name="T3" fmla="*/ 0 h 444"/>
                <a:gd name="T4" fmla="*/ 733425 w 462"/>
                <a:gd name="T5" fmla="*/ 555625 h 444"/>
                <a:gd name="T6" fmla="*/ 139700 w 462"/>
                <a:gd name="T7" fmla="*/ 704850 h 444"/>
                <a:gd name="T8" fmla="*/ 0 w 462"/>
                <a:gd name="T9" fmla="*/ 150813 h 4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2" h="444">
                  <a:moveTo>
                    <a:pt x="0" y="95"/>
                  </a:moveTo>
                  <a:lnTo>
                    <a:pt x="373" y="0"/>
                  </a:lnTo>
                  <a:lnTo>
                    <a:pt x="462" y="350"/>
                  </a:lnTo>
                  <a:lnTo>
                    <a:pt x="88" y="444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FF9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7" name="Freeform 360">
              <a:extLst>
                <a:ext uri="{FF2B5EF4-FFF2-40B4-BE49-F238E27FC236}">
                  <a16:creationId xmlns:a16="http://schemas.microsoft.com/office/drawing/2014/main" id="{E6595A4D-FC48-4A5D-BD23-42C13EE78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3750" y="5770564"/>
              <a:ext cx="365125" cy="365125"/>
            </a:xfrm>
            <a:custGeom>
              <a:avLst/>
              <a:gdLst>
                <a:gd name="T0" fmla="*/ 341313 w 230"/>
                <a:gd name="T1" fmla="*/ 142875 h 230"/>
                <a:gd name="T2" fmla="*/ 141288 w 230"/>
                <a:gd name="T3" fmla="*/ 23813 h 230"/>
                <a:gd name="T4" fmla="*/ 22225 w 230"/>
                <a:gd name="T5" fmla="*/ 223838 h 230"/>
                <a:gd name="T6" fmla="*/ 222250 w 230"/>
                <a:gd name="T7" fmla="*/ 342900 h 230"/>
                <a:gd name="T8" fmla="*/ 341313 w 230"/>
                <a:gd name="T9" fmla="*/ 142875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" h="230">
                  <a:moveTo>
                    <a:pt x="215" y="90"/>
                  </a:moveTo>
                  <a:cubicBezTo>
                    <a:pt x="201" y="34"/>
                    <a:pt x="145" y="0"/>
                    <a:pt x="89" y="15"/>
                  </a:cubicBezTo>
                  <a:cubicBezTo>
                    <a:pt x="34" y="29"/>
                    <a:pt x="0" y="85"/>
                    <a:pt x="14" y="141"/>
                  </a:cubicBezTo>
                  <a:cubicBezTo>
                    <a:pt x="28" y="196"/>
                    <a:pt x="85" y="230"/>
                    <a:pt x="140" y="216"/>
                  </a:cubicBezTo>
                  <a:cubicBezTo>
                    <a:pt x="196" y="202"/>
                    <a:pt x="230" y="145"/>
                    <a:pt x="215" y="90"/>
                  </a:cubicBez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8" name="Freeform 361">
              <a:extLst>
                <a:ext uri="{FF2B5EF4-FFF2-40B4-BE49-F238E27FC236}">
                  <a16:creationId xmlns:a16="http://schemas.microsoft.com/office/drawing/2014/main" id="{F072FF7A-D0C7-4B4B-814C-1EA11A7F8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1063" y="5857876"/>
              <a:ext cx="190500" cy="190500"/>
            </a:xfrm>
            <a:custGeom>
              <a:avLst/>
              <a:gdLst>
                <a:gd name="T0" fmla="*/ 177800 w 120"/>
                <a:gd name="T1" fmla="*/ 74613 h 120"/>
                <a:gd name="T2" fmla="*/ 74613 w 120"/>
                <a:gd name="T3" fmla="*/ 12700 h 120"/>
                <a:gd name="T4" fmla="*/ 11113 w 120"/>
                <a:gd name="T5" fmla="*/ 115888 h 120"/>
                <a:gd name="T6" fmla="*/ 115888 w 120"/>
                <a:gd name="T7" fmla="*/ 179388 h 120"/>
                <a:gd name="T8" fmla="*/ 177800 w 120"/>
                <a:gd name="T9" fmla="*/ 74613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20">
                  <a:moveTo>
                    <a:pt x="112" y="47"/>
                  </a:moveTo>
                  <a:cubicBezTo>
                    <a:pt x="105" y="18"/>
                    <a:pt x="75" y="0"/>
                    <a:pt x="47" y="8"/>
                  </a:cubicBezTo>
                  <a:cubicBezTo>
                    <a:pt x="18" y="15"/>
                    <a:pt x="0" y="45"/>
                    <a:pt x="7" y="73"/>
                  </a:cubicBezTo>
                  <a:cubicBezTo>
                    <a:pt x="15" y="102"/>
                    <a:pt x="44" y="120"/>
                    <a:pt x="73" y="113"/>
                  </a:cubicBezTo>
                  <a:cubicBezTo>
                    <a:pt x="102" y="105"/>
                    <a:pt x="120" y="76"/>
                    <a:pt x="112" y="47"/>
                  </a:cubicBezTo>
                  <a:close/>
                </a:path>
              </a:pathLst>
            </a:custGeom>
            <a:solidFill>
              <a:srgbClr val="F4C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59" name="Freeform 362">
              <a:extLst>
                <a:ext uri="{FF2B5EF4-FFF2-40B4-BE49-F238E27FC236}">
                  <a16:creationId xmlns:a16="http://schemas.microsoft.com/office/drawing/2014/main" id="{AE56B59E-DDA2-4A4B-9C8E-089D19363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7238" y="4445001"/>
              <a:ext cx="593725" cy="220663"/>
            </a:xfrm>
            <a:custGeom>
              <a:avLst/>
              <a:gdLst>
                <a:gd name="T0" fmla="*/ 542925 w 374"/>
                <a:gd name="T1" fmla="*/ 53975 h 139"/>
                <a:gd name="T2" fmla="*/ 558800 w 374"/>
                <a:gd name="T3" fmla="*/ 0 h 139"/>
                <a:gd name="T4" fmla="*/ 0 w 374"/>
                <a:gd name="T5" fmla="*/ 127000 h 139"/>
                <a:gd name="T6" fmla="*/ 39688 w 374"/>
                <a:gd name="T7" fmla="*/ 165100 h 139"/>
                <a:gd name="T8" fmla="*/ 4763 w 374"/>
                <a:gd name="T9" fmla="*/ 220663 h 139"/>
                <a:gd name="T10" fmla="*/ 52388 w 374"/>
                <a:gd name="T11" fmla="*/ 209550 h 139"/>
                <a:gd name="T12" fmla="*/ 525463 w 374"/>
                <a:gd name="T13" fmla="*/ 103188 h 139"/>
                <a:gd name="T14" fmla="*/ 593725 w 374"/>
                <a:gd name="T15" fmla="*/ 87313 h 139"/>
                <a:gd name="T16" fmla="*/ 542925 w 374"/>
                <a:gd name="T17" fmla="*/ 53975 h 1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74" h="139">
                  <a:moveTo>
                    <a:pt x="342" y="34"/>
                  </a:moveTo>
                  <a:lnTo>
                    <a:pt x="352" y="0"/>
                  </a:lnTo>
                  <a:lnTo>
                    <a:pt x="0" y="80"/>
                  </a:lnTo>
                  <a:lnTo>
                    <a:pt x="25" y="104"/>
                  </a:lnTo>
                  <a:lnTo>
                    <a:pt x="3" y="139"/>
                  </a:lnTo>
                  <a:lnTo>
                    <a:pt x="33" y="132"/>
                  </a:lnTo>
                  <a:lnTo>
                    <a:pt x="331" y="65"/>
                  </a:lnTo>
                  <a:lnTo>
                    <a:pt x="374" y="55"/>
                  </a:lnTo>
                  <a:lnTo>
                    <a:pt x="34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0" name="Freeform 363">
              <a:extLst>
                <a:ext uri="{FF2B5EF4-FFF2-40B4-BE49-F238E27FC236}">
                  <a16:creationId xmlns:a16="http://schemas.microsoft.com/office/drawing/2014/main" id="{4536DAC7-FC4E-4A77-B1BB-5FC7B55DE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00" y="4532314"/>
              <a:ext cx="744538" cy="736600"/>
            </a:xfrm>
            <a:custGeom>
              <a:avLst/>
              <a:gdLst>
                <a:gd name="T0" fmla="*/ 592138 w 469"/>
                <a:gd name="T1" fmla="*/ 0 h 464"/>
                <a:gd name="T2" fmla="*/ 0 w 469"/>
                <a:gd name="T3" fmla="*/ 133350 h 464"/>
                <a:gd name="T4" fmla="*/ 117475 w 469"/>
                <a:gd name="T5" fmla="*/ 736600 h 464"/>
                <a:gd name="T6" fmla="*/ 744538 w 469"/>
                <a:gd name="T7" fmla="*/ 595313 h 464"/>
                <a:gd name="T8" fmla="*/ 592138 w 469"/>
                <a:gd name="T9" fmla="*/ 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9" h="464">
                  <a:moveTo>
                    <a:pt x="373" y="0"/>
                  </a:moveTo>
                  <a:lnTo>
                    <a:pt x="0" y="84"/>
                  </a:lnTo>
                  <a:lnTo>
                    <a:pt x="74" y="464"/>
                  </a:lnTo>
                  <a:lnTo>
                    <a:pt x="469" y="375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F4C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1" name="Freeform 364">
              <a:extLst>
                <a:ext uri="{FF2B5EF4-FFF2-40B4-BE49-F238E27FC236}">
                  <a16:creationId xmlns:a16="http://schemas.microsoft.com/office/drawing/2014/main" id="{D0DE9718-B079-44E4-9D23-E1E96464C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5106989"/>
              <a:ext cx="603250" cy="152400"/>
            </a:xfrm>
            <a:custGeom>
              <a:avLst/>
              <a:gdLst>
                <a:gd name="T0" fmla="*/ 0 w 380"/>
                <a:gd name="T1" fmla="*/ 134938 h 96"/>
                <a:gd name="T2" fmla="*/ 600075 w 380"/>
                <a:gd name="T3" fmla="*/ 0 h 96"/>
                <a:gd name="T4" fmla="*/ 603250 w 380"/>
                <a:gd name="T5" fmla="*/ 17463 h 96"/>
                <a:gd name="T6" fmla="*/ 3175 w 380"/>
                <a:gd name="T7" fmla="*/ 152400 h 96"/>
                <a:gd name="T8" fmla="*/ 0 w 380"/>
                <a:gd name="T9" fmla="*/ 134938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0" h="96">
                  <a:moveTo>
                    <a:pt x="0" y="85"/>
                  </a:moveTo>
                  <a:lnTo>
                    <a:pt x="378" y="0"/>
                  </a:lnTo>
                  <a:lnTo>
                    <a:pt x="380" y="11"/>
                  </a:lnTo>
                  <a:lnTo>
                    <a:pt x="2" y="9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1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2" name="Freeform 365">
              <a:extLst>
                <a:ext uri="{FF2B5EF4-FFF2-40B4-BE49-F238E27FC236}">
                  <a16:creationId xmlns:a16="http://schemas.microsoft.com/office/drawing/2014/main" id="{7232A00A-1F25-4787-8539-F76B1D91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5675" y="4673601"/>
              <a:ext cx="288925" cy="207963"/>
            </a:xfrm>
            <a:custGeom>
              <a:avLst/>
              <a:gdLst>
                <a:gd name="T0" fmla="*/ 169863 w 182"/>
                <a:gd name="T1" fmla="*/ 187325 h 131"/>
                <a:gd name="T2" fmla="*/ 1588 w 182"/>
                <a:gd name="T3" fmla="*/ 71438 h 131"/>
                <a:gd name="T4" fmla="*/ 9525 w 182"/>
                <a:gd name="T5" fmla="*/ 58738 h 131"/>
                <a:gd name="T6" fmla="*/ 22225 w 182"/>
                <a:gd name="T7" fmla="*/ 66675 h 131"/>
                <a:gd name="T8" fmla="*/ 165100 w 182"/>
                <a:gd name="T9" fmla="*/ 165100 h 131"/>
                <a:gd name="T10" fmla="*/ 250825 w 182"/>
                <a:gd name="T11" fmla="*/ 14288 h 131"/>
                <a:gd name="T12" fmla="*/ 258763 w 182"/>
                <a:gd name="T13" fmla="*/ 1588 h 131"/>
                <a:gd name="T14" fmla="*/ 273050 w 182"/>
                <a:gd name="T15" fmla="*/ 9525 h 131"/>
                <a:gd name="T16" fmla="*/ 169863 w 182"/>
                <a:gd name="T17" fmla="*/ 187325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2" h="131">
                  <a:moveTo>
                    <a:pt x="107" y="118"/>
                  </a:moveTo>
                  <a:cubicBezTo>
                    <a:pt x="49" y="131"/>
                    <a:pt x="11" y="89"/>
                    <a:pt x="1" y="45"/>
                  </a:cubicBezTo>
                  <a:cubicBezTo>
                    <a:pt x="0" y="41"/>
                    <a:pt x="3" y="37"/>
                    <a:pt x="6" y="37"/>
                  </a:cubicBezTo>
                  <a:cubicBezTo>
                    <a:pt x="10" y="36"/>
                    <a:pt x="14" y="38"/>
                    <a:pt x="14" y="42"/>
                  </a:cubicBezTo>
                  <a:cubicBezTo>
                    <a:pt x="23" y="81"/>
                    <a:pt x="54" y="116"/>
                    <a:pt x="104" y="104"/>
                  </a:cubicBezTo>
                  <a:cubicBezTo>
                    <a:pt x="154" y="93"/>
                    <a:pt x="167" y="47"/>
                    <a:pt x="158" y="9"/>
                  </a:cubicBezTo>
                  <a:cubicBezTo>
                    <a:pt x="158" y="6"/>
                    <a:pt x="160" y="2"/>
                    <a:pt x="163" y="1"/>
                  </a:cubicBezTo>
                  <a:cubicBezTo>
                    <a:pt x="167" y="0"/>
                    <a:pt x="171" y="3"/>
                    <a:pt x="172" y="6"/>
                  </a:cubicBezTo>
                  <a:cubicBezTo>
                    <a:pt x="182" y="51"/>
                    <a:pt x="166" y="104"/>
                    <a:pt x="107" y="118"/>
                  </a:cubicBezTo>
                  <a:close/>
                </a:path>
              </a:pathLst>
            </a:custGeom>
            <a:solidFill>
              <a:srgbClr val="F1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3" name="Freeform 366">
              <a:extLst>
                <a:ext uri="{FF2B5EF4-FFF2-40B4-BE49-F238E27FC236}">
                  <a16:creationId xmlns:a16="http://schemas.microsoft.com/office/drawing/2014/main" id="{33879466-07FB-46E0-9CA4-3AD773BCE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4689476"/>
              <a:ext cx="61913" cy="60325"/>
            </a:xfrm>
            <a:custGeom>
              <a:avLst/>
              <a:gdLst>
                <a:gd name="T0" fmla="*/ 57150 w 39"/>
                <a:gd name="T1" fmla="*/ 23813 h 38"/>
                <a:gd name="T2" fmla="*/ 25400 w 39"/>
                <a:gd name="T3" fmla="*/ 3175 h 38"/>
                <a:gd name="T4" fmla="*/ 3175 w 39"/>
                <a:gd name="T5" fmla="*/ 36513 h 38"/>
                <a:gd name="T6" fmla="*/ 36513 w 39"/>
                <a:gd name="T7" fmla="*/ 57150 h 38"/>
                <a:gd name="T8" fmla="*/ 57150 w 39"/>
                <a:gd name="T9" fmla="*/ 23813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8">
                  <a:moveTo>
                    <a:pt x="36" y="15"/>
                  </a:moveTo>
                  <a:cubicBezTo>
                    <a:pt x="34" y="6"/>
                    <a:pt x="25" y="0"/>
                    <a:pt x="16" y="2"/>
                  </a:cubicBezTo>
                  <a:cubicBezTo>
                    <a:pt x="6" y="4"/>
                    <a:pt x="0" y="13"/>
                    <a:pt x="2" y="23"/>
                  </a:cubicBezTo>
                  <a:cubicBezTo>
                    <a:pt x="5" y="32"/>
                    <a:pt x="14" y="38"/>
                    <a:pt x="23" y="36"/>
                  </a:cubicBezTo>
                  <a:cubicBezTo>
                    <a:pt x="33" y="34"/>
                    <a:pt x="39" y="25"/>
                    <a:pt x="36" y="15"/>
                  </a:cubicBezTo>
                  <a:close/>
                </a:path>
              </a:pathLst>
            </a:custGeom>
            <a:solidFill>
              <a:srgbClr val="3F1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4" name="Freeform 367">
              <a:extLst>
                <a:ext uri="{FF2B5EF4-FFF2-40B4-BE49-F238E27FC236}">
                  <a16:creationId xmlns:a16="http://schemas.microsoft.com/office/drawing/2014/main" id="{7F299476-0700-4BA4-A4C3-E8C10422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5863" y="4632326"/>
              <a:ext cx="60325" cy="60325"/>
            </a:xfrm>
            <a:custGeom>
              <a:avLst/>
              <a:gdLst>
                <a:gd name="T0" fmla="*/ 57150 w 38"/>
                <a:gd name="T1" fmla="*/ 23813 h 38"/>
                <a:gd name="T2" fmla="*/ 23813 w 38"/>
                <a:gd name="T3" fmla="*/ 3175 h 38"/>
                <a:gd name="T4" fmla="*/ 3175 w 38"/>
                <a:gd name="T5" fmla="*/ 36513 h 38"/>
                <a:gd name="T6" fmla="*/ 36513 w 38"/>
                <a:gd name="T7" fmla="*/ 57150 h 38"/>
                <a:gd name="T8" fmla="*/ 57150 w 38"/>
                <a:gd name="T9" fmla="*/ 23813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8">
                  <a:moveTo>
                    <a:pt x="36" y="15"/>
                  </a:moveTo>
                  <a:cubicBezTo>
                    <a:pt x="34" y="6"/>
                    <a:pt x="24" y="0"/>
                    <a:pt x="15" y="2"/>
                  </a:cubicBezTo>
                  <a:cubicBezTo>
                    <a:pt x="6" y="4"/>
                    <a:pt x="0" y="14"/>
                    <a:pt x="2" y="23"/>
                  </a:cubicBezTo>
                  <a:cubicBezTo>
                    <a:pt x="4" y="32"/>
                    <a:pt x="13" y="38"/>
                    <a:pt x="23" y="36"/>
                  </a:cubicBezTo>
                  <a:cubicBezTo>
                    <a:pt x="32" y="34"/>
                    <a:pt x="38" y="25"/>
                    <a:pt x="36" y="15"/>
                  </a:cubicBezTo>
                  <a:close/>
                </a:path>
              </a:pathLst>
            </a:custGeom>
            <a:solidFill>
              <a:srgbClr val="3F1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5" name="Freeform 368">
              <a:extLst>
                <a:ext uri="{FF2B5EF4-FFF2-40B4-BE49-F238E27FC236}">
                  <a16:creationId xmlns:a16="http://schemas.microsoft.com/office/drawing/2014/main" id="{AB091BC9-CAF1-4C78-BDE2-2F9F17F75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7738" y="4648201"/>
              <a:ext cx="296863" cy="204788"/>
            </a:xfrm>
            <a:custGeom>
              <a:avLst/>
              <a:gdLst>
                <a:gd name="T0" fmla="*/ 173038 w 187"/>
                <a:gd name="T1" fmla="*/ 187325 h 129"/>
                <a:gd name="T2" fmla="*/ 1588 w 187"/>
                <a:gd name="T3" fmla="*/ 74613 h 129"/>
                <a:gd name="T4" fmla="*/ 12700 w 187"/>
                <a:gd name="T5" fmla="*/ 58738 h 129"/>
                <a:gd name="T6" fmla="*/ 28575 w 187"/>
                <a:gd name="T7" fmla="*/ 69850 h 129"/>
                <a:gd name="T8" fmla="*/ 166688 w 187"/>
                <a:gd name="T9" fmla="*/ 160338 h 129"/>
                <a:gd name="T10" fmla="*/ 250825 w 187"/>
                <a:gd name="T11" fmla="*/ 19050 h 129"/>
                <a:gd name="T12" fmla="*/ 261938 w 187"/>
                <a:gd name="T13" fmla="*/ 1588 h 129"/>
                <a:gd name="T14" fmla="*/ 279400 w 187"/>
                <a:gd name="T15" fmla="*/ 12700 h 129"/>
                <a:gd name="T16" fmla="*/ 173038 w 187"/>
                <a:gd name="T17" fmla="*/ 187325 h 1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7" h="129">
                  <a:moveTo>
                    <a:pt x="109" y="118"/>
                  </a:moveTo>
                  <a:cubicBezTo>
                    <a:pt x="61" y="129"/>
                    <a:pt x="12" y="97"/>
                    <a:pt x="1" y="47"/>
                  </a:cubicBezTo>
                  <a:cubicBezTo>
                    <a:pt x="0" y="43"/>
                    <a:pt x="3" y="38"/>
                    <a:pt x="8" y="37"/>
                  </a:cubicBezTo>
                  <a:cubicBezTo>
                    <a:pt x="13" y="36"/>
                    <a:pt x="17" y="39"/>
                    <a:pt x="18" y="44"/>
                  </a:cubicBezTo>
                  <a:cubicBezTo>
                    <a:pt x="27" y="84"/>
                    <a:pt x="66" y="110"/>
                    <a:pt x="105" y="101"/>
                  </a:cubicBezTo>
                  <a:cubicBezTo>
                    <a:pt x="143" y="92"/>
                    <a:pt x="167" y="52"/>
                    <a:pt x="158" y="12"/>
                  </a:cubicBezTo>
                  <a:cubicBezTo>
                    <a:pt x="157" y="7"/>
                    <a:pt x="160" y="3"/>
                    <a:pt x="165" y="1"/>
                  </a:cubicBezTo>
                  <a:cubicBezTo>
                    <a:pt x="170" y="0"/>
                    <a:pt x="174" y="3"/>
                    <a:pt x="176" y="8"/>
                  </a:cubicBezTo>
                  <a:cubicBezTo>
                    <a:pt x="187" y="58"/>
                    <a:pt x="157" y="107"/>
                    <a:pt x="109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6" name="Freeform 369">
              <a:extLst>
                <a:ext uri="{FF2B5EF4-FFF2-40B4-BE49-F238E27FC236}">
                  <a16:creationId xmlns:a16="http://schemas.microsoft.com/office/drawing/2014/main" id="{0FD6726D-0295-412D-B1AB-3F63F87C9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7238" y="4572001"/>
              <a:ext cx="39688" cy="76200"/>
            </a:xfrm>
            <a:custGeom>
              <a:avLst/>
              <a:gdLst>
                <a:gd name="T0" fmla="*/ 0 w 25"/>
                <a:gd name="T1" fmla="*/ 0 h 48"/>
                <a:gd name="T2" fmla="*/ 15875 w 25"/>
                <a:gd name="T3" fmla="*/ 76200 h 48"/>
                <a:gd name="T4" fmla="*/ 39688 w 25"/>
                <a:gd name="T5" fmla="*/ 38100 h 48"/>
                <a:gd name="T6" fmla="*/ 0 w 25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48">
                  <a:moveTo>
                    <a:pt x="0" y="0"/>
                  </a:moveTo>
                  <a:lnTo>
                    <a:pt x="10" y="48"/>
                  </a:lnTo>
                  <a:lnTo>
                    <a:pt x="25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BD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7" name="Freeform 370">
              <a:extLst>
                <a:ext uri="{FF2B5EF4-FFF2-40B4-BE49-F238E27FC236}">
                  <a16:creationId xmlns:a16="http://schemas.microsoft.com/office/drawing/2014/main" id="{0ADAF02A-8A01-48E3-8615-30108A9A8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00" y="4610101"/>
              <a:ext cx="46038" cy="55563"/>
            </a:xfrm>
            <a:custGeom>
              <a:avLst/>
              <a:gdLst>
                <a:gd name="T0" fmla="*/ 0 w 29"/>
                <a:gd name="T1" fmla="*/ 55563 h 35"/>
                <a:gd name="T2" fmla="*/ 34925 w 29"/>
                <a:gd name="T3" fmla="*/ 0 h 35"/>
                <a:gd name="T4" fmla="*/ 46038 w 29"/>
                <a:gd name="T5" fmla="*/ 46038 h 35"/>
                <a:gd name="T6" fmla="*/ 0 w 29"/>
                <a:gd name="T7" fmla="*/ 5556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35">
                  <a:moveTo>
                    <a:pt x="0" y="35"/>
                  </a:moveTo>
                  <a:lnTo>
                    <a:pt x="22" y="0"/>
                  </a:lnTo>
                  <a:lnTo>
                    <a:pt x="29" y="2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9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8" name="Freeform 371">
              <a:extLst>
                <a:ext uri="{FF2B5EF4-FFF2-40B4-BE49-F238E27FC236}">
                  <a16:creationId xmlns:a16="http://schemas.microsoft.com/office/drawing/2014/main" id="{4B333918-84FA-4E99-B0F7-DF8B885EE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8575" y="4445001"/>
              <a:ext cx="38100" cy="76200"/>
            </a:xfrm>
            <a:custGeom>
              <a:avLst/>
              <a:gdLst>
                <a:gd name="T0" fmla="*/ 19050 w 24"/>
                <a:gd name="T1" fmla="*/ 0 h 48"/>
                <a:gd name="T2" fmla="*/ 38100 w 24"/>
                <a:gd name="T3" fmla="*/ 76200 h 48"/>
                <a:gd name="T4" fmla="*/ 0 w 24"/>
                <a:gd name="T5" fmla="*/ 52388 h 48"/>
                <a:gd name="T6" fmla="*/ 19050 w 24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48">
                  <a:moveTo>
                    <a:pt x="12" y="0"/>
                  </a:moveTo>
                  <a:lnTo>
                    <a:pt x="24" y="48"/>
                  </a:lnTo>
                  <a:lnTo>
                    <a:pt x="0" y="3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1BD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69" name="Freeform 372">
              <a:extLst>
                <a:ext uri="{FF2B5EF4-FFF2-40B4-BE49-F238E27FC236}">
                  <a16:creationId xmlns:a16="http://schemas.microsoft.com/office/drawing/2014/main" id="{360BA089-2586-4567-AE01-B82D1B980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8575" y="4497389"/>
              <a:ext cx="55563" cy="46038"/>
            </a:xfrm>
            <a:custGeom>
              <a:avLst/>
              <a:gdLst>
                <a:gd name="T0" fmla="*/ 55563 w 35"/>
                <a:gd name="T1" fmla="*/ 34925 h 29"/>
                <a:gd name="T2" fmla="*/ 0 w 35"/>
                <a:gd name="T3" fmla="*/ 0 h 29"/>
                <a:gd name="T4" fmla="*/ 9525 w 35"/>
                <a:gd name="T5" fmla="*/ 46038 h 29"/>
                <a:gd name="T6" fmla="*/ 55563 w 35"/>
                <a:gd name="T7" fmla="*/ 34925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29">
                  <a:moveTo>
                    <a:pt x="35" y="22"/>
                  </a:moveTo>
                  <a:lnTo>
                    <a:pt x="0" y="0"/>
                  </a:lnTo>
                  <a:lnTo>
                    <a:pt x="6" y="29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FF9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0" name="Freeform 373">
              <a:extLst>
                <a:ext uri="{FF2B5EF4-FFF2-40B4-BE49-F238E27FC236}">
                  <a16:creationId xmlns:a16="http://schemas.microsoft.com/office/drawing/2014/main" id="{B16B0897-7B12-4AE8-B630-D5000EAF9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4784726"/>
              <a:ext cx="98425" cy="206375"/>
            </a:xfrm>
            <a:custGeom>
              <a:avLst/>
              <a:gdLst>
                <a:gd name="T0" fmla="*/ 61913 w 62"/>
                <a:gd name="T1" fmla="*/ 4763 h 130"/>
                <a:gd name="T2" fmla="*/ 50800 w 62"/>
                <a:gd name="T3" fmla="*/ 0 h 130"/>
                <a:gd name="T4" fmla="*/ 39688 w 62"/>
                <a:gd name="T5" fmla="*/ 4763 h 130"/>
                <a:gd name="T6" fmla="*/ 0 w 62"/>
                <a:gd name="T7" fmla="*/ 58738 h 130"/>
                <a:gd name="T8" fmla="*/ 0 w 62"/>
                <a:gd name="T9" fmla="*/ 185738 h 130"/>
                <a:gd name="T10" fmla="*/ 4763 w 62"/>
                <a:gd name="T11" fmla="*/ 200025 h 130"/>
                <a:gd name="T12" fmla="*/ 19050 w 62"/>
                <a:gd name="T13" fmla="*/ 206375 h 130"/>
                <a:gd name="T14" fmla="*/ 77788 w 62"/>
                <a:gd name="T15" fmla="*/ 206375 h 130"/>
                <a:gd name="T16" fmla="*/ 98425 w 62"/>
                <a:gd name="T17" fmla="*/ 185738 h 130"/>
                <a:gd name="T18" fmla="*/ 96838 w 62"/>
                <a:gd name="T19" fmla="*/ 55563 h 130"/>
                <a:gd name="T20" fmla="*/ 61913 w 62"/>
                <a:gd name="T21" fmla="*/ 4763 h 1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130">
                  <a:moveTo>
                    <a:pt x="39" y="3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9" y="0"/>
                    <a:pt x="26" y="1"/>
                    <a:pt x="25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1" y="124"/>
                    <a:pt x="3" y="126"/>
                  </a:cubicBezTo>
                  <a:cubicBezTo>
                    <a:pt x="6" y="129"/>
                    <a:pt x="9" y="130"/>
                    <a:pt x="12" y="130"/>
                  </a:cubicBezTo>
                  <a:cubicBezTo>
                    <a:pt x="49" y="130"/>
                    <a:pt x="49" y="130"/>
                    <a:pt x="49" y="130"/>
                  </a:cubicBezTo>
                  <a:cubicBezTo>
                    <a:pt x="56" y="130"/>
                    <a:pt x="62" y="124"/>
                    <a:pt x="62" y="117"/>
                  </a:cubicBezTo>
                  <a:cubicBezTo>
                    <a:pt x="61" y="35"/>
                    <a:pt x="61" y="35"/>
                    <a:pt x="61" y="35"/>
                  </a:cubicBezTo>
                  <a:lnTo>
                    <a:pt x="39" y="3"/>
                  </a:lnTo>
                  <a:close/>
                </a:path>
              </a:pathLst>
            </a:custGeom>
            <a:solidFill>
              <a:srgbClr val="FF9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1" name="Freeform 374">
              <a:extLst>
                <a:ext uri="{FF2B5EF4-FFF2-40B4-BE49-F238E27FC236}">
                  <a16:creationId xmlns:a16="http://schemas.microsoft.com/office/drawing/2014/main" id="{9E87EB40-02BE-49A5-93DF-BF28EC21D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2513" y="4806951"/>
              <a:ext cx="31750" cy="31750"/>
            </a:xfrm>
            <a:custGeom>
              <a:avLst/>
              <a:gdLst>
                <a:gd name="T0" fmla="*/ 30163 w 20"/>
                <a:gd name="T1" fmla="*/ 12700 h 20"/>
                <a:gd name="T2" fmla="*/ 12700 w 20"/>
                <a:gd name="T3" fmla="*/ 1588 h 20"/>
                <a:gd name="T4" fmla="*/ 1588 w 20"/>
                <a:gd name="T5" fmla="*/ 19050 h 20"/>
                <a:gd name="T6" fmla="*/ 19050 w 20"/>
                <a:gd name="T7" fmla="*/ 30163 h 20"/>
                <a:gd name="T8" fmla="*/ 30163 w 20"/>
                <a:gd name="T9" fmla="*/ 1270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0">
                  <a:moveTo>
                    <a:pt x="19" y="8"/>
                  </a:moveTo>
                  <a:cubicBezTo>
                    <a:pt x="18" y="3"/>
                    <a:pt x="13" y="0"/>
                    <a:pt x="8" y="1"/>
                  </a:cubicBezTo>
                  <a:cubicBezTo>
                    <a:pt x="3" y="3"/>
                    <a:pt x="0" y="7"/>
                    <a:pt x="1" y="12"/>
                  </a:cubicBezTo>
                  <a:cubicBezTo>
                    <a:pt x="2" y="17"/>
                    <a:pt x="7" y="20"/>
                    <a:pt x="12" y="19"/>
                  </a:cubicBezTo>
                  <a:cubicBezTo>
                    <a:pt x="17" y="18"/>
                    <a:pt x="20" y="13"/>
                    <a:pt x="19" y="8"/>
                  </a:cubicBezTo>
                  <a:close/>
                </a:path>
              </a:pathLst>
            </a:custGeom>
            <a:solidFill>
              <a:srgbClr val="F4C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2" name="Freeform 375">
              <a:extLst>
                <a:ext uri="{FF2B5EF4-FFF2-40B4-BE49-F238E27FC236}">
                  <a16:creationId xmlns:a16="http://schemas.microsoft.com/office/drawing/2014/main" id="{39EE7A7C-219F-4241-A701-EC7A51569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9175" y="4797426"/>
              <a:ext cx="60325" cy="38100"/>
            </a:xfrm>
            <a:custGeom>
              <a:avLst/>
              <a:gdLst>
                <a:gd name="T0" fmla="*/ 47625 w 38"/>
                <a:gd name="T1" fmla="*/ 38100 h 24"/>
                <a:gd name="T2" fmla="*/ 42863 w 38"/>
                <a:gd name="T3" fmla="*/ 38100 h 24"/>
                <a:gd name="T4" fmla="*/ 9525 w 38"/>
                <a:gd name="T5" fmla="*/ 26988 h 24"/>
                <a:gd name="T6" fmla="*/ 4763 w 38"/>
                <a:gd name="T7" fmla="*/ 7938 h 24"/>
                <a:gd name="T8" fmla="*/ 23813 w 38"/>
                <a:gd name="T9" fmla="*/ 3175 h 24"/>
                <a:gd name="T10" fmla="*/ 46038 w 38"/>
                <a:gd name="T11" fmla="*/ 11113 h 24"/>
                <a:gd name="T12" fmla="*/ 58738 w 38"/>
                <a:gd name="T13" fmla="*/ 26988 h 24"/>
                <a:gd name="T14" fmla="*/ 47625 w 38"/>
                <a:gd name="T15" fmla="*/ 3810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24">
                  <a:moveTo>
                    <a:pt x="30" y="24"/>
                  </a:moveTo>
                  <a:cubicBezTo>
                    <a:pt x="29" y="24"/>
                    <a:pt x="28" y="24"/>
                    <a:pt x="27" y="24"/>
                  </a:cubicBezTo>
                  <a:cubicBezTo>
                    <a:pt x="14" y="22"/>
                    <a:pt x="6" y="18"/>
                    <a:pt x="6" y="17"/>
                  </a:cubicBezTo>
                  <a:cubicBezTo>
                    <a:pt x="2" y="15"/>
                    <a:pt x="0" y="9"/>
                    <a:pt x="3" y="5"/>
                  </a:cubicBezTo>
                  <a:cubicBezTo>
                    <a:pt x="5" y="1"/>
                    <a:pt x="11" y="0"/>
                    <a:pt x="15" y="2"/>
                  </a:cubicBezTo>
                  <a:cubicBezTo>
                    <a:pt x="15" y="3"/>
                    <a:pt x="20" y="5"/>
                    <a:pt x="29" y="7"/>
                  </a:cubicBezTo>
                  <a:cubicBezTo>
                    <a:pt x="34" y="7"/>
                    <a:pt x="38" y="12"/>
                    <a:pt x="37" y="17"/>
                  </a:cubicBezTo>
                  <a:cubicBezTo>
                    <a:pt x="36" y="21"/>
                    <a:pt x="33" y="23"/>
                    <a:pt x="3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3" name="Freeform 376">
              <a:extLst>
                <a:ext uri="{FF2B5EF4-FFF2-40B4-BE49-F238E27FC236}">
                  <a16:creationId xmlns:a16="http://schemas.microsoft.com/office/drawing/2014/main" id="{8926B868-03F6-4DC7-8ACC-1FE3D7A3F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9188" y="4856164"/>
              <a:ext cx="15875" cy="114300"/>
            </a:xfrm>
            <a:custGeom>
              <a:avLst/>
              <a:gdLst>
                <a:gd name="T0" fmla="*/ 0 w 10"/>
                <a:gd name="T1" fmla="*/ 0 h 72"/>
                <a:gd name="T2" fmla="*/ 1588 w 10"/>
                <a:gd name="T3" fmla="*/ 114300 h 72"/>
                <a:gd name="T4" fmla="*/ 15875 w 10"/>
                <a:gd name="T5" fmla="*/ 0 h 72"/>
                <a:gd name="T6" fmla="*/ 0 w 10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72">
                  <a:moveTo>
                    <a:pt x="0" y="0"/>
                  </a:moveTo>
                  <a:lnTo>
                    <a:pt x="1" y="7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574" name="Freeform 383">
              <a:extLst>
                <a:ext uri="{FF2B5EF4-FFF2-40B4-BE49-F238E27FC236}">
                  <a16:creationId xmlns:a16="http://schemas.microsoft.com/office/drawing/2014/main" id="{41BFDDE6-BF28-4B31-91A3-0C5CCC3FE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9675" y="5176839"/>
              <a:ext cx="133350" cy="128588"/>
            </a:xfrm>
            <a:custGeom>
              <a:avLst/>
              <a:gdLst>
                <a:gd name="T0" fmla="*/ 0 w 84"/>
                <a:gd name="T1" fmla="*/ 26988 h 81"/>
                <a:gd name="T2" fmla="*/ 107950 w 84"/>
                <a:gd name="T3" fmla="*/ 0 h 81"/>
                <a:gd name="T4" fmla="*/ 133350 w 84"/>
                <a:gd name="T5" fmla="*/ 101600 h 81"/>
                <a:gd name="T6" fmla="*/ 25400 w 84"/>
                <a:gd name="T7" fmla="*/ 128588 h 81"/>
                <a:gd name="T8" fmla="*/ 0 w 84"/>
                <a:gd name="T9" fmla="*/ 26988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81">
                  <a:moveTo>
                    <a:pt x="0" y="17"/>
                  </a:moveTo>
                  <a:lnTo>
                    <a:pt x="68" y="0"/>
                  </a:lnTo>
                  <a:lnTo>
                    <a:pt x="84" y="64"/>
                  </a:lnTo>
                  <a:lnTo>
                    <a:pt x="16" y="81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59401" name="Group 6254">
            <a:extLst>
              <a:ext uri="{FF2B5EF4-FFF2-40B4-BE49-F238E27FC236}">
                <a16:creationId xmlns:a16="http://schemas.microsoft.com/office/drawing/2014/main" id="{09289E94-9CD7-4051-819A-E3DD6305A4E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02788" y="495300"/>
            <a:ext cx="1200150" cy="590550"/>
            <a:chOff x="9602788" y="495301"/>
            <a:chExt cx="1200150" cy="590550"/>
          </a:xfrm>
        </p:grpSpPr>
        <p:sp>
          <p:nvSpPr>
            <p:cNvPr id="59455" name="Freeform 405">
              <a:extLst>
                <a:ext uri="{FF2B5EF4-FFF2-40B4-BE49-F238E27FC236}">
                  <a16:creationId xmlns:a16="http://schemas.microsoft.com/office/drawing/2014/main" id="{7BD34502-4452-44B5-9B93-9ED651C1D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2788" y="495301"/>
              <a:ext cx="1200150" cy="590550"/>
            </a:xfrm>
            <a:custGeom>
              <a:avLst/>
              <a:gdLst>
                <a:gd name="T0" fmla="*/ 1047750 w 756"/>
                <a:gd name="T1" fmla="*/ 277813 h 372"/>
                <a:gd name="T2" fmla="*/ 1023938 w 756"/>
                <a:gd name="T3" fmla="*/ 279400 h 372"/>
                <a:gd name="T4" fmla="*/ 855663 w 756"/>
                <a:gd name="T5" fmla="*/ 158750 h 372"/>
                <a:gd name="T6" fmla="*/ 773113 w 756"/>
                <a:gd name="T7" fmla="*/ 179388 h 372"/>
                <a:gd name="T8" fmla="*/ 557213 w 756"/>
                <a:gd name="T9" fmla="*/ 6350 h 372"/>
                <a:gd name="T10" fmla="*/ 495300 w 756"/>
                <a:gd name="T11" fmla="*/ 0 h 372"/>
                <a:gd name="T12" fmla="*/ 219075 w 756"/>
                <a:gd name="T13" fmla="*/ 209550 h 372"/>
                <a:gd name="T14" fmla="*/ 190500 w 756"/>
                <a:gd name="T15" fmla="*/ 207963 h 372"/>
                <a:gd name="T16" fmla="*/ 0 w 756"/>
                <a:gd name="T17" fmla="*/ 398463 h 372"/>
                <a:gd name="T18" fmla="*/ 190500 w 756"/>
                <a:gd name="T19" fmla="*/ 590550 h 372"/>
                <a:gd name="T20" fmla="*/ 1016000 w 756"/>
                <a:gd name="T21" fmla="*/ 587375 h 372"/>
                <a:gd name="T22" fmla="*/ 1200150 w 756"/>
                <a:gd name="T23" fmla="*/ 436563 h 372"/>
                <a:gd name="T24" fmla="*/ 1047750 w 756"/>
                <a:gd name="T25" fmla="*/ 277813 h 3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56" h="372">
                  <a:moveTo>
                    <a:pt x="660" y="175"/>
                  </a:moveTo>
                  <a:cubicBezTo>
                    <a:pt x="655" y="175"/>
                    <a:pt x="650" y="175"/>
                    <a:pt x="645" y="176"/>
                  </a:cubicBezTo>
                  <a:cubicBezTo>
                    <a:pt x="628" y="133"/>
                    <a:pt x="587" y="100"/>
                    <a:pt x="539" y="100"/>
                  </a:cubicBezTo>
                  <a:cubicBezTo>
                    <a:pt x="520" y="100"/>
                    <a:pt x="503" y="105"/>
                    <a:pt x="487" y="113"/>
                  </a:cubicBezTo>
                  <a:cubicBezTo>
                    <a:pt x="463" y="57"/>
                    <a:pt x="412" y="16"/>
                    <a:pt x="351" y="4"/>
                  </a:cubicBezTo>
                  <a:cubicBezTo>
                    <a:pt x="339" y="2"/>
                    <a:pt x="326" y="0"/>
                    <a:pt x="312" y="0"/>
                  </a:cubicBezTo>
                  <a:cubicBezTo>
                    <a:pt x="229" y="0"/>
                    <a:pt x="159" y="56"/>
                    <a:pt x="138" y="132"/>
                  </a:cubicBezTo>
                  <a:cubicBezTo>
                    <a:pt x="132" y="131"/>
                    <a:pt x="126" y="131"/>
                    <a:pt x="120" y="131"/>
                  </a:cubicBezTo>
                  <a:cubicBezTo>
                    <a:pt x="54" y="131"/>
                    <a:pt x="0" y="185"/>
                    <a:pt x="0" y="251"/>
                  </a:cubicBezTo>
                  <a:cubicBezTo>
                    <a:pt x="0" y="318"/>
                    <a:pt x="54" y="372"/>
                    <a:pt x="120" y="372"/>
                  </a:cubicBezTo>
                  <a:cubicBezTo>
                    <a:pt x="667" y="372"/>
                    <a:pt x="633" y="370"/>
                    <a:pt x="640" y="370"/>
                  </a:cubicBezTo>
                  <a:cubicBezTo>
                    <a:pt x="703" y="370"/>
                    <a:pt x="756" y="336"/>
                    <a:pt x="756" y="275"/>
                  </a:cubicBezTo>
                  <a:cubicBezTo>
                    <a:pt x="756" y="222"/>
                    <a:pt x="714" y="175"/>
                    <a:pt x="660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56" name="Freeform 407">
              <a:extLst>
                <a:ext uri="{FF2B5EF4-FFF2-40B4-BE49-F238E27FC236}">
                  <a16:creationId xmlns:a16="http://schemas.microsoft.com/office/drawing/2014/main" id="{5B0970F0-CB4C-47CD-A40F-23817F149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8788" y="800101"/>
              <a:ext cx="3175" cy="11113"/>
            </a:xfrm>
            <a:custGeom>
              <a:avLst/>
              <a:gdLst>
                <a:gd name="T0" fmla="*/ 3175 w 2"/>
                <a:gd name="T1" fmla="*/ 11113 h 7"/>
                <a:gd name="T2" fmla="*/ 0 w 2"/>
                <a:gd name="T3" fmla="*/ 0 h 7"/>
                <a:gd name="T4" fmla="*/ 3175 w 2"/>
                <a:gd name="T5" fmla="*/ 11113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1" y="3"/>
                    <a:pt x="2" y="7"/>
                  </a:cubicBezTo>
                  <a:close/>
                </a:path>
              </a:pathLst>
            </a:custGeom>
            <a:solidFill>
              <a:srgbClr val="DE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57" name="Freeform 408">
              <a:extLst>
                <a:ext uri="{FF2B5EF4-FFF2-40B4-BE49-F238E27FC236}">
                  <a16:creationId xmlns:a16="http://schemas.microsoft.com/office/drawing/2014/main" id="{6B064203-BB95-4FED-9CBA-882F02F12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9475" y="766763"/>
              <a:ext cx="998538" cy="301625"/>
            </a:xfrm>
            <a:custGeom>
              <a:avLst/>
              <a:gdLst>
                <a:gd name="T0" fmla="*/ 995363 w 629"/>
                <a:gd name="T1" fmla="*/ 139700 h 190"/>
                <a:gd name="T2" fmla="*/ 852488 w 629"/>
                <a:gd name="T3" fmla="*/ 44450 h 190"/>
                <a:gd name="T4" fmla="*/ 846138 w 629"/>
                <a:gd name="T5" fmla="*/ 182563 h 190"/>
                <a:gd name="T6" fmla="*/ 827088 w 629"/>
                <a:gd name="T7" fmla="*/ 188913 h 190"/>
                <a:gd name="T8" fmla="*/ 611188 w 629"/>
                <a:gd name="T9" fmla="*/ 0 h 190"/>
                <a:gd name="T10" fmla="*/ 622300 w 629"/>
                <a:gd name="T11" fmla="*/ 74613 h 190"/>
                <a:gd name="T12" fmla="*/ 398463 w 629"/>
                <a:gd name="T13" fmla="*/ 234950 h 190"/>
                <a:gd name="T14" fmla="*/ 342900 w 629"/>
                <a:gd name="T15" fmla="*/ 225425 h 190"/>
                <a:gd name="T16" fmla="*/ 142875 w 629"/>
                <a:gd name="T17" fmla="*/ 47625 h 190"/>
                <a:gd name="T18" fmla="*/ 0 w 629"/>
                <a:gd name="T19" fmla="*/ 295275 h 190"/>
                <a:gd name="T20" fmla="*/ 485775 w 629"/>
                <a:gd name="T21" fmla="*/ 295275 h 190"/>
                <a:gd name="T22" fmla="*/ 736600 w 629"/>
                <a:gd name="T23" fmla="*/ 296863 h 190"/>
                <a:gd name="T24" fmla="*/ 992188 w 629"/>
                <a:gd name="T25" fmla="*/ 198438 h 190"/>
                <a:gd name="T26" fmla="*/ 995363 w 629"/>
                <a:gd name="T27" fmla="*/ 139700 h 1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29" h="190">
                  <a:moveTo>
                    <a:pt x="627" y="88"/>
                  </a:moveTo>
                  <a:cubicBezTo>
                    <a:pt x="576" y="112"/>
                    <a:pt x="546" y="50"/>
                    <a:pt x="537" y="28"/>
                  </a:cubicBezTo>
                  <a:cubicBezTo>
                    <a:pt x="544" y="47"/>
                    <a:pt x="559" y="100"/>
                    <a:pt x="533" y="115"/>
                  </a:cubicBezTo>
                  <a:cubicBezTo>
                    <a:pt x="528" y="117"/>
                    <a:pt x="525" y="118"/>
                    <a:pt x="521" y="119"/>
                  </a:cubicBezTo>
                  <a:cubicBezTo>
                    <a:pt x="429" y="144"/>
                    <a:pt x="393" y="27"/>
                    <a:pt x="385" y="0"/>
                  </a:cubicBezTo>
                  <a:cubicBezTo>
                    <a:pt x="387" y="9"/>
                    <a:pt x="391" y="26"/>
                    <a:pt x="392" y="47"/>
                  </a:cubicBezTo>
                  <a:cubicBezTo>
                    <a:pt x="395" y="152"/>
                    <a:pt x="307" y="155"/>
                    <a:pt x="251" y="148"/>
                  </a:cubicBezTo>
                  <a:cubicBezTo>
                    <a:pt x="237" y="145"/>
                    <a:pt x="225" y="143"/>
                    <a:pt x="216" y="142"/>
                  </a:cubicBezTo>
                  <a:cubicBezTo>
                    <a:pt x="163" y="134"/>
                    <a:pt x="124" y="72"/>
                    <a:pt x="90" y="30"/>
                  </a:cubicBezTo>
                  <a:cubicBezTo>
                    <a:pt x="140" y="105"/>
                    <a:pt x="119" y="185"/>
                    <a:pt x="0" y="186"/>
                  </a:cubicBezTo>
                  <a:cubicBezTo>
                    <a:pt x="105" y="186"/>
                    <a:pt x="222" y="186"/>
                    <a:pt x="306" y="186"/>
                  </a:cubicBezTo>
                  <a:cubicBezTo>
                    <a:pt x="355" y="190"/>
                    <a:pt x="417" y="189"/>
                    <a:pt x="464" y="187"/>
                  </a:cubicBezTo>
                  <a:cubicBezTo>
                    <a:pt x="571" y="188"/>
                    <a:pt x="621" y="172"/>
                    <a:pt x="625" y="125"/>
                  </a:cubicBezTo>
                  <a:cubicBezTo>
                    <a:pt x="626" y="107"/>
                    <a:pt x="629" y="106"/>
                    <a:pt x="627" y="88"/>
                  </a:cubicBezTo>
                  <a:close/>
                </a:path>
              </a:pathLst>
            </a:custGeom>
            <a:solidFill>
              <a:srgbClr val="D7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58" name="Freeform 409">
              <a:extLst>
                <a:ext uri="{FF2B5EF4-FFF2-40B4-BE49-F238E27FC236}">
                  <a16:creationId xmlns:a16="http://schemas.microsoft.com/office/drawing/2014/main" id="{68DEC04D-4A3A-4C67-99B6-BB804B8B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9075" y="757238"/>
              <a:ext cx="1588" cy="9525"/>
            </a:xfrm>
            <a:custGeom>
              <a:avLst/>
              <a:gdLst>
                <a:gd name="T0" fmla="*/ 1588 w 1"/>
                <a:gd name="T1" fmla="*/ 9525 h 6"/>
                <a:gd name="T2" fmla="*/ 0 w 1"/>
                <a:gd name="T3" fmla="*/ 0 h 6"/>
                <a:gd name="T4" fmla="*/ 1588 w 1"/>
                <a:gd name="T5" fmla="*/ 95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DE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59402" name="Group 6247">
            <a:extLst>
              <a:ext uri="{FF2B5EF4-FFF2-40B4-BE49-F238E27FC236}">
                <a16:creationId xmlns:a16="http://schemas.microsoft.com/office/drawing/2014/main" id="{EED8083A-16D6-4CC8-9C82-3D1E2C3F76B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070225" y="4763"/>
            <a:ext cx="1200150" cy="2406650"/>
            <a:chOff x="3900488" y="495301"/>
            <a:chExt cx="1200150" cy="2406650"/>
          </a:xfrm>
        </p:grpSpPr>
        <p:sp>
          <p:nvSpPr>
            <p:cNvPr id="59434" name="Freeform 384">
              <a:extLst>
                <a:ext uri="{FF2B5EF4-FFF2-40B4-BE49-F238E27FC236}">
                  <a16:creationId xmlns:a16="http://schemas.microsoft.com/office/drawing/2014/main" id="{0AD81F09-6621-48C1-9F41-D28DEA2A4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113" y="1736726"/>
              <a:ext cx="180975" cy="214313"/>
            </a:xfrm>
            <a:custGeom>
              <a:avLst/>
              <a:gdLst>
                <a:gd name="T0" fmla="*/ 131763 w 114"/>
                <a:gd name="T1" fmla="*/ 47275 h 136"/>
                <a:gd name="T2" fmla="*/ 180975 w 114"/>
                <a:gd name="T3" fmla="*/ 214313 h 136"/>
                <a:gd name="T4" fmla="*/ 39688 w 114"/>
                <a:gd name="T5" fmla="*/ 201706 h 136"/>
                <a:gd name="T6" fmla="*/ 6350 w 114"/>
                <a:gd name="T7" fmla="*/ 83519 h 136"/>
                <a:gd name="T8" fmla="*/ 49213 w 114"/>
                <a:gd name="T9" fmla="*/ 12607 h 136"/>
                <a:gd name="T10" fmla="*/ 131763 w 114"/>
                <a:gd name="T11" fmla="*/ 47275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36">
                  <a:moveTo>
                    <a:pt x="83" y="30"/>
                  </a:moveTo>
                  <a:cubicBezTo>
                    <a:pt x="114" y="136"/>
                    <a:pt x="114" y="136"/>
                    <a:pt x="114" y="136"/>
                  </a:cubicBezTo>
                  <a:cubicBezTo>
                    <a:pt x="25" y="128"/>
                    <a:pt x="25" y="128"/>
                    <a:pt x="25" y="128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41"/>
                    <a:pt x="7" y="16"/>
                    <a:pt x="31" y="8"/>
                  </a:cubicBezTo>
                  <a:cubicBezTo>
                    <a:pt x="55" y="0"/>
                    <a:pt x="80" y="17"/>
                    <a:pt x="83" y="30"/>
                  </a:cubicBezTo>
                  <a:close/>
                </a:path>
              </a:pathLst>
            </a:custGeom>
            <a:solidFill>
              <a:srgbClr val="F1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5" name="Freeform 385">
              <a:extLst>
                <a:ext uri="{FF2B5EF4-FFF2-40B4-BE49-F238E27FC236}">
                  <a16:creationId xmlns:a16="http://schemas.microsoft.com/office/drawing/2014/main" id="{99E84517-F641-401C-AF90-376B9CBA1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338" y="1736726"/>
              <a:ext cx="180975" cy="214313"/>
            </a:xfrm>
            <a:custGeom>
              <a:avLst/>
              <a:gdLst>
                <a:gd name="T0" fmla="*/ 133350 w 114"/>
                <a:gd name="T1" fmla="*/ 47275 h 136"/>
                <a:gd name="T2" fmla="*/ 180975 w 114"/>
                <a:gd name="T3" fmla="*/ 214313 h 136"/>
                <a:gd name="T4" fmla="*/ 39688 w 114"/>
                <a:gd name="T5" fmla="*/ 201706 h 136"/>
                <a:gd name="T6" fmla="*/ 6350 w 114"/>
                <a:gd name="T7" fmla="*/ 83519 h 136"/>
                <a:gd name="T8" fmla="*/ 49213 w 114"/>
                <a:gd name="T9" fmla="*/ 12607 h 136"/>
                <a:gd name="T10" fmla="*/ 133350 w 114"/>
                <a:gd name="T11" fmla="*/ 47275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4" h="136">
                  <a:moveTo>
                    <a:pt x="84" y="30"/>
                  </a:moveTo>
                  <a:cubicBezTo>
                    <a:pt x="114" y="136"/>
                    <a:pt x="114" y="136"/>
                    <a:pt x="114" y="136"/>
                  </a:cubicBezTo>
                  <a:cubicBezTo>
                    <a:pt x="25" y="128"/>
                    <a:pt x="25" y="128"/>
                    <a:pt x="25" y="128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41"/>
                    <a:pt x="7" y="16"/>
                    <a:pt x="31" y="8"/>
                  </a:cubicBezTo>
                  <a:cubicBezTo>
                    <a:pt x="55" y="0"/>
                    <a:pt x="80" y="17"/>
                    <a:pt x="84" y="30"/>
                  </a:cubicBezTo>
                  <a:close/>
                </a:path>
              </a:pathLst>
            </a:custGeom>
            <a:solidFill>
              <a:srgbClr val="F1BF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6" name="Freeform 386">
              <a:extLst>
                <a:ext uri="{FF2B5EF4-FFF2-40B4-BE49-F238E27FC236}">
                  <a16:creationId xmlns:a16="http://schemas.microsoft.com/office/drawing/2014/main" id="{F081E994-47C3-4ED0-B423-0EFB8185F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338" y="1095376"/>
              <a:ext cx="731838" cy="1249363"/>
            </a:xfrm>
            <a:custGeom>
              <a:avLst/>
              <a:gdLst>
                <a:gd name="T0" fmla="*/ 173038 w 461"/>
                <a:gd name="T1" fmla="*/ 715731 h 789"/>
                <a:gd name="T2" fmla="*/ 187325 w 461"/>
                <a:gd name="T3" fmla="*/ 923167 h 789"/>
                <a:gd name="T4" fmla="*/ 236538 w 461"/>
                <a:gd name="T5" fmla="*/ 1092599 h 789"/>
                <a:gd name="T6" fmla="*/ 488950 w 461"/>
                <a:gd name="T7" fmla="*/ 1249363 h 789"/>
                <a:gd name="T8" fmla="*/ 731838 w 461"/>
                <a:gd name="T9" fmla="*/ 714148 h 789"/>
                <a:gd name="T10" fmla="*/ 454025 w 461"/>
                <a:gd name="T11" fmla="*/ 259690 h 789"/>
                <a:gd name="T12" fmla="*/ 449263 w 461"/>
                <a:gd name="T13" fmla="*/ 0 h 789"/>
                <a:gd name="T14" fmla="*/ 47625 w 461"/>
                <a:gd name="T15" fmla="*/ 15835 h 789"/>
                <a:gd name="T16" fmla="*/ 142875 w 461"/>
                <a:gd name="T17" fmla="*/ 631807 h 789"/>
                <a:gd name="T18" fmla="*/ 173038 w 461"/>
                <a:gd name="T19" fmla="*/ 715731 h 7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1" h="789">
                  <a:moveTo>
                    <a:pt x="109" y="452"/>
                  </a:moveTo>
                  <a:cubicBezTo>
                    <a:pt x="118" y="583"/>
                    <a:pt x="118" y="583"/>
                    <a:pt x="118" y="583"/>
                  </a:cubicBezTo>
                  <a:cubicBezTo>
                    <a:pt x="149" y="690"/>
                    <a:pt x="149" y="690"/>
                    <a:pt x="149" y="690"/>
                  </a:cubicBezTo>
                  <a:cubicBezTo>
                    <a:pt x="149" y="690"/>
                    <a:pt x="154" y="789"/>
                    <a:pt x="308" y="789"/>
                  </a:cubicBezTo>
                  <a:cubicBezTo>
                    <a:pt x="461" y="789"/>
                    <a:pt x="461" y="451"/>
                    <a:pt x="461" y="451"/>
                  </a:cubicBezTo>
                  <a:cubicBezTo>
                    <a:pt x="286" y="164"/>
                    <a:pt x="286" y="164"/>
                    <a:pt x="286" y="16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0" y="356"/>
                    <a:pt x="90" y="399"/>
                  </a:cubicBezTo>
                  <a:cubicBezTo>
                    <a:pt x="109" y="452"/>
                    <a:pt x="109" y="452"/>
                    <a:pt x="109" y="452"/>
                  </a:cubicBezTo>
                </a:path>
              </a:pathLst>
            </a:custGeom>
            <a:solidFill>
              <a:srgbClr val="F4C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7" name="Freeform 387">
              <a:extLst>
                <a:ext uri="{FF2B5EF4-FFF2-40B4-BE49-F238E27FC236}">
                  <a16:creationId xmlns:a16="http://schemas.microsoft.com/office/drawing/2014/main" id="{EC3EE463-1879-40FA-89AE-479A63B94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425" y="1822451"/>
              <a:ext cx="704850" cy="1079500"/>
            </a:xfrm>
            <a:custGeom>
              <a:avLst/>
              <a:gdLst>
                <a:gd name="T0" fmla="*/ 704850 w 444"/>
                <a:gd name="T1" fmla="*/ 90222 h 682"/>
                <a:gd name="T2" fmla="*/ 615950 w 444"/>
                <a:gd name="T3" fmla="*/ 0 h 682"/>
                <a:gd name="T4" fmla="*/ 92075 w 444"/>
                <a:gd name="T5" fmla="*/ 0 h 682"/>
                <a:gd name="T6" fmla="*/ 0 w 444"/>
                <a:gd name="T7" fmla="*/ 91805 h 682"/>
                <a:gd name="T8" fmla="*/ 0 w 444"/>
                <a:gd name="T9" fmla="*/ 990861 h 682"/>
                <a:gd name="T10" fmla="*/ 90488 w 444"/>
                <a:gd name="T11" fmla="*/ 1079500 h 682"/>
                <a:gd name="T12" fmla="*/ 615950 w 444"/>
                <a:gd name="T13" fmla="*/ 1079500 h 682"/>
                <a:gd name="T14" fmla="*/ 704850 w 444"/>
                <a:gd name="T15" fmla="*/ 990861 h 682"/>
                <a:gd name="T16" fmla="*/ 704850 w 444"/>
                <a:gd name="T17" fmla="*/ 90222 h 6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44" h="682">
                  <a:moveTo>
                    <a:pt x="444" y="57"/>
                  </a:moveTo>
                  <a:cubicBezTo>
                    <a:pt x="444" y="25"/>
                    <a:pt x="419" y="0"/>
                    <a:pt x="38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57"/>
                    <a:pt x="25" y="682"/>
                    <a:pt x="57" y="682"/>
                  </a:cubicBezTo>
                  <a:cubicBezTo>
                    <a:pt x="388" y="682"/>
                    <a:pt x="388" y="682"/>
                    <a:pt x="388" y="682"/>
                  </a:cubicBezTo>
                  <a:cubicBezTo>
                    <a:pt x="419" y="682"/>
                    <a:pt x="444" y="657"/>
                    <a:pt x="444" y="626"/>
                  </a:cubicBezTo>
                  <a:cubicBezTo>
                    <a:pt x="444" y="57"/>
                    <a:pt x="444" y="57"/>
                    <a:pt x="444" y="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8" name="Oval 388">
              <a:extLst>
                <a:ext uri="{FF2B5EF4-FFF2-40B4-BE49-F238E27FC236}">
                  <a16:creationId xmlns:a16="http://schemas.microsoft.com/office/drawing/2014/main" id="{0971CF29-5657-4623-8BCC-9898C33F8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8988" y="2587626"/>
              <a:ext cx="185738" cy="185738"/>
            </a:xfrm>
            <a:prstGeom prst="ellipse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39" name="Rectangle 389">
              <a:extLst>
                <a:ext uri="{FF2B5EF4-FFF2-40B4-BE49-F238E27FC236}">
                  <a16:creationId xmlns:a16="http://schemas.microsoft.com/office/drawing/2014/main" id="{3D035FAC-49A3-47A8-A9B6-B43385439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250" y="2554289"/>
              <a:ext cx="41275" cy="2397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40" name="Freeform 390">
              <a:extLst>
                <a:ext uri="{FF2B5EF4-FFF2-40B4-BE49-F238E27FC236}">
                  <a16:creationId xmlns:a16="http://schemas.microsoft.com/office/drawing/2014/main" id="{B89E1CAF-C171-42B2-83D7-CBF77CAF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00" y="1604964"/>
              <a:ext cx="217488" cy="555625"/>
            </a:xfrm>
            <a:custGeom>
              <a:avLst/>
              <a:gdLst>
                <a:gd name="T0" fmla="*/ 0 w 137"/>
                <a:gd name="T1" fmla="*/ 449566 h 351"/>
                <a:gd name="T2" fmla="*/ 0 w 137"/>
                <a:gd name="T3" fmla="*/ 0 h 351"/>
                <a:gd name="T4" fmla="*/ 217488 w 137"/>
                <a:gd name="T5" fmla="*/ 75983 h 351"/>
                <a:gd name="T6" fmla="*/ 217488 w 137"/>
                <a:gd name="T7" fmla="*/ 430570 h 351"/>
                <a:gd name="T8" fmla="*/ 106363 w 137"/>
                <a:gd name="T9" fmla="*/ 554042 h 351"/>
                <a:gd name="T10" fmla="*/ 0 w 137"/>
                <a:gd name="T11" fmla="*/ 449566 h 3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7" h="351">
                  <a:moveTo>
                    <a:pt x="0" y="2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7" y="48"/>
                    <a:pt x="137" y="48"/>
                    <a:pt x="137" y="48"/>
                  </a:cubicBezTo>
                  <a:cubicBezTo>
                    <a:pt x="137" y="272"/>
                    <a:pt x="137" y="272"/>
                    <a:pt x="137" y="272"/>
                  </a:cubicBezTo>
                  <a:cubicBezTo>
                    <a:pt x="137" y="316"/>
                    <a:pt x="101" y="350"/>
                    <a:pt x="67" y="350"/>
                  </a:cubicBezTo>
                  <a:cubicBezTo>
                    <a:pt x="67" y="350"/>
                    <a:pt x="0" y="351"/>
                    <a:pt x="0" y="284"/>
                  </a:cubicBezTo>
                </a:path>
              </a:pathLst>
            </a:custGeom>
            <a:solidFill>
              <a:srgbClr val="F4C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41" name="Freeform 391">
              <a:extLst>
                <a:ext uri="{FF2B5EF4-FFF2-40B4-BE49-F238E27FC236}">
                  <a16:creationId xmlns:a16="http://schemas.microsoft.com/office/drawing/2014/main" id="{13219E48-4410-4E85-BAD4-31CFFC94D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075" y="1981201"/>
              <a:ext cx="188913" cy="139700"/>
            </a:xfrm>
            <a:custGeom>
              <a:avLst/>
              <a:gdLst>
                <a:gd name="T0" fmla="*/ 92075 w 119"/>
                <a:gd name="T1" fmla="*/ 0 h 88"/>
                <a:gd name="T2" fmla="*/ 33338 w 119"/>
                <a:gd name="T3" fmla="*/ 33338 h 88"/>
                <a:gd name="T4" fmla="*/ 93663 w 119"/>
                <a:gd name="T5" fmla="*/ 139700 h 88"/>
                <a:gd name="T6" fmla="*/ 96838 w 119"/>
                <a:gd name="T7" fmla="*/ 139700 h 88"/>
                <a:gd name="T8" fmla="*/ 160338 w 119"/>
                <a:gd name="T9" fmla="*/ 31750 h 88"/>
                <a:gd name="T10" fmla="*/ 93663 w 119"/>
                <a:gd name="T11" fmla="*/ 0 h 88"/>
                <a:gd name="T12" fmla="*/ 92075 w 119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9" h="88">
                  <a:moveTo>
                    <a:pt x="58" y="0"/>
                  </a:moveTo>
                  <a:cubicBezTo>
                    <a:pt x="32" y="0"/>
                    <a:pt x="21" y="21"/>
                    <a:pt x="21" y="21"/>
                  </a:cubicBezTo>
                  <a:cubicBezTo>
                    <a:pt x="21" y="21"/>
                    <a:pt x="0" y="88"/>
                    <a:pt x="59" y="88"/>
                  </a:cubicBezTo>
                  <a:cubicBezTo>
                    <a:pt x="60" y="88"/>
                    <a:pt x="61" y="88"/>
                    <a:pt x="61" y="88"/>
                  </a:cubicBezTo>
                  <a:cubicBezTo>
                    <a:pt x="119" y="87"/>
                    <a:pt x="101" y="20"/>
                    <a:pt x="101" y="20"/>
                  </a:cubicBezTo>
                  <a:cubicBezTo>
                    <a:pt x="101" y="20"/>
                    <a:pt x="86" y="0"/>
                    <a:pt x="59" y="0"/>
                  </a:cubicBezTo>
                  <a:cubicBezTo>
                    <a:pt x="59" y="0"/>
                    <a:pt x="58" y="0"/>
                    <a:pt x="58" y="0"/>
                  </a:cubicBezTo>
                </a:path>
              </a:pathLst>
            </a:custGeom>
            <a:solidFill>
              <a:srgbClr val="FAE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42" name="Freeform 392">
              <a:extLst>
                <a:ext uri="{FF2B5EF4-FFF2-40B4-BE49-F238E27FC236}">
                  <a16:creationId xmlns:a16="http://schemas.microsoft.com/office/drawing/2014/main" id="{17B5EF3B-9126-4041-8E5D-958922938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0088" y="1095376"/>
              <a:ext cx="428625" cy="1063625"/>
            </a:xfrm>
            <a:custGeom>
              <a:avLst/>
              <a:gdLst>
                <a:gd name="T0" fmla="*/ 115888 w 270"/>
                <a:gd name="T1" fmla="*/ 949665 h 672"/>
                <a:gd name="T2" fmla="*/ 115888 w 270"/>
                <a:gd name="T3" fmla="*/ 723328 h 672"/>
                <a:gd name="T4" fmla="*/ 347663 w 270"/>
                <a:gd name="T5" fmla="*/ 724911 h 672"/>
                <a:gd name="T6" fmla="*/ 428625 w 270"/>
                <a:gd name="T7" fmla="*/ 724911 h 672"/>
                <a:gd name="T8" fmla="*/ 158750 w 270"/>
                <a:gd name="T9" fmla="*/ 278568 h 672"/>
                <a:gd name="T10" fmla="*/ 146050 w 270"/>
                <a:gd name="T11" fmla="*/ 0 h 672"/>
                <a:gd name="T12" fmla="*/ 0 w 270"/>
                <a:gd name="T13" fmla="*/ 0 h 672"/>
                <a:gd name="T14" fmla="*/ 0 w 270"/>
                <a:gd name="T15" fmla="*/ 867361 h 672"/>
                <a:gd name="T16" fmla="*/ 84138 w 270"/>
                <a:gd name="T17" fmla="*/ 918010 h 672"/>
                <a:gd name="T18" fmla="*/ 57150 w 270"/>
                <a:gd name="T19" fmla="*/ 1025638 h 672"/>
                <a:gd name="T20" fmla="*/ 4763 w 270"/>
                <a:gd name="T21" fmla="*/ 1043049 h 672"/>
                <a:gd name="T22" fmla="*/ 6350 w 270"/>
                <a:gd name="T23" fmla="*/ 1063625 h 672"/>
                <a:gd name="T24" fmla="*/ 114300 w 270"/>
                <a:gd name="T25" fmla="*/ 952831 h 672"/>
                <a:gd name="T26" fmla="*/ 115888 w 270"/>
                <a:gd name="T27" fmla="*/ 949665 h 6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0" h="672">
                  <a:moveTo>
                    <a:pt x="73" y="600"/>
                  </a:moveTo>
                  <a:cubicBezTo>
                    <a:pt x="73" y="457"/>
                    <a:pt x="73" y="457"/>
                    <a:pt x="73" y="457"/>
                  </a:cubicBezTo>
                  <a:cubicBezTo>
                    <a:pt x="73" y="457"/>
                    <a:pt x="158" y="457"/>
                    <a:pt x="219" y="458"/>
                  </a:cubicBezTo>
                  <a:cubicBezTo>
                    <a:pt x="240" y="458"/>
                    <a:pt x="259" y="458"/>
                    <a:pt x="270" y="458"/>
                  </a:cubicBezTo>
                  <a:cubicBezTo>
                    <a:pt x="242" y="414"/>
                    <a:pt x="163" y="282"/>
                    <a:pt x="100" y="176"/>
                  </a:cubicBezTo>
                  <a:cubicBezTo>
                    <a:pt x="100" y="104"/>
                    <a:pt x="92" y="46"/>
                    <a:pt x="92" y="0"/>
                  </a:cubicBezTo>
                  <a:cubicBezTo>
                    <a:pt x="21" y="0"/>
                    <a:pt x="24" y="0"/>
                    <a:pt x="0" y="0"/>
                  </a:cubicBezTo>
                  <a:cubicBezTo>
                    <a:pt x="0" y="83"/>
                    <a:pt x="0" y="548"/>
                    <a:pt x="0" y="548"/>
                  </a:cubicBezTo>
                  <a:cubicBezTo>
                    <a:pt x="0" y="548"/>
                    <a:pt x="53" y="553"/>
                    <a:pt x="53" y="580"/>
                  </a:cubicBezTo>
                  <a:cubicBezTo>
                    <a:pt x="53" y="601"/>
                    <a:pt x="59" y="626"/>
                    <a:pt x="36" y="648"/>
                  </a:cubicBezTo>
                  <a:cubicBezTo>
                    <a:pt x="19" y="660"/>
                    <a:pt x="3" y="659"/>
                    <a:pt x="3" y="659"/>
                  </a:cubicBezTo>
                  <a:cubicBezTo>
                    <a:pt x="4" y="672"/>
                    <a:pt x="4" y="672"/>
                    <a:pt x="4" y="672"/>
                  </a:cubicBezTo>
                  <a:cubicBezTo>
                    <a:pt x="4" y="672"/>
                    <a:pt x="62" y="669"/>
                    <a:pt x="72" y="602"/>
                  </a:cubicBezTo>
                  <a:lnTo>
                    <a:pt x="73" y="600"/>
                  </a:lnTo>
                  <a:close/>
                </a:path>
              </a:pathLst>
            </a:custGeom>
            <a:solidFill>
              <a:srgbClr val="F2C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43" name="Freeform 393">
              <a:extLst>
                <a:ext uri="{FF2B5EF4-FFF2-40B4-BE49-F238E27FC236}">
                  <a16:creationId xmlns:a16="http://schemas.microsoft.com/office/drawing/2014/main" id="{5CCE112E-4F38-49FC-A1F6-FB37E4C95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0" y="1350964"/>
              <a:ext cx="388938" cy="885825"/>
            </a:xfrm>
            <a:custGeom>
              <a:avLst/>
              <a:gdLst>
                <a:gd name="T0" fmla="*/ 282575 w 245"/>
                <a:gd name="T1" fmla="*/ 885825 h 559"/>
                <a:gd name="T2" fmla="*/ 388938 w 245"/>
                <a:gd name="T3" fmla="*/ 478567 h 559"/>
                <a:gd name="T4" fmla="*/ 93663 w 245"/>
                <a:gd name="T5" fmla="*/ 3169 h 559"/>
                <a:gd name="T6" fmla="*/ 0 w 245"/>
                <a:gd name="T7" fmla="*/ 0 h 559"/>
                <a:gd name="T8" fmla="*/ 52388 w 245"/>
                <a:gd name="T9" fmla="*/ 467475 h 559"/>
                <a:gd name="T10" fmla="*/ 192088 w 245"/>
                <a:gd name="T11" fmla="*/ 467475 h 559"/>
                <a:gd name="T12" fmla="*/ 257175 w 245"/>
                <a:gd name="T13" fmla="*/ 494414 h 559"/>
                <a:gd name="T14" fmla="*/ 284163 w 245"/>
                <a:gd name="T15" fmla="*/ 559385 h 559"/>
                <a:gd name="T16" fmla="*/ 282575 w 245"/>
                <a:gd name="T17" fmla="*/ 885825 h 5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5" h="559">
                  <a:moveTo>
                    <a:pt x="178" y="559"/>
                  </a:moveTo>
                  <a:cubicBezTo>
                    <a:pt x="178" y="559"/>
                    <a:pt x="208" y="490"/>
                    <a:pt x="245" y="302"/>
                  </a:cubicBezTo>
                  <a:cubicBezTo>
                    <a:pt x="223" y="272"/>
                    <a:pt x="59" y="2"/>
                    <a:pt x="59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121" y="295"/>
                    <a:pt x="121" y="295"/>
                    <a:pt x="121" y="295"/>
                  </a:cubicBezTo>
                  <a:cubicBezTo>
                    <a:pt x="136" y="295"/>
                    <a:pt x="151" y="301"/>
                    <a:pt x="162" y="312"/>
                  </a:cubicBezTo>
                  <a:cubicBezTo>
                    <a:pt x="173" y="323"/>
                    <a:pt x="179" y="338"/>
                    <a:pt x="179" y="353"/>
                  </a:cubicBezTo>
                  <a:lnTo>
                    <a:pt x="178" y="559"/>
                  </a:lnTo>
                  <a:close/>
                </a:path>
              </a:pathLst>
            </a:custGeom>
            <a:solidFill>
              <a:srgbClr val="F2C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44" name="Rectangle 394">
              <a:extLst>
                <a:ext uri="{FF2B5EF4-FFF2-40B4-BE49-F238E27FC236}">
                  <a16:creationId xmlns:a16="http://schemas.microsoft.com/office/drawing/2014/main" id="{3940B35E-C39E-4438-92B7-9D52A8F4B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1071564"/>
              <a:ext cx="538163" cy="209550"/>
            </a:xfrm>
            <a:prstGeom prst="rect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45" name="Oval 395">
              <a:extLst>
                <a:ext uri="{FF2B5EF4-FFF2-40B4-BE49-F238E27FC236}">
                  <a16:creationId xmlns:a16="http://schemas.microsoft.com/office/drawing/2014/main" id="{1102CE22-31FC-4EA0-9D29-521153567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3238" y="1143001"/>
              <a:ext cx="55563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46" name="Rectangle 396">
              <a:extLst>
                <a:ext uri="{FF2B5EF4-FFF2-40B4-BE49-F238E27FC236}">
                  <a16:creationId xmlns:a16="http://schemas.microsoft.com/office/drawing/2014/main" id="{E7E0248E-7763-45FA-9372-7A009A46A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563" y="1271589"/>
              <a:ext cx="469900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47" name="Rectangle 397">
              <a:extLst>
                <a:ext uri="{FF2B5EF4-FFF2-40B4-BE49-F238E27FC236}">
                  <a16:creationId xmlns:a16="http://schemas.microsoft.com/office/drawing/2014/main" id="{BACCAB30-A570-4007-9555-A352A7648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7363" y="2205039"/>
              <a:ext cx="25400" cy="177800"/>
            </a:xfrm>
            <a:prstGeom prst="rect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48" name="Rectangle 398">
              <a:extLst>
                <a:ext uri="{FF2B5EF4-FFF2-40B4-BE49-F238E27FC236}">
                  <a16:creationId xmlns:a16="http://schemas.microsoft.com/office/drawing/2014/main" id="{E800530F-BD44-4205-BBF8-E1F8C7E60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7363" y="2417764"/>
              <a:ext cx="25400" cy="177800"/>
            </a:xfrm>
            <a:prstGeom prst="rect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49" name="Rectangle 399">
              <a:extLst>
                <a:ext uri="{FF2B5EF4-FFF2-40B4-BE49-F238E27FC236}">
                  <a16:creationId xmlns:a16="http://schemas.microsoft.com/office/drawing/2014/main" id="{80A2F931-8D76-4F9A-8C63-FD1A8D10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7363" y="2630489"/>
              <a:ext cx="25400" cy="176213"/>
            </a:xfrm>
            <a:prstGeom prst="rect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50" name="Rectangle 400">
              <a:extLst>
                <a:ext uri="{FF2B5EF4-FFF2-40B4-BE49-F238E27FC236}">
                  <a16:creationId xmlns:a16="http://schemas.microsoft.com/office/drawing/2014/main" id="{A198F8CD-CB0E-4103-BCA3-4D0269A93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7088" y="1971676"/>
              <a:ext cx="138113" cy="179388"/>
            </a:xfrm>
            <a:prstGeom prst="rect">
              <a:avLst/>
            </a:prstGeom>
            <a:solidFill>
              <a:srgbClr val="F1A2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59451" name="Freeform 410">
              <a:extLst>
                <a:ext uri="{FF2B5EF4-FFF2-40B4-BE49-F238E27FC236}">
                  <a16:creationId xmlns:a16="http://schemas.microsoft.com/office/drawing/2014/main" id="{EE1A44A0-227B-49D5-8B10-E236A1CD0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495301"/>
              <a:ext cx="1200150" cy="590550"/>
            </a:xfrm>
            <a:custGeom>
              <a:avLst/>
              <a:gdLst>
                <a:gd name="T0" fmla="*/ 1047750 w 756"/>
                <a:gd name="T1" fmla="*/ 277813 h 372"/>
                <a:gd name="T2" fmla="*/ 1023938 w 756"/>
                <a:gd name="T3" fmla="*/ 279400 h 372"/>
                <a:gd name="T4" fmla="*/ 855663 w 756"/>
                <a:gd name="T5" fmla="*/ 158750 h 372"/>
                <a:gd name="T6" fmla="*/ 773113 w 756"/>
                <a:gd name="T7" fmla="*/ 179388 h 372"/>
                <a:gd name="T8" fmla="*/ 557213 w 756"/>
                <a:gd name="T9" fmla="*/ 6350 h 372"/>
                <a:gd name="T10" fmla="*/ 495300 w 756"/>
                <a:gd name="T11" fmla="*/ 0 h 372"/>
                <a:gd name="T12" fmla="*/ 219075 w 756"/>
                <a:gd name="T13" fmla="*/ 209550 h 372"/>
                <a:gd name="T14" fmla="*/ 190500 w 756"/>
                <a:gd name="T15" fmla="*/ 207963 h 372"/>
                <a:gd name="T16" fmla="*/ 0 w 756"/>
                <a:gd name="T17" fmla="*/ 398463 h 372"/>
                <a:gd name="T18" fmla="*/ 190500 w 756"/>
                <a:gd name="T19" fmla="*/ 590550 h 372"/>
                <a:gd name="T20" fmla="*/ 1016000 w 756"/>
                <a:gd name="T21" fmla="*/ 587375 h 372"/>
                <a:gd name="T22" fmla="*/ 1200150 w 756"/>
                <a:gd name="T23" fmla="*/ 436563 h 372"/>
                <a:gd name="T24" fmla="*/ 1047750 w 756"/>
                <a:gd name="T25" fmla="*/ 277813 h 3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56" h="372">
                  <a:moveTo>
                    <a:pt x="660" y="175"/>
                  </a:moveTo>
                  <a:cubicBezTo>
                    <a:pt x="655" y="175"/>
                    <a:pt x="650" y="175"/>
                    <a:pt x="645" y="176"/>
                  </a:cubicBezTo>
                  <a:cubicBezTo>
                    <a:pt x="628" y="133"/>
                    <a:pt x="587" y="100"/>
                    <a:pt x="539" y="100"/>
                  </a:cubicBezTo>
                  <a:cubicBezTo>
                    <a:pt x="520" y="100"/>
                    <a:pt x="503" y="105"/>
                    <a:pt x="487" y="113"/>
                  </a:cubicBezTo>
                  <a:cubicBezTo>
                    <a:pt x="463" y="57"/>
                    <a:pt x="412" y="16"/>
                    <a:pt x="351" y="4"/>
                  </a:cubicBezTo>
                  <a:cubicBezTo>
                    <a:pt x="339" y="2"/>
                    <a:pt x="326" y="0"/>
                    <a:pt x="312" y="0"/>
                  </a:cubicBezTo>
                  <a:cubicBezTo>
                    <a:pt x="229" y="0"/>
                    <a:pt x="159" y="56"/>
                    <a:pt x="138" y="132"/>
                  </a:cubicBezTo>
                  <a:cubicBezTo>
                    <a:pt x="132" y="131"/>
                    <a:pt x="126" y="131"/>
                    <a:pt x="120" y="131"/>
                  </a:cubicBezTo>
                  <a:cubicBezTo>
                    <a:pt x="54" y="131"/>
                    <a:pt x="0" y="185"/>
                    <a:pt x="0" y="251"/>
                  </a:cubicBezTo>
                  <a:cubicBezTo>
                    <a:pt x="0" y="318"/>
                    <a:pt x="54" y="372"/>
                    <a:pt x="120" y="372"/>
                  </a:cubicBezTo>
                  <a:cubicBezTo>
                    <a:pt x="667" y="372"/>
                    <a:pt x="633" y="370"/>
                    <a:pt x="640" y="370"/>
                  </a:cubicBezTo>
                  <a:cubicBezTo>
                    <a:pt x="703" y="370"/>
                    <a:pt x="756" y="336"/>
                    <a:pt x="756" y="275"/>
                  </a:cubicBezTo>
                  <a:cubicBezTo>
                    <a:pt x="756" y="222"/>
                    <a:pt x="714" y="175"/>
                    <a:pt x="660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52" name="Freeform 411">
              <a:extLst>
                <a:ext uri="{FF2B5EF4-FFF2-40B4-BE49-F238E27FC236}">
                  <a16:creationId xmlns:a16="http://schemas.microsoft.com/office/drawing/2014/main" id="{49E764E1-399F-4FE2-B6E5-77E80E8D8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488" y="800101"/>
              <a:ext cx="3175" cy="11113"/>
            </a:xfrm>
            <a:custGeom>
              <a:avLst/>
              <a:gdLst>
                <a:gd name="T0" fmla="*/ 3175 w 2"/>
                <a:gd name="T1" fmla="*/ 11113 h 7"/>
                <a:gd name="T2" fmla="*/ 0 w 2"/>
                <a:gd name="T3" fmla="*/ 0 h 7"/>
                <a:gd name="T4" fmla="*/ 3175 w 2"/>
                <a:gd name="T5" fmla="*/ 11113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1" y="3"/>
                    <a:pt x="2" y="7"/>
                  </a:cubicBezTo>
                  <a:close/>
                </a:path>
              </a:pathLst>
            </a:custGeom>
            <a:solidFill>
              <a:srgbClr val="DE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53" name="Freeform 412">
              <a:extLst>
                <a:ext uri="{FF2B5EF4-FFF2-40B4-BE49-F238E27FC236}">
                  <a16:creationId xmlns:a16="http://schemas.microsoft.com/office/drawing/2014/main" id="{49AFBA93-38C3-4A1C-8CCD-B7207F15D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766763"/>
              <a:ext cx="998538" cy="301625"/>
            </a:xfrm>
            <a:custGeom>
              <a:avLst/>
              <a:gdLst>
                <a:gd name="T0" fmla="*/ 995363 w 629"/>
                <a:gd name="T1" fmla="*/ 139700 h 190"/>
                <a:gd name="T2" fmla="*/ 852488 w 629"/>
                <a:gd name="T3" fmla="*/ 44450 h 190"/>
                <a:gd name="T4" fmla="*/ 846138 w 629"/>
                <a:gd name="T5" fmla="*/ 182563 h 190"/>
                <a:gd name="T6" fmla="*/ 827088 w 629"/>
                <a:gd name="T7" fmla="*/ 188913 h 190"/>
                <a:gd name="T8" fmla="*/ 611188 w 629"/>
                <a:gd name="T9" fmla="*/ 0 h 190"/>
                <a:gd name="T10" fmla="*/ 622300 w 629"/>
                <a:gd name="T11" fmla="*/ 74613 h 190"/>
                <a:gd name="T12" fmla="*/ 398463 w 629"/>
                <a:gd name="T13" fmla="*/ 234950 h 190"/>
                <a:gd name="T14" fmla="*/ 342900 w 629"/>
                <a:gd name="T15" fmla="*/ 225425 h 190"/>
                <a:gd name="T16" fmla="*/ 142875 w 629"/>
                <a:gd name="T17" fmla="*/ 47625 h 190"/>
                <a:gd name="T18" fmla="*/ 0 w 629"/>
                <a:gd name="T19" fmla="*/ 295275 h 190"/>
                <a:gd name="T20" fmla="*/ 485775 w 629"/>
                <a:gd name="T21" fmla="*/ 295275 h 190"/>
                <a:gd name="T22" fmla="*/ 736600 w 629"/>
                <a:gd name="T23" fmla="*/ 296863 h 190"/>
                <a:gd name="T24" fmla="*/ 992188 w 629"/>
                <a:gd name="T25" fmla="*/ 198438 h 190"/>
                <a:gd name="T26" fmla="*/ 995363 w 629"/>
                <a:gd name="T27" fmla="*/ 139700 h 1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29" h="190">
                  <a:moveTo>
                    <a:pt x="627" y="88"/>
                  </a:moveTo>
                  <a:cubicBezTo>
                    <a:pt x="576" y="112"/>
                    <a:pt x="546" y="50"/>
                    <a:pt x="537" y="28"/>
                  </a:cubicBezTo>
                  <a:cubicBezTo>
                    <a:pt x="544" y="47"/>
                    <a:pt x="559" y="100"/>
                    <a:pt x="533" y="115"/>
                  </a:cubicBezTo>
                  <a:cubicBezTo>
                    <a:pt x="528" y="117"/>
                    <a:pt x="525" y="118"/>
                    <a:pt x="521" y="119"/>
                  </a:cubicBezTo>
                  <a:cubicBezTo>
                    <a:pt x="429" y="144"/>
                    <a:pt x="393" y="27"/>
                    <a:pt x="385" y="0"/>
                  </a:cubicBezTo>
                  <a:cubicBezTo>
                    <a:pt x="387" y="9"/>
                    <a:pt x="391" y="26"/>
                    <a:pt x="392" y="47"/>
                  </a:cubicBezTo>
                  <a:cubicBezTo>
                    <a:pt x="395" y="152"/>
                    <a:pt x="307" y="155"/>
                    <a:pt x="251" y="148"/>
                  </a:cubicBezTo>
                  <a:cubicBezTo>
                    <a:pt x="237" y="145"/>
                    <a:pt x="225" y="143"/>
                    <a:pt x="216" y="142"/>
                  </a:cubicBezTo>
                  <a:cubicBezTo>
                    <a:pt x="163" y="134"/>
                    <a:pt x="124" y="72"/>
                    <a:pt x="90" y="30"/>
                  </a:cubicBezTo>
                  <a:cubicBezTo>
                    <a:pt x="140" y="105"/>
                    <a:pt x="119" y="185"/>
                    <a:pt x="0" y="186"/>
                  </a:cubicBezTo>
                  <a:cubicBezTo>
                    <a:pt x="105" y="186"/>
                    <a:pt x="222" y="186"/>
                    <a:pt x="306" y="186"/>
                  </a:cubicBezTo>
                  <a:cubicBezTo>
                    <a:pt x="355" y="190"/>
                    <a:pt x="417" y="189"/>
                    <a:pt x="464" y="187"/>
                  </a:cubicBezTo>
                  <a:cubicBezTo>
                    <a:pt x="571" y="188"/>
                    <a:pt x="621" y="172"/>
                    <a:pt x="625" y="125"/>
                  </a:cubicBezTo>
                  <a:cubicBezTo>
                    <a:pt x="626" y="107"/>
                    <a:pt x="629" y="106"/>
                    <a:pt x="627" y="88"/>
                  </a:cubicBezTo>
                  <a:close/>
                </a:path>
              </a:pathLst>
            </a:custGeom>
            <a:solidFill>
              <a:srgbClr val="D7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54" name="Freeform 413">
              <a:extLst>
                <a:ext uri="{FF2B5EF4-FFF2-40B4-BE49-F238E27FC236}">
                  <a16:creationId xmlns:a16="http://schemas.microsoft.com/office/drawing/2014/main" id="{ABD9C374-5E2A-432D-868F-BAC2D2268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757238"/>
              <a:ext cx="1588" cy="9525"/>
            </a:xfrm>
            <a:custGeom>
              <a:avLst/>
              <a:gdLst>
                <a:gd name="T0" fmla="*/ 1588 w 1"/>
                <a:gd name="T1" fmla="*/ 9525 h 6"/>
                <a:gd name="T2" fmla="*/ 0 w 1"/>
                <a:gd name="T3" fmla="*/ 0 h 6"/>
                <a:gd name="T4" fmla="*/ 1588 w 1"/>
                <a:gd name="T5" fmla="*/ 95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DE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59403" name="Group 6255">
            <a:extLst>
              <a:ext uri="{FF2B5EF4-FFF2-40B4-BE49-F238E27FC236}">
                <a16:creationId xmlns:a16="http://schemas.microsoft.com/office/drawing/2014/main" id="{0B980DC8-CC37-4B27-AE7D-66AB2E20A48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4363" y="708025"/>
            <a:ext cx="1577975" cy="771525"/>
            <a:chOff x="668338" y="868363"/>
            <a:chExt cx="920750" cy="450850"/>
          </a:xfrm>
        </p:grpSpPr>
        <p:sp>
          <p:nvSpPr>
            <p:cNvPr id="59430" name="Freeform 414">
              <a:extLst>
                <a:ext uri="{FF2B5EF4-FFF2-40B4-BE49-F238E27FC236}">
                  <a16:creationId xmlns:a16="http://schemas.microsoft.com/office/drawing/2014/main" id="{57EA5C08-5642-472F-AF8F-A7DD1189E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338" y="868363"/>
              <a:ext cx="920750" cy="450850"/>
            </a:xfrm>
            <a:custGeom>
              <a:avLst/>
              <a:gdLst>
                <a:gd name="T0" fmla="*/ 804863 w 580"/>
                <a:gd name="T1" fmla="*/ 210397 h 285"/>
                <a:gd name="T2" fmla="*/ 785813 w 580"/>
                <a:gd name="T3" fmla="*/ 211979 h 285"/>
                <a:gd name="T4" fmla="*/ 655638 w 580"/>
                <a:gd name="T5" fmla="*/ 121809 h 285"/>
                <a:gd name="T6" fmla="*/ 593725 w 580"/>
                <a:gd name="T7" fmla="*/ 136046 h 285"/>
                <a:gd name="T8" fmla="*/ 427038 w 580"/>
                <a:gd name="T9" fmla="*/ 4746 h 285"/>
                <a:gd name="T10" fmla="*/ 381000 w 580"/>
                <a:gd name="T11" fmla="*/ 0 h 285"/>
                <a:gd name="T12" fmla="*/ 168275 w 580"/>
                <a:gd name="T13" fmla="*/ 159775 h 285"/>
                <a:gd name="T14" fmla="*/ 146050 w 580"/>
                <a:gd name="T15" fmla="*/ 158193 h 285"/>
                <a:gd name="T16" fmla="*/ 0 w 580"/>
                <a:gd name="T17" fmla="*/ 303731 h 285"/>
                <a:gd name="T18" fmla="*/ 146050 w 580"/>
                <a:gd name="T19" fmla="*/ 450850 h 285"/>
                <a:gd name="T20" fmla="*/ 779463 w 580"/>
                <a:gd name="T21" fmla="*/ 449268 h 285"/>
                <a:gd name="T22" fmla="*/ 920750 w 580"/>
                <a:gd name="T23" fmla="*/ 333787 h 285"/>
                <a:gd name="T24" fmla="*/ 804863 w 580"/>
                <a:gd name="T25" fmla="*/ 210397 h 2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0" h="285">
                  <a:moveTo>
                    <a:pt x="507" y="133"/>
                  </a:moveTo>
                  <a:cubicBezTo>
                    <a:pt x="503" y="133"/>
                    <a:pt x="499" y="134"/>
                    <a:pt x="495" y="134"/>
                  </a:cubicBezTo>
                  <a:cubicBezTo>
                    <a:pt x="482" y="101"/>
                    <a:pt x="451" y="77"/>
                    <a:pt x="413" y="77"/>
                  </a:cubicBezTo>
                  <a:cubicBezTo>
                    <a:pt x="399" y="77"/>
                    <a:pt x="386" y="80"/>
                    <a:pt x="374" y="86"/>
                  </a:cubicBezTo>
                  <a:cubicBezTo>
                    <a:pt x="355" y="44"/>
                    <a:pt x="316" y="12"/>
                    <a:pt x="269" y="3"/>
                  </a:cubicBezTo>
                  <a:cubicBezTo>
                    <a:pt x="260" y="1"/>
                    <a:pt x="250" y="0"/>
                    <a:pt x="240" y="0"/>
                  </a:cubicBezTo>
                  <a:cubicBezTo>
                    <a:pt x="176" y="0"/>
                    <a:pt x="122" y="42"/>
                    <a:pt x="106" y="101"/>
                  </a:cubicBezTo>
                  <a:cubicBezTo>
                    <a:pt x="101" y="100"/>
                    <a:pt x="97" y="100"/>
                    <a:pt x="92" y="100"/>
                  </a:cubicBezTo>
                  <a:cubicBezTo>
                    <a:pt x="41" y="100"/>
                    <a:pt x="0" y="141"/>
                    <a:pt x="0" y="192"/>
                  </a:cubicBezTo>
                  <a:cubicBezTo>
                    <a:pt x="0" y="243"/>
                    <a:pt x="41" y="285"/>
                    <a:pt x="92" y="285"/>
                  </a:cubicBezTo>
                  <a:cubicBezTo>
                    <a:pt x="512" y="285"/>
                    <a:pt x="486" y="284"/>
                    <a:pt x="491" y="284"/>
                  </a:cubicBezTo>
                  <a:cubicBezTo>
                    <a:pt x="540" y="283"/>
                    <a:pt x="580" y="257"/>
                    <a:pt x="580" y="211"/>
                  </a:cubicBezTo>
                  <a:cubicBezTo>
                    <a:pt x="580" y="170"/>
                    <a:pt x="548" y="133"/>
                    <a:pt x="507" y="1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1" name="Freeform 415">
              <a:extLst>
                <a:ext uri="{FF2B5EF4-FFF2-40B4-BE49-F238E27FC236}">
                  <a16:creationId xmlns:a16="http://schemas.microsoft.com/office/drawing/2014/main" id="{9A162981-4370-4C3E-917C-FD6A88FFD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800" y="1101726"/>
              <a:ext cx="3175" cy="7938"/>
            </a:xfrm>
            <a:custGeom>
              <a:avLst/>
              <a:gdLst>
                <a:gd name="T0" fmla="*/ 3175 w 2"/>
                <a:gd name="T1" fmla="*/ 7938 h 5"/>
                <a:gd name="T2" fmla="*/ 0 w 2"/>
                <a:gd name="T3" fmla="*/ 0 h 5"/>
                <a:gd name="T4" fmla="*/ 3175 w 2"/>
                <a:gd name="T5" fmla="*/ 7938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0" y="2"/>
                    <a:pt x="2" y="5"/>
                  </a:cubicBezTo>
                  <a:close/>
                </a:path>
              </a:pathLst>
            </a:custGeom>
            <a:solidFill>
              <a:srgbClr val="DE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2" name="Freeform 416">
              <a:extLst>
                <a:ext uri="{FF2B5EF4-FFF2-40B4-BE49-F238E27FC236}">
                  <a16:creationId xmlns:a16="http://schemas.microsoft.com/office/drawing/2014/main" id="{83EC21E7-1775-4397-947D-E42A4E8D1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925" y="1076326"/>
              <a:ext cx="765175" cy="228600"/>
            </a:xfrm>
            <a:custGeom>
              <a:avLst/>
              <a:gdLst>
                <a:gd name="T0" fmla="*/ 763588 w 482"/>
                <a:gd name="T1" fmla="*/ 105629 h 145"/>
                <a:gd name="T2" fmla="*/ 654050 w 482"/>
                <a:gd name="T3" fmla="*/ 33108 h 145"/>
                <a:gd name="T4" fmla="*/ 649288 w 482"/>
                <a:gd name="T5" fmla="*/ 138737 h 145"/>
                <a:gd name="T6" fmla="*/ 635000 w 482"/>
                <a:gd name="T7" fmla="*/ 143466 h 145"/>
                <a:gd name="T8" fmla="*/ 468313 w 482"/>
                <a:gd name="T9" fmla="*/ 0 h 145"/>
                <a:gd name="T10" fmla="*/ 476250 w 482"/>
                <a:gd name="T11" fmla="*/ 55179 h 145"/>
                <a:gd name="T12" fmla="*/ 304800 w 482"/>
                <a:gd name="T13" fmla="*/ 178150 h 145"/>
                <a:gd name="T14" fmla="*/ 261938 w 482"/>
                <a:gd name="T15" fmla="*/ 170268 h 145"/>
                <a:gd name="T16" fmla="*/ 107950 w 482"/>
                <a:gd name="T17" fmla="*/ 34684 h 145"/>
                <a:gd name="T18" fmla="*/ 0 w 482"/>
                <a:gd name="T19" fmla="*/ 223870 h 145"/>
                <a:gd name="T20" fmla="*/ 371475 w 482"/>
                <a:gd name="T21" fmla="*/ 225447 h 145"/>
                <a:gd name="T22" fmla="*/ 565150 w 482"/>
                <a:gd name="T23" fmla="*/ 225447 h 145"/>
                <a:gd name="T24" fmla="*/ 760413 w 482"/>
                <a:gd name="T25" fmla="*/ 151349 h 145"/>
                <a:gd name="T26" fmla="*/ 763588 w 482"/>
                <a:gd name="T27" fmla="*/ 105629 h 1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2" h="145">
                  <a:moveTo>
                    <a:pt x="481" y="67"/>
                  </a:moveTo>
                  <a:cubicBezTo>
                    <a:pt x="441" y="85"/>
                    <a:pt x="418" y="38"/>
                    <a:pt x="412" y="21"/>
                  </a:cubicBezTo>
                  <a:cubicBezTo>
                    <a:pt x="417" y="36"/>
                    <a:pt x="429" y="77"/>
                    <a:pt x="409" y="88"/>
                  </a:cubicBezTo>
                  <a:cubicBezTo>
                    <a:pt x="405" y="90"/>
                    <a:pt x="402" y="90"/>
                    <a:pt x="400" y="91"/>
                  </a:cubicBezTo>
                  <a:cubicBezTo>
                    <a:pt x="328" y="110"/>
                    <a:pt x="301" y="20"/>
                    <a:pt x="295" y="0"/>
                  </a:cubicBezTo>
                  <a:cubicBezTo>
                    <a:pt x="297" y="6"/>
                    <a:pt x="300" y="20"/>
                    <a:pt x="300" y="35"/>
                  </a:cubicBezTo>
                  <a:cubicBezTo>
                    <a:pt x="303" y="116"/>
                    <a:pt x="235" y="119"/>
                    <a:pt x="192" y="113"/>
                  </a:cubicBezTo>
                  <a:cubicBezTo>
                    <a:pt x="181" y="111"/>
                    <a:pt x="172" y="109"/>
                    <a:pt x="165" y="108"/>
                  </a:cubicBezTo>
                  <a:cubicBezTo>
                    <a:pt x="125" y="103"/>
                    <a:pt x="94" y="55"/>
                    <a:pt x="68" y="22"/>
                  </a:cubicBezTo>
                  <a:cubicBezTo>
                    <a:pt x="107" y="80"/>
                    <a:pt x="91" y="142"/>
                    <a:pt x="0" y="142"/>
                  </a:cubicBezTo>
                  <a:cubicBezTo>
                    <a:pt x="80" y="142"/>
                    <a:pt x="170" y="142"/>
                    <a:pt x="234" y="143"/>
                  </a:cubicBezTo>
                  <a:cubicBezTo>
                    <a:pt x="272" y="145"/>
                    <a:pt x="319" y="145"/>
                    <a:pt x="356" y="143"/>
                  </a:cubicBezTo>
                  <a:cubicBezTo>
                    <a:pt x="438" y="144"/>
                    <a:pt x="476" y="132"/>
                    <a:pt x="479" y="96"/>
                  </a:cubicBezTo>
                  <a:cubicBezTo>
                    <a:pt x="480" y="82"/>
                    <a:pt x="482" y="81"/>
                    <a:pt x="481" y="67"/>
                  </a:cubicBezTo>
                  <a:close/>
                </a:path>
              </a:pathLst>
            </a:custGeom>
            <a:solidFill>
              <a:srgbClr val="D7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33" name="Freeform 417">
              <a:extLst>
                <a:ext uri="{FF2B5EF4-FFF2-40B4-BE49-F238E27FC236}">
                  <a16:creationId xmlns:a16="http://schemas.microsoft.com/office/drawing/2014/main" id="{18FCD4F8-25B9-4147-94C1-EB60A9415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650" y="1068388"/>
              <a:ext cx="1588" cy="7938"/>
            </a:xfrm>
            <a:custGeom>
              <a:avLst/>
              <a:gdLst>
                <a:gd name="T0" fmla="*/ 1588 w 1"/>
                <a:gd name="T1" fmla="*/ 7938 h 5"/>
                <a:gd name="T2" fmla="*/ 0 w 1"/>
                <a:gd name="T3" fmla="*/ 0 h 5"/>
                <a:gd name="T4" fmla="*/ 1588 w 1"/>
                <a:gd name="T5" fmla="*/ 7938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DE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grpSp>
        <p:nvGrpSpPr>
          <p:cNvPr id="59404" name="Group 6248">
            <a:extLst>
              <a:ext uri="{FF2B5EF4-FFF2-40B4-BE49-F238E27FC236}">
                <a16:creationId xmlns:a16="http://schemas.microsoft.com/office/drawing/2014/main" id="{9BF9ED35-0221-41A1-9F4C-8FCF325A73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25188" y="295275"/>
            <a:ext cx="854075" cy="3117850"/>
            <a:chOff x="11025188" y="295276"/>
            <a:chExt cx="854075" cy="3117850"/>
          </a:xfrm>
        </p:grpSpPr>
        <p:sp>
          <p:nvSpPr>
            <p:cNvPr id="59411" name="Freeform 418">
              <a:extLst>
                <a:ext uri="{FF2B5EF4-FFF2-40B4-BE49-F238E27FC236}">
                  <a16:creationId xmlns:a16="http://schemas.microsoft.com/office/drawing/2014/main" id="{4DBEB56B-21EA-4FE0-A506-C2091ABD3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2975" y="2952751"/>
              <a:ext cx="511175" cy="207963"/>
            </a:xfrm>
            <a:custGeom>
              <a:avLst/>
              <a:gdLst>
                <a:gd name="T0" fmla="*/ 1588 w 322"/>
                <a:gd name="T1" fmla="*/ 115888 h 131"/>
                <a:gd name="T2" fmla="*/ 12700 w 322"/>
                <a:gd name="T3" fmla="*/ 98425 h 131"/>
                <a:gd name="T4" fmla="*/ 476250 w 322"/>
                <a:gd name="T5" fmla="*/ 3175 h 131"/>
                <a:gd name="T6" fmla="*/ 493713 w 322"/>
                <a:gd name="T7" fmla="*/ 14288 h 131"/>
                <a:gd name="T8" fmla="*/ 509588 w 322"/>
                <a:gd name="T9" fmla="*/ 93663 h 131"/>
                <a:gd name="T10" fmla="*/ 498475 w 322"/>
                <a:gd name="T11" fmla="*/ 111125 h 131"/>
                <a:gd name="T12" fmla="*/ 34925 w 322"/>
                <a:gd name="T13" fmla="*/ 206375 h 131"/>
                <a:gd name="T14" fmla="*/ 17463 w 322"/>
                <a:gd name="T15" fmla="*/ 195263 h 131"/>
                <a:gd name="T16" fmla="*/ 1588 w 322"/>
                <a:gd name="T17" fmla="*/ 115888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" h="131">
                  <a:moveTo>
                    <a:pt x="1" y="73"/>
                  </a:moveTo>
                  <a:cubicBezTo>
                    <a:pt x="0" y="68"/>
                    <a:pt x="3" y="63"/>
                    <a:pt x="8" y="62"/>
                  </a:cubicBezTo>
                  <a:cubicBezTo>
                    <a:pt x="300" y="2"/>
                    <a:pt x="300" y="2"/>
                    <a:pt x="300" y="2"/>
                  </a:cubicBezTo>
                  <a:cubicBezTo>
                    <a:pt x="305" y="0"/>
                    <a:pt x="310" y="4"/>
                    <a:pt x="311" y="9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2" y="64"/>
                    <a:pt x="319" y="69"/>
                    <a:pt x="314" y="70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17" y="131"/>
                    <a:pt x="12" y="128"/>
                    <a:pt x="11" y="123"/>
                  </a:cubicBezTo>
                  <a:cubicBezTo>
                    <a:pt x="1" y="73"/>
                    <a:pt x="1" y="73"/>
                    <a:pt x="1" y="73"/>
                  </a:cubicBezTo>
                </a:path>
              </a:pathLst>
            </a:custGeom>
            <a:solidFill>
              <a:srgbClr val="DE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2" name="Freeform 419">
              <a:extLst>
                <a:ext uri="{FF2B5EF4-FFF2-40B4-BE49-F238E27FC236}">
                  <a16:creationId xmlns:a16="http://schemas.microsoft.com/office/drawing/2014/main" id="{141D89CC-34FD-4091-82FD-E1EEF43BE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7425" y="3051176"/>
              <a:ext cx="498475" cy="361950"/>
            </a:xfrm>
            <a:custGeom>
              <a:avLst/>
              <a:gdLst>
                <a:gd name="T0" fmla="*/ 53975 w 314"/>
                <a:gd name="T1" fmla="*/ 346075 h 228"/>
                <a:gd name="T2" fmla="*/ 73025 w 314"/>
                <a:gd name="T3" fmla="*/ 360363 h 228"/>
                <a:gd name="T4" fmla="*/ 484188 w 314"/>
                <a:gd name="T5" fmla="*/ 274638 h 228"/>
                <a:gd name="T6" fmla="*/ 496888 w 314"/>
                <a:gd name="T7" fmla="*/ 254000 h 228"/>
                <a:gd name="T8" fmla="*/ 444500 w 314"/>
                <a:gd name="T9" fmla="*/ 0 h 228"/>
                <a:gd name="T10" fmla="*/ 0 w 314"/>
                <a:gd name="T11" fmla="*/ 92075 h 228"/>
                <a:gd name="T12" fmla="*/ 53975 w 314"/>
                <a:gd name="T13" fmla="*/ 346075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4" h="228">
                  <a:moveTo>
                    <a:pt x="34" y="218"/>
                  </a:moveTo>
                  <a:cubicBezTo>
                    <a:pt x="35" y="224"/>
                    <a:pt x="41" y="228"/>
                    <a:pt x="46" y="227"/>
                  </a:cubicBezTo>
                  <a:cubicBezTo>
                    <a:pt x="305" y="173"/>
                    <a:pt x="305" y="173"/>
                    <a:pt x="305" y="173"/>
                  </a:cubicBezTo>
                  <a:cubicBezTo>
                    <a:pt x="311" y="172"/>
                    <a:pt x="314" y="166"/>
                    <a:pt x="313" y="16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4" y="218"/>
                    <a:pt x="34" y="218"/>
                    <a:pt x="34" y="218"/>
                  </a:cubicBezTo>
                </a:path>
              </a:pathLst>
            </a:custGeom>
            <a:solidFill>
              <a:srgbClr val="DE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3" name="Freeform 420">
              <a:extLst>
                <a:ext uri="{FF2B5EF4-FFF2-40B4-BE49-F238E27FC236}">
                  <a16:creationId xmlns:a16="http://schemas.microsoft.com/office/drawing/2014/main" id="{71FFBE14-6993-413B-93D4-35B0EB34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8238" y="2994026"/>
              <a:ext cx="179388" cy="387350"/>
            </a:xfrm>
            <a:custGeom>
              <a:avLst/>
              <a:gdLst>
                <a:gd name="T0" fmla="*/ 76200 w 113"/>
                <a:gd name="T1" fmla="*/ 387350 h 244"/>
                <a:gd name="T2" fmla="*/ 179388 w 113"/>
                <a:gd name="T3" fmla="*/ 365125 h 244"/>
                <a:gd name="T4" fmla="*/ 103188 w 113"/>
                <a:gd name="T5" fmla="*/ 0 h 244"/>
                <a:gd name="T6" fmla="*/ 0 w 113"/>
                <a:gd name="T7" fmla="*/ 20638 h 244"/>
                <a:gd name="T8" fmla="*/ 76200 w 113"/>
                <a:gd name="T9" fmla="*/ 387350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44">
                  <a:moveTo>
                    <a:pt x="48" y="244"/>
                  </a:moveTo>
                  <a:lnTo>
                    <a:pt x="113" y="230"/>
                  </a:lnTo>
                  <a:lnTo>
                    <a:pt x="65" y="0"/>
                  </a:lnTo>
                  <a:lnTo>
                    <a:pt x="0" y="13"/>
                  </a:lnTo>
                  <a:lnTo>
                    <a:pt x="48" y="2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4" name="Freeform 421">
              <a:extLst>
                <a:ext uri="{FF2B5EF4-FFF2-40B4-BE49-F238E27FC236}">
                  <a16:creationId xmlns:a16="http://schemas.microsoft.com/office/drawing/2014/main" id="{856D35E7-909F-46DA-8078-CF4FE72A1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8238" y="2994026"/>
              <a:ext cx="179388" cy="387350"/>
            </a:xfrm>
            <a:custGeom>
              <a:avLst/>
              <a:gdLst>
                <a:gd name="T0" fmla="*/ 76200 w 113"/>
                <a:gd name="T1" fmla="*/ 387350 h 244"/>
                <a:gd name="T2" fmla="*/ 179388 w 113"/>
                <a:gd name="T3" fmla="*/ 365125 h 244"/>
                <a:gd name="T4" fmla="*/ 103188 w 113"/>
                <a:gd name="T5" fmla="*/ 0 h 244"/>
                <a:gd name="T6" fmla="*/ 0 w 113"/>
                <a:gd name="T7" fmla="*/ 20638 h 244"/>
                <a:gd name="T8" fmla="*/ 76200 w 113"/>
                <a:gd name="T9" fmla="*/ 387350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44">
                  <a:moveTo>
                    <a:pt x="48" y="244"/>
                  </a:moveTo>
                  <a:lnTo>
                    <a:pt x="113" y="230"/>
                  </a:lnTo>
                  <a:lnTo>
                    <a:pt x="65" y="0"/>
                  </a:lnTo>
                  <a:lnTo>
                    <a:pt x="0" y="13"/>
                  </a:lnTo>
                  <a:lnTo>
                    <a:pt x="48" y="2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5" name="Freeform 422">
              <a:extLst>
                <a:ext uri="{FF2B5EF4-FFF2-40B4-BE49-F238E27FC236}">
                  <a16:creationId xmlns:a16="http://schemas.microsoft.com/office/drawing/2014/main" id="{AC33882C-D9C2-4DC2-A195-C578A92A4A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98225" y="2882901"/>
              <a:ext cx="146050" cy="141288"/>
            </a:xfrm>
            <a:custGeom>
              <a:avLst/>
              <a:gdLst>
                <a:gd name="T0" fmla="*/ 60325 w 92"/>
                <a:gd name="T1" fmla="*/ 23813 h 89"/>
                <a:gd name="T2" fmla="*/ 117475 w 92"/>
                <a:gd name="T3" fmla="*/ 61913 h 89"/>
                <a:gd name="T4" fmla="*/ 127000 w 92"/>
                <a:gd name="T5" fmla="*/ 107950 h 89"/>
                <a:gd name="T6" fmla="*/ 79375 w 92"/>
                <a:gd name="T7" fmla="*/ 119063 h 89"/>
                <a:gd name="T8" fmla="*/ 22225 w 92"/>
                <a:gd name="T9" fmla="*/ 80963 h 89"/>
                <a:gd name="T10" fmla="*/ 60325 w 92"/>
                <a:gd name="T11" fmla="*/ 23813 h 89"/>
                <a:gd name="T12" fmla="*/ 57150 w 92"/>
                <a:gd name="T13" fmla="*/ 7938 h 89"/>
                <a:gd name="T14" fmla="*/ 6350 w 92"/>
                <a:gd name="T15" fmla="*/ 84138 h 89"/>
                <a:gd name="T16" fmla="*/ 82550 w 92"/>
                <a:gd name="T17" fmla="*/ 134938 h 89"/>
                <a:gd name="T18" fmla="*/ 146050 w 92"/>
                <a:gd name="T19" fmla="*/ 122238 h 89"/>
                <a:gd name="T20" fmla="*/ 133350 w 92"/>
                <a:gd name="T21" fmla="*/ 57150 h 89"/>
                <a:gd name="T22" fmla="*/ 57150 w 92"/>
                <a:gd name="T23" fmla="*/ 7938 h 8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2" h="89">
                  <a:moveTo>
                    <a:pt x="38" y="15"/>
                  </a:moveTo>
                  <a:cubicBezTo>
                    <a:pt x="54" y="11"/>
                    <a:pt x="70" y="22"/>
                    <a:pt x="74" y="39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34" y="78"/>
                    <a:pt x="18" y="67"/>
                    <a:pt x="14" y="51"/>
                  </a:cubicBezTo>
                  <a:cubicBezTo>
                    <a:pt x="11" y="34"/>
                    <a:pt x="21" y="18"/>
                    <a:pt x="38" y="15"/>
                  </a:cubicBezTo>
                  <a:close/>
                  <a:moveTo>
                    <a:pt x="36" y="5"/>
                  </a:moveTo>
                  <a:cubicBezTo>
                    <a:pt x="14" y="9"/>
                    <a:pt x="0" y="31"/>
                    <a:pt x="4" y="53"/>
                  </a:cubicBezTo>
                  <a:cubicBezTo>
                    <a:pt x="9" y="75"/>
                    <a:pt x="30" y="89"/>
                    <a:pt x="52" y="85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79" y="14"/>
                    <a:pt x="58" y="0"/>
                    <a:pt x="36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6" name="Freeform 423">
              <a:extLst>
                <a:ext uri="{FF2B5EF4-FFF2-40B4-BE49-F238E27FC236}">
                  <a16:creationId xmlns:a16="http://schemas.microsoft.com/office/drawing/2014/main" id="{A6ED05A1-22E3-4135-9572-23EF24516A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25225" y="2855913"/>
              <a:ext cx="141288" cy="147638"/>
            </a:xfrm>
            <a:custGeom>
              <a:avLst/>
              <a:gdLst>
                <a:gd name="T0" fmla="*/ 60325 w 89"/>
                <a:gd name="T1" fmla="*/ 23813 h 93"/>
                <a:gd name="T2" fmla="*/ 117475 w 89"/>
                <a:gd name="T3" fmla="*/ 61913 h 93"/>
                <a:gd name="T4" fmla="*/ 80963 w 89"/>
                <a:gd name="T5" fmla="*/ 119063 h 93"/>
                <a:gd name="T6" fmla="*/ 33338 w 89"/>
                <a:gd name="T7" fmla="*/ 128588 h 93"/>
                <a:gd name="T8" fmla="*/ 23813 w 89"/>
                <a:gd name="T9" fmla="*/ 80963 h 93"/>
                <a:gd name="T10" fmla="*/ 60325 w 89"/>
                <a:gd name="T11" fmla="*/ 23813 h 93"/>
                <a:gd name="T12" fmla="*/ 57150 w 89"/>
                <a:gd name="T13" fmla="*/ 7938 h 93"/>
                <a:gd name="T14" fmla="*/ 7938 w 89"/>
                <a:gd name="T15" fmla="*/ 84138 h 93"/>
                <a:gd name="T16" fmla="*/ 20638 w 89"/>
                <a:gd name="T17" fmla="*/ 147638 h 93"/>
                <a:gd name="T18" fmla="*/ 84138 w 89"/>
                <a:gd name="T19" fmla="*/ 134938 h 93"/>
                <a:gd name="T20" fmla="*/ 133350 w 89"/>
                <a:gd name="T21" fmla="*/ 58738 h 93"/>
                <a:gd name="T22" fmla="*/ 57150 w 89"/>
                <a:gd name="T23" fmla="*/ 7938 h 9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9" h="93">
                  <a:moveTo>
                    <a:pt x="38" y="15"/>
                  </a:moveTo>
                  <a:cubicBezTo>
                    <a:pt x="54" y="12"/>
                    <a:pt x="70" y="22"/>
                    <a:pt x="74" y="39"/>
                  </a:cubicBezTo>
                  <a:cubicBezTo>
                    <a:pt x="77" y="55"/>
                    <a:pt x="67" y="72"/>
                    <a:pt x="51" y="75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1" y="35"/>
                    <a:pt x="22" y="19"/>
                    <a:pt x="38" y="15"/>
                  </a:cubicBezTo>
                  <a:close/>
                  <a:moveTo>
                    <a:pt x="36" y="5"/>
                  </a:moveTo>
                  <a:cubicBezTo>
                    <a:pt x="14" y="10"/>
                    <a:pt x="0" y="31"/>
                    <a:pt x="5" y="5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75" y="81"/>
                    <a:pt x="89" y="59"/>
                    <a:pt x="84" y="37"/>
                  </a:cubicBezTo>
                  <a:cubicBezTo>
                    <a:pt x="79" y="15"/>
                    <a:pt x="58" y="0"/>
                    <a:pt x="36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7" name="Freeform 424">
              <a:extLst>
                <a:ext uri="{FF2B5EF4-FFF2-40B4-BE49-F238E27FC236}">
                  <a16:creationId xmlns:a16="http://schemas.microsoft.com/office/drawing/2014/main" id="{BBE5C9E4-CA26-40E1-B0B2-1E5D064DB9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2188" y="3065463"/>
              <a:ext cx="446088" cy="112713"/>
            </a:xfrm>
            <a:custGeom>
              <a:avLst/>
              <a:gdLst>
                <a:gd name="T0" fmla="*/ 168275 w 281"/>
                <a:gd name="T1" fmla="*/ 57150 h 71"/>
                <a:gd name="T2" fmla="*/ 0 w 281"/>
                <a:gd name="T3" fmla="*/ 92075 h 71"/>
                <a:gd name="T4" fmla="*/ 3175 w 281"/>
                <a:gd name="T5" fmla="*/ 112713 h 71"/>
                <a:gd name="T6" fmla="*/ 173038 w 281"/>
                <a:gd name="T7" fmla="*/ 77788 h 71"/>
                <a:gd name="T8" fmla="*/ 168275 w 281"/>
                <a:gd name="T9" fmla="*/ 57150 h 71"/>
                <a:gd name="T10" fmla="*/ 441325 w 281"/>
                <a:gd name="T11" fmla="*/ 0 h 71"/>
                <a:gd name="T12" fmla="*/ 271463 w 281"/>
                <a:gd name="T13" fmla="*/ 34925 h 71"/>
                <a:gd name="T14" fmla="*/ 276225 w 281"/>
                <a:gd name="T15" fmla="*/ 55563 h 71"/>
                <a:gd name="T16" fmla="*/ 446088 w 281"/>
                <a:gd name="T17" fmla="*/ 20638 h 71"/>
                <a:gd name="T18" fmla="*/ 441325 w 281"/>
                <a:gd name="T19" fmla="*/ 0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1" h="71">
                  <a:moveTo>
                    <a:pt x="106" y="36"/>
                  </a:moveTo>
                  <a:lnTo>
                    <a:pt x="0" y="58"/>
                  </a:lnTo>
                  <a:lnTo>
                    <a:pt x="2" y="71"/>
                  </a:lnTo>
                  <a:lnTo>
                    <a:pt x="109" y="49"/>
                  </a:lnTo>
                  <a:lnTo>
                    <a:pt x="106" y="36"/>
                  </a:lnTo>
                  <a:close/>
                  <a:moveTo>
                    <a:pt x="278" y="0"/>
                  </a:moveTo>
                  <a:lnTo>
                    <a:pt x="171" y="22"/>
                  </a:lnTo>
                  <a:lnTo>
                    <a:pt x="174" y="35"/>
                  </a:lnTo>
                  <a:lnTo>
                    <a:pt x="281" y="13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D72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8" name="Freeform 425">
              <a:extLst>
                <a:ext uri="{FF2B5EF4-FFF2-40B4-BE49-F238E27FC236}">
                  <a16:creationId xmlns:a16="http://schemas.microsoft.com/office/drawing/2014/main" id="{A1A07EF2-664D-4EE5-9EC8-C0907E858F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2188" y="3065463"/>
              <a:ext cx="446088" cy="112713"/>
            </a:xfrm>
            <a:custGeom>
              <a:avLst/>
              <a:gdLst>
                <a:gd name="T0" fmla="*/ 168275 w 281"/>
                <a:gd name="T1" fmla="*/ 57150 h 71"/>
                <a:gd name="T2" fmla="*/ 0 w 281"/>
                <a:gd name="T3" fmla="*/ 92075 h 71"/>
                <a:gd name="T4" fmla="*/ 3175 w 281"/>
                <a:gd name="T5" fmla="*/ 112713 h 71"/>
                <a:gd name="T6" fmla="*/ 173038 w 281"/>
                <a:gd name="T7" fmla="*/ 77788 h 71"/>
                <a:gd name="T8" fmla="*/ 168275 w 281"/>
                <a:gd name="T9" fmla="*/ 57150 h 71"/>
                <a:gd name="T10" fmla="*/ 441325 w 281"/>
                <a:gd name="T11" fmla="*/ 0 h 71"/>
                <a:gd name="T12" fmla="*/ 271463 w 281"/>
                <a:gd name="T13" fmla="*/ 34925 h 71"/>
                <a:gd name="T14" fmla="*/ 276225 w 281"/>
                <a:gd name="T15" fmla="*/ 55563 h 71"/>
                <a:gd name="T16" fmla="*/ 446088 w 281"/>
                <a:gd name="T17" fmla="*/ 20638 h 71"/>
                <a:gd name="T18" fmla="*/ 441325 w 281"/>
                <a:gd name="T19" fmla="*/ 0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1" h="71">
                  <a:moveTo>
                    <a:pt x="106" y="36"/>
                  </a:moveTo>
                  <a:lnTo>
                    <a:pt x="0" y="58"/>
                  </a:lnTo>
                  <a:lnTo>
                    <a:pt x="2" y="71"/>
                  </a:lnTo>
                  <a:lnTo>
                    <a:pt x="109" y="49"/>
                  </a:lnTo>
                  <a:lnTo>
                    <a:pt x="106" y="36"/>
                  </a:lnTo>
                  <a:moveTo>
                    <a:pt x="278" y="0"/>
                  </a:moveTo>
                  <a:lnTo>
                    <a:pt x="171" y="22"/>
                  </a:lnTo>
                  <a:lnTo>
                    <a:pt x="174" y="35"/>
                  </a:lnTo>
                  <a:lnTo>
                    <a:pt x="281" y="13"/>
                  </a:lnTo>
                  <a:lnTo>
                    <a:pt x="2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19" name="Freeform 426">
              <a:extLst>
                <a:ext uri="{FF2B5EF4-FFF2-40B4-BE49-F238E27FC236}">
                  <a16:creationId xmlns:a16="http://schemas.microsoft.com/office/drawing/2014/main" id="{756CDE8F-0B1E-49B9-ABF7-5BA0791AB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0463" y="3100388"/>
              <a:ext cx="107950" cy="42863"/>
            </a:xfrm>
            <a:custGeom>
              <a:avLst/>
              <a:gdLst>
                <a:gd name="T0" fmla="*/ 103188 w 68"/>
                <a:gd name="T1" fmla="*/ 0 h 27"/>
                <a:gd name="T2" fmla="*/ 0 w 68"/>
                <a:gd name="T3" fmla="*/ 22225 h 27"/>
                <a:gd name="T4" fmla="*/ 4763 w 68"/>
                <a:gd name="T5" fmla="*/ 42863 h 27"/>
                <a:gd name="T6" fmla="*/ 107950 w 68"/>
                <a:gd name="T7" fmla="*/ 20638 h 27"/>
                <a:gd name="T8" fmla="*/ 103188 w 6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7">
                  <a:moveTo>
                    <a:pt x="65" y="0"/>
                  </a:moveTo>
                  <a:lnTo>
                    <a:pt x="0" y="14"/>
                  </a:lnTo>
                  <a:lnTo>
                    <a:pt x="3" y="27"/>
                  </a:lnTo>
                  <a:lnTo>
                    <a:pt x="68" y="1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7B6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0" name="Freeform 427">
              <a:extLst>
                <a:ext uri="{FF2B5EF4-FFF2-40B4-BE49-F238E27FC236}">
                  <a16:creationId xmlns:a16="http://schemas.microsoft.com/office/drawing/2014/main" id="{A42ABBAB-9D1A-446E-8ED6-6B01D69CD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0463" y="3100388"/>
              <a:ext cx="107950" cy="42863"/>
            </a:xfrm>
            <a:custGeom>
              <a:avLst/>
              <a:gdLst>
                <a:gd name="T0" fmla="*/ 103188 w 68"/>
                <a:gd name="T1" fmla="*/ 0 h 27"/>
                <a:gd name="T2" fmla="*/ 0 w 68"/>
                <a:gd name="T3" fmla="*/ 22225 h 27"/>
                <a:gd name="T4" fmla="*/ 4763 w 68"/>
                <a:gd name="T5" fmla="*/ 42863 h 27"/>
                <a:gd name="T6" fmla="*/ 107950 w 68"/>
                <a:gd name="T7" fmla="*/ 20638 h 27"/>
                <a:gd name="T8" fmla="*/ 103188 w 6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7">
                  <a:moveTo>
                    <a:pt x="65" y="0"/>
                  </a:moveTo>
                  <a:lnTo>
                    <a:pt x="0" y="14"/>
                  </a:lnTo>
                  <a:lnTo>
                    <a:pt x="3" y="27"/>
                  </a:lnTo>
                  <a:lnTo>
                    <a:pt x="68" y="13"/>
                  </a:lnTo>
                  <a:lnTo>
                    <a:pt x="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1" name="Freeform 428">
              <a:extLst>
                <a:ext uri="{FF2B5EF4-FFF2-40B4-BE49-F238E27FC236}">
                  <a16:creationId xmlns:a16="http://schemas.microsoft.com/office/drawing/2014/main" id="{302AAB6E-0BB0-4450-B513-711CE37E1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238" y="2370138"/>
              <a:ext cx="576263" cy="280988"/>
            </a:xfrm>
            <a:custGeom>
              <a:avLst/>
              <a:gdLst>
                <a:gd name="T0" fmla="*/ 0 w 363"/>
                <a:gd name="T1" fmla="*/ 280988 h 177"/>
                <a:gd name="T2" fmla="*/ 287338 w 363"/>
                <a:gd name="T3" fmla="*/ 0 h 177"/>
                <a:gd name="T4" fmla="*/ 576263 w 363"/>
                <a:gd name="T5" fmla="*/ 280988 h 177"/>
                <a:gd name="T6" fmla="*/ 531813 w 363"/>
                <a:gd name="T7" fmla="*/ 261938 h 177"/>
                <a:gd name="T8" fmla="*/ 436563 w 363"/>
                <a:gd name="T9" fmla="*/ 261938 h 177"/>
                <a:gd name="T10" fmla="*/ 385763 w 363"/>
                <a:gd name="T11" fmla="*/ 280988 h 177"/>
                <a:gd name="T12" fmla="*/ 336550 w 363"/>
                <a:gd name="T13" fmla="*/ 260350 h 177"/>
                <a:gd name="T14" fmla="*/ 236538 w 363"/>
                <a:gd name="T15" fmla="*/ 261938 h 177"/>
                <a:gd name="T16" fmla="*/ 190500 w 363"/>
                <a:gd name="T17" fmla="*/ 280988 h 177"/>
                <a:gd name="T18" fmla="*/ 133350 w 363"/>
                <a:gd name="T19" fmla="*/ 261938 h 177"/>
                <a:gd name="T20" fmla="*/ 34925 w 363"/>
                <a:gd name="T21" fmla="*/ 263525 h 177"/>
                <a:gd name="T22" fmla="*/ 0 w 363"/>
                <a:gd name="T23" fmla="*/ 280988 h 17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3" h="177">
                  <a:moveTo>
                    <a:pt x="0" y="177"/>
                  </a:moveTo>
                  <a:cubicBezTo>
                    <a:pt x="0" y="88"/>
                    <a:pt x="81" y="0"/>
                    <a:pt x="181" y="0"/>
                  </a:cubicBezTo>
                  <a:cubicBezTo>
                    <a:pt x="281" y="0"/>
                    <a:pt x="363" y="88"/>
                    <a:pt x="363" y="177"/>
                  </a:cubicBezTo>
                  <a:cubicBezTo>
                    <a:pt x="335" y="165"/>
                    <a:pt x="335" y="165"/>
                    <a:pt x="335" y="165"/>
                  </a:cubicBezTo>
                  <a:cubicBezTo>
                    <a:pt x="316" y="158"/>
                    <a:pt x="295" y="158"/>
                    <a:pt x="275" y="165"/>
                  </a:cubicBezTo>
                  <a:cubicBezTo>
                    <a:pt x="243" y="177"/>
                    <a:pt x="243" y="177"/>
                    <a:pt x="243" y="177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194" y="157"/>
                    <a:pt x="169" y="158"/>
                    <a:pt x="149" y="165"/>
                  </a:cubicBezTo>
                  <a:cubicBezTo>
                    <a:pt x="120" y="177"/>
                    <a:pt x="120" y="177"/>
                    <a:pt x="120" y="177"/>
                  </a:cubicBezTo>
                  <a:cubicBezTo>
                    <a:pt x="84" y="165"/>
                    <a:pt x="84" y="165"/>
                    <a:pt x="84" y="165"/>
                  </a:cubicBezTo>
                  <a:cubicBezTo>
                    <a:pt x="63" y="158"/>
                    <a:pt x="43" y="158"/>
                    <a:pt x="22" y="166"/>
                  </a:cubicBezTo>
                  <a:lnTo>
                    <a:pt x="0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2" name="Freeform 429">
              <a:extLst>
                <a:ext uri="{FF2B5EF4-FFF2-40B4-BE49-F238E27FC236}">
                  <a16:creationId xmlns:a16="http://schemas.microsoft.com/office/drawing/2014/main" id="{75083ABF-D3C4-4293-ACB3-9D6E88ED0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2650" y="2640013"/>
              <a:ext cx="292100" cy="280988"/>
            </a:xfrm>
            <a:custGeom>
              <a:avLst/>
              <a:gdLst>
                <a:gd name="T0" fmla="*/ 279400 w 184"/>
                <a:gd name="T1" fmla="*/ 280988 h 177"/>
                <a:gd name="T2" fmla="*/ 0 w 184"/>
                <a:gd name="T3" fmla="*/ 11113 h 177"/>
                <a:gd name="T4" fmla="*/ 11113 w 184"/>
                <a:gd name="T5" fmla="*/ 0 h 177"/>
                <a:gd name="T6" fmla="*/ 292100 w 184"/>
                <a:gd name="T7" fmla="*/ 269875 h 177"/>
                <a:gd name="T8" fmla="*/ 279400 w 184"/>
                <a:gd name="T9" fmla="*/ 280988 h 1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177">
                  <a:moveTo>
                    <a:pt x="176" y="177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84" y="170"/>
                  </a:lnTo>
                  <a:lnTo>
                    <a:pt x="176" y="1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3" name="Freeform 430">
              <a:extLst>
                <a:ext uri="{FF2B5EF4-FFF2-40B4-BE49-F238E27FC236}">
                  <a16:creationId xmlns:a16="http://schemas.microsoft.com/office/drawing/2014/main" id="{B940C421-4496-4FEB-A09E-394BF8E34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625" y="2633663"/>
              <a:ext cx="111125" cy="276225"/>
            </a:xfrm>
            <a:custGeom>
              <a:avLst/>
              <a:gdLst>
                <a:gd name="T0" fmla="*/ 95250 w 70"/>
                <a:gd name="T1" fmla="*/ 276225 h 174"/>
                <a:gd name="T2" fmla="*/ 0 w 70"/>
                <a:gd name="T3" fmla="*/ 6350 h 174"/>
                <a:gd name="T4" fmla="*/ 15875 w 70"/>
                <a:gd name="T5" fmla="*/ 0 h 174"/>
                <a:gd name="T6" fmla="*/ 111125 w 70"/>
                <a:gd name="T7" fmla="*/ 271463 h 174"/>
                <a:gd name="T8" fmla="*/ 95250 w 70"/>
                <a:gd name="T9" fmla="*/ 276225 h 1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174">
                  <a:moveTo>
                    <a:pt x="60" y="174"/>
                  </a:moveTo>
                  <a:lnTo>
                    <a:pt x="0" y="4"/>
                  </a:lnTo>
                  <a:lnTo>
                    <a:pt x="10" y="0"/>
                  </a:lnTo>
                  <a:lnTo>
                    <a:pt x="70" y="171"/>
                  </a:lnTo>
                  <a:lnTo>
                    <a:pt x="60" y="1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4" name="Freeform 431">
              <a:extLst>
                <a:ext uri="{FF2B5EF4-FFF2-40B4-BE49-F238E27FC236}">
                  <a16:creationId xmlns:a16="http://schemas.microsoft.com/office/drawing/2014/main" id="{1DDA8EC9-24CC-4EC6-BC8B-495E5A62F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8400" y="2643188"/>
              <a:ext cx="295275" cy="277813"/>
            </a:xfrm>
            <a:custGeom>
              <a:avLst/>
              <a:gdLst>
                <a:gd name="T0" fmla="*/ 11113 w 186"/>
                <a:gd name="T1" fmla="*/ 277813 h 175"/>
                <a:gd name="T2" fmla="*/ 0 w 186"/>
                <a:gd name="T3" fmla="*/ 265113 h 175"/>
                <a:gd name="T4" fmla="*/ 284163 w 186"/>
                <a:gd name="T5" fmla="*/ 0 h 175"/>
                <a:gd name="T6" fmla="*/ 295275 w 186"/>
                <a:gd name="T7" fmla="*/ 11113 h 175"/>
                <a:gd name="T8" fmla="*/ 11113 w 186"/>
                <a:gd name="T9" fmla="*/ 277813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6" h="175">
                  <a:moveTo>
                    <a:pt x="7" y="175"/>
                  </a:moveTo>
                  <a:lnTo>
                    <a:pt x="0" y="167"/>
                  </a:lnTo>
                  <a:lnTo>
                    <a:pt x="179" y="0"/>
                  </a:lnTo>
                  <a:lnTo>
                    <a:pt x="186" y="7"/>
                  </a:lnTo>
                  <a:lnTo>
                    <a:pt x="7" y="1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5" name="Freeform 432">
              <a:extLst>
                <a:ext uri="{FF2B5EF4-FFF2-40B4-BE49-F238E27FC236}">
                  <a16:creationId xmlns:a16="http://schemas.microsoft.com/office/drawing/2014/main" id="{BFA4BB4C-33F5-407B-A40B-AF4D9B4EF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8400" y="2638426"/>
              <a:ext cx="112713" cy="271463"/>
            </a:xfrm>
            <a:custGeom>
              <a:avLst/>
              <a:gdLst>
                <a:gd name="T0" fmla="*/ 15875 w 71"/>
                <a:gd name="T1" fmla="*/ 271463 h 171"/>
                <a:gd name="T2" fmla="*/ 0 w 71"/>
                <a:gd name="T3" fmla="*/ 266700 h 171"/>
                <a:gd name="T4" fmla="*/ 96838 w 71"/>
                <a:gd name="T5" fmla="*/ 0 h 171"/>
                <a:gd name="T6" fmla="*/ 112713 w 71"/>
                <a:gd name="T7" fmla="*/ 4763 h 171"/>
                <a:gd name="T8" fmla="*/ 15875 w 71"/>
                <a:gd name="T9" fmla="*/ 271463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171">
                  <a:moveTo>
                    <a:pt x="10" y="171"/>
                  </a:moveTo>
                  <a:lnTo>
                    <a:pt x="0" y="168"/>
                  </a:lnTo>
                  <a:lnTo>
                    <a:pt x="61" y="0"/>
                  </a:lnTo>
                  <a:lnTo>
                    <a:pt x="71" y="3"/>
                  </a:lnTo>
                  <a:lnTo>
                    <a:pt x="10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6" name="Freeform 433">
              <a:extLst>
                <a:ext uri="{FF2B5EF4-FFF2-40B4-BE49-F238E27FC236}">
                  <a16:creationId xmlns:a16="http://schemas.microsoft.com/office/drawing/2014/main" id="{F6B31DE7-EB44-4731-BFA2-889680501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5350" y="295276"/>
              <a:ext cx="692150" cy="163513"/>
            </a:xfrm>
            <a:custGeom>
              <a:avLst/>
              <a:gdLst>
                <a:gd name="T0" fmla="*/ 68263 w 436"/>
                <a:gd name="T1" fmla="*/ 0 h 104"/>
                <a:gd name="T2" fmla="*/ 0 w 436"/>
                <a:gd name="T3" fmla="*/ 0 h 104"/>
                <a:gd name="T4" fmla="*/ 38100 w 436"/>
                <a:gd name="T5" fmla="*/ 95907 h 104"/>
                <a:gd name="T6" fmla="*/ 158750 w 436"/>
                <a:gd name="T7" fmla="*/ 161941 h 104"/>
                <a:gd name="T8" fmla="*/ 309563 w 436"/>
                <a:gd name="T9" fmla="*/ 163513 h 104"/>
                <a:gd name="T10" fmla="*/ 479425 w 436"/>
                <a:gd name="T11" fmla="*/ 149363 h 104"/>
                <a:gd name="T12" fmla="*/ 444500 w 436"/>
                <a:gd name="T13" fmla="*/ 163513 h 104"/>
                <a:gd name="T14" fmla="*/ 612775 w 436"/>
                <a:gd name="T15" fmla="*/ 161941 h 104"/>
                <a:gd name="T16" fmla="*/ 658813 w 436"/>
                <a:gd name="T17" fmla="*/ 122635 h 104"/>
                <a:gd name="T18" fmla="*/ 541338 w 436"/>
                <a:gd name="T19" fmla="*/ 81757 h 104"/>
                <a:gd name="T20" fmla="*/ 373063 w 436"/>
                <a:gd name="T21" fmla="*/ 81757 h 104"/>
                <a:gd name="T22" fmla="*/ 227013 w 436"/>
                <a:gd name="T23" fmla="*/ 18867 h 104"/>
                <a:gd name="T24" fmla="*/ 158750 w 436"/>
                <a:gd name="T25" fmla="*/ 23584 h 104"/>
                <a:gd name="T26" fmla="*/ 209550 w 436"/>
                <a:gd name="T27" fmla="*/ 75468 h 104"/>
                <a:gd name="T28" fmla="*/ 128588 w 436"/>
                <a:gd name="T29" fmla="*/ 75468 h 104"/>
                <a:gd name="T30" fmla="*/ 68263 w 436"/>
                <a:gd name="T31" fmla="*/ 0 h 10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6" h="104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1"/>
                    <a:pt x="31" y="103"/>
                    <a:pt x="100" y="103"/>
                  </a:cubicBezTo>
                  <a:cubicBezTo>
                    <a:pt x="136" y="104"/>
                    <a:pt x="167" y="104"/>
                    <a:pt x="195" y="10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280" y="104"/>
                    <a:pt x="280" y="104"/>
                    <a:pt x="280" y="104"/>
                  </a:cubicBezTo>
                  <a:cubicBezTo>
                    <a:pt x="365" y="104"/>
                    <a:pt x="386" y="103"/>
                    <a:pt x="386" y="103"/>
                  </a:cubicBezTo>
                  <a:cubicBezTo>
                    <a:pt x="386" y="103"/>
                    <a:pt x="436" y="99"/>
                    <a:pt x="415" y="78"/>
                  </a:cubicBezTo>
                  <a:cubicBezTo>
                    <a:pt x="395" y="58"/>
                    <a:pt x="378" y="52"/>
                    <a:pt x="341" y="52"/>
                  </a:cubicBezTo>
                  <a:cubicBezTo>
                    <a:pt x="305" y="52"/>
                    <a:pt x="235" y="52"/>
                    <a:pt x="235" y="5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DC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7" name="Freeform 434">
              <a:extLst>
                <a:ext uri="{FF2B5EF4-FFF2-40B4-BE49-F238E27FC236}">
                  <a16:creationId xmlns:a16="http://schemas.microsoft.com/office/drawing/2014/main" id="{EFC2ADEA-BA2F-436C-A797-D9C0177AC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8225" y="444501"/>
              <a:ext cx="336550" cy="101600"/>
            </a:xfrm>
            <a:custGeom>
              <a:avLst/>
              <a:gdLst>
                <a:gd name="T0" fmla="*/ 336550 w 212"/>
                <a:gd name="T1" fmla="*/ 0 h 64"/>
                <a:gd name="T2" fmla="*/ 166688 w 212"/>
                <a:gd name="T3" fmla="*/ 14288 h 64"/>
                <a:gd name="T4" fmla="*/ 125413 w 212"/>
                <a:gd name="T5" fmla="*/ 17463 h 64"/>
                <a:gd name="T6" fmla="*/ 0 w 212"/>
                <a:gd name="T7" fmla="*/ 95250 h 64"/>
                <a:gd name="T8" fmla="*/ 85725 w 212"/>
                <a:gd name="T9" fmla="*/ 101600 h 64"/>
                <a:gd name="T10" fmla="*/ 301625 w 212"/>
                <a:gd name="T11" fmla="*/ 14288 h 64"/>
                <a:gd name="T12" fmla="*/ 336550 w 212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64">
                  <a:moveTo>
                    <a:pt x="212" y="0"/>
                  </a:moveTo>
                  <a:lnTo>
                    <a:pt x="105" y="9"/>
                  </a:lnTo>
                  <a:lnTo>
                    <a:pt x="79" y="11"/>
                  </a:lnTo>
                  <a:lnTo>
                    <a:pt x="0" y="60"/>
                  </a:lnTo>
                  <a:lnTo>
                    <a:pt x="54" y="64"/>
                  </a:lnTo>
                  <a:lnTo>
                    <a:pt x="190" y="9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DC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8" name="Freeform 435">
              <a:extLst>
                <a:ext uri="{FF2B5EF4-FFF2-40B4-BE49-F238E27FC236}">
                  <a16:creationId xmlns:a16="http://schemas.microsoft.com/office/drawing/2014/main" id="{EB9FFB5C-96E3-493B-87D1-C77C4E8D1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8225" y="444501"/>
              <a:ext cx="336550" cy="101600"/>
            </a:xfrm>
            <a:custGeom>
              <a:avLst/>
              <a:gdLst>
                <a:gd name="T0" fmla="*/ 336550 w 212"/>
                <a:gd name="T1" fmla="*/ 0 h 64"/>
                <a:gd name="T2" fmla="*/ 166688 w 212"/>
                <a:gd name="T3" fmla="*/ 14288 h 64"/>
                <a:gd name="T4" fmla="*/ 125413 w 212"/>
                <a:gd name="T5" fmla="*/ 17463 h 64"/>
                <a:gd name="T6" fmla="*/ 0 w 212"/>
                <a:gd name="T7" fmla="*/ 95250 h 64"/>
                <a:gd name="T8" fmla="*/ 85725 w 212"/>
                <a:gd name="T9" fmla="*/ 101600 h 64"/>
                <a:gd name="T10" fmla="*/ 301625 w 212"/>
                <a:gd name="T11" fmla="*/ 14288 h 64"/>
                <a:gd name="T12" fmla="*/ 336550 w 212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64">
                  <a:moveTo>
                    <a:pt x="212" y="0"/>
                  </a:moveTo>
                  <a:lnTo>
                    <a:pt x="105" y="9"/>
                  </a:lnTo>
                  <a:lnTo>
                    <a:pt x="79" y="11"/>
                  </a:lnTo>
                  <a:lnTo>
                    <a:pt x="0" y="60"/>
                  </a:lnTo>
                  <a:lnTo>
                    <a:pt x="54" y="64"/>
                  </a:lnTo>
                  <a:lnTo>
                    <a:pt x="190" y="9"/>
                  </a:lnTo>
                  <a:lnTo>
                    <a:pt x="2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59429" name="Freeform 436">
              <a:extLst>
                <a:ext uri="{FF2B5EF4-FFF2-40B4-BE49-F238E27FC236}">
                  <a16:creationId xmlns:a16="http://schemas.microsoft.com/office/drawing/2014/main" id="{5B3ADDD0-4684-48AB-8A2E-536CEA0769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25188" y="558801"/>
              <a:ext cx="854075" cy="1951038"/>
            </a:xfrm>
            <a:custGeom>
              <a:avLst/>
              <a:gdLst>
                <a:gd name="T0" fmla="*/ 563563 w 538"/>
                <a:gd name="T1" fmla="*/ 1930434 h 1231"/>
                <a:gd name="T2" fmla="*/ 642938 w 538"/>
                <a:gd name="T3" fmla="*/ 1936774 h 1231"/>
                <a:gd name="T4" fmla="*/ 714375 w 538"/>
                <a:gd name="T5" fmla="*/ 1906660 h 1231"/>
                <a:gd name="T6" fmla="*/ 762000 w 538"/>
                <a:gd name="T7" fmla="*/ 1844848 h 1231"/>
                <a:gd name="T8" fmla="*/ 776288 w 538"/>
                <a:gd name="T9" fmla="*/ 1859113 h 1231"/>
                <a:gd name="T10" fmla="*/ 835025 w 538"/>
                <a:gd name="T11" fmla="*/ 1656243 h 1231"/>
                <a:gd name="T12" fmla="*/ 854075 w 538"/>
                <a:gd name="T13" fmla="*/ 1656243 h 1231"/>
                <a:gd name="T14" fmla="*/ 800100 w 538"/>
                <a:gd name="T15" fmla="*/ 1499335 h 1231"/>
                <a:gd name="T16" fmla="*/ 823913 w 538"/>
                <a:gd name="T17" fmla="*/ 1569072 h 1231"/>
                <a:gd name="T18" fmla="*/ 736600 w 538"/>
                <a:gd name="T19" fmla="*/ 1359862 h 1231"/>
                <a:gd name="T20" fmla="*/ 671513 w 538"/>
                <a:gd name="T21" fmla="*/ 1315485 h 1231"/>
                <a:gd name="T22" fmla="*/ 685800 w 538"/>
                <a:gd name="T23" fmla="*/ 1302805 h 1231"/>
                <a:gd name="T24" fmla="*/ 550863 w 538"/>
                <a:gd name="T25" fmla="*/ 1201370 h 1231"/>
                <a:gd name="T26" fmla="*/ 514350 w 538"/>
                <a:gd name="T27" fmla="*/ 1149068 h 1231"/>
                <a:gd name="T28" fmla="*/ 574675 w 538"/>
                <a:gd name="T29" fmla="*/ 1196616 h 1231"/>
                <a:gd name="T30" fmla="*/ 398463 w 538"/>
                <a:gd name="T31" fmla="*/ 1050803 h 1231"/>
                <a:gd name="T32" fmla="*/ 444500 w 538"/>
                <a:gd name="T33" fmla="*/ 1114200 h 1231"/>
                <a:gd name="T34" fmla="*/ 425450 w 538"/>
                <a:gd name="T35" fmla="*/ 977896 h 1231"/>
                <a:gd name="T36" fmla="*/ 501650 w 538"/>
                <a:gd name="T37" fmla="*/ 993746 h 1231"/>
                <a:gd name="T38" fmla="*/ 274638 w 538"/>
                <a:gd name="T39" fmla="*/ 955707 h 1231"/>
                <a:gd name="T40" fmla="*/ 346075 w 538"/>
                <a:gd name="T41" fmla="*/ 984236 h 1231"/>
                <a:gd name="T42" fmla="*/ 354013 w 538"/>
                <a:gd name="T43" fmla="*/ 904990 h 1231"/>
                <a:gd name="T44" fmla="*/ 577850 w 538"/>
                <a:gd name="T45" fmla="*/ 973142 h 1231"/>
                <a:gd name="T46" fmla="*/ 630238 w 538"/>
                <a:gd name="T47" fmla="*/ 917669 h 1231"/>
                <a:gd name="T48" fmla="*/ 577850 w 538"/>
                <a:gd name="T49" fmla="*/ 973142 h 1231"/>
                <a:gd name="T50" fmla="*/ 163513 w 538"/>
                <a:gd name="T51" fmla="*/ 851103 h 1231"/>
                <a:gd name="T52" fmla="*/ 674688 w 538"/>
                <a:gd name="T53" fmla="*/ 854273 h 1231"/>
                <a:gd name="T54" fmla="*/ 652463 w 538"/>
                <a:gd name="T55" fmla="*/ 779781 h 1231"/>
                <a:gd name="T56" fmla="*/ 674688 w 538"/>
                <a:gd name="T57" fmla="*/ 854273 h 1231"/>
                <a:gd name="T58" fmla="*/ 346075 w 538"/>
                <a:gd name="T59" fmla="*/ 763932 h 1231"/>
                <a:gd name="T60" fmla="*/ 361950 w 538"/>
                <a:gd name="T61" fmla="*/ 773442 h 1231"/>
                <a:gd name="T62" fmla="*/ 58738 w 538"/>
                <a:gd name="T63" fmla="*/ 738573 h 1231"/>
                <a:gd name="T64" fmla="*/ 100013 w 538"/>
                <a:gd name="T65" fmla="*/ 803555 h 1231"/>
                <a:gd name="T66" fmla="*/ 554038 w 538"/>
                <a:gd name="T67" fmla="*/ 687856 h 1231"/>
                <a:gd name="T68" fmla="*/ 630238 w 538"/>
                <a:gd name="T69" fmla="*/ 705290 h 1231"/>
                <a:gd name="T70" fmla="*/ 406400 w 538"/>
                <a:gd name="T71" fmla="*/ 700535 h 1231"/>
                <a:gd name="T72" fmla="*/ 419100 w 538"/>
                <a:gd name="T73" fmla="*/ 714799 h 1231"/>
                <a:gd name="T74" fmla="*/ 26988 w 538"/>
                <a:gd name="T75" fmla="*/ 589591 h 1231"/>
                <a:gd name="T76" fmla="*/ 0 w 538"/>
                <a:gd name="T77" fmla="*/ 516684 h 1231"/>
                <a:gd name="T78" fmla="*/ 20638 w 538"/>
                <a:gd name="T79" fmla="*/ 440608 h 1231"/>
                <a:gd name="T80" fmla="*/ 0 w 538"/>
                <a:gd name="T81" fmla="*/ 516684 h 1231"/>
                <a:gd name="T82" fmla="*/ 26988 w 538"/>
                <a:gd name="T83" fmla="*/ 286871 h 1231"/>
                <a:gd name="T84" fmla="*/ 65088 w 538"/>
                <a:gd name="T85" fmla="*/ 218719 h 1231"/>
                <a:gd name="T86" fmla="*/ 88900 w 538"/>
                <a:gd name="T87" fmla="*/ 147398 h 1231"/>
                <a:gd name="T88" fmla="*/ 100013 w 538"/>
                <a:gd name="T89" fmla="*/ 69737 h 1231"/>
                <a:gd name="T90" fmla="*/ 117475 w 538"/>
                <a:gd name="T91" fmla="*/ 77661 h 123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38" h="1231">
                  <a:moveTo>
                    <a:pt x="339" y="1231"/>
                  </a:moveTo>
                  <a:cubicBezTo>
                    <a:pt x="339" y="1219"/>
                    <a:pt x="339" y="1219"/>
                    <a:pt x="339" y="1219"/>
                  </a:cubicBezTo>
                  <a:cubicBezTo>
                    <a:pt x="345" y="1219"/>
                    <a:pt x="350" y="1219"/>
                    <a:pt x="355" y="1218"/>
                  </a:cubicBezTo>
                  <a:cubicBezTo>
                    <a:pt x="356" y="1230"/>
                    <a:pt x="356" y="1230"/>
                    <a:pt x="356" y="1230"/>
                  </a:cubicBezTo>
                  <a:cubicBezTo>
                    <a:pt x="351" y="1231"/>
                    <a:pt x="345" y="1231"/>
                    <a:pt x="339" y="1231"/>
                  </a:cubicBezTo>
                  <a:close/>
                  <a:moveTo>
                    <a:pt x="405" y="1222"/>
                  </a:moveTo>
                  <a:cubicBezTo>
                    <a:pt x="401" y="1211"/>
                    <a:pt x="401" y="1211"/>
                    <a:pt x="401" y="1211"/>
                  </a:cubicBezTo>
                  <a:cubicBezTo>
                    <a:pt x="417" y="1206"/>
                    <a:pt x="431" y="1200"/>
                    <a:pt x="444" y="1193"/>
                  </a:cubicBezTo>
                  <a:cubicBezTo>
                    <a:pt x="450" y="1203"/>
                    <a:pt x="450" y="1203"/>
                    <a:pt x="450" y="1203"/>
                  </a:cubicBezTo>
                  <a:cubicBezTo>
                    <a:pt x="436" y="1211"/>
                    <a:pt x="421" y="1218"/>
                    <a:pt x="405" y="1222"/>
                  </a:cubicBezTo>
                  <a:close/>
                  <a:moveTo>
                    <a:pt x="489" y="1173"/>
                  </a:moveTo>
                  <a:cubicBezTo>
                    <a:pt x="480" y="1164"/>
                    <a:pt x="480" y="1164"/>
                    <a:pt x="480" y="1164"/>
                  </a:cubicBezTo>
                  <a:cubicBezTo>
                    <a:pt x="491" y="1153"/>
                    <a:pt x="500" y="1140"/>
                    <a:pt x="507" y="1127"/>
                  </a:cubicBezTo>
                  <a:cubicBezTo>
                    <a:pt x="518" y="1132"/>
                    <a:pt x="518" y="1132"/>
                    <a:pt x="518" y="1132"/>
                  </a:cubicBezTo>
                  <a:cubicBezTo>
                    <a:pt x="510" y="1147"/>
                    <a:pt x="501" y="1161"/>
                    <a:pt x="489" y="1173"/>
                  </a:cubicBezTo>
                  <a:close/>
                  <a:moveTo>
                    <a:pt x="534" y="1085"/>
                  </a:moveTo>
                  <a:cubicBezTo>
                    <a:pt x="522" y="1083"/>
                    <a:pt x="522" y="1083"/>
                    <a:pt x="522" y="1083"/>
                  </a:cubicBezTo>
                  <a:cubicBezTo>
                    <a:pt x="524" y="1071"/>
                    <a:pt x="526" y="1058"/>
                    <a:pt x="526" y="1045"/>
                  </a:cubicBezTo>
                  <a:cubicBezTo>
                    <a:pt x="526" y="1042"/>
                    <a:pt x="526" y="1039"/>
                    <a:pt x="526" y="1037"/>
                  </a:cubicBezTo>
                  <a:cubicBezTo>
                    <a:pt x="538" y="1036"/>
                    <a:pt x="538" y="1036"/>
                    <a:pt x="538" y="1036"/>
                  </a:cubicBezTo>
                  <a:cubicBezTo>
                    <a:pt x="538" y="1039"/>
                    <a:pt x="538" y="1042"/>
                    <a:pt x="538" y="1045"/>
                  </a:cubicBezTo>
                  <a:cubicBezTo>
                    <a:pt x="538" y="1059"/>
                    <a:pt x="536" y="1072"/>
                    <a:pt x="534" y="1085"/>
                  </a:cubicBezTo>
                  <a:close/>
                  <a:moveTo>
                    <a:pt x="519" y="990"/>
                  </a:moveTo>
                  <a:cubicBezTo>
                    <a:pt x="515" y="976"/>
                    <a:pt x="510" y="961"/>
                    <a:pt x="504" y="946"/>
                  </a:cubicBezTo>
                  <a:cubicBezTo>
                    <a:pt x="515" y="941"/>
                    <a:pt x="515" y="941"/>
                    <a:pt x="515" y="941"/>
                  </a:cubicBezTo>
                  <a:cubicBezTo>
                    <a:pt x="521" y="957"/>
                    <a:pt x="527" y="972"/>
                    <a:pt x="530" y="988"/>
                  </a:cubicBezTo>
                  <a:lnTo>
                    <a:pt x="519" y="990"/>
                  </a:lnTo>
                  <a:close/>
                  <a:moveTo>
                    <a:pt x="482" y="904"/>
                  </a:moveTo>
                  <a:cubicBezTo>
                    <a:pt x="474" y="891"/>
                    <a:pt x="464" y="878"/>
                    <a:pt x="454" y="866"/>
                  </a:cubicBezTo>
                  <a:cubicBezTo>
                    <a:pt x="464" y="858"/>
                    <a:pt x="464" y="858"/>
                    <a:pt x="464" y="858"/>
                  </a:cubicBezTo>
                  <a:cubicBezTo>
                    <a:pt x="474" y="871"/>
                    <a:pt x="484" y="885"/>
                    <a:pt x="492" y="898"/>
                  </a:cubicBezTo>
                  <a:lnTo>
                    <a:pt x="482" y="904"/>
                  </a:lnTo>
                  <a:close/>
                  <a:moveTo>
                    <a:pt x="423" y="830"/>
                  </a:moveTo>
                  <a:cubicBezTo>
                    <a:pt x="413" y="819"/>
                    <a:pt x="401" y="807"/>
                    <a:pt x="390" y="796"/>
                  </a:cubicBezTo>
                  <a:cubicBezTo>
                    <a:pt x="398" y="787"/>
                    <a:pt x="398" y="787"/>
                    <a:pt x="398" y="787"/>
                  </a:cubicBezTo>
                  <a:cubicBezTo>
                    <a:pt x="410" y="799"/>
                    <a:pt x="421" y="811"/>
                    <a:pt x="432" y="822"/>
                  </a:cubicBezTo>
                  <a:lnTo>
                    <a:pt x="423" y="830"/>
                  </a:lnTo>
                  <a:close/>
                  <a:moveTo>
                    <a:pt x="354" y="764"/>
                  </a:moveTo>
                  <a:cubicBezTo>
                    <a:pt x="352" y="762"/>
                    <a:pt x="350" y="760"/>
                    <a:pt x="347" y="758"/>
                  </a:cubicBezTo>
                  <a:cubicBezTo>
                    <a:pt x="340" y="753"/>
                    <a:pt x="334" y="748"/>
                    <a:pt x="328" y="744"/>
                  </a:cubicBezTo>
                  <a:cubicBezTo>
                    <a:pt x="324" y="741"/>
                    <a:pt x="320" y="738"/>
                    <a:pt x="317" y="735"/>
                  </a:cubicBezTo>
                  <a:cubicBezTo>
                    <a:pt x="324" y="725"/>
                    <a:pt x="324" y="725"/>
                    <a:pt x="324" y="725"/>
                  </a:cubicBezTo>
                  <a:cubicBezTo>
                    <a:pt x="328" y="728"/>
                    <a:pt x="331" y="731"/>
                    <a:pt x="335" y="734"/>
                  </a:cubicBezTo>
                  <a:cubicBezTo>
                    <a:pt x="341" y="739"/>
                    <a:pt x="348" y="744"/>
                    <a:pt x="355" y="749"/>
                  </a:cubicBezTo>
                  <a:cubicBezTo>
                    <a:pt x="357" y="751"/>
                    <a:pt x="360" y="753"/>
                    <a:pt x="362" y="755"/>
                  </a:cubicBezTo>
                  <a:lnTo>
                    <a:pt x="354" y="764"/>
                  </a:lnTo>
                  <a:close/>
                  <a:moveTo>
                    <a:pt x="280" y="703"/>
                  </a:moveTo>
                  <a:cubicBezTo>
                    <a:pt x="269" y="692"/>
                    <a:pt x="261" y="680"/>
                    <a:pt x="251" y="663"/>
                  </a:cubicBezTo>
                  <a:cubicBezTo>
                    <a:pt x="261" y="657"/>
                    <a:pt x="261" y="657"/>
                    <a:pt x="261" y="657"/>
                  </a:cubicBezTo>
                  <a:cubicBezTo>
                    <a:pt x="271" y="673"/>
                    <a:pt x="279" y="685"/>
                    <a:pt x="288" y="695"/>
                  </a:cubicBezTo>
                  <a:lnTo>
                    <a:pt x="280" y="703"/>
                  </a:lnTo>
                  <a:close/>
                  <a:moveTo>
                    <a:pt x="282" y="629"/>
                  </a:moveTo>
                  <a:cubicBezTo>
                    <a:pt x="277" y="629"/>
                    <a:pt x="272" y="629"/>
                    <a:pt x="267" y="629"/>
                  </a:cubicBezTo>
                  <a:cubicBezTo>
                    <a:pt x="268" y="617"/>
                    <a:pt x="268" y="617"/>
                    <a:pt x="268" y="617"/>
                  </a:cubicBezTo>
                  <a:cubicBezTo>
                    <a:pt x="272" y="617"/>
                    <a:pt x="277" y="618"/>
                    <a:pt x="282" y="618"/>
                  </a:cubicBezTo>
                  <a:cubicBezTo>
                    <a:pt x="293" y="618"/>
                    <a:pt x="304" y="617"/>
                    <a:pt x="314" y="615"/>
                  </a:cubicBezTo>
                  <a:cubicBezTo>
                    <a:pt x="316" y="627"/>
                    <a:pt x="316" y="627"/>
                    <a:pt x="316" y="627"/>
                  </a:cubicBezTo>
                  <a:cubicBezTo>
                    <a:pt x="305" y="628"/>
                    <a:pt x="293" y="629"/>
                    <a:pt x="282" y="629"/>
                  </a:cubicBezTo>
                  <a:close/>
                  <a:moveTo>
                    <a:pt x="218" y="621"/>
                  </a:moveTo>
                  <a:cubicBezTo>
                    <a:pt x="203" y="617"/>
                    <a:pt x="187" y="611"/>
                    <a:pt x="173" y="603"/>
                  </a:cubicBezTo>
                  <a:cubicBezTo>
                    <a:pt x="178" y="593"/>
                    <a:pt x="178" y="593"/>
                    <a:pt x="178" y="593"/>
                  </a:cubicBezTo>
                  <a:cubicBezTo>
                    <a:pt x="192" y="600"/>
                    <a:pt x="207" y="605"/>
                    <a:pt x="222" y="609"/>
                  </a:cubicBezTo>
                  <a:lnTo>
                    <a:pt x="218" y="621"/>
                  </a:lnTo>
                  <a:close/>
                  <a:moveTo>
                    <a:pt x="229" y="620"/>
                  </a:moveTo>
                  <a:cubicBezTo>
                    <a:pt x="222" y="604"/>
                    <a:pt x="216" y="588"/>
                    <a:pt x="212" y="574"/>
                  </a:cubicBezTo>
                  <a:cubicBezTo>
                    <a:pt x="223" y="571"/>
                    <a:pt x="223" y="571"/>
                    <a:pt x="223" y="571"/>
                  </a:cubicBezTo>
                  <a:cubicBezTo>
                    <a:pt x="227" y="585"/>
                    <a:pt x="233" y="600"/>
                    <a:pt x="240" y="615"/>
                  </a:cubicBezTo>
                  <a:lnTo>
                    <a:pt x="229" y="620"/>
                  </a:lnTo>
                  <a:close/>
                  <a:moveTo>
                    <a:pt x="364" y="614"/>
                  </a:moveTo>
                  <a:cubicBezTo>
                    <a:pt x="359" y="603"/>
                    <a:pt x="359" y="603"/>
                    <a:pt x="359" y="603"/>
                  </a:cubicBezTo>
                  <a:cubicBezTo>
                    <a:pt x="373" y="597"/>
                    <a:pt x="385" y="589"/>
                    <a:pt x="395" y="581"/>
                  </a:cubicBezTo>
                  <a:cubicBezTo>
                    <a:pt x="396" y="580"/>
                    <a:pt x="396" y="579"/>
                    <a:pt x="397" y="579"/>
                  </a:cubicBezTo>
                  <a:cubicBezTo>
                    <a:pt x="406" y="586"/>
                    <a:pt x="406" y="586"/>
                    <a:pt x="406" y="586"/>
                  </a:cubicBezTo>
                  <a:cubicBezTo>
                    <a:pt x="405" y="588"/>
                    <a:pt x="404" y="589"/>
                    <a:pt x="403" y="589"/>
                  </a:cubicBezTo>
                  <a:cubicBezTo>
                    <a:pt x="392" y="599"/>
                    <a:pt x="379" y="607"/>
                    <a:pt x="364" y="614"/>
                  </a:cubicBezTo>
                  <a:close/>
                  <a:moveTo>
                    <a:pt x="131" y="577"/>
                  </a:moveTo>
                  <a:cubicBezTo>
                    <a:pt x="118" y="568"/>
                    <a:pt x="106" y="557"/>
                    <a:pt x="95" y="545"/>
                  </a:cubicBezTo>
                  <a:cubicBezTo>
                    <a:pt x="103" y="537"/>
                    <a:pt x="103" y="537"/>
                    <a:pt x="103" y="537"/>
                  </a:cubicBezTo>
                  <a:cubicBezTo>
                    <a:pt x="114" y="548"/>
                    <a:pt x="126" y="559"/>
                    <a:pt x="138" y="568"/>
                  </a:cubicBezTo>
                  <a:lnTo>
                    <a:pt x="131" y="577"/>
                  </a:lnTo>
                  <a:close/>
                  <a:moveTo>
                    <a:pt x="425" y="539"/>
                  </a:moveTo>
                  <a:cubicBezTo>
                    <a:pt x="413" y="537"/>
                    <a:pt x="413" y="537"/>
                    <a:pt x="413" y="537"/>
                  </a:cubicBezTo>
                  <a:cubicBezTo>
                    <a:pt x="414" y="530"/>
                    <a:pt x="415" y="524"/>
                    <a:pt x="415" y="517"/>
                  </a:cubicBezTo>
                  <a:cubicBezTo>
                    <a:pt x="415" y="508"/>
                    <a:pt x="413" y="500"/>
                    <a:pt x="411" y="492"/>
                  </a:cubicBezTo>
                  <a:cubicBezTo>
                    <a:pt x="423" y="489"/>
                    <a:pt x="423" y="489"/>
                    <a:pt x="423" y="489"/>
                  </a:cubicBezTo>
                  <a:cubicBezTo>
                    <a:pt x="425" y="498"/>
                    <a:pt x="427" y="507"/>
                    <a:pt x="427" y="517"/>
                  </a:cubicBezTo>
                  <a:cubicBezTo>
                    <a:pt x="427" y="524"/>
                    <a:pt x="426" y="532"/>
                    <a:pt x="425" y="539"/>
                  </a:cubicBezTo>
                  <a:close/>
                  <a:moveTo>
                    <a:pt x="217" y="525"/>
                  </a:moveTo>
                  <a:cubicBezTo>
                    <a:pt x="205" y="525"/>
                    <a:pt x="205" y="525"/>
                    <a:pt x="205" y="525"/>
                  </a:cubicBezTo>
                  <a:cubicBezTo>
                    <a:pt x="205" y="508"/>
                    <a:pt x="210" y="493"/>
                    <a:pt x="218" y="482"/>
                  </a:cubicBezTo>
                  <a:cubicBezTo>
                    <a:pt x="219" y="480"/>
                    <a:pt x="220" y="478"/>
                    <a:pt x="221" y="477"/>
                  </a:cubicBezTo>
                  <a:cubicBezTo>
                    <a:pt x="231" y="484"/>
                    <a:pt x="231" y="484"/>
                    <a:pt x="231" y="484"/>
                  </a:cubicBezTo>
                  <a:cubicBezTo>
                    <a:pt x="230" y="486"/>
                    <a:pt x="229" y="487"/>
                    <a:pt x="228" y="488"/>
                  </a:cubicBezTo>
                  <a:cubicBezTo>
                    <a:pt x="221" y="498"/>
                    <a:pt x="217" y="510"/>
                    <a:pt x="217" y="525"/>
                  </a:cubicBezTo>
                  <a:close/>
                  <a:moveTo>
                    <a:pt x="63" y="507"/>
                  </a:moveTo>
                  <a:cubicBezTo>
                    <a:pt x="54" y="495"/>
                    <a:pt x="45" y="481"/>
                    <a:pt x="37" y="466"/>
                  </a:cubicBezTo>
                  <a:cubicBezTo>
                    <a:pt x="48" y="460"/>
                    <a:pt x="48" y="460"/>
                    <a:pt x="48" y="460"/>
                  </a:cubicBezTo>
                  <a:cubicBezTo>
                    <a:pt x="56" y="475"/>
                    <a:pt x="64" y="488"/>
                    <a:pt x="73" y="500"/>
                  </a:cubicBezTo>
                  <a:lnTo>
                    <a:pt x="63" y="507"/>
                  </a:lnTo>
                  <a:close/>
                  <a:moveTo>
                    <a:pt x="389" y="454"/>
                  </a:moveTo>
                  <a:cubicBezTo>
                    <a:pt x="384" y="450"/>
                    <a:pt x="378" y="446"/>
                    <a:pt x="372" y="442"/>
                  </a:cubicBezTo>
                  <a:cubicBezTo>
                    <a:pt x="370" y="441"/>
                    <a:pt x="362" y="437"/>
                    <a:pt x="349" y="434"/>
                  </a:cubicBezTo>
                  <a:cubicBezTo>
                    <a:pt x="352" y="422"/>
                    <a:pt x="352" y="422"/>
                    <a:pt x="352" y="422"/>
                  </a:cubicBezTo>
                  <a:cubicBezTo>
                    <a:pt x="366" y="425"/>
                    <a:pt x="375" y="430"/>
                    <a:pt x="378" y="432"/>
                  </a:cubicBezTo>
                  <a:cubicBezTo>
                    <a:pt x="385" y="436"/>
                    <a:pt x="391" y="440"/>
                    <a:pt x="397" y="445"/>
                  </a:cubicBezTo>
                  <a:lnTo>
                    <a:pt x="389" y="454"/>
                  </a:lnTo>
                  <a:close/>
                  <a:moveTo>
                    <a:pt x="264" y="451"/>
                  </a:moveTo>
                  <a:cubicBezTo>
                    <a:pt x="256" y="442"/>
                    <a:pt x="256" y="442"/>
                    <a:pt x="256" y="442"/>
                  </a:cubicBezTo>
                  <a:cubicBezTo>
                    <a:pt x="271" y="431"/>
                    <a:pt x="286" y="424"/>
                    <a:pt x="302" y="421"/>
                  </a:cubicBezTo>
                  <a:cubicBezTo>
                    <a:pt x="305" y="433"/>
                    <a:pt x="305" y="433"/>
                    <a:pt x="305" y="433"/>
                  </a:cubicBezTo>
                  <a:cubicBezTo>
                    <a:pt x="290" y="436"/>
                    <a:pt x="276" y="442"/>
                    <a:pt x="264" y="451"/>
                  </a:cubicBezTo>
                  <a:close/>
                  <a:moveTo>
                    <a:pt x="17" y="422"/>
                  </a:moveTo>
                  <a:cubicBezTo>
                    <a:pt x="12" y="407"/>
                    <a:pt x="8" y="391"/>
                    <a:pt x="5" y="374"/>
                  </a:cubicBezTo>
                  <a:cubicBezTo>
                    <a:pt x="17" y="372"/>
                    <a:pt x="17" y="372"/>
                    <a:pt x="17" y="372"/>
                  </a:cubicBezTo>
                  <a:cubicBezTo>
                    <a:pt x="20" y="388"/>
                    <a:pt x="23" y="403"/>
                    <a:pt x="28" y="418"/>
                  </a:cubicBezTo>
                  <a:lnTo>
                    <a:pt x="17" y="422"/>
                  </a:lnTo>
                  <a:close/>
                  <a:moveTo>
                    <a:pt x="0" y="326"/>
                  </a:moveTo>
                  <a:cubicBezTo>
                    <a:pt x="0" y="321"/>
                    <a:pt x="0" y="316"/>
                    <a:pt x="0" y="312"/>
                  </a:cubicBezTo>
                  <a:cubicBezTo>
                    <a:pt x="0" y="301"/>
                    <a:pt x="1" y="289"/>
                    <a:pt x="1" y="277"/>
                  </a:cubicBezTo>
                  <a:cubicBezTo>
                    <a:pt x="13" y="278"/>
                    <a:pt x="13" y="278"/>
                    <a:pt x="13" y="278"/>
                  </a:cubicBezTo>
                  <a:cubicBezTo>
                    <a:pt x="13" y="289"/>
                    <a:pt x="12" y="301"/>
                    <a:pt x="12" y="312"/>
                  </a:cubicBezTo>
                  <a:cubicBezTo>
                    <a:pt x="12" y="316"/>
                    <a:pt x="12" y="321"/>
                    <a:pt x="12" y="325"/>
                  </a:cubicBezTo>
                  <a:lnTo>
                    <a:pt x="0" y="326"/>
                  </a:lnTo>
                  <a:close/>
                  <a:moveTo>
                    <a:pt x="19" y="231"/>
                  </a:moveTo>
                  <a:cubicBezTo>
                    <a:pt x="7" y="229"/>
                    <a:pt x="7" y="229"/>
                    <a:pt x="7" y="229"/>
                  </a:cubicBezTo>
                  <a:cubicBezTo>
                    <a:pt x="10" y="213"/>
                    <a:pt x="13" y="197"/>
                    <a:pt x="17" y="181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5" y="200"/>
                    <a:pt x="22" y="216"/>
                    <a:pt x="19" y="231"/>
                  </a:cubicBezTo>
                  <a:close/>
                  <a:moveTo>
                    <a:pt x="41" y="138"/>
                  </a:moveTo>
                  <a:cubicBezTo>
                    <a:pt x="30" y="135"/>
                    <a:pt x="30" y="135"/>
                    <a:pt x="30" y="135"/>
                  </a:cubicBezTo>
                  <a:cubicBezTo>
                    <a:pt x="34" y="119"/>
                    <a:pt x="39" y="104"/>
                    <a:pt x="45" y="89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1" y="108"/>
                    <a:pt x="46" y="123"/>
                    <a:pt x="41" y="138"/>
                  </a:cubicBezTo>
                  <a:close/>
                  <a:moveTo>
                    <a:pt x="74" y="49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75" y="17"/>
                    <a:pt x="83" y="1"/>
                    <a:pt x="84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86" y="22"/>
                    <a:pt x="7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9405" name="TextBox 441">
            <a:extLst>
              <a:ext uri="{FF2B5EF4-FFF2-40B4-BE49-F238E27FC236}">
                <a16:creationId xmlns:a16="http://schemas.microsoft.com/office/drawing/2014/main" id="{626A7B5B-823F-4AA3-9BAE-AEADC553C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938" y="4851400"/>
            <a:ext cx="13795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N" altLang="es-PE" sz="1200" b="1">
                <a:solidFill>
                  <a:srgbClr val="262626"/>
                </a:solidFill>
                <a:latin typeface="Open Sans"/>
              </a:rPr>
              <a:t>LOREM IPSUM</a:t>
            </a:r>
          </a:p>
        </p:txBody>
      </p:sp>
      <p:sp>
        <p:nvSpPr>
          <p:cNvPr id="59406" name="TextBox 434">
            <a:extLst>
              <a:ext uri="{FF2B5EF4-FFF2-40B4-BE49-F238E27FC236}">
                <a16:creationId xmlns:a16="http://schemas.microsoft.com/office/drawing/2014/main" id="{717E57EE-4836-44AD-AB56-5C52CD69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50" y="2416175"/>
            <a:ext cx="514350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N" altLang="es-PE" sz="700">
                <a:solidFill>
                  <a:srgbClr val="262626"/>
                </a:solidFill>
                <a:latin typeface="Open Sans"/>
              </a:rPr>
              <a:t>LOREM IPSUM</a:t>
            </a:r>
          </a:p>
        </p:txBody>
      </p:sp>
      <p:sp>
        <p:nvSpPr>
          <p:cNvPr id="437" name="CuadroTexto 436">
            <a:extLst>
              <a:ext uri="{FF2B5EF4-FFF2-40B4-BE49-F238E27FC236}">
                <a16:creationId xmlns:a16="http://schemas.microsoft.com/office/drawing/2014/main" id="{F944414D-8772-4390-8CFD-A986C97ABF48}"/>
              </a:ext>
            </a:extLst>
          </p:cNvPr>
          <p:cNvSpPr txBox="1"/>
          <p:nvPr/>
        </p:nvSpPr>
        <p:spPr>
          <a:xfrm>
            <a:off x="4311650" y="1181100"/>
            <a:ext cx="710247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Alicia realizará sus compra online para no salir de casa y cocinará un rico postre la cuál algunos ingredientes le falta:</a:t>
            </a:r>
          </a:p>
        </p:txBody>
      </p:sp>
      <p:sp>
        <p:nvSpPr>
          <p:cNvPr id="438" name="TextBox 439">
            <a:extLst>
              <a:ext uri="{FF2B5EF4-FFF2-40B4-BE49-F238E27FC236}">
                <a16:creationId xmlns:a16="http://schemas.microsoft.com/office/drawing/2014/main" id="{3F9F5295-4602-4471-9E22-87D6E6595B7F}"/>
              </a:ext>
            </a:extLst>
          </p:cNvPr>
          <p:cNvSpPr txBox="1"/>
          <p:nvPr/>
        </p:nvSpPr>
        <p:spPr>
          <a:xfrm>
            <a:off x="4575175" y="125413"/>
            <a:ext cx="530701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6000" b="1" dirty="0">
                <a:solidFill>
                  <a:srgbClr val="3D3C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COMPRAS ONLINE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7FC71BC-90A6-4AA8-A371-12367012B2DE}"/>
              </a:ext>
            </a:extLst>
          </p:cNvPr>
          <p:cNvSpPr/>
          <p:nvPr/>
        </p:nvSpPr>
        <p:spPr>
          <a:xfrm>
            <a:off x="3048000" y="2459038"/>
            <a:ext cx="6096000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es-PE" sz="3200" b="1" dirty="0">
                <a:solidFill>
                  <a:srgbClr val="E7E6E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Bicarbonato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es-PE" sz="3200" b="1" dirty="0">
                <a:solidFill>
                  <a:srgbClr val="E7E6E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Leche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es-PE" sz="3200" b="1" dirty="0">
                <a:solidFill>
                  <a:srgbClr val="E7E6E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1 kilo de huevo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es-PE" sz="3200" b="1" dirty="0">
                <a:solidFill>
                  <a:srgbClr val="E7E6E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Harina preparada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es-PE" sz="3200" b="1" dirty="0">
                <a:solidFill>
                  <a:srgbClr val="E7E6E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Vinagre blanco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es-PE" sz="3200" b="1" dirty="0">
                <a:solidFill>
                  <a:srgbClr val="E7E6E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Esencia de vainilla</a:t>
            </a:r>
          </a:p>
        </p:txBody>
      </p:sp>
      <p:sp>
        <p:nvSpPr>
          <p:cNvPr id="443" name="Freeform 200">
            <a:extLst>
              <a:ext uri="{FF2B5EF4-FFF2-40B4-BE49-F238E27FC236}">
                <a16:creationId xmlns:a16="http://schemas.microsoft.com/office/drawing/2014/main" id="{B7E2DE37-1FFF-4B90-BD62-D07669BC51EE}"/>
              </a:ext>
            </a:extLst>
          </p:cNvPr>
          <p:cNvSpPr>
            <a:spLocks/>
          </p:cNvSpPr>
          <p:nvPr/>
        </p:nvSpPr>
        <p:spPr bwMode="auto">
          <a:xfrm>
            <a:off x="6303963" y="2335213"/>
            <a:ext cx="3629025" cy="414337"/>
          </a:xfrm>
          <a:custGeom>
            <a:avLst/>
            <a:gdLst>
              <a:gd name="T0" fmla="*/ 464 w 464"/>
              <a:gd name="T1" fmla="*/ 179 h 225"/>
              <a:gd name="T2" fmla="*/ 418 w 464"/>
              <a:gd name="T3" fmla="*/ 225 h 225"/>
              <a:gd name="T4" fmla="*/ 46 w 464"/>
              <a:gd name="T5" fmla="*/ 225 h 225"/>
              <a:gd name="T6" fmla="*/ 0 w 464"/>
              <a:gd name="T7" fmla="*/ 179 h 225"/>
              <a:gd name="T8" fmla="*/ 0 w 464"/>
              <a:gd name="T9" fmla="*/ 46 h 225"/>
              <a:gd name="T10" fmla="*/ 46 w 464"/>
              <a:gd name="T11" fmla="*/ 0 h 225"/>
              <a:gd name="T12" fmla="*/ 418 w 464"/>
              <a:gd name="T13" fmla="*/ 0 h 225"/>
              <a:gd name="T14" fmla="*/ 464 w 464"/>
              <a:gd name="T15" fmla="*/ 46 h 225"/>
              <a:gd name="T16" fmla="*/ 464 w 464"/>
              <a:gd name="T17" fmla="*/ 17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4" h="225">
                <a:moveTo>
                  <a:pt x="464" y="179"/>
                </a:moveTo>
                <a:cubicBezTo>
                  <a:pt x="464" y="204"/>
                  <a:pt x="444" y="225"/>
                  <a:pt x="418" y="225"/>
                </a:cubicBezTo>
                <a:cubicBezTo>
                  <a:pt x="46" y="225"/>
                  <a:pt x="46" y="225"/>
                  <a:pt x="46" y="225"/>
                </a:cubicBezTo>
                <a:cubicBezTo>
                  <a:pt x="20" y="225"/>
                  <a:pt x="0" y="204"/>
                  <a:pt x="0" y="179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0"/>
                  <a:pt x="20" y="0"/>
                  <a:pt x="46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44" y="0"/>
                  <a:pt x="464" y="20"/>
                  <a:pt x="464" y="46"/>
                </a:cubicBezTo>
                <a:lnTo>
                  <a:pt x="464" y="179"/>
                </a:lnTo>
                <a:close/>
              </a:path>
            </a:pathLst>
          </a:custGeom>
          <a:solidFill>
            <a:srgbClr val="ED0000"/>
          </a:solidFill>
          <a:ln>
            <a:noFill/>
          </a:ln>
        </p:spPr>
        <p:txBody>
          <a:bodyPr lIns="68580" tIns="34290" rIns="68580" bIns="34290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TIENDA: SE ACOMODA A TU BOLSILLO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38">
            <a:extLst>
              <a:ext uri="{FF2B5EF4-FFF2-40B4-BE49-F238E27FC236}">
                <a16:creationId xmlns:a16="http://schemas.microsoft.com/office/drawing/2014/main" id="{4F00C474-1B88-4072-A335-5DDCD427FD81}"/>
              </a:ext>
            </a:extLst>
          </p:cNvPr>
          <p:cNvGrpSpPr>
            <a:grpSpLocks/>
          </p:cNvGrpSpPr>
          <p:nvPr/>
        </p:nvGrpSpPr>
        <p:grpSpPr bwMode="auto">
          <a:xfrm>
            <a:off x="6927850" y="3263900"/>
            <a:ext cx="5232400" cy="3594100"/>
            <a:chOff x="4410075" y="5075238"/>
            <a:chExt cx="992188" cy="660400"/>
          </a:xfrm>
        </p:grpSpPr>
        <p:sp>
          <p:nvSpPr>
            <p:cNvPr id="240" name="Freeform 1343">
              <a:extLst>
                <a:ext uri="{FF2B5EF4-FFF2-40B4-BE49-F238E27FC236}">
                  <a16:creationId xmlns:a16="http://schemas.microsoft.com/office/drawing/2014/main" id="{970AE403-4C77-4A13-9493-FD74D8EE7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395" y="5246755"/>
              <a:ext cx="52379" cy="63298"/>
            </a:xfrm>
            <a:custGeom>
              <a:avLst/>
              <a:gdLst>
                <a:gd name="T0" fmla="*/ 39 w 120"/>
                <a:gd name="T1" fmla="*/ 136 h 144"/>
                <a:gd name="T2" fmla="*/ 120 w 120"/>
                <a:gd name="T3" fmla="*/ 97 h 144"/>
                <a:gd name="T4" fmla="*/ 60 w 120"/>
                <a:gd name="T5" fmla="*/ 0 h 144"/>
                <a:gd name="T6" fmla="*/ 4 w 120"/>
                <a:gd name="T7" fmla="*/ 79 h 144"/>
                <a:gd name="T8" fmla="*/ 17 w 120"/>
                <a:gd name="T9" fmla="*/ 131 h 144"/>
                <a:gd name="T10" fmla="*/ 39 w 120"/>
                <a:gd name="T11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44">
                  <a:moveTo>
                    <a:pt x="39" y="136"/>
                  </a:moveTo>
                  <a:cubicBezTo>
                    <a:pt x="60" y="114"/>
                    <a:pt x="91" y="111"/>
                    <a:pt x="120" y="97"/>
                  </a:cubicBezTo>
                  <a:cubicBezTo>
                    <a:pt x="96" y="66"/>
                    <a:pt x="74" y="38"/>
                    <a:pt x="60" y="0"/>
                  </a:cubicBezTo>
                  <a:cubicBezTo>
                    <a:pt x="27" y="22"/>
                    <a:pt x="10" y="47"/>
                    <a:pt x="4" y="79"/>
                  </a:cubicBezTo>
                  <a:cubicBezTo>
                    <a:pt x="0" y="98"/>
                    <a:pt x="3" y="116"/>
                    <a:pt x="17" y="131"/>
                  </a:cubicBezTo>
                  <a:cubicBezTo>
                    <a:pt x="23" y="137"/>
                    <a:pt x="31" y="144"/>
                    <a:pt x="39" y="136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1" name="Freeform 1344">
              <a:extLst>
                <a:ext uri="{FF2B5EF4-FFF2-40B4-BE49-F238E27FC236}">
                  <a16:creationId xmlns:a16="http://schemas.microsoft.com/office/drawing/2014/main" id="{57C947FB-5D26-4248-8155-080C0E765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9781" y="5268924"/>
              <a:ext cx="4816" cy="1459"/>
            </a:xfrm>
            <a:custGeom>
              <a:avLst/>
              <a:gdLst>
                <a:gd name="T0" fmla="*/ 0 w 9"/>
                <a:gd name="T1" fmla="*/ 4 h 4"/>
                <a:gd name="T2" fmla="*/ 9 w 9"/>
                <a:gd name="T3" fmla="*/ 0 h 4"/>
                <a:gd name="T4" fmla="*/ 0 w 9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cubicBezTo>
                    <a:pt x="3" y="3"/>
                    <a:pt x="6" y="1"/>
                    <a:pt x="9" y="0"/>
                  </a:cubicBezTo>
                  <a:cubicBezTo>
                    <a:pt x="6" y="1"/>
                    <a:pt x="3" y="3"/>
                    <a:pt x="0" y="4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2" name="Freeform 1345">
              <a:extLst>
                <a:ext uri="{FF2B5EF4-FFF2-40B4-BE49-F238E27FC236}">
                  <a16:creationId xmlns:a16="http://schemas.microsoft.com/office/drawing/2014/main" id="{C99A4684-2BC9-47B2-A701-EA7238567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241" y="5259298"/>
              <a:ext cx="1505" cy="3209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2" y="2"/>
                    <a:pt x="3" y="1"/>
                    <a:pt x="5" y="0"/>
                  </a:cubicBezTo>
                  <a:cubicBezTo>
                    <a:pt x="3" y="1"/>
                    <a:pt x="2" y="2"/>
                    <a:pt x="0" y="4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3" name="Freeform 1346">
              <a:extLst>
                <a:ext uri="{FF2B5EF4-FFF2-40B4-BE49-F238E27FC236}">
                  <a16:creationId xmlns:a16="http://schemas.microsoft.com/office/drawing/2014/main" id="{6A4C98CE-01E6-4D09-AC24-65EC90F8C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2425" y="5262507"/>
              <a:ext cx="3311" cy="1750"/>
            </a:xfrm>
            <a:custGeom>
              <a:avLst/>
              <a:gdLst>
                <a:gd name="T0" fmla="*/ 0 w 5"/>
                <a:gd name="T1" fmla="*/ 3 h 3"/>
                <a:gd name="T2" fmla="*/ 5 w 5"/>
                <a:gd name="T3" fmla="*/ 0 h 3"/>
                <a:gd name="T4" fmla="*/ 0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2"/>
                    <a:pt x="3" y="1"/>
                    <a:pt x="5" y="0"/>
                  </a:cubicBezTo>
                  <a:cubicBezTo>
                    <a:pt x="3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4" name="Freeform 1347">
              <a:extLst>
                <a:ext uri="{FF2B5EF4-FFF2-40B4-BE49-F238E27FC236}">
                  <a16:creationId xmlns:a16="http://schemas.microsoft.com/office/drawing/2014/main" id="{E73A7A83-3EB8-4998-8590-6A3B980A5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532" y="5286426"/>
              <a:ext cx="1806" cy="1459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5" name="Freeform 1348">
              <a:extLst>
                <a:ext uri="{FF2B5EF4-FFF2-40B4-BE49-F238E27FC236}">
                  <a16:creationId xmlns:a16="http://schemas.microsoft.com/office/drawing/2014/main" id="{3374EE59-EC98-42E8-B276-CBC9D05F6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9113" y="5264257"/>
              <a:ext cx="1806" cy="1459"/>
            </a:xfrm>
            <a:custGeom>
              <a:avLst/>
              <a:gdLst>
                <a:gd name="T0" fmla="*/ 0 w 5"/>
                <a:gd name="T1" fmla="*/ 3 h 3"/>
                <a:gd name="T2" fmla="*/ 5 w 5"/>
                <a:gd name="T3" fmla="*/ 0 h 3"/>
                <a:gd name="T4" fmla="*/ 0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2"/>
                    <a:pt x="4" y="1"/>
                    <a:pt x="5" y="0"/>
                  </a:cubicBezTo>
                  <a:cubicBezTo>
                    <a:pt x="4" y="1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6" name="Freeform 1349">
              <a:extLst>
                <a:ext uri="{FF2B5EF4-FFF2-40B4-BE49-F238E27FC236}">
                  <a16:creationId xmlns:a16="http://schemas.microsoft.com/office/drawing/2014/main" id="{0AB55945-814C-4C15-87DE-E4FC9C6F1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470" y="5272133"/>
              <a:ext cx="1806" cy="0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1" y="2"/>
                    <a:pt x="3" y="1"/>
                    <a:pt x="5" y="0"/>
                  </a:cubicBezTo>
                  <a:cubicBezTo>
                    <a:pt x="3" y="1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7" name="Freeform 1350">
              <a:extLst>
                <a:ext uri="{FF2B5EF4-FFF2-40B4-BE49-F238E27FC236}">
                  <a16:creationId xmlns:a16="http://schemas.microsoft.com/office/drawing/2014/main" id="{C664D5C0-0E8C-4DC2-90FE-464CC64DA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6573" y="5251422"/>
              <a:ext cx="3311" cy="3209"/>
            </a:xfrm>
            <a:custGeom>
              <a:avLst/>
              <a:gdLst>
                <a:gd name="T0" fmla="*/ 0 w 8"/>
                <a:gd name="T1" fmla="*/ 7 h 7"/>
                <a:gd name="T2" fmla="*/ 8 w 8"/>
                <a:gd name="T3" fmla="*/ 0 h 7"/>
                <a:gd name="T4" fmla="*/ 0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0" y="7"/>
                  </a:moveTo>
                  <a:cubicBezTo>
                    <a:pt x="3" y="5"/>
                    <a:pt x="6" y="2"/>
                    <a:pt x="8" y="0"/>
                  </a:cubicBezTo>
                  <a:cubicBezTo>
                    <a:pt x="6" y="2"/>
                    <a:pt x="3" y="5"/>
                    <a:pt x="0" y="7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8" name="Freeform 1351">
              <a:extLst>
                <a:ext uri="{FF2B5EF4-FFF2-40B4-BE49-F238E27FC236}">
                  <a16:creationId xmlns:a16="http://schemas.microsoft.com/office/drawing/2014/main" id="{524DEB5F-5197-4C82-9325-382EAAF02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251" y="5257840"/>
              <a:ext cx="1806" cy="1459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0 h 4"/>
                <a:gd name="T4" fmla="*/ 0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2" y="3"/>
                    <a:pt x="4" y="1"/>
                    <a:pt x="5" y="0"/>
                  </a:cubicBezTo>
                  <a:cubicBezTo>
                    <a:pt x="4" y="1"/>
                    <a:pt x="2" y="3"/>
                    <a:pt x="0" y="4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49" name="Freeform 1352">
              <a:extLst>
                <a:ext uri="{FF2B5EF4-FFF2-40B4-BE49-F238E27FC236}">
                  <a16:creationId xmlns:a16="http://schemas.microsoft.com/office/drawing/2014/main" id="{4E91B940-02CA-4E42-9EB1-10EA6C351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563" y="5254631"/>
              <a:ext cx="3010" cy="1458"/>
            </a:xfrm>
            <a:custGeom>
              <a:avLst/>
              <a:gdLst>
                <a:gd name="T0" fmla="*/ 0 w 6"/>
                <a:gd name="T1" fmla="*/ 4 h 4"/>
                <a:gd name="T2" fmla="*/ 6 w 6"/>
                <a:gd name="T3" fmla="*/ 0 h 4"/>
                <a:gd name="T4" fmla="*/ 0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2" y="3"/>
                    <a:pt x="4" y="1"/>
                    <a:pt x="6" y="0"/>
                  </a:cubicBezTo>
                  <a:cubicBezTo>
                    <a:pt x="4" y="1"/>
                    <a:pt x="2" y="3"/>
                    <a:pt x="0" y="4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0" name="Freeform 1353">
              <a:extLst>
                <a:ext uri="{FF2B5EF4-FFF2-40B4-BE49-F238E27FC236}">
                  <a16:creationId xmlns:a16="http://schemas.microsoft.com/office/drawing/2014/main" id="{F609B1E6-1061-4D17-8A14-52D9DA4E3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843" y="5197459"/>
              <a:ext cx="573157" cy="196895"/>
            </a:xfrm>
            <a:custGeom>
              <a:avLst/>
              <a:gdLst>
                <a:gd name="T0" fmla="*/ 209 w 1305"/>
                <a:gd name="T1" fmla="*/ 233 h 448"/>
                <a:gd name="T2" fmla="*/ 229 w 1305"/>
                <a:gd name="T3" fmla="*/ 241 h 448"/>
                <a:gd name="T4" fmla="*/ 240 w 1305"/>
                <a:gd name="T5" fmla="*/ 245 h 448"/>
                <a:gd name="T6" fmla="*/ 242 w 1305"/>
                <a:gd name="T7" fmla="*/ 246 h 448"/>
                <a:gd name="T8" fmla="*/ 240 w 1305"/>
                <a:gd name="T9" fmla="*/ 245 h 448"/>
                <a:gd name="T10" fmla="*/ 242 w 1305"/>
                <a:gd name="T11" fmla="*/ 246 h 448"/>
                <a:gd name="T12" fmla="*/ 276 w 1305"/>
                <a:gd name="T13" fmla="*/ 262 h 448"/>
                <a:gd name="T14" fmla="*/ 355 w 1305"/>
                <a:gd name="T15" fmla="*/ 301 h 448"/>
                <a:gd name="T16" fmla="*/ 724 w 1305"/>
                <a:gd name="T17" fmla="*/ 431 h 448"/>
                <a:gd name="T18" fmla="*/ 954 w 1305"/>
                <a:gd name="T19" fmla="*/ 432 h 448"/>
                <a:gd name="T20" fmla="*/ 1125 w 1305"/>
                <a:gd name="T21" fmla="*/ 359 h 448"/>
                <a:gd name="T22" fmla="*/ 1305 w 1305"/>
                <a:gd name="T23" fmla="*/ 192 h 448"/>
                <a:gd name="T24" fmla="*/ 1305 w 1305"/>
                <a:gd name="T25" fmla="*/ 192 h 448"/>
                <a:gd name="T26" fmla="*/ 1125 w 1305"/>
                <a:gd name="T27" fmla="*/ 205 h 448"/>
                <a:gd name="T28" fmla="*/ 805 w 1305"/>
                <a:gd name="T29" fmla="*/ 124 h 448"/>
                <a:gd name="T30" fmla="*/ 489 w 1305"/>
                <a:gd name="T31" fmla="*/ 34 h 448"/>
                <a:gd name="T32" fmla="*/ 93 w 1305"/>
                <a:gd name="T33" fmla="*/ 25 h 448"/>
                <a:gd name="T34" fmla="*/ 57 w 1305"/>
                <a:gd name="T35" fmla="*/ 67 h 448"/>
                <a:gd name="T36" fmla="*/ 9 w 1305"/>
                <a:gd name="T37" fmla="*/ 187 h 448"/>
                <a:gd name="T38" fmla="*/ 0 w 1305"/>
                <a:gd name="T39" fmla="*/ 198 h 448"/>
                <a:gd name="T40" fmla="*/ 94 w 1305"/>
                <a:gd name="T41" fmla="*/ 206 h 448"/>
                <a:gd name="T42" fmla="*/ 209 w 1305"/>
                <a:gd name="T43" fmla="*/ 233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5" h="448">
                  <a:moveTo>
                    <a:pt x="209" y="233"/>
                  </a:moveTo>
                  <a:cubicBezTo>
                    <a:pt x="216" y="236"/>
                    <a:pt x="222" y="238"/>
                    <a:pt x="229" y="241"/>
                  </a:cubicBezTo>
                  <a:cubicBezTo>
                    <a:pt x="233" y="242"/>
                    <a:pt x="236" y="244"/>
                    <a:pt x="240" y="245"/>
                  </a:cubicBezTo>
                  <a:cubicBezTo>
                    <a:pt x="241" y="246"/>
                    <a:pt x="242" y="246"/>
                    <a:pt x="242" y="246"/>
                  </a:cubicBezTo>
                  <a:cubicBezTo>
                    <a:pt x="241" y="246"/>
                    <a:pt x="240" y="245"/>
                    <a:pt x="240" y="245"/>
                  </a:cubicBezTo>
                  <a:cubicBezTo>
                    <a:pt x="241" y="246"/>
                    <a:pt x="243" y="246"/>
                    <a:pt x="242" y="246"/>
                  </a:cubicBezTo>
                  <a:cubicBezTo>
                    <a:pt x="253" y="251"/>
                    <a:pt x="264" y="256"/>
                    <a:pt x="276" y="262"/>
                  </a:cubicBezTo>
                  <a:cubicBezTo>
                    <a:pt x="302" y="275"/>
                    <a:pt x="329" y="288"/>
                    <a:pt x="355" y="301"/>
                  </a:cubicBezTo>
                  <a:cubicBezTo>
                    <a:pt x="471" y="360"/>
                    <a:pt x="596" y="408"/>
                    <a:pt x="724" y="431"/>
                  </a:cubicBezTo>
                  <a:cubicBezTo>
                    <a:pt x="801" y="445"/>
                    <a:pt x="877" y="448"/>
                    <a:pt x="954" y="432"/>
                  </a:cubicBezTo>
                  <a:cubicBezTo>
                    <a:pt x="1015" y="420"/>
                    <a:pt x="1074" y="393"/>
                    <a:pt x="1125" y="359"/>
                  </a:cubicBezTo>
                  <a:cubicBezTo>
                    <a:pt x="1194" y="313"/>
                    <a:pt x="1253" y="256"/>
                    <a:pt x="1305" y="192"/>
                  </a:cubicBezTo>
                  <a:cubicBezTo>
                    <a:pt x="1305" y="192"/>
                    <a:pt x="1305" y="192"/>
                    <a:pt x="1305" y="192"/>
                  </a:cubicBezTo>
                  <a:cubicBezTo>
                    <a:pt x="1248" y="209"/>
                    <a:pt x="1188" y="212"/>
                    <a:pt x="1125" y="205"/>
                  </a:cubicBezTo>
                  <a:cubicBezTo>
                    <a:pt x="1014" y="193"/>
                    <a:pt x="909" y="160"/>
                    <a:pt x="805" y="124"/>
                  </a:cubicBezTo>
                  <a:cubicBezTo>
                    <a:pt x="701" y="89"/>
                    <a:pt x="599" y="49"/>
                    <a:pt x="489" y="34"/>
                  </a:cubicBezTo>
                  <a:cubicBezTo>
                    <a:pt x="442" y="28"/>
                    <a:pt x="220" y="0"/>
                    <a:pt x="93" y="25"/>
                  </a:cubicBezTo>
                  <a:cubicBezTo>
                    <a:pt x="61" y="32"/>
                    <a:pt x="58" y="36"/>
                    <a:pt x="57" y="67"/>
                  </a:cubicBezTo>
                  <a:cubicBezTo>
                    <a:pt x="55" y="113"/>
                    <a:pt x="44" y="155"/>
                    <a:pt x="9" y="187"/>
                  </a:cubicBezTo>
                  <a:cubicBezTo>
                    <a:pt x="6" y="190"/>
                    <a:pt x="3" y="193"/>
                    <a:pt x="0" y="198"/>
                  </a:cubicBezTo>
                  <a:cubicBezTo>
                    <a:pt x="32" y="199"/>
                    <a:pt x="63" y="202"/>
                    <a:pt x="94" y="206"/>
                  </a:cubicBezTo>
                  <a:cubicBezTo>
                    <a:pt x="133" y="211"/>
                    <a:pt x="171" y="220"/>
                    <a:pt x="209" y="23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1" name="Freeform 1354">
              <a:extLst>
                <a:ext uri="{FF2B5EF4-FFF2-40B4-BE49-F238E27FC236}">
                  <a16:creationId xmlns:a16="http://schemas.microsoft.com/office/drawing/2014/main" id="{AAD12F79-AA81-44E4-884E-A8F594C46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598" y="5267466"/>
              <a:ext cx="3010" cy="1458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  <a:gd name="T4" fmla="*/ 0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2"/>
                    <a:pt x="4" y="1"/>
                    <a:pt x="6" y="0"/>
                  </a:cubicBezTo>
                  <a:cubicBezTo>
                    <a:pt x="4" y="1"/>
                    <a:pt x="2" y="2"/>
                    <a:pt x="0" y="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2" name="Freeform 1355">
              <a:extLst>
                <a:ext uri="{FF2B5EF4-FFF2-40B4-BE49-F238E27FC236}">
                  <a16:creationId xmlns:a16="http://schemas.microsoft.com/office/drawing/2014/main" id="{FE2E9AEF-D2A7-4570-BE50-8F6E87D68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516" y="5278550"/>
              <a:ext cx="3311" cy="0"/>
            </a:xfrm>
            <a:custGeom>
              <a:avLst/>
              <a:gdLst>
                <a:gd name="T0" fmla="*/ 0 w 4"/>
                <a:gd name="T1" fmla="*/ 1 h 1"/>
                <a:gd name="T2" fmla="*/ 4 w 4"/>
                <a:gd name="T3" fmla="*/ 0 h 1"/>
                <a:gd name="T4" fmla="*/ 0 w 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2" y="1"/>
                    <a:pt x="3" y="1"/>
                    <a:pt x="4" y="0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3" name="Freeform 1356">
              <a:extLst>
                <a:ext uri="{FF2B5EF4-FFF2-40B4-BE49-F238E27FC236}">
                  <a16:creationId xmlns:a16="http://schemas.microsoft.com/office/drawing/2014/main" id="{78D7B134-2FF4-4B6E-89CC-8FE3F01CE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5332" y="5276800"/>
              <a:ext cx="1806" cy="0"/>
            </a:xfrm>
            <a:custGeom>
              <a:avLst/>
              <a:gdLst>
                <a:gd name="T0" fmla="*/ 0 w 4"/>
                <a:gd name="T1" fmla="*/ 1 h 1"/>
                <a:gd name="T2" fmla="*/ 4 w 4"/>
                <a:gd name="T3" fmla="*/ 0 h 1"/>
                <a:gd name="T4" fmla="*/ 0 w 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1" y="1"/>
                    <a:pt x="3" y="0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4" name="Freeform 1357">
              <a:extLst>
                <a:ext uri="{FF2B5EF4-FFF2-40B4-BE49-F238E27FC236}">
                  <a16:creationId xmlns:a16="http://schemas.microsoft.com/office/drawing/2014/main" id="{CA88B8BC-82DD-4E85-A196-126F32415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338" y="5284676"/>
              <a:ext cx="1505" cy="1750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1" y="1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5" name="Freeform 1358">
              <a:extLst>
                <a:ext uri="{FF2B5EF4-FFF2-40B4-BE49-F238E27FC236}">
                  <a16:creationId xmlns:a16="http://schemas.microsoft.com/office/drawing/2014/main" id="{13C7F748-359E-48CE-B985-8E9E2A5A9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643" y="5275342"/>
              <a:ext cx="1505" cy="1459"/>
            </a:xfrm>
            <a:custGeom>
              <a:avLst/>
              <a:gdLst>
                <a:gd name="T0" fmla="*/ 0 w 4"/>
                <a:gd name="T1" fmla="*/ 2 h 2"/>
                <a:gd name="T2" fmla="*/ 4 w 4"/>
                <a:gd name="T3" fmla="*/ 0 h 2"/>
                <a:gd name="T4" fmla="*/ 0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1" y="1"/>
                    <a:pt x="3" y="1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6" name="Freeform 1359">
              <a:extLst>
                <a:ext uri="{FF2B5EF4-FFF2-40B4-BE49-F238E27FC236}">
                  <a16:creationId xmlns:a16="http://schemas.microsoft.com/office/drawing/2014/main" id="{65591410-F607-4A80-92A4-DC26DB3B6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460" y="5273591"/>
              <a:ext cx="1505" cy="1750"/>
            </a:xfrm>
            <a:custGeom>
              <a:avLst/>
              <a:gdLst>
                <a:gd name="T0" fmla="*/ 0 w 5"/>
                <a:gd name="T1" fmla="*/ 2 h 2"/>
                <a:gd name="T2" fmla="*/ 5 w 5"/>
                <a:gd name="T3" fmla="*/ 0 h 2"/>
                <a:gd name="T4" fmla="*/ 0 w 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2" y="2"/>
                    <a:pt x="3" y="1"/>
                    <a:pt x="5" y="0"/>
                  </a:cubicBezTo>
                  <a:cubicBezTo>
                    <a:pt x="3" y="1"/>
                    <a:pt x="2" y="2"/>
                    <a:pt x="0" y="2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7" name="Freeform 1360">
              <a:extLst>
                <a:ext uri="{FF2B5EF4-FFF2-40B4-BE49-F238E27FC236}">
                  <a16:creationId xmlns:a16="http://schemas.microsoft.com/office/drawing/2014/main" id="{B9F73D9B-1A0F-4931-A534-1D907D0D4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843" y="5283217"/>
              <a:ext cx="0" cy="1458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8" name="Freeform 1361">
              <a:extLst>
                <a:ext uri="{FF2B5EF4-FFF2-40B4-BE49-F238E27FC236}">
                  <a16:creationId xmlns:a16="http://schemas.microsoft.com/office/drawing/2014/main" id="{68A49D53-49FB-4E53-9D6A-11AB8ADD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505" y="5280009"/>
              <a:ext cx="1505" cy="0"/>
            </a:xfrm>
            <a:custGeom>
              <a:avLst/>
              <a:gdLst>
                <a:gd name="T0" fmla="*/ 0 w 5"/>
                <a:gd name="T1" fmla="*/ 1 h 1"/>
                <a:gd name="T2" fmla="*/ 5 w 5"/>
                <a:gd name="T3" fmla="*/ 0 h 1"/>
                <a:gd name="T4" fmla="*/ 0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2" y="1"/>
                    <a:pt x="3" y="1"/>
                    <a:pt x="5" y="0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E25E4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59" name="Freeform 1362">
              <a:extLst>
                <a:ext uri="{FF2B5EF4-FFF2-40B4-BE49-F238E27FC236}">
                  <a16:creationId xmlns:a16="http://schemas.microsoft.com/office/drawing/2014/main" id="{C08E9480-9DB1-4E82-8AB0-84A5F09CC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564" y="5142037"/>
              <a:ext cx="392239" cy="93634"/>
            </a:xfrm>
            <a:custGeom>
              <a:avLst/>
              <a:gdLst>
                <a:gd name="T0" fmla="*/ 879 w 896"/>
                <a:gd name="T1" fmla="*/ 91 h 213"/>
                <a:gd name="T2" fmla="*/ 764 w 896"/>
                <a:gd name="T3" fmla="*/ 42 h 213"/>
                <a:gd name="T4" fmla="*/ 574 w 896"/>
                <a:gd name="T5" fmla="*/ 17 h 213"/>
                <a:gd name="T6" fmla="*/ 99 w 896"/>
                <a:gd name="T7" fmla="*/ 28 h 213"/>
                <a:gd name="T8" fmla="*/ 72 w 896"/>
                <a:gd name="T9" fmla="*/ 45 h 213"/>
                <a:gd name="T10" fmla="*/ 0 w 896"/>
                <a:gd name="T11" fmla="*/ 152 h 213"/>
                <a:gd name="T12" fmla="*/ 227 w 896"/>
                <a:gd name="T13" fmla="*/ 187 h 213"/>
                <a:gd name="T14" fmla="*/ 435 w 896"/>
                <a:gd name="T15" fmla="*/ 209 h 213"/>
                <a:gd name="T16" fmla="*/ 640 w 896"/>
                <a:gd name="T17" fmla="*/ 208 h 213"/>
                <a:gd name="T18" fmla="*/ 844 w 896"/>
                <a:gd name="T19" fmla="*/ 152 h 213"/>
                <a:gd name="T20" fmla="*/ 891 w 896"/>
                <a:gd name="T21" fmla="*/ 120 h 213"/>
                <a:gd name="T22" fmla="*/ 879 w 896"/>
                <a:gd name="T23" fmla="*/ 9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6" h="213">
                  <a:moveTo>
                    <a:pt x="879" y="91"/>
                  </a:moveTo>
                  <a:cubicBezTo>
                    <a:pt x="841" y="74"/>
                    <a:pt x="804" y="56"/>
                    <a:pt x="764" y="42"/>
                  </a:cubicBezTo>
                  <a:cubicBezTo>
                    <a:pt x="702" y="22"/>
                    <a:pt x="638" y="23"/>
                    <a:pt x="574" y="17"/>
                  </a:cubicBezTo>
                  <a:cubicBezTo>
                    <a:pt x="415" y="0"/>
                    <a:pt x="257" y="9"/>
                    <a:pt x="99" y="28"/>
                  </a:cubicBezTo>
                  <a:cubicBezTo>
                    <a:pt x="87" y="30"/>
                    <a:pt x="76" y="32"/>
                    <a:pt x="72" y="45"/>
                  </a:cubicBezTo>
                  <a:cubicBezTo>
                    <a:pt x="62" y="85"/>
                    <a:pt x="45" y="124"/>
                    <a:pt x="0" y="152"/>
                  </a:cubicBezTo>
                  <a:cubicBezTo>
                    <a:pt x="68" y="181"/>
                    <a:pt x="157" y="178"/>
                    <a:pt x="227" y="187"/>
                  </a:cubicBezTo>
                  <a:cubicBezTo>
                    <a:pt x="296" y="196"/>
                    <a:pt x="365" y="206"/>
                    <a:pt x="435" y="209"/>
                  </a:cubicBezTo>
                  <a:cubicBezTo>
                    <a:pt x="503" y="211"/>
                    <a:pt x="572" y="213"/>
                    <a:pt x="640" y="208"/>
                  </a:cubicBezTo>
                  <a:cubicBezTo>
                    <a:pt x="712" y="203"/>
                    <a:pt x="781" y="188"/>
                    <a:pt x="844" y="152"/>
                  </a:cubicBezTo>
                  <a:cubicBezTo>
                    <a:pt x="860" y="142"/>
                    <a:pt x="876" y="132"/>
                    <a:pt x="891" y="120"/>
                  </a:cubicBezTo>
                  <a:cubicBezTo>
                    <a:pt x="896" y="105"/>
                    <a:pt x="893" y="98"/>
                    <a:pt x="879" y="91"/>
                  </a:cubicBezTo>
                  <a:close/>
                </a:path>
              </a:pathLst>
            </a:custGeom>
            <a:solidFill>
              <a:srgbClr val="D3462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0" name="Freeform 1363">
              <a:extLst>
                <a:ext uri="{FF2B5EF4-FFF2-40B4-BE49-F238E27FC236}">
                  <a16:creationId xmlns:a16="http://schemas.microsoft.com/office/drawing/2014/main" id="{C5C81860-7408-405F-89E8-FC84696E2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298" y="5194250"/>
              <a:ext cx="0" cy="3209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4 h 4"/>
                <a:gd name="T4" fmla="*/ 1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D3462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1" name="Freeform 1364">
              <a:extLst>
                <a:ext uri="{FF2B5EF4-FFF2-40B4-BE49-F238E27FC236}">
                  <a16:creationId xmlns:a16="http://schemas.microsoft.com/office/drawing/2014/main" id="{81A189A3-BEED-4052-90B9-5A2121752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0993" y="5156330"/>
              <a:ext cx="145998" cy="133305"/>
            </a:xfrm>
            <a:custGeom>
              <a:avLst/>
              <a:gdLst>
                <a:gd name="T0" fmla="*/ 178 w 334"/>
                <a:gd name="T1" fmla="*/ 304 h 304"/>
                <a:gd name="T2" fmla="*/ 329 w 334"/>
                <a:gd name="T3" fmla="*/ 176 h 304"/>
                <a:gd name="T4" fmla="*/ 188 w 334"/>
                <a:gd name="T5" fmla="*/ 0 h 304"/>
                <a:gd name="T6" fmla="*/ 31 w 334"/>
                <a:gd name="T7" fmla="*/ 213 h 304"/>
                <a:gd name="T8" fmla="*/ 178 w 334"/>
                <a:gd name="T9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04">
                  <a:moveTo>
                    <a:pt x="178" y="304"/>
                  </a:moveTo>
                  <a:cubicBezTo>
                    <a:pt x="205" y="304"/>
                    <a:pt x="314" y="295"/>
                    <a:pt x="329" y="176"/>
                  </a:cubicBezTo>
                  <a:cubicBezTo>
                    <a:pt x="334" y="129"/>
                    <a:pt x="320" y="0"/>
                    <a:pt x="188" y="0"/>
                  </a:cubicBezTo>
                  <a:cubicBezTo>
                    <a:pt x="39" y="0"/>
                    <a:pt x="0" y="142"/>
                    <a:pt x="31" y="213"/>
                  </a:cubicBezTo>
                  <a:cubicBezTo>
                    <a:pt x="53" y="273"/>
                    <a:pt x="93" y="301"/>
                    <a:pt x="178" y="3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2" name="Freeform 1365">
              <a:extLst>
                <a:ext uri="{FF2B5EF4-FFF2-40B4-BE49-F238E27FC236}">
                  <a16:creationId xmlns:a16="http://schemas.microsoft.com/office/drawing/2014/main" id="{D6DA7199-C1F3-40E2-BFD8-6EF5CDCD8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532" y="5245005"/>
              <a:ext cx="642996" cy="200104"/>
            </a:xfrm>
            <a:custGeom>
              <a:avLst/>
              <a:gdLst>
                <a:gd name="T0" fmla="*/ 1454 w 1466"/>
                <a:gd name="T1" fmla="*/ 0 h 454"/>
                <a:gd name="T2" fmla="*/ 1437 w 1466"/>
                <a:gd name="T3" fmla="*/ 13 h 454"/>
                <a:gd name="T4" fmla="*/ 1429 w 1466"/>
                <a:gd name="T5" fmla="*/ 20 h 454"/>
                <a:gd name="T6" fmla="*/ 1427 w 1466"/>
                <a:gd name="T7" fmla="*/ 22 h 454"/>
                <a:gd name="T8" fmla="*/ 1421 w 1466"/>
                <a:gd name="T9" fmla="*/ 26 h 454"/>
                <a:gd name="T10" fmla="*/ 1418 w 1466"/>
                <a:gd name="T11" fmla="*/ 28 h 454"/>
                <a:gd name="T12" fmla="*/ 1413 w 1466"/>
                <a:gd name="T13" fmla="*/ 32 h 454"/>
                <a:gd name="T14" fmla="*/ 1410 w 1466"/>
                <a:gd name="T15" fmla="*/ 34 h 454"/>
                <a:gd name="T16" fmla="*/ 1405 w 1466"/>
                <a:gd name="T17" fmla="*/ 38 h 454"/>
                <a:gd name="T18" fmla="*/ 1402 w 1466"/>
                <a:gd name="T19" fmla="*/ 40 h 454"/>
                <a:gd name="T20" fmla="*/ 1397 w 1466"/>
                <a:gd name="T21" fmla="*/ 43 h 454"/>
                <a:gd name="T22" fmla="*/ 1393 w 1466"/>
                <a:gd name="T23" fmla="*/ 45 h 454"/>
                <a:gd name="T24" fmla="*/ 1388 w 1466"/>
                <a:gd name="T25" fmla="*/ 48 h 454"/>
                <a:gd name="T26" fmla="*/ 1385 w 1466"/>
                <a:gd name="T27" fmla="*/ 50 h 454"/>
                <a:gd name="T28" fmla="*/ 1379 w 1466"/>
                <a:gd name="T29" fmla="*/ 53 h 454"/>
                <a:gd name="T30" fmla="*/ 1377 w 1466"/>
                <a:gd name="T31" fmla="*/ 55 h 454"/>
                <a:gd name="T32" fmla="*/ 1368 w 1466"/>
                <a:gd name="T33" fmla="*/ 59 h 454"/>
                <a:gd name="T34" fmla="*/ 1365 w 1466"/>
                <a:gd name="T35" fmla="*/ 61 h 454"/>
                <a:gd name="T36" fmla="*/ 1360 w 1466"/>
                <a:gd name="T37" fmla="*/ 63 h 454"/>
                <a:gd name="T38" fmla="*/ 1356 w 1466"/>
                <a:gd name="T39" fmla="*/ 65 h 454"/>
                <a:gd name="T40" fmla="*/ 1351 w 1466"/>
                <a:gd name="T41" fmla="*/ 67 h 454"/>
                <a:gd name="T42" fmla="*/ 1347 w 1466"/>
                <a:gd name="T43" fmla="*/ 69 h 454"/>
                <a:gd name="T44" fmla="*/ 1343 w 1466"/>
                <a:gd name="T45" fmla="*/ 71 h 454"/>
                <a:gd name="T46" fmla="*/ 1338 w 1466"/>
                <a:gd name="T47" fmla="*/ 73 h 454"/>
                <a:gd name="T48" fmla="*/ 1334 w 1466"/>
                <a:gd name="T49" fmla="*/ 74 h 454"/>
                <a:gd name="T50" fmla="*/ 1329 w 1466"/>
                <a:gd name="T51" fmla="*/ 76 h 454"/>
                <a:gd name="T52" fmla="*/ 1325 w 1466"/>
                <a:gd name="T53" fmla="*/ 77 h 454"/>
                <a:gd name="T54" fmla="*/ 1321 w 1466"/>
                <a:gd name="T55" fmla="*/ 79 h 454"/>
                <a:gd name="T56" fmla="*/ 1316 w 1466"/>
                <a:gd name="T57" fmla="*/ 80 h 454"/>
                <a:gd name="T58" fmla="*/ 1312 w 1466"/>
                <a:gd name="T59" fmla="*/ 82 h 454"/>
                <a:gd name="T60" fmla="*/ 1312 w 1466"/>
                <a:gd name="T61" fmla="*/ 82 h 454"/>
                <a:gd name="T62" fmla="*/ 1132 w 1466"/>
                <a:gd name="T63" fmla="*/ 249 h 454"/>
                <a:gd name="T64" fmla="*/ 961 w 1466"/>
                <a:gd name="T65" fmla="*/ 322 h 454"/>
                <a:gd name="T66" fmla="*/ 731 w 1466"/>
                <a:gd name="T67" fmla="*/ 321 h 454"/>
                <a:gd name="T68" fmla="*/ 362 w 1466"/>
                <a:gd name="T69" fmla="*/ 191 h 454"/>
                <a:gd name="T70" fmla="*/ 283 w 1466"/>
                <a:gd name="T71" fmla="*/ 152 h 454"/>
                <a:gd name="T72" fmla="*/ 249 w 1466"/>
                <a:gd name="T73" fmla="*/ 136 h 454"/>
                <a:gd name="T74" fmla="*/ 247 w 1466"/>
                <a:gd name="T75" fmla="*/ 135 h 454"/>
                <a:gd name="T76" fmla="*/ 236 w 1466"/>
                <a:gd name="T77" fmla="*/ 131 h 454"/>
                <a:gd name="T78" fmla="*/ 216 w 1466"/>
                <a:gd name="T79" fmla="*/ 123 h 454"/>
                <a:gd name="T80" fmla="*/ 101 w 1466"/>
                <a:gd name="T81" fmla="*/ 96 h 454"/>
                <a:gd name="T82" fmla="*/ 7 w 1466"/>
                <a:gd name="T83" fmla="*/ 88 h 454"/>
                <a:gd name="T84" fmla="*/ 7 w 1466"/>
                <a:gd name="T85" fmla="*/ 88 h 454"/>
                <a:gd name="T86" fmla="*/ 5 w 1466"/>
                <a:gd name="T87" fmla="*/ 91 h 454"/>
                <a:gd name="T88" fmla="*/ 5 w 1466"/>
                <a:gd name="T89" fmla="*/ 91 h 454"/>
                <a:gd name="T90" fmla="*/ 3 w 1466"/>
                <a:gd name="T91" fmla="*/ 94 h 454"/>
                <a:gd name="T92" fmla="*/ 3 w 1466"/>
                <a:gd name="T93" fmla="*/ 95 h 454"/>
                <a:gd name="T94" fmla="*/ 0 w 1466"/>
                <a:gd name="T95" fmla="*/ 98 h 454"/>
                <a:gd name="T96" fmla="*/ 105 w 1466"/>
                <a:gd name="T97" fmla="*/ 164 h 454"/>
                <a:gd name="T98" fmla="*/ 187 w 1466"/>
                <a:gd name="T99" fmla="*/ 212 h 454"/>
                <a:gd name="T100" fmla="*/ 232 w 1466"/>
                <a:gd name="T101" fmla="*/ 226 h 454"/>
                <a:gd name="T102" fmla="*/ 432 w 1466"/>
                <a:gd name="T103" fmla="*/ 342 h 454"/>
                <a:gd name="T104" fmla="*/ 784 w 1466"/>
                <a:gd name="T105" fmla="*/ 446 h 454"/>
                <a:gd name="T106" fmla="*/ 882 w 1466"/>
                <a:gd name="T107" fmla="*/ 435 h 454"/>
                <a:gd name="T108" fmla="*/ 1185 w 1466"/>
                <a:gd name="T109" fmla="*/ 335 h 454"/>
                <a:gd name="T110" fmla="*/ 1455 w 1466"/>
                <a:gd name="T111" fmla="*/ 28 h 454"/>
                <a:gd name="T112" fmla="*/ 1454 w 1466"/>
                <a:gd name="T1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6" h="454">
                  <a:moveTo>
                    <a:pt x="1454" y="0"/>
                  </a:moveTo>
                  <a:cubicBezTo>
                    <a:pt x="1448" y="5"/>
                    <a:pt x="1443" y="9"/>
                    <a:pt x="1437" y="13"/>
                  </a:cubicBezTo>
                  <a:cubicBezTo>
                    <a:pt x="1435" y="15"/>
                    <a:pt x="1432" y="18"/>
                    <a:pt x="1429" y="20"/>
                  </a:cubicBezTo>
                  <a:cubicBezTo>
                    <a:pt x="1428" y="20"/>
                    <a:pt x="1428" y="21"/>
                    <a:pt x="1427" y="22"/>
                  </a:cubicBezTo>
                  <a:cubicBezTo>
                    <a:pt x="1425" y="23"/>
                    <a:pt x="1423" y="25"/>
                    <a:pt x="1421" y="26"/>
                  </a:cubicBezTo>
                  <a:cubicBezTo>
                    <a:pt x="1420" y="27"/>
                    <a:pt x="1419" y="27"/>
                    <a:pt x="1418" y="28"/>
                  </a:cubicBezTo>
                  <a:cubicBezTo>
                    <a:pt x="1417" y="29"/>
                    <a:pt x="1415" y="31"/>
                    <a:pt x="1413" y="32"/>
                  </a:cubicBezTo>
                  <a:cubicBezTo>
                    <a:pt x="1412" y="33"/>
                    <a:pt x="1411" y="33"/>
                    <a:pt x="1410" y="34"/>
                  </a:cubicBezTo>
                  <a:cubicBezTo>
                    <a:pt x="1408" y="35"/>
                    <a:pt x="1407" y="36"/>
                    <a:pt x="1405" y="38"/>
                  </a:cubicBezTo>
                  <a:cubicBezTo>
                    <a:pt x="1404" y="38"/>
                    <a:pt x="1403" y="39"/>
                    <a:pt x="1402" y="40"/>
                  </a:cubicBezTo>
                  <a:cubicBezTo>
                    <a:pt x="1400" y="41"/>
                    <a:pt x="1398" y="42"/>
                    <a:pt x="1397" y="43"/>
                  </a:cubicBezTo>
                  <a:cubicBezTo>
                    <a:pt x="1396" y="44"/>
                    <a:pt x="1394" y="44"/>
                    <a:pt x="1393" y="45"/>
                  </a:cubicBezTo>
                  <a:cubicBezTo>
                    <a:pt x="1392" y="46"/>
                    <a:pt x="1390" y="47"/>
                    <a:pt x="1388" y="48"/>
                  </a:cubicBezTo>
                  <a:cubicBezTo>
                    <a:pt x="1387" y="49"/>
                    <a:pt x="1386" y="50"/>
                    <a:pt x="1385" y="50"/>
                  </a:cubicBezTo>
                  <a:cubicBezTo>
                    <a:pt x="1383" y="51"/>
                    <a:pt x="1381" y="52"/>
                    <a:pt x="1379" y="53"/>
                  </a:cubicBezTo>
                  <a:cubicBezTo>
                    <a:pt x="1378" y="54"/>
                    <a:pt x="1377" y="54"/>
                    <a:pt x="1377" y="55"/>
                  </a:cubicBezTo>
                  <a:cubicBezTo>
                    <a:pt x="1374" y="56"/>
                    <a:pt x="1371" y="58"/>
                    <a:pt x="1368" y="59"/>
                  </a:cubicBezTo>
                  <a:cubicBezTo>
                    <a:pt x="1367" y="60"/>
                    <a:pt x="1366" y="60"/>
                    <a:pt x="1365" y="61"/>
                  </a:cubicBezTo>
                  <a:cubicBezTo>
                    <a:pt x="1363" y="62"/>
                    <a:pt x="1361" y="63"/>
                    <a:pt x="1360" y="63"/>
                  </a:cubicBezTo>
                  <a:cubicBezTo>
                    <a:pt x="1358" y="64"/>
                    <a:pt x="1357" y="65"/>
                    <a:pt x="1356" y="65"/>
                  </a:cubicBezTo>
                  <a:cubicBezTo>
                    <a:pt x="1354" y="66"/>
                    <a:pt x="1353" y="67"/>
                    <a:pt x="1351" y="67"/>
                  </a:cubicBezTo>
                  <a:cubicBezTo>
                    <a:pt x="1350" y="68"/>
                    <a:pt x="1348" y="69"/>
                    <a:pt x="1347" y="69"/>
                  </a:cubicBezTo>
                  <a:cubicBezTo>
                    <a:pt x="1346" y="70"/>
                    <a:pt x="1344" y="70"/>
                    <a:pt x="1343" y="71"/>
                  </a:cubicBezTo>
                  <a:cubicBezTo>
                    <a:pt x="1341" y="72"/>
                    <a:pt x="1340" y="72"/>
                    <a:pt x="1338" y="73"/>
                  </a:cubicBezTo>
                  <a:cubicBezTo>
                    <a:pt x="1337" y="73"/>
                    <a:pt x="1335" y="74"/>
                    <a:pt x="1334" y="74"/>
                  </a:cubicBezTo>
                  <a:cubicBezTo>
                    <a:pt x="1332" y="75"/>
                    <a:pt x="1331" y="75"/>
                    <a:pt x="1329" y="76"/>
                  </a:cubicBezTo>
                  <a:cubicBezTo>
                    <a:pt x="1328" y="77"/>
                    <a:pt x="1327" y="77"/>
                    <a:pt x="1325" y="77"/>
                  </a:cubicBezTo>
                  <a:cubicBezTo>
                    <a:pt x="1324" y="78"/>
                    <a:pt x="1322" y="79"/>
                    <a:pt x="1321" y="79"/>
                  </a:cubicBezTo>
                  <a:cubicBezTo>
                    <a:pt x="1319" y="80"/>
                    <a:pt x="1318" y="80"/>
                    <a:pt x="1316" y="80"/>
                  </a:cubicBezTo>
                  <a:cubicBezTo>
                    <a:pt x="1315" y="81"/>
                    <a:pt x="1313" y="81"/>
                    <a:pt x="1312" y="82"/>
                  </a:cubicBezTo>
                  <a:cubicBezTo>
                    <a:pt x="1312" y="82"/>
                    <a:pt x="1312" y="82"/>
                    <a:pt x="1312" y="82"/>
                  </a:cubicBezTo>
                  <a:cubicBezTo>
                    <a:pt x="1260" y="146"/>
                    <a:pt x="1201" y="203"/>
                    <a:pt x="1132" y="249"/>
                  </a:cubicBezTo>
                  <a:cubicBezTo>
                    <a:pt x="1081" y="283"/>
                    <a:pt x="1022" y="310"/>
                    <a:pt x="961" y="322"/>
                  </a:cubicBezTo>
                  <a:cubicBezTo>
                    <a:pt x="884" y="338"/>
                    <a:pt x="808" y="335"/>
                    <a:pt x="731" y="321"/>
                  </a:cubicBezTo>
                  <a:cubicBezTo>
                    <a:pt x="603" y="298"/>
                    <a:pt x="478" y="250"/>
                    <a:pt x="362" y="191"/>
                  </a:cubicBezTo>
                  <a:cubicBezTo>
                    <a:pt x="336" y="178"/>
                    <a:pt x="309" y="165"/>
                    <a:pt x="283" y="152"/>
                  </a:cubicBezTo>
                  <a:cubicBezTo>
                    <a:pt x="271" y="146"/>
                    <a:pt x="260" y="141"/>
                    <a:pt x="249" y="136"/>
                  </a:cubicBezTo>
                  <a:cubicBezTo>
                    <a:pt x="249" y="136"/>
                    <a:pt x="248" y="136"/>
                    <a:pt x="247" y="135"/>
                  </a:cubicBezTo>
                  <a:cubicBezTo>
                    <a:pt x="243" y="134"/>
                    <a:pt x="240" y="132"/>
                    <a:pt x="236" y="131"/>
                  </a:cubicBezTo>
                  <a:cubicBezTo>
                    <a:pt x="229" y="128"/>
                    <a:pt x="223" y="126"/>
                    <a:pt x="216" y="123"/>
                  </a:cubicBezTo>
                  <a:cubicBezTo>
                    <a:pt x="178" y="110"/>
                    <a:pt x="140" y="101"/>
                    <a:pt x="101" y="96"/>
                  </a:cubicBezTo>
                  <a:cubicBezTo>
                    <a:pt x="70" y="92"/>
                    <a:pt x="39" y="89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89"/>
                    <a:pt x="6" y="90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4" y="92"/>
                    <a:pt x="4" y="93"/>
                    <a:pt x="3" y="94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2" y="96"/>
                    <a:pt x="1" y="97"/>
                    <a:pt x="0" y="98"/>
                  </a:cubicBezTo>
                  <a:cubicBezTo>
                    <a:pt x="42" y="115"/>
                    <a:pt x="80" y="131"/>
                    <a:pt x="105" y="164"/>
                  </a:cubicBezTo>
                  <a:cubicBezTo>
                    <a:pt x="126" y="192"/>
                    <a:pt x="156" y="203"/>
                    <a:pt x="187" y="212"/>
                  </a:cubicBezTo>
                  <a:cubicBezTo>
                    <a:pt x="203" y="216"/>
                    <a:pt x="218" y="220"/>
                    <a:pt x="232" y="226"/>
                  </a:cubicBezTo>
                  <a:cubicBezTo>
                    <a:pt x="303" y="258"/>
                    <a:pt x="365" y="304"/>
                    <a:pt x="432" y="342"/>
                  </a:cubicBezTo>
                  <a:cubicBezTo>
                    <a:pt x="541" y="404"/>
                    <a:pt x="654" y="454"/>
                    <a:pt x="784" y="446"/>
                  </a:cubicBezTo>
                  <a:cubicBezTo>
                    <a:pt x="817" y="443"/>
                    <a:pt x="850" y="440"/>
                    <a:pt x="882" y="435"/>
                  </a:cubicBezTo>
                  <a:cubicBezTo>
                    <a:pt x="989" y="421"/>
                    <a:pt x="1092" y="389"/>
                    <a:pt x="1185" y="335"/>
                  </a:cubicBezTo>
                  <a:cubicBezTo>
                    <a:pt x="1309" y="263"/>
                    <a:pt x="1399" y="160"/>
                    <a:pt x="1455" y="28"/>
                  </a:cubicBezTo>
                  <a:cubicBezTo>
                    <a:pt x="1459" y="20"/>
                    <a:pt x="1466" y="10"/>
                    <a:pt x="1454" y="0"/>
                  </a:cubicBezTo>
                  <a:close/>
                </a:path>
              </a:pathLst>
            </a:custGeom>
            <a:solidFill>
              <a:srgbClr val="D14B34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3" name="Freeform 1366">
              <a:extLst>
                <a:ext uri="{FF2B5EF4-FFF2-40B4-BE49-F238E27FC236}">
                  <a16:creationId xmlns:a16="http://schemas.microsoft.com/office/drawing/2014/main" id="{8253AA34-FEA9-43BA-8619-63DFCA3CC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7601" y="5303928"/>
              <a:ext cx="1505" cy="1459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14B34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4" name="Freeform 1367">
              <a:extLst>
                <a:ext uri="{FF2B5EF4-FFF2-40B4-BE49-F238E27FC236}">
                  <a16:creationId xmlns:a16="http://schemas.microsoft.com/office/drawing/2014/main" id="{AE81B62E-266A-4189-88C1-474DA1A7D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684" y="5297510"/>
              <a:ext cx="323605" cy="427043"/>
            </a:xfrm>
            <a:custGeom>
              <a:avLst/>
              <a:gdLst>
                <a:gd name="T0" fmla="*/ 497 w 737"/>
                <a:gd name="T1" fmla="*/ 11 h 972"/>
                <a:gd name="T2" fmla="*/ 382 w 737"/>
                <a:gd name="T3" fmla="*/ 10 h 972"/>
                <a:gd name="T4" fmla="*/ 352 w 737"/>
                <a:gd name="T5" fmla="*/ 8 h 972"/>
                <a:gd name="T6" fmla="*/ 157 w 737"/>
                <a:gd name="T7" fmla="*/ 73 h 972"/>
                <a:gd name="T8" fmla="*/ 15 w 737"/>
                <a:gd name="T9" fmla="*/ 249 h 972"/>
                <a:gd name="T10" fmla="*/ 8 w 737"/>
                <a:gd name="T11" fmla="*/ 309 h 972"/>
                <a:gd name="T12" fmla="*/ 129 w 737"/>
                <a:gd name="T13" fmla="*/ 471 h 972"/>
                <a:gd name="T14" fmla="*/ 177 w 737"/>
                <a:gd name="T15" fmla="*/ 472 h 972"/>
                <a:gd name="T16" fmla="*/ 179 w 737"/>
                <a:gd name="T17" fmla="*/ 396 h 972"/>
                <a:gd name="T18" fmla="*/ 114 w 737"/>
                <a:gd name="T19" fmla="*/ 329 h 972"/>
                <a:gd name="T20" fmla="*/ 115 w 737"/>
                <a:gd name="T21" fmla="*/ 286 h 972"/>
                <a:gd name="T22" fmla="*/ 199 w 737"/>
                <a:gd name="T23" fmla="*/ 219 h 972"/>
                <a:gd name="T24" fmla="*/ 233 w 737"/>
                <a:gd name="T25" fmla="*/ 241 h 972"/>
                <a:gd name="T26" fmla="*/ 227 w 737"/>
                <a:gd name="T27" fmla="*/ 390 h 972"/>
                <a:gd name="T28" fmla="*/ 208 w 737"/>
                <a:gd name="T29" fmla="*/ 471 h 972"/>
                <a:gd name="T30" fmla="*/ 200 w 737"/>
                <a:gd name="T31" fmla="*/ 499 h 972"/>
                <a:gd name="T32" fmla="*/ 167 w 737"/>
                <a:gd name="T33" fmla="*/ 823 h 972"/>
                <a:gd name="T34" fmla="*/ 156 w 737"/>
                <a:gd name="T35" fmla="*/ 921 h 972"/>
                <a:gd name="T36" fmla="*/ 186 w 737"/>
                <a:gd name="T37" fmla="*/ 968 h 972"/>
                <a:gd name="T38" fmla="*/ 243 w 737"/>
                <a:gd name="T39" fmla="*/ 932 h 972"/>
                <a:gd name="T40" fmla="*/ 312 w 737"/>
                <a:gd name="T41" fmla="*/ 645 h 972"/>
                <a:gd name="T42" fmla="*/ 379 w 737"/>
                <a:gd name="T43" fmla="*/ 534 h 972"/>
                <a:gd name="T44" fmla="*/ 478 w 737"/>
                <a:gd name="T45" fmla="*/ 604 h 972"/>
                <a:gd name="T46" fmla="*/ 482 w 737"/>
                <a:gd name="T47" fmla="*/ 625 h 972"/>
                <a:gd name="T48" fmla="*/ 507 w 737"/>
                <a:gd name="T49" fmla="*/ 782 h 972"/>
                <a:gd name="T50" fmla="*/ 529 w 737"/>
                <a:gd name="T51" fmla="*/ 926 h 972"/>
                <a:gd name="T52" fmla="*/ 568 w 737"/>
                <a:gd name="T53" fmla="*/ 965 h 972"/>
                <a:gd name="T54" fmla="*/ 627 w 737"/>
                <a:gd name="T55" fmla="*/ 868 h 972"/>
                <a:gd name="T56" fmla="*/ 572 w 737"/>
                <a:gd name="T57" fmla="*/ 479 h 972"/>
                <a:gd name="T58" fmla="*/ 544 w 737"/>
                <a:gd name="T59" fmla="*/ 431 h 972"/>
                <a:gd name="T60" fmla="*/ 543 w 737"/>
                <a:gd name="T61" fmla="*/ 393 h 972"/>
                <a:gd name="T62" fmla="*/ 547 w 737"/>
                <a:gd name="T63" fmla="*/ 330 h 972"/>
                <a:gd name="T64" fmla="*/ 519 w 737"/>
                <a:gd name="T65" fmla="*/ 193 h 972"/>
                <a:gd name="T66" fmla="*/ 539 w 737"/>
                <a:gd name="T67" fmla="*/ 195 h 972"/>
                <a:gd name="T68" fmla="*/ 614 w 737"/>
                <a:gd name="T69" fmla="*/ 264 h 972"/>
                <a:gd name="T70" fmla="*/ 615 w 737"/>
                <a:gd name="T71" fmla="*/ 343 h 972"/>
                <a:gd name="T72" fmla="*/ 579 w 737"/>
                <a:gd name="T73" fmla="*/ 391 h 972"/>
                <a:gd name="T74" fmla="*/ 583 w 737"/>
                <a:gd name="T75" fmla="*/ 437 h 972"/>
                <a:gd name="T76" fmla="*/ 628 w 737"/>
                <a:gd name="T77" fmla="*/ 434 h 972"/>
                <a:gd name="T78" fmla="*/ 657 w 737"/>
                <a:gd name="T79" fmla="*/ 402 h 972"/>
                <a:gd name="T80" fmla="*/ 714 w 737"/>
                <a:gd name="T81" fmla="*/ 322 h 972"/>
                <a:gd name="T82" fmla="*/ 712 w 737"/>
                <a:gd name="T83" fmla="*/ 243 h 972"/>
                <a:gd name="T84" fmla="*/ 618 w 737"/>
                <a:gd name="T85" fmla="*/ 101 h 972"/>
                <a:gd name="T86" fmla="*/ 497 w 737"/>
                <a:gd name="T87" fmla="*/ 11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72">
                  <a:moveTo>
                    <a:pt x="497" y="11"/>
                  </a:moveTo>
                  <a:cubicBezTo>
                    <a:pt x="458" y="0"/>
                    <a:pt x="420" y="12"/>
                    <a:pt x="382" y="10"/>
                  </a:cubicBezTo>
                  <a:cubicBezTo>
                    <a:pt x="372" y="9"/>
                    <a:pt x="362" y="8"/>
                    <a:pt x="352" y="8"/>
                  </a:cubicBezTo>
                  <a:cubicBezTo>
                    <a:pt x="274" y="5"/>
                    <a:pt x="223" y="13"/>
                    <a:pt x="157" y="73"/>
                  </a:cubicBezTo>
                  <a:cubicBezTo>
                    <a:pt x="119" y="117"/>
                    <a:pt x="52" y="202"/>
                    <a:pt x="15" y="249"/>
                  </a:cubicBezTo>
                  <a:cubicBezTo>
                    <a:pt x="0" y="269"/>
                    <a:pt x="1" y="286"/>
                    <a:pt x="8" y="309"/>
                  </a:cubicBezTo>
                  <a:cubicBezTo>
                    <a:pt x="29" y="378"/>
                    <a:pt x="78" y="425"/>
                    <a:pt x="129" y="471"/>
                  </a:cubicBezTo>
                  <a:cubicBezTo>
                    <a:pt x="145" y="485"/>
                    <a:pt x="163" y="487"/>
                    <a:pt x="177" y="472"/>
                  </a:cubicBezTo>
                  <a:cubicBezTo>
                    <a:pt x="204" y="445"/>
                    <a:pt x="202" y="426"/>
                    <a:pt x="179" y="396"/>
                  </a:cubicBezTo>
                  <a:cubicBezTo>
                    <a:pt x="167" y="382"/>
                    <a:pt x="121" y="340"/>
                    <a:pt x="114" y="329"/>
                  </a:cubicBezTo>
                  <a:cubicBezTo>
                    <a:pt x="103" y="314"/>
                    <a:pt x="103" y="299"/>
                    <a:pt x="115" y="286"/>
                  </a:cubicBezTo>
                  <a:cubicBezTo>
                    <a:pt x="141" y="261"/>
                    <a:pt x="166" y="236"/>
                    <a:pt x="199" y="219"/>
                  </a:cubicBezTo>
                  <a:cubicBezTo>
                    <a:pt x="226" y="205"/>
                    <a:pt x="236" y="212"/>
                    <a:pt x="233" y="241"/>
                  </a:cubicBezTo>
                  <a:cubicBezTo>
                    <a:pt x="229" y="291"/>
                    <a:pt x="227" y="340"/>
                    <a:pt x="227" y="390"/>
                  </a:cubicBezTo>
                  <a:cubicBezTo>
                    <a:pt x="228" y="418"/>
                    <a:pt x="232" y="448"/>
                    <a:pt x="208" y="471"/>
                  </a:cubicBezTo>
                  <a:cubicBezTo>
                    <a:pt x="202" y="478"/>
                    <a:pt x="200" y="489"/>
                    <a:pt x="200" y="499"/>
                  </a:cubicBezTo>
                  <a:cubicBezTo>
                    <a:pt x="195" y="608"/>
                    <a:pt x="179" y="715"/>
                    <a:pt x="167" y="823"/>
                  </a:cubicBezTo>
                  <a:cubicBezTo>
                    <a:pt x="163" y="856"/>
                    <a:pt x="158" y="888"/>
                    <a:pt x="156" y="921"/>
                  </a:cubicBezTo>
                  <a:cubicBezTo>
                    <a:pt x="154" y="952"/>
                    <a:pt x="160" y="966"/>
                    <a:pt x="186" y="968"/>
                  </a:cubicBezTo>
                  <a:cubicBezTo>
                    <a:pt x="221" y="972"/>
                    <a:pt x="237" y="957"/>
                    <a:pt x="243" y="932"/>
                  </a:cubicBezTo>
                  <a:cubicBezTo>
                    <a:pt x="266" y="836"/>
                    <a:pt x="288" y="740"/>
                    <a:pt x="312" y="645"/>
                  </a:cubicBezTo>
                  <a:cubicBezTo>
                    <a:pt x="320" y="611"/>
                    <a:pt x="336" y="538"/>
                    <a:pt x="379" y="534"/>
                  </a:cubicBezTo>
                  <a:cubicBezTo>
                    <a:pt x="445" y="528"/>
                    <a:pt x="461" y="540"/>
                    <a:pt x="478" y="604"/>
                  </a:cubicBezTo>
                  <a:cubicBezTo>
                    <a:pt x="480" y="611"/>
                    <a:pt x="481" y="618"/>
                    <a:pt x="482" y="625"/>
                  </a:cubicBezTo>
                  <a:cubicBezTo>
                    <a:pt x="490" y="677"/>
                    <a:pt x="499" y="730"/>
                    <a:pt x="507" y="782"/>
                  </a:cubicBezTo>
                  <a:cubicBezTo>
                    <a:pt x="514" y="830"/>
                    <a:pt x="521" y="878"/>
                    <a:pt x="529" y="926"/>
                  </a:cubicBezTo>
                  <a:cubicBezTo>
                    <a:pt x="532" y="948"/>
                    <a:pt x="543" y="965"/>
                    <a:pt x="568" y="965"/>
                  </a:cubicBezTo>
                  <a:cubicBezTo>
                    <a:pt x="611" y="967"/>
                    <a:pt x="635" y="943"/>
                    <a:pt x="627" y="868"/>
                  </a:cubicBezTo>
                  <a:cubicBezTo>
                    <a:pt x="616" y="767"/>
                    <a:pt x="597" y="580"/>
                    <a:pt x="572" y="479"/>
                  </a:cubicBezTo>
                  <a:cubicBezTo>
                    <a:pt x="572" y="479"/>
                    <a:pt x="575" y="479"/>
                    <a:pt x="544" y="431"/>
                  </a:cubicBezTo>
                  <a:cubicBezTo>
                    <a:pt x="537" y="420"/>
                    <a:pt x="537" y="404"/>
                    <a:pt x="543" y="393"/>
                  </a:cubicBezTo>
                  <a:cubicBezTo>
                    <a:pt x="554" y="372"/>
                    <a:pt x="550" y="351"/>
                    <a:pt x="547" y="330"/>
                  </a:cubicBezTo>
                  <a:cubicBezTo>
                    <a:pt x="540" y="291"/>
                    <a:pt x="510" y="199"/>
                    <a:pt x="519" y="193"/>
                  </a:cubicBezTo>
                  <a:cubicBezTo>
                    <a:pt x="526" y="188"/>
                    <a:pt x="533" y="190"/>
                    <a:pt x="539" y="195"/>
                  </a:cubicBezTo>
                  <a:cubicBezTo>
                    <a:pt x="565" y="217"/>
                    <a:pt x="593" y="237"/>
                    <a:pt x="614" y="264"/>
                  </a:cubicBezTo>
                  <a:cubicBezTo>
                    <a:pt x="635" y="291"/>
                    <a:pt x="635" y="316"/>
                    <a:pt x="615" y="343"/>
                  </a:cubicBezTo>
                  <a:cubicBezTo>
                    <a:pt x="604" y="360"/>
                    <a:pt x="590" y="375"/>
                    <a:pt x="579" y="391"/>
                  </a:cubicBezTo>
                  <a:cubicBezTo>
                    <a:pt x="568" y="408"/>
                    <a:pt x="570" y="424"/>
                    <a:pt x="583" y="437"/>
                  </a:cubicBezTo>
                  <a:cubicBezTo>
                    <a:pt x="598" y="450"/>
                    <a:pt x="615" y="447"/>
                    <a:pt x="628" y="434"/>
                  </a:cubicBezTo>
                  <a:cubicBezTo>
                    <a:pt x="639" y="424"/>
                    <a:pt x="649" y="414"/>
                    <a:pt x="657" y="402"/>
                  </a:cubicBezTo>
                  <a:cubicBezTo>
                    <a:pt x="676" y="375"/>
                    <a:pt x="695" y="349"/>
                    <a:pt x="714" y="322"/>
                  </a:cubicBezTo>
                  <a:cubicBezTo>
                    <a:pt x="737" y="290"/>
                    <a:pt x="736" y="276"/>
                    <a:pt x="712" y="243"/>
                  </a:cubicBezTo>
                  <a:cubicBezTo>
                    <a:pt x="677" y="195"/>
                    <a:pt x="659" y="156"/>
                    <a:pt x="618" y="101"/>
                  </a:cubicBezTo>
                  <a:cubicBezTo>
                    <a:pt x="586" y="56"/>
                    <a:pt x="547" y="27"/>
                    <a:pt x="49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5" name="Freeform 1368">
              <a:extLst>
                <a:ext uri="{FF2B5EF4-FFF2-40B4-BE49-F238E27FC236}">
                  <a16:creationId xmlns:a16="http://schemas.microsoft.com/office/drawing/2014/main" id="{DB962E5A-61AB-4529-B3CE-C9EECC3D9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059" y="5194250"/>
              <a:ext cx="392239" cy="88967"/>
            </a:xfrm>
            <a:custGeom>
              <a:avLst/>
              <a:gdLst>
                <a:gd name="T0" fmla="*/ 642 w 893"/>
                <a:gd name="T1" fmla="*/ 88 h 201"/>
                <a:gd name="T2" fmla="*/ 437 w 893"/>
                <a:gd name="T3" fmla="*/ 89 h 201"/>
                <a:gd name="T4" fmla="*/ 229 w 893"/>
                <a:gd name="T5" fmla="*/ 67 h 201"/>
                <a:gd name="T6" fmla="*/ 2 w 893"/>
                <a:gd name="T7" fmla="*/ 32 h 201"/>
                <a:gd name="T8" fmla="*/ 0 w 893"/>
                <a:gd name="T9" fmla="*/ 34 h 201"/>
                <a:gd name="T10" fmla="*/ 124 w 893"/>
                <a:gd name="T11" fmla="*/ 76 h 201"/>
                <a:gd name="T12" fmla="*/ 507 w 893"/>
                <a:gd name="T13" fmla="*/ 184 h 201"/>
                <a:gd name="T14" fmla="*/ 806 w 893"/>
                <a:gd name="T15" fmla="*/ 114 h 201"/>
                <a:gd name="T16" fmla="*/ 892 w 893"/>
                <a:gd name="T17" fmla="*/ 4 h 201"/>
                <a:gd name="T18" fmla="*/ 893 w 893"/>
                <a:gd name="T19" fmla="*/ 0 h 201"/>
                <a:gd name="T20" fmla="*/ 846 w 893"/>
                <a:gd name="T21" fmla="*/ 32 h 201"/>
                <a:gd name="T22" fmla="*/ 642 w 893"/>
                <a:gd name="T23" fmla="*/ 8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3" h="201">
                  <a:moveTo>
                    <a:pt x="642" y="88"/>
                  </a:moveTo>
                  <a:cubicBezTo>
                    <a:pt x="574" y="93"/>
                    <a:pt x="505" y="91"/>
                    <a:pt x="437" y="89"/>
                  </a:cubicBezTo>
                  <a:cubicBezTo>
                    <a:pt x="367" y="86"/>
                    <a:pt x="298" y="76"/>
                    <a:pt x="229" y="67"/>
                  </a:cubicBezTo>
                  <a:cubicBezTo>
                    <a:pt x="159" y="58"/>
                    <a:pt x="70" y="61"/>
                    <a:pt x="2" y="32"/>
                  </a:cubicBezTo>
                  <a:cubicBezTo>
                    <a:pt x="1" y="33"/>
                    <a:pt x="1" y="33"/>
                    <a:pt x="0" y="34"/>
                  </a:cubicBezTo>
                  <a:cubicBezTo>
                    <a:pt x="41" y="48"/>
                    <a:pt x="89" y="63"/>
                    <a:pt x="124" y="76"/>
                  </a:cubicBezTo>
                  <a:cubicBezTo>
                    <a:pt x="249" y="122"/>
                    <a:pt x="375" y="164"/>
                    <a:pt x="507" y="184"/>
                  </a:cubicBezTo>
                  <a:cubicBezTo>
                    <a:pt x="616" y="201"/>
                    <a:pt x="717" y="186"/>
                    <a:pt x="806" y="114"/>
                  </a:cubicBezTo>
                  <a:cubicBezTo>
                    <a:pt x="844" y="83"/>
                    <a:pt x="874" y="50"/>
                    <a:pt x="892" y="4"/>
                  </a:cubicBezTo>
                  <a:cubicBezTo>
                    <a:pt x="892" y="3"/>
                    <a:pt x="893" y="2"/>
                    <a:pt x="893" y="0"/>
                  </a:cubicBezTo>
                  <a:cubicBezTo>
                    <a:pt x="878" y="12"/>
                    <a:pt x="862" y="22"/>
                    <a:pt x="846" y="32"/>
                  </a:cubicBezTo>
                  <a:cubicBezTo>
                    <a:pt x="783" y="68"/>
                    <a:pt x="714" y="83"/>
                    <a:pt x="642" y="88"/>
                  </a:cubicBezTo>
                  <a:close/>
                </a:path>
              </a:pathLst>
            </a:custGeom>
            <a:solidFill>
              <a:srgbClr val="C4342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6" name="Freeform 1369">
              <a:extLst>
                <a:ext uri="{FF2B5EF4-FFF2-40B4-BE49-F238E27FC236}">
                  <a16:creationId xmlns:a16="http://schemas.microsoft.com/office/drawing/2014/main" id="{BB14BE2A-DBA3-406C-B69B-80F3B4C2EF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0075" y="5132410"/>
              <a:ext cx="992188" cy="603228"/>
            </a:xfrm>
            <a:custGeom>
              <a:avLst/>
              <a:gdLst>
                <a:gd name="T0" fmla="*/ 2060 w 2259"/>
                <a:gd name="T1" fmla="*/ 32 h 1374"/>
                <a:gd name="T2" fmla="*/ 1367 w 2259"/>
                <a:gd name="T3" fmla="*/ 53 h 1374"/>
                <a:gd name="T4" fmla="*/ 787 w 2259"/>
                <a:gd name="T5" fmla="*/ 146 h 1374"/>
                <a:gd name="T6" fmla="*/ 488 w 2259"/>
                <a:gd name="T7" fmla="*/ 54 h 1374"/>
                <a:gd name="T8" fmla="*/ 339 w 2259"/>
                <a:gd name="T9" fmla="*/ 411 h 1374"/>
                <a:gd name="T10" fmla="*/ 177 w 2259"/>
                <a:gd name="T11" fmla="*/ 668 h 1374"/>
                <a:gd name="T12" fmla="*/ 361 w 2259"/>
                <a:gd name="T13" fmla="*/ 889 h 1374"/>
                <a:gd name="T14" fmla="*/ 350 w 2259"/>
                <a:gd name="T15" fmla="*/ 1172 h 1374"/>
                <a:gd name="T16" fmla="*/ 51 w 2259"/>
                <a:gd name="T17" fmla="*/ 1313 h 1374"/>
                <a:gd name="T18" fmla="*/ 11 w 2259"/>
                <a:gd name="T19" fmla="*/ 1338 h 1374"/>
                <a:gd name="T20" fmla="*/ 409 w 2259"/>
                <a:gd name="T21" fmla="*/ 1373 h 1374"/>
                <a:gd name="T22" fmla="*/ 566 w 2259"/>
                <a:gd name="T23" fmla="*/ 963 h 1374"/>
                <a:gd name="T24" fmla="*/ 662 w 2259"/>
                <a:gd name="T25" fmla="*/ 1001 h 1374"/>
                <a:gd name="T26" fmla="*/ 736 w 2259"/>
                <a:gd name="T27" fmla="*/ 1361 h 1374"/>
                <a:gd name="T28" fmla="*/ 857 w 2259"/>
                <a:gd name="T29" fmla="*/ 1241 h 1374"/>
                <a:gd name="T30" fmla="*/ 860 w 2259"/>
                <a:gd name="T31" fmla="*/ 825 h 1374"/>
                <a:gd name="T32" fmla="*/ 859 w 2259"/>
                <a:gd name="T33" fmla="*/ 483 h 1374"/>
                <a:gd name="T34" fmla="*/ 1435 w 2259"/>
                <a:gd name="T35" fmla="*/ 728 h 1374"/>
                <a:gd name="T36" fmla="*/ 2238 w 2259"/>
                <a:gd name="T37" fmla="*/ 171 h 1374"/>
                <a:gd name="T38" fmla="*/ 599 w 2259"/>
                <a:gd name="T39" fmla="*/ 53 h 1374"/>
                <a:gd name="T40" fmla="*/ 442 w 2259"/>
                <a:gd name="T41" fmla="*/ 266 h 1374"/>
                <a:gd name="T42" fmla="*/ 405 w 2259"/>
                <a:gd name="T43" fmla="*/ 261 h 1374"/>
                <a:gd name="T44" fmla="*/ 362 w 2259"/>
                <a:gd name="T45" fmla="*/ 392 h 1374"/>
                <a:gd name="T46" fmla="*/ 921 w 2259"/>
                <a:gd name="T47" fmla="*/ 699 h 1374"/>
                <a:gd name="T48" fmla="*/ 790 w 2259"/>
                <a:gd name="T49" fmla="*/ 814 h 1374"/>
                <a:gd name="T50" fmla="*/ 821 w 2259"/>
                <a:gd name="T51" fmla="*/ 641 h 1374"/>
                <a:gd name="T52" fmla="*/ 754 w 2259"/>
                <a:gd name="T53" fmla="*/ 707 h 1374"/>
                <a:gd name="T54" fmla="*/ 779 w 2259"/>
                <a:gd name="T55" fmla="*/ 856 h 1374"/>
                <a:gd name="T56" fmla="*/ 736 w 2259"/>
                <a:gd name="T57" fmla="*/ 1303 h 1374"/>
                <a:gd name="T58" fmla="*/ 685 w 2259"/>
                <a:gd name="T59" fmla="*/ 981 h 1374"/>
                <a:gd name="T60" fmla="*/ 450 w 2259"/>
                <a:gd name="T61" fmla="*/ 1309 h 1374"/>
                <a:gd name="T62" fmla="*/ 374 w 2259"/>
                <a:gd name="T63" fmla="*/ 1200 h 1374"/>
                <a:gd name="T64" fmla="*/ 434 w 2259"/>
                <a:gd name="T65" fmla="*/ 767 h 1374"/>
                <a:gd name="T66" fmla="*/ 322 w 2259"/>
                <a:gd name="T67" fmla="*/ 663 h 1374"/>
                <a:gd name="T68" fmla="*/ 384 w 2259"/>
                <a:gd name="T69" fmla="*/ 849 h 1374"/>
                <a:gd name="T70" fmla="*/ 222 w 2259"/>
                <a:gd name="T71" fmla="*/ 626 h 1374"/>
                <a:gd name="T72" fmla="*/ 589 w 2259"/>
                <a:gd name="T73" fmla="*/ 387 h 1374"/>
                <a:gd name="T74" fmla="*/ 919 w 2259"/>
                <a:gd name="T75" fmla="*/ 620 h 1374"/>
                <a:gd name="T76" fmla="*/ 757 w 2259"/>
                <a:gd name="T77" fmla="*/ 619 h 1374"/>
                <a:gd name="T78" fmla="*/ 355 w 2259"/>
                <a:gd name="T79" fmla="*/ 677 h 1374"/>
                <a:gd name="T80" fmla="*/ 2160 w 2259"/>
                <a:gd name="T81" fmla="*/ 285 h 1374"/>
                <a:gd name="T82" fmla="*/ 1489 w 2259"/>
                <a:gd name="T83" fmla="*/ 703 h 1374"/>
                <a:gd name="T84" fmla="*/ 892 w 2259"/>
                <a:gd name="T85" fmla="*/ 469 h 1374"/>
                <a:gd name="T86" fmla="*/ 708 w 2259"/>
                <a:gd name="T87" fmla="*/ 352 h 1374"/>
                <a:gd name="T88" fmla="*/ 710 w 2259"/>
                <a:gd name="T89" fmla="*/ 348 h 1374"/>
                <a:gd name="T90" fmla="*/ 721 w 2259"/>
                <a:gd name="T91" fmla="*/ 334 h 1374"/>
                <a:gd name="T92" fmla="*/ 1201 w 2259"/>
                <a:gd name="T93" fmla="*/ 181 h 1374"/>
                <a:gd name="T94" fmla="*/ 2017 w 2259"/>
                <a:gd name="T95" fmla="*/ 339 h 1374"/>
                <a:gd name="T96" fmla="*/ 2030 w 2259"/>
                <a:gd name="T97" fmla="*/ 334 h 1374"/>
                <a:gd name="T98" fmla="*/ 2043 w 2259"/>
                <a:gd name="T99" fmla="*/ 330 h 1374"/>
                <a:gd name="T100" fmla="*/ 2056 w 2259"/>
                <a:gd name="T101" fmla="*/ 324 h 1374"/>
                <a:gd name="T102" fmla="*/ 2070 w 2259"/>
                <a:gd name="T103" fmla="*/ 318 h 1374"/>
                <a:gd name="T104" fmla="*/ 2084 w 2259"/>
                <a:gd name="T105" fmla="*/ 310 h 1374"/>
                <a:gd name="T106" fmla="*/ 2098 w 2259"/>
                <a:gd name="T107" fmla="*/ 302 h 1374"/>
                <a:gd name="T108" fmla="*/ 2110 w 2259"/>
                <a:gd name="T109" fmla="*/ 295 h 1374"/>
                <a:gd name="T110" fmla="*/ 2123 w 2259"/>
                <a:gd name="T111" fmla="*/ 285 h 1374"/>
                <a:gd name="T112" fmla="*/ 2134 w 2259"/>
                <a:gd name="T113" fmla="*/ 277 h 1374"/>
                <a:gd name="T114" fmla="*/ 2160 w 2259"/>
                <a:gd name="T115" fmla="*/ 285 h 1374"/>
                <a:gd name="T116" fmla="*/ 2215 w 2259"/>
                <a:gd name="T117" fmla="*/ 147 h 1374"/>
                <a:gd name="T118" fmla="*/ 1447 w 2259"/>
                <a:gd name="T119" fmla="*/ 219 h 1374"/>
                <a:gd name="T120" fmla="*/ 1397 w 2259"/>
                <a:gd name="T121" fmla="*/ 68 h 1374"/>
                <a:gd name="T122" fmla="*/ 2089 w 2259"/>
                <a:gd name="T123" fmla="*/ 65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59" h="1374">
                  <a:moveTo>
                    <a:pt x="2242" y="91"/>
                  </a:moveTo>
                  <a:cubicBezTo>
                    <a:pt x="2218" y="96"/>
                    <a:pt x="2201" y="81"/>
                    <a:pt x="2182" y="73"/>
                  </a:cubicBezTo>
                  <a:cubicBezTo>
                    <a:pt x="2143" y="55"/>
                    <a:pt x="2103" y="39"/>
                    <a:pt x="2060" y="32"/>
                  </a:cubicBezTo>
                  <a:cubicBezTo>
                    <a:pt x="1984" y="21"/>
                    <a:pt x="1907" y="14"/>
                    <a:pt x="1830" y="9"/>
                  </a:cubicBezTo>
                  <a:cubicBezTo>
                    <a:pt x="1683" y="0"/>
                    <a:pt x="1536" y="15"/>
                    <a:pt x="1389" y="25"/>
                  </a:cubicBezTo>
                  <a:cubicBezTo>
                    <a:pt x="1365" y="26"/>
                    <a:pt x="1359" y="32"/>
                    <a:pt x="1367" y="53"/>
                  </a:cubicBezTo>
                  <a:cubicBezTo>
                    <a:pt x="1374" y="74"/>
                    <a:pt x="1368" y="89"/>
                    <a:pt x="1359" y="106"/>
                  </a:cubicBezTo>
                  <a:cubicBezTo>
                    <a:pt x="1334" y="155"/>
                    <a:pt x="1293" y="175"/>
                    <a:pt x="1239" y="162"/>
                  </a:cubicBezTo>
                  <a:cubicBezTo>
                    <a:pt x="1200" y="153"/>
                    <a:pt x="898" y="122"/>
                    <a:pt x="787" y="146"/>
                  </a:cubicBezTo>
                  <a:cubicBezTo>
                    <a:pt x="770" y="149"/>
                    <a:pt x="761" y="143"/>
                    <a:pt x="756" y="129"/>
                  </a:cubicBezTo>
                  <a:cubicBezTo>
                    <a:pt x="744" y="97"/>
                    <a:pt x="726" y="73"/>
                    <a:pt x="698" y="54"/>
                  </a:cubicBezTo>
                  <a:cubicBezTo>
                    <a:pt x="626" y="6"/>
                    <a:pt x="554" y="21"/>
                    <a:pt x="488" y="54"/>
                  </a:cubicBezTo>
                  <a:cubicBezTo>
                    <a:pt x="430" y="83"/>
                    <a:pt x="407" y="147"/>
                    <a:pt x="405" y="212"/>
                  </a:cubicBezTo>
                  <a:cubicBezTo>
                    <a:pt x="404" y="226"/>
                    <a:pt x="399" y="232"/>
                    <a:pt x="385" y="239"/>
                  </a:cubicBezTo>
                  <a:cubicBezTo>
                    <a:pt x="320" y="272"/>
                    <a:pt x="299" y="354"/>
                    <a:pt x="339" y="411"/>
                  </a:cubicBezTo>
                  <a:cubicBezTo>
                    <a:pt x="351" y="428"/>
                    <a:pt x="342" y="433"/>
                    <a:pt x="333" y="444"/>
                  </a:cubicBezTo>
                  <a:cubicBezTo>
                    <a:pt x="277" y="517"/>
                    <a:pt x="236" y="558"/>
                    <a:pt x="192" y="612"/>
                  </a:cubicBezTo>
                  <a:cubicBezTo>
                    <a:pt x="178" y="628"/>
                    <a:pt x="172" y="647"/>
                    <a:pt x="177" y="668"/>
                  </a:cubicBezTo>
                  <a:cubicBezTo>
                    <a:pt x="182" y="686"/>
                    <a:pt x="189" y="703"/>
                    <a:pt x="197" y="720"/>
                  </a:cubicBezTo>
                  <a:cubicBezTo>
                    <a:pt x="224" y="779"/>
                    <a:pt x="269" y="826"/>
                    <a:pt x="312" y="873"/>
                  </a:cubicBezTo>
                  <a:cubicBezTo>
                    <a:pt x="325" y="886"/>
                    <a:pt x="343" y="891"/>
                    <a:pt x="361" y="889"/>
                  </a:cubicBezTo>
                  <a:cubicBezTo>
                    <a:pt x="377" y="886"/>
                    <a:pt x="379" y="898"/>
                    <a:pt x="378" y="912"/>
                  </a:cubicBezTo>
                  <a:cubicBezTo>
                    <a:pt x="378" y="922"/>
                    <a:pt x="377" y="932"/>
                    <a:pt x="376" y="942"/>
                  </a:cubicBezTo>
                  <a:cubicBezTo>
                    <a:pt x="371" y="1019"/>
                    <a:pt x="356" y="1095"/>
                    <a:pt x="350" y="1172"/>
                  </a:cubicBezTo>
                  <a:cubicBezTo>
                    <a:pt x="347" y="1216"/>
                    <a:pt x="345" y="1260"/>
                    <a:pt x="336" y="1304"/>
                  </a:cubicBezTo>
                  <a:cubicBezTo>
                    <a:pt x="331" y="1324"/>
                    <a:pt x="322" y="1324"/>
                    <a:pt x="304" y="1322"/>
                  </a:cubicBezTo>
                  <a:cubicBezTo>
                    <a:pt x="274" y="1318"/>
                    <a:pt x="105" y="1322"/>
                    <a:pt x="51" y="1313"/>
                  </a:cubicBezTo>
                  <a:cubicBezTo>
                    <a:pt x="38" y="1311"/>
                    <a:pt x="23" y="1309"/>
                    <a:pt x="9" y="1317"/>
                  </a:cubicBezTo>
                  <a:cubicBezTo>
                    <a:pt x="4" y="1320"/>
                    <a:pt x="0" y="1324"/>
                    <a:pt x="2" y="1331"/>
                  </a:cubicBezTo>
                  <a:cubicBezTo>
                    <a:pt x="3" y="1336"/>
                    <a:pt x="7" y="1338"/>
                    <a:pt x="11" y="1338"/>
                  </a:cubicBezTo>
                  <a:cubicBezTo>
                    <a:pt x="22" y="1340"/>
                    <a:pt x="173" y="1337"/>
                    <a:pt x="292" y="1343"/>
                  </a:cubicBezTo>
                  <a:cubicBezTo>
                    <a:pt x="307" y="1340"/>
                    <a:pt x="325" y="1339"/>
                    <a:pt x="340" y="1351"/>
                  </a:cubicBezTo>
                  <a:cubicBezTo>
                    <a:pt x="363" y="1370"/>
                    <a:pt x="382" y="1374"/>
                    <a:pt x="409" y="1373"/>
                  </a:cubicBezTo>
                  <a:cubicBezTo>
                    <a:pt x="445" y="1371"/>
                    <a:pt x="467" y="1355"/>
                    <a:pt x="475" y="1320"/>
                  </a:cubicBezTo>
                  <a:cubicBezTo>
                    <a:pt x="491" y="1241"/>
                    <a:pt x="514" y="1165"/>
                    <a:pt x="528" y="1086"/>
                  </a:cubicBezTo>
                  <a:cubicBezTo>
                    <a:pt x="536" y="1044"/>
                    <a:pt x="549" y="1003"/>
                    <a:pt x="566" y="963"/>
                  </a:cubicBezTo>
                  <a:cubicBezTo>
                    <a:pt x="575" y="942"/>
                    <a:pt x="592" y="938"/>
                    <a:pt x="611" y="938"/>
                  </a:cubicBezTo>
                  <a:cubicBezTo>
                    <a:pt x="631" y="937"/>
                    <a:pt x="644" y="947"/>
                    <a:pt x="652" y="964"/>
                  </a:cubicBezTo>
                  <a:cubicBezTo>
                    <a:pt x="657" y="976"/>
                    <a:pt x="661" y="988"/>
                    <a:pt x="662" y="1001"/>
                  </a:cubicBezTo>
                  <a:cubicBezTo>
                    <a:pt x="672" y="1062"/>
                    <a:pt x="680" y="1122"/>
                    <a:pt x="689" y="1183"/>
                  </a:cubicBezTo>
                  <a:cubicBezTo>
                    <a:pt x="696" y="1231"/>
                    <a:pt x="703" y="1279"/>
                    <a:pt x="711" y="1327"/>
                  </a:cubicBezTo>
                  <a:cubicBezTo>
                    <a:pt x="713" y="1340"/>
                    <a:pt x="720" y="1356"/>
                    <a:pt x="736" y="1361"/>
                  </a:cubicBezTo>
                  <a:cubicBezTo>
                    <a:pt x="768" y="1372"/>
                    <a:pt x="794" y="1371"/>
                    <a:pt x="826" y="1358"/>
                  </a:cubicBezTo>
                  <a:cubicBezTo>
                    <a:pt x="849" y="1349"/>
                    <a:pt x="863" y="1332"/>
                    <a:pt x="862" y="1305"/>
                  </a:cubicBezTo>
                  <a:cubicBezTo>
                    <a:pt x="860" y="1284"/>
                    <a:pt x="859" y="1263"/>
                    <a:pt x="857" y="1241"/>
                  </a:cubicBezTo>
                  <a:cubicBezTo>
                    <a:pt x="850" y="1134"/>
                    <a:pt x="836" y="1028"/>
                    <a:pt x="818" y="923"/>
                  </a:cubicBezTo>
                  <a:cubicBezTo>
                    <a:pt x="812" y="886"/>
                    <a:pt x="804" y="855"/>
                    <a:pt x="822" y="846"/>
                  </a:cubicBezTo>
                  <a:cubicBezTo>
                    <a:pt x="825" y="845"/>
                    <a:pt x="858" y="829"/>
                    <a:pt x="860" y="825"/>
                  </a:cubicBezTo>
                  <a:cubicBezTo>
                    <a:pt x="895" y="782"/>
                    <a:pt x="928" y="737"/>
                    <a:pt x="956" y="688"/>
                  </a:cubicBezTo>
                  <a:cubicBezTo>
                    <a:pt x="969" y="665"/>
                    <a:pt x="966" y="645"/>
                    <a:pt x="951" y="625"/>
                  </a:cubicBezTo>
                  <a:cubicBezTo>
                    <a:pt x="927" y="592"/>
                    <a:pt x="885" y="534"/>
                    <a:pt x="859" y="483"/>
                  </a:cubicBezTo>
                  <a:cubicBezTo>
                    <a:pt x="894" y="489"/>
                    <a:pt x="934" y="508"/>
                    <a:pt x="965" y="526"/>
                  </a:cubicBezTo>
                  <a:cubicBezTo>
                    <a:pt x="1043" y="573"/>
                    <a:pt x="1118" y="627"/>
                    <a:pt x="1201" y="665"/>
                  </a:cubicBezTo>
                  <a:cubicBezTo>
                    <a:pt x="1276" y="698"/>
                    <a:pt x="1351" y="727"/>
                    <a:pt x="1435" y="728"/>
                  </a:cubicBezTo>
                  <a:cubicBezTo>
                    <a:pt x="1578" y="729"/>
                    <a:pt x="1714" y="704"/>
                    <a:pt x="1843" y="644"/>
                  </a:cubicBezTo>
                  <a:cubicBezTo>
                    <a:pt x="2003" y="569"/>
                    <a:pt x="2117" y="451"/>
                    <a:pt x="2184" y="287"/>
                  </a:cubicBezTo>
                  <a:cubicBezTo>
                    <a:pt x="2201" y="248"/>
                    <a:pt x="2216" y="208"/>
                    <a:pt x="2238" y="171"/>
                  </a:cubicBezTo>
                  <a:cubicBezTo>
                    <a:pt x="2249" y="153"/>
                    <a:pt x="2259" y="133"/>
                    <a:pt x="2258" y="111"/>
                  </a:cubicBezTo>
                  <a:cubicBezTo>
                    <a:pt x="2257" y="101"/>
                    <a:pt x="2257" y="88"/>
                    <a:pt x="2242" y="91"/>
                  </a:cubicBezTo>
                  <a:close/>
                  <a:moveTo>
                    <a:pt x="599" y="53"/>
                  </a:moveTo>
                  <a:cubicBezTo>
                    <a:pt x="731" y="53"/>
                    <a:pt x="745" y="182"/>
                    <a:pt x="740" y="229"/>
                  </a:cubicBezTo>
                  <a:cubicBezTo>
                    <a:pt x="725" y="348"/>
                    <a:pt x="616" y="357"/>
                    <a:pt x="589" y="357"/>
                  </a:cubicBezTo>
                  <a:cubicBezTo>
                    <a:pt x="504" y="354"/>
                    <a:pt x="464" y="326"/>
                    <a:pt x="442" y="266"/>
                  </a:cubicBezTo>
                  <a:cubicBezTo>
                    <a:pt x="411" y="195"/>
                    <a:pt x="450" y="53"/>
                    <a:pt x="599" y="53"/>
                  </a:cubicBezTo>
                  <a:close/>
                  <a:moveTo>
                    <a:pt x="349" y="340"/>
                  </a:moveTo>
                  <a:cubicBezTo>
                    <a:pt x="355" y="308"/>
                    <a:pt x="372" y="283"/>
                    <a:pt x="405" y="261"/>
                  </a:cubicBezTo>
                  <a:cubicBezTo>
                    <a:pt x="419" y="299"/>
                    <a:pt x="441" y="327"/>
                    <a:pt x="465" y="358"/>
                  </a:cubicBezTo>
                  <a:cubicBezTo>
                    <a:pt x="436" y="372"/>
                    <a:pt x="405" y="375"/>
                    <a:pt x="384" y="397"/>
                  </a:cubicBezTo>
                  <a:cubicBezTo>
                    <a:pt x="376" y="405"/>
                    <a:pt x="368" y="398"/>
                    <a:pt x="362" y="392"/>
                  </a:cubicBezTo>
                  <a:cubicBezTo>
                    <a:pt x="348" y="377"/>
                    <a:pt x="345" y="359"/>
                    <a:pt x="349" y="340"/>
                  </a:cubicBezTo>
                  <a:close/>
                  <a:moveTo>
                    <a:pt x="919" y="620"/>
                  </a:moveTo>
                  <a:cubicBezTo>
                    <a:pt x="943" y="653"/>
                    <a:pt x="944" y="667"/>
                    <a:pt x="921" y="699"/>
                  </a:cubicBezTo>
                  <a:cubicBezTo>
                    <a:pt x="902" y="726"/>
                    <a:pt x="883" y="752"/>
                    <a:pt x="864" y="779"/>
                  </a:cubicBezTo>
                  <a:cubicBezTo>
                    <a:pt x="856" y="791"/>
                    <a:pt x="846" y="801"/>
                    <a:pt x="835" y="811"/>
                  </a:cubicBezTo>
                  <a:cubicBezTo>
                    <a:pt x="822" y="824"/>
                    <a:pt x="805" y="827"/>
                    <a:pt x="790" y="814"/>
                  </a:cubicBezTo>
                  <a:cubicBezTo>
                    <a:pt x="777" y="801"/>
                    <a:pt x="775" y="785"/>
                    <a:pt x="786" y="768"/>
                  </a:cubicBezTo>
                  <a:cubicBezTo>
                    <a:pt x="797" y="752"/>
                    <a:pt x="811" y="737"/>
                    <a:pt x="822" y="720"/>
                  </a:cubicBezTo>
                  <a:cubicBezTo>
                    <a:pt x="842" y="693"/>
                    <a:pt x="842" y="668"/>
                    <a:pt x="821" y="641"/>
                  </a:cubicBezTo>
                  <a:cubicBezTo>
                    <a:pt x="800" y="614"/>
                    <a:pt x="772" y="594"/>
                    <a:pt x="746" y="572"/>
                  </a:cubicBezTo>
                  <a:cubicBezTo>
                    <a:pt x="740" y="567"/>
                    <a:pt x="733" y="565"/>
                    <a:pt x="726" y="570"/>
                  </a:cubicBezTo>
                  <a:cubicBezTo>
                    <a:pt x="717" y="576"/>
                    <a:pt x="747" y="668"/>
                    <a:pt x="754" y="707"/>
                  </a:cubicBezTo>
                  <a:cubicBezTo>
                    <a:pt x="757" y="728"/>
                    <a:pt x="761" y="749"/>
                    <a:pt x="750" y="770"/>
                  </a:cubicBezTo>
                  <a:cubicBezTo>
                    <a:pt x="744" y="781"/>
                    <a:pt x="744" y="797"/>
                    <a:pt x="751" y="808"/>
                  </a:cubicBezTo>
                  <a:cubicBezTo>
                    <a:pt x="782" y="856"/>
                    <a:pt x="779" y="856"/>
                    <a:pt x="779" y="856"/>
                  </a:cubicBezTo>
                  <a:cubicBezTo>
                    <a:pt x="804" y="957"/>
                    <a:pt x="823" y="1144"/>
                    <a:pt x="834" y="1245"/>
                  </a:cubicBezTo>
                  <a:cubicBezTo>
                    <a:pt x="842" y="1320"/>
                    <a:pt x="818" y="1344"/>
                    <a:pt x="775" y="1342"/>
                  </a:cubicBezTo>
                  <a:cubicBezTo>
                    <a:pt x="750" y="1342"/>
                    <a:pt x="739" y="1325"/>
                    <a:pt x="736" y="1303"/>
                  </a:cubicBezTo>
                  <a:cubicBezTo>
                    <a:pt x="728" y="1255"/>
                    <a:pt x="721" y="1207"/>
                    <a:pt x="714" y="1159"/>
                  </a:cubicBezTo>
                  <a:cubicBezTo>
                    <a:pt x="706" y="1107"/>
                    <a:pt x="697" y="1054"/>
                    <a:pt x="689" y="1002"/>
                  </a:cubicBezTo>
                  <a:cubicBezTo>
                    <a:pt x="688" y="995"/>
                    <a:pt x="687" y="988"/>
                    <a:pt x="685" y="981"/>
                  </a:cubicBezTo>
                  <a:cubicBezTo>
                    <a:pt x="668" y="917"/>
                    <a:pt x="652" y="905"/>
                    <a:pt x="586" y="911"/>
                  </a:cubicBezTo>
                  <a:cubicBezTo>
                    <a:pt x="543" y="915"/>
                    <a:pt x="527" y="988"/>
                    <a:pt x="519" y="1022"/>
                  </a:cubicBezTo>
                  <a:cubicBezTo>
                    <a:pt x="495" y="1117"/>
                    <a:pt x="473" y="1213"/>
                    <a:pt x="450" y="1309"/>
                  </a:cubicBezTo>
                  <a:cubicBezTo>
                    <a:pt x="444" y="1334"/>
                    <a:pt x="428" y="1349"/>
                    <a:pt x="393" y="1345"/>
                  </a:cubicBezTo>
                  <a:cubicBezTo>
                    <a:pt x="367" y="1343"/>
                    <a:pt x="361" y="1329"/>
                    <a:pt x="363" y="1298"/>
                  </a:cubicBezTo>
                  <a:cubicBezTo>
                    <a:pt x="365" y="1265"/>
                    <a:pt x="370" y="1233"/>
                    <a:pt x="374" y="1200"/>
                  </a:cubicBezTo>
                  <a:cubicBezTo>
                    <a:pt x="386" y="1092"/>
                    <a:pt x="402" y="985"/>
                    <a:pt x="407" y="876"/>
                  </a:cubicBezTo>
                  <a:cubicBezTo>
                    <a:pt x="407" y="866"/>
                    <a:pt x="409" y="855"/>
                    <a:pt x="415" y="848"/>
                  </a:cubicBezTo>
                  <a:cubicBezTo>
                    <a:pt x="439" y="825"/>
                    <a:pt x="435" y="795"/>
                    <a:pt x="434" y="767"/>
                  </a:cubicBezTo>
                  <a:cubicBezTo>
                    <a:pt x="434" y="717"/>
                    <a:pt x="436" y="668"/>
                    <a:pt x="440" y="618"/>
                  </a:cubicBezTo>
                  <a:cubicBezTo>
                    <a:pt x="443" y="589"/>
                    <a:pt x="433" y="582"/>
                    <a:pt x="406" y="596"/>
                  </a:cubicBezTo>
                  <a:cubicBezTo>
                    <a:pt x="373" y="613"/>
                    <a:pt x="348" y="638"/>
                    <a:pt x="322" y="663"/>
                  </a:cubicBezTo>
                  <a:cubicBezTo>
                    <a:pt x="310" y="676"/>
                    <a:pt x="310" y="691"/>
                    <a:pt x="321" y="706"/>
                  </a:cubicBezTo>
                  <a:cubicBezTo>
                    <a:pt x="328" y="717"/>
                    <a:pt x="374" y="759"/>
                    <a:pt x="386" y="773"/>
                  </a:cubicBezTo>
                  <a:cubicBezTo>
                    <a:pt x="409" y="803"/>
                    <a:pt x="411" y="822"/>
                    <a:pt x="384" y="849"/>
                  </a:cubicBezTo>
                  <a:cubicBezTo>
                    <a:pt x="370" y="864"/>
                    <a:pt x="352" y="862"/>
                    <a:pt x="336" y="848"/>
                  </a:cubicBezTo>
                  <a:cubicBezTo>
                    <a:pt x="285" y="802"/>
                    <a:pt x="236" y="755"/>
                    <a:pt x="215" y="686"/>
                  </a:cubicBezTo>
                  <a:cubicBezTo>
                    <a:pt x="208" y="663"/>
                    <a:pt x="207" y="646"/>
                    <a:pt x="222" y="626"/>
                  </a:cubicBezTo>
                  <a:cubicBezTo>
                    <a:pt x="259" y="579"/>
                    <a:pt x="326" y="494"/>
                    <a:pt x="364" y="450"/>
                  </a:cubicBezTo>
                  <a:cubicBezTo>
                    <a:pt x="430" y="390"/>
                    <a:pt x="481" y="382"/>
                    <a:pt x="559" y="385"/>
                  </a:cubicBezTo>
                  <a:cubicBezTo>
                    <a:pt x="569" y="385"/>
                    <a:pt x="579" y="386"/>
                    <a:pt x="589" y="387"/>
                  </a:cubicBezTo>
                  <a:cubicBezTo>
                    <a:pt x="627" y="389"/>
                    <a:pt x="665" y="377"/>
                    <a:pt x="704" y="388"/>
                  </a:cubicBezTo>
                  <a:cubicBezTo>
                    <a:pt x="754" y="404"/>
                    <a:pt x="793" y="433"/>
                    <a:pt x="825" y="478"/>
                  </a:cubicBezTo>
                  <a:cubicBezTo>
                    <a:pt x="866" y="533"/>
                    <a:pt x="884" y="572"/>
                    <a:pt x="919" y="620"/>
                  </a:cubicBezTo>
                  <a:close/>
                  <a:moveTo>
                    <a:pt x="757" y="619"/>
                  </a:moveTo>
                  <a:cubicBezTo>
                    <a:pt x="806" y="652"/>
                    <a:pt x="837" y="682"/>
                    <a:pt x="785" y="716"/>
                  </a:cubicBezTo>
                  <a:cubicBezTo>
                    <a:pt x="770" y="693"/>
                    <a:pt x="767" y="648"/>
                    <a:pt x="757" y="619"/>
                  </a:cubicBezTo>
                  <a:close/>
                  <a:moveTo>
                    <a:pt x="405" y="747"/>
                  </a:moveTo>
                  <a:cubicBezTo>
                    <a:pt x="385" y="729"/>
                    <a:pt x="370" y="716"/>
                    <a:pt x="356" y="703"/>
                  </a:cubicBezTo>
                  <a:cubicBezTo>
                    <a:pt x="348" y="695"/>
                    <a:pt x="344" y="685"/>
                    <a:pt x="355" y="677"/>
                  </a:cubicBezTo>
                  <a:cubicBezTo>
                    <a:pt x="372" y="665"/>
                    <a:pt x="383" y="646"/>
                    <a:pt x="411" y="634"/>
                  </a:cubicBezTo>
                  <a:cubicBezTo>
                    <a:pt x="409" y="675"/>
                    <a:pt x="407" y="707"/>
                    <a:pt x="405" y="747"/>
                  </a:cubicBezTo>
                  <a:close/>
                  <a:moveTo>
                    <a:pt x="2160" y="285"/>
                  </a:moveTo>
                  <a:cubicBezTo>
                    <a:pt x="2104" y="417"/>
                    <a:pt x="2014" y="520"/>
                    <a:pt x="1890" y="592"/>
                  </a:cubicBezTo>
                  <a:cubicBezTo>
                    <a:pt x="1797" y="646"/>
                    <a:pt x="1694" y="678"/>
                    <a:pt x="1587" y="692"/>
                  </a:cubicBezTo>
                  <a:cubicBezTo>
                    <a:pt x="1555" y="697"/>
                    <a:pt x="1522" y="700"/>
                    <a:pt x="1489" y="703"/>
                  </a:cubicBezTo>
                  <a:cubicBezTo>
                    <a:pt x="1359" y="711"/>
                    <a:pt x="1246" y="661"/>
                    <a:pt x="1137" y="599"/>
                  </a:cubicBezTo>
                  <a:cubicBezTo>
                    <a:pt x="1070" y="561"/>
                    <a:pt x="1008" y="515"/>
                    <a:pt x="937" y="483"/>
                  </a:cubicBezTo>
                  <a:cubicBezTo>
                    <a:pt x="923" y="477"/>
                    <a:pt x="908" y="473"/>
                    <a:pt x="892" y="469"/>
                  </a:cubicBezTo>
                  <a:cubicBezTo>
                    <a:pt x="861" y="460"/>
                    <a:pt x="831" y="449"/>
                    <a:pt x="810" y="421"/>
                  </a:cubicBezTo>
                  <a:cubicBezTo>
                    <a:pt x="785" y="388"/>
                    <a:pt x="747" y="372"/>
                    <a:pt x="705" y="355"/>
                  </a:cubicBezTo>
                  <a:cubicBezTo>
                    <a:pt x="706" y="354"/>
                    <a:pt x="707" y="353"/>
                    <a:pt x="708" y="352"/>
                  </a:cubicBezTo>
                  <a:cubicBezTo>
                    <a:pt x="708" y="351"/>
                    <a:pt x="708" y="351"/>
                    <a:pt x="708" y="351"/>
                  </a:cubicBezTo>
                  <a:cubicBezTo>
                    <a:pt x="709" y="350"/>
                    <a:pt x="709" y="349"/>
                    <a:pt x="710" y="348"/>
                  </a:cubicBezTo>
                  <a:cubicBezTo>
                    <a:pt x="710" y="348"/>
                    <a:pt x="710" y="348"/>
                    <a:pt x="710" y="348"/>
                  </a:cubicBezTo>
                  <a:cubicBezTo>
                    <a:pt x="711" y="347"/>
                    <a:pt x="712" y="346"/>
                    <a:pt x="712" y="345"/>
                  </a:cubicBezTo>
                  <a:cubicBezTo>
                    <a:pt x="712" y="345"/>
                    <a:pt x="712" y="345"/>
                    <a:pt x="712" y="345"/>
                  </a:cubicBezTo>
                  <a:cubicBezTo>
                    <a:pt x="715" y="340"/>
                    <a:pt x="718" y="337"/>
                    <a:pt x="721" y="334"/>
                  </a:cubicBezTo>
                  <a:cubicBezTo>
                    <a:pt x="756" y="302"/>
                    <a:pt x="767" y="260"/>
                    <a:pt x="769" y="214"/>
                  </a:cubicBezTo>
                  <a:cubicBezTo>
                    <a:pt x="770" y="183"/>
                    <a:pt x="773" y="179"/>
                    <a:pt x="805" y="172"/>
                  </a:cubicBezTo>
                  <a:cubicBezTo>
                    <a:pt x="932" y="147"/>
                    <a:pt x="1154" y="175"/>
                    <a:pt x="1201" y="181"/>
                  </a:cubicBezTo>
                  <a:cubicBezTo>
                    <a:pt x="1311" y="196"/>
                    <a:pt x="1413" y="236"/>
                    <a:pt x="1517" y="271"/>
                  </a:cubicBezTo>
                  <a:cubicBezTo>
                    <a:pt x="1621" y="307"/>
                    <a:pt x="1726" y="340"/>
                    <a:pt x="1837" y="352"/>
                  </a:cubicBezTo>
                  <a:cubicBezTo>
                    <a:pt x="1900" y="359"/>
                    <a:pt x="1960" y="356"/>
                    <a:pt x="2017" y="339"/>
                  </a:cubicBezTo>
                  <a:cubicBezTo>
                    <a:pt x="2018" y="338"/>
                    <a:pt x="2020" y="338"/>
                    <a:pt x="2021" y="337"/>
                  </a:cubicBezTo>
                  <a:cubicBezTo>
                    <a:pt x="2023" y="337"/>
                    <a:pt x="2024" y="337"/>
                    <a:pt x="2026" y="336"/>
                  </a:cubicBezTo>
                  <a:cubicBezTo>
                    <a:pt x="2027" y="336"/>
                    <a:pt x="2029" y="335"/>
                    <a:pt x="2030" y="334"/>
                  </a:cubicBezTo>
                  <a:cubicBezTo>
                    <a:pt x="2032" y="334"/>
                    <a:pt x="2033" y="334"/>
                    <a:pt x="2034" y="333"/>
                  </a:cubicBezTo>
                  <a:cubicBezTo>
                    <a:pt x="2036" y="332"/>
                    <a:pt x="2037" y="332"/>
                    <a:pt x="2039" y="331"/>
                  </a:cubicBezTo>
                  <a:cubicBezTo>
                    <a:pt x="2040" y="331"/>
                    <a:pt x="2042" y="330"/>
                    <a:pt x="2043" y="330"/>
                  </a:cubicBezTo>
                  <a:cubicBezTo>
                    <a:pt x="2045" y="329"/>
                    <a:pt x="2046" y="329"/>
                    <a:pt x="2048" y="328"/>
                  </a:cubicBezTo>
                  <a:cubicBezTo>
                    <a:pt x="2049" y="327"/>
                    <a:pt x="2051" y="327"/>
                    <a:pt x="2052" y="326"/>
                  </a:cubicBezTo>
                  <a:cubicBezTo>
                    <a:pt x="2053" y="326"/>
                    <a:pt x="2055" y="325"/>
                    <a:pt x="2056" y="324"/>
                  </a:cubicBezTo>
                  <a:cubicBezTo>
                    <a:pt x="2058" y="324"/>
                    <a:pt x="2059" y="323"/>
                    <a:pt x="2061" y="322"/>
                  </a:cubicBezTo>
                  <a:cubicBezTo>
                    <a:pt x="2062" y="322"/>
                    <a:pt x="2063" y="321"/>
                    <a:pt x="2065" y="320"/>
                  </a:cubicBezTo>
                  <a:cubicBezTo>
                    <a:pt x="2066" y="320"/>
                    <a:pt x="2068" y="319"/>
                    <a:pt x="2070" y="318"/>
                  </a:cubicBezTo>
                  <a:cubicBezTo>
                    <a:pt x="2071" y="317"/>
                    <a:pt x="2072" y="317"/>
                    <a:pt x="2073" y="316"/>
                  </a:cubicBezTo>
                  <a:cubicBezTo>
                    <a:pt x="2076" y="315"/>
                    <a:pt x="2079" y="313"/>
                    <a:pt x="2082" y="312"/>
                  </a:cubicBezTo>
                  <a:cubicBezTo>
                    <a:pt x="2082" y="311"/>
                    <a:pt x="2083" y="311"/>
                    <a:pt x="2084" y="310"/>
                  </a:cubicBezTo>
                  <a:cubicBezTo>
                    <a:pt x="2086" y="309"/>
                    <a:pt x="2088" y="308"/>
                    <a:pt x="2090" y="307"/>
                  </a:cubicBezTo>
                  <a:cubicBezTo>
                    <a:pt x="2091" y="307"/>
                    <a:pt x="2092" y="306"/>
                    <a:pt x="2093" y="305"/>
                  </a:cubicBezTo>
                  <a:cubicBezTo>
                    <a:pt x="2095" y="304"/>
                    <a:pt x="2097" y="303"/>
                    <a:pt x="2098" y="302"/>
                  </a:cubicBezTo>
                  <a:cubicBezTo>
                    <a:pt x="2099" y="301"/>
                    <a:pt x="2101" y="301"/>
                    <a:pt x="2102" y="300"/>
                  </a:cubicBezTo>
                  <a:cubicBezTo>
                    <a:pt x="2103" y="299"/>
                    <a:pt x="2105" y="298"/>
                    <a:pt x="2107" y="297"/>
                  </a:cubicBezTo>
                  <a:cubicBezTo>
                    <a:pt x="2108" y="296"/>
                    <a:pt x="2109" y="295"/>
                    <a:pt x="2110" y="295"/>
                  </a:cubicBezTo>
                  <a:cubicBezTo>
                    <a:pt x="2112" y="293"/>
                    <a:pt x="2113" y="292"/>
                    <a:pt x="2115" y="291"/>
                  </a:cubicBezTo>
                  <a:cubicBezTo>
                    <a:pt x="2116" y="290"/>
                    <a:pt x="2117" y="290"/>
                    <a:pt x="2118" y="289"/>
                  </a:cubicBezTo>
                  <a:cubicBezTo>
                    <a:pt x="2120" y="288"/>
                    <a:pt x="2122" y="286"/>
                    <a:pt x="2123" y="285"/>
                  </a:cubicBezTo>
                  <a:cubicBezTo>
                    <a:pt x="2124" y="284"/>
                    <a:pt x="2125" y="284"/>
                    <a:pt x="2126" y="283"/>
                  </a:cubicBezTo>
                  <a:cubicBezTo>
                    <a:pt x="2128" y="282"/>
                    <a:pt x="2130" y="280"/>
                    <a:pt x="2132" y="279"/>
                  </a:cubicBezTo>
                  <a:cubicBezTo>
                    <a:pt x="2133" y="278"/>
                    <a:pt x="2133" y="277"/>
                    <a:pt x="2134" y="277"/>
                  </a:cubicBezTo>
                  <a:cubicBezTo>
                    <a:pt x="2137" y="275"/>
                    <a:pt x="2140" y="272"/>
                    <a:pt x="2142" y="270"/>
                  </a:cubicBezTo>
                  <a:cubicBezTo>
                    <a:pt x="2148" y="266"/>
                    <a:pt x="2153" y="262"/>
                    <a:pt x="2159" y="257"/>
                  </a:cubicBezTo>
                  <a:cubicBezTo>
                    <a:pt x="2171" y="267"/>
                    <a:pt x="2164" y="277"/>
                    <a:pt x="2160" y="285"/>
                  </a:cubicBezTo>
                  <a:close/>
                  <a:moveTo>
                    <a:pt x="2216" y="143"/>
                  </a:moveTo>
                  <a:cubicBezTo>
                    <a:pt x="2216" y="143"/>
                    <a:pt x="2216" y="143"/>
                    <a:pt x="2216" y="143"/>
                  </a:cubicBezTo>
                  <a:cubicBezTo>
                    <a:pt x="2216" y="145"/>
                    <a:pt x="2215" y="146"/>
                    <a:pt x="2215" y="147"/>
                  </a:cubicBezTo>
                  <a:cubicBezTo>
                    <a:pt x="2197" y="193"/>
                    <a:pt x="2167" y="226"/>
                    <a:pt x="2129" y="257"/>
                  </a:cubicBezTo>
                  <a:cubicBezTo>
                    <a:pt x="2040" y="329"/>
                    <a:pt x="1939" y="344"/>
                    <a:pt x="1830" y="327"/>
                  </a:cubicBezTo>
                  <a:cubicBezTo>
                    <a:pt x="1698" y="307"/>
                    <a:pt x="1572" y="265"/>
                    <a:pt x="1447" y="219"/>
                  </a:cubicBezTo>
                  <a:cubicBezTo>
                    <a:pt x="1412" y="206"/>
                    <a:pt x="1364" y="191"/>
                    <a:pt x="1323" y="177"/>
                  </a:cubicBezTo>
                  <a:cubicBezTo>
                    <a:pt x="1324" y="176"/>
                    <a:pt x="1324" y="176"/>
                    <a:pt x="1325" y="175"/>
                  </a:cubicBezTo>
                  <a:cubicBezTo>
                    <a:pt x="1370" y="147"/>
                    <a:pt x="1387" y="108"/>
                    <a:pt x="1397" y="68"/>
                  </a:cubicBezTo>
                  <a:cubicBezTo>
                    <a:pt x="1401" y="55"/>
                    <a:pt x="1412" y="53"/>
                    <a:pt x="1424" y="51"/>
                  </a:cubicBezTo>
                  <a:cubicBezTo>
                    <a:pt x="1582" y="32"/>
                    <a:pt x="1740" y="23"/>
                    <a:pt x="1899" y="40"/>
                  </a:cubicBezTo>
                  <a:cubicBezTo>
                    <a:pt x="1963" y="46"/>
                    <a:pt x="2027" y="45"/>
                    <a:pt x="2089" y="65"/>
                  </a:cubicBezTo>
                  <a:cubicBezTo>
                    <a:pt x="2129" y="79"/>
                    <a:pt x="2166" y="97"/>
                    <a:pt x="2204" y="114"/>
                  </a:cubicBezTo>
                  <a:cubicBezTo>
                    <a:pt x="2218" y="121"/>
                    <a:pt x="2221" y="128"/>
                    <a:pt x="2216" y="1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7" name="Freeform 1370">
              <a:extLst>
                <a:ext uri="{FF2B5EF4-FFF2-40B4-BE49-F238E27FC236}">
                  <a16:creationId xmlns:a16="http://schemas.microsoft.com/office/drawing/2014/main" id="{EA16D0AB-8FB7-4E68-9DC9-81A03412C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646" y="5075238"/>
              <a:ext cx="122217" cy="31795"/>
            </a:xfrm>
            <a:custGeom>
              <a:avLst/>
              <a:gdLst>
                <a:gd name="T0" fmla="*/ 81 w 278"/>
                <a:gd name="T1" fmla="*/ 25 h 71"/>
                <a:gd name="T2" fmla="*/ 11 w 278"/>
                <a:gd name="T3" fmla="*/ 45 h 71"/>
                <a:gd name="T4" fmla="*/ 2 w 278"/>
                <a:gd name="T5" fmla="*/ 61 h 71"/>
                <a:gd name="T6" fmla="*/ 18 w 278"/>
                <a:gd name="T7" fmla="*/ 69 h 71"/>
                <a:gd name="T8" fmla="*/ 64 w 278"/>
                <a:gd name="T9" fmla="*/ 57 h 71"/>
                <a:gd name="T10" fmla="*/ 240 w 278"/>
                <a:gd name="T11" fmla="*/ 58 h 71"/>
                <a:gd name="T12" fmla="*/ 278 w 278"/>
                <a:gd name="T13" fmla="*/ 63 h 71"/>
                <a:gd name="T14" fmla="*/ 270 w 278"/>
                <a:gd name="T15" fmla="*/ 54 h 71"/>
                <a:gd name="T16" fmla="*/ 81 w 278"/>
                <a:gd name="T17" fmla="*/ 2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71">
                  <a:moveTo>
                    <a:pt x="81" y="25"/>
                  </a:moveTo>
                  <a:cubicBezTo>
                    <a:pt x="59" y="33"/>
                    <a:pt x="35" y="38"/>
                    <a:pt x="11" y="45"/>
                  </a:cubicBezTo>
                  <a:cubicBezTo>
                    <a:pt x="3" y="47"/>
                    <a:pt x="0" y="52"/>
                    <a:pt x="2" y="61"/>
                  </a:cubicBezTo>
                  <a:cubicBezTo>
                    <a:pt x="4" y="70"/>
                    <a:pt x="11" y="71"/>
                    <a:pt x="18" y="69"/>
                  </a:cubicBezTo>
                  <a:cubicBezTo>
                    <a:pt x="33" y="65"/>
                    <a:pt x="49" y="62"/>
                    <a:pt x="64" y="57"/>
                  </a:cubicBezTo>
                  <a:cubicBezTo>
                    <a:pt x="123" y="34"/>
                    <a:pt x="181" y="38"/>
                    <a:pt x="240" y="58"/>
                  </a:cubicBezTo>
                  <a:cubicBezTo>
                    <a:pt x="251" y="62"/>
                    <a:pt x="263" y="70"/>
                    <a:pt x="278" y="63"/>
                  </a:cubicBezTo>
                  <a:cubicBezTo>
                    <a:pt x="275" y="60"/>
                    <a:pt x="273" y="55"/>
                    <a:pt x="270" y="54"/>
                  </a:cubicBezTo>
                  <a:cubicBezTo>
                    <a:pt x="210" y="24"/>
                    <a:pt x="150" y="0"/>
                    <a:pt x="81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8" name="Freeform 1371">
              <a:extLst>
                <a:ext uri="{FF2B5EF4-FFF2-40B4-BE49-F238E27FC236}">
                  <a16:creationId xmlns:a16="http://schemas.microsoft.com/office/drawing/2014/main" id="{8A62D4B2-D9C0-489C-A0E8-7520DA4D9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168" y="5356141"/>
              <a:ext cx="42746" cy="90426"/>
            </a:xfrm>
            <a:custGeom>
              <a:avLst/>
              <a:gdLst>
                <a:gd name="T0" fmla="*/ 92 w 97"/>
                <a:gd name="T1" fmla="*/ 19 h 204"/>
                <a:gd name="T2" fmla="*/ 92 w 97"/>
                <a:gd name="T3" fmla="*/ 4 h 204"/>
                <a:gd name="T4" fmla="*/ 80 w 97"/>
                <a:gd name="T5" fmla="*/ 1 h 204"/>
                <a:gd name="T6" fmla="*/ 65 w 97"/>
                <a:gd name="T7" fmla="*/ 8 h 204"/>
                <a:gd name="T8" fmla="*/ 9 w 97"/>
                <a:gd name="T9" fmla="*/ 160 h 204"/>
                <a:gd name="T10" fmla="*/ 39 w 97"/>
                <a:gd name="T11" fmla="*/ 204 h 204"/>
                <a:gd name="T12" fmla="*/ 43 w 97"/>
                <a:gd name="T13" fmla="*/ 197 h 204"/>
                <a:gd name="T14" fmla="*/ 42 w 97"/>
                <a:gd name="T15" fmla="*/ 188 h 204"/>
                <a:gd name="T16" fmla="*/ 78 w 97"/>
                <a:gd name="T17" fmla="*/ 35 h 204"/>
                <a:gd name="T18" fmla="*/ 92 w 97"/>
                <a:gd name="T1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04">
                  <a:moveTo>
                    <a:pt x="92" y="19"/>
                  </a:moveTo>
                  <a:cubicBezTo>
                    <a:pt x="97" y="14"/>
                    <a:pt x="97" y="9"/>
                    <a:pt x="92" y="4"/>
                  </a:cubicBezTo>
                  <a:cubicBezTo>
                    <a:pt x="89" y="2"/>
                    <a:pt x="84" y="0"/>
                    <a:pt x="80" y="1"/>
                  </a:cubicBezTo>
                  <a:cubicBezTo>
                    <a:pt x="75" y="2"/>
                    <a:pt x="69" y="4"/>
                    <a:pt x="65" y="8"/>
                  </a:cubicBezTo>
                  <a:cubicBezTo>
                    <a:pt x="17" y="48"/>
                    <a:pt x="0" y="100"/>
                    <a:pt x="9" y="160"/>
                  </a:cubicBezTo>
                  <a:cubicBezTo>
                    <a:pt x="11" y="177"/>
                    <a:pt x="17" y="196"/>
                    <a:pt x="39" y="204"/>
                  </a:cubicBezTo>
                  <a:cubicBezTo>
                    <a:pt x="42" y="199"/>
                    <a:pt x="43" y="198"/>
                    <a:pt x="43" y="197"/>
                  </a:cubicBezTo>
                  <a:cubicBezTo>
                    <a:pt x="43" y="194"/>
                    <a:pt x="43" y="191"/>
                    <a:pt x="42" y="188"/>
                  </a:cubicBezTo>
                  <a:cubicBezTo>
                    <a:pt x="25" y="130"/>
                    <a:pt x="36" y="79"/>
                    <a:pt x="78" y="35"/>
                  </a:cubicBezTo>
                  <a:cubicBezTo>
                    <a:pt x="83" y="30"/>
                    <a:pt x="87" y="25"/>
                    <a:pt x="92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69" name="Freeform 1372">
              <a:extLst>
                <a:ext uri="{FF2B5EF4-FFF2-40B4-BE49-F238E27FC236}">
                  <a16:creationId xmlns:a16="http://schemas.microsoft.com/office/drawing/2014/main" id="{44E0D7A1-89B9-4760-9416-EC630D695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82" y="5714928"/>
              <a:ext cx="80976" cy="20710"/>
            </a:xfrm>
            <a:custGeom>
              <a:avLst/>
              <a:gdLst>
                <a:gd name="T0" fmla="*/ 13 w 187"/>
                <a:gd name="T1" fmla="*/ 10 h 48"/>
                <a:gd name="T2" fmla="*/ 1 w 187"/>
                <a:gd name="T3" fmla="*/ 25 h 48"/>
                <a:gd name="T4" fmla="*/ 20 w 187"/>
                <a:gd name="T5" fmla="*/ 39 h 48"/>
                <a:gd name="T6" fmla="*/ 153 w 187"/>
                <a:gd name="T7" fmla="*/ 47 h 48"/>
                <a:gd name="T8" fmla="*/ 187 w 187"/>
                <a:gd name="T9" fmla="*/ 34 h 48"/>
                <a:gd name="T10" fmla="*/ 13 w 187"/>
                <a:gd name="T11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48">
                  <a:moveTo>
                    <a:pt x="13" y="10"/>
                  </a:moveTo>
                  <a:cubicBezTo>
                    <a:pt x="6" y="13"/>
                    <a:pt x="0" y="17"/>
                    <a:pt x="1" y="25"/>
                  </a:cubicBezTo>
                  <a:cubicBezTo>
                    <a:pt x="3" y="36"/>
                    <a:pt x="12" y="38"/>
                    <a:pt x="20" y="39"/>
                  </a:cubicBezTo>
                  <a:cubicBezTo>
                    <a:pt x="65" y="42"/>
                    <a:pt x="109" y="45"/>
                    <a:pt x="153" y="47"/>
                  </a:cubicBezTo>
                  <a:cubicBezTo>
                    <a:pt x="165" y="48"/>
                    <a:pt x="179" y="48"/>
                    <a:pt x="187" y="34"/>
                  </a:cubicBezTo>
                  <a:cubicBezTo>
                    <a:pt x="159" y="17"/>
                    <a:pt x="40" y="0"/>
                    <a:pt x="1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70" name="Freeform 1373">
              <a:extLst>
                <a:ext uri="{FF2B5EF4-FFF2-40B4-BE49-F238E27FC236}">
                  <a16:creationId xmlns:a16="http://schemas.microsoft.com/office/drawing/2014/main" id="{A96FBB40-5B9B-4D82-879A-BFDD7DA3F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749" y="5452985"/>
              <a:ext cx="33414" cy="39671"/>
            </a:xfrm>
            <a:custGeom>
              <a:avLst/>
              <a:gdLst>
                <a:gd name="T0" fmla="*/ 22 w 75"/>
                <a:gd name="T1" fmla="*/ 89 h 93"/>
                <a:gd name="T2" fmla="*/ 74 w 75"/>
                <a:gd name="T3" fmla="*/ 0 h 93"/>
                <a:gd name="T4" fmla="*/ 5 w 75"/>
                <a:gd name="T5" fmla="*/ 73 h 93"/>
                <a:gd name="T6" fmla="*/ 6 w 75"/>
                <a:gd name="T7" fmla="*/ 88 h 93"/>
                <a:gd name="T8" fmla="*/ 22 w 75"/>
                <a:gd name="T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3">
                  <a:moveTo>
                    <a:pt x="22" y="89"/>
                  </a:moveTo>
                  <a:cubicBezTo>
                    <a:pt x="52" y="67"/>
                    <a:pt x="75" y="41"/>
                    <a:pt x="74" y="0"/>
                  </a:cubicBezTo>
                  <a:cubicBezTo>
                    <a:pt x="48" y="23"/>
                    <a:pt x="33" y="54"/>
                    <a:pt x="5" y="73"/>
                  </a:cubicBezTo>
                  <a:cubicBezTo>
                    <a:pt x="0" y="77"/>
                    <a:pt x="1" y="83"/>
                    <a:pt x="6" y="88"/>
                  </a:cubicBezTo>
                  <a:cubicBezTo>
                    <a:pt x="11" y="92"/>
                    <a:pt x="17" y="93"/>
                    <a:pt x="22" y="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7EFB503-A0ED-4DFF-9C1D-E1316CD0548E}"/>
              </a:ext>
            </a:extLst>
          </p:cNvPr>
          <p:cNvSpPr txBox="1"/>
          <p:nvPr/>
        </p:nvSpPr>
        <p:spPr>
          <a:xfrm>
            <a:off x="1365250" y="338138"/>
            <a:ext cx="74263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s-P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INGREDIENTES DE LA TORTA DE CHOCOLATE:</a:t>
            </a:r>
          </a:p>
        </p:txBody>
      </p:sp>
      <p:grpSp>
        <p:nvGrpSpPr>
          <p:cNvPr id="60420" name="Group 110">
            <a:extLst>
              <a:ext uri="{FF2B5EF4-FFF2-40B4-BE49-F238E27FC236}">
                <a16:creationId xmlns:a16="http://schemas.microsoft.com/office/drawing/2014/main" id="{D6C31ACD-46C4-472A-A662-1B4F38F7A72A}"/>
              </a:ext>
            </a:extLst>
          </p:cNvPr>
          <p:cNvGrpSpPr>
            <a:grpSpLocks/>
          </p:cNvGrpSpPr>
          <p:nvPr/>
        </p:nvGrpSpPr>
        <p:grpSpPr bwMode="auto">
          <a:xfrm>
            <a:off x="230188" y="-1588"/>
            <a:ext cx="1336675" cy="1519238"/>
            <a:chOff x="8726488" y="1058863"/>
            <a:chExt cx="558800" cy="684213"/>
          </a:xfrm>
        </p:grpSpPr>
        <p:sp>
          <p:nvSpPr>
            <p:cNvPr id="60422" name="Freeform 3088">
              <a:extLst>
                <a:ext uri="{FF2B5EF4-FFF2-40B4-BE49-F238E27FC236}">
                  <a16:creationId xmlns:a16="http://schemas.microsoft.com/office/drawing/2014/main" id="{430327C9-62D4-47DB-9610-966238350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4138" y="1093788"/>
              <a:ext cx="1588" cy="1588"/>
            </a:xfrm>
            <a:custGeom>
              <a:avLst/>
              <a:gdLst>
                <a:gd name="T0" fmla="*/ 0 w 4"/>
                <a:gd name="T1" fmla="*/ 0 h 4"/>
                <a:gd name="T2" fmla="*/ 1588 w 4"/>
                <a:gd name="T3" fmla="*/ 1588 h 4"/>
                <a:gd name="T4" fmla="*/ 0 w 4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1" y="1"/>
                    <a:pt x="2" y="2"/>
                    <a:pt x="4" y="4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3" name="Freeform 3089">
              <a:extLst>
                <a:ext uri="{FF2B5EF4-FFF2-40B4-BE49-F238E27FC236}">
                  <a16:creationId xmlns:a16="http://schemas.microsoft.com/office/drawing/2014/main" id="{69C30080-2F8E-4156-9753-30D4E6544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7313" y="1096963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4" name="Freeform 3090">
              <a:extLst>
                <a:ext uri="{FF2B5EF4-FFF2-40B4-BE49-F238E27FC236}">
                  <a16:creationId xmlns:a16="http://schemas.microsoft.com/office/drawing/2014/main" id="{88F0DEB8-5522-4F1F-8361-B1B6ACD38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0963" y="1092201"/>
              <a:ext cx="3175" cy="1588"/>
            </a:xfrm>
            <a:custGeom>
              <a:avLst/>
              <a:gdLst>
                <a:gd name="T0" fmla="*/ 0 w 4"/>
                <a:gd name="T1" fmla="*/ 0 h 3"/>
                <a:gd name="T2" fmla="*/ 3175 w 4"/>
                <a:gd name="T3" fmla="*/ 1588 h 3"/>
                <a:gd name="T4" fmla="*/ 0 w 4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1"/>
                    <a:pt x="3" y="2"/>
                    <a:pt x="4" y="3"/>
                  </a:cubicBezTo>
                  <a:cubicBezTo>
                    <a:pt x="3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5" name="Freeform 3091">
              <a:extLst>
                <a:ext uri="{FF2B5EF4-FFF2-40B4-BE49-F238E27FC236}">
                  <a16:creationId xmlns:a16="http://schemas.microsoft.com/office/drawing/2014/main" id="{F8099F77-EE05-4BAB-B997-0329669F8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263" y="1381126"/>
              <a:ext cx="0" cy="3175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3175 h 5"/>
                <a:gd name="T4" fmla="*/ 0 w 1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0" y="1"/>
                    <a:pt x="1" y="3"/>
                    <a:pt x="1" y="5"/>
                  </a:cubicBezTo>
                  <a:cubicBezTo>
                    <a:pt x="1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6" name="Freeform 3092">
              <a:extLst>
                <a:ext uri="{FF2B5EF4-FFF2-40B4-BE49-F238E27FC236}">
                  <a16:creationId xmlns:a16="http://schemas.microsoft.com/office/drawing/2014/main" id="{C4D5BF65-409E-4558-B48D-1FD5CD1EA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5" y="1468438"/>
              <a:ext cx="3175" cy="11113"/>
            </a:xfrm>
            <a:custGeom>
              <a:avLst/>
              <a:gdLst>
                <a:gd name="T0" fmla="*/ 3175 w 6"/>
                <a:gd name="T1" fmla="*/ 11113 h 23"/>
                <a:gd name="T2" fmla="*/ 0 w 6"/>
                <a:gd name="T3" fmla="*/ 0 h 23"/>
                <a:gd name="T4" fmla="*/ 3175 w 6"/>
                <a:gd name="T5" fmla="*/ 11113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cubicBezTo>
                    <a:pt x="4" y="15"/>
                    <a:pt x="2" y="7"/>
                    <a:pt x="0" y="0"/>
                  </a:cubicBezTo>
                  <a:cubicBezTo>
                    <a:pt x="2" y="7"/>
                    <a:pt x="4" y="15"/>
                    <a:pt x="6" y="23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7" name="Freeform 3093">
              <a:extLst>
                <a:ext uri="{FF2B5EF4-FFF2-40B4-BE49-F238E27FC236}">
                  <a16:creationId xmlns:a16="http://schemas.microsoft.com/office/drawing/2014/main" id="{8A61E79B-8335-4C69-A0FA-96A66BF8D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9375" y="1090613"/>
              <a:ext cx="1588" cy="0"/>
            </a:xfrm>
            <a:custGeom>
              <a:avLst/>
              <a:gdLst>
                <a:gd name="T0" fmla="*/ 0 w 5"/>
                <a:gd name="T1" fmla="*/ 0 h 3"/>
                <a:gd name="T2" fmla="*/ 1588 w 5"/>
                <a:gd name="T3" fmla="*/ 1 h 3"/>
                <a:gd name="T4" fmla="*/ 0 w 5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2" y="1"/>
                    <a:pt x="3" y="2"/>
                    <a:pt x="5" y="3"/>
                  </a:cubicBezTo>
                  <a:cubicBezTo>
                    <a:pt x="3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8" name="Freeform 3094">
              <a:extLst>
                <a:ext uri="{FF2B5EF4-FFF2-40B4-BE49-F238E27FC236}">
                  <a16:creationId xmlns:a16="http://schemas.microsoft.com/office/drawing/2014/main" id="{1074B2C8-BBCA-4991-B48F-10A3F3F9F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2075" y="1101726"/>
              <a:ext cx="0" cy="158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29" name="Freeform 3095">
              <a:extLst>
                <a:ext uri="{FF2B5EF4-FFF2-40B4-BE49-F238E27FC236}">
                  <a16:creationId xmlns:a16="http://schemas.microsoft.com/office/drawing/2014/main" id="{6513A6A9-D5E4-464D-9F4E-51347B909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188" y="1123951"/>
              <a:ext cx="0" cy="3175"/>
            </a:xfrm>
            <a:custGeom>
              <a:avLst/>
              <a:gdLst>
                <a:gd name="T0" fmla="*/ 0 w 1"/>
                <a:gd name="T1" fmla="*/ 0 h 9"/>
                <a:gd name="T2" fmla="*/ 1 w 1"/>
                <a:gd name="T3" fmla="*/ 3175 h 9"/>
                <a:gd name="T4" fmla="*/ 0 w 1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cubicBezTo>
                    <a:pt x="0" y="3"/>
                    <a:pt x="1" y="6"/>
                    <a:pt x="1" y="9"/>
                  </a:cubicBezTo>
                  <a:cubicBezTo>
                    <a:pt x="1" y="6"/>
                    <a:pt x="0" y="3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0" name="Freeform 3096">
              <a:extLst>
                <a:ext uri="{FF2B5EF4-FFF2-40B4-BE49-F238E27FC236}">
                  <a16:creationId xmlns:a16="http://schemas.microsoft.com/office/drawing/2014/main" id="{8F848715-15A8-4EE5-8C0C-9662F221F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188" y="1136651"/>
              <a:ext cx="0" cy="3175"/>
            </a:xfrm>
            <a:custGeom>
              <a:avLst/>
              <a:gdLst>
                <a:gd name="T0" fmla="*/ 3175 h 6"/>
                <a:gd name="T1" fmla="*/ 0 h 6"/>
                <a:gd name="T2" fmla="*/ 3175 h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cubicBezTo>
                    <a:pt x="0" y="4"/>
                    <a:pt x="0" y="2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1" name="Freeform 3097">
              <a:extLst>
                <a:ext uri="{FF2B5EF4-FFF2-40B4-BE49-F238E27FC236}">
                  <a16:creationId xmlns:a16="http://schemas.microsoft.com/office/drawing/2014/main" id="{3E813571-CA99-4569-A860-83ED7793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188" y="1139826"/>
              <a:ext cx="0" cy="0"/>
            </a:xfrm>
            <a:custGeom>
              <a:avLst/>
              <a:gdLst>
                <a:gd name="T0" fmla="*/ 1 h 3"/>
                <a:gd name="T1" fmla="*/ 0 h 3"/>
                <a:gd name="T2" fmla="*/ 1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2" name="Freeform 3098">
              <a:extLst>
                <a:ext uri="{FF2B5EF4-FFF2-40B4-BE49-F238E27FC236}">
                  <a16:creationId xmlns:a16="http://schemas.microsoft.com/office/drawing/2014/main" id="{6C6C553E-74C3-4719-9257-2FC873EEA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925" y="1069976"/>
              <a:ext cx="182563" cy="404813"/>
            </a:xfrm>
            <a:custGeom>
              <a:avLst/>
              <a:gdLst>
                <a:gd name="T0" fmla="*/ 79871 w 416"/>
                <a:gd name="T1" fmla="*/ 402176 h 921"/>
                <a:gd name="T2" fmla="*/ 127706 w 416"/>
                <a:gd name="T3" fmla="*/ 361299 h 921"/>
                <a:gd name="T4" fmla="*/ 146577 w 416"/>
                <a:gd name="T5" fmla="*/ 302401 h 921"/>
                <a:gd name="T6" fmla="*/ 158426 w 416"/>
                <a:gd name="T7" fmla="*/ 200429 h 921"/>
                <a:gd name="T8" fmla="*/ 159304 w 416"/>
                <a:gd name="T9" fmla="*/ 192077 h 921"/>
                <a:gd name="T10" fmla="*/ 155793 w 416"/>
                <a:gd name="T11" fmla="*/ 11867 h 921"/>
                <a:gd name="T12" fmla="*/ 170275 w 416"/>
                <a:gd name="T13" fmla="*/ 20219 h 921"/>
                <a:gd name="T14" fmla="*/ 151404 w 416"/>
                <a:gd name="T15" fmla="*/ 10549 h 921"/>
                <a:gd name="T16" fmla="*/ 119807 w 416"/>
                <a:gd name="T17" fmla="*/ 4395 h 921"/>
                <a:gd name="T18" fmla="*/ 24576 w 416"/>
                <a:gd name="T19" fmla="*/ 29449 h 921"/>
                <a:gd name="T20" fmla="*/ 439 w 416"/>
                <a:gd name="T21" fmla="*/ 76479 h 921"/>
                <a:gd name="T22" fmla="*/ 8777 w 416"/>
                <a:gd name="T23" fmla="*/ 175375 h 921"/>
                <a:gd name="T24" fmla="*/ 25892 w 416"/>
                <a:gd name="T25" fmla="*/ 301082 h 921"/>
                <a:gd name="T26" fmla="*/ 43885 w 416"/>
                <a:gd name="T27" fmla="*/ 399539 h 921"/>
                <a:gd name="T28" fmla="*/ 79871 w 416"/>
                <a:gd name="T29" fmla="*/ 402176 h 9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6" h="921">
                  <a:moveTo>
                    <a:pt x="182" y="915"/>
                  </a:moveTo>
                  <a:cubicBezTo>
                    <a:pt x="231" y="906"/>
                    <a:pt x="270" y="865"/>
                    <a:pt x="291" y="822"/>
                  </a:cubicBezTo>
                  <a:cubicBezTo>
                    <a:pt x="312" y="779"/>
                    <a:pt x="325" y="734"/>
                    <a:pt x="334" y="688"/>
                  </a:cubicBezTo>
                  <a:cubicBezTo>
                    <a:pt x="349" y="611"/>
                    <a:pt x="353" y="533"/>
                    <a:pt x="361" y="456"/>
                  </a:cubicBezTo>
                  <a:cubicBezTo>
                    <a:pt x="361" y="449"/>
                    <a:pt x="362" y="443"/>
                    <a:pt x="363" y="437"/>
                  </a:cubicBezTo>
                  <a:cubicBezTo>
                    <a:pt x="382" y="303"/>
                    <a:pt x="416" y="155"/>
                    <a:pt x="355" y="27"/>
                  </a:cubicBezTo>
                  <a:cubicBezTo>
                    <a:pt x="367" y="32"/>
                    <a:pt x="378" y="38"/>
                    <a:pt x="388" y="46"/>
                  </a:cubicBezTo>
                  <a:cubicBezTo>
                    <a:pt x="376" y="37"/>
                    <a:pt x="361" y="29"/>
                    <a:pt x="345" y="24"/>
                  </a:cubicBezTo>
                  <a:cubicBezTo>
                    <a:pt x="321" y="17"/>
                    <a:pt x="297" y="13"/>
                    <a:pt x="273" y="10"/>
                  </a:cubicBezTo>
                  <a:cubicBezTo>
                    <a:pt x="193" y="0"/>
                    <a:pt x="122" y="23"/>
                    <a:pt x="56" y="67"/>
                  </a:cubicBezTo>
                  <a:cubicBezTo>
                    <a:pt x="17" y="93"/>
                    <a:pt x="0" y="128"/>
                    <a:pt x="1" y="174"/>
                  </a:cubicBezTo>
                  <a:cubicBezTo>
                    <a:pt x="3" y="249"/>
                    <a:pt x="12" y="324"/>
                    <a:pt x="20" y="399"/>
                  </a:cubicBezTo>
                  <a:cubicBezTo>
                    <a:pt x="31" y="495"/>
                    <a:pt x="45" y="590"/>
                    <a:pt x="59" y="685"/>
                  </a:cubicBezTo>
                  <a:cubicBezTo>
                    <a:pt x="70" y="760"/>
                    <a:pt x="82" y="835"/>
                    <a:pt x="100" y="909"/>
                  </a:cubicBezTo>
                  <a:cubicBezTo>
                    <a:pt x="125" y="918"/>
                    <a:pt x="153" y="921"/>
                    <a:pt x="182" y="915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3" name="Freeform 3099">
              <a:extLst>
                <a:ext uri="{FF2B5EF4-FFF2-40B4-BE49-F238E27FC236}">
                  <a16:creationId xmlns:a16="http://schemas.microsoft.com/office/drawing/2014/main" id="{E67741FD-07CB-4C23-ACAC-C0C161C61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50" y="1108076"/>
              <a:ext cx="1588" cy="1588"/>
            </a:xfrm>
            <a:custGeom>
              <a:avLst/>
              <a:gdLst>
                <a:gd name="T0" fmla="*/ 0 w 2"/>
                <a:gd name="T1" fmla="*/ 0 h 4"/>
                <a:gd name="T2" fmla="*/ 1588 w 2"/>
                <a:gd name="T3" fmla="*/ 1588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2" y="2"/>
                    <a:pt x="2" y="4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4" name="Freeform 3100">
              <a:extLst>
                <a:ext uri="{FF2B5EF4-FFF2-40B4-BE49-F238E27FC236}">
                  <a16:creationId xmlns:a16="http://schemas.microsoft.com/office/drawing/2014/main" id="{B8FC983A-129F-4597-B8D1-86119F171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0013" y="1114426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5" name="Freeform 3101">
              <a:extLst>
                <a:ext uri="{FF2B5EF4-FFF2-40B4-BE49-F238E27FC236}">
                  <a16:creationId xmlns:a16="http://schemas.microsoft.com/office/drawing/2014/main" id="{2D45FFA4-30F7-4928-BAD9-4610751AC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663" y="1104901"/>
              <a:ext cx="0" cy="1588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1588 h 4"/>
                <a:gd name="T4" fmla="*/ 0 w 2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2"/>
                    <a:pt x="1" y="3"/>
                    <a:pt x="2" y="4"/>
                  </a:cubicBezTo>
                  <a:cubicBezTo>
                    <a:pt x="1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6" name="Freeform 3102">
              <a:extLst>
                <a:ext uri="{FF2B5EF4-FFF2-40B4-BE49-F238E27FC236}">
                  <a16:creationId xmlns:a16="http://schemas.microsoft.com/office/drawing/2014/main" id="{671EEE09-0753-4C53-893F-1A353F1AD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900" y="1100138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7" name="Freeform 3103">
              <a:extLst>
                <a:ext uri="{FF2B5EF4-FFF2-40B4-BE49-F238E27FC236}">
                  <a16:creationId xmlns:a16="http://schemas.microsoft.com/office/drawing/2014/main" id="{FAE62E25-8D9C-43CE-AF3A-2EFB0E622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6838" y="1111251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8" name="Freeform 3104">
              <a:extLst>
                <a:ext uri="{FF2B5EF4-FFF2-40B4-BE49-F238E27FC236}">
                  <a16:creationId xmlns:a16="http://schemas.microsoft.com/office/drawing/2014/main" id="{A1CD8B98-8FF9-4299-BE06-0985069A9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188" y="1128713"/>
              <a:ext cx="0" cy="1588"/>
            </a:xfrm>
            <a:custGeom>
              <a:avLst/>
              <a:gdLst>
                <a:gd name="T0" fmla="*/ 0 h 3"/>
                <a:gd name="T1" fmla="*/ 1588 h 3"/>
                <a:gd name="T2" fmla="*/ 0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39" name="Freeform 3105">
              <a:extLst>
                <a:ext uri="{FF2B5EF4-FFF2-40B4-BE49-F238E27FC236}">
                  <a16:creationId xmlns:a16="http://schemas.microsoft.com/office/drawing/2014/main" id="{A8136B11-20AF-48E2-BD85-224E8798A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3025" y="1598613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588 h 3"/>
                <a:gd name="T4" fmla="*/ 0 w 1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0" name="Freeform 3106">
              <a:extLst>
                <a:ext uri="{FF2B5EF4-FFF2-40B4-BE49-F238E27FC236}">
                  <a16:creationId xmlns:a16="http://schemas.microsoft.com/office/drawing/2014/main" id="{013602F8-CC79-40E2-AE3A-0A874A40D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4613" y="1601788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1" name="Freeform 3107">
              <a:extLst>
                <a:ext uri="{FF2B5EF4-FFF2-40B4-BE49-F238E27FC236}">
                  <a16:creationId xmlns:a16="http://schemas.microsoft.com/office/drawing/2014/main" id="{FCA6FBCC-9427-46A0-BB95-76A9B7C47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6200" y="1604963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588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2" name="Freeform 3108">
              <a:extLst>
                <a:ext uri="{FF2B5EF4-FFF2-40B4-BE49-F238E27FC236}">
                  <a16:creationId xmlns:a16="http://schemas.microsoft.com/office/drawing/2014/main" id="{308D4C05-38DB-46A0-B96D-A77DC6377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8" y="1597026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3" name="Freeform 3109">
              <a:extLst>
                <a:ext uri="{FF2B5EF4-FFF2-40B4-BE49-F238E27FC236}">
                  <a16:creationId xmlns:a16="http://schemas.microsoft.com/office/drawing/2014/main" id="{F0D9C6B5-AC25-4382-B4F7-2CF0B342F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8263" y="1593851"/>
              <a:ext cx="1588" cy="0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4" name="Freeform 3110">
              <a:extLst>
                <a:ext uri="{FF2B5EF4-FFF2-40B4-BE49-F238E27FC236}">
                  <a16:creationId xmlns:a16="http://schemas.microsoft.com/office/drawing/2014/main" id="{39B3024A-64AE-480E-B698-BB9CB632B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7150" y="1581151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5" name="Freeform 3111">
              <a:extLst>
                <a:ext uri="{FF2B5EF4-FFF2-40B4-BE49-F238E27FC236}">
                  <a16:creationId xmlns:a16="http://schemas.microsoft.com/office/drawing/2014/main" id="{71EF4C15-45A3-46F6-9811-5BC70D4B4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6675" y="1590676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6" name="Freeform 3112">
              <a:extLst>
                <a:ext uri="{FF2B5EF4-FFF2-40B4-BE49-F238E27FC236}">
                  <a16:creationId xmlns:a16="http://schemas.microsoft.com/office/drawing/2014/main" id="{CE3582AE-1C78-4C4B-90E7-5E7051538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738" y="1582738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1588 w 3"/>
                <a:gd name="T3" fmla="*/ 1588 h 3"/>
                <a:gd name="T4" fmla="*/ 0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7" name="Freeform 3113">
              <a:extLst>
                <a:ext uri="{FF2B5EF4-FFF2-40B4-BE49-F238E27FC236}">
                  <a16:creationId xmlns:a16="http://schemas.microsoft.com/office/drawing/2014/main" id="{19AFBF03-DE11-4530-BE14-26D83CC69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6350" y="1727201"/>
              <a:ext cx="7938" cy="0"/>
            </a:xfrm>
            <a:custGeom>
              <a:avLst/>
              <a:gdLst>
                <a:gd name="T0" fmla="*/ 0 w 16"/>
                <a:gd name="T1" fmla="*/ 0 h 1"/>
                <a:gd name="T2" fmla="*/ 7938 w 16"/>
                <a:gd name="T3" fmla="*/ 0 h 1"/>
                <a:gd name="T4" fmla="*/ 0 w 1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">
                  <a:moveTo>
                    <a:pt x="0" y="0"/>
                  </a:moveTo>
                  <a:cubicBezTo>
                    <a:pt x="6" y="0"/>
                    <a:pt x="11" y="1"/>
                    <a:pt x="16" y="0"/>
                  </a:cubicBezTo>
                  <a:cubicBezTo>
                    <a:pt x="11" y="1"/>
                    <a:pt x="6" y="0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8" name="Freeform 3114">
              <a:extLst>
                <a:ext uri="{FF2B5EF4-FFF2-40B4-BE49-F238E27FC236}">
                  <a16:creationId xmlns:a16="http://schemas.microsoft.com/office/drawing/2014/main" id="{13D4E72A-FF30-4E85-BA3F-C05CA54EF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563" y="1565276"/>
              <a:ext cx="147638" cy="133350"/>
            </a:xfrm>
            <a:custGeom>
              <a:avLst/>
              <a:gdLst>
                <a:gd name="T0" fmla="*/ 47035 w 339"/>
                <a:gd name="T1" fmla="*/ 129350 h 300"/>
                <a:gd name="T2" fmla="*/ 91022 w 339"/>
                <a:gd name="T3" fmla="*/ 128016 h 300"/>
                <a:gd name="T4" fmla="*/ 132395 w 339"/>
                <a:gd name="T5" fmla="*/ 96012 h 300"/>
                <a:gd name="T6" fmla="*/ 117152 w 339"/>
                <a:gd name="T7" fmla="*/ 12891 h 300"/>
                <a:gd name="T8" fmla="*/ 100603 w 339"/>
                <a:gd name="T9" fmla="*/ 1334 h 300"/>
                <a:gd name="T10" fmla="*/ 87538 w 339"/>
                <a:gd name="T11" fmla="*/ 0 h 300"/>
                <a:gd name="T12" fmla="*/ 19162 w 339"/>
                <a:gd name="T13" fmla="*/ 29782 h 300"/>
                <a:gd name="T14" fmla="*/ 9581 w 339"/>
                <a:gd name="T15" fmla="*/ 114681 h 300"/>
                <a:gd name="T16" fmla="*/ 8275 w 339"/>
                <a:gd name="T17" fmla="*/ 110236 h 300"/>
                <a:gd name="T18" fmla="*/ 47035 w 339"/>
                <a:gd name="T19" fmla="*/ 129350 h 3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9" h="300">
                  <a:moveTo>
                    <a:pt x="108" y="291"/>
                  </a:moveTo>
                  <a:cubicBezTo>
                    <a:pt x="141" y="298"/>
                    <a:pt x="177" y="300"/>
                    <a:pt x="209" y="288"/>
                  </a:cubicBezTo>
                  <a:cubicBezTo>
                    <a:pt x="247" y="274"/>
                    <a:pt x="283" y="253"/>
                    <a:pt x="304" y="216"/>
                  </a:cubicBezTo>
                  <a:cubicBezTo>
                    <a:pt x="339" y="154"/>
                    <a:pt x="320" y="76"/>
                    <a:pt x="269" y="29"/>
                  </a:cubicBezTo>
                  <a:cubicBezTo>
                    <a:pt x="257" y="19"/>
                    <a:pt x="245" y="10"/>
                    <a:pt x="231" y="3"/>
                  </a:cubicBezTo>
                  <a:cubicBezTo>
                    <a:pt x="222" y="1"/>
                    <a:pt x="212" y="0"/>
                    <a:pt x="201" y="0"/>
                  </a:cubicBezTo>
                  <a:cubicBezTo>
                    <a:pt x="102" y="0"/>
                    <a:pt x="64" y="37"/>
                    <a:pt x="44" y="67"/>
                  </a:cubicBezTo>
                  <a:cubicBezTo>
                    <a:pt x="1" y="128"/>
                    <a:pt x="0" y="192"/>
                    <a:pt x="22" y="258"/>
                  </a:cubicBezTo>
                  <a:cubicBezTo>
                    <a:pt x="21" y="255"/>
                    <a:pt x="20" y="251"/>
                    <a:pt x="19" y="248"/>
                  </a:cubicBezTo>
                  <a:cubicBezTo>
                    <a:pt x="45" y="269"/>
                    <a:pt x="77" y="284"/>
                    <a:pt x="108" y="291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49" name="Freeform 3115">
              <a:extLst>
                <a:ext uri="{FF2B5EF4-FFF2-40B4-BE49-F238E27FC236}">
                  <a16:creationId xmlns:a16="http://schemas.microsoft.com/office/drawing/2014/main" id="{2B5454B8-9CBC-4FB9-9533-BE9C110D8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7788" y="1606551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588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0" name="Freeform 3116">
              <a:extLst>
                <a:ext uri="{FF2B5EF4-FFF2-40B4-BE49-F238E27FC236}">
                  <a16:creationId xmlns:a16="http://schemas.microsoft.com/office/drawing/2014/main" id="{E4D66AFF-D1F7-4C8E-BE78-23AEEF6EE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325" y="1584326"/>
              <a:ext cx="6350" cy="6350"/>
            </a:xfrm>
            <a:custGeom>
              <a:avLst/>
              <a:gdLst>
                <a:gd name="T0" fmla="*/ 6350 w 13"/>
                <a:gd name="T1" fmla="*/ 6350 h 15"/>
                <a:gd name="T2" fmla="*/ 0 w 13"/>
                <a:gd name="T3" fmla="*/ 0 h 15"/>
                <a:gd name="T4" fmla="*/ 6350 w 13"/>
                <a:gd name="T5" fmla="*/ 635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13" y="15"/>
                  </a:moveTo>
                  <a:cubicBezTo>
                    <a:pt x="9" y="10"/>
                    <a:pt x="5" y="5"/>
                    <a:pt x="0" y="0"/>
                  </a:cubicBezTo>
                  <a:cubicBezTo>
                    <a:pt x="5" y="5"/>
                    <a:pt x="9" y="10"/>
                    <a:pt x="13" y="15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1" name="Freeform 3117">
              <a:extLst>
                <a:ext uri="{FF2B5EF4-FFF2-40B4-BE49-F238E27FC236}">
                  <a16:creationId xmlns:a16="http://schemas.microsoft.com/office/drawing/2014/main" id="{76EFF570-FCE3-44FE-95B6-6F4BC1CC0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9375" y="1609726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588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2" name="Freeform 3118">
              <a:extLst>
                <a:ext uri="{FF2B5EF4-FFF2-40B4-BE49-F238E27FC236}">
                  <a16:creationId xmlns:a16="http://schemas.microsoft.com/office/drawing/2014/main" id="{D79B1DC7-7BF7-4A94-A5FB-7A335E8B7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9375" y="1612901"/>
              <a:ext cx="1588" cy="0"/>
            </a:xfrm>
            <a:custGeom>
              <a:avLst/>
              <a:gdLst>
                <a:gd name="T0" fmla="*/ 0 w 1"/>
                <a:gd name="T1" fmla="*/ 0 h 2"/>
                <a:gd name="T2" fmla="*/ 1588 w 1"/>
                <a:gd name="T3" fmla="*/ 1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3" name="Freeform 3119">
              <a:extLst>
                <a:ext uri="{FF2B5EF4-FFF2-40B4-BE49-F238E27FC236}">
                  <a16:creationId xmlns:a16="http://schemas.microsoft.com/office/drawing/2014/main" id="{ADC76184-9F47-49BF-8AC0-FB3458380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9850" y="1595438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588 w 2"/>
                <a:gd name="T3" fmla="*/ 1588 h 3"/>
                <a:gd name="T4" fmla="*/ 0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4" name="Freeform 3120">
              <a:extLst>
                <a:ext uri="{FF2B5EF4-FFF2-40B4-BE49-F238E27FC236}">
                  <a16:creationId xmlns:a16="http://schemas.microsoft.com/office/drawing/2014/main" id="{DA0F551E-05EE-4350-8321-D69A8725E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050" y="1725613"/>
              <a:ext cx="4763" cy="1588"/>
            </a:xfrm>
            <a:custGeom>
              <a:avLst/>
              <a:gdLst>
                <a:gd name="T0" fmla="*/ 4763 w 12"/>
                <a:gd name="T1" fmla="*/ 0 h 2"/>
                <a:gd name="T2" fmla="*/ 0 w 12"/>
                <a:gd name="T3" fmla="*/ 1588 h 2"/>
                <a:gd name="T4" fmla="*/ 4763 w 1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">
                  <a:moveTo>
                    <a:pt x="12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4" y="1"/>
                    <a:pt x="8" y="1"/>
                    <a:pt x="12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5" name="Freeform 3121">
              <a:extLst>
                <a:ext uri="{FF2B5EF4-FFF2-40B4-BE49-F238E27FC236}">
                  <a16:creationId xmlns:a16="http://schemas.microsoft.com/office/drawing/2014/main" id="{8E20EB3B-7126-47DD-8C7F-1E2697344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8575" y="1722438"/>
              <a:ext cx="7938" cy="1588"/>
            </a:xfrm>
            <a:custGeom>
              <a:avLst/>
              <a:gdLst>
                <a:gd name="T0" fmla="*/ 7938 w 17"/>
                <a:gd name="T1" fmla="*/ 0 h 5"/>
                <a:gd name="T2" fmla="*/ 0 w 17"/>
                <a:gd name="T3" fmla="*/ 1588 h 5"/>
                <a:gd name="T4" fmla="*/ 7938 w 17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">
                  <a:moveTo>
                    <a:pt x="17" y="0"/>
                  </a:moveTo>
                  <a:cubicBezTo>
                    <a:pt x="11" y="2"/>
                    <a:pt x="6" y="4"/>
                    <a:pt x="0" y="5"/>
                  </a:cubicBezTo>
                  <a:cubicBezTo>
                    <a:pt x="6" y="4"/>
                    <a:pt x="11" y="2"/>
                    <a:pt x="17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6" name="Freeform 3122">
              <a:extLst>
                <a:ext uri="{FF2B5EF4-FFF2-40B4-BE49-F238E27FC236}">
                  <a16:creationId xmlns:a16="http://schemas.microsoft.com/office/drawing/2014/main" id="{6B25E61B-4138-4B10-976E-AE7B3FE2A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6825" y="1725613"/>
              <a:ext cx="4763" cy="0"/>
            </a:xfrm>
            <a:custGeom>
              <a:avLst/>
              <a:gdLst>
                <a:gd name="T0" fmla="*/ 4763 w 11"/>
                <a:gd name="T1" fmla="*/ 1 h 2"/>
                <a:gd name="T2" fmla="*/ 0 w 11"/>
                <a:gd name="T3" fmla="*/ 0 h 2"/>
                <a:gd name="T4" fmla="*/ 4763 w 1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2">
                  <a:moveTo>
                    <a:pt x="11" y="2"/>
                  </a:moveTo>
                  <a:cubicBezTo>
                    <a:pt x="7" y="2"/>
                    <a:pt x="4" y="1"/>
                    <a:pt x="0" y="0"/>
                  </a:cubicBezTo>
                  <a:cubicBezTo>
                    <a:pt x="4" y="1"/>
                    <a:pt x="7" y="2"/>
                    <a:pt x="11" y="2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7" name="Freeform 3123">
              <a:extLst>
                <a:ext uri="{FF2B5EF4-FFF2-40B4-BE49-F238E27FC236}">
                  <a16:creationId xmlns:a16="http://schemas.microsoft.com/office/drawing/2014/main" id="{46974727-98CD-4D6A-AFCD-431C0BE86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8888" y="1722438"/>
              <a:ext cx="4763" cy="1588"/>
            </a:xfrm>
            <a:custGeom>
              <a:avLst/>
              <a:gdLst>
                <a:gd name="T0" fmla="*/ 4763 w 10"/>
                <a:gd name="T1" fmla="*/ 1588 h 3"/>
                <a:gd name="T2" fmla="*/ 0 w 10"/>
                <a:gd name="T3" fmla="*/ 0 h 3"/>
                <a:gd name="T4" fmla="*/ 4763 w 10"/>
                <a:gd name="T5" fmla="*/ 1588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">
                  <a:moveTo>
                    <a:pt x="10" y="3"/>
                  </a:moveTo>
                  <a:cubicBezTo>
                    <a:pt x="7" y="2"/>
                    <a:pt x="4" y="1"/>
                    <a:pt x="0" y="0"/>
                  </a:cubicBezTo>
                  <a:cubicBezTo>
                    <a:pt x="4" y="1"/>
                    <a:pt x="7" y="2"/>
                    <a:pt x="10" y="3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8" name="Freeform 3124">
              <a:extLst>
                <a:ext uri="{FF2B5EF4-FFF2-40B4-BE49-F238E27FC236}">
                  <a16:creationId xmlns:a16="http://schemas.microsoft.com/office/drawing/2014/main" id="{BEE474B6-B0F7-4490-A9A0-CDF0B4E3C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6038" y="1573213"/>
              <a:ext cx="11113" cy="7938"/>
            </a:xfrm>
            <a:custGeom>
              <a:avLst/>
              <a:gdLst>
                <a:gd name="T0" fmla="*/ 0 w 26"/>
                <a:gd name="T1" fmla="*/ 0 h 18"/>
                <a:gd name="T2" fmla="*/ 11113 w 26"/>
                <a:gd name="T3" fmla="*/ 7938 h 18"/>
                <a:gd name="T4" fmla="*/ 0 w 26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cubicBezTo>
                    <a:pt x="9" y="5"/>
                    <a:pt x="18" y="11"/>
                    <a:pt x="26" y="18"/>
                  </a:cubicBezTo>
                  <a:cubicBezTo>
                    <a:pt x="18" y="11"/>
                    <a:pt x="9" y="5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59" name="Freeform 3125">
              <a:extLst>
                <a:ext uri="{FF2B5EF4-FFF2-40B4-BE49-F238E27FC236}">
                  <a16:creationId xmlns:a16="http://schemas.microsoft.com/office/drawing/2014/main" id="{3315BDAC-8B50-4279-8BAA-8B71CDDC5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100" y="1717676"/>
              <a:ext cx="7938" cy="3175"/>
            </a:xfrm>
            <a:custGeom>
              <a:avLst/>
              <a:gdLst>
                <a:gd name="T0" fmla="*/ 7938 w 17"/>
                <a:gd name="T1" fmla="*/ 0 h 8"/>
                <a:gd name="T2" fmla="*/ 0 w 17"/>
                <a:gd name="T3" fmla="*/ 3175 h 8"/>
                <a:gd name="T4" fmla="*/ 7938 w 17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8">
                  <a:moveTo>
                    <a:pt x="17" y="0"/>
                  </a:moveTo>
                  <a:cubicBezTo>
                    <a:pt x="11" y="3"/>
                    <a:pt x="6" y="6"/>
                    <a:pt x="0" y="8"/>
                  </a:cubicBezTo>
                  <a:cubicBezTo>
                    <a:pt x="6" y="6"/>
                    <a:pt x="11" y="3"/>
                    <a:pt x="17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0" name="Freeform 3126">
              <a:extLst>
                <a:ext uri="{FF2B5EF4-FFF2-40B4-BE49-F238E27FC236}">
                  <a16:creationId xmlns:a16="http://schemas.microsoft.com/office/drawing/2014/main" id="{AC3A8A4C-D254-456B-BB53-B4373EA23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3813" y="1724026"/>
              <a:ext cx="4763" cy="1588"/>
            </a:xfrm>
            <a:custGeom>
              <a:avLst/>
              <a:gdLst>
                <a:gd name="T0" fmla="*/ 4763 w 11"/>
                <a:gd name="T1" fmla="*/ 0 h 2"/>
                <a:gd name="T2" fmla="*/ 0 w 11"/>
                <a:gd name="T3" fmla="*/ 1588 h 2"/>
                <a:gd name="T4" fmla="*/ 4763 w 1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2">
                  <a:moveTo>
                    <a:pt x="11" y="0"/>
                  </a:moveTo>
                  <a:cubicBezTo>
                    <a:pt x="7" y="1"/>
                    <a:pt x="3" y="2"/>
                    <a:pt x="0" y="2"/>
                  </a:cubicBezTo>
                  <a:cubicBezTo>
                    <a:pt x="3" y="2"/>
                    <a:pt x="7" y="1"/>
                    <a:pt x="11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1" name="Freeform 3127">
              <a:extLst>
                <a:ext uri="{FF2B5EF4-FFF2-40B4-BE49-F238E27FC236}">
                  <a16:creationId xmlns:a16="http://schemas.microsoft.com/office/drawing/2014/main" id="{4D35444C-6FBB-47B4-9502-477660211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0963" y="1614488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588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2" name="Freeform 3128">
              <a:extLst>
                <a:ext uri="{FF2B5EF4-FFF2-40B4-BE49-F238E27FC236}">
                  <a16:creationId xmlns:a16="http://schemas.microsoft.com/office/drawing/2014/main" id="{B8237AFB-A347-4731-9AB1-0F48DB8F1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1679576"/>
              <a:ext cx="1588" cy="4763"/>
            </a:xfrm>
            <a:custGeom>
              <a:avLst/>
              <a:gdLst>
                <a:gd name="T0" fmla="*/ 1588 w 4"/>
                <a:gd name="T1" fmla="*/ 4763 h 11"/>
                <a:gd name="T2" fmla="*/ 0 w 4"/>
                <a:gd name="T3" fmla="*/ 0 h 11"/>
                <a:gd name="T4" fmla="*/ 1588 w 4"/>
                <a:gd name="T5" fmla="*/ 476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11"/>
                  </a:moveTo>
                  <a:cubicBezTo>
                    <a:pt x="3" y="7"/>
                    <a:pt x="1" y="4"/>
                    <a:pt x="0" y="0"/>
                  </a:cubicBezTo>
                  <a:cubicBezTo>
                    <a:pt x="1" y="4"/>
                    <a:pt x="3" y="7"/>
                    <a:pt x="4" y="11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3" name="Freeform 3129">
              <a:extLst>
                <a:ext uri="{FF2B5EF4-FFF2-40B4-BE49-F238E27FC236}">
                  <a16:creationId xmlns:a16="http://schemas.microsoft.com/office/drawing/2014/main" id="{FFCC16CD-E8A3-432C-B9AD-94CA8E3CD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0163" y="1566863"/>
              <a:ext cx="15875" cy="6350"/>
            </a:xfrm>
            <a:custGeom>
              <a:avLst/>
              <a:gdLst>
                <a:gd name="T0" fmla="*/ 0 w 37"/>
                <a:gd name="T1" fmla="*/ 0 h 13"/>
                <a:gd name="T2" fmla="*/ 15875 w 37"/>
                <a:gd name="T3" fmla="*/ 6350 h 13"/>
                <a:gd name="T4" fmla="*/ 0 w 37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13">
                  <a:moveTo>
                    <a:pt x="0" y="0"/>
                  </a:moveTo>
                  <a:cubicBezTo>
                    <a:pt x="14" y="3"/>
                    <a:pt x="26" y="7"/>
                    <a:pt x="37" y="13"/>
                  </a:cubicBezTo>
                  <a:cubicBezTo>
                    <a:pt x="26" y="7"/>
                    <a:pt x="14" y="3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4" name="Freeform 3130">
              <a:extLst>
                <a:ext uri="{FF2B5EF4-FFF2-40B4-BE49-F238E27FC236}">
                  <a16:creationId xmlns:a16="http://schemas.microsoft.com/office/drawing/2014/main" id="{55C171EF-5FFC-46AB-82F7-D00BC5147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4138" y="1624013"/>
              <a:ext cx="1588" cy="6350"/>
            </a:xfrm>
            <a:custGeom>
              <a:avLst/>
              <a:gdLst>
                <a:gd name="T0" fmla="*/ 0 w 3"/>
                <a:gd name="T1" fmla="*/ 0 h 14"/>
                <a:gd name="T2" fmla="*/ 1588 w 3"/>
                <a:gd name="T3" fmla="*/ 6350 h 14"/>
                <a:gd name="T4" fmla="*/ 0 w 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cubicBezTo>
                    <a:pt x="1" y="4"/>
                    <a:pt x="2" y="9"/>
                    <a:pt x="3" y="14"/>
                  </a:cubicBezTo>
                  <a:cubicBezTo>
                    <a:pt x="2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5" name="Freeform 3131">
              <a:extLst>
                <a:ext uri="{FF2B5EF4-FFF2-40B4-BE49-F238E27FC236}">
                  <a16:creationId xmlns:a16="http://schemas.microsoft.com/office/drawing/2014/main" id="{7866CB87-63DA-4735-9DAE-4E50ADEC8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5725" y="1636713"/>
              <a:ext cx="1588" cy="6350"/>
            </a:xfrm>
            <a:custGeom>
              <a:avLst/>
              <a:gdLst>
                <a:gd name="T0" fmla="*/ 0 w 1"/>
                <a:gd name="T1" fmla="*/ 0 h 14"/>
                <a:gd name="T2" fmla="*/ 1588 w 1"/>
                <a:gd name="T3" fmla="*/ 6350 h 14"/>
                <a:gd name="T4" fmla="*/ 0 w 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4">
                  <a:moveTo>
                    <a:pt x="0" y="0"/>
                  </a:moveTo>
                  <a:cubicBezTo>
                    <a:pt x="1" y="5"/>
                    <a:pt x="1" y="10"/>
                    <a:pt x="1" y="14"/>
                  </a:cubicBezTo>
                  <a:cubicBezTo>
                    <a:pt x="1" y="10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FFD6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6" name="Freeform 3132">
              <a:extLst>
                <a:ext uri="{FF2B5EF4-FFF2-40B4-BE49-F238E27FC236}">
                  <a16:creationId xmlns:a16="http://schemas.microsoft.com/office/drawing/2014/main" id="{79425F57-CF6B-45E0-8AD6-0EEC3B207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0188" y="1693863"/>
              <a:ext cx="25400" cy="33338"/>
            </a:xfrm>
            <a:custGeom>
              <a:avLst/>
              <a:gdLst>
                <a:gd name="T0" fmla="*/ 1722 w 59"/>
                <a:gd name="T1" fmla="*/ 0 h 76"/>
                <a:gd name="T2" fmla="*/ 3444 w 59"/>
                <a:gd name="T3" fmla="*/ 25442 h 76"/>
                <a:gd name="T4" fmla="*/ 11193 w 59"/>
                <a:gd name="T5" fmla="*/ 33338 h 76"/>
                <a:gd name="T6" fmla="*/ 22817 w 59"/>
                <a:gd name="T7" fmla="*/ 28513 h 76"/>
                <a:gd name="T8" fmla="*/ 21095 w 59"/>
                <a:gd name="T9" fmla="*/ 17546 h 76"/>
                <a:gd name="T10" fmla="*/ 1722 w 59"/>
                <a:gd name="T11" fmla="*/ 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" h="76">
                  <a:moveTo>
                    <a:pt x="4" y="0"/>
                  </a:moveTo>
                  <a:cubicBezTo>
                    <a:pt x="0" y="20"/>
                    <a:pt x="6" y="41"/>
                    <a:pt x="8" y="58"/>
                  </a:cubicBezTo>
                  <a:cubicBezTo>
                    <a:pt x="10" y="68"/>
                    <a:pt x="17" y="76"/>
                    <a:pt x="26" y="76"/>
                  </a:cubicBezTo>
                  <a:cubicBezTo>
                    <a:pt x="35" y="76"/>
                    <a:pt x="47" y="75"/>
                    <a:pt x="53" y="65"/>
                  </a:cubicBezTo>
                  <a:cubicBezTo>
                    <a:pt x="59" y="56"/>
                    <a:pt x="55" y="47"/>
                    <a:pt x="49" y="40"/>
                  </a:cubicBezTo>
                  <a:cubicBezTo>
                    <a:pt x="37" y="26"/>
                    <a:pt x="25" y="9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7" name="Freeform 3133">
              <a:extLst>
                <a:ext uri="{FF2B5EF4-FFF2-40B4-BE49-F238E27FC236}">
                  <a16:creationId xmlns:a16="http://schemas.microsoft.com/office/drawing/2014/main" id="{D51AD9D9-5ECA-421C-BA2F-32FECE08C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375" y="1081088"/>
              <a:ext cx="150813" cy="427038"/>
            </a:xfrm>
            <a:custGeom>
              <a:avLst/>
              <a:gdLst>
                <a:gd name="T0" fmla="*/ 128893 w 344"/>
                <a:gd name="T1" fmla="*/ 268876 h 972"/>
                <a:gd name="T2" fmla="*/ 130646 w 344"/>
                <a:gd name="T3" fmla="*/ 264922 h 972"/>
                <a:gd name="T4" fmla="*/ 132400 w 344"/>
                <a:gd name="T5" fmla="*/ 255256 h 972"/>
                <a:gd name="T6" fmla="*/ 143360 w 344"/>
                <a:gd name="T7" fmla="*/ 142346 h 972"/>
                <a:gd name="T8" fmla="*/ 150813 w 344"/>
                <a:gd name="T9" fmla="*/ 59311 h 972"/>
                <a:gd name="T10" fmla="*/ 150813 w 344"/>
                <a:gd name="T11" fmla="*/ 55357 h 972"/>
                <a:gd name="T12" fmla="*/ 150813 w 344"/>
                <a:gd name="T13" fmla="*/ 51403 h 972"/>
                <a:gd name="T14" fmla="*/ 150813 w 344"/>
                <a:gd name="T15" fmla="*/ 47449 h 972"/>
                <a:gd name="T16" fmla="*/ 150375 w 344"/>
                <a:gd name="T17" fmla="*/ 42177 h 972"/>
                <a:gd name="T18" fmla="*/ 147306 w 344"/>
                <a:gd name="T19" fmla="*/ 34708 h 972"/>
                <a:gd name="T20" fmla="*/ 145552 w 344"/>
                <a:gd name="T21" fmla="*/ 31632 h 972"/>
                <a:gd name="T22" fmla="*/ 143798 w 344"/>
                <a:gd name="T23" fmla="*/ 28557 h 972"/>
                <a:gd name="T24" fmla="*/ 142045 w 344"/>
                <a:gd name="T25" fmla="*/ 25482 h 972"/>
                <a:gd name="T26" fmla="*/ 139853 w 344"/>
                <a:gd name="T27" fmla="*/ 22406 h 972"/>
                <a:gd name="T28" fmla="*/ 138099 w 344"/>
                <a:gd name="T29" fmla="*/ 19770 h 972"/>
                <a:gd name="T30" fmla="*/ 135907 w 344"/>
                <a:gd name="T31" fmla="*/ 17134 h 972"/>
                <a:gd name="T32" fmla="*/ 133715 w 344"/>
                <a:gd name="T33" fmla="*/ 14938 h 972"/>
                <a:gd name="T34" fmla="*/ 131085 w 344"/>
                <a:gd name="T35" fmla="*/ 12302 h 972"/>
                <a:gd name="T36" fmla="*/ 128893 w 344"/>
                <a:gd name="T37" fmla="*/ 10105 h 972"/>
                <a:gd name="T38" fmla="*/ 126262 w 344"/>
                <a:gd name="T39" fmla="*/ 8347 h 972"/>
                <a:gd name="T40" fmla="*/ 115302 w 344"/>
                <a:gd name="T41" fmla="*/ 180129 h 972"/>
                <a:gd name="T42" fmla="*/ 102588 w 344"/>
                <a:gd name="T43" fmla="*/ 290403 h 972"/>
                <a:gd name="T44" fmla="*/ 35950 w 344"/>
                <a:gd name="T45" fmla="*/ 390133 h 972"/>
                <a:gd name="T46" fmla="*/ 0 w 344"/>
                <a:gd name="T47" fmla="*/ 387497 h 972"/>
                <a:gd name="T48" fmla="*/ 2630 w 344"/>
                <a:gd name="T49" fmla="*/ 397602 h 972"/>
                <a:gd name="T50" fmla="*/ 10522 w 344"/>
                <a:gd name="T51" fmla="*/ 413418 h 972"/>
                <a:gd name="T52" fmla="*/ 34634 w 344"/>
                <a:gd name="T53" fmla="*/ 425281 h 972"/>
                <a:gd name="T54" fmla="*/ 79352 w 344"/>
                <a:gd name="T55" fmla="*/ 425281 h 972"/>
                <a:gd name="T56" fmla="*/ 95573 w 344"/>
                <a:gd name="T57" fmla="*/ 422645 h 972"/>
                <a:gd name="T58" fmla="*/ 105218 w 344"/>
                <a:gd name="T59" fmla="*/ 412979 h 972"/>
                <a:gd name="T60" fmla="*/ 122755 w 344"/>
                <a:gd name="T61" fmla="*/ 330383 h 972"/>
                <a:gd name="T62" fmla="*/ 116617 w 344"/>
                <a:gd name="T63" fmla="*/ 302266 h 972"/>
                <a:gd name="T64" fmla="*/ 116179 w 344"/>
                <a:gd name="T65" fmla="*/ 293918 h 972"/>
                <a:gd name="T66" fmla="*/ 116617 w 344"/>
                <a:gd name="T67" fmla="*/ 289525 h 972"/>
                <a:gd name="T68" fmla="*/ 124947 w 344"/>
                <a:gd name="T69" fmla="*/ 274587 h 97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4" h="972">
                  <a:moveTo>
                    <a:pt x="291" y="617"/>
                  </a:moveTo>
                  <a:cubicBezTo>
                    <a:pt x="292" y="615"/>
                    <a:pt x="293" y="613"/>
                    <a:pt x="294" y="612"/>
                  </a:cubicBezTo>
                  <a:cubicBezTo>
                    <a:pt x="295" y="611"/>
                    <a:pt x="295" y="610"/>
                    <a:pt x="295" y="609"/>
                  </a:cubicBezTo>
                  <a:cubicBezTo>
                    <a:pt x="296" y="607"/>
                    <a:pt x="297" y="605"/>
                    <a:pt x="298" y="603"/>
                  </a:cubicBezTo>
                  <a:cubicBezTo>
                    <a:pt x="298" y="602"/>
                    <a:pt x="298" y="601"/>
                    <a:pt x="299" y="600"/>
                  </a:cubicBezTo>
                  <a:cubicBezTo>
                    <a:pt x="300" y="594"/>
                    <a:pt x="302" y="588"/>
                    <a:pt x="302" y="581"/>
                  </a:cubicBezTo>
                  <a:cubicBezTo>
                    <a:pt x="302" y="580"/>
                    <a:pt x="302" y="579"/>
                    <a:pt x="303" y="578"/>
                  </a:cubicBezTo>
                  <a:cubicBezTo>
                    <a:pt x="310" y="493"/>
                    <a:pt x="322" y="409"/>
                    <a:pt x="327" y="324"/>
                  </a:cubicBezTo>
                  <a:cubicBezTo>
                    <a:pt x="330" y="285"/>
                    <a:pt x="333" y="246"/>
                    <a:pt x="337" y="206"/>
                  </a:cubicBezTo>
                  <a:cubicBezTo>
                    <a:pt x="340" y="183"/>
                    <a:pt x="342" y="159"/>
                    <a:pt x="344" y="135"/>
                  </a:cubicBezTo>
                  <a:cubicBezTo>
                    <a:pt x="344" y="134"/>
                    <a:pt x="344" y="133"/>
                    <a:pt x="344" y="132"/>
                  </a:cubicBezTo>
                  <a:cubicBezTo>
                    <a:pt x="344" y="130"/>
                    <a:pt x="344" y="128"/>
                    <a:pt x="344" y="126"/>
                  </a:cubicBezTo>
                  <a:cubicBezTo>
                    <a:pt x="344" y="124"/>
                    <a:pt x="344" y="122"/>
                    <a:pt x="344" y="120"/>
                  </a:cubicBezTo>
                  <a:cubicBezTo>
                    <a:pt x="344" y="119"/>
                    <a:pt x="344" y="118"/>
                    <a:pt x="344" y="117"/>
                  </a:cubicBezTo>
                  <a:cubicBezTo>
                    <a:pt x="344" y="115"/>
                    <a:pt x="344" y="113"/>
                    <a:pt x="344" y="111"/>
                  </a:cubicBezTo>
                  <a:cubicBezTo>
                    <a:pt x="344" y="110"/>
                    <a:pt x="344" y="109"/>
                    <a:pt x="344" y="108"/>
                  </a:cubicBezTo>
                  <a:cubicBezTo>
                    <a:pt x="344" y="107"/>
                    <a:pt x="344" y="106"/>
                    <a:pt x="344" y="105"/>
                  </a:cubicBezTo>
                  <a:cubicBezTo>
                    <a:pt x="344" y="102"/>
                    <a:pt x="343" y="99"/>
                    <a:pt x="343" y="96"/>
                  </a:cubicBezTo>
                  <a:cubicBezTo>
                    <a:pt x="342" y="93"/>
                    <a:pt x="341" y="90"/>
                    <a:pt x="340" y="87"/>
                  </a:cubicBezTo>
                  <a:cubicBezTo>
                    <a:pt x="339" y="84"/>
                    <a:pt x="337" y="81"/>
                    <a:pt x="336" y="79"/>
                  </a:cubicBezTo>
                  <a:cubicBezTo>
                    <a:pt x="336" y="78"/>
                    <a:pt x="335" y="77"/>
                    <a:pt x="335" y="76"/>
                  </a:cubicBezTo>
                  <a:cubicBezTo>
                    <a:pt x="334" y="75"/>
                    <a:pt x="333" y="73"/>
                    <a:pt x="332" y="72"/>
                  </a:cubicBezTo>
                  <a:cubicBezTo>
                    <a:pt x="332" y="71"/>
                    <a:pt x="331" y="70"/>
                    <a:pt x="330" y="69"/>
                  </a:cubicBezTo>
                  <a:cubicBezTo>
                    <a:pt x="330" y="67"/>
                    <a:pt x="329" y="66"/>
                    <a:pt x="328" y="65"/>
                  </a:cubicBezTo>
                  <a:cubicBezTo>
                    <a:pt x="328" y="63"/>
                    <a:pt x="327" y="62"/>
                    <a:pt x="326" y="61"/>
                  </a:cubicBezTo>
                  <a:cubicBezTo>
                    <a:pt x="325" y="60"/>
                    <a:pt x="325" y="59"/>
                    <a:pt x="324" y="58"/>
                  </a:cubicBezTo>
                  <a:cubicBezTo>
                    <a:pt x="323" y="57"/>
                    <a:pt x="322" y="56"/>
                    <a:pt x="322" y="54"/>
                  </a:cubicBezTo>
                  <a:cubicBezTo>
                    <a:pt x="321" y="53"/>
                    <a:pt x="320" y="52"/>
                    <a:pt x="319" y="51"/>
                  </a:cubicBezTo>
                  <a:cubicBezTo>
                    <a:pt x="319" y="50"/>
                    <a:pt x="318" y="49"/>
                    <a:pt x="317" y="48"/>
                  </a:cubicBezTo>
                  <a:cubicBezTo>
                    <a:pt x="316" y="47"/>
                    <a:pt x="315" y="46"/>
                    <a:pt x="315" y="45"/>
                  </a:cubicBezTo>
                  <a:cubicBezTo>
                    <a:pt x="314" y="44"/>
                    <a:pt x="313" y="43"/>
                    <a:pt x="312" y="42"/>
                  </a:cubicBezTo>
                  <a:cubicBezTo>
                    <a:pt x="311" y="41"/>
                    <a:pt x="310" y="40"/>
                    <a:pt x="310" y="39"/>
                  </a:cubicBezTo>
                  <a:cubicBezTo>
                    <a:pt x="309" y="38"/>
                    <a:pt x="308" y="37"/>
                    <a:pt x="307" y="36"/>
                  </a:cubicBezTo>
                  <a:cubicBezTo>
                    <a:pt x="306" y="35"/>
                    <a:pt x="305" y="34"/>
                    <a:pt x="305" y="34"/>
                  </a:cubicBezTo>
                  <a:cubicBezTo>
                    <a:pt x="303" y="32"/>
                    <a:pt x="302" y="31"/>
                    <a:pt x="301" y="30"/>
                  </a:cubicBezTo>
                  <a:cubicBezTo>
                    <a:pt x="300" y="29"/>
                    <a:pt x="300" y="29"/>
                    <a:pt x="299" y="28"/>
                  </a:cubicBezTo>
                  <a:cubicBezTo>
                    <a:pt x="298" y="27"/>
                    <a:pt x="296" y="26"/>
                    <a:pt x="295" y="25"/>
                  </a:cubicBezTo>
                  <a:cubicBezTo>
                    <a:pt x="295" y="24"/>
                    <a:pt x="294" y="24"/>
                    <a:pt x="294" y="23"/>
                  </a:cubicBezTo>
                  <a:cubicBezTo>
                    <a:pt x="292" y="22"/>
                    <a:pt x="291" y="21"/>
                    <a:pt x="289" y="20"/>
                  </a:cubicBezTo>
                  <a:cubicBezTo>
                    <a:pt x="289" y="19"/>
                    <a:pt x="288" y="19"/>
                    <a:pt x="288" y="19"/>
                  </a:cubicBezTo>
                  <a:cubicBezTo>
                    <a:pt x="278" y="11"/>
                    <a:pt x="267" y="5"/>
                    <a:pt x="255" y="0"/>
                  </a:cubicBezTo>
                  <a:cubicBezTo>
                    <a:pt x="316" y="128"/>
                    <a:pt x="282" y="276"/>
                    <a:pt x="263" y="410"/>
                  </a:cubicBezTo>
                  <a:cubicBezTo>
                    <a:pt x="262" y="416"/>
                    <a:pt x="261" y="422"/>
                    <a:pt x="261" y="429"/>
                  </a:cubicBezTo>
                  <a:cubicBezTo>
                    <a:pt x="253" y="506"/>
                    <a:pt x="249" y="584"/>
                    <a:pt x="234" y="661"/>
                  </a:cubicBezTo>
                  <a:cubicBezTo>
                    <a:pt x="225" y="707"/>
                    <a:pt x="212" y="752"/>
                    <a:pt x="191" y="795"/>
                  </a:cubicBezTo>
                  <a:cubicBezTo>
                    <a:pt x="170" y="838"/>
                    <a:pt x="131" y="879"/>
                    <a:pt x="82" y="888"/>
                  </a:cubicBezTo>
                  <a:cubicBezTo>
                    <a:pt x="53" y="894"/>
                    <a:pt x="25" y="891"/>
                    <a:pt x="0" y="882"/>
                  </a:cubicBezTo>
                  <a:cubicBezTo>
                    <a:pt x="0" y="882"/>
                    <a:pt x="0" y="882"/>
                    <a:pt x="0" y="882"/>
                  </a:cubicBezTo>
                  <a:cubicBezTo>
                    <a:pt x="2" y="889"/>
                    <a:pt x="4" y="897"/>
                    <a:pt x="6" y="905"/>
                  </a:cubicBezTo>
                  <a:cubicBezTo>
                    <a:pt x="6" y="905"/>
                    <a:pt x="6" y="905"/>
                    <a:pt x="6" y="905"/>
                  </a:cubicBezTo>
                  <a:cubicBezTo>
                    <a:pt x="9" y="918"/>
                    <a:pt x="14" y="928"/>
                    <a:pt x="20" y="936"/>
                  </a:cubicBezTo>
                  <a:cubicBezTo>
                    <a:pt x="21" y="938"/>
                    <a:pt x="22" y="939"/>
                    <a:pt x="24" y="941"/>
                  </a:cubicBezTo>
                  <a:cubicBezTo>
                    <a:pt x="28" y="946"/>
                    <a:pt x="32" y="949"/>
                    <a:pt x="37" y="953"/>
                  </a:cubicBezTo>
                  <a:cubicBezTo>
                    <a:pt x="49" y="961"/>
                    <a:pt x="63" y="965"/>
                    <a:pt x="79" y="968"/>
                  </a:cubicBezTo>
                  <a:cubicBezTo>
                    <a:pt x="95" y="971"/>
                    <a:pt x="111" y="972"/>
                    <a:pt x="126" y="971"/>
                  </a:cubicBezTo>
                  <a:cubicBezTo>
                    <a:pt x="145" y="971"/>
                    <a:pt x="163" y="970"/>
                    <a:pt x="181" y="968"/>
                  </a:cubicBezTo>
                  <a:cubicBezTo>
                    <a:pt x="189" y="967"/>
                    <a:pt x="197" y="966"/>
                    <a:pt x="205" y="966"/>
                  </a:cubicBezTo>
                  <a:cubicBezTo>
                    <a:pt x="210" y="965"/>
                    <a:pt x="214" y="964"/>
                    <a:pt x="218" y="962"/>
                  </a:cubicBezTo>
                  <a:cubicBezTo>
                    <a:pt x="221" y="961"/>
                    <a:pt x="223" y="959"/>
                    <a:pt x="225" y="958"/>
                  </a:cubicBezTo>
                  <a:cubicBezTo>
                    <a:pt x="231" y="954"/>
                    <a:pt x="236" y="948"/>
                    <a:pt x="240" y="940"/>
                  </a:cubicBezTo>
                  <a:cubicBezTo>
                    <a:pt x="254" y="911"/>
                    <a:pt x="263" y="881"/>
                    <a:pt x="267" y="849"/>
                  </a:cubicBezTo>
                  <a:cubicBezTo>
                    <a:pt x="272" y="817"/>
                    <a:pt x="275" y="784"/>
                    <a:pt x="280" y="752"/>
                  </a:cubicBezTo>
                  <a:cubicBezTo>
                    <a:pt x="282" y="736"/>
                    <a:pt x="282" y="722"/>
                    <a:pt x="274" y="708"/>
                  </a:cubicBezTo>
                  <a:cubicBezTo>
                    <a:pt x="270" y="701"/>
                    <a:pt x="268" y="694"/>
                    <a:pt x="266" y="688"/>
                  </a:cubicBezTo>
                  <a:cubicBezTo>
                    <a:pt x="266" y="686"/>
                    <a:pt x="265" y="684"/>
                    <a:pt x="265" y="683"/>
                  </a:cubicBezTo>
                  <a:cubicBezTo>
                    <a:pt x="264" y="678"/>
                    <a:pt x="264" y="674"/>
                    <a:pt x="265" y="669"/>
                  </a:cubicBezTo>
                  <a:cubicBezTo>
                    <a:pt x="265" y="668"/>
                    <a:pt x="265" y="666"/>
                    <a:pt x="265" y="664"/>
                  </a:cubicBezTo>
                  <a:cubicBezTo>
                    <a:pt x="265" y="662"/>
                    <a:pt x="266" y="661"/>
                    <a:pt x="266" y="659"/>
                  </a:cubicBezTo>
                  <a:cubicBezTo>
                    <a:pt x="267" y="656"/>
                    <a:pt x="268" y="652"/>
                    <a:pt x="270" y="649"/>
                  </a:cubicBezTo>
                  <a:cubicBezTo>
                    <a:pt x="273" y="641"/>
                    <a:pt x="278" y="633"/>
                    <a:pt x="285" y="625"/>
                  </a:cubicBezTo>
                  <a:cubicBezTo>
                    <a:pt x="287" y="623"/>
                    <a:pt x="289" y="620"/>
                    <a:pt x="291" y="617"/>
                  </a:cubicBezTo>
                  <a:close/>
                </a:path>
              </a:pathLst>
            </a:custGeom>
            <a:solidFill>
              <a:srgbClr val="EDC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8" name="Freeform 3134">
              <a:extLst>
                <a:ext uri="{FF2B5EF4-FFF2-40B4-BE49-F238E27FC236}">
                  <a16:creationId xmlns:a16="http://schemas.microsoft.com/office/drawing/2014/main" id="{873CB4D2-1A26-4BA9-AAE7-747A8058D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6200" y="1357313"/>
              <a:ext cx="228600" cy="366713"/>
            </a:xfrm>
            <a:custGeom>
              <a:avLst/>
              <a:gdLst>
                <a:gd name="T0" fmla="*/ 170131 w 520"/>
                <a:gd name="T1" fmla="*/ 297073 h 832"/>
                <a:gd name="T2" fmla="*/ 132764 w 520"/>
                <a:gd name="T3" fmla="*/ 230959 h 832"/>
                <a:gd name="T4" fmla="*/ 139358 w 520"/>
                <a:gd name="T5" fmla="*/ 218177 h 832"/>
                <a:gd name="T6" fmla="*/ 152986 w 520"/>
                <a:gd name="T7" fmla="*/ 225229 h 832"/>
                <a:gd name="T8" fmla="*/ 155184 w 520"/>
                <a:gd name="T9" fmla="*/ 232722 h 832"/>
                <a:gd name="T10" fmla="*/ 157822 w 520"/>
                <a:gd name="T11" fmla="*/ 260930 h 832"/>
                <a:gd name="T12" fmla="*/ 161339 w 520"/>
                <a:gd name="T13" fmla="*/ 273712 h 832"/>
                <a:gd name="T14" fmla="*/ 187276 w 520"/>
                <a:gd name="T15" fmla="*/ 297073 h 832"/>
                <a:gd name="T16" fmla="*/ 189035 w 520"/>
                <a:gd name="T17" fmla="*/ 240655 h 832"/>
                <a:gd name="T18" fmla="*/ 184199 w 520"/>
                <a:gd name="T19" fmla="*/ 233603 h 832"/>
                <a:gd name="T20" fmla="*/ 172769 w 520"/>
                <a:gd name="T21" fmla="*/ 193494 h 832"/>
                <a:gd name="T22" fmla="*/ 173648 w 520"/>
                <a:gd name="T23" fmla="*/ 190849 h 832"/>
                <a:gd name="T24" fmla="*/ 170131 w 520"/>
                <a:gd name="T25" fmla="*/ 152503 h 832"/>
                <a:gd name="T26" fmla="*/ 170571 w 520"/>
                <a:gd name="T27" fmla="*/ 145892 h 832"/>
                <a:gd name="T28" fmla="*/ 177605 w 520"/>
                <a:gd name="T29" fmla="*/ 146773 h 832"/>
                <a:gd name="T30" fmla="*/ 187276 w 520"/>
                <a:gd name="T31" fmla="*/ 180712 h 832"/>
                <a:gd name="T32" fmla="*/ 180682 w 520"/>
                <a:gd name="T33" fmla="*/ 198342 h 832"/>
                <a:gd name="T34" fmla="*/ 177605 w 520"/>
                <a:gd name="T35" fmla="*/ 208480 h 832"/>
                <a:gd name="T36" fmla="*/ 185957 w 520"/>
                <a:gd name="T37" fmla="*/ 221262 h 832"/>
                <a:gd name="T38" fmla="*/ 197387 w 520"/>
                <a:gd name="T39" fmla="*/ 218177 h 832"/>
                <a:gd name="T40" fmla="*/ 226842 w 520"/>
                <a:gd name="T41" fmla="*/ 158674 h 832"/>
                <a:gd name="T42" fmla="*/ 170131 w 520"/>
                <a:gd name="T43" fmla="*/ 102697 h 832"/>
                <a:gd name="T44" fmla="*/ 152547 w 520"/>
                <a:gd name="T45" fmla="*/ 92560 h 832"/>
                <a:gd name="T46" fmla="*/ 103310 w 520"/>
                <a:gd name="T47" fmla="*/ 96086 h 832"/>
                <a:gd name="T48" fmla="*/ 80450 w 520"/>
                <a:gd name="T49" fmla="*/ 88593 h 832"/>
                <a:gd name="T50" fmla="*/ 42643 w 520"/>
                <a:gd name="T51" fmla="*/ 34379 h 832"/>
                <a:gd name="T52" fmla="*/ 21102 w 520"/>
                <a:gd name="T53" fmla="*/ 7052 h 832"/>
                <a:gd name="T54" fmla="*/ 6155 w 520"/>
                <a:gd name="T55" fmla="*/ 9256 h 832"/>
                <a:gd name="T56" fmla="*/ 11430 w 520"/>
                <a:gd name="T57" fmla="*/ 39228 h 832"/>
                <a:gd name="T58" fmla="*/ 29015 w 520"/>
                <a:gd name="T59" fmla="*/ 63029 h 832"/>
                <a:gd name="T60" fmla="*/ 61546 w 520"/>
                <a:gd name="T61" fmla="*/ 115920 h 832"/>
                <a:gd name="T62" fmla="*/ 83967 w 520"/>
                <a:gd name="T63" fmla="*/ 154266 h 832"/>
                <a:gd name="T64" fmla="*/ 87044 w 520"/>
                <a:gd name="T65" fmla="*/ 168811 h 832"/>
                <a:gd name="T66" fmla="*/ 96276 w 520"/>
                <a:gd name="T67" fmla="*/ 257404 h 832"/>
                <a:gd name="T68" fmla="*/ 104628 w 520"/>
                <a:gd name="T69" fmla="*/ 277239 h 832"/>
                <a:gd name="T70" fmla="*/ 146392 w 520"/>
                <a:gd name="T71" fmla="*/ 317348 h 832"/>
                <a:gd name="T72" fmla="*/ 192112 w 520"/>
                <a:gd name="T73" fmla="*/ 360542 h 832"/>
                <a:gd name="T74" fmla="*/ 203542 w 520"/>
                <a:gd name="T75" fmla="*/ 365391 h 832"/>
                <a:gd name="T76" fmla="*/ 209697 w 520"/>
                <a:gd name="T77" fmla="*/ 355694 h 832"/>
                <a:gd name="T78" fmla="*/ 200025 w 520"/>
                <a:gd name="T79" fmla="*/ 324400 h 832"/>
                <a:gd name="T80" fmla="*/ 170131 w 520"/>
                <a:gd name="T81" fmla="*/ 297073 h 8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20" h="832">
                  <a:moveTo>
                    <a:pt x="387" y="674"/>
                  </a:moveTo>
                  <a:cubicBezTo>
                    <a:pt x="340" y="635"/>
                    <a:pt x="303" y="590"/>
                    <a:pt x="302" y="524"/>
                  </a:cubicBezTo>
                  <a:cubicBezTo>
                    <a:pt x="302" y="511"/>
                    <a:pt x="302" y="499"/>
                    <a:pt x="317" y="495"/>
                  </a:cubicBezTo>
                  <a:cubicBezTo>
                    <a:pt x="331" y="491"/>
                    <a:pt x="341" y="499"/>
                    <a:pt x="348" y="511"/>
                  </a:cubicBezTo>
                  <a:cubicBezTo>
                    <a:pt x="351" y="516"/>
                    <a:pt x="352" y="522"/>
                    <a:pt x="353" y="528"/>
                  </a:cubicBezTo>
                  <a:cubicBezTo>
                    <a:pt x="355" y="549"/>
                    <a:pt x="357" y="571"/>
                    <a:pt x="359" y="592"/>
                  </a:cubicBezTo>
                  <a:cubicBezTo>
                    <a:pt x="359" y="603"/>
                    <a:pt x="359" y="613"/>
                    <a:pt x="367" y="621"/>
                  </a:cubicBezTo>
                  <a:cubicBezTo>
                    <a:pt x="383" y="639"/>
                    <a:pt x="398" y="659"/>
                    <a:pt x="426" y="674"/>
                  </a:cubicBezTo>
                  <a:cubicBezTo>
                    <a:pt x="427" y="628"/>
                    <a:pt x="429" y="587"/>
                    <a:pt x="430" y="546"/>
                  </a:cubicBezTo>
                  <a:cubicBezTo>
                    <a:pt x="430" y="538"/>
                    <a:pt x="426" y="535"/>
                    <a:pt x="419" y="530"/>
                  </a:cubicBezTo>
                  <a:cubicBezTo>
                    <a:pt x="375" y="500"/>
                    <a:pt x="372" y="489"/>
                    <a:pt x="393" y="439"/>
                  </a:cubicBezTo>
                  <a:cubicBezTo>
                    <a:pt x="393" y="437"/>
                    <a:pt x="394" y="435"/>
                    <a:pt x="395" y="433"/>
                  </a:cubicBezTo>
                  <a:cubicBezTo>
                    <a:pt x="408" y="403"/>
                    <a:pt x="416" y="373"/>
                    <a:pt x="387" y="346"/>
                  </a:cubicBezTo>
                  <a:cubicBezTo>
                    <a:pt x="382" y="342"/>
                    <a:pt x="381" y="336"/>
                    <a:pt x="388" y="331"/>
                  </a:cubicBezTo>
                  <a:cubicBezTo>
                    <a:pt x="394" y="326"/>
                    <a:pt x="400" y="328"/>
                    <a:pt x="404" y="333"/>
                  </a:cubicBezTo>
                  <a:cubicBezTo>
                    <a:pt x="422" y="355"/>
                    <a:pt x="442" y="377"/>
                    <a:pt x="426" y="410"/>
                  </a:cubicBezTo>
                  <a:cubicBezTo>
                    <a:pt x="420" y="423"/>
                    <a:pt x="417" y="437"/>
                    <a:pt x="411" y="450"/>
                  </a:cubicBezTo>
                  <a:cubicBezTo>
                    <a:pt x="408" y="457"/>
                    <a:pt x="405" y="465"/>
                    <a:pt x="404" y="473"/>
                  </a:cubicBezTo>
                  <a:cubicBezTo>
                    <a:pt x="401" y="488"/>
                    <a:pt x="413" y="495"/>
                    <a:pt x="423" y="502"/>
                  </a:cubicBezTo>
                  <a:cubicBezTo>
                    <a:pt x="433" y="510"/>
                    <a:pt x="442" y="503"/>
                    <a:pt x="449" y="495"/>
                  </a:cubicBezTo>
                  <a:cubicBezTo>
                    <a:pt x="479" y="459"/>
                    <a:pt x="501" y="403"/>
                    <a:pt x="516" y="360"/>
                  </a:cubicBezTo>
                  <a:cubicBezTo>
                    <a:pt x="520" y="347"/>
                    <a:pt x="408" y="263"/>
                    <a:pt x="387" y="233"/>
                  </a:cubicBezTo>
                  <a:cubicBezTo>
                    <a:pt x="378" y="219"/>
                    <a:pt x="364" y="211"/>
                    <a:pt x="347" y="210"/>
                  </a:cubicBezTo>
                  <a:cubicBezTo>
                    <a:pt x="309" y="206"/>
                    <a:pt x="272" y="214"/>
                    <a:pt x="235" y="218"/>
                  </a:cubicBezTo>
                  <a:cubicBezTo>
                    <a:pt x="213" y="221"/>
                    <a:pt x="198" y="217"/>
                    <a:pt x="183" y="201"/>
                  </a:cubicBezTo>
                  <a:cubicBezTo>
                    <a:pt x="148" y="165"/>
                    <a:pt x="124" y="120"/>
                    <a:pt x="97" y="78"/>
                  </a:cubicBezTo>
                  <a:cubicBezTo>
                    <a:pt x="82" y="56"/>
                    <a:pt x="65" y="35"/>
                    <a:pt x="48" y="16"/>
                  </a:cubicBezTo>
                  <a:cubicBezTo>
                    <a:pt x="34" y="0"/>
                    <a:pt x="24" y="3"/>
                    <a:pt x="14" y="21"/>
                  </a:cubicBezTo>
                  <a:cubicBezTo>
                    <a:pt x="0" y="47"/>
                    <a:pt x="13" y="68"/>
                    <a:pt x="26" y="89"/>
                  </a:cubicBezTo>
                  <a:cubicBezTo>
                    <a:pt x="38" y="108"/>
                    <a:pt x="53" y="125"/>
                    <a:pt x="66" y="143"/>
                  </a:cubicBezTo>
                  <a:cubicBezTo>
                    <a:pt x="93" y="182"/>
                    <a:pt x="111" y="226"/>
                    <a:pt x="140" y="263"/>
                  </a:cubicBezTo>
                  <a:cubicBezTo>
                    <a:pt x="161" y="290"/>
                    <a:pt x="173" y="322"/>
                    <a:pt x="191" y="350"/>
                  </a:cubicBezTo>
                  <a:cubicBezTo>
                    <a:pt x="197" y="360"/>
                    <a:pt x="197" y="371"/>
                    <a:pt x="198" y="383"/>
                  </a:cubicBezTo>
                  <a:cubicBezTo>
                    <a:pt x="202" y="450"/>
                    <a:pt x="206" y="518"/>
                    <a:pt x="219" y="584"/>
                  </a:cubicBezTo>
                  <a:cubicBezTo>
                    <a:pt x="223" y="600"/>
                    <a:pt x="228" y="615"/>
                    <a:pt x="238" y="629"/>
                  </a:cubicBezTo>
                  <a:cubicBezTo>
                    <a:pt x="264" y="665"/>
                    <a:pt x="299" y="691"/>
                    <a:pt x="333" y="720"/>
                  </a:cubicBezTo>
                  <a:cubicBezTo>
                    <a:pt x="370" y="750"/>
                    <a:pt x="414" y="773"/>
                    <a:pt x="437" y="818"/>
                  </a:cubicBezTo>
                  <a:cubicBezTo>
                    <a:pt x="443" y="828"/>
                    <a:pt x="452" y="832"/>
                    <a:pt x="463" y="829"/>
                  </a:cubicBezTo>
                  <a:cubicBezTo>
                    <a:pt x="474" y="826"/>
                    <a:pt x="477" y="816"/>
                    <a:pt x="477" y="807"/>
                  </a:cubicBezTo>
                  <a:cubicBezTo>
                    <a:pt x="479" y="781"/>
                    <a:pt x="473" y="756"/>
                    <a:pt x="455" y="736"/>
                  </a:cubicBezTo>
                  <a:cubicBezTo>
                    <a:pt x="434" y="714"/>
                    <a:pt x="410" y="694"/>
                    <a:pt x="387" y="6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69" name="Freeform 3135">
              <a:extLst>
                <a:ext uri="{FF2B5EF4-FFF2-40B4-BE49-F238E27FC236}">
                  <a16:creationId xmlns:a16="http://schemas.microsoft.com/office/drawing/2014/main" id="{5B935B9C-F18C-4903-965C-EA81FA8E4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8750" y="1350963"/>
              <a:ext cx="90488" cy="93663"/>
            </a:xfrm>
            <a:custGeom>
              <a:avLst/>
              <a:gdLst>
                <a:gd name="T0" fmla="*/ 32505 w 206"/>
                <a:gd name="T1" fmla="*/ 90178 h 215"/>
                <a:gd name="T2" fmla="*/ 77310 w 206"/>
                <a:gd name="T3" fmla="*/ 74495 h 215"/>
                <a:gd name="T4" fmla="*/ 68964 w 206"/>
                <a:gd name="T5" fmla="*/ 10020 h 215"/>
                <a:gd name="T6" fmla="*/ 33823 w 206"/>
                <a:gd name="T7" fmla="*/ 3049 h 215"/>
                <a:gd name="T8" fmla="*/ 439 w 206"/>
                <a:gd name="T9" fmla="*/ 48792 h 215"/>
                <a:gd name="T10" fmla="*/ 32505 w 206"/>
                <a:gd name="T11" fmla="*/ 90178 h 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6" h="215">
                  <a:moveTo>
                    <a:pt x="74" y="207"/>
                  </a:moveTo>
                  <a:cubicBezTo>
                    <a:pt x="107" y="215"/>
                    <a:pt x="160" y="197"/>
                    <a:pt x="176" y="171"/>
                  </a:cubicBezTo>
                  <a:cubicBezTo>
                    <a:pt x="204" y="124"/>
                    <a:pt x="206" y="68"/>
                    <a:pt x="157" y="23"/>
                  </a:cubicBezTo>
                  <a:cubicBezTo>
                    <a:pt x="137" y="4"/>
                    <a:pt x="103" y="0"/>
                    <a:pt x="77" y="7"/>
                  </a:cubicBezTo>
                  <a:cubicBezTo>
                    <a:pt x="28" y="20"/>
                    <a:pt x="0" y="59"/>
                    <a:pt x="1" y="112"/>
                  </a:cubicBezTo>
                  <a:cubicBezTo>
                    <a:pt x="1" y="166"/>
                    <a:pt x="45" y="200"/>
                    <a:pt x="74" y="2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0" name="Freeform 3136">
              <a:extLst>
                <a:ext uri="{FF2B5EF4-FFF2-40B4-BE49-F238E27FC236}">
                  <a16:creationId xmlns:a16="http://schemas.microsoft.com/office/drawing/2014/main" id="{4729EB7D-B748-4A97-BF75-02515FEB1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500" y="1566863"/>
              <a:ext cx="150813" cy="160338"/>
            </a:xfrm>
            <a:custGeom>
              <a:avLst/>
              <a:gdLst>
                <a:gd name="T0" fmla="*/ 144218 w 343"/>
                <a:gd name="T1" fmla="*/ 45937 h 363"/>
                <a:gd name="T2" fmla="*/ 142899 w 343"/>
                <a:gd name="T3" fmla="*/ 43729 h 363"/>
                <a:gd name="T4" fmla="*/ 142019 w 343"/>
                <a:gd name="T5" fmla="*/ 41078 h 363"/>
                <a:gd name="T6" fmla="*/ 140700 w 343"/>
                <a:gd name="T7" fmla="*/ 38870 h 363"/>
                <a:gd name="T8" fmla="*/ 139381 w 343"/>
                <a:gd name="T9" fmla="*/ 36661 h 363"/>
                <a:gd name="T10" fmla="*/ 137622 w 343"/>
                <a:gd name="T11" fmla="*/ 33569 h 363"/>
                <a:gd name="T12" fmla="*/ 136303 w 343"/>
                <a:gd name="T13" fmla="*/ 31361 h 363"/>
                <a:gd name="T14" fmla="*/ 134984 w 343"/>
                <a:gd name="T15" fmla="*/ 29152 h 363"/>
                <a:gd name="T16" fmla="*/ 133665 w 343"/>
                <a:gd name="T17" fmla="*/ 27386 h 363"/>
                <a:gd name="T18" fmla="*/ 131906 w 343"/>
                <a:gd name="T19" fmla="*/ 25177 h 363"/>
                <a:gd name="T20" fmla="*/ 130587 w 343"/>
                <a:gd name="T21" fmla="*/ 23410 h 363"/>
                <a:gd name="T22" fmla="*/ 124432 w 343"/>
                <a:gd name="T23" fmla="*/ 16785 h 363"/>
                <a:gd name="T24" fmla="*/ 122673 w 343"/>
                <a:gd name="T25" fmla="*/ 15018 h 363"/>
                <a:gd name="T26" fmla="*/ 120914 w 343"/>
                <a:gd name="T27" fmla="*/ 13693 h 363"/>
                <a:gd name="T28" fmla="*/ 109482 w 343"/>
                <a:gd name="T29" fmla="*/ 5742 h 363"/>
                <a:gd name="T30" fmla="*/ 93214 w 343"/>
                <a:gd name="T31" fmla="*/ 0 h 363"/>
                <a:gd name="T32" fmla="*/ 125311 w 343"/>
                <a:gd name="T33" fmla="*/ 94083 h 363"/>
                <a:gd name="T34" fmla="*/ 39132 w 343"/>
                <a:gd name="T35" fmla="*/ 127210 h 363"/>
                <a:gd name="T36" fmla="*/ 1319 w 343"/>
                <a:gd name="T37" fmla="*/ 112634 h 363"/>
                <a:gd name="T38" fmla="*/ 3078 w 343"/>
                <a:gd name="T39" fmla="*/ 117935 h 363"/>
                <a:gd name="T40" fmla="*/ 8354 w 343"/>
                <a:gd name="T41" fmla="*/ 126327 h 363"/>
                <a:gd name="T42" fmla="*/ 14510 w 343"/>
                <a:gd name="T43" fmla="*/ 133394 h 363"/>
                <a:gd name="T44" fmla="*/ 22864 w 343"/>
                <a:gd name="T45" fmla="*/ 140903 h 363"/>
                <a:gd name="T46" fmla="*/ 56720 w 343"/>
                <a:gd name="T47" fmla="*/ 157688 h 363"/>
                <a:gd name="T48" fmla="*/ 65953 w 343"/>
                <a:gd name="T49" fmla="*/ 159455 h 363"/>
                <a:gd name="T50" fmla="*/ 77385 w 343"/>
                <a:gd name="T51" fmla="*/ 159896 h 363"/>
                <a:gd name="T52" fmla="*/ 87498 w 343"/>
                <a:gd name="T53" fmla="*/ 159013 h 363"/>
                <a:gd name="T54" fmla="*/ 99809 w 343"/>
                <a:gd name="T55" fmla="*/ 155921 h 363"/>
                <a:gd name="T56" fmla="*/ 109922 w 343"/>
                <a:gd name="T57" fmla="*/ 151504 h 363"/>
                <a:gd name="T58" fmla="*/ 140700 w 343"/>
                <a:gd name="T59" fmla="*/ 120143 h 363"/>
                <a:gd name="T60" fmla="*/ 150373 w 343"/>
                <a:gd name="T61" fmla="*/ 89666 h 363"/>
                <a:gd name="T62" fmla="*/ 150813 w 343"/>
                <a:gd name="T63" fmla="*/ 76415 h 363"/>
                <a:gd name="T64" fmla="*/ 149494 w 343"/>
                <a:gd name="T65" fmla="*/ 63605 h 363"/>
                <a:gd name="T66" fmla="*/ 145976 w 343"/>
                <a:gd name="T67" fmla="*/ 50796 h 363"/>
                <a:gd name="T68" fmla="*/ 144657 w 343"/>
                <a:gd name="T69" fmla="*/ 47704 h 36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3" h="363">
                  <a:moveTo>
                    <a:pt x="329" y="108"/>
                  </a:moveTo>
                  <a:cubicBezTo>
                    <a:pt x="329" y="107"/>
                    <a:pt x="328" y="105"/>
                    <a:pt x="328" y="104"/>
                  </a:cubicBezTo>
                  <a:cubicBezTo>
                    <a:pt x="327" y="104"/>
                    <a:pt x="327" y="103"/>
                    <a:pt x="327" y="102"/>
                  </a:cubicBezTo>
                  <a:cubicBezTo>
                    <a:pt x="326" y="101"/>
                    <a:pt x="326" y="100"/>
                    <a:pt x="325" y="99"/>
                  </a:cubicBezTo>
                  <a:cubicBezTo>
                    <a:pt x="325" y="98"/>
                    <a:pt x="324" y="97"/>
                    <a:pt x="324" y="97"/>
                  </a:cubicBezTo>
                  <a:cubicBezTo>
                    <a:pt x="324" y="96"/>
                    <a:pt x="323" y="94"/>
                    <a:pt x="323" y="93"/>
                  </a:cubicBezTo>
                  <a:cubicBezTo>
                    <a:pt x="322" y="93"/>
                    <a:pt x="322" y="92"/>
                    <a:pt x="322" y="91"/>
                  </a:cubicBezTo>
                  <a:cubicBezTo>
                    <a:pt x="321" y="90"/>
                    <a:pt x="321" y="89"/>
                    <a:pt x="320" y="88"/>
                  </a:cubicBezTo>
                  <a:cubicBezTo>
                    <a:pt x="320" y="87"/>
                    <a:pt x="319" y="87"/>
                    <a:pt x="319" y="86"/>
                  </a:cubicBezTo>
                  <a:cubicBezTo>
                    <a:pt x="318" y="85"/>
                    <a:pt x="318" y="84"/>
                    <a:pt x="317" y="83"/>
                  </a:cubicBezTo>
                  <a:cubicBezTo>
                    <a:pt x="317" y="82"/>
                    <a:pt x="316" y="81"/>
                    <a:pt x="315" y="80"/>
                  </a:cubicBezTo>
                  <a:cubicBezTo>
                    <a:pt x="315" y="78"/>
                    <a:pt x="314" y="77"/>
                    <a:pt x="313" y="76"/>
                  </a:cubicBezTo>
                  <a:cubicBezTo>
                    <a:pt x="313" y="75"/>
                    <a:pt x="312" y="74"/>
                    <a:pt x="312" y="73"/>
                  </a:cubicBezTo>
                  <a:cubicBezTo>
                    <a:pt x="311" y="72"/>
                    <a:pt x="311" y="72"/>
                    <a:pt x="310" y="71"/>
                  </a:cubicBezTo>
                  <a:cubicBezTo>
                    <a:pt x="310" y="70"/>
                    <a:pt x="309" y="69"/>
                    <a:pt x="308" y="68"/>
                  </a:cubicBezTo>
                  <a:cubicBezTo>
                    <a:pt x="308" y="68"/>
                    <a:pt x="307" y="67"/>
                    <a:pt x="307" y="66"/>
                  </a:cubicBezTo>
                  <a:cubicBezTo>
                    <a:pt x="306" y="65"/>
                    <a:pt x="306" y="64"/>
                    <a:pt x="305" y="63"/>
                  </a:cubicBezTo>
                  <a:cubicBezTo>
                    <a:pt x="305" y="63"/>
                    <a:pt x="304" y="62"/>
                    <a:pt x="304" y="62"/>
                  </a:cubicBezTo>
                  <a:cubicBezTo>
                    <a:pt x="303" y="61"/>
                    <a:pt x="302" y="60"/>
                    <a:pt x="301" y="59"/>
                  </a:cubicBezTo>
                  <a:cubicBezTo>
                    <a:pt x="301" y="58"/>
                    <a:pt x="301" y="58"/>
                    <a:pt x="300" y="57"/>
                  </a:cubicBezTo>
                  <a:cubicBezTo>
                    <a:pt x="300" y="56"/>
                    <a:pt x="299" y="55"/>
                    <a:pt x="298" y="54"/>
                  </a:cubicBezTo>
                  <a:cubicBezTo>
                    <a:pt x="297" y="53"/>
                    <a:pt x="297" y="53"/>
                    <a:pt x="297" y="53"/>
                  </a:cubicBezTo>
                  <a:cubicBezTo>
                    <a:pt x="293" y="48"/>
                    <a:pt x="289" y="43"/>
                    <a:pt x="284" y="38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2" y="37"/>
                    <a:pt x="281" y="36"/>
                    <a:pt x="280" y="35"/>
                  </a:cubicBezTo>
                  <a:cubicBezTo>
                    <a:pt x="279" y="34"/>
                    <a:pt x="279" y="34"/>
                    <a:pt x="279" y="34"/>
                  </a:cubicBezTo>
                  <a:cubicBezTo>
                    <a:pt x="278" y="33"/>
                    <a:pt x="277" y="32"/>
                    <a:pt x="276" y="31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67" y="24"/>
                    <a:pt x="258" y="18"/>
                    <a:pt x="249" y="13"/>
                  </a:cubicBezTo>
                  <a:cubicBezTo>
                    <a:pt x="249" y="13"/>
                    <a:pt x="249" y="13"/>
                    <a:pt x="249" y="13"/>
                  </a:cubicBezTo>
                  <a:cubicBezTo>
                    <a:pt x="238" y="7"/>
                    <a:pt x="226" y="3"/>
                    <a:pt x="212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26" y="7"/>
                    <a:pt x="238" y="16"/>
                    <a:pt x="250" y="26"/>
                  </a:cubicBezTo>
                  <a:cubicBezTo>
                    <a:pt x="301" y="73"/>
                    <a:pt x="320" y="151"/>
                    <a:pt x="285" y="213"/>
                  </a:cubicBezTo>
                  <a:cubicBezTo>
                    <a:pt x="264" y="250"/>
                    <a:pt x="228" y="271"/>
                    <a:pt x="190" y="285"/>
                  </a:cubicBezTo>
                  <a:cubicBezTo>
                    <a:pt x="158" y="297"/>
                    <a:pt x="122" y="295"/>
                    <a:pt x="89" y="288"/>
                  </a:cubicBezTo>
                  <a:cubicBezTo>
                    <a:pt x="58" y="281"/>
                    <a:pt x="26" y="266"/>
                    <a:pt x="0" y="245"/>
                  </a:cubicBezTo>
                  <a:cubicBezTo>
                    <a:pt x="1" y="248"/>
                    <a:pt x="2" y="252"/>
                    <a:pt x="3" y="255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4" y="260"/>
                    <a:pt x="6" y="263"/>
                    <a:pt x="7" y="267"/>
                  </a:cubicBezTo>
                  <a:cubicBezTo>
                    <a:pt x="7" y="267"/>
                    <a:pt x="7" y="267"/>
                    <a:pt x="7" y="267"/>
                  </a:cubicBezTo>
                  <a:cubicBezTo>
                    <a:pt x="9" y="272"/>
                    <a:pt x="13" y="279"/>
                    <a:pt x="19" y="286"/>
                  </a:cubicBezTo>
                  <a:cubicBezTo>
                    <a:pt x="20" y="287"/>
                    <a:pt x="20" y="288"/>
                    <a:pt x="21" y="289"/>
                  </a:cubicBezTo>
                  <a:cubicBezTo>
                    <a:pt x="25" y="293"/>
                    <a:pt x="29" y="298"/>
                    <a:pt x="33" y="302"/>
                  </a:cubicBezTo>
                  <a:cubicBezTo>
                    <a:pt x="35" y="304"/>
                    <a:pt x="37" y="306"/>
                    <a:pt x="39" y="308"/>
                  </a:cubicBezTo>
                  <a:cubicBezTo>
                    <a:pt x="43" y="312"/>
                    <a:pt x="48" y="315"/>
                    <a:pt x="52" y="319"/>
                  </a:cubicBezTo>
                  <a:cubicBezTo>
                    <a:pt x="71" y="333"/>
                    <a:pt x="94" y="346"/>
                    <a:pt x="119" y="354"/>
                  </a:cubicBezTo>
                  <a:cubicBezTo>
                    <a:pt x="123" y="355"/>
                    <a:pt x="126" y="356"/>
                    <a:pt x="129" y="357"/>
                  </a:cubicBezTo>
                  <a:cubicBezTo>
                    <a:pt x="133" y="358"/>
                    <a:pt x="136" y="359"/>
                    <a:pt x="139" y="359"/>
                  </a:cubicBezTo>
                  <a:cubicBezTo>
                    <a:pt x="143" y="360"/>
                    <a:pt x="146" y="361"/>
                    <a:pt x="150" y="361"/>
                  </a:cubicBezTo>
                  <a:cubicBezTo>
                    <a:pt x="153" y="361"/>
                    <a:pt x="157" y="362"/>
                    <a:pt x="160" y="362"/>
                  </a:cubicBezTo>
                  <a:cubicBezTo>
                    <a:pt x="166" y="362"/>
                    <a:pt x="171" y="363"/>
                    <a:pt x="176" y="362"/>
                  </a:cubicBezTo>
                  <a:cubicBezTo>
                    <a:pt x="180" y="362"/>
                    <a:pt x="184" y="362"/>
                    <a:pt x="187" y="362"/>
                  </a:cubicBezTo>
                  <a:cubicBezTo>
                    <a:pt x="191" y="361"/>
                    <a:pt x="195" y="361"/>
                    <a:pt x="199" y="360"/>
                  </a:cubicBezTo>
                  <a:cubicBezTo>
                    <a:pt x="202" y="360"/>
                    <a:pt x="206" y="359"/>
                    <a:pt x="210" y="358"/>
                  </a:cubicBezTo>
                  <a:cubicBezTo>
                    <a:pt x="216" y="357"/>
                    <a:pt x="221" y="355"/>
                    <a:pt x="227" y="353"/>
                  </a:cubicBezTo>
                  <a:cubicBezTo>
                    <a:pt x="229" y="352"/>
                    <a:pt x="231" y="352"/>
                    <a:pt x="233" y="351"/>
                  </a:cubicBezTo>
                  <a:cubicBezTo>
                    <a:pt x="239" y="349"/>
                    <a:pt x="244" y="346"/>
                    <a:pt x="250" y="343"/>
                  </a:cubicBezTo>
                  <a:cubicBezTo>
                    <a:pt x="258" y="339"/>
                    <a:pt x="266" y="334"/>
                    <a:pt x="274" y="329"/>
                  </a:cubicBezTo>
                  <a:cubicBezTo>
                    <a:pt x="293" y="313"/>
                    <a:pt x="308" y="294"/>
                    <a:pt x="320" y="272"/>
                  </a:cubicBezTo>
                  <a:cubicBezTo>
                    <a:pt x="322" y="268"/>
                    <a:pt x="324" y="263"/>
                    <a:pt x="326" y="259"/>
                  </a:cubicBezTo>
                  <a:cubicBezTo>
                    <a:pt x="334" y="241"/>
                    <a:pt x="340" y="222"/>
                    <a:pt x="342" y="203"/>
                  </a:cubicBezTo>
                  <a:cubicBezTo>
                    <a:pt x="343" y="196"/>
                    <a:pt x="343" y="188"/>
                    <a:pt x="343" y="181"/>
                  </a:cubicBezTo>
                  <a:cubicBezTo>
                    <a:pt x="343" y="178"/>
                    <a:pt x="343" y="176"/>
                    <a:pt x="343" y="173"/>
                  </a:cubicBezTo>
                  <a:cubicBezTo>
                    <a:pt x="343" y="169"/>
                    <a:pt x="343" y="164"/>
                    <a:pt x="342" y="159"/>
                  </a:cubicBezTo>
                  <a:cubicBezTo>
                    <a:pt x="342" y="154"/>
                    <a:pt x="341" y="149"/>
                    <a:pt x="340" y="144"/>
                  </a:cubicBezTo>
                  <a:cubicBezTo>
                    <a:pt x="339" y="139"/>
                    <a:pt x="338" y="134"/>
                    <a:pt x="337" y="130"/>
                  </a:cubicBezTo>
                  <a:cubicBezTo>
                    <a:pt x="335" y="125"/>
                    <a:pt x="334" y="120"/>
                    <a:pt x="332" y="115"/>
                  </a:cubicBezTo>
                  <a:cubicBezTo>
                    <a:pt x="331" y="113"/>
                    <a:pt x="331" y="112"/>
                    <a:pt x="330" y="110"/>
                  </a:cubicBezTo>
                  <a:cubicBezTo>
                    <a:pt x="330" y="109"/>
                    <a:pt x="329" y="109"/>
                    <a:pt x="329" y="108"/>
                  </a:cubicBezTo>
                  <a:close/>
                </a:path>
              </a:pathLst>
            </a:custGeom>
            <a:solidFill>
              <a:srgbClr val="EDC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1" name="Freeform 3137">
              <a:extLst>
                <a:ext uri="{FF2B5EF4-FFF2-40B4-BE49-F238E27FC236}">
                  <a16:creationId xmlns:a16="http://schemas.microsoft.com/office/drawing/2014/main" id="{B9470534-927A-4260-9AA7-D1CF9D1B5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6813" y="1058863"/>
              <a:ext cx="419100" cy="677863"/>
            </a:xfrm>
            <a:custGeom>
              <a:avLst/>
              <a:gdLst>
                <a:gd name="T0" fmla="*/ 387437 w 953"/>
                <a:gd name="T1" fmla="*/ 517305 h 1541"/>
                <a:gd name="T2" fmla="*/ 367647 w 953"/>
                <a:gd name="T3" fmla="*/ 402935 h 1541"/>
                <a:gd name="T4" fmla="*/ 331146 w 953"/>
                <a:gd name="T5" fmla="*/ 289444 h 1541"/>
                <a:gd name="T6" fmla="*/ 273097 w 953"/>
                <a:gd name="T7" fmla="*/ 383140 h 1541"/>
                <a:gd name="T8" fmla="*/ 198336 w 953"/>
                <a:gd name="T9" fmla="*/ 278447 h 1541"/>
                <a:gd name="T10" fmla="*/ 215927 w 953"/>
                <a:gd name="T11" fmla="*/ 72581 h 1541"/>
                <a:gd name="T12" fmla="*/ 22868 w 953"/>
                <a:gd name="T13" fmla="*/ 35191 h 1541"/>
                <a:gd name="T14" fmla="*/ 14073 w 953"/>
                <a:gd name="T15" fmla="*/ 210705 h 1541"/>
                <a:gd name="T16" fmla="*/ 148642 w 953"/>
                <a:gd name="T17" fmla="*/ 455721 h 1541"/>
                <a:gd name="T18" fmla="*/ 189101 w 953"/>
                <a:gd name="T19" fmla="*/ 355867 h 1541"/>
                <a:gd name="T20" fmla="*/ 246271 w 953"/>
                <a:gd name="T21" fmla="*/ 442085 h 1541"/>
                <a:gd name="T22" fmla="*/ 283651 w 953"/>
                <a:gd name="T23" fmla="*/ 590326 h 1541"/>
                <a:gd name="T24" fmla="*/ 325429 w 953"/>
                <a:gd name="T25" fmla="*/ 651470 h 1541"/>
                <a:gd name="T26" fmla="*/ 374244 w 953"/>
                <a:gd name="T27" fmla="*/ 673464 h 1541"/>
                <a:gd name="T28" fmla="*/ 376442 w 953"/>
                <a:gd name="T29" fmla="*/ 600883 h 1541"/>
                <a:gd name="T30" fmla="*/ 331146 w 953"/>
                <a:gd name="T31" fmla="*/ 300881 h 1541"/>
                <a:gd name="T32" fmla="*/ 262542 w 953"/>
                <a:gd name="T33" fmla="*/ 340031 h 1541"/>
                <a:gd name="T34" fmla="*/ 171950 w 953"/>
                <a:gd name="T35" fmla="*/ 315838 h 1541"/>
                <a:gd name="T36" fmla="*/ 175908 w 953"/>
                <a:gd name="T37" fmla="*/ 332993 h 1541"/>
                <a:gd name="T38" fmla="*/ 160956 w 953"/>
                <a:gd name="T39" fmla="*/ 435046 h 1541"/>
                <a:gd name="T40" fmla="*/ 145564 w 953"/>
                <a:gd name="T41" fmla="*/ 446483 h 1541"/>
                <a:gd name="T42" fmla="*/ 90153 w 953"/>
                <a:gd name="T43" fmla="*/ 447363 h 1541"/>
                <a:gd name="T44" fmla="*/ 64206 w 953"/>
                <a:gd name="T45" fmla="*/ 433287 h 1541"/>
                <a:gd name="T46" fmla="*/ 55411 w 953"/>
                <a:gd name="T47" fmla="*/ 409533 h 1541"/>
                <a:gd name="T48" fmla="*/ 20229 w 953"/>
                <a:gd name="T49" fmla="*/ 185192 h 1541"/>
                <a:gd name="T50" fmla="*/ 131491 w 953"/>
                <a:gd name="T51" fmla="*/ 14076 h 1541"/>
                <a:gd name="T52" fmla="*/ 182504 w 953"/>
                <a:gd name="T53" fmla="*/ 30352 h 1541"/>
                <a:gd name="T54" fmla="*/ 186902 w 953"/>
                <a:gd name="T55" fmla="*/ 33871 h 1541"/>
                <a:gd name="T56" fmla="*/ 190420 w 953"/>
                <a:gd name="T57" fmla="*/ 37390 h 1541"/>
                <a:gd name="T58" fmla="*/ 193938 w 953"/>
                <a:gd name="T59" fmla="*/ 41349 h 1541"/>
                <a:gd name="T60" fmla="*/ 197017 w 953"/>
                <a:gd name="T61" fmla="*/ 45308 h 1541"/>
                <a:gd name="T62" fmla="*/ 199655 w 953"/>
                <a:gd name="T63" fmla="*/ 50147 h 1541"/>
                <a:gd name="T64" fmla="*/ 202734 w 953"/>
                <a:gd name="T65" fmla="*/ 54986 h 1541"/>
                <a:gd name="T66" fmla="*/ 206252 w 953"/>
                <a:gd name="T67" fmla="*/ 63783 h 1541"/>
                <a:gd name="T68" fmla="*/ 206692 w 953"/>
                <a:gd name="T69" fmla="*/ 70382 h 1541"/>
                <a:gd name="T70" fmla="*/ 206692 w 953"/>
                <a:gd name="T71" fmla="*/ 76980 h 1541"/>
                <a:gd name="T72" fmla="*/ 203613 w 953"/>
                <a:gd name="T73" fmla="*/ 112171 h 1541"/>
                <a:gd name="T74" fmla="*/ 188221 w 953"/>
                <a:gd name="T75" fmla="*/ 277128 h 1541"/>
                <a:gd name="T76" fmla="*/ 185143 w 953"/>
                <a:gd name="T77" fmla="*/ 289444 h 1541"/>
                <a:gd name="T78" fmla="*/ 180745 w 953"/>
                <a:gd name="T79" fmla="*/ 296483 h 1541"/>
                <a:gd name="T80" fmla="*/ 357093 w 953"/>
                <a:gd name="T81" fmla="*/ 663347 h 1541"/>
                <a:gd name="T82" fmla="*/ 335544 w 953"/>
                <a:gd name="T83" fmla="*/ 634754 h 1541"/>
                <a:gd name="T84" fmla="*/ 389635 w 953"/>
                <a:gd name="T85" fmla="*/ 653229 h 1541"/>
                <a:gd name="T86" fmla="*/ 326309 w 953"/>
                <a:gd name="T87" fmla="*/ 614959 h 1541"/>
                <a:gd name="T88" fmla="*/ 266940 w 953"/>
                <a:gd name="T89" fmla="*/ 466718 h 1541"/>
                <a:gd name="T90" fmla="*/ 208890 w 953"/>
                <a:gd name="T91" fmla="*/ 361146 h 1541"/>
                <a:gd name="T92" fmla="*/ 200975 w 953"/>
                <a:gd name="T93" fmla="*/ 305280 h 1541"/>
                <a:gd name="T94" fmla="*/ 283211 w 953"/>
                <a:gd name="T95" fmla="*/ 394137 h 1541"/>
                <a:gd name="T96" fmla="*/ 406786 w 953"/>
                <a:gd name="T97" fmla="*/ 456601 h 1541"/>
                <a:gd name="T98" fmla="*/ 357532 w 953"/>
                <a:gd name="T99" fmla="*/ 506308 h 1541"/>
                <a:gd name="T100" fmla="*/ 357532 w 953"/>
                <a:gd name="T101" fmla="*/ 444724 h 1541"/>
                <a:gd name="T102" fmla="*/ 353574 w 953"/>
                <a:gd name="T103" fmla="*/ 488712 h 1541"/>
                <a:gd name="T104" fmla="*/ 368966 w 953"/>
                <a:gd name="T105" fmla="*/ 538419 h 1541"/>
                <a:gd name="T106" fmla="*/ 337743 w 953"/>
                <a:gd name="T107" fmla="*/ 558654 h 1541"/>
                <a:gd name="T108" fmla="*/ 319272 w 953"/>
                <a:gd name="T109" fmla="*/ 515985 h 1541"/>
                <a:gd name="T110" fmla="*/ 379961 w 953"/>
                <a:gd name="T111" fmla="*/ 621998 h 1541"/>
                <a:gd name="T112" fmla="*/ 323230 w 953"/>
                <a:gd name="T113" fmla="*/ 527422 h 15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53" h="1541">
                  <a:moveTo>
                    <a:pt x="856" y="1366"/>
                  </a:moveTo>
                  <a:cubicBezTo>
                    <a:pt x="858" y="1322"/>
                    <a:pt x="859" y="1277"/>
                    <a:pt x="860" y="1232"/>
                  </a:cubicBezTo>
                  <a:cubicBezTo>
                    <a:pt x="861" y="1210"/>
                    <a:pt x="868" y="1193"/>
                    <a:pt x="881" y="1176"/>
                  </a:cubicBezTo>
                  <a:cubicBezTo>
                    <a:pt x="908" y="1140"/>
                    <a:pt x="926" y="1100"/>
                    <a:pt x="940" y="1058"/>
                  </a:cubicBezTo>
                  <a:cubicBezTo>
                    <a:pt x="947" y="1034"/>
                    <a:pt x="953" y="1020"/>
                    <a:pt x="923" y="998"/>
                  </a:cubicBezTo>
                  <a:cubicBezTo>
                    <a:pt x="877" y="961"/>
                    <a:pt x="865" y="949"/>
                    <a:pt x="836" y="916"/>
                  </a:cubicBezTo>
                  <a:cubicBezTo>
                    <a:pt x="820" y="897"/>
                    <a:pt x="798" y="878"/>
                    <a:pt x="776" y="866"/>
                  </a:cubicBezTo>
                  <a:cubicBezTo>
                    <a:pt x="778" y="856"/>
                    <a:pt x="785" y="850"/>
                    <a:pt x="790" y="842"/>
                  </a:cubicBezTo>
                  <a:cubicBezTo>
                    <a:pt x="831" y="779"/>
                    <a:pt x="816" y="698"/>
                    <a:pt x="753" y="658"/>
                  </a:cubicBezTo>
                  <a:cubicBezTo>
                    <a:pt x="720" y="637"/>
                    <a:pt x="664" y="640"/>
                    <a:pt x="631" y="660"/>
                  </a:cubicBezTo>
                  <a:cubicBezTo>
                    <a:pt x="569" y="698"/>
                    <a:pt x="563" y="776"/>
                    <a:pt x="596" y="833"/>
                  </a:cubicBezTo>
                  <a:cubicBezTo>
                    <a:pt x="603" y="846"/>
                    <a:pt x="615" y="856"/>
                    <a:pt x="621" y="871"/>
                  </a:cubicBezTo>
                  <a:cubicBezTo>
                    <a:pt x="601" y="854"/>
                    <a:pt x="584" y="834"/>
                    <a:pt x="569" y="812"/>
                  </a:cubicBezTo>
                  <a:cubicBezTo>
                    <a:pt x="533" y="760"/>
                    <a:pt x="504" y="703"/>
                    <a:pt x="457" y="659"/>
                  </a:cubicBezTo>
                  <a:cubicBezTo>
                    <a:pt x="449" y="651"/>
                    <a:pt x="450" y="642"/>
                    <a:pt x="451" y="633"/>
                  </a:cubicBezTo>
                  <a:cubicBezTo>
                    <a:pt x="453" y="605"/>
                    <a:pt x="456" y="578"/>
                    <a:pt x="458" y="550"/>
                  </a:cubicBezTo>
                  <a:cubicBezTo>
                    <a:pt x="464" y="484"/>
                    <a:pt x="472" y="418"/>
                    <a:pt x="477" y="352"/>
                  </a:cubicBezTo>
                  <a:cubicBezTo>
                    <a:pt x="482" y="290"/>
                    <a:pt x="490" y="228"/>
                    <a:pt x="491" y="165"/>
                  </a:cubicBezTo>
                  <a:cubicBezTo>
                    <a:pt x="491" y="120"/>
                    <a:pt x="473" y="86"/>
                    <a:pt x="441" y="58"/>
                  </a:cubicBezTo>
                  <a:cubicBezTo>
                    <a:pt x="381" y="6"/>
                    <a:pt x="308" y="0"/>
                    <a:pt x="235" y="7"/>
                  </a:cubicBezTo>
                  <a:cubicBezTo>
                    <a:pt x="169" y="13"/>
                    <a:pt x="107" y="39"/>
                    <a:pt x="52" y="80"/>
                  </a:cubicBezTo>
                  <a:cubicBezTo>
                    <a:pt x="30" y="96"/>
                    <a:pt x="15" y="115"/>
                    <a:pt x="9" y="140"/>
                  </a:cubicBezTo>
                  <a:cubicBezTo>
                    <a:pt x="3" y="170"/>
                    <a:pt x="0" y="199"/>
                    <a:pt x="4" y="229"/>
                  </a:cubicBezTo>
                  <a:cubicBezTo>
                    <a:pt x="15" y="312"/>
                    <a:pt x="20" y="396"/>
                    <a:pt x="32" y="479"/>
                  </a:cubicBezTo>
                  <a:cubicBezTo>
                    <a:pt x="56" y="645"/>
                    <a:pt x="73" y="812"/>
                    <a:pt x="112" y="976"/>
                  </a:cubicBezTo>
                  <a:cubicBezTo>
                    <a:pt x="119" y="1004"/>
                    <a:pt x="133" y="1018"/>
                    <a:pt x="159" y="1027"/>
                  </a:cubicBezTo>
                  <a:cubicBezTo>
                    <a:pt x="218" y="1048"/>
                    <a:pt x="277" y="1044"/>
                    <a:pt x="338" y="1036"/>
                  </a:cubicBezTo>
                  <a:cubicBezTo>
                    <a:pt x="364" y="1033"/>
                    <a:pt x="381" y="1017"/>
                    <a:pt x="390" y="994"/>
                  </a:cubicBezTo>
                  <a:cubicBezTo>
                    <a:pt x="404" y="959"/>
                    <a:pt x="415" y="923"/>
                    <a:pt x="418" y="885"/>
                  </a:cubicBezTo>
                  <a:cubicBezTo>
                    <a:pt x="420" y="859"/>
                    <a:pt x="420" y="832"/>
                    <a:pt x="430" y="809"/>
                  </a:cubicBezTo>
                  <a:cubicBezTo>
                    <a:pt x="438" y="808"/>
                    <a:pt x="440" y="812"/>
                    <a:pt x="442" y="815"/>
                  </a:cubicBezTo>
                  <a:cubicBezTo>
                    <a:pt x="459" y="843"/>
                    <a:pt x="477" y="871"/>
                    <a:pt x="494" y="898"/>
                  </a:cubicBezTo>
                  <a:cubicBezTo>
                    <a:pt x="516" y="934"/>
                    <a:pt x="536" y="971"/>
                    <a:pt x="560" y="1005"/>
                  </a:cubicBezTo>
                  <a:cubicBezTo>
                    <a:pt x="575" y="1026"/>
                    <a:pt x="584" y="1047"/>
                    <a:pt x="585" y="1072"/>
                  </a:cubicBezTo>
                  <a:cubicBezTo>
                    <a:pt x="588" y="1137"/>
                    <a:pt x="595" y="1201"/>
                    <a:pt x="605" y="1265"/>
                  </a:cubicBezTo>
                  <a:cubicBezTo>
                    <a:pt x="611" y="1295"/>
                    <a:pt x="623" y="1321"/>
                    <a:pt x="645" y="1342"/>
                  </a:cubicBezTo>
                  <a:cubicBezTo>
                    <a:pt x="669" y="1364"/>
                    <a:pt x="693" y="1387"/>
                    <a:pt x="718" y="1408"/>
                  </a:cubicBezTo>
                  <a:cubicBezTo>
                    <a:pt x="731" y="1420"/>
                    <a:pt x="738" y="1434"/>
                    <a:pt x="739" y="1451"/>
                  </a:cubicBezTo>
                  <a:cubicBezTo>
                    <a:pt x="740" y="1461"/>
                    <a:pt x="740" y="1471"/>
                    <a:pt x="740" y="1481"/>
                  </a:cubicBezTo>
                  <a:cubicBezTo>
                    <a:pt x="744" y="1541"/>
                    <a:pt x="768" y="1539"/>
                    <a:pt x="803" y="1538"/>
                  </a:cubicBezTo>
                  <a:cubicBezTo>
                    <a:pt x="805" y="1538"/>
                    <a:pt x="814" y="1535"/>
                    <a:pt x="816" y="1534"/>
                  </a:cubicBezTo>
                  <a:cubicBezTo>
                    <a:pt x="827" y="1528"/>
                    <a:pt x="839" y="1530"/>
                    <a:pt x="851" y="1531"/>
                  </a:cubicBezTo>
                  <a:cubicBezTo>
                    <a:pt x="882" y="1535"/>
                    <a:pt x="899" y="1521"/>
                    <a:pt x="906" y="1491"/>
                  </a:cubicBezTo>
                  <a:cubicBezTo>
                    <a:pt x="913" y="1452"/>
                    <a:pt x="900" y="1420"/>
                    <a:pt x="874" y="1393"/>
                  </a:cubicBezTo>
                  <a:cubicBezTo>
                    <a:pt x="867" y="1385"/>
                    <a:pt x="855" y="1381"/>
                    <a:pt x="856" y="1366"/>
                  </a:cubicBezTo>
                  <a:close/>
                  <a:moveTo>
                    <a:pt x="597" y="773"/>
                  </a:moveTo>
                  <a:cubicBezTo>
                    <a:pt x="596" y="720"/>
                    <a:pt x="624" y="681"/>
                    <a:pt x="673" y="668"/>
                  </a:cubicBezTo>
                  <a:cubicBezTo>
                    <a:pt x="699" y="661"/>
                    <a:pt x="733" y="665"/>
                    <a:pt x="753" y="684"/>
                  </a:cubicBezTo>
                  <a:cubicBezTo>
                    <a:pt x="802" y="729"/>
                    <a:pt x="800" y="785"/>
                    <a:pt x="772" y="832"/>
                  </a:cubicBezTo>
                  <a:cubicBezTo>
                    <a:pt x="756" y="858"/>
                    <a:pt x="703" y="876"/>
                    <a:pt x="670" y="868"/>
                  </a:cubicBezTo>
                  <a:cubicBezTo>
                    <a:pt x="641" y="861"/>
                    <a:pt x="597" y="827"/>
                    <a:pt x="597" y="773"/>
                  </a:cubicBezTo>
                  <a:close/>
                  <a:moveTo>
                    <a:pt x="392" y="708"/>
                  </a:moveTo>
                  <a:cubicBezTo>
                    <a:pt x="392" y="710"/>
                    <a:pt x="391" y="711"/>
                    <a:pt x="391" y="713"/>
                  </a:cubicBezTo>
                  <a:cubicBezTo>
                    <a:pt x="391" y="715"/>
                    <a:pt x="391" y="717"/>
                    <a:pt x="391" y="718"/>
                  </a:cubicBezTo>
                  <a:cubicBezTo>
                    <a:pt x="390" y="723"/>
                    <a:pt x="390" y="727"/>
                    <a:pt x="391" y="732"/>
                  </a:cubicBezTo>
                  <a:cubicBezTo>
                    <a:pt x="391" y="733"/>
                    <a:pt x="392" y="735"/>
                    <a:pt x="392" y="737"/>
                  </a:cubicBezTo>
                  <a:cubicBezTo>
                    <a:pt x="394" y="743"/>
                    <a:pt x="396" y="750"/>
                    <a:pt x="400" y="757"/>
                  </a:cubicBezTo>
                  <a:cubicBezTo>
                    <a:pt x="408" y="771"/>
                    <a:pt x="408" y="785"/>
                    <a:pt x="406" y="801"/>
                  </a:cubicBezTo>
                  <a:cubicBezTo>
                    <a:pt x="401" y="833"/>
                    <a:pt x="398" y="866"/>
                    <a:pt x="393" y="898"/>
                  </a:cubicBezTo>
                  <a:cubicBezTo>
                    <a:pt x="389" y="930"/>
                    <a:pt x="380" y="960"/>
                    <a:pt x="366" y="989"/>
                  </a:cubicBezTo>
                  <a:cubicBezTo>
                    <a:pt x="362" y="997"/>
                    <a:pt x="357" y="1003"/>
                    <a:pt x="351" y="1007"/>
                  </a:cubicBezTo>
                  <a:cubicBezTo>
                    <a:pt x="349" y="1008"/>
                    <a:pt x="347" y="1010"/>
                    <a:pt x="344" y="1011"/>
                  </a:cubicBezTo>
                  <a:cubicBezTo>
                    <a:pt x="340" y="1013"/>
                    <a:pt x="336" y="1014"/>
                    <a:pt x="331" y="1015"/>
                  </a:cubicBezTo>
                  <a:cubicBezTo>
                    <a:pt x="323" y="1015"/>
                    <a:pt x="315" y="1016"/>
                    <a:pt x="307" y="1017"/>
                  </a:cubicBezTo>
                  <a:cubicBezTo>
                    <a:pt x="289" y="1019"/>
                    <a:pt x="271" y="1020"/>
                    <a:pt x="252" y="1020"/>
                  </a:cubicBezTo>
                  <a:cubicBezTo>
                    <a:pt x="237" y="1021"/>
                    <a:pt x="221" y="1020"/>
                    <a:pt x="205" y="1017"/>
                  </a:cubicBezTo>
                  <a:cubicBezTo>
                    <a:pt x="189" y="1014"/>
                    <a:pt x="175" y="1010"/>
                    <a:pt x="163" y="1002"/>
                  </a:cubicBezTo>
                  <a:cubicBezTo>
                    <a:pt x="158" y="998"/>
                    <a:pt x="154" y="995"/>
                    <a:pt x="150" y="990"/>
                  </a:cubicBezTo>
                  <a:cubicBezTo>
                    <a:pt x="148" y="988"/>
                    <a:pt x="147" y="987"/>
                    <a:pt x="146" y="985"/>
                  </a:cubicBezTo>
                  <a:cubicBezTo>
                    <a:pt x="140" y="977"/>
                    <a:pt x="135" y="967"/>
                    <a:pt x="132" y="954"/>
                  </a:cubicBezTo>
                  <a:cubicBezTo>
                    <a:pt x="132" y="954"/>
                    <a:pt x="132" y="954"/>
                    <a:pt x="132" y="954"/>
                  </a:cubicBezTo>
                  <a:cubicBezTo>
                    <a:pt x="130" y="946"/>
                    <a:pt x="128" y="938"/>
                    <a:pt x="126" y="931"/>
                  </a:cubicBezTo>
                  <a:cubicBezTo>
                    <a:pt x="126" y="931"/>
                    <a:pt x="126" y="931"/>
                    <a:pt x="126" y="931"/>
                  </a:cubicBezTo>
                  <a:cubicBezTo>
                    <a:pt x="108" y="857"/>
                    <a:pt x="96" y="782"/>
                    <a:pt x="85" y="707"/>
                  </a:cubicBezTo>
                  <a:cubicBezTo>
                    <a:pt x="71" y="612"/>
                    <a:pt x="57" y="517"/>
                    <a:pt x="46" y="421"/>
                  </a:cubicBezTo>
                  <a:cubicBezTo>
                    <a:pt x="38" y="346"/>
                    <a:pt x="29" y="271"/>
                    <a:pt x="27" y="196"/>
                  </a:cubicBezTo>
                  <a:cubicBezTo>
                    <a:pt x="26" y="150"/>
                    <a:pt x="43" y="115"/>
                    <a:pt x="82" y="89"/>
                  </a:cubicBezTo>
                  <a:cubicBezTo>
                    <a:pt x="148" y="45"/>
                    <a:pt x="219" y="22"/>
                    <a:pt x="299" y="32"/>
                  </a:cubicBezTo>
                  <a:cubicBezTo>
                    <a:pt x="323" y="35"/>
                    <a:pt x="347" y="39"/>
                    <a:pt x="371" y="46"/>
                  </a:cubicBezTo>
                  <a:cubicBezTo>
                    <a:pt x="387" y="51"/>
                    <a:pt x="402" y="59"/>
                    <a:pt x="414" y="68"/>
                  </a:cubicBezTo>
                  <a:cubicBezTo>
                    <a:pt x="414" y="68"/>
                    <a:pt x="415" y="68"/>
                    <a:pt x="415" y="69"/>
                  </a:cubicBezTo>
                  <a:cubicBezTo>
                    <a:pt x="417" y="70"/>
                    <a:pt x="418" y="71"/>
                    <a:pt x="420" y="72"/>
                  </a:cubicBezTo>
                  <a:cubicBezTo>
                    <a:pt x="420" y="73"/>
                    <a:pt x="421" y="73"/>
                    <a:pt x="421" y="74"/>
                  </a:cubicBezTo>
                  <a:cubicBezTo>
                    <a:pt x="422" y="75"/>
                    <a:pt x="424" y="76"/>
                    <a:pt x="425" y="77"/>
                  </a:cubicBezTo>
                  <a:cubicBezTo>
                    <a:pt x="426" y="78"/>
                    <a:pt x="426" y="78"/>
                    <a:pt x="427" y="79"/>
                  </a:cubicBezTo>
                  <a:cubicBezTo>
                    <a:pt x="428" y="80"/>
                    <a:pt x="429" y="81"/>
                    <a:pt x="431" y="83"/>
                  </a:cubicBezTo>
                  <a:cubicBezTo>
                    <a:pt x="431" y="83"/>
                    <a:pt x="432" y="84"/>
                    <a:pt x="433" y="85"/>
                  </a:cubicBezTo>
                  <a:cubicBezTo>
                    <a:pt x="434" y="86"/>
                    <a:pt x="435" y="87"/>
                    <a:pt x="436" y="88"/>
                  </a:cubicBezTo>
                  <a:cubicBezTo>
                    <a:pt x="436" y="89"/>
                    <a:pt x="437" y="90"/>
                    <a:pt x="438" y="91"/>
                  </a:cubicBezTo>
                  <a:cubicBezTo>
                    <a:pt x="439" y="92"/>
                    <a:pt x="440" y="93"/>
                    <a:pt x="441" y="94"/>
                  </a:cubicBezTo>
                  <a:cubicBezTo>
                    <a:pt x="441" y="95"/>
                    <a:pt x="442" y="96"/>
                    <a:pt x="443" y="97"/>
                  </a:cubicBezTo>
                  <a:cubicBezTo>
                    <a:pt x="444" y="98"/>
                    <a:pt x="445" y="99"/>
                    <a:pt x="445" y="100"/>
                  </a:cubicBezTo>
                  <a:cubicBezTo>
                    <a:pt x="446" y="101"/>
                    <a:pt x="447" y="102"/>
                    <a:pt x="448" y="103"/>
                  </a:cubicBezTo>
                  <a:cubicBezTo>
                    <a:pt x="448" y="105"/>
                    <a:pt x="449" y="106"/>
                    <a:pt x="450" y="107"/>
                  </a:cubicBezTo>
                  <a:cubicBezTo>
                    <a:pt x="451" y="108"/>
                    <a:pt x="451" y="109"/>
                    <a:pt x="452" y="110"/>
                  </a:cubicBezTo>
                  <a:cubicBezTo>
                    <a:pt x="453" y="111"/>
                    <a:pt x="454" y="112"/>
                    <a:pt x="454" y="114"/>
                  </a:cubicBezTo>
                  <a:cubicBezTo>
                    <a:pt x="455" y="115"/>
                    <a:pt x="456" y="116"/>
                    <a:pt x="456" y="118"/>
                  </a:cubicBezTo>
                  <a:cubicBezTo>
                    <a:pt x="457" y="119"/>
                    <a:pt x="458" y="120"/>
                    <a:pt x="458" y="121"/>
                  </a:cubicBezTo>
                  <a:cubicBezTo>
                    <a:pt x="459" y="122"/>
                    <a:pt x="460" y="124"/>
                    <a:pt x="461" y="125"/>
                  </a:cubicBezTo>
                  <a:cubicBezTo>
                    <a:pt x="461" y="126"/>
                    <a:pt x="462" y="127"/>
                    <a:pt x="462" y="128"/>
                  </a:cubicBezTo>
                  <a:cubicBezTo>
                    <a:pt x="463" y="130"/>
                    <a:pt x="465" y="133"/>
                    <a:pt x="466" y="136"/>
                  </a:cubicBezTo>
                  <a:cubicBezTo>
                    <a:pt x="467" y="139"/>
                    <a:pt x="468" y="142"/>
                    <a:pt x="469" y="145"/>
                  </a:cubicBezTo>
                  <a:cubicBezTo>
                    <a:pt x="469" y="148"/>
                    <a:pt x="470" y="151"/>
                    <a:pt x="470" y="154"/>
                  </a:cubicBezTo>
                  <a:cubicBezTo>
                    <a:pt x="470" y="155"/>
                    <a:pt x="470" y="156"/>
                    <a:pt x="470" y="157"/>
                  </a:cubicBezTo>
                  <a:cubicBezTo>
                    <a:pt x="470" y="158"/>
                    <a:pt x="470" y="159"/>
                    <a:pt x="470" y="160"/>
                  </a:cubicBezTo>
                  <a:cubicBezTo>
                    <a:pt x="470" y="162"/>
                    <a:pt x="470" y="164"/>
                    <a:pt x="470" y="166"/>
                  </a:cubicBezTo>
                  <a:cubicBezTo>
                    <a:pt x="470" y="167"/>
                    <a:pt x="470" y="168"/>
                    <a:pt x="470" y="169"/>
                  </a:cubicBezTo>
                  <a:cubicBezTo>
                    <a:pt x="470" y="171"/>
                    <a:pt x="470" y="173"/>
                    <a:pt x="470" y="175"/>
                  </a:cubicBezTo>
                  <a:cubicBezTo>
                    <a:pt x="470" y="177"/>
                    <a:pt x="470" y="179"/>
                    <a:pt x="470" y="181"/>
                  </a:cubicBezTo>
                  <a:cubicBezTo>
                    <a:pt x="470" y="182"/>
                    <a:pt x="470" y="183"/>
                    <a:pt x="470" y="184"/>
                  </a:cubicBezTo>
                  <a:cubicBezTo>
                    <a:pt x="468" y="208"/>
                    <a:pt x="466" y="232"/>
                    <a:pt x="463" y="255"/>
                  </a:cubicBezTo>
                  <a:cubicBezTo>
                    <a:pt x="459" y="295"/>
                    <a:pt x="456" y="334"/>
                    <a:pt x="453" y="373"/>
                  </a:cubicBezTo>
                  <a:cubicBezTo>
                    <a:pt x="448" y="458"/>
                    <a:pt x="436" y="542"/>
                    <a:pt x="429" y="627"/>
                  </a:cubicBezTo>
                  <a:cubicBezTo>
                    <a:pt x="428" y="628"/>
                    <a:pt x="428" y="629"/>
                    <a:pt x="428" y="630"/>
                  </a:cubicBezTo>
                  <a:cubicBezTo>
                    <a:pt x="428" y="637"/>
                    <a:pt x="426" y="643"/>
                    <a:pt x="425" y="649"/>
                  </a:cubicBezTo>
                  <a:cubicBezTo>
                    <a:pt x="424" y="650"/>
                    <a:pt x="424" y="651"/>
                    <a:pt x="424" y="652"/>
                  </a:cubicBezTo>
                  <a:cubicBezTo>
                    <a:pt x="423" y="654"/>
                    <a:pt x="422" y="656"/>
                    <a:pt x="421" y="658"/>
                  </a:cubicBezTo>
                  <a:cubicBezTo>
                    <a:pt x="421" y="659"/>
                    <a:pt x="421" y="660"/>
                    <a:pt x="420" y="661"/>
                  </a:cubicBezTo>
                  <a:cubicBezTo>
                    <a:pt x="419" y="662"/>
                    <a:pt x="418" y="664"/>
                    <a:pt x="417" y="666"/>
                  </a:cubicBezTo>
                  <a:cubicBezTo>
                    <a:pt x="415" y="669"/>
                    <a:pt x="413" y="672"/>
                    <a:pt x="411" y="674"/>
                  </a:cubicBezTo>
                  <a:cubicBezTo>
                    <a:pt x="404" y="682"/>
                    <a:pt x="399" y="690"/>
                    <a:pt x="396" y="698"/>
                  </a:cubicBezTo>
                  <a:cubicBezTo>
                    <a:pt x="394" y="701"/>
                    <a:pt x="393" y="705"/>
                    <a:pt x="392" y="708"/>
                  </a:cubicBezTo>
                  <a:close/>
                  <a:moveTo>
                    <a:pt x="812" y="1508"/>
                  </a:moveTo>
                  <a:cubicBezTo>
                    <a:pt x="806" y="1518"/>
                    <a:pt x="794" y="1519"/>
                    <a:pt x="785" y="1519"/>
                  </a:cubicBezTo>
                  <a:cubicBezTo>
                    <a:pt x="776" y="1519"/>
                    <a:pt x="769" y="1511"/>
                    <a:pt x="767" y="1501"/>
                  </a:cubicBezTo>
                  <a:cubicBezTo>
                    <a:pt x="765" y="1484"/>
                    <a:pt x="759" y="1463"/>
                    <a:pt x="763" y="1443"/>
                  </a:cubicBezTo>
                  <a:cubicBezTo>
                    <a:pt x="784" y="1452"/>
                    <a:pt x="796" y="1469"/>
                    <a:pt x="808" y="1483"/>
                  </a:cubicBezTo>
                  <a:cubicBezTo>
                    <a:pt x="814" y="1490"/>
                    <a:pt x="818" y="1499"/>
                    <a:pt x="812" y="1508"/>
                  </a:cubicBezTo>
                  <a:close/>
                  <a:moveTo>
                    <a:pt x="886" y="1485"/>
                  </a:moveTo>
                  <a:cubicBezTo>
                    <a:pt x="886" y="1494"/>
                    <a:pt x="883" y="1504"/>
                    <a:pt x="872" y="1507"/>
                  </a:cubicBezTo>
                  <a:cubicBezTo>
                    <a:pt x="861" y="1510"/>
                    <a:pt x="852" y="1506"/>
                    <a:pt x="846" y="1496"/>
                  </a:cubicBezTo>
                  <a:cubicBezTo>
                    <a:pt x="823" y="1451"/>
                    <a:pt x="779" y="1428"/>
                    <a:pt x="742" y="1398"/>
                  </a:cubicBezTo>
                  <a:cubicBezTo>
                    <a:pt x="708" y="1369"/>
                    <a:pt x="673" y="1343"/>
                    <a:pt x="647" y="1307"/>
                  </a:cubicBezTo>
                  <a:cubicBezTo>
                    <a:pt x="637" y="1293"/>
                    <a:pt x="632" y="1278"/>
                    <a:pt x="628" y="1262"/>
                  </a:cubicBezTo>
                  <a:cubicBezTo>
                    <a:pt x="615" y="1196"/>
                    <a:pt x="611" y="1128"/>
                    <a:pt x="607" y="1061"/>
                  </a:cubicBezTo>
                  <a:cubicBezTo>
                    <a:pt x="606" y="1049"/>
                    <a:pt x="606" y="1038"/>
                    <a:pt x="600" y="1028"/>
                  </a:cubicBezTo>
                  <a:cubicBezTo>
                    <a:pt x="582" y="1000"/>
                    <a:pt x="570" y="968"/>
                    <a:pt x="549" y="941"/>
                  </a:cubicBezTo>
                  <a:cubicBezTo>
                    <a:pt x="520" y="904"/>
                    <a:pt x="502" y="860"/>
                    <a:pt x="475" y="821"/>
                  </a:cubicBezTo>
                  <a:cubicBezTo>
                    <a:pt x="462" y="803"/>
                    <a:pt x="447" y="786"/>
                    <a:pt x="435" y="767"/>
                  </a:cubicBezTo>
                  <a:cubicBezTo>
                    <a:pt x="422" y="746"/>
                    <a:pt x="409" y="725"/>
                    <a:pt x="423" y="699"/>
                  </a:cubicBezTo>
                  <a:cubicBezTo>
                    <a:pt x="433" y="681"/>
                    <a:pt x="443" y="678"/>
                    <a:pt x="457" y="694"/>
                  </a:cubicBezTo>
                  <a:cubicBezTo>
                    <a:pt x="474" y="713"/>
                    <a:pt x="491" y="734"/>
                    <a:pt x="506" y="756"/>
                  </a:cubicBezTo>
                  <a:cubicBezTo>
                    <a:pt x="533" y="798"/>
                    <a:pt x="557" y="843"/>
                    <a:pt x="592" y="879"/>
                  </a:cubicBezTo>
                  <a:cubicBezTo>
                    <a:pt x="607" y="895"/>
                    <a:pt x="622" y="899"/>
                    <a:pt x="644" y="896"/>
                  </a:cubicBezTo>
                  <a:cubicBezTo>
                    <a:pt x="681" y="892"/>
                    <a:pt x="718" y="884"/>
                    <a:pt x="756" y="888"/>
                  </a:cubicBezTo>
                  <a:cubicBezTo>
                    <a:pt x="773" y="889"/>
                    <a:pt x="787" y="897"/>
                    <a:pt x="796" y="911"/>
                  </a:cubicBezTo>
                  <a:cubicBezTo>
                    <a:pt x="817" y="941"/>
                    <a:pt x="929" y="1025"/>
                    <a:pt x="925" y="1038"/>
                  </a:cubicBezTo>
                  <a:cubicBezTo>
                    <a:pt x="910" y="1081"/>
                    <a:pt x="888" y="1137"/>
                    <a:pt x="858" y="1173"/>
                  </a:cubicBezTo>
                  <a:cubicBezTo>
                    <a:pt x="851" y="1181"/>
                    <a:pt x="842" y="1188"/>
                    <a:pt x="832" y="1180"/>
                  </a:cubicBezTo>
                  <a:cubicBezTo>
                    <a:pt x="822" y="1173"/>
                    <a:pt x="810" y="1166"/>
                    <a:pt x="813" y="1151"/>
                  </a:cubicBezTo>
                  <a:cubicBezTo>
                    <a:pt x="814" y="1143"/>
                    <a:pt x="817" y="1135"/>
                    <a:pt x="820" y="1128"/>
                  </a:cubicBezTo>
                  <a:cubicBezTo>
                    <a:pt x="826" y="1115"/>
                    <a:pt x="829" y="1101"/>
                    <a:pt x="835" y="1088"/>
                  </a:cubicBezTo>
                  <a:cubicBezTo>
                    <a:pt x="851" y="1055"/>
                    <a:pt x="831" y="1033"/>
                    <a:pt x="813" y="1011"/>
                  </a:cubicBezTo>
                  <a:cubicBezTo>
                    <a:pt x="809" y="1006"/>
                    <a:pt x="803" y="1004"/>
                    <a:pt x="797" y="1009"/>
                  </a:cubicBezTo>
                  <a:cubicBezTo>
                    <a:pt x="790" y="1014"/>
                    <a:pt x="791" y="1020"/>
                    <a:pt x="796" y="1024"/>
                  </a:cubicBezTo>
                  <a:cubicBezTo>
                    <a:pt x="825" y="1051"/>
                    <a:pt x="817" y="1081"/>
                    <a:pt x="804" y="1111"/>
                  </a:cubicBezTo>
                  <a:cubicBezTo>
                    <a:pt x="803" y="1113"/>
                    <a:pt x="802" y="1115"/>
                    <a:pt x="802" y="1117"/>
                  </a:cubicBezTo>
                  <a:cubicBezTo>
                    <a:pt x="781" y="1167"/>
                    <a:pt x="784" y="1178"/>
                    <a:pt x="828" y="1208"/>
                  </a:cubicBezTo>
                  <a:cubicBezTo>
                    <a:pt x="835" y="1213"/>
                    <a:pt x="839" y="1216"/>
                    <a:pt x="839" y="1224"/>
                  </a:cubicBezTo>
                  <a:cubicBezTo>
                    <a:pt x="838" y="1265"/>
                    <a:pt x="836" y="1306"/>
                    <a:pt x="835" y="1352"/>
                  </a:cubicBezTo>
                  <a:cubicBezTo>
                    <a:pt x="807" y="1337"/>
                    <a:pt x="792" y="1317"/>
                    <a:pt x="776" y="1299"/>
                  </a:cubicBezTo>
                  <a:cubicBezTo>
                    <a:pt x="768" y="1291"/>
                    <a:pt x="768" y="1281"/>
                    <a:pt x="768" y="1270"/>
                  </a:cubicBezTo>
                  <a:cubicBezTo>
                    <a:pt x="766" y="1249"/>
                    <a:pt x="764" y="1227"/>
                    <a:pt x="762" y="1206"/>
                  </a:cubicBezTo>
                  <a:cubicBezTo>
                    <a:pt x="761" y="1200"/>
                    <a:pt x="760" y="1194"/>
                    <a:pt x="757" y="1189"/>
                  </a:cubicBezTo>
                  <a:cubicBezTo>
                    <a:pt x="750" y="1177"/>
                    <a:pt x="740" y="1169"/>
                    <a:pt x="726" y="1173"/>
                  </a:cubicBezTo>
                  <a:cubicBezTo>
                    <a:pt x="711" y="1177"/>
                    <a:pt x="711" y="1189"/>
                    <a:pt x="711" y="1202"/>
                  </a:cubicBezTo>
                  <a:cubicBezTo>
                    <a:pt x="712" y="1268"/>
                    <a:pt x="749" y="1313"/>
                    <a:pt x="796" y="1352"/>
                  </a:cubicBezTo>
                  <a:cubicBezTo>
                    <a:pt x="819" y="1372"/>
                    <a:pt x="843" y="1392"/>
                    <a:pt x="864" y="1414"/>
                  </a:cubicBezTo>
                  <a:cubicBezTo>
                    <a:pt x="882" y="1434"/>
                    <a:pt x="888" y="1459"/>
                    <a:pt x="886" y="1485"/>
                  </a:cubicBezTo>
                  <a:close/>
                  <a:moveTo>
                    <a:pt x="740" y="1249"/>
                  </a:moveTo>
                  <a:cubicBezTo>
                    <a:pt x="738" y="1238"/>
                    <a:pt x="728" y="1211"/>
                    <a:pt x="735" y="1199"/>
                  </a:cubicBezTo>
                  <a:cubicBezTo>
                    <a:pt x="744" y="1191"/>
                    <a:pt x="760" y="1292"/>
                    <a:pt x="740" y="124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2" name="Freeform 3138">
              <a:extLst>
                <a:ext uri="{FF2B5EF4-FFF2-40B4-BE49-F238E27FC236}">
                  <a16:creationId xmlns:a16="http://schemas.microsoft.com/office/drawing/2014/main" id="{04C67C32-FC34-41DD-9183-D3E81568B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10625" y="1549401"/>
              <a:ext cx="177800" cy="193675"/>
            </a:xfrm>
            <a:custGeom>
              <a:avLst/>
              <a:gdLst>
                <a:gd name="T0" fmla="*/ 55917 w 407"/>
                <a:gd name="T1" fmla="*/ 10101 h 441"/>
                <a:gd name="T2" fmla="*/ 76886 w 407"/>
                <a:gd name="T3" fmla="*/ 184892 h 441"/>
                <a:gd name="T4" fmla="*/ 176053 w 407"/>
                <a:gd name="T5" fmla="*/ 98814 h 441"/>
                <a:gd name="T6" fmla="*/ 163384 w 407"/>
                <a:gd name="T7" fmla="*/ 74659 h 441"/>
                <a:gd name="T8" fmla="*/ 165568 w 407"/>
                <a:gd name="T9" fmla="*/ 87395 h 441"/>
                <a:gd name="T10" fmla="*/ 166005 w 407"/>
                <a:gd name="T11" fmla="*/ 97057 h 441"/>
                <a:gd name="T12" fmla="*/ 158578 w 407"/>
                <a:gd name="T13" fmla="*/ 131313 h 441"/>
                <a:gd name="T14" fmla="*/ 135862 w 407"/>
                <a:gd name="T15" fmla="*/ 162055 h 441"/>
                <a:gd name="T16" fmla="*/ 117951 w 407"/>
                <a:gd name="T17" fmla="*/ 171716 h 441"/>
                <a:gd name="T18" fmla="*/ 107903 w 407"/>
                <a:gd name="T19" fmla="*/ 174791 h 441"/>
                <a:gd name="T20" fmla="*/ 97856 w 407"/>
                <a:gd name="T21" fmla="*/ 176547 h 441"/>
                <a:gd name="T22" fmla="*/ 86060 w 407"/>
                <a:gd name="T23" fmla="*/ 176547 h 441"/>
                <a:gd name="T24" fmla="*/ 76886 w 407"/>
                <a:gd name="T25" fmla="*/ 175230 h 441"/>
                <a:gd name="T26" fmla="*/ 68149 w 407"/>
                <a:gd name="T27" fmla="*/ 173034 h 441"/>
                <a:gd name="T28" fmla="*/ 33201 w 407"/>
                <a:gd name="T29" fmla="*/ 152832 h 441"/>
                <a:gd name="T30" fmla="*/ 25338 w 407"/>
                <a:gd name="T31" fmla="*/ 144488 h 441"/>
                <a:gd name="T32" fmla="*/ 19222 w 407"/>
                <a:gd name="T33" fmla="*/ 134826 h 441"/>
                <a:gd name="T34" fmla="*/ 17474 w 407"/>
                <a:gd name="T35" fmla="*/ 129995 h 441"/>
                <a:gd name="T36" fmla="*/ 27085 w 407"/>
                <a:gd name="T37" fmla="*/ 45674 h 441"/>
                <a:gd name="T38" fmla="*/ 108777 w 407"/>
                <a:gd name="T39" fmla="*/ 17567 h 441"/>
                <a:gd name="T40" fmla="*/ 124941 w 407"/>
                <a:gd name="T41" fmla="*/ 23276 h 441"/>
                <a:gd name="T42" fmla="*/ 136299 w 407"/>
                <a:gd name="T43" fmla="*/ 31181 h 441"/>
                <a:gd name="T44" fmla="*/ 138046 w 407"/>
                <a:gd name="T45" fmla="*/ 32499 h 441"/>
                <a:gd name="T46" fmla="*/ 139794 w 407"/>
                <a:gd name="T47" fmla="*/ 34255 h 441"/>
                <a:gd name="T48" fmla="*/ 145910 w 407"/>
                <a:gd name="T49" fmla="*/ 40843 h 441"/>
                <a:gd name="T50" fmla="*/ 147220 w 407"/>
                <a:gd name="T51" fmla="*/ 42600 h 441"/>
                <a:gd name="T52" fmla="*/ 148968 w 407"/>
                <a:gd name="T53" fmla="*/ 44796 h 441"/>
                <a:gd name="T54" fmla="*/ 150278 w 407"/>
                <a:gd name="T55" fmla="*/ 46552 h 441"/>
                <a:gd name="T56" fmla="*/ 151589 w 407"/>
                <a:gd name="T57" fmla="*/ 48748 h 441"/>
                <a:gd name="T58" fmla="*/ 152899 w 407"/>
                <a:gd name="T59" fmla="*/ 50944 h 441"/>
                <a:gd name="T60" fmla="*/ 154647 w 407"/>
                <a:gd name="T61" fmla="*/ 54018 h 441"/>
                <a:gd name="T62" fmla="*/ 155957 w 407"/>
                <a:gd name="T63" fmla="*/ 56214 h 441"/>
                <a:gd name="T64" fmla="*/ 157268 w 407"/>
                <a:gd name="T65" fmla="*/ 58410 h 441"/>
                <a:gd name="T66" fmla="*/ 158142 w 407"/>
                <a:gd name="T67" fmla="*/ 61045 h 441"/>
                <a:gd name="T68" fmla="*/ 159452 w 407"/>
                <a:gd name="T69" fmla="*/ 63241 h 441"/>
                <a:gd name="T70" fmla="*/ 160326 w 407"/>
                <a:gd name="T71" fmla="*/ 65876 h 441"/>
                <a:gd name="T72" fmla="*/ 163384 w 407"/>
                <a:gd name="T73" fmla="*/ 74659 h 44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07" h="441">
                  <a:moveTo>
                    <a:pt x="335" y="58"/>
                  </a:moveTo>
                  <a:cubicBezTo>
                    <a:pt x="291" y="15"/>
                    <a:pt x="193" y="0"/>
                    <a:pt x="128" y="23"/>
                  </a:cubicBezTo>
                  <a:cubicBezTo>
                    <a:pt x="47" y="61"/>
                    <a:pt x="1" y="125"/>
                    <a:pt x="5" y="224"/>
                  </a:cubicBezTo>
                  <a:cubicBezTo>
                    <a:pt x="0" y="325"/>
                    <a:pt x="49" y="400"/>
                    <a:pt x="176" y="421"/>
                  </a:cubicBezTo>
                  <a:cubicBezTo>
                    <a:pt x="297" y="441"/>
                    <a:pt x="354" y="370"/>
                    <a:pt x="378" y="328"/>
                  </a:cubicBezTo>
                  <a:cubicBezTo>
                    <a:pt x="396" y="296"/>
                    <a:pt x="401" y="261"/>
                    <a:pt x="403" y="225"/>
                  </a:cubicBezTo>
                  <a:cubicBezTo>
                    <a:pt x="407" y="158"/>
                    <a:pt x="381" y="103"/>
                    <a:pt x="335" y="58"/>
                  </a:cubicBezTo>
                  <a:close/>
                  <a:moveTo>
                    <a:pt x="374" y="170"/>
                  </a:moveTo>
                  <a:cubicBezTo>
                    <a:pt x="375" y="174"/>
                    <a:pt x="376" y="179"/>
                    <a:pt x="377" y="184"/>
                  </a:cubicBezTo>
                  <a:cubicBezTo>
                    <a:pt x="378" y="189"/>
                    <a:pt x="379" y="194"/>
                    <a:pt x="379" y="199"/>
                  </a:cubicBezTo>
                  <a:cubicBezTo>
                    <a:pt x="380" y="204"/>
                    <a:pt x="380" y="209"/>
                    <a:pt x="380" y="213"/>
                  </a:cubicBezTo>
                  <a:cubicBezTo>
                    <a:pt x="380" y="216"/>
                    <a:pt x="380" y="218"/>
                    <a:pt x="380" y="221"/>
                  </a:cubicBezTo>
                  <a:cubicBezTo>
                    <a:pt x="380" y="228"/>
                    <a:pt x="380" y="236"/>
                    <a:pt x="379" y="243"/>
                  </a:cubicBezTo>
                  <a:cubicBezTo>
                    <a:pt x="377" y="262"/>
                    <a:pt x="371" y="281"/>
                    <a:pt x="363" y="299"/>
                  </a:cubicBezTo>
                  <a:cubicBezTo>
                    <a:pt x="361" y="303"/>
                    <a:pt x="359" y="308"/>
                    <a:pt x="357" y="312"/>
                  </a:cubicBezTo>
                  <a:cubicBezTo>
                    <a:pt x="345" y="334"/>
                    <a:pt x="330" y="353"/>
                    <a:pt x="311" y="369"/>
                  </a:cubicBezTo>
                  <a:cubicBezTo>
                    <a:pt x="303" y="374"/>
                    <a:pt x="295" y="379"/>
                    <a:pt x="287" y="383"/>
                  </a:cubicBezTo>
                  <a:cubicBezTo>
                    <a:pt x="281" y="386"/>
                    <a:pt x="276" y="389"/>
                    <a:pt x="270" y="391"/>
                  </a:cubicBezTo>
                  <a:cubicBezTo>
                    <a:pt x="268" y="392"/>
                    <a:pt x="266" y="392"/>
                    <a:pt x="264" y="393"/>
                  </a:cubicBezTo>
                  <a:cubicBezTo>
                    <a:pt x="258" y="395"/>
                    <a:pt x="253" y="397"/>
                    <a:pt x="247" y="398"/>
                  </a:cubicBezTo>
                  <a:cubicBezTo>
                    <a:pt x="243" y="399"/>
                    <a:pt x="239" y="400"/>
                    <a:pt x="236" y="400"/>
                  </a:cubicBezTo>
                  <a:cubicBezTo>
                    <a:pt x="232" y="401"/>
                    <a:pt x="228" y="401"/>
                    <a:pt x="224" y="402"/>
                  </a:cubicBezTo>
                  <a:cubicBezTo>
                    <a:pt x="221" y="402"/>
                    <a:pt x="217" y="402"/>
                    <a:pt x="213" y="402"/>
                  </a:cubicBezTo>
                  <a:cubicBezTo>
                    <a:pt x="208" y="403"/>
                    <a:pt x="203" y="402"/>
                    <a:pt x="197" y="402"/>
                  </a:cubicBezTo>
                  <a:cubicBezTo>
                    <a:pt x="194" y="402"/>
                    <a:pt x="190" y="401"/>
                    <a:pt x="187" y="401"/>
                  </a:cubicBezTo>
                  <a:cubicBezTo>
                    <a:pt x="183" y="401"/>
                    <a:pt x="180" y="400"/>
                    <a:pt x="176" y="399"/>
                  </a:cubicBezTo>
                  <a:cubicBezTo>
                    <a:pt x="173" y="399"/>
                    <a:pt x="170" y="398"/>
                    <a:pt x="166" y="397"/>
                  </a:cubicBezTo>
                  <a:cubicBezTo>
                    <a:pt x="163" y="396"/>
                    <a:pt x="160" y="395"/>
                    <a:pt x="156" y="394"/>
                  </a:cubicBezTo>
                  <a:cubicBezTo>
                    <a:pt x="131" y="386"/>
                    <a:pt x="108" y="373"/>
                    <a:pt x="89" y="359"/>
                  </a:cubicBezTo>
                  <a:cubicBezTo>
                    <a:pt x="85" y="355"/>
                    <a:pt x="80" y="352"/>
                    <a:pt x="76" y="348"/>
                  </a:cubicBezTo>
                  <a:cubicBezTo>
                    <a:pt x="74" y="346"/>
                    <a:pt x="72" y="344"/>
                    <a:pt x="70" y="342"/>
                  </a:cubicBezTo>
                  <a:cubicBezTo>
                    <a:pt x="66" y="338"/>
                    <a:pt x="62" y="333"/>
                    <a:pt x="58" y="329"/>
                  </a:cubicBezTo>
                  <a:cubicBezTo>
                    <a:pt x="57" y="328"/>
                    <a:pt x="57" y="327"/>
                    <a:pt x="56" y="326"/>
                  </a:cubicBezTo>
                  <a:cubicBezTo>
                    <a:pt x="50" y="319"/>
                    <a:pt x="46" y="312"/>
                    <a:pt x="44" y="307"/>
                  </a:cubicBezTo>
                  <a:cubicBezTo>
                    <a:pt x="44" y="307"/>
                    <a:pt x="44" y="307"/>
                    <a:pt x="44" y="307"/>
                  </a:cubicBezTo>
                  <a:cubicBezTo>
                    <a:pt x="43" y="303"/>
                    <a:pt x="41" y="300"/>
                    <a:pt x="40" y="296"/>
                  </a:cubicBezTo>
                  <a:cubicBezTo>
                    <a:pt x="40" y="295"/>
                    <a:pt x="40" y="295"/>
                    <a:pt x="40" y="295"/>
                  </a:cubicBezTo>
                  <a:cubicBezTo>
                    <a:pt x="18" y="229"/>
                    <a:pt x="19" y="165"/>
                    <a:pt x="62" y="104"/>
                  </a:cubicBezTo>
                  <a:cubicBezTo>
                    <a:pt x="82" y="74"/>
                    <a:pt x="120" y="37"/>
                    <a:pt x="219" y="37"/>
                  </a:cubicBezTo>
                  <a:cubicBezTo>
                    <a:pt x="230" y="37"/>
                    <a:pt x="240" y="38"/>
                    <a:pt x="249" y="40"/>
                  </a:cubicBezTo>
                  <a:cubicBezTo>
                    <a:pt x="249" y="40"/>
                    <a:pt x="249" y="40"/>
                    <a:pt x="249" y="40"/>
                  </a:cubicBezTo>
                  <a:cubicBezTo>
                    <a:pt x="263" y="43"/>
                    <a:pt x="275" y="47"/>
                    <a:pt x="286" y="53"/>
                  </a:cubicBezTo>
                  <a:cubicBezTo>
                    <a:pt x="286" y="53"/>
                    <a:pt x="286" y="53"/>
                    <a:pt x="286" y="53"/>
                  </a:cubicBezTo>
                  <a:cubicBezTo>
                    <a:pt x="295" y="58"/>
                    <a:pt x="304" y="64"/>
                    <a:pt x="312" y="71"/>
                  </a:cubicBezTo>
                  <a:cubicBezTo>
                    <a:pt x="313" y="71"/>
                    <a:pt x="313" y="71"/>
                    <a:pt x="313" y="71"/>
                  </a:cubicBezTo>
                  <a:cubicBezTo>
                    <a:pt x="314" y="72"/>
                    <a:pt x="315" y="73"/>
                    <a:pt x="316" y="74"/>
                  </a:cubicBezTo>
                  <a:cubicBezTo>
                    <a:pt x="317" y="75"/>
                    <a:pt x="317" y="75"/>
                    <a:pt x="317" y="75"/>
                  </a:cubicBezTo>
                  <a:cubicBezTo>
                    <a:pt x="318" y="76"/>
                    <a:pt x="319" y="77"/>
                    <a:pt x="320" y="78"/>
                  </a:cubicBezTo>
                  <a:cubicBezTo>
                    <a:pt x="321" y="78"/>
                    <a:pt x="321" y="78"/>
                    <a:pt x="321" y="78"/>
                  </a:cubicBezTo>
                  <a:cubicBezTo>
                    <a:pt x="326" y="83"/>
                    <a:pt x="330" y="88"/>
                    <a:pt x="334" y="93"/>
                  </a:cubicBezTo>
                  <a:cubicBezTo>
                    <a:pt x="335" y="94"/>
                    <a:pt x="335" y="94"/>
                    <a:pt x="335" y="94"/>
                  </a:cubicBezTo>
                  <a:cubicBezTo>
                    <a:pt x="336" y="95"/>
                    <a:pt x="337" y="96"/>
                    <a:pt x="337" y="97"/>
                  </a:cubicBezTo>
                  <a:cubicBezTo>
                    <a:pt x="338" y="98"/>
                    <a:pt x="338" y="98"/>
                    <a:pt x="338" y="99"/>
                  </a:cubicBezTo>
                  <a:cubicBezTo>
                    <a:pt x="339" y="100"/>
                    <a:pt x="340" y="101"/>
                    <a:pt x="341" y="102"/>
                  </a:cubicBezTo>
                  <a:cubicBezTo>
                    <a:pt x="341" y="102"/>
                    <a:pt x="342" y="103"/>
                    <a:pt x="342" y="103"/>
                  </a:cubicBezTo>
                  <a:cubicBezTo>
                    <a:pt x="343" y="104"/>
                    <a:pt x="343" y="105"/>
                    <a:pt x="344" y="106"/>
                  </a:cubicBezTo>
                  <a:cubicBezTo>
                    <a:pt x="344" y="107"/>
                    <a:pt x="345" y="108"/>
                    <a:pt x="345" y="108"/>
                  </a:cubicBezTo>
                  <a:cubicBezTo>
                    <a:pt x="346" y="109"/>
                    <a:pt x="347" y="110"/>
                    <a:pt x="347" y="111"/>
                  </a:cubicBezTo>
                  <a:cubicBezTo>
                    <a:pt x="348" y="112"/>
                    <a:pt x="348" y="112"/>
                    <a:pt x="349" y="113"/>
                  </a:cubicBezTo>
                  <a:cubicBezTo>
                    <a:pt x="349" y="114"/>
                    <a:pt x="350" y="115"/>
                    <a:pt x="350" y="116"/>
                  </a:cubicBezTo>
                  <a:cubicBezTo>
                    <a:pt x="351" y="117"/>
                    <a:pt x="352" y="118"/>
                    <a:pt x="352" y="120"/>
                  </a:cubicBezTo>
                  <a:cubicBezTo>
                    <a:pt x="353" y="121"/>
                    <a:pt x="354" y="122"/>
                    <a:pt x="354" y="123"/>
                  </a:cubicBezTo>
                  <a:cubicBezTo>
                    <a:pt x="355" y="124"/>
                    <a:pt x="355" y="125"/>
                    <a:pt x="356" y="126"/>
                  </a:cubicBezTo>
                  <a:cubicBezTo>
                    <a:pt x="356" y="127"/>
                    <a:pt x="357" y="127"/>
                    <a:pt x="357" y="128"/>
                  </a:cubicBezTo>
                  <a:cubicBezTo>
                    <a:pt x="358" y="129"/>
                    <a:pt x="358" y="130"/>
                    <a:pt x="359" y="131"/>
                  </a:cubicBezTo>
                  <a:cubicBezTo>
                    <a:pt x="359" y="132"/>
                    <a:pt x="359" y="133"/>
                    <a:pt x="360" y="133"/>
                  </a:cubicBezTo>
                  <a:cubicBezTo>
                    <a:pt x="360" y="134"/>
                    <a:pt x="361" y="136"/>
                    <a:pt x="361" y="137"/>
                  </a:cubicBezTo>
                  <a:cubicBezTo>
                    <a:pt x="361" y="137"/>
                    <a:pt x="362" y="138"/>
                    <a:pt x="362" y="139"/>
                  </a:cubicBezTo>
                  <a:cubicBezTo>
                    <a:pt x="363" y="140"/>
                    <a:pt x="363" y="141"/>
                    <a:pt x="364" y="142"/>
                  </a:cubicBezTo>
                  <a:cubicBezTo>
                    <a:pt x="364" y="143"/>
                    <a:pt x="364" y="144"/>
                    <a:pt x="365" y="144"/>
                  </a:cubicBezTo>
                  <a:cubicBezTo>
                    <a:pt x="365" y="145"/>
                    <a:pt x="366" y="147"/>
                    <a:pt x="366" y="148"/>
                  </a:cubicBezTo>
                  <a:cubicBezTo>
                    <a:pt x="366" y="149"/>
                    <a:pt x="367" y="149"/>
                    <a:pt x="367" y="150"/>
                  </a:cubicBezTo>
                  <a:cubicBezTo>
                    <a:pt x="368" y="152"/>
                    <a:pt x="368" y="153"/>
                    <a:pt x="369" y="155"/>
                  </a:cubicBezTo>
                  <a:cubicBezTo>
                    <a:pt x="371" y="160"/>
                    <a:pt x="372" y="165"/>
                    <a:pt x="374" y="17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3" name="Freeform 3139">
              <a:extLst>
                <a:ext uri="{FF2B5EF4-FFF2-40B4-BE49-F238E27FC236}">
                  <a16:creationId xmlns:a16="http://schemas.microsoft.com/office/drawing/2014/main" id="{AC8F21EF-1860-4C0D-9E8A-880AFD1E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5" y="1716088"/>
              <a:ext cx="107950" cy="17463"/>
            </a:xfrm>
            <a:custGeom>
              <a:avLst/>
              <a:gdLst>
                <a:gd name="T0" fmla="*/ 94677 w 244"/>
                <a:gd name="T1" fmla="*/ 2981 h 41"/>
                <a:gd name="T2" fmla="*/ 35836 w 244"/>
                <a:gd name="T3" fmla="*/ 6389 h 41"/>
                <a:gd name="T4" fmla="*/ 8406 w 244"/>
                <a:gd name="T5" fmla="*/ 6389 h 41"/>
                <a:gd name="T6" fmla="*/ 0 w 244"/>
                <a:gd name="T7" fmla="*/ 11074 h 41"/>
                <a:gd name="T8" fmla="*/ 7521 w 244"/>
                <a:gd name="T9" fmla="*/ 17037 h 41"/>
                <a:gd name="T10" fmla="*/ 26545 w 244"/>
                <a:gd name="T11" fmla="*/ 17463 h 41"/>
                <a:gd name="T12" fmla="*/ 95562 w 244"/>
                <a:gd name="T13" fmla="*/ 14482 h 41"/>
                <a:gd name="T14" fmla="*/ 107508 w 244"/>
                <a:gd name="T15" fmla="*/ 8093 h 41"/>
                <a:gd name="T16" fmla="*/ 94677 w 244"/>
                <a:gd name="T17" fmla="*/ 2981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4" h="41">
                  <a:moveTo>
                    <a:pt x="214" y="7"/>
                  </a:moveTo>
                  <a:cubicBezTo>
                    <a:pt x="169" y="10"/>
                    <a:pt x="123" y="13"/>
                    <a:pt x="81" y="15"/>
                  </a:cubicBezTo>
                  <a:cubicBezTo>
                    <a:pt x="57" y="15"/>
                    <a:pt x="38" y="16"/>
                    <a:pt x="19" y="15"/>
                  </a:cubicBezTo>
                  <a:cubicBezTo>
                    <a:pt x="10" y="15"/>
                    <a:pt x="1" y="15"/>
                    <a:pt x="0" y="26"/>
                  </a:cubicBezTo>
                  <a:cubicBezTo>
                    <a:pt x="0" y="36"/>
                    <a:pt x="9" y="39"/>
                    <a:pt x="17" y="40"/>
                  </a:cubicBezTo>
                  <a:cubicBezTo>
                    <a:pt x="31" y="41"/>
                    <a:pt x="46" y="41"/>
                    <a:pt x="60" y="41"/>
                  </a:cubicBezTo>
                  <a:cubicBezTo>
                    <a:pt x="112" y="38"/>
                    <a:pt x="164" y="35"/>
                    <a:pt x="216" y="34"/>
                  </a:cubicBezTo>
                  <a:cubicBezTo>
                    <a:pt x="228" y="33"/>
                    <a:pt x="244" y="37"/>
                    <a:pt x="243" y="19"/>
                  </a:cubicBezTo>
                  <a:cubicBezTo>
                    <a:pt x="242" y="0"/>
                    <a:pt x="226" y="7"/>
                    <a:pt x="21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4" name="Freeform 3140">
              <a:extLst>
                <a:ext uri="{FF2B5EF4-FFF2-40B4-BE49-F238E27FC236}">
                  <a16:creationId xmlns:a16="http://schemas.microsoft.com/office/drawing/2014/main" id="{7B5DD508-5CF6-4161-B6E6-B2315B196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488" y="1085851"/>
              <a:ext cx="33338" cy="103188"/>
            </a:xfrm>
            <a:custGeom>
              <a:avLst/>
              <a:gdLst>
                <a:gd name="T0" fmla="*/ 29064 w 78"/>
                <a:gd name="T1" fmla="*/ 3113 h 232"/>
                <a:gd name="T2" fmla="*/ 18806 w 78"/>
                <a:gd name="T3" fmla="*/ 9340 h 232"/>
                <a:gd name="T4" fmla="*/ 16242 w 78"/>
                <a:gd name="T5" fmla="*/ 97406 h 232"/>
                <a:gd name="T6" fmla="*/ 22653 w 78"/>
                <a:gd name="T7" fmla="*/ 102743 h 232"/>
                <a:gd name="T8" fmla="*/ 22653 w 78"/>
                <a:gd name="T9" fmla="*/ 96516 h 232"/>
                <a:gd name="T10" fmla="*/ 26499 w 78"/>
                <a:gd name="T11" fmla="*/ 14678 h 232"/>
                <a:gd name="T12" fmla="*/ 29064 w 78"/>
                <a:gd name="T13" fmla="*/ 3113 h 2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8" h="232">
                  <a:moveTo>
                    <a:pt x="68" y="7"/>
                  </a:moveTo>
                  <a:cubicBezTo>
                    <a:pt x="59" y="0"/>
                    <a:pt x="51" y="13"/>
                    <a:pt x="44" y="21"/>
                  </a:cubicBezTo>
                  <a:cubicBezTo>
                    <a:pt x="3" y="70"/>
                    <a:pt x="0" y="167"/>
                    <a:pt x="38" y="219"/>
                  </a:cubicBezTo>
                  <a:cubicBezTo>
                    <a:pt x="41" y="224"/>
                    <a:pt x="44" y="232"/>
                    <a:pt x="53" y="231"/>
                  </a:cubicBezTo>
                  <a:cubicBezTo>
                    <a:pt x="58" y="226"/>
                    <a:pt x="55" y="222"/>
                    <a:pt x="53" y="217"/>
                  </a:cubicBezTo>
                  <a:cubicBezTo>
                    <a:pt x="24" y="154"/>
                    <a:pt x="27" y="93"/>
                    <a:pt x="62" y="33"/>
                  </a:cubicBezTo>
                  <a:cubicBezTo>
                    <a:pt x="67" y="25"/>
                    <a:pt x="78" y="14"/>
                    <a:pt x="6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5" name="Freeform 3141">
              <a:extLst>
                <a:ext uri="{FF2B5EF4-FFF2-40B4-BE49-F238E27FC236}">
                  <a16:creationId xmlns:a16="http://schemas.microsoft.com/office/drawing/2014/main" id="{F1698264-247A-4F5D-A372-0FF596389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8450" y="1720851"/>
              <a:ext cx="96838" cy="12700"/>
            </a:xfrm>
            <a:custGeom>
              <a:avLst/>
              <a:gdLst>
                <a:gd name="T0" fmla="*/ 91952 w 218"/>
                <a:gd name="T1" fmla="*/ 3941 h 29"/>
                <a:gd name="T2" fmla="*/ 83956 w 218"/>
                <a:gd name="T3" fmla="*/ 3066 h 29"/>
                <a:gd name="T4" fmla="*/ 56859 w 218"/>
                <a:gd name="T5" fmla="*/ 3503 h 29"/>
                <a:gd name="T6" fmla="*/ 9328 w 218"/>
                <a:gd name="T7" fmla="*/ 438 h 29"/>
                <a:gd name="T8" fmla="*/ 444 w 218"/>
                <a:gd name="T9" fmla="*/ 6131 h 29"/>
                <a:gd name="T10" fmla="*/ 7996 w 218"/>
                <a:gd name="T11" fmla="*/ 11824 h 29"/>
                <a:gd name="T12" fmla="*/ 74627 w 218"/>
                <a:gd name="T13" fmla="*/ 11824 h 29"/>
                <a:gd name="T14" fmla="*/ 74627 w 218"/>
                <a:gd name="T15" fmla="*/ 12262 h 29"/>
                <a:gd name="T16" fmla="*/ 91952 w 218"/>
                <a:gd name="T17" fmla="*/ 12262 h 29"/>
                <a:gd name="T18" fmla="*/ 96838 w 218"/>
                <a:gd name="T19" fmla="*/ 7883 h 29"/>
                <a:gd name="T20" fmla="*/ 91952 w 218"/>
                <a:gd name="T21" fmla="*/ 394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8" h="29">
                  <a:moveTo>
                    <a:pt x="207" y="9"/>
                  </a:moveTo>
                  <a:cubicBezTo>
                    <a:pt x="201" y="8"/>
                    <a:pt x="195" y="7"/>
                    <a:pt x="189" y="7"/>
                  </a:cubicBezTo>
                  <a:cubicBezTo>
                    <a:pt x="168" y="8"/>
                    <a:pt x="148" y="8"/>
                    <a:pt x="128" y="8"/>
                  </a:cubicBezTo>
                  <a:cubicBezTo>
                    <a:pt x="92" y="9"/>
                    <a:pt x="56" y="5"/>
                    <a:pt x="21" y="1"/>
                  </a:cubicBezTo>
                  <a:cubicBezTo>
                    <a:pt x="10" y="0"/>
                    <a:pt x="1" y="3"/>
                    <a:pt x="1" y="14"/>
                  </a:cubicBezTo>
                  <a:cubicBezTo>
                    <a:pt x="0" y="24"/>
                    <a:pt x="9" y="27"/>
                    <a:pt x="18" y="27"/>
                  </a:cubicBezTo>
                  <a:cubicBezTo>
                    <a:pt x="68" y="28"/>
                    <a:pt x="118" y="27"/>
                    <a:pt x="168" y="27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81" y="28"/>
                    <a:pt x="194" y="29"/>
                    <a:pt x="207" y="28"/>
                  </a:cubicBezTo>
                  <a:cubicBezTo>
                    <a:pt x="213" y="28"/>
                    <a:pt x="218" y="24"/>
                    <a:pt x="218" y="18"/>
                  </a:cubicBezTo>
                  <a:cubicBezTo>
                    <a:pt x="217" y="13"/>
                    <a:pt x="213" y="10"/>
                    <a:pt x="207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6" name="Freeform 3142">
              <a:extLst>
                <a:ext uri="{FF2B5EF4-FFF2-40B4-BE49-F238E27FC236}">
                  <a16:creationId xmlns:a16="http://schemas.microsoft.com/office/drawing/2014/main" id="{340B46E2-8D14-4004-9C7F-55803FF2A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2263" y="1470026"/>
              <a:ext cx="36513" cy="71438"/>
            </a:xfrm>
            <a:custGeom>
              <a:avLst/>
              <a:gdLst>
                <a:gd name="T0" fmla="*/ 25515 w 83"/>
                <a:gd name="T1" fmla="*/ 71438 h 165"/>
                <a:gd name="T2" fmla="*/ 32114 w 83"/>
                <a:gd name="T3" fmla="*/ 62779 h 165"/>
                <a:gd name="T4" fmla="*/ 17157 w 83"/>
                <a:gd name="T5" fmla="*/ 9092 h 165"/>
                <a:gd name="T6" fmla="*/ 7918 w 83"/>
                <a:gd name="T7" fmla="*/ 1299 h 165"/>
                <a:gd name="T8" fmla="*/ 1760 w 83"/>
                <a:gd name="T9" fmla="*/ 2598 h 165"/>
                <a:gd name="T10" fmla="*/ 1760 w 83"/>
                <a:gd name="T11" fmla="*/ 8659 h 165"/>
                <a:gd name="T12" fmla="*/ 7918 w 83"/>
                <a:gd name="T13" fmla="*/ 15154 h 165"/>
                <a:gd name="T14" fmla="*/ 24635 w 83"/>
                <a:gd name="T15" fmla="*/ 56717 h 165"/>
                <a:gd name="T16" fmla="*/ 25515 w 83"/>
                <a:gd name="T17" fmla="*/ 71438 h 1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165">
                  <a:moveTo>
                    <a:pt x="58" y="165"/>
                  </a:moveTo>
                  <a:cubicBezTo>
                    <a:pt x="71" y="162"/>
                    <a:pt x="71" y="152"/>
                    <a:pt x="73" y="145"/>
                  </a:cubicBezTo>
                  <a:cubicBezTo>
                    <a:pt x="83" y="98"/>
                    <a:pt x="74" y="56"/>
                    <a:pt x="39" y="21"/>
                  </a:cubicBezTo>
                  <a:cubicBezTo>
                    <a:pt x="32" y="15"/>
                    <a:pt x="26" y="9"/>
                    <a:pt x="18" y="3"/>
                  </a:cubicBezTo>
                  <a:cubicBezTo>
                    <a:pt x="14" y="0"/>
                    <a:pt x="8" y="2"/>
                    <a:pt x="4" y="6"/>
                  </a:cubicBezTo>
                  <a:cubicBezTo>
                    <a:pt x="0" y="10"/>
                    <a:pt x="0" y="15"/>
                    <a:pt x="4" y="20"/>
                  </a:cubicBezTo>
                  <a:cubicBezTo>
                    <a:pt x="8" y="25"/>
                    <a:pt x="13" y="30"/>
                    <a:pt x="18" y="35"/>
                  </a:cubicBezTo>
                  <a:cubicBezTo>
                    <a:pt x="45" y="62"/>
                    <a:pt x="59" y="93"/>
                    <a:pt x="56" y="131"/>
                  </a:cubicBezTo>
                  <a:cubicBezTo>
                    <a:pt x="55" y="142"/>
                    <a:pt x="51" y="153"/>
                    <a:pt x="58" y="16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7" name="Freeform 3143">
              <a:extLst>
                <a:ext uri="{FF2B5EF4-FFF2-40B4-BE49-F238E27FC236}">
                  <a16:creationId xmlns:a16="http://schemas.microsoft.com/office/drawing/2014/main" id="{15294CE7-63B5-4FDC-96F4-1D35A4848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7763" y="1592263"/>
              <a:ext cx="22225" cy="69850"/>
            </a:xfrm>
            <a:custGeom>
              <a:avLst/>
              <a:gdLst>
                <a:gd name="T0" fmla="*/ 19661 w 52"/>
                <a:gd name="T1" fmla="*/ 10104 h 159"/>
                <a:gd name="T2" fmla="*/ 18806 w 52"/>
                <a:gd name="T3" fmla="*/ 1757 h 159"/>
                <a:gd name="T4" fmla="*/ 11540 w 52"/>
                <a:gd name="T5" fmla="*/ 5711 h 159"/>
                <a:gd name="T6" fmla="*/ 6838 w 52"/>
                <a:gd name="T7" fmla="*/ 13619 h 159"/>
                <a:gd name="T8" fmla="*/ 0 w 52"/>
                <a:gd name="T9" fmla="*/ 43931 h 159"/>
                <a:gd name="T10" fmla="*/ 5129 w 52"/>
                <a:gd name="T11" fmla="*/ 65457 h 159"/>
                <a:gd name="T12" fmla="*/ 10258 w 52"/>
                <a:gd name="T13" fmla="*/ 68971 h 159"/>
                <a:gd name="T14" fmla="*/ 11967 w 52"/>
                <a:gd name="T15" fmla="*/ 63260 h 159"/>
                <a:gd name="T16" fmla="*/ 14104 w 52"/>
                <a:gd name="T17" fmla="*/ 22405 h 159"/>
                <a:gd name="T18" fmla="*/ 19661 w 52"/>
                <a:gd name="T19" fmla="*/ 10104 h 1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59">
                  <a:moveTo>
                    <a:pt x="46" y="23"/>
                  </a:moveTo>
                  <a:cubicBezTo>
                    <a:pt x="49" y="16"/>
                    <a:pt x="52" y="8"/>
                    <a:pt x="44" y="4"/>
                  </a:cubicBezTo>
                  <a:cubicBezTo>
                    <a:pt x="37" y="0"/>
                    <a:pt x="31" y="6"/>
                    <a:pt x="27" y="13"/>
                  </a:cubicBezTo>
                  <a:cubicBezTo>
                    <a:pt x="23" y="18"/>
                    <a:pt x="19" y="24"/>
                    <a:pt x="16" y="31"/>
                  </a:cubicBezTo>
                  <a:cubicBezTo>
                    <a:pt x="5" y="51"/>
                    <a:pt x="2" y="74"/>
                    <a:pt x="0" y="100"/>
                  </a:cubicBezTo>
                  <a:cubicBezTo>
                    <a:pt x="1" y="115"/>
                    <a:pt x="3" y="133"/>
                    <a:pt x="12" y="149"/>
                  </a:cubicBezTo>
                  <a:cubicBezTo>
                    <a:pt x="15" y="153"/>
                    <a:pt x="17" y="159"/>
                    <a:pt x="24" y="157"/>
                  </a:cubicBezTo>
                  <a:cubicBezTo>
                    <a:pt x="30" y="155"/>
                    <a:pt x="29" y="149"/>
                    <a:pt x="28" y="144"/>
                  </a:cubicBezTo>
                  <a:cubicBezTo>
                    <a:pt x="21" y="112"/>
                    <a:pt x="22" y="81"/>
                    <a:pt x="33" y="51"/>
                  </a:cubicBezTo>
                  <a:cubicBezTo>
                    <a:pt x="37" y="41"/>
                    <a:pt x="41" y="32"/>
                    <a:pt x="46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0478" name="Freeform 3144">
              <a:extLst>
                <a:ext uri="{FF2B5EF4-FFF2-40B4-BE49-F238E27FC236}">
                  <a16:creationId xmlns:a16="http://schemas.microsoft.com/office/drawing/2014/main" id="{26E53CEB-E926-407F-9DE8-18DEE2CCE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25" y="1724026"/>
              <a:ext cx="53975" cy="12700"/>
            </a:xfrm>
            <a:custGeom>
              <a:avLst/>
              <a:gdLst>
                <a:gd name="T0" fmla="*/ 49622 w 124"/>
                <a:gd name="T1" fmla="*/ 2628 h 29"/>
                <a:gd name="T2" fmla="*/ 23070 w 124"/>
                <a:gd name="T3" fmla="*/ 0 h 29"/>
                <a:gd name="T4" fmla="*/ 6965 w 124"/>
                <a:gd name="T5" fmla="*/ 1314 h 29"/>
                <a:gd name="T6" fmla="*/ 871 w 124"/>
                <a:gd name="T7" fmla="*/ 8321 h 29"/>
                <a:gd name="T8" fmla="*/ 8706 w 124"/>
                <a:gd name="T9" fmla="*/ 11824 h 29"/>
                <a:gd name="T10" fmla="*/ 39175 w 124"/>
                <a:gd name="T11" fmla="*/ 11386 h 29"/>
                <a:gd name="T12" fmla="*/ 49622 w 124"/>
                <a:gd name="T13" fmla="*/ 11386 h 29"/>
                <a:gd name="T14" fmla="*/ 53975 w 124"/>
                <a:gd name="T15" fmla="*/ 7007 h 29"/>
                <a:gd name="T16" fmla="*/ 49622 w 124"/>
                <a:gd name="T17" fmla="*/ 2628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4" h="29">
                  <a:moveTo>
                    <a:pt x="114" y="6"/>
                  </a:moveTo>
                  <a:cubicBezTo>
                    <a:pt x="93" y="4"/>
                    <a:pt x="73" y="0"/>
                    <a:pt x="53" y="0"/>
                  </a:cubicBezTo>
                  <a:cubicBezTo>
                    <a:pt x="40" y="1"/>
                    <a:pt x="28" y="1"/>
                    <a:pt x="16" y="3"/>
                  </a:cubicBezTo>
                  <a:cubicBezTo>
                    <a:pt x="8" y="4"/>
                    <a:pt x="0" y="8"/>
                    <a:pt x="2" y="19"/>
                  </a:cubicBezTo>
                  <a:cubicBezTo>
                    <a:pt x="5" y="27"/>
                    <a:pt x="12" y="29"/>
                    <a:pt x="20" y="27"/>
                  </a:cubicBezTo>
                  <a:cubicBezTo>
                    <a:pt x="43" y="19"/>
                    <a:pt x="66" y="22"/>
                    <a:pt x="90" y="26"/>
                  </a:cubicBezTo>
                  <a:cubicBezTo>
                    <a:pt x="97" y="27"/>
                    <a:pt x="106" y="27"/>
                    <a:pt x="114" y="26"/>
                  </a:cubicBezTo>
                  <a:cubicBezTo>
                    <a:pt x="119" y="25"/>
                    <a:pt x="124" y="22"/>
                    <a:pt x="124" y="16"/>
                  </a:cubicBezTo>
                  <a:cubicBezTo>
                    <a:pt x="124" y="9"/>
                    <a:pt x="119" y="7"/>
                    <a:pt x="114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DD8299DE-A9DF-41EC-94DD-3A82753FA428}"/>
              </a:ext>
            </a:extLst>
          </p:cNvPr>
          <p:cNvSpPr/>
          <p:nvPr/>
        </p:nvSpPr>
        <p:spPr>
          <a:xfrm>
            <a:off x="2135188" y="1165225"/>
            <a:ext cx="6648450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3 tazas de harina (420 gramos)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3 tazas de azúcar (600 gramos)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2½ cucharaditas de bicarbonato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1 cucharadita de polvos de hornear o levadura tipo Royal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1 pizca de sal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1 pizca de canela en polvo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1½ tazas de cocoa o cacao en polvo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1½ tazas de aceite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2 tazas de leche (480 mililitros)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2 cucharaditas de vinagre blanco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2 cucharaditas de esencia de vainilla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es-PE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4 unidades de huevos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20">
            <a:extLst>
              <a:ext uri="{FF2B5EF4-FFF2-40B4-BE49-F238E27FC236}">
                <a16:creationId xmlns:a16="http://schemas.microsoft.com/office/drawing/2014/main" id="{3E24CA6E-BB09-43F6-BC14-6CCF7AECA71D}"/>
              </a:ext>
            </a:extLst>
          </p:cNvPr>
          <p:cNvGrpSpPr>
            <a:grpSpLocks/>
          </p:cNvGrpSpPr>
          <p:nvPr/>
        </p:nvGrpSpPr>
        <p:grpSpPr bwMode="auto">
          <a:xfrm>
            <a:off x="6313488" y="2205038"/>
            <a:ext cx="5683250" cy="4649787"/>
            <a:chOff x="7680326" y="2152650"/>
            <a:chExt cx="723900" cy="625474"/>
          </a:xfrm>
        </p:grpSpPr>
        <p:sp>
          <p:nvSpPr>
            <p:cNvPr id="222" name="Freeform 3254">
              <a:extLst>
                <a:ext uri="{FF2B5EF4-FFF2-40B4-BE49-F238E27FC236}">
                  <a16:creationId xmlns:a16="http://schemas.microsoft.com/office/drawing/2014/main" id="{F0C396CE-92E6-49E9-B9A5-49ED6AF4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4261" y="2339929"/>
              <a:ext cx="0" cy="170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3" name="Freeform 3255">
              <a:extLst>
                <a:ext uri="{FF2B5EF4-FFF2-40B4-BE49-F238E27FC236}">
                  <a16:creationId xmlns:a16="http://schemas.microsoft.com/office/drawing/2014/main" id="{5FF7DD2F-7EE2-4FA6-89AA-F173C00FA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2643" y="2338434"/>
              <a:ext cx="0" cy="149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4" name="Freeform 3256">
              <a:extLst>
                <a:ext uri="{FF2B5EF4-FFF2-40B4-BE49-F238E27FC236}">
                  <a16:creationId xmlns:a16="http://schemas.microsoft.com/office/drawing/2014/main" id="{76F798E3-92BA-4E5D-8C9C-8969AD1C4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677" y="2344841"/>
              <a:ext cx="161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5" name="Freeform 3257">
              <a:extLst>
                <a:ext uri="{FF2B5EF4-FFF2-40B4-BE49-F238E27FC236}">
                  <a16:creationId xmlns:a16="http://schemas.microsoft.com/office/drawing/2014/main" id="{6D612177-E428-4DFE-95B7-3C57DC539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4261" y="2343132"/>
              <a:ext cx="1415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6" name="Freeform 3258">
              <a:extLst>
                <a:ext uri="{FF2B5EF4-FFF2-40B4-BE49-F238E27FC236}">
                  <a16:creationId xmlns:a16="http://schemas.microsoft.com/office/drawing/2014/main" id="{6B88ADD1-5261-4A99-82C0-B3A7EF486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9408" y="2332028"/>
              <a:ext cx="0" cy="149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7" name="Freeform 3259">
              <a:extLst>
                <a:ext uri="{FF2B5EF4-FFF2-40B4-BE49-F238E27FC236}">
                  <a16:creationId xmlns:a16="http://schemas.microsoft.com/office/drawing/2014/main" id="{0869D15A-6592-4AEC-8F3F-A921E6D52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9408" y="2333523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228" name="Freeform 3260">
              <a:extLst>
                <a:ext uri="{FF2B5EF4-FFF2-40B4-BE49-F238E27FC236}">
                  <a16:creationId xmlns:a16="http://schemas.microsoft.com/office/drawing/2014/main" id="{33544EF8-923B-436B-90AA-DE87195B4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26" y="2336726"/>
              <a:ext cx="1618" cy="170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0" name="Freeform 3261">
              <a:extLst>
                <a:ext uri="{FF2B5EF4-FFF2-40B4-BE49-F238E27FC236}">
                  <a16:creationId xmlns:a16="http://schemas.microsoft.com/office/drawing/2014/main" id="{D9374B12-3E10-4533-A962-56A917D95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7294" y="2344841"/>
              <a:ext cx="0" cy="149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1" name="Freeform 3262">
              <a:extLst>
                <a:ext uri="{FF2B5EF4-FFF2-40B4-BE49-F238E27FC236}">
                  <a16:creationId xmlns:a16="http://schemas.microsoft.com/office/drawing/2014/main" id="{5B94822D-A7F1-4D7D-A65D-64AB0D0C0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26" y="2335231"/>
              <a:ext cx="0" cy="1495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2" name="Freeform 3263">
              <a:extLst>
                <a:ext uri="{FF2B5EF4-FFF2-40B4-BE49-F238E27FC236}">
                  <a16:creationId xmlns:a16="http://schemas.microsoft.com/office/drawing/2014/main" id="{238DDEC7-0610-4A46-84AF-7C633F78B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8912" y="234633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3" name="Freeform 3264">
              <a:extLst>
                <a:ext uri="{FF2B5EF4-FFF2-40B4-BE49-F238E27FC236}">
                  <a16:creationId xmlns:a16="http://schemas.microsoft.com/office/drawing/2014/main" id="{21D4B3A5-9A4D-41B3-A2AE-BC6ABE8DA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798" y="2352742"/>
              <a:ext cx="0" cy="149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4" name="Freeform 3265">
              <a:extLst>
                <a:ext uri="{FF2B5EF4-FFF2-40B4-BE49-F238E27FC236}">
                  <a16:creationId xmlns:a16="http://schemas.microsoft.com/office/drawing/2014/main" id="{4E1AADC0-21B8-4836-872C-BAC8AA358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47" y="2351033"/>
              <a:ext cx="161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5" name="Freeform 3266">
              <a:extLst>
                <a:ext uri="{FF2B5EF4-FFF2-40B4-BE49-F238E27FC236}">
                  <a16:creationId xmlns:a16="http://schemas.microsoft.com/office/drawing/2014/main" id="{E5A1C0A2-1938-48F3-9067-3AB9169A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798" y="2354237"/>
              <a:ext cx="161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6" name="Freeform 3267">
              <a:extLst>
                <a:ext uri="{FF2B5EF4-FFF2-40B4-BE49-F238E27FC236}">
                  <a16:creationId xmlns:a16="http://schemas.microsoft.com/office/drawing/2014/main" id="{C8E2E1E4-EA04-473F-8193-19E95CF48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5382" y="23527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7" name="Freeform 3268">
              <a:extLst>
                <a:ext uri="{FF2B5EF4-FFF2-40B4-BE49-F238E27FC236}">
                  <a16:creationId xmlns:a16="http://schemas.microsoft.com/office/drawing/2014/main" id="{274793C0-520B-4728-A807-83CFFB8D3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0529" y="2347830"/>
              <a:ext cx="0" cy="170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8" name="Freeform 3269">
              <a:extLst>
                <a:ext uri="{FF2B5EF4-FFF2-40B4-BE49-F238E27FC236}">
                  <a16:creationId xmlns:a16="http://schemas.microsoft.com/office/drawing/2014/main" id="{8E46888C-2D37-4324-A379-12E1FD9F8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791" y="2330533"/>
              <a:ext cx="1618" cy="1495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19" name="Freeform 3270">
              <a:extLst>
                <a:ext uri="{FF2B5EF4-FFF2-40B4-BE49-F238E27FC236}">
                  <a16:creationId xmlns:a16="http://schemas.microsoft.com/office/drawing/2014/main" id="{E384B4A3-756A-4D03-9EEF-868180DED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2147" y="2349539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0" name="Freeform 3271">
              <a:extLst>
                <a:ext uri="{FF2B5EF4-FFF2-40B4-BE49-F238E27FC236}">
                  <a16:creationId xmlns:a16="http://schemas.microsoft.com/office/drawing/2014/main" id="{0B4371EE-CED5-4989-A93D-9340A5C4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629" y="2285902"/>
              <a:ext cx="1618" cy="170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1" name="Freeform 3272">
              <a:extLst>
                <a:ext uri="{FF2B5EF4-FFF2-40B4-BE49-F238E27FC236}">
                  <a16:creationId xmlns:a16="http://schemas.microsoft.com/office/drawing/2014/main" id="{EEEA1B8A-3347-439B-A4B8-D3B60A63C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2222" y="2251094"/>
              <a:ext cx="3033" cy="7901"/>
            </a:xfrm>
            <a:custGeom>
              <a:avLst/>
              <a:gdLst>
                <a:gd name="T0" fmla="*/ 0 w 7"/>
                <a:gd name="T1" fmla="*/ 0 h 18"/>
                <a:gd name="T2" fmla="*/ 7 w 7"/>
                <a:gd name="T3" fmla="*/ 18 h 18"/>
                <a:gd name="T4" fmla="*/ 0 w 7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8">
                  <a:moveTo>
                    <a:pt x="0" y="0"/>
                  </a:moveTo>
                  <a:cubicBezTo>
                    <a:pt x="3" y="6"/>
                    <a:pt x="5" y="12"/>
                    <a:pt x="7" y="18"/>
                  </a:cubicBezTo>
                  <a:cubicBezTo>
                    <a:pt x="5" y="12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2" name="Freeform 3273">
              <a:extLst>
                <a:ext uri="{FF2B5EF4-FFF2-40B4-BE49-F238E27FC236}">
                  <a16:creationId xmlns:a16="http://schemas.microsoft.com/office/drawing/2014/main" id="{FBA27CAC-A269-43EE-90A1-1CAB3D30C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32028"/>
              <a:ext cx="1618" cy="11104"/>
            </a:xfrm>
            <a:custGeom>
              <a:avLst/>
              <a:gdLst>
                <a:gd name="T0" fmla="*/ 2 w 2"/>
                <a:gd name="T1" fmla="*/ 27 h 27"/>
                <a:gd name="T2" fmla="*/ 0 w 2"/>
                <a:gd name="T3" fmla="*/ 3 h 27"/>
                <a:gd name="T4" fmla="*/ 0 w 2"/>
                <a:gd name="T5" fmla="*/ 0 h 27"/>
                <a:gd name="T6" fmla="*/ 0 w 2"/>
                <a:gd name="T7" fmla="*/ 3 h 27"/>
                <a:gd name="T8" fmla="*/ 2 w 2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7">
                  <a:moveTo>
                    <a:pt x="2" y="27"/>
                  </a:moveTo>
                  <a:cubicBezTo>
                    <a:pt x="2" y="20"/>
                    <a:pt x="2" y="1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12"/>
                    <a:pt x="2" y="20"/>
                    <a:pt x="2" y="27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3" name="Freeform 3274">
              <a:extLst>
                <a:ext uri="{FF2B5EF4-FFF2-40B4-BE49-F238E27FC236}">
                  <a16:creationId xmlns:a16="http://schemas.microsoft.com/office/drawing/2014/main" id="{E40C9CAB-CD1A-426B-88E6-13E780E75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22" y="2357440"/>
              <a:ext cx="1415" cy="1495"/>
            </a:xfrm>
            <a:custGeom>
              <a:avLst/>
              <a:gdLst>
                <a:gd name="T0" fmla="*/ 0 w 5"/>
                <a:gd name="T1" fmla="*/ 5 h 5"/>
                <a:gd name="T2" fmla="*/ 5 w 5"/>
                <a:gd name="T3" fmla="*/ 0 h 5"/>
                <a:gd name="T4" fmla="*/ 0 w 5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2" y="3"/>
                    <a:pt x="4" y="1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4" name="Freeform 3275">
              <a:extLst>
                <a:ext uri="{FF2B5EF4-FFF2-40B4-BE49-F238E27FC236}">
                  <a16:creationId xmlns:a16="http://schemas.microsoft.com/office/drawing/2014/main" id="{F61BC730-80C6-469E-9EB7-B7A2D72F2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762" y="2184468"/>
              <a:ext cx="19210" cy="12599"/>
            </a:xfrm>
            <a:custGeom>
              <a:avLst/>
              <a:gdLst>
                <a:gd name="T0" fmla="*/ 44 w 44"/>
                <a:gd name="T1" fmla="*/ 30 h 30"/>
                <a:gd name="T2" fmla="*/ 0 w 44"/>
                <a:gd name="T3" fmla="*/ 0 h 30"/>
                <a:gd name="T4" fmla="*/ 0 w 44"/>
                <a:gd name="T5" fmla="*/ 0 h 30"/>
                <a:gd name="T6" fmla="*/ 0 w 44"/>
                <a:gd name="T7" fmla="*/ 0 h 30"/>
                <a:gd name="T8" fmla="*/ 44 w 4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0">
                  <a:moveTo>
                    <a:pt x="44" y="30"/>
                  </a:moveTo>
                  <a:cubicBezTo>
                    <a:pt x="30" y="20"/>
                    <a:pt x="16" y="1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10"/>
                    <a:pt x="30" y="20"/>
                    <a:pt x="44" y="3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5" name="Freeform 3276">
              <a:extLst>
                <a:ext uri="{FF2B5EF4-FFF2-40B4-BE49-F238E27FC236}">
                  <a16:creationId xmlns:a16="http://schemas.microsoft.com/office/drawing/2014/main" id="{D08264C9-D7D2-4ADC-B64D-26922615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33" y="2354237"/>
              <a:ext cx="0" cy="170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6" name="Freeform 3277">
              <a:extLst>
                <a:ext uri="{FF2B5EF4-FFF2-40B4-BE49-F238E27FC236}">
                  <a16:creationId xmlns:a16="http://schemas.microsoft.com/office/drawing/2014/main" id="{28E1536D-2179-4039-A653-AD3D09CF6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4869" y="2517812"/>
              <a:ext cx="1618" cy="19005"/>
            </a:xfrm>
            <a:custGeom>
              <a:avLst/>
              <a:gdLst>
                <a:gd name="T0" fmla="*/ 2 w 4"/>
                <a:gd name="T1" fmla="*/ 45 h 45"/>
                <a:gd name="T2" fmla="*/ 4 w 4"/>
                <a:gd name="T3" fmla="*/ 0 h 45"/>
                <a:gd name="T4" fmla="*/ 2 w 4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5">
                  <a:moveTo>
                    <a:pt x="2" y="45"/>
                  </a:moveTo>
                  <a:cubicBezTo>
                    <a:pt x="0" y="29"/>
                    <a:pt x="1" y="15"/>
                    <a:pt x="4" y="0"/>
                  </a:cubicBezTo>
                  <a:cubicBezTo>
                    <a:pt x="1" y="15"/>
                    <a:pt x="0" y="29"/>
                    <a:pt x="2" y="4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7" name="Freeform 3278">
              <a:extLst>
                <a:ext uri="{FF2B5EF4-FFF2-40B4-BE49-F238E27FC236}">
                  <a16:creationId xmlns:a16="http://schemas.microsoft.com/office/drawing/2014/main" id="{E462239A-BEF9-48FF-88E6-63C5F55A2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86" y="2536818"/>
              <a:ext cx="1618" cy="12813"/>
            </a:xfrm>
            <a:custGeom>
              <a:avLst/>
              <a:gdLst>
                <a:gd name="T0" fmla="*/ 5 w 5"/>
                <a:gd name="T1" fmla="*/ 29 h 29"/>
                <a:gd name="T2" fmla="*/ 4 w 5"/>
                <a:gd name="T3" fmla="*/ 23 h 29"/>
                <a:gd name="T4" fmla="*/ 0 w 5"/>
                <a:gd name="T5" fmla="*/ 0 h 29"/>
                <a:gd name="T6" fmla="*/ 4 w 5"/>
                <a:gd name="T7" fmla="*/ 23 h 29"/>
                <a:gd name="T8" fmla="*/ 5 w 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9">
                  <a:moveTo>
                    <a:pt x="5" y="29"/>
                  </a:moveTo>
                  <a:cubicBezTo>
                    <a:pt x="4" y="27"/>
                    <a:pt x="4" y="25"/>
                    <a:pt x="4" y="23"/>
                  </a:cubicBezTo>
                  <a:cubicBezTo>
                    <a:pt x="2" y="15"/>
                    <a:pt x="1" y="7"/>
                    <a:pt x="0" y="0"/>
                  </a:cubicBezTo>
                  <a:cubicBezTo>
                    <a:pt x="1" y="7"/>
                    <a:pt x="2" y="15"/>
                    <a:pt x="4" y="23"/>
                  </a:cubicBezTo>
                  <a:cubicBezTo>
                    <a:pt x="4" y="25"/>
                    <a:pt x="4" y="27"/>
                    <a:pt x="5" y="29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8" name="Freeform 3279">
              <a:extLst>
                <a:ext uri="{FF2B5EF4-FFF2-40B4-BE49-F238E27FC236}">
                  <a16:creationId xmlns:a16="http://schemas.microsoft.com/office/drawing/2014/main" id="{FB90668D-FF15-4E97-A195-0BDCF996F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173" y="2162259"/>
              <a:ext cx="309578" cy="420684"/>
            </a:xfrm>
            <a:custGeom>
              <a:avLst/>
              <a:gdLst>
                <a:gd name="T0" fmla="*/ 269 w 706"/>
                <a:gd name="T1" fmla="*/ 955 h 958"/>
                <a:gd name="T2" fmla="*/ 395 w 706"/>
                <a:gd name="T3" fmla="*/ 919 h 958"/>
                <a:gd name="T4" fmla="*/ 455 w 706"/>
                <a:gd name="T5" fmla="*/ 861 h 958"/>
                <a:gd name="T6" fmla="*/ 484 w 706"/>
                <a:gd name="T7" fmla="*/ 796 h 958"/>
                <a:gd name="T8" fmla="*/ 513 w 706"/>
                <a:gd name="T9" fmla="*/ 695 h 958"/>
                <a:gd name="T10" fmla="*/ 530 w 706"/>
                <a:gd name="T11" fmla="*/ 666 h 958"/>
                <a:gd name="T12" fmla="*/ 680 w 706"/>
                <a:gd name="T13" fmla="*/ 417 h 958"/>
                <a:gd name="T14" fmla="*/ 636 w 706"/>
                <a:gd name="T15" fmla="*/ 136 h 958"/>
                <a:gd name="T16" fmla="*/ 540 w 706"/>
                <a:gd name="T17" fmla="*/ 33 h 958"/>
                <a:gd name="T18" fmla="*/ 555 w 706"/>
                <a:gd name="T19" fmla="*/ 38 h 958"/>
                <a:gd name="T20" fmla="*/ 460 w 706"/>
                <a:gd name="T21" fmla="*/ 16 h 958"/>
                <a:gd name="T22" fmla="*/ 154 w 706"/>
                <a:gd name="T23" fmla="*/ 87 h 958"/>
                <a:gd name="T24" fmla="*/ 4 w 706"/>
                <a:gd name="T25" fmla="*/ 334 h 958"/>
                <a:gd name="T26" fmla="*/ 1 w 706"/>
                <a:gd name="T27" fmla="*/ 367 h 958"/>
                <a:gd name="T28" fmla="*/ 9 w 706"/>
                <a:gd name="T29" fmla="*/ 372 h 958"/>
                <a:gd name="T30" fmla="*/ 56 w 706"/>
                <a:gd name="T31" fmla="*/ 395 h 958"/>
                <a:gd name="T32" fmla="*/ 91 w 706"/>
                <a:gd name="T33" fmla="*/ 403 h 958"/>
                <a:gd name="T34" fmla="*/ 83 w 706"/>
                <a:gd name="T35" fmla="*/ 402 h 958"/>
                <a:gd name="T36" fmla="*/ 198 w 706"/>
                <a:gd name="T37" fmla="*/ 390 h 958"/>
                <a:gd name="T38" fmla="*/ 241 w 706"/>
                <a:gd name="T39" fmla="*/ 344 h 958"/>
                <a:gd name="T40" fmla="*/ 256 w 706"/>
                <a:gd name="T41" fmla="*/ 312 h 958"/>
                <a:gd name="T42" fmla="*/ 274 w 706"/>
                <a:gd name="T43" fmla="*/ 277 h 958"/>
                <a:gd name="T44" fmla="*/ 287 w 706"/>
                <a:gd name="T45" fmla="*/ 265 h 958"/>
                <a:gd name="T46" fmla="*/ 301 w 706"/>
                <a:gd name="T47" fmla="*/ 256 h 958"/>
                <a:gd name="T48" fmla="*/ 317 w 706"/>
                <a:gd name="T49" fmla="*/ 252 h 958"/>
                <a:gd name="T50" fmla="*/ 334 w 706"/>
                <a:gd name="T51" fmla="*/ 252 h 958"/>
                <a:gd name="T52" fmla="*/ 351 w 706"/>
                <a:gd name="T53" fmla="*/ 256 h 958"/>
                <a:gd name="T54" fmla="*/ 353 w 706"/>
                <a:gd name="T55" fmla="*/ 257 h 958"/>
                <a:gd name="T56" fmla="*/ 353 w 706"/>
                <a:gd name="T57" fmla="*/ 257 h 958"/>
                <a:gd name="T58" fmla="*/ 370 w 706"/>
                <a:gd name="T59" fmla="*/ 252 h 958"/>
                <a:gd name="T60" fmla="*/ 475 w 706"/>
                <a:gd name="T61" fmla="*/ 282 h 958"/>
                <a:gd name="T62" fmla="*/ 502 w 706"/>
                <a:gd name="T63" fmla="*/ 401 h 958"/>
                <a:gd name="T64" fmla="*/ 448 w 706"/>
                <a:gd name="T65" fmla="*/ 494 h 958"/>
                <a:gd name="T66" fmla="*/ 298 w 706"/>
                <a:gd name="T67" fmla="*/ 647 h 958"/>
                <a:gd name="T68" fmla="*/ 258 w 706"/>
                <a:gd name="T69" fmla="*/ 700 h 958"/>
                <a:gd name="T70" fmla="*/ 212 w 706"/>
                <a:gd name="T71" fmla="*/ 927 h 958"/>
                <a:gd name="T72" fmla="*/ 227 w 706"/>
                <a:gd name="T73" fmla="*/ 958 h 958"/>
                <a:gd name="T74" fmla="*/ 222 w 706"/>
                <a:gd name="T75" fmla="*/ 955 h 958"/>
                <a:gd name="T76" fmla="*/ 269 w 706"/>
                <a:gd name="T77" fmla="*/ 955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6" h="958">
                  <a:moveTo>
                    <a:pt x="269" y="955"/>
                  </a:moveTo>
                  <a:cubicBezTo>
                    <a:pt x="312" y="951"/>
                    <a:pt x="358" y="943"/>
                    <a:pt x="395" y="919"/>
                  </a:cubicBezTo>
                  <a:cubicBezTo>
                    <a:pt x="420" y="903"/>
                    <a:pt x="438" y="885"/>
                    <a:pt x="455" y="861"/>
                  </a:cubicBezTo>
                  <a:cubicBezTo>
                    <a:pt x="468" y="841"/>
                    <a:pt x="477" y="818"/>
                    <a:pt x="484" y="796"/>
                  </a:cubicBezTo>
                  <a:cubicBezTo>
                    <a:pt x="496" y="763"/>
                    <a:pt x="501" y="728"/>
                    <a:pt x="513" y="695"/>
                  </a:cubicBezTo>
                  <a:cubicBezTo>
                    <a:pt x="518" y="685"/>
                    <a:pt x="523" y="675"/>
                    <a:pt x="530" y="666"/>
                  </a:cubicBezTo>
                  <a:cubicBezTo>
                    <a:pt x="590" y="590"/>
                    <a:pt x="654" y="512"/>
                    <a:pt x="680" y="417"/>
                  </a:cubicBezTo>
                  <a:cubicBezTo>
                    <a:pt x="706" y="322"/>
                    <a:pt x="691" y="218"/>
                    <a:pt x="636" y="136"/>
                  </a:cubicBezTo>
                  <a:cubicBezTo>
                    <a:pt x="609" y="96"/>
                    <a:pt x="577" y="63"/>
                    <a:pt x="540" y="33"/>
                  </a:cubicBezTo>
                  <a:cubicBezTo>
                    <a:pt x="545" y="34"/>
                    <a:pt x="550" y="36"/>
                    <a:pt x="555" y="38"/>
                  </a:cubicBezTo>
                  <a:cubicBezTo>
                    <a:pt x="525" y="26"/>
                    <a:pt x="492" y="21"/>
                    <a:pt x="460" y="16"/>
                  </a:cubicBezTo>
                  <a:cubicBezTo>
                    <a:pt x="349" y="0"/>
                    <a:pt x="245" y="20"/>
                    <a:pt x="154" y="87"/>
                  </a:cubicBezTo>
                  <a:cubicBezTo>
                    <a:pt x="71" y="148"/>
                    <a:pt x="32" y="239"/>
                    <a:pt x="4" y="334"/>
                  </a:cubicBezTo>
                  <a:cubicBezTo>
                    <a:pt x="1" y="345"/>
                    <a:pt x="0" y="356"/>
                    <a:pt x="1" y="367"/>
                  </a:cubicBezTo>
                  <a:cubicBezTo>
                    <a:pt x="4" y="368"/>
                    <a:pt x="6" y="370"/>
                    <a:pt x="9" y="372"/>
                  </a:cubicBezTo>
                  <a:cubicBezTo>
                    <a:pt x="23" y="382"/>
                    <a:pt x="40" y="388"/>
                    <a:pt x="56" y="395"/>
                  </a:cubicBezTo>
                  <a:cubicBezTo>
                    <a:pt x="68" y="399"/>
                    <a:pt x="79" y="402"/>
                    <a:pt x="91" y="403"/>
                  </a:cubicBezTo>
                  <a:cubicBezTo>
                    <a:pt x="83" y="402"/>
                    <a:pt x="83" y="402"/>
                    <a:pt x="83" y="402"/>
                  </a:cubicBezTo>
                  <a:cubicBezTo>
                    <a:pt x="122" y="409"/>
                    <a:pt x="163" y="413"/>
                    <a:pt x="198" y="390"/>
                  </a:cubicBezTo>
                  <a:cubicBezTo>
                    <a:pt x="216" y="378"/>
                    <a:pt x="231" y="363"/>
                    <a:pt x="241" y="344"/>
                  </a:cubicBezTo>
                  <a:cubicBezTo>
                    <a:pt x="247" y="333"/>
                    <a:pt x="251" y="322"/>
                    <a:pt x="256" y="312"/>
                  </a:cubicBezTo>
                  <a:cubicBezTo>
                    <a:pt x="261" y="300"/>
                    <a:pt x="267" y="288"/>
                    <a:pt x="274" y="277"/>
                  </a:cubicBezTo>
                  <a:cubicBezTo>
                    <a:pt x="278" y="273"/>
                    <a:pt x="282" y="269"/>
                    <a:pt x="287" y="265"/>
                  </a:cubicBezTo>
                  <a:cubicBezTo>
                    <a:pt x="291" y="262"/>
                    <a:pt x="296" y="259"/>
                    <a:pt x="301" y="256"/>
                  </a:cubicBezTo>
                  <a:cubicBezTo>
                    <a:pt x="307" y="254"/>
                    <a:pt x="312" y="253"/>
                    <a:pt x="317" y="252"/>
                  </a:cubicBezTo>
                  <a:cubicBezTo>
                    <a:pt x="323" y="251"/>
                    <a:pt x="328" y="251"/>
                    <a:pt x="334" y="252"/>
                  </a:cubicBezTo>
                  <a:cubicBezTo>
                    <a:pt x="340" y="253"/>
                    <a:pt x="346" y="255"/>
                    <a:pt x="351" y="256"/>
                  </a:cubicBezTo>
                  <a:cubicBezTo>
                    <a:pt x="352" y="257"/>
                    <a:pt x="352" y="257"/>
                    <a:pt x="353" y="257"/>
                  </a:cubicBezTo>
                  <a:cubicBezTo>
                    <a:pt x="353" y="257"/>
                    <a:pt x="353" y="257"/>
                    <a:pt x="353" y="257"/>
                  </a:cubicBezTo>
                  <a:cubicBezTo>
                    <a:pt x="358" y="255"/>
                    <a:pt x="364" y="254"/>
                    <a:pt x="370" y="252"/>
                  </a:cubicBezTo>
                  <a:cubicBezTo>
                    <a:pt x="410" y="245"/>
                    <a:pt x="448" y="257"/>
                    <a:pt x="475" y="282"/>
                  </a:cubicBezTo>
                  <a:cubicBezTo>
                    <a:pt x="509" y="313"/>
                    <a:pt x="514" y="357"/>
                    <a:pt x="502" y="401"/>
                  </a:cubicBezTo>
                  <a:cubicBezTo>
                    <a:pt x="492" y="436"/>
                    <a:pt x="472" y="466"/>
                    <a:pt x="448" y="494"/>
                  </a:cubicBezTo>
                  <a:cubicBezTo>
                    <a:pt x="402" y="549"/>
                    <a:pt x="350" y="598"/>
                    <a:pt x="298" y="647"/>
                  </a:cubicBezTo>
                  <a:cubicBezTo>
                    <a:pt x="282" y="662"/>
                    <a:pt x="267" y="680"/>
                    <a:pt x="258" y="700"/>
                  </a:cubicBezTo>
                  <a:cubicBezTo>
                    <a:pt x="223" y="771"/>
                    <a:pt x="215" y="849"/>
                    <a:pt x="212" y="927"/>
                  </a:cubicBezTo>
                  <a:cubicBezTo>
                    <a:pt x="211" y="946"/>
                    <a:pt x="214" y="952"/>
                    <a:pt x="227" y="958"/>
                  </a:cubicBezTo>
                  <a:cubicBezTo>
                    <a:pt x="225" y="957"/>
                    <a:pt x="223" y="956"/>
                    <a:pt x="222" y="955"/>
                  </a:cubicBezTo>
                  <a:cubicBezTo>
                    <a:pt x="237" y="957"/>
                    <a:pt x="253" y="957"/>
                    <a:pt x="269" y="95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29" name="Freeform 3280">
              <a:extLst>
                <a:ext uri="{FF2B5EF4-FFF2-40B4-BE49-F238E27FC236}">
                  <a16:creationId xmlns:a16="http://schemas.microsoft.com/office/drawing/2014/main" id="{73B67A3C-5548-4E95-A555-72CF81AE5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641" y="2178062"/>
              <a:ext cx="1618" cy="1495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0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1"/>
                    <a:pt x="3" y="1"/>
                    <a:pt x="4" y="2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0" name="Freeform 3281">
              <a:extLst>
                <a:ext uri="{FF2B5EF4-FFF2-40B4-BE49-F238E27FC236}">
                  <a16:creationId xmlns:a16="http://schemas.microsoft.com/office/drawing/2014/main" id="{DFBBBF7D-C0D4-4870-BE53-4926B5A2D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173" y="2322418"/>
              <a:ext cx="1618" cy="170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1" name="Freeform 3282">
              <a:extLst>
                <a:ext uri="{FF2B5EF4-FFF2-40B4-BE49-F238E27FC236}">
                  <a16:creationId xmlns:a16="http://schemas.microsoft.com/office/drawing/2014/main" id="{3070EECB-CA1E-417E-B3B4-6DF33D878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972" y="2197067"/>
              <a:ext cx="6268" cy="6406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13 h 13"/>
                <a:gd name="T4" fmla="*/ 0 w 15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5" y="4"/>
                    <a:pt x="10" y="9"/>
                    <a:pt x="15" y="13"/>
                  </a:cubicBezTo>
                  <a:cubicBezTo>
                    <a:pt x="10" y="9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2" name="Freeform 3283">
              <a:extLst>
                <a:ext uri="{FF2B5EF4-FFF2-40B4-BE49-F238E27FC236}">
                  <a16:creationId xmlns:a16="http://schemas.microsoft.com/office/drawing/2014/main" id="{8CB3C2D4-6D4A-4697-A686-C1425CB69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791" y="2325622"/>
              <a:ext cx="0" cy="1708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3" name="Freeform 3284">
              <a:extLst>
                <a:ext uri="{FF2B5EF4-FFF2-40B4-BE49-F238E27FC236}">
                  <a16:creationId xmlns:a16="http://schemas.microsoft.com/office/drawing/2014/main" id="{58A632DC-8B4F-4B02-977B-6616C2744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791" y="2324127"/>
              <a:ext cx="0" cy="149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4" name="Freeform 3285">
              <a:extLst>
                <a:ext uri="{FF2B5EF4-FFF2-40B4-BE49-F238E27FC236}">
                  <a16:creationId xmlns:a16="http://schemas.microsoft.com/office/drawing/2014/main" id="{0B806B37-F24A-4096-B6C8-B676AEA74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8729" y="2182760"/>
              <a:ext cx="0" cy="0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5" name="Freeform 3286">
              <a:extLst>
                <a:ext uri="{FF2B5EF4-FFF2-40B4-BE49-F238E27FC236}">
                  <a16:creationId xmlns:a16="http://schemas.microsoft.com/office/drawing/2014/main" id="{00C3D5EA-6C22-469D-B259-ED101425F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5494" y="2181265"/>
              <a:ext cx="0" cy="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6" name="Freeform 3287">
              <a:extLst>
                <a:ext uri="{FF2B5EF4-FFF2-40B4-BE49-F238E27FC236}">
                  <a16:creationId xmlns:a16="http://schemas.microsoft.com/office/drawing/2014/main" id="{4BD9B80B-4A31-45C1-B5F4-5736E344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7791" y="2328825"/>
              <a:ext cx="0" cy="0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7" name="Freeform 3288">
              <a:extLst>
                <a:ext uri="{FF2B5EF4-FFF2-40B4-BE49-F238E27FC236}">
                  <a16:creationId xmlns:a16="http://schemas.microsoft.com/office/drawing/2014/main" id="{DC929B4A-F8B7-45A8-84EE-474444DDF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20924"/>
              <a:ext cx="0" cy="1495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8" name="Freeform 3289">
              <a:extLst>
                <a:ext uri="{FF2B5EF4-FFF2-40B4-BE49-F238E27FC236}">
                  <a16:creationId xmlns:a16="http://schemas.microsoft.com/office/drawing/2014/main" id="{84D9C9DF-E590-4B60-AA52-C45E9E6E7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9133" y="2279709"/>
              <a:ext cx="1618" cy="0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39" name="Freeform 3290">
              <a:extLst>
                <a:ext uri="{FF2B5EF4-FFF2-40B4-BE49-F238E27FC236}">
                  <a16:creationId xmlns:a16="http://schemas.microsoft.com/office/drawing/2014/main" id="{555180D7-D5B7-4F48-AEAE-2140C918D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1" y="23559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0" name="Freeform 3291">
              <a:extLst>
                <a:ext uri="{FF2B5EF4-FFF2-40B4-BE49-F238E27FC236}">
                  <a16:creationId xmlns:a16="http://schemas.microsoft.com/office/drawing/2014/main" id="{0A805AF3-3496-4F26-8F5E-3A7DC3D61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5898" y="2281204"/>
              <a:ext cx="1618" cy="1708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1" name="Freeform 3292">
              <a:extLst>
                <a:ext uri="{FF2B5EF4-FFF2-40B4-BE49-F238E27FC236}">
                  <a16:creationId xmlns:a16="http://schemas.microsoft.com/office/drawing/2014/main" id="{05661CF6-BF35-41C3-97B3-4D6AEAFEA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3784" y="2276506"/>
              <a:ext cx="1618" cy="0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1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2" name="Freeform 3293">
              <a:extLst>
                <a:ext uri="{FF2B5EF4-FFF2-40B4-BE49-F238E27FC236}">
                  <a16:creationId xmlns:a16="http://schemas.microsoft.com/office/drawing/2014/main" id="{0D7DCBF0-CBD8-496F-95B7-83BEA12BC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0751" y="2278001"/>
              <a:ext cx="3033" cy="0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1 h 1"/>
                <a:gd name="T4" fmla="*/ 4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1" y="1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3" name="Freeform 3294">
              <a:extLst>
                <a:ext uri="{FF2B5EF4-FFF2-40B4-BE49-F238E27FC236}">
                  <a16:creationId xmlns:a16="http://schemas.microsoft.com/office/drawing/2014/main" id="{CF80FE7E-EF90-42C0-957D-99B47554C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012" y="2287611"/>
              <a:ext cx="0" cy="149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4" name="Freeform 3295">
              <a:extLst>
                <a:ext uri="{FF2B5EF4-FFF2-40B4-BE49-F238E27FC236}">
                  <a16:creationId xmlns:a16="http://schemas.microsoft.com/office/drawing/2014/main" id="{A4082FF2-9334-46E6-85D4-5968986FB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247" y="2284407"/>
              <a:ext cx="1415" cy="149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5" name="Freeform 3296">
              <a:extLst>
                <a:ext uri="{FF2B5EF4-FFF2-40B4-BE49-F238E27FC236}">
                  <a16:creationId xmlns:a16="http://schemas.microsoft.com/office/drawing/2014/main" id="{0D8F9801-3ADD-400B-88EC-E50E10986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776" y="2292309"/>
              <a:ext cx="0" cy="1708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6" name="Freeform 3297">
              <a:extLst>
                <a:ext uri="{FF2B5EF4-FFF2-40B4-BE49-F238E27FC236}">
                  <a16:creationId xmlns:a16="http://schemas.microsoft.com/office/drawing/2014/main" id="{1DA72C0C-4EFE-4AD6-B1D5-CC3A3165C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159" y="2294017"/>
              <a:ext cx="0" cy="149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7" name="Freeform 3298">
              <a:extLst>
                <a:ext uri="{FF2B5EF4-FFF2-40B4-BE49-F238E27FC236}">
                  <a16:creationId xmlns:a16="http://schemas.microsoft.com/office/drawing/2014/main" id="{5C6D1A2E-04B7-4F9B-A8F2-FAE30EBD3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019" y="2274798"/>
              <a:ext cx="3235" cy="170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5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2" y="1"/>
                    <a:pt x="0" y="2"/>
                  </a:cubicBezTo>
                  <a:cubicBezTo>
                    <a:pt x="2" y="1"/>
                    <a:pt x="3" y="1"/>
                    <a:pt x="5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8" name="Freeform 3299">
              <a:extLst>
                <a:ext uri="{FF2B5EF4-FFF2-40B4-BE49-F238E27FC236}">
                  <a16:creationId xmlns:a16="http://schemas.microsoft.com/office/drawing/2014/main" id="{9D5F9A41-4D77-414C-9F6D-A7336AFC3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6394" y="2290814"/>
              <a:ext cx="0" cy="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49" name="Freeform 3300">
              <a:extLst>
                <a:ext uri="{FF2B5EF4-FFF2-40B4-BE49-F238E27FC236}">
                  <a16:creationId xmlns:a16="http://schemas.microsoft.com/office/drawing/2014/main" id="{7B350184-26C1-4C2B-95F5-922BAB11D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743" y="2297007"/>
              <a:ext cx="1416" cy="0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0" name="Freeform 3301">
              <a:extLst>
                <a:ext uri="{FF2B5EF4-FFF2-40B4-BE49-F238E27FC236}">
                  <a16:creationId xmlns:a16="http://schemas.microsoft.com/office/drawing/2014/main" id="{9C31F91C-ADC8-4109-AA5E-F881CE36A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9519" y="2505000"/>
              <a:ext cx="1618" cy="3203"/>
            </a:xfrm>
            <a:custGeom>
              <a:avLst/>
              <a:gdLst>
                <a:gd name="T0" fmla="*/ 3 w 3"/>
                <a:gd name="T1" fmla="*/ 0 h 7"/>
                <a:gd name="T2" fmla="*/ 0 w 3"/>
                <a:gd name="T3" fmla="*/ 7 h 7"/>
                <a:gd name="T4" fmla="*/ 3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cubicBezTo>
                    <a:pt x="2" y="2"/>
                    <a:pt x="1" y="4"/>
                    <a:pt x="0" y="7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1" name="Freeform 3302">
              <a:extLst>
                <a:ext uri="{FF2B5EF4-FFF2-40B4-BE49-F238E27FC236}">
                  <a16:creationId xmlns:a16="http://schemas.microsoft.com/office/drawing/2014/main" id="{BE4D39F8-6C2F-4793-BB52-92125AF13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608" y="2493895"/>
              <a:ext cx="0" cy="170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2" name="Freeform 3303">
              <a:extLst>
                <a:ext uri="{FF2B5EF4-FFF2-40B4-BE49-F238E27FC236}">
                  <a16:creationId xmlns:a16="http://schemas.microsoft.com/office/drawing/2014/main" id="{6F92D5A4-2F5F-4529-9E7E-B5EC0CB77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104" y="2508203"/>
              <a:ext cx="1416" cy="3203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6 h 6"/>
                <a:gd name="T4" fmla="*/ 3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3" name="Freeform 3304">
              <a:extLst>
                <a:ext uri="{FF2B5EF4-FFF2-40B4-BE49-F238E27FC236}">
                  <a16:creationId xmlns:a16="http://schemas.microsoft.com/office/drawing/2014/main" id="{9F7E3DB5-77A8-4D0D-A06D-A027DFA0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75" y="2428978"/>
              <a:ext cx="14154" cy="19005"/>
            </a:xfrm>
            <a:custGeom>
              <a:avLst/>
              <a:gdLst>
                <a:gd name="T0" fmla="*/ 32 w 32"/>
                <a:gd name="T1" fmla="*/ 0 h 45"/>
                <a:gd name="T2" fmla="*/ 0 w 32"/>
                <a:gd name="T3" fmla="*/ 45 h 45"/>
                <a:gd name="T4" fmla="*/ 32 w 32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45">
                  <a:moveTo>
                    <a:pt x="32" y="0"/>
                  </a:moveTo>
                  <a:cubicBezTo>
                    <a:pt x="22" y="16"/>
                    <a:pt x="11" y="31"/>
                    <a:pt x="0" y="45"/>
                  </a:cubicBezTo>
                  <a:cubicBezTo>
                    <a:pt x="11" y="31"/>
                    <a:pt x="22" y="16"/>
                    <a:pt x="3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4" name="Freeform 3305">
              <a:extLst>
                <a:ext uri="{FF2B5EF4-FFF2-40B4-BE49-F238E27FC236}">
                  <a16:creationId xmlns:a16="http://schemas.microsoft.com/office/drawing/2014/main" id="{A32EC44E-BAE6-4E5C-8D9B-A7BE91579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6265" y="2582944"/>
              <a:ext cx="1618" cy="0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5" name="Freeform 3306">
              <a:extLst>
                <a:ext uri="{FF2B5EF4-FFF2-40B4-BE49-F238E27FC236}">
                  <a16:creationId xmlns:a16="http://schemas.microsoft.com/office/drawing/2014/main" id="{57373BF8-FF08-4623-B2F8-08AFDC399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726" y="2343132"/>
              <a:ext cx="0" cy="11104"/>
            </a:xfrm>
            <a:custGeom>
              <a:avLst/>
              <a:gdLst>
                <a:gd name="T0" fmla="*/ 3 w 3"/>
                <a:gd name="T1" fmla="*/ 0 h 24"/>
                <a:gd name="T2" fmla="*/ 0 w 3"/>
                <a:gd name="T3" fmla="*/ 24 h 24"/>
                <a:gd name="T4" fmla="*/ 3 w 3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4">
                  <a:moveTo>
                    <a:pt x="3" y="0"/>
                  </a:moveTo>
                  <a:cubicBezTo>
                    <a:pt x="3" y="8"/>
                    <a:pt x="2" y="16"/>
                    <a:pt x="0" y="24"/>
                  </a:cubicBezTo>
                  <a:cubicBezTo>
                    <a:pt x="2" y="16"/>
                    <a:pt x="3" y="8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6" name="Freeform 3307">
              <a:extLst>
                <a:ext uri="{FF2B5EF4-FFF2-40B4-BE49-F238E27FC236}">
                  <a16:creationId xmlns:a16="http://schemas.microsoft.com/office/drawing/2014/main" id="{39A4ADCD-85E2-4215-96A0-A293162D0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9500" y="2584439"/>
              <a:ext cx="0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7" name="Freeform 3308">
              <a:extLst>
                <a:ext uri="{FF2B5EF4-FFF2-40B4-BE49-F238E27FC236}">
                  <a16:creationId xmlns:a16="http://schemas.microsoft.com/office/drawing/2014/main" id="{89B99342-6045-41E4-BF43-54009E1D9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7883" y="2582944"/>
              <a:ext cx="0" cy="0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3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1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8" name="Freeform 3309">
              <a:extLst>
                <a:ext uri="{FF2B5EF4-FFF2-40B4-BE49-F238E27FC236}">
                  <a16:creationId xmlns:a16="http://schemas.microsoft.com/office/drawing/2014/main" id="{A4B7D588-DAF1-46DB-8563-AFB3B97B3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104" y="2549631"/>
              <a:ext cx="0" cy="12599"/>
            </a:xfrm>
            <a:custGeom>
              <a:avLst/>
              <a:gdLst>
                <a:gd name="T0" fmla="*/ 0 w 2"/>
                <a:gd name="T1" fmla="*/ 0 h 28"/>
                <a:gd name="T2" fmla="*/ 2 w 2"/>
                <a:gd name="T3" fmla="*/ 28 h 28"/>
                <a:gd name="T4" fmla="*/ 0 w 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8">
                  <a:moveTo>
                    <a:pt x="0" y="0"/>
                  </a:moveTo>
                  <a:cubicBezTo>
                    <a:pt x="1" y="9"/>
                    <a:pt x="2" y="18"/>
                    <a:pt x="2" y="28"/>
                  </a:cubicBezTo>
                  <a:cubicBezTo>
                    <a:pt x="2" y="18"/>
                    <a:pt x="1" y="9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59" name="Freeform 3310">
              <a:extLst>
                <a:ext uri="{FF2B5EF4-FFF2-40B4-BE49-F238E27FC236}">
                  <a16:creationId xmlns:a16="http://schemas.microsoft.com/office/drawing/2014/main" id="{3B71541E-DCB8-4772-BE3C-58FE06C2C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9133" y="2594048"/>
              <a:ext cx="6268" cy="0"/>
            </a:xfrm>
            <a:custGeom>
              <a:avLst/>
              <a:gdLst>
                <a:gd name="T0" fmla="*/ 17 w 17"/>
                <a:gd name="T1" fmla="*/ 2 h 2"/>
                <a:gd name="T2" fmla="*/ 0 w 17"/>
                <a:gd name="T3" fmla="*/ 0 h 2"/>
                <a:gd name="T4" fmla="*/ 17 w 17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">
                  <a:moveTo>
                    <a:pt x="17" y="2"/>
                  </a:moveTo>
                  <a:cubicBezTo>
                    <a:pt x="11" y="2"/>
                    <a:pt x="6" y="1"/>
                    <a:pt x="0" y="0"/>
                  </a:cubicBezTo>
                  <a:cubicBezTo>
                    <a:pt x="6" y="1"/>
                    <a:pt x="11" y="2"/>
                    <a:pt x="17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0" name="Freeform 3311">
              <a:extLst>
                <a:ext uri="{FF2B5EF4-FFF2-40B4-BE49-F238E27FC236}">
                  <a16:creationId xmlns:a16="http://schemas.microsoft.com/office/drawing/2014/main" id="{C2F79E4B-82D6-4678-B369-E1B1C8E2B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247" y="2592340"/>
              <a:ext cx="7886" cy="1708"/>
            </a:xfrm>
            <a:custGeom>
              <a:avLst/>
              <a:gdLst>
                <a:gd name="T0" fmla="*/ 16 w 16"/>
                <a:gd name="T1" fmla="*/ 3 h 3"/>
                <a:gd name="T2" fmla="*/ 0 w 16"/>
                <a:gd name="T3" fmla="*/ 0 h 3"/>
                <a:gd name="T4" fmla="*/ 16 w 1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">
                  <a:moveTo>
                    <a:pt x="16" y="3"/>
                  </a:moveTo>
                  <a:cubicBezTo>
                    <a:pt x="11" y="2"/>
                    <a:pt x="5" y="1"/>
                    <a:pt x="0" y="0"/>
                  </a:cubicBezTo>
                  <a:cubicBezTo>
                    <a:pt x="5" y="1"/>
                    <a:pt x="11" y="2"/>
                    <a:pt x="16" y="3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1" name="Freeform 3312">
              <a:extLst>
                <a:ext uri="{FF2B5EF4-FFF2-40B4-BE49-F238E27FC236}">
                  <a16:creationId xmlns:a16="http://schemas.microsoft.com/office/drawing/2014/main" id="{24423F22-66F1-4146-9967-0341A36EE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280" y="2282913"/>
              <a:ext cx="1618" cy="149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2" name="Freeform 3313">
              <a:extLst>
                <a:ext uri="{FF2B5EF4-FFF2-40B4-BE49-F238E27FC236}">
                  <a16:creationId xmlns:a16="http://schemas.microsoft.com/office/drawing/2014/main" id="{31E175D5-F4FE-4E06-AB25-69AA2DDAB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5273" y="2346335"/>
              <a:ext cx="3235" cy="6406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  <a:gd name="T4" fmla="*/ 4 w 4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4"/>
                    <a:pt x="2" y="7"/>
                    <a:pt x="0" y="11"/>
                  </a:cubicBezTo>
                  <a:cubicBezTo>
                    <a:pt x="2" y="7"/>
                    <a:pt x="3" y="4"/>
                    <a:pt x="4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3" name="Freeform 3314">
              <a:extLst>
                <a:ext uri="{FF2B5EF4-FFF2-40B4-BE49-F238E27FC236}">
                  <a16:creationId xmlns:a16="http://schemas.microsoft.com/office/drawing/2014/main" id="{7ABAF7E7-821E-4198-8659-A1BA9DD31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3655" y="2352742"/>
              <a:ext cx="1618" cy="3203"/>
            </a:xfrm>
            <a:custGeom>
              <a:avLst/>
              <a:gdLst>
                <a:gd name="T0" fmla="*/ 4 w 4"/>
                <a:gd name="T1" fmla="*/ 0 h 6"/>
                <a:gd name="T2" fmla="*/ 0 w 4"/>
                <a:gd name="T3" fmla="*/ 6 h 6"/>
                <a:gd name="T4" fmla="*/ 4 w 4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3" y="2"/>
                    <a:pt x="2" y="4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4" name="Freeform 3315">
              <a:extLst>
                <a:ext uri="{FF2B5EF4-FFF2-40B4-BE49-F238E27FC236}">
                  <a16:creationId xmlns:a16="http://schemas.microsoft.com/office/drawing/2014/main" id="{A74F0837-9A06-4583-B877-F7D65ED7C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30533"/>
              <a:ext cx="0" cy="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5" name="Freeform 3316">
              <a:extLst>
                <a:ext uri="{FF2B5EF4-FFF2-40B4-BE49-F238E27FC236}">
                  <a16:creationId xmlns:a16="http://schemas.microsoft.com/office/drawing/2014/main" id="{136D5F9A-4BAF-4192-91B8-8FD7D6F13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24127"/>
              <a:ext cx="0" cy="149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6" name="Freeform 3317">
              <a:extLst>
                <a:ext uri="{FF2B5EF4-FFF2-40B4-BE49-F238E27FC236}">
                  <a16:creationId xmlns:a16="http://schemas.microsoft.com/office/drawing/2014/main" id="{487D340E-C4D6-4DF4-B134-248427AE3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126" y="2298715"/>
              <a:ext cx="1618" cy="149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7" name="Freeform 3318">
              <a:extLst>
                <a:ext uri="{FF2B5EF4-FFF2-40B4-BE49-F238E27FC236}">
                  <a16:creationId xmlns:a16="http://schemas.microsoft.com/office/drawing/2014/main" id="{A9322805-3F45-49F4-86F1-9484DC202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25622"/>
              <a:ext cx="0" cy="1708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8" name="Freeform 3319">
              <a:extLst>
                <a:ext uri="{FF2B5EF4-FFF2-40B4-BE49-F238E27FC236}">
                  <a16:creationId xmlns:a16="http://schemas.microsoft.com/office/drawing/2014/main" id="{BEF23042-6794-49F2-8B75-9125171D0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754" y="2368544"/>
              <a:ext cx="7886" cy="0"/>
            </a:xfrm>
            <a:custGeom>
              <a:avLst/>
              <a:gdLst>
                <a:gd name="T0" fmla="*/ 17 w 17"/>
                <a:gd name="T1" fmla="*/ 1 h 1"/>
                <a:gd name="T2" fmla="*/ 0 w 17"/>
                <a:gd name="T3" fmla="*/ 0 h 1"/>
                <a:gd name="T4" fmla="*/ 17 w 17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">
                  <a:moveTo>
                    <a:pt x="17" y="1"/>
                  </a:moveTo>
                  <a:cubicBezTo>
                    <a:pt x="11" y="1"/>
                    <a:pt x="5" y="1"/>
                    <a:pt x="0" y="0"/>
                  </a:cubicBezTo>
                  <a:cubicBezTo>
                    <a:pt x="5" y="1"/>
                    <a:pt x="11" y="1"/>
                    <a:pt x="17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69" name="Freeform 3320">
              <a:extLst>
                <a:ext uri="{FF2B5EF4-FFF2-40B4-BE49-F238E27FC236}">
                  <a16:creationId xmlns:a16="http://schemas.microsoft.com/office/drawing/2014/main" id="{A73D7416-8E7B-47F0-B6C1-7C9822E1A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886" y="2357440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0" name="Freeform 3321">
              <a:extLst>
                <a:ext uri="{FF2B5EF4-FFF2-40B4-BE49-F238E27FC236}">
                  <a16:creationId xmlns:a16="http://schemas.microsoft.com/office/drawing/2014/main" id="{07EB1C2C-39D0-4EFC-9717-4D97DA659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3269" y="2357440"/>
              <a:ext cx="0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1" name="Freeform 3322">
              <a:extLst>
                <a:ext uri="{FF2B5EF4-FFF2-40B4-BE49-F238E27FC236}">
                  <a16:creationId xmlns:a16="http://schemas.microsoft.com/office/drawing/2014/main" id="{48C8B167-6B06-4013-BDD0-DB99D4C90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5015" y="2367049"/>
              <a:ext cx="161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2" name="Freeform 3323">
              <a:extLst>
                <a:ext uri="{FF2B5EF4-FFF2-40B4-BE49-F238E27FC236}">
                  <a16:creationId xmlns:a16="http://schemas.microsoft.com/office/drawing/2014/main" id="{9CCD7B49-28AF-4D2F-BC27-863AB5178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0658" y="2362138"/>
              <a:ext cx="1618" cy="1708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3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3" name="Freeform 3324">
              <a:extLst>
                <a:ext uri="{FF2B5EF4-FFF2-40B4-BE49-F238E27FC236}">
                  <a16:creationId xmlns:a16="http://schemas.microsoft.com/office/drawing/2014/main" id="{D6375562-CAAC-4BDB-9B82-471D6C5FF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28825"/>
              <a:ext cx="0" cy="0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4" name="Freeform 3325">
              <a:extLst>
                <a:ext uri="{FF2B5EF4-FFF2-40B4-BE49-F238E27FC236}">
                  <a16:creationId xmlns:a16="http://schemas.microsoft.com/office/drawing/2014/main" id="{5FE43B56-31FC-4898-B880-34B0FF032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8508" y="2308324"/>
              <a:ext cx="0" cy="1495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5" name="Freeform 3326">
              <a:extLst>
                <a:ext uri="{FF2B5EF4-FFF2-40B4-BE49-F238E27FC236}">
                  <a16:creationId xmlns:a16="http://schemas.microsoft.com/office/drawing/2014/main" id="{027A3718-0F9F-4B9F-822A-9BD3E7BF3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8508" y="2305121"/>
              <a:ext cx="0" cy="1495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6" name="Freeform 3327">
              <a:extLst>
                <a:ext uri="{FF2B5EF4-FFF2-40B4-BE49-F238E27FC236}">
                  <a16:creationId xmlns:a16="http://schemas.microsoft.com/office/drawing/2014/main" id="{BFC1EF86-F91B-4904-815A-EB523743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126" y="2300210"/>
              <a:ext cx="0" cy="1708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4 h 4"/>
                <a:gd name="T4" fmla="*/ 1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7" name="Freeform 3328">
              <a:extLst>
                <a:ext uri="{FF2B5EF4-FFF2-40B4-BE49-F238E27FC236}">
                  <a16:creationId xmlns:a16="http://schemas.microsoft.com/office/drawing/2014/main" id="{D41AB54A-72CB-4780-BFC4-C458DABA2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8508" y="2303413"/>
              <a:ext cx="1618" cy="170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8" name="Freeform 3329">
              <a:extLst>
                <a:ext uri="{FF2B5EF4-FFF2-40B4-BE49-F238E27FC236}">
                  <a16:creationId xmlns:a16="http://schemas.microsoft.com/office/drawing/2014/main" id="{6A995D2C-F7AA-4751-94A8-10387F3E3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22418"/>
              <a:ext cx="0" cy="1708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79" name="Freeform 3330">
              <a:extLst>
                <a:ext uri="{FF2B5EF4-FFF2-40B4-BE49-F238E27FC236}">
                  <a16:creationId xmlns:a16="http://schemas.microsoft.com/office/drawing/2014/main" id="{8423DF3A-DF6C-4D43-A1E3-8D1B3465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09819"/>
              <a:ext cx="0" cy="149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0" name="Freeform 3331">
              <a:extLst>
                <a:ext uri="{FF2B5EF4-FFF2-40B4-BE49-F238E27FC236}">
                  <a16:creationId xmlns:a16="http://schemas.microsoft.com/office/drawing/2014/main" id="{FB471FF4-2A3C-474A-849F-7BDE627F8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19429"/>
              <a:ext cx="0" cy="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1" name="Freeform 3332">
              <a:extLst>
                <a:ext uri="{FF2B5EF4-FFF2-40B4-BE49-F238E27FC236}">
                  <a16:creationId xmlns:a16="http://schemas.microsoft.com/office/drawing/2014/main" id="{0D0A7CA2-9FFB-4CC5-BE37-EE28F970E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13022"/>
              <a:ext cx="0" cy="0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2" name="Freeform 3333">
              <a:extLst>
                <a:ext uri="{FF2B5EF4-FFF2-40B4-BE49-F238E27FC236}">
                  <a16:creationId xmlns:a16="http://schemas.microsoft.com/office/drawing/2014/main" id="{D63BBF9E-E89A-43F9-A260-3D062CE22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16226"/>
              <a:ext cx="0" cy="149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3" name="Freeform 3334">
              <a:extLst>
                <a:ext uri="{FF2B5EF4-FFF2-40B4-BE49-F238E27FC236}">
                  <a16:creationId xmlns:a16="http://schemas.microsoft.com/office/drawing/2014/main" id="{CB618E72-11B0-4BD0-A00B-9681AE1FC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90" y="2314517"/>
              <a:ext cx="0" cy="170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4" name="Freeform 3335">
              <a:extLst>
                <a:ext uri="{FF2B5EF4-FFF2-40B4-BE49-F238E27FC236}">
                  <a16:creationId xmlns:a16="http://schemas.microsoft.com/office/drawing/2014/main" id="{9CE7E161-F2BD-4B1F-AAB1-193B3DAFA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4647" y="2720894"/>
              <a:ext cx="0" cy="1708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5" name="Freeform 3336">
              <a:extLst>
                <a:ext uri="{FF2B5EF4-FFF2-40B4-BE49-F238E27FC236}">
                  <a16:creationId xmlns:a16="http://schemas.microsoft.com/office/drawing/2014/main" id="{5C5303F6-C731-4F8F-B4B1-2D18474E1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701888"/>
              <a:ext cx="0" cy="1708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6" name="Freeform 3337">
              <a:extLst>
                <a:ext uri="{FF2B5EF4-FFF2-40B4-BE49-F238E27FC236}">
                  <a16:creationId xmlns:a16="http://schemas.microsoft.com/office/drawing/2014/main" id="{E51C5853-603E-4DC0-AAAA-6917DE84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755" y="2712993"/>
              <a:ext cx="0" cy="1708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7" name="Freeform 3338">
              <a:extLst>
                <a:ext uri="{FF2B5EF4-FFF2-40B4-BE49-F238E27FC236}">
                  <a16:creationId xmlns:a16="http://schemas.microsoft.com/office/drawing/2014/main" id="{E2E1BF95-B160-4F09-BFDD-EA2E26766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1137" y="2716196"/>
              <a:ext cx="0" cy="170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8" name="Freeform 3339">
              <a:extLst>
                <a:ext uri="{FF2B5EF4-FFF2-40B4-BE49-F238E27FC236}">
                  <a16:creationId xmlns:a16="http://schemas.microsoft.com/office/drawing/2014/main" id="{C71CF605-44E5-45B6-8B97-7280BE0DE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755" y="2709790"/>
              <a:ext cx="0" cy="170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89" name="Freeform 3340">
              <a:extLst>
                <a:ext uri="{FF2B5EF4-FFF2-40B4-BE49-F238E27FC236}">
                  <a16:creationId xmlns:a16="http://schemas.microsoft.com/office/drawing/2014/main" id="{3C291991-D105-48E3-AF96-55592C603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705092"/>
              <a:ext cx="0" cy="1495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4 h 4"/>
                <a:gd name="T4" fmla="*/ 1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0" name="Freeform 3341">
              <a:extLst>
                <a:ext uri="{FF2B5EF4-FFF2-40B4-BE49-F238E27FC236}">
                  <a16:creationId xmlns:a16="http://schemas.microsoft.com/office/drawing/2014/main" id="{E9D3C673-D16C-4ED4-B222-F93693552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708295"/>
              <a:ext cx="0" cy="0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1" name="Freeform 3342">
              <a:extLst>
                <a:ext uri="{FF2B5EF4-FFF2-40B4-BE49-F238E27FC236}">
                  <a16:creationId xmlns:a16="http://schemas.microsoft.com/office/drawing/2014/main" id="{3C18CED5-13F9-4F42-90DF-7862D8D98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9519" y="2719399"/>
              <a:ext cx="1618" cy="1495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2" name="Freeform 3343">
              <a:extLst>
                <a:ext uri="{FF2B5EF4-FFF2-40B4-BE49-F238E27FC236}">
                  <a16:creationId xmlns:a16="http://schemas.microsoft.com/office/drawing/2014/main" id="{548179BB-45F0-49C6-AC3D-18457E263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65" y="2735201"/>
              <a:ext cx="4651" cy="6406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12 h 12"/>
                <a:gd name="T4" fmla="*/ 10 w 10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6" y="4"/>
                    <a:pt x="3" y="8"/>
                    <a:pt x="0" y="12"/>
                  </a:cubicBezTo>
                  <a:cubicBezTo>
                    <a:pt x="3" y="8"/>
                    <a:pt x="6" y="4"/>
                    <a:pt x="1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3" name="Freeform 3344">
              <a:extLst>
                <a:ext uri="{FF2B5EF4-FFF2-40B4-BE49-F238E27FC236}">
                  <a16:creationId xmlns:a16="http://schemas.microsoft.com/office/drawing/2014/main" id="{E0CCE21C-8527-40A5-8D82-F708D1525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747" y="2741608"/>
              <a:ext cx="1618" cy="3203"/>
            </a:xfrm>
            <a:custGeom>
              <a:avLst/>
              <a:gdLst>
                <a:gd name="T0" fmla="*/ 7 w 7"/>
                <a:gd name="T1" fmla="*/ 0 h 7"/>
                <a:gd name="T2" fmla="*/ 0 w 7"/>
                <a:gd name="T3" fmla="*/ 7 h 7"/>
                <a:gd name="T4" fmla="*/ 7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5" y="2"/>
                    <a:pt x="2" y="5"/>
                    <a:pt x="0" y="7"/>
                  </a:cubicBezTo>
                  <a:cubicBezTo>
                    <a:pt x="2" y="5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4" name="Freeform 3345">
              <a:extLst>
                <a:ext uri="{FF2B5EF4-FFF2-40B4-BE49-F238E27FC236}">
                  <a16:creationId xmlns:a16="http://schemas.microsoft.com/office/drawing/2014/main" id="{7DD04F29-1E70-45C6-9C1B-45090FA95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104" y="2720894"/>
              <a:ext cx="1416" cy="170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5" name="Freeform 3346">
              <a:extLst>
                <a:ext uri="{FF2B5EF4-FFF2-40B4-BE49-F238E27FC236}">
                  <a16:creationId xmlns:a16="http://schemas.microsoft.com/office/drawing/2014/main" id="{595FB749-C65B-454B-8060-379BFFF56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3251" y="2730503"/>
              <a:ext cx="1618" cy="0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6" name="Freeform 3347">
              <a:extLst>
                <a:ext uri="{FF2B5EF4-FFF2-40B4-BE49-F238E27FC236}">
                  <a16:creationId xmlns:a16="http://schemas.microsoft.com/office/drawing/2014/main" id="{7384C312-7C78-443A-92E0-7D63137F2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86" y="2724097"/>
              <a:ext cx="1618" cy="170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7" name="Freeform 3348">
              <a:extLst>
                <a:ext uri="{FF2B5EF4-FFF2-40B4-BE49-F238E27FC236}">
                  <a16:creationId xmlns:a16="http://schemas.microsoft.com/office/drawing/2014/main" id="{F9519CE0-0062-47E6-A580-F604DEA32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861" y="2748014"/>
              <a:ext cx="4651" cy="3203"/>
            </a:xfrm>
            <a:custGeom>
              <a:avLst/>
              <a:gdLst>
                <a:gd name="T0" fmla="*/ 8 w 8"/>
                <a:gd name="T1" fmla="*/ 0 h 7"/>
                <a:gd name="T2" fmla="*/ 0 w 8"/>
                <a:gd name="T3" fmla="*/ 7 h 7"/>
                <a:gd name="T4" fmla="*/ 8 w 8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5" y="2"/>
                    <a:pt x="3" y="5"/>
                    <a:pt x="0" y="7"/>
                  </a:cubicBezTo>
                  <a:cubicBezTo>
                    <a:pt x="3" y="5"/>
                    <a:pt x="5" y="2"/>
                    <a:pt x="8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8" name="Freeform 3349">
              <a:extLst>
                <a:ext uri="{FF2B5EF4-FFF2-40B4-BE49-F238E27FC236}">
                  <a16:creationId xmlns:a16="http://schemas.microsoft.com/office/drawing/2014/main" id="{62E70618-B0F7-4088-8FC7-579564B31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86" y="2727300"/>
              <a:ext cx="0" cy="1708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1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499" name="Freeform 3350">
              <a:extLst>
                <a:ext uri="{FF2B5EF4-FFF2-40B4-BE49-F238E27FC236}">
                  <a16:creationId xmlns:a16="http://schemas.microsoft.com/office/drawing/2014/main" id="{5B2CE363-4E9E-4B5F-B2DB-63F94991B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633" y="2655976"/>
              <a:ext cx="1618" cy="2990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6 h 6"/>
                <a:gd name="T4" fmla="*/ 0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cubicBezTo>
                    <a:pt x="1" y="2"/>
                    <a:pt x="2" y="4"/>
                    <a:pt x="3" y="6"/>
                  </a:cubicBezTo>
                  <a:cubicBezTo>
                    <a:pt x="2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0" name="Freeform 3352">
              <a:extLst>
                <a:ext uri="{FF2B5EF4-FFF2-40B4-BE49-F238E27FC236}">
                  <a16:creationId xmlns:a16="http://schemas.microsoft.com/office/drawing/2014/main" id="{5FAC8772-B717-414B-8280-BD0A80410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86" y="2663877"/>
              <a:ext cx="7886" cy="20500"/>
            </a:xfrm>
            <a:custGeom>
              <a:avLst/>
              <a:gdLst>
                <a:gd name="T0" fmla="*/ 0 w 18"/>
                <a:gd name="T1" fmla="*/ 0 h 47"/>
                <a:gd name="T2" fmla="*/ 18 w 18"/>
                <a:gd name="T3" fmla="*/ 47 h 47"/>
                <a:gd name="T4" fmla="*/ 0 w 18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7">
                  <a:moveTo>
                    <a:pt x="0" y="0"/>
                  </a:moveTo>
                  <a:cubicBezTo>
                    <a:pt x="8" y="15"/>
                    <a:pt x="14" y="31"/>
                    <a:pt x="18" y="47"/>
                  </a:cubicBezTo>
                  <a:cubicBezTo>
                    <a:pt x="14" y="31"/>
                    <a:pt x="8" y="15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1" name="Freeform 3353">
              <a:extLst>
                <a:ext uri="{FF2B5EF4-FFF2-40B4-BE49-F238E27FC236}">
                  <a16:creationId xmlns:a16="http://schemas.microsoft.com/office/drawing/2014/main" id="{83578365-C1EB-48FE-BBAB-A3D997A9F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4869" y="2660674"/>
              <a:ext cx="1618" cy="3203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0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2"/>
                    <a:pt x="2" y="4"/>
                    <a:pt x="3" y="5"/>
                  </a:cubicBezTo>
                  <a:cubicBezTo>
                    <a:pt x="2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2" name="Freeform 3354">
              <a:extLst>
                <a:ext uri="{FF2B5EF4-FFF2-40B4-BE49-F238E27FC236}">
                  <a16:creationId xmlns:a16="http://schemas.microsoft.com/office/drawing/2014/main" id="{928C1D56-A7C5-4BB1-B077-5E3202032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3251" y="2658966"/>
              <a:ext cx="1618" cy="1708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5 h 5"/>
                <a:gd name="T4" fmla="*/ 0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1" y="1"/>
                    <a:pt x="2" y="3"/>
                    <a:pt x="3" y="5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3" name="Freeform 3355">
              <a:extLst>
                <a:ext uri="{FF2B5EF4-FFF2-40B4-BE49-F238E27FC236}">
                  <a16:creationId xmlns:a16="http://schemas.microsoft.com/office/drawing/2014/main" id="{85C85B94-66C1-4DFF-AABD-A729A34AC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0016" y="2654268"/>
              <a:ext cx="1618" cy="1708"/>
            </a:xfrm>
            <a:custGeom>
              <a:avLst/>
              <a:gdLst>
                <a:gd name="T0" fmla="*/ 0 w 4"/>
                <a:gd name="T1" fmla="*/ 0 h 5"/>
                <a:gd name="T2" fmla="*/ 4 w 4"/>
                <a:gd name="T3" fmla="*/ 5 h 5"/>
                <a:gd name="T4" fmla="*/ 0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3" y="4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4" name="Freeform 3356">
              <a:extLst>
                <a:ext uri="{FF2B5EF4-FFF2-40B4-BE49-F238E27FC236}">
                  <a16:creationId xmlns:a16="http://schemas.microsoft.com/office/drawing/2014/main" id="{C86781F8-2CB9-461A-811F-858C964D4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8398" y="2652773"/>
              <a:ext cx="1618" cy="1495"/>
            </a:xfrm>
            <a:custGeom>
              <a:avLst/>
              <a:gdLst>
                <a:gd name="T0" fmla="*/ 0 w 4"/>
                <a:gd name="T1" fmla="*/ 0 h 5"/>
                <a:gd name="T2" fmla="*/ 4 w 4"/>
                <a:gd name="T3" fmla="*/ 5 h 5"/>
                <a:gd name="T4" fmla="*/ 0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2" y="2"/>
                    <a:pt x="3" y="4"/>
                    <a:pt x="4" y="5"/>
                  </a:cubicBezTo>
                  <a:cubicBezTo>
                    <a:pt x="3" y="4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5" name="Freeform 3357">
              <a:extLst>
                <a:ext uri="{FF2B5EF4-FFF2-40B4-BE49-F238E27FC236}">
                  <a16:creationId xmlns:a16="http://schemas.microsoft.com/office/drawing/2014/main" id="{99B28566-9D87-48A9-BE08-F897811AF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144" y="2620955"/>
              <a:ext cx="138107" cy="117450"/>
            </a:xfrm>
            <a:custGeom>
              <a:avLst/>
              <a:gdLst>
                <a:gd name="T0" fmla="*/ 152 w 318"/>
                <a:gd name="T1" fmla="*/ 265 h 267"/>
                <a:gd name="T2" fmla="*/ 292 w 318"/>
                <a:gd name="T3" fmla="*/ 189 h 267"/>
                <a:gd name="T4" fmla="*/ 302 w 318"/>
                <a:gd name="T5" fmla="*/ 66 h 267"/>
                <a:gd name="T6" fmla="*/ 305 w 318"/>
                <a:gd name="T7" fmla="*/ 70 h 267"/>
                <a:gd name="T8" fmla="*/ 295 w 318"/>
                <a:gd name="T9" fmla="*/ 58 h 267"/>
                <a:gd name="T10" fmla="*/ 149 w 318"/>
                <a:gd name="T11" fmla="*/ 17 h 267"/>
                <a:gd name="T12" fmla="*/ 104 w 318"/>
                <a:gd name="T13" fmla="*/ 33 h 267"/>
                <a:gd name="T14" fmla="*/ 16 w 318"/>
                <a:gd name="T15" fmla="*/ 206 h 267"/>
                <a:gd name="T16" fmla="*/ 152 w 318"/>
                <a:gd name="T17" fmla="*/ 26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267">
                  <a:moveTo>
                    <a:pt x="152" y="265"/>
                  </a:moveTo>
                  <a:cubicBezTo>
                    <a:pt x="208" y="267"/>
                    <a:pt x="261" y="236"/>
                    <a:pt x="292" y="189"/>
                  </a:cubicBezTo>
                  <a:cubicBezTo>
                    <a:pt x="315" y="152"/>
                    <a:pt x="318" y="104"/>
                    <a:pt x="302" y="66"/>
                  </a:cubicBezTo>
                  <a:cubicBezTo>
                    <a:pt x="303" y="67"/>
                    <a:pt x="304" y="69"/>
                    <a:pt x="305" y="70"/>
                  </a:cubicBezTo>
                  <a:cubicBezTo>
                    <a:pt x="302" y="66"/>
                    <a:pt x="298" y="62"/>
                    <a:pt x="295" y="58"/>
                  </a:cubicBezTo>
                  <a:cubicBezTo>
                    <a:pt x="257" y="18"/>
                    <a:pt x="206" y="0"/>
                    <a:pt x="149" y="17"/>
                  </a:cubicBezTo>
                  <a:cubicBezTo>
                    <a:pt x="134" y="21"/>
                    <a:pt x="119" y="26"/>
                    <a:pt x="104" y="33"/>
                  </a:cubicBezTo>
                  <a:cubicBezTo>
                    <a:pt x="25" y="67"/>
                    <a:pt x="0" y="141"/>
                    <a:pt x="16" y="206"/>
                  </a:cubicBezTo>
                  <a:cubicBezTo>
                    <a:pt x="52" y="241"/>
                    <a:pt x="101" y="264"/>
                    <a:pt x="152" y="26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6" name="Freeform 3358">
              <a:extLst>
                <a:ext uri="{FF2B5EF4-FFF2-40B4-BE49-F238E27FC236}">
                  <a16:creationId xmlns:a16="http://schemas.microsoft.com/office/drawing/2014/main" id="{22B51709-9178-41C4-AE48-336B58E84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695482"/>
              <a:ext cx="0" cy="1708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7" name="Freeform 3359">
              <a:extLst>
                <a:ext uri="{FF2B5EF4-FFF2-40B4-BE49-F238E27FC236}">
                  <a16:creationId xmlns:a16="http://schemas.microsoft.com/office/drawing/2014/main" id="{5E96E875-B184-465C-BEF9-2BE41A832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698685"/>
              <a:ext cx="0" cy="1708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4 h 4"/>
                <a:gd name="T4" fmla="*/ 1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8" name="Freeform 3360">
              <a:extLst>
                <a:ext uri="{FF2B5EF4-FFF2-40B4-BE49-F238E27FC236}">
                  <a16:creationId xmlns:a16="http://schemas.microsoft.com/office/drawing/2014/main" id="{0CA60037-8E62-48FD-AA4D-CB3AF08B5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687581"/>
              <a:ext cx="0" cy="1708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09" name="Freeform 3361">
              <a:extLst>
                <a:ext uri="{FF2B5EF4-FFF2-40B4-BE49-F238E27FC236}">
                  <a16:creationId xmlns:a16="http://schemas.microsoft.com/office/drawing/2014/main" id="{8B95B4EC-38B8-4972-A7DC-5031EDB28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684378"/>
              <a:ext cx="0" cy="3203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5 h 5"/>
                <a:gd name="T4" fmla="*/ 0 w 1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0" y="1"/>
                    <a:pt x="0" y="3"/>
                    <a:pt x="1" y="5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0" name="Freeform 3362">
              <a:extLst>
                <a:ext uri="{FF2B5EF4-FFF2-40B4-BE49-F238E27FC236}">
                  <a16:creationId xmlns:a16="http://schemas.microsoft.com/office/drawing/2014/main" id="{4AF595A4-4643-4F3C-9BC7-A2FAB4427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690784"/>
              <a:ext cx="0" cy="1708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1" name="Freeform 3363">
              <a:extLst>
                <a:ext uri="{FF2B5EF4-FFF2-40B4-BE49-F238E27FC236}">
                  <a16:creationId xmlns:a16="http://schemas.microsoft.com/office/drawing/2014/main" id="{D5AE7611-48AC-44D7-8440-8E35C9BA5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4372" y="2692492"/>
              <a:ext cx="0" cy="1495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2" name="Freeform 3364">
              <a:extLst>
                <a:ext uri="{FF2B5EF4-FFF2-40B4-BE49-F238E27FC236}">
                  <a16:creationId xmlns:a16="http://schemas.microsoft.com/office/drawing/2014/main" id="{6CE4132F-E3FC-4465-A847-CD88AC622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7883" y="2727300"/>
              <a:ext cx="0" cy="1708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3" name="Freeform 3365">
              <a:extLst>
                <a:ext uri="{FF2B5EF4-FFF2-40B4-BE49-F238E27FC236}">
                  <a16:creationId xmlns:a16="http://schemas.microsoft.com/office/drawing/2014/main" id="{A226538B-74DA-45A3-A29B-2DC4A5271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6265" y="2724097"/>
              <a:ext cx="0" cy="1708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4" name="Freeform 3366">
              <a:extLst>
                <a:ext uri="{FF2B5EF4-FFF2-40B4-BE49-F238E27FC236}">
                  <a16:creationId xmlns:a16="http://schemas.microsoft.com/office/drawing/2014/main" id="{2EF76B44-1E09-4822-8C68-6833041AA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9500" y="2730503"/>
              <a:ext cx="0" cy="149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5" name="Freeform 3367">
              <a:extLst>
                <a:ext uri="{FF2B5EF4-FFF2-40B4-BE49-F238E27FC236}">
                  <a16:creationId xmlns:a16="http://schemas.microsoft.com/office/drawing/2014/main" id="{03C6AFC0-1E7C-409B-8F4C-02560EED4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5236" y="2762322"/>
              <a:ext cx="3033" cy="0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3 h 3"/>
                <a:gd name="T4" fmla="*/ 8 w 8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5" y="2"/>
                    <a:pt x="3" y="3"/>
                    <a:pt x="0" y="3"/>
                  </a:cubicBezTo>
                  <a:cubicBezTo>
                    <a:pt x="3" y="3"/>
                    <a:pt x="5" y="2"/>
                    <a:pt x="8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6" name="Freeform 3368">
              <a:extLst>
                <a:ext uri="{FF2B5EF4-FFF2-40B4-BE49-F238E27FC236}">
                  <a16:creationId xmlns:a16="http://schemas.microsoft.com/office/drawing/2014/main" id="{D3B240A1-C502-4FF8-BEC1-63AA9539F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12" y="2714701"/>
              <a:ext cx="1618" cy="3203"/>
            </a:xfrm>
            <a:custGeom>
              <a:avLst/>
              <a:gdLst>
                <a:gd name="T0" fmla="*/ 1 w 1"/>
                <a:gd name="T1" fmla="*/ 5 h 5"/>
                <a:gd name="T2" fmla="*/ 0 w 1"/>
                <a:gd name="T3" fmla="*/ 0 h 5"/>
                <a:gd name="T4" fmla="*/ 1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0" y="2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7" name="Freeform 3369">
              <a:extLst>
                <a:ext uri="{FF2B5EF4-FFF2-40B4-BE49-F238E27FC236}">
                  <a16:creationId xmlns:a16="http://schemas.microsoft.com/office/drawing/2014/main" id="{D5BEB528-3FCE-4EFC-9570-0FE594BE9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12" y="2711498"/>
              <a:ext cx="0" cy="3203"/>
            </a:xfrm>
            <a:custGeom>
              <a:avLst/>
              <a:gdLst>
                <a:gd name="T0" fmla="*/ 1 w 1"/>
                <a:gd name="T1" fmla="*/ 5 h 5"/>
                <a:gd name="T2" fmla="*/ 0 w 1"/>
                <a:gd name="T3" fmla="*/ 0 h 5"/>
                <a:gd name="T4" fmla="*/ 1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0" y="2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8" name="Freeform 3370">
              <a:extLst>
                <a:ext uri="{FF2B5EF4-FFF2-40B4-BE49-F238E27FC236}">
                  <a16:creationId xmlns:a16="http://schemas.microsoft.com/office/drawing/2014/main" id="{5C42355C-9AD1-434D-BFB9-CF28DA4DE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30" y="2717904"/>
              <a:ext cx="0" cy="2990"/>
            </a:xfrm>
            <a:custGeom>
              <a:avLst/>
              <a:gdLst>
                <a:gd name="T0" fmla="*/ 1 w 1"/>
                <a:gd name="T1" fmla="*/ 5 h 5"/>
                <a:gd name="T2" fmla="*/ 0 w 1"/>
                <a:gd name="T3" fmla="*/ 0 h 5"/>
                <a:gd name="T4" fmla="*/ 1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3"/>
                    <a:pt x="0" y="2"/>
                    <a:pt x="0" y="0"/>
                  </a:cubicBezTo>
                  <a:cubicBezTo>
                    <a:pt x="0" y="2"/>
                    <a:pt x="1" y="3"/>
                    <a:pt x="1" y="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19" name="Freeform 3371">
              <a:extLst>
                <a:ext uri="{FF2B5EF4-FFF2-40B4-BE49-F238E27FC236}">
                  <a16:creationId xmlns:a16="http://schemas.microsoft.com/office/drawing/2014/main" id="{601BF5F8-C3BA-42F9-A079-3016A4437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4115" y="2765525"/>
              <a:ext cx="6268" cy="0"/>
            </a:xfrm>
            <a:custGeom>
              <a:avLst/>
              <a:gdLst>
                <a:gd name="T0" fmla="*/ 12 w 12"/>
                <a:gd name="T1" fmla="*/ 0 h 2"/>
                <a:gd name="T2" fmla="*/ 0 w 12"/>
                <a:gd name="T3" fmla="*/ 2 h 2"/>
                <a:gd name="T4" fmla="*/ 12 w 1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2">
                  <a:moveTo>
                    <a:pt x="12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4" y="1"/>
                    <a:pt x="8" y="1"/>
                    <a:pt x="12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0" name="Freeform 3372">
              <a:extLst>
                <a:ext uri="{FF2B5EF4-FFF2-40B4-BE49-F238E27FC236}">
                  <a16:creationId xmlns:a16="http://schemas.microsoft.com/office/drawing/2014/main" id="{0BD56B97-7692-4EDA-BC93-75EB8D352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0383" y="2763817"/>
              <a:ext cx="3235" cy="1708"/>
            </a:xfrm>
            <a:custGeom>
              <a:avLst/>
              <a:gdLst>
                <a:gd name="T0" fmla="*/ 8 w 8"/>
                <a:gd name="T1" fmla="*/ 0 h 2"/>
                <a:gd name="T2" fmla="*/ 0 w 8"/>
                <a:gd name="T3" fmla="*/ 2 h 2"/>
                <a:gd name="T4" fmla="*/ 8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cubicBezTo>
                    <a:pt x="5" y="0"/>
                    <a:pt x="3" y="1"/>
                    <a:pt x="0" y="2"/>
                  </a:cubicBezTo>
                  <a:cubicBezTo>
                    <a:pt x="3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1" name="Freeform 3373">
              <a:extLst>
                <a:ext uri="{FF2B5EF4-FFF2-40B4-BE49-F238E27FC236}">
                  <a16:creationId xmlns:a16="http://schemas.microsoft.com/office/drawing/2014/main" id="{29526B11-4EBF-47ED-B3BD-F9D6638B9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012" y="2757410"/>
              <a:ext cx="6268" cy="1708"/>
            </a:xfrm>
            <a:custGeom>
              <a:avLst/>
              <a:gdLst>
                <a:gd name="T0" fmla="*/ 15 w 15"/>
                <a:gd name="T1" fmla="*/ 5 h 5"/>
                <a:gd name="T2" fmla="*/ 0 w 15"/>
                <a:gd name="T3" fmla="*/ 0 h 5"/>
                <a:gd name="T4" fmla="*/ 15 w 15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5">
                  <a:moveTo>
                    <a:pt x="15" y="5"/>
                  </a:moveTo>
                  <a:cubicBezTo>
                    <a:pt x="10" y="4"/>
                    <a:pt x="5" y="2"/>
                    <a:pt x="0" y="0"/>
                  </a:cubicBezTo>
                  <a:cubicBezTo>
                    <a:pt x="5" y="2"/>
                    <a:pt x="10" y="4"/>
                    <a:pt x="15" y="5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2" name="Freeform 3374">
              <a:extLst>
                <a:ext uri="{FF2B5EF4-FFF2-40B4-BE49-F238E27FC236}">
                  <a16:creationId xmlns:a16="http://schemas.microsoft.com/office/drawing/2014/main" id="{AE248157-C4B8-43C6-8656-6CB9C9229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0016" y="2733707"/>
              <a:ext cx="1618" cy="1495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0 h 4"/>
                <a:gd name="T4" fmla="*/ 3 w 3"/>
                <a:gd name="T5" fmla="*/ 0 h 4"/>
                <a:gd name="T6" fmla="*/ 3 w 3"/>
                <a:gd name="T7" fmla="*/ 0 h 4"/>
                <a:gd name="T8" fmla="*/ 0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3" name="Freeform 3375">
              <a:extLst>
                <a:ext uri="{FF2B5EF4-FFF2-40B4-BE49-F238E27FC236}">
                  <a16:creationId xmlns:a16="http://schemas.microsoft.com/office/drawing/2014/main" id="{0DCFF083-3328-4C9B-8292-B62E38369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9262" y="2765525"/>
              <a:ext cx="3235" cy="0"/>
            </a:xfrm>
            <a:custGeom>
              <a:avLst/>
              <a:gdLst>
                <a:gd name="T0" fmla="*/ 9 w 9"/>
                <a:gd name="T1" fmla="*/ 0 h 1"/>
                <a:gd name="T2" fmla="*/ 0 w 9"/>
                <a:gd name="T3" fmla="*/ 1 h 1"/>
                <a:gd name="T4" fmla="*/ 9 w 9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0"/>
                    <a:pt x="3" y="1"/>
                    <a:pt x="0" y="1"/>
                  </a:cubicBezTo>
                  <a:cubicBezTo>
                    <a:pt x="3" y="1"/>
                    <a:pt x="6" y="0"/>
                    <a:pt x="9" y="0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4" name="Freeform 3376">
              <a:extLst>
                <a:ext uri="{FF2B5EF4-FFF2-40B4-BE49-F238E27FC236}">
                  <a16:creationId xmlns:a16="http://schemas.microsoft.com/office/drawing/2014/main" id="{07FBDAF2-E0D9-468B-981E-0D994F204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280" y="2759119"/>
              <a:ext cx="9504" cy="3203"/>
            </a:xfrm>
            <a:custGeom>
              <a:avLst/>
              <a:gdLst>
                <a:gd name="T0" fmla="*/ 20 w 20"/>
                <a:gd name="T1" fmla="*/ 6 h 6"/>
                <a:gd name="T2" fmla="*/ 0 w 20"/>
                <a:gd name="T3" fmla="*/ 0 h 6"/>
                <a:gd name="T4" fmla="*/ 20 w 20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">
                  <a:moveTo>
                    <a:pt x="20" y="6"/>
                  </a:moveTo>
                  <a:cubicBezTo>
                    <a:pt x="13" y="5"/>
                    <a:pt x="6" y="3"/>
                    <a:pt x="0" y="0"/>
                  </a:cubicBezTo>
                  <a:cubicBezTo>
                    <a:pt x="6" y="3"/>
                    <a:pt x="13" y="5"/>
                    <a:pt x="20" y="6"/>
                  </a:cubicBez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5" name="Freeform 3377">
              <a:extLst>
                <a:ext uri="{FF2B5EF4-FFF2-40B4-BE49-F238E27FC236}">
                  <a16:creationId xmlns:a16="http://schemas.microsoft.com/office/drawing/2014/main" id="{2840FEF6-B74C-487A-8DEC-DA4DEF8A8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173" y="2271808"/>
              <a:ext cx="155699" cy="96736"/>
            </a:xfrm>
            <a:custGeom>
              <a:avLst/>
              <a:gdLst>
                <a:gd name="T0" fmla="*/ 316 w 352"/>
                <a:gd name="T1" fmla="*/ 1 h 220"/>
                <a:gd name="T2" fmla="*/ 273 w 352"/>
                <a:gd name="T3" fmla="*/ 26 h 220"/>
                <a:gd name="T4" fmla="*/ 197 w 352"/>
                <a:gd name="T5" fmla="*/ 139 h 220"/>
                <a:gd name="T6" fmla="*/ 55 w 352"/>
                <a:gd name="T7" fmla="*/ 144 h 220"/>
                <a:gd name="T8" fmla="*/ 0 w 352"/>
                <a:gd name="T9" fmla="*/ 116 h 220"/>
                <a:gd name="T10" fmla="*/ 1 w 352"/>
                <a:gd name="T11" fmla="*/ 122 h 220"/>
                <a:gd name="T12" fmla="*/ 3 w 352"/>
                <a:gd name="T13" fmla="*/ 128 h 220"/>
                <a:gd name="T14" fmla="*/ 5 w 352"/>
                <a:gd name="T15" fmla="*/ 135 h 220"/>
                <a:gd name="T16" fmla="*/ 7 w 352"/>
                <a:gd name="T17" fmla="*/ 141 h 220"/>
                <a:gd name="T18" fmla="*/ 10 w 352"/>
                <a:gd name="T19" fmla="*/ 147 h 220"/>
                <a:gd name="T20" fmla="*/ 14 w 352"/>
                <a:gd name="T21" fmla="*/ 153 h 220"/>
                <a:gd name="T22" fmla="*/ 17 w 352"/>
                <a:gd name="T23" fmla="*/ 158 h 220"/>
                <a:gd name="T24" fmla="*/ 22 w 352"/>
                <a:gd name="T25" fmla="*/ 164 h 220"/>
                <a:gd name="T26" fmla="*/ 25 w 352"/>
                <a:gd name="T27" fmla="*/ 168 h 220"/>
                <a:gd name="T28" fmla="*/ 31 w 352"/>
                <a:gd name="T29" fmla="*/ 174 h 220"/>
                <a:gd name="T30" fmla="*/ 35 w 352"/>
                <a:gd name="T31" fmla="*/ 178 h 220"/>
                <a:gd name="T32" fmla="*/ 41 w 352"/>
                <a:gd name="T33" fmla="*/ 183 h 220"/>
                <a:gd name="T34" fmla="*/ 46 w 352"/>
                <a:gd name="T35" fmla="*/ 186 h 220"/>
                <a:gd name="T36" fmla="*/ 52 w 352"/>
                <a:gd name="T37" fmla="*/ 189 h 220"/>
                <a:gd name="T38" fmla="*/ 57 w 352"/>
                <a:gd name="T39" fmla="*/ 192 h 220"/>
                <a:gd name="T40" fmla="*/ 63 w 352"/>
                <a:gd name="T41" fmla="*/ 195 h 220"/>
                <a:gd name="T42" fmla="*/ 76 w 352"/>
                <a:gd name="T43" fmla="*/ 200 h 220"/>
                <a:gd name="T44" fmla="*/ 134 w 352"/>
                <a:gd name="T45" fmla="*/ 216 h 220"/>
                <a:gd name="T46" fmla="*/ 179 w 352"/>
                <a:gd name="T47" fmla="*/ 220 h 220"/>
                <a:gd name="T48" fmla="*/ 265 w 352"/>
                <a:gd name="T49" fmla="*/ 194 h 220"/>
                <a:gd name="T50" fmla="*/ 272 w 352"/>
                <a:gd name="T51" fmla="*/ 182 h 220"/>
                <a:gd name="T52" fmla="*/ 275 w 352"/>
                <a:gd name="T53" fmla="*/ 139 h 220"/>
                <a:gd name="T54" fmla="*/ 274 w 352"/>
                <a:gd name="T55" fmla="*/ 132 h 220"/>
                <a:gd name="T56" fmla="*/ 273 w 352"/>
                <a:gd name="T57" fmla="*/ 127 h 220"/>
                <a:gd name="T58" fmla="*/ 273 w 352"/>
                <a:gd name="T59" fmla="*/ 120 h 220"/>
                <a:gd name="T60" fmla="*/ 273 w 352"/>
                <a:gd name="T61" fmla="*/ 114 h 220"/>
                <a:gd name="T62" fmla="*/ 273 w 352"/>
                <a:gd name="T63" fmla="*/ 107 h 220"/>
                <a:gd name="T64" fmla="*/ 273 w 352"/>
                <a:gd name="T65" fmla="*/ 100 h 220"/>
                <a:gd name="T66" fmla="*/ 274 w 352"/>
                <a:gd name="T67" fmla="*/ 92 h 220"/>
                <a:gd name="T68" fmla="*/ 276 w 352"/>
                <a:gd name="T69" fmla="*/ 85 h 220"/>
                <a:gd name="T70" fmla="*/ 278 w 352"/>
                <a:gd name="T71" fmla="*/ 77 h 220"/>
                <a:gd name="T72" fmla="*/ 281 w 352"/>
                <a:gd name="T73" fmla="*/ 69 h 220"/>
                <a:gd name="T74" fmla="*/ 285 w 352"/>
                <a:gd name="T75" fmla="*/ 60 h 220"/>
                <a:gd name="T76" fmla="*/ 289 w 352"/>
                <a:gd name="T77" fmla="*/ 53 h 220"/>
                <a:gd name="T78" fmla="*/ 294 w 352"/>
                <a:gd name="T79" fmla="*/ 46 h 220"/>
                <a:gd name="T80" fmla="*/ 299 w 352"/>
                <a:gd name="T81" fmla="*/ 39 h 220"/>
                <a:gd name="T82" fmla="*/ 306 w 352"/>
                <a:gd name="T83" fmla="*/ 33 h 220"/>
                <a:gd name="T84" fmla="*/ 313 w 352"/>
                <a:gd name="T85" fmla="*/ 27 h 220"/>
                <a:gd name="T86" fmla="*/ 321 w 352"/>
                <a:gd name="T87" fmla="*/ 21 h 220"/>
                <a:gd name="T88" fmla="*/ 330 w 352"/>
                <a:gd name="T89" fmla="*/ 15 h 220"/>
                <a:gd name="T90" fmla="*/ 341 w 352"/>
                <a:gd name="T91" fmla="*/ 10 h 220"/>
                <a:gd name="T92" fmla="*/ 352 w 352"/>
                <a:gd name="T93" fmla="*/ 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2" h="220">
                  <a:moveTo>
                    <a:pt x="350" y="5"/>
                  </a:moveTo>
                  <a:cubicBezTo>
                    <a:pt x="345" y="4"/>
                    <a:pt x="339" y="2"/>
                    <a:pt x="333" y="1"/>
                  </a:cubicBezTo>
                  <a:cubicBezTo>
                    <a:pt x="327" y="0"/>
                    <a:pt x="322" y="0"/>
                    <a:pt x="316" y="1"/>
                  </a:cubicBezTo>
                  <a:cubicBezTo>
                    <a:pt x="311" y="2"/>
                    <a:pt x="306" y="3"/>
                    <a:pt x="300" y="5"/>
                  </a:cubicBezTo>
                  <a:cubicBezTo>
                    <a:pt x="295" y="8"/>
                    <a:pt x="290" y="11"/>
                    <a:pt x="286" y="14"/>
                  </a:cubicBezTo>
                  <a:cubicBezTo>
                    <a:pt x="281" y="18"/>
                    <a:pt x="277" y="22"/>
                    <a:pt x="273" y="26"/>
                  </a:cubicBezTo>
                  <a:cubicBezTo>
                    <a:pt x="266" y="37"/>
                    <a:pt x="260" y="49"/>
                    <a:pt x="255" y="61"/>
                  </a:cubicBezTo>
                  <a:cubicBezTo>
                    <a:pt x="250" y="71"/>
                    <a:pt x="246" y="82"/>
                    <a:pt x="240" y="93"/>
                  </a:cubicBezTo>
                  <a:cubicBezTo>
                    <a:pt x="230" y="112"/>
                    <a:pt x="215" y="127"/>
                    <a:pt x="197" y="139"/>
                  </a:cubicBezTo>
                  <a:cubicBezTo>
                    <a:pt x="162" y="162"/>
                    <a:pt x="121" y="158"/>
                    <a:pt x="82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78" y="151"/>
                    <a:pt x="67" y="148"/>
                    <a:pt x="55" y="144"/>
                  </a:cubicBezTo>
                  <a:cubicBezTo>
                    <a:pt x="39" y="137"/>
                    <a:pt x="22" y="131"/>
                    <a:pt x="8" y="121"/>
                  </a:cubicBezTo>
                  <a:cubicBezTo>
                    <a:pt x="5" y="119"/>
                    <a:pt x="3" y="117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7"/>
                    <a:pt x="1" y="117"/>
                  </a:cubicBezTo>
                  <a:cubicBezTo>
                    <a:pt x="1" y="118"/>
                    <a:pt x="1" y="119"/>
                    <a:pt x="1" y="120"/>
                  </a:cubicBezTo>
                  <a:cubicBezTo>
                    <a:pt x="1" y="120"/>
                    <a:pt x="1" y="121"/>
                    <a:pt x="1" y="122"/>
                  </a:cubicBezTo>
                  <a:cubicBezTo>
                    <a:pt x="1" y="122"/>
                    <a:pt x="2" y="123"/>
                    <a:pt x="2" y="124"/>
                  </a:cubicBezTo>
                  <a:cubicBezTo>
                    <a:pt x="2" y="124"/>
                    <a:pt x="2" y="125"/>
                    <a:pt x="2" y="126"/>
                  </a:cubicBezTo>
                  <a:cubicBezTo>
                    <a:pt x="2" y="126"/>
                    <a:pt x="2" y="127"/>
                    <a:pt x="3" y="128"/>
                  </a:cubicBezTo>
                  <a:cubicBezTo>
                    <a:pt x="3" y="129"/>
                    <a:pt x="3" y="129"/>
                    <a:pt x="3" y="130"/>
                  </a:cubicBezTo>
                  <a:cubicBezTo>
                    <a:pt x="3" y="131"/>
                    <a:pt x="4" y="132"/>
                    <a:pt x="4" y="133"/>
                  </a:cubicBezTo>
                  <a:cubicBezTo>
                    <a:pt x="4" y="134"/>
                    <a:pt x="5" y="134"/>
                    <a:pt x="5" y="135"/>
                  </a:cubicBezTo>
                  <a:cubicBezTo>
                    <a:pt x="5" y="136"/>
                    <a:pt x="5" y="136"/>
                    <a:pt x="6" y="137"/>
                  </a:cubicBezTo>
                  <a:cubicBezTo>
                    <a:pt x="6" y="138"/>
                    <a:pt x="6" y="138"/>
                    <a:pt x="6" y="139"/>
                  </a:cubicBezTo>
                  <a:cubicBezTo>
                    <a:pt x="7" y="139"/>
                    <a:pt x="7" y="140"/>
                    <a:pt x="7" y="141"/>
                  </a:cubicBezTo>
                  <a:cubicBezTo>
                    <a:pt x="7" y="141"/>
                    <a:pt x="8" y="142"/>
                    <a:pt x="8" y="142"/>
                  </a:cubicBezTo>
                  <a:cubicBezTo>
                    <a:pt x="8" y="143"/>
                    <a:pt x="9" y="144"/>
                    <a:pt x="9" y="145"/>
                  </a:cubicBezTo>
                  <a:cubicBezTo>
                    <a:pt x="9" y="146"/>
                    <a:pt x="10" y="146"/>
                    <a:pt x="10" y="147"/>
                  </a:cubicBezTo>
                  <a:cubicBezTo>
                    <a:pt x="11" y="148"/>
                    <a:pt x="11" y="149"/>
                    <a:pt x="11" y="149"/>
                  </a:cubicBezTo>
                  <a:cubicBezTo>
                    <a:pt x="12" y="150"/>
                    <a:pt x="12" y="150"/>
                    <a:pt x="12" y="151"/>
                  </a:cubicBezTo>
                  <a:cubicBezTo>
                    <a:pt x="13" y="152"/>
                    <a:pt x="13" y="152"/>
                    <a:pt x="14" y="153"/>
                  </a:cubicBezTo>
                  <a:cubicBezTo>
                    <a:pt x="14" y="153"/>
                    <a:pt x="14" y="154"/>
                    <a:pt x="14" y="154"/>
                  </a:cubicBezTo>
                  <a:cubicBezTo>
                    <a:pt x="15" y="155"/>
                    <a:pt x="15" y="156"/>
                    <a:pt x="16" y="156"/>
                  </a:cubicBezTo>
                  <a:cubicBezTo>
                    <a:pt x="16" y="157"/>
                    <a:pt x="16" y="157"/>
                    <a:pt x="17" y="158"/>
                  </a:cubicBezTo>
                  <a:cubicBezTo>
                    <a:pt x="17" y="159"/>
                    <a:pt x="18" y="160"/>
                    <a:pt x="19" y="161"/>
                  </a:cubicBezTo>
                  <a:cubicBezTo>
                    <a:pt x="19" y="161"/>
                    <a:pt x="20" y="162"/>
                    <a:pt x="20" y="162"/>
                  </a:cubicBezTo>
                  <a:cubicBezTo>
                    <a:pt x="20" y="163"/>
                    <a:pt x="21" y="163"/>
                    <a:pt x="22" y="164"/>
                  </a:cubicBezTo>
                  <a:cubicBezTo>
                    <a:pt x="22" y="164"/>
                    <a:pt x="22" y="165"/>
                    <a:pt x="23" y="165"/>
                  </a:cubicBezTo>
                  <a:cubicBezTo>
                    <a:pt x="23" y="166"/>
                    <a:pt x="24" y="167"/>
                    <a:pt x="24" y="167"/>
                  </a:cubicBezTo>
                  <a:cubicBezTo>
                    <a:pt x="25" y="168"/>
                    <a:pt x="25" y="168"/>
                    <a:pt x="25" y="168"/>
                  </a:cubicBezTo>
                  <a:cubicBezTo>
                    <a:pt x="26" y="169"/>
                    <a:pt x="27" y="170"/>
                    <a:pt x="27" y="1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29" y="172"/>
                    <a:pt x="30" y="173"/>
                    <a:pt x="31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3" y="176"/>
                    <a:pt x="33" y="176"/>
                    <a:pt x="34" y="177"/>
                  </a:cubicBezTo>
                  <a:cubicBezTo>
                    <a:pt x="34" y="177"/>
                    <a:pt x="35" y="177"/>
                    <a:pt x="35" y="178"/>
                  </a:cubicBezTo>
                  <a:cubicBezTo>
                    <a:pt x="36" y="178"/>
                    <a:pt x="36" y="179"/>
                    <a:pt x="37" y="179"/>
                  </a:cubicBezTo>
                  <a:cubicBezTo>
                    <a:pt x="38" y="180"/>
                    <a:pt x="38" y="180"/>
                    <a:pt x="38" y="180"/>
                  </a:cubicBezTo>
                  <a:cubicBezTo>
                    <a:pt x="39" y="181"/>
                    <a:pt x="40" y="182"/>
                    <a:pt x="41" y="183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43" y="184"/>
                    <a:pt x="44" y="184"/>
                    <a:pt x="45" y="185"/>
                  </a:cubicBezTo>
                  <a:cubicBezTo>
                    <a:pt x="45" y="185"/>
                    <a:pt x="45" y="185"/>
                    <a:pt x="46" y="186"/>
                  </a:cubicBezTo>
                  <a:cubicBezTo>
                    <a:pt x="47" y="186"/>
                    <a:pt x="47" y="187"/>
                    <a:pt x="48" y="187"/>
                  </a:cubicBezTo>
                  <a:cubicBezTo>
                    <a:pt x="48" y="187"/>
                    <a:pt x="49" y="188"/>
                    <a:pt x="49" y="188"/>
                  </a:cubicBezTo>
                  <a:cubicBezTo>
                    <a:pt x="50" y="188"/>
                    <a:pt x="51" y="189"/>
                    <a:pt x="52" y="189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4" y="191"/>
                    <a:pt x="55" y="191"/>
                    <a:pt x="56" y="192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8" y="193"/>
                    <a:pt x="59" y="193"/>
                    <a:pt x="60" y="194"/>
                  </a:cubicBezTo>
                  <a:cubicBezTo>
                    <a:pt x="60" y="194"/>
                    <a:pt x="60" y="194"/>
                    <a:pt x="61" y="194"/>
                  </a:cubicBezTo>
                  <a:cubicBezTo>
                    <a:pt x="62" y="194"/>
                    <a:pt x="63" y="195"/>
                    <a:pt x="63" y="195"/>
                  </a:cubicBezTo>
                  <a:cubicBezTo>
                    <a:pt x="64" y="195"/>
                    <a:pt x="64" y="195"/>
                    <a:pt x="64" y="196"/>
                  </a:cubicBezTo>
                  <a:cubicBezTo>
                    <a:pt x="66" y="196"/>
                    <a:pt x="67" y="197"/>
                    <a:pt x="68" y="197"/>
                  </a:cubicBezTo>
                  <a:cubicBezTo>
                    <a:pt x="71" y="198"/>
                    <a:pt x="74" y="199"/>
                    <a:pt x="76" y="200"/>
                  </a:cubicBezTo>
                  <a:cubicBezTo>
                    <a:pt x="84" y="203"/>
                    <a:pt x="92" y="205"/>
                    <a:pt x="100" y="207"/>
                  </a:cubicBezTo>
                  <a:cubicBezTo>
                    <a:pt x="101" y="208"/>
                    <a:pt x="102" y="208"/>
                    <a:pt x="103" y="208"/>
                  </a:cubicBezTo>
                  <a:cubicBezTo>
                    <a:pt x="114" y="211"/>
                    <a:pt x="124" y="214"/>
                    <a:pt x="134" y="216"/>
                  </a:cubicBezTo>
                  <a:cubicBezTo>
                    <a:pt x="135" y="216"/>
                    <a:pt x="136" y="216"/>
                    <a:pt x="137" y="216"/>
                  </a:cubicBezTo>
                  <a:cubicBezTo>
                    <a:pt x="145" y="217"/>
                    <a:pt x="153" y="219"/>
                    <a:pt x="162" y="219"/>
                  </a:cubicBezTo>
                  <a:cubicBezTo>
                    <a:pt x="167" y="220"/>
                    <a:pt x="173" y="220"/>
                    <a:pt x="179" y="220"/>
                  </a:cubicBezTo>
                  <a:cubicBezTo>
                    <a:pt x="188" y="220"/>
                    <a:pt x="197" y="220"/>
                    <a:pt x="206" y="219"/>
                  </a:cubicBezTo>
                  <a:cubicBezTo>
                    <a:pt x="227" y="218"/>
                    <a:pt x="247" y="211"/>
                    <a:pt x="260" y="199"/>
                  </a:cubicBezTo>
                  <a:cubicBezTo>
                    <a:pt x="262" y="197"/>
                    <a:pt x="264" y="195"/>
                    <a:pt x="265" y="194"/>
                  </a:cubicBezTo>
                  <a:cubicBezTo>
                    <a:pt x="266" y="193"/>
                    <a:pt x="266" y="192"/>
                    <a:pt x="267" y="191"/>
                  </a:cubicBezTo>
                  <a:cubicBezTo>
                    <a:pt x="269" y="189"/>
                    <a:pt x="270" y="187"/>
                    <a:pt x="271" y="185"/>
                  </a:cubicBezTo>
                  <a:cubicBezTo>
                    <a:pt x="271" y="184"/>
                    <a:pt x="272" y="183"/>
                    <a:pt x="272" y="182"/>
                  </a:cubicBezTo>
                  <a:cubicBezTo>
                    <a:pt x="274" y="178"/>
                    <a:pt x="275" y="175"/>
                    <a:pt x="276" y="171"/>
                  </a:cubicBezTo>
                  <a:cubicBezTo>
                    <a:pt x="276" y="168"/>
                    <a:pt x="277" y="165"/>
                    <a:pt x="277" y="163"/>
                  </a:cubicBezTo>
                  <a:cubicBezTo>
                    <a:pt x="277" y="156"/>
                    <a:pt x="277" y="148"/>
                    <a:pt x="275" y="139"/>
                  </a:cubicBezTo>
                  <a:cubicBezTo>
                    <a:pt x="275" y="138"/>
                    <a:pt x="275" y="137"/>
                    <a:pt x="275" y="136"/>
                  </a:cubicBezTo>
                  <a:cubicBezTo>
                    <a:pt x="274" y="135"/>
                    <a:pt x="274" y="135"/>
                    <a:pt x="274" y="134"/>
                  </a:cubicBezTo>
                  <a:cubicBezTo>
                    <a:pt x="274" y="134"/>
                    <a:pt x="274" y="133"/>
                    <a:pt x="274" y="132"/>
                  </a:cubicBezTo>
                  <a:cubicBezTo>
                    <a:pt x="274" y="132"/>
                    <a:pt x="274" y="131"/>
                    <a:pt x="274" y="131"/>
                  </a:cubicBezTo>
                  <a:cubicBezTo>
                    <a:pt x="274" y="130"/>
                    <a:pt x="274" y="129"/>
                    <a:pt x="274" y="128"/>
                  </a:cubicBezTo>
                  <a:cubicBezTo>
                    <a:pt x="273" y="128"/>
                    <a:pt x="273" y="127"/>
                    <a:pt x="273" y="127"/>
                  </a:cubicBezTo>
                  <a:cubicBezTo>
                    <a:pt x="273" y="126"/>
                    <a:pt x="273" y="125"/>
                    <a:pt x="273" y="124"/>
                  </a:cubicBezTo>
                  <a:cubicBezTo>
                    <a:pt x="273" y="124"/>
                    <a:pt x="273" y="123"/>
                    <a:pt x="273" y="122"/>
                  </a:cubicBezTo>
                  <a:cubicBezTo>
                    <a:pt x="273" y="122"/>
                    <a:pt x="273" y="121"/>
                    <a:pt x="273" y="120"/>
                  </a:cubicBezTo>
                  <a:cubicBezTo>
                    <a:pt x="273" y="119"/>
                    <a:pt x="273" y="119"/>
                    <a:pt x="273" y="118"/>
                  </a:cubicBezTo>
                  <a:cubicBezTo>
                    <a:pt x="273" y="117"/>
                    <a:pt x="273" y="117"/>
                    <a:pt x="273" y="116"/>
                  </a:cubicBezTo>
                  <a:cubicBezTo>
                    <a:pt x="273" y="115"/>
                    <a:pt x="273" y="114"/>
                    <a:pt x="273" y="114"/>
                  </a:cubicBezTo>
                  <a:cubicBezTo>
                    <a:pt x="273" y="113"/>
                    <a:pt x="273" y="112"/>
                    <a:pt x="273" y="111"/>
                  </a:cubicBezTo>
                  <a:cubicBezTo>
                    <a:pt x="273" y="111"/>
                    <a:pt x="273" y="110"/>
                    <a:pt x="273" y="109"/>
                  </a:cubicBezTo>
                  <a:cubicBezTo>
                    <a:pt x="273" y="108"/>
                    <a:pt x="273" y="107"/>
                    <a:pt x="273" y="107"/>
                  </a:cubicBezTo>
                  <a:cubicBezTo>
                    <a:pt x="273" y="106"/>
                    <a:pt x="273" y="105"/>
                    <a:pt x="273" y="104"/>
                  </a:cubicBezTo>
                  <a:cubicBezTo>
                    <a:pt x="273" y="104"/>
                    <a:pt x="273" y="103"/>
                    <a:pt x="273" y="102"/>
                  </a:cubicBezTo>
                  <a:cubicBezTo>
                    <a:pt x="273" y="101"/>
                    <a:pt x="273" y="100"/>
                    <a:pt x="273" y="100"/>
                  </a:cubicBezTo>
                  <a:cubicBezTo>
                    <a:pt x="274" y="99"/>
                    <a:pt x="274" y="98"/>
                    <a:pt x="274" y="97"/>
                  </a:cubicBezTo>
                  <a:cubicBezTo>
                    <a:pt x="274" y="96"/>
                    <a:pt x="274" y="96"/>
                    <a:pt x="274" y="95"/>
                  </a:cubicBezTo>
                  <a:cubicBezTo>
                    <a:pt x="274" y="94"/>
                    <a:pt x="274" y="93"/>
                    <a:pt x="274" y="92"/>
                  </a:cubicBezTo>
                  <a:cubicBezTo>
                    <a:pt x="275" y="92"/>
                    <a:pt x="275" y="91"/>
                    <a:pt x="275" y="90"/>
                  </a:cubicBezTo>
                  <a:cubicBezTo>
                    <a:pt x="275" y="89"/>
                    <a:pt x="275" y="88"/>
                    <a:pt x="275" y="87"/>
                  </a:cubicBezTo>
                  <a:cubicBezTo>
                    <a:pt x="276" y="87"/>
                    <a:pt x="276" y="86"/>
                    <a:pt x="276" y="85"/>
                  </a:cubicBezTo>
                  <a:cubicBezTo>
                    <a:pt x="276" y="84"/>
                    <a:pt x="276" y="83"/>
                    <a:pt x="277" y="82"/>
                  </a:cubicBezTo>
                  <a:cubicBezTo>
                    <a:pt x="277" y="82"/>
                    <a:pt x="277" y="81"/>
                    <a:pt x="277" y="80"/>
                  </a:cubicBezTo>
                  <a:cubicBezTo>
                    <a:pt x="277" y="79"/>
                    <a:pt x="278" y="78"/>
                    <a:pt x="278" y="77"/>
                  </a:cubicBezTo>
                  <a:cubicBezTo>
                    <a:pt x="278" y="77"/>
                    <a:pt x="278" y="76"/>
                    <a:pt x="279" y="75"/>
                  </a:cubicBezTo>
                  <a:cubicBezTo>
                    <a:pt x="279" y="74"/>
                    <a:pt x="279" y="73"/>
                    <a:pt x="280" y="72"/>
                  </a:cubicBezTo>
                  <a:cubicBezTo>
                    <a:pt x="280" y="71"/>
                    <a:pt x="280" y="70"/>
                    <a:pt x="281" y="69"/>
                  </a:cubicBezTo>
                  <a:cubicBezTo>
                    <a:pt x="281" y="68"/>
                    <a:pt x="282" y="67"/>
                    <a:pt x="282" y="65"/>
                  </a:cubicBezTo>
                  <a:cubicBezTo>
                    <a:pt x="283" y="65"/>
                    <a:pt x="283" y="64"/>
                    <a:pt x="283" y="63"/>
                  </a:cubicBezTo>
                  <a:cubicBezTo>
                    <a:pt x="284" y="62"/>
                    <a:pt x="284" y="61"/>
                    <a:pt x="285" y="60"/>
                  </a:cubicBezTo>
                  <a:cubicBezTo>
                    <a:pt x="285" y="60"/>
                    <a:pt x="286" y="59"/>
                    <a:pt x="286" y="58"/>
                  </a:cubicBezTo>
                  <a:cubicBezTo>
                    <a:pt x="286" y="57"/>
                    <a:pt x="287" y="56"/>
                    <a:pt x="287" y="56"/>
                  </a:cubicBezTo>
                  <a:cubicBezTo>
                    <a:pt x="288" y="55"/>
                    <a:pt x="288" y="54"/>
                    <a:pt x="289" y="53"/>
                  </a:cubicBezTo>
                  <a:cubicBezTo>
                    <a:pt x="289" y="52"/>
                    <a:pt x="290" y="52"/>
                    <a:pt x="290" y="51"/>
                  </a:cubicBezTo>
                  <a:cubicBezTo>
                    <a:pt x="291" y="50"/>
                    <a:pt x="291" y="49"/>
                    <a:pt x="292" y="49"/>
                  </a:cubicBezTo>
                  <a:cubicBezTo>
                    <a:pt x="293" y="48"/>
                    <a:pt x="293" y="47"/>
                    <a:pt x="294" y="46"/>
                  </a:cubicBezTo>
                  <a:cubicBezTo>
                    <a:pt x="294" y="45"/>
                    <a:pt x="295" y="45"/>
                    <a:pt x="295" y="44"/>
                  </a:cubicBezTo>
                  <a:cubicBezTo>
                    <a:pt x="296" y="43"/>
                    <a:pt x="297" y="42"/>
                    <a:pt x="297" y="42"/>
                  </a:cubicBezTo>
                  <a:cubicBezTo>
                    <a:pt x="298" y="41"/>
                    <a:pt x="299" y="40"/>
                    <a:pt x="299" y="39"/>
                  </a:cubicBezTo>
                  <a:cubicBezTo>
                    <a:pt x="300" y="39"/>
                    <a:pt x="301" y="38"/>
                    <a:pt x="301" y="37"/>
                  </a:cubicBezTo>
                  <a:cubicBezTo>
                    <a:pt x="302" y="36"/>
                    <a:pt x="303" y="36"/>
                    <a:pt x="303" y="35"/>
                  </a:cubicBezTo>
                  <a:cubicBezTo>
                    <a:pt x="304" y="34"/>
                    <a:pt x="305" y="33"/>
                    <a:pt x="306" y="33"/>
                  </a:cubicBezTo>
                  <a:cubicBezTo>
                    <a:pt x="306" y="32"/>
                    <a:pt x="307" y="31"/>
                    <a:pt x="308" y="31"/>
                  </a:cubicBezTo>
                  <a:cubicBezTo>
                    <a:pt x="309" y="30"/>
                    <a:pt x="310" y="29"/>
                    <a:pt x="310" y="29"/>
                  </a:cubicBezTo>
                  <a:cubicBezTo>
                    <a:pt x="311" y="28"/>
                    <a:pt x="312" y="27"/>
                    <a:pt x="313" y="27"/>
                  </a:cubicBezTo>
                  <a:cubicBezTo>
                    <a:pt x="314" y="26"/>
                    <a:pt x="315" y="25"/>
                    <a:pt x="316" y="25"/>
                  </a:cubicBezTo>
                  <a:cubicBezTo>
                    <a:pt x="317" y="24"/>
                    <a:pt x="317" y="23"/>
                    <a:pt x="318" y="23"/>
                  </a:cubicBezTo>
                  <a:cubicBezTo>
                    <a:pt x="319" y="22"/>
                    <a:pt x="320" y="21"/>
                    <a:pt x="321" y="21"/>
                  </a:cubicBezTo>
                  <a:cubicBezTo>
                    <a:pt x="322" y="20"/>
                    <a:pt x="323" y="20"/>
                    <a:pt x="324" y="19"/>
                  </a:cubicBezTo>
                  <a:cubicBezTo>
                    <a:pt x="325" y="18"/>
                    <a:pt x="326" y="18"/>
                    <a:pt x="327" y="17"/>
                  </a:cubicBezTo>
                  <a:cubicBezTo>
                    <a:pt x="328" y="17"/>
                    <a:pt x="329" y="16"/>
                    <a:pt x="330" y="15"/>
                  </a:cubicBezTo>
                  <a:cubicBezTo>
                    <a:pt x="331" y="15"/>
                    <a:pt x="333" y="14"/>
                    <a:pt x="334" y="14"/>
                  </a:cubicBezTo>
                  <a:cubicBezTo>
                    <a:pt x="335" y="13"/>
                    <a:pt x="336" y="13"/>
                    <a:pt x="337" y="12"/>
                  </a:cubicBezTo>
                  <a:cubicBezTo>
                    <a:pt x="338" y="12"/>
                    <a:pt x="340" y="11"/>
                    <a:pt x="341" y="10"/>
                  </a:cubicBezTo>
                  <a:cubicBezTo>
                    <a:pt x="342" y="10"/>
                    <a:pt x="343" y="10"/>
                    <a:pt x="344" y="9"/>
                  </a:cubicBezTo>
                  <a:cubicBezTo>
                    <a:pt x="346" y="8"/>
                    <a:pt x="347" y="8"/>
                    <a:pt x="349" y="7"/>
                  </a:cubicBezTo>
                  <a:cubicBezTo>
                    <a:pt x="350" y="7"/>
                    <a:pt x="351" y="7"/>
                    <a:pt x="352" y="6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351" y="6"/>
                    <a:pt x="351" y="6"/>
                    <a:pt x="350" y="5"/>
                  </a:cubicBezTo>
                  <a:close/>
                </a:path>
              </a:pathLst>
            </a:custGeom>
            <a:solidFill>
              <a:srgbClr val="60B2B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6" name="Freeform 3378">
              <a:extLst>
                <a:ext uri="{FF2B5EF4-FFF2-40B4-BE49-F238E27FC236}">
                  <a16:creationId xmlns:a16="http://schemas.microsoft.com/office/drawing/2014/main" id="{C28BF3A5-1683-4F6C-B1F1-DB10C03F6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30" y="2176567"/>
              <a:ext cx="230313" cy="417481"/>
            </a:xfrm>
            <a:custGeom>
              <a:avLst/>
              <a:gdLst>
                <a:gd name="T0" fmla="*/ 520 w 525"/>
                <a:gd name="T1" fmla="*/ 259 h 952"/>
                <a:gd name="T2" fmla="*/ 504 w 525"/>
                <a:gd name="T3" fmla="*/ 189 h 952"/>
                <a:gd name="T4" fmla="*/ 493 w 525"/>
                <a:gd name="T5" fmla="*/ 162 h 952"/>
                <a:gd name="T6" fmla="*/ 419 w 525"/>
                <a:gd name="T7" fmla="*/ 61 h 952"/>
                <a:gd name="T8" fmla="*/ 360 w 525"/>
                <a:gd name="T9" fmla="*/ 18 h 952"/>
                <a:gd name="T10" fmla="*/ 354 w 525"/>
                <a:gd name="T11" fmla="*/ 15 h 952"/>
                <a:gd name="T12" fmla="*/ 347 w 525"/>
                <a:gd name="T13" fmla="*/ 12 h 952"/>
                <a:gd name="T14" fmla="*/ 339 w 525"/>
                <a:gd name="T15" fmla="*/ 8 h 952"/>
                <a:gd name="T16" fmla="*/ 333 w 525"/>
                <a:gd name="T17" fmla="*/ 5 h 952"/>
                <a:gd name="T18" fmla="*/ 414 w 525"/>
                <a:gd name="T19" fmla="*/ 103 h 952"/>
                <a:gd name="T20" fmla="*/ 308 w 525"/>
                <a:gd name="T21" fmla="*/ 633 h 952"/>
                <a:gd name="T22" fmla="*/ 262 w 525"/>
                <a:gd name="T23" fmla="*/ 763 h 952"/>
                <a:gd name="T24" fmla="*/ 173 w 525"/>
                <a:gd name="T25" fmla="*/ 886 h 952"/>
                <a:gd name="T26" fmla="*/ 0 w 525"/>
                <a:gd name="T27" fmla="*/ 922 h 952"/>
                <a:gd name="T28" fmla="*/ 6 w 525"/>
                <a:gd name="T29" fmla="*/ 925 h 952"/>
                <a:gd name="T30" fmla="*/ 8 w 525"/>
                <a:gd name="T31" fmla="*/ 926 h 952"/>
                <a:gd name="T32" fmla="*/ 13 w 525"/>
                <a:gd name="T33" fmla="*/ 928 h 952"/>
                <a:gd name="T34" fmla="*/ 18 w 525"/>
                <a:gd name="T35" fmla="*/ 929 h 952"/>
                <a:gd name="T36" fmla="*/ 102 w 525"/>
                <a:gd name="T37" fmla="*/ 949 h 952"/>
                <a:gd name="T38" fmla="*/ 135 w 525"/>
                <a:gd name="T39" fmla="*/ 952 h 952"/>
                <a:gd name="T40" fmla="*/ 178 w 525"/>
                <a:gd name="T41" fmla="*/ 952 h 952"/>
                <a:gd name="T42" fmla="*/ 273 w 525"/>
                <a:gd name="T43" fmla="*/ 933 h 952"/>
                <a:gd name="T44" fmla="*/ 304 w 525"/>
                <a:gd name="T45" fmla="*/ 911 h 952"/>
                <a:gd name="T46" fmla="*/ 308 w 525"/>
                <a:gd name="T47" fmla="*/ 878 h 952"/>
                <a:gd name="T48" fmla="*/ 305 w 525"/>
                <a:gd name="T49" fmla="*/ 844 h 952"/>
                <a:gd name="T50" fmla="*/ 303 w 525"/>
                <a:gd name="T51" fmla="*/ 776 h 952"/>
                <a:gd name="T52" fmla="*/ 306 w 525"/>
                <a:gd name="T53" fmla="*/ 762 h 952"/>
                <a:gd name="T54" fmla="*/ 312 w 525"/>
                <a:gd name="T55" fmla="*/ 749 h 952"/>
                <a:gd name="T56" fmla="*/ 328 w 525"/>
                <a:gd name="T57" fmla="*/ 724 h 952"/>
                <a:gd name="T58" fmla="*/ 410 w 525"/>
                <a:gd name="T59" fmla="*/ 640 h 952"/>
                <a:gd name="T60" fmla="*/ 426 w 525"/>
                <a:gd name="T61" fmla="*/ 620 h 952"/>
                <a:gd name="T62" fmla="*/ 484 w 525"/>
                <a:gd name="T63" fmla="*/ 528 h 952"/>
                <a:gd name="T64" fmla="*/ 503 w 525"/>
                <a:gd name="T65" fmla="*/ 476 h 952"/>
                <a:gd name="T66" fmla="*/ 516 w 525"/>
                <a:gd name="T67" fmla="*/ 416 h 952"/>
                <a:gd name="T68" fmla="*/ 521 w 525"/>
                <a:gd name="T69" fmla="*/ 380 h 952"/>
                <a:gd name="T70" fmla="*/ 523 w 525"/>
                <a:gd name="T71" fmla="*/ 29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5" h="952">
                  <a:moveTo>
                    <a:pt x="522" y="281"/>
                  </a:moveTo>
                  <a:cubicBezTo>
                    <a:pt x="522" y="273"/>
                    <a:pt x="521" y="266"/>
                    <a:pt x="520" y="259"/>
                  </a:cubicBezTo>
                  <a:cubicBezTo>
                    <a:pt x="517" y="238"/>
                    <a:pt x="513" y="218"/>
                    <a:pt x="507" y="199"/>
                  </a:cubicBezTo>
                  <a:cubicBezTo>
                    <a:pt x="506" y="196"/>
                    <a:pt x="505" y="193"/>
                    <a:pt x="504" y="189"/>
                  </a:cubicBezTo>
                  <a:cubicBezTo>
                    <a:pt x="502" y="183"/>
                    <a:pt x="500" y="177"/>
                    <a:pt x="497" y="171"/>
                  </a:cubicBezTo>
                  <a:cubicBezTo>
                    <a:pt x="496" y="168"/>
                    <a:pt x="495" y="165"/>
                    <a:pt x="493" y="162"/>
                  </a:cubicBezTo>
                  <a:cubicBezTo>
                    <a:pt x="488" y="150"/>
                    <a:pt x="482" y="139"/>
                    <a:pt x="475" y="128"/>
                  </a:cubicBezTo>
                  <a:cubicBezTo>
                    <a:pt x="460" y="103"/>
                    <a:pt x="441" y="81"/>
                    <a:pt x="419" y="61"/>
                  </a:cubicBezTo>
                  <a:cubicBezTo>
                    <a:pt x="414" y="57"/>
                    <a:pt x="409" y="52"/>
                    <a:pt x="404" y="48"/>
                  </a:cubicBezTo>
                  <a:cubicBezTo>
                    <a:pt x="390" y="38"/>
                    <a:pt x="376" y="28"/>
                    <a:pt x="360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58" y="17"/>
                    <a:pt x="356" y="16"/>
                    <a:pt x="354" y="15"/>
                  </a:cubicBezTo>
                  <a:cubicBezTo>
                    <a:pt x="353" y="15"/>
                    <a:pt x="352" y="14"/>
                    <a:pt x="352" y="14"/>
                  </a:cubicBezTo>
                  <a:cubicBezTo>
                    <a:pt x="350" y="13"/>
                    <a:pt x="349" y="12"/>
                    <a:pt x="347" y="12"/>
                  </a:cubicBezTo>
                  <a:cubicBezTo>
                    <a:pt x="346" y="11"/>
                    <a:pt x="346" y="11"/>
                    <a:pt x="345" y="10"/>
                  </a:cubicBezTo>
                  <a:cubicBezTo>
                    <a:pt x="343" y="10"/>
                    <a:pt x="341" y="9"/>
                    <a:pt x="339" y="8"/>
                  </a:cubicBezTo>
                  <a:cubicBezTo>
                    <a:pt x="338" y="7"/>
                    <a:pt x="337" y="7"/>
                    <a:pt x="335" y="6"/>
                  </a:cubicBezTo>
                  <a:cubicBezTo>
                    <a:pt x="335" y="6"/>
                    <a:pt x="334" y="6"/>
                    <a:pt x="333" y="5"/>
                  </a:cubicBezTo>
                  <a:cubicBezTo>
                    <a:pt x="328" y="3"/>
                    <a:pt x="323" y="1"/>
                    <a:pt x="318" y="0"/>
                  </a:cubicBezTo>
                  <a:cubicBezTo>
                    <a:pt x="355" y="30"/>
                    <a:pt x="387" y="63"/>
                    <a:pt x="414" y="103"/>
                  </a:cubicBezTo>
                  <a:cubicBezTo>
                    <a:pt x="469" y="185"/>
                    <a:pt x="484" y="289"/>
                    <a:pt x="458" y="384"/>
                  </a:cubicBezTo>
                  <a:cubicBezTo>
                    <a:pt x="432" y="479"/>
                    <a:pt x="368" y="557"/>
                    <a:pt x="308" y="633"/>
                  </a:cubicBezTo>
                  <a:cubicBezTo>
                    <a:pt x="301" y="642"/>
                    <a:pt x="296" y="652"/>
                    <a:pt x="291" y="662"/>
                  </a:cubicBezTo>
                  <a:cubicBezTo>
                    <a:pt x="279" y="695"/>
                    <a:pt x="274" y="730"/>
                    <a:pt x="262" y="763"/>
                  </a:cubicBezTo>
                  <a:cubicBezTo>
                    <a:pt x="255" y="785"/>
                    <a:pt x="246" y="808"/>
                    <a:pt x="233" y="828"/>
                  </a:cubicBezTo>
                  <a:cubicBezTo>
                    <a:pt x="216" y="852"/>
                    <a:pt x="198" y="870"/>
                    <a:pt x="173" y="886"/>
                  </a:cubicBezTo>
                  <a:cubicBezTo>
                    <a:pt x="136" y="910"/>
                    <a:pt x="90" y="918"/>
                    <a:pt x="47" y="922"/>
                  </a:cubicBezTo>
                  <a:cubicBezTo>
                    <a:pt x="31" y="924"/>
                    <a:pt x="15" y="924"/>
                    <a:pt x="0" y="922"/>
                  </a:cubicBezTo>
                  <a:cubicBezTo>
                    <a:pt x="1" y="923"/>
                    <a:pt x="3" y="924"/>
                    <a:pt x="5" y="925"/>
                  </a:cubicBezTo>
                  <a:cubicBezTo>
                    <a:pt x="6" y="925"/>
                    <a:pt x="6" y="925"/>
                    <a:pt x="6" y="925"/>
                  </a:cubicBezTo>
                  <a:cubicBezTo>
                    <a:pt x="6" y="925"/>
                    <a:pt x="7" y="925"/>
                    <a:pt x="8" y="926"/>
                  </a:cubicBezTo>
                  <a:cubicBezTo>
                    <a:pt x="8" y="926"/>
                    <a:pt x="8" y="926"/>
                    <a:pt x="8" y="926"/>
                  </a:cubicBezTo>
                  <a:cubicBezTo>
                    <a:pt x="9" y="926"/>
                    <a:pt x="10" y="927"/>
                    <a:pt x="11" y="927"/>
                  </a:cubicBezTo>
                  <a:cubicBezTo>
                    <a:pt x="12" y="927"/>
                    <a:pt x="13" y="927"/>
                    <a:pt x="13" y="928"/>
                  </a:cubicBezTo>
                  <a:cubicBezTo>
                    <a:pt x="14" y="928"/>
                    <a:pt x="14" y="928"/>
                    <a:pt x="15" y="928"/>
                  </a:cubicBezTo>
                  <a:cubicBezTo>
                    <a:pt x="16" y="928"/>
                    <a:pt x="17" y="929"/>
                    <a:pt x="18" y="929"/>
                  </a:cubicBezTo>
                  <a:cubicBezTo>
                    <a:pt x="41" y="935"/>
                    <a:pt x="63" y="942"/>
                    <a:pt x="86" y="946"/>
                  </a:cubicBezTo>
                  <a:cubicBezTo>
                    <a:pt x="91" y="947"/>
                    <a:pt x="97" y="948"/>
                    <a:pt x="102" y="949"/>
                  </a:cubicBezTo>
                  <a:cubicBezTo>
                    <a:pt x="108" y="950"/>
                    <a:pt x="113" y="951"/>
                    <a:pt x="119" y="951"/>
                  </a:cubicBezTo>
                  <a:cubicBezTo>
                    <a:pt x="124" y="951"/>
                    <a:pt x="130" y="952"/>
                    <a:pt x="135" y="952"/>
                  </a:cubicBezTo>
                  <a:cubicBezTo>
                    <a:pt x="141" y="952"/>
                    <a:pt x="146" y="952"/>
                    <a:pt x="152" y="951"/>
                  </a:cubicBezTo>
                  <a:cubicBezTo>
                    <a:pt x="161" y="952"/>
                    <a:pt x="169" y="952"/>
                    <a:pt x="178" y="952"/>
                  </a:cubicBezTo>
                  <a:cubicBezTo>
                    <a:pt x="189" y="952"/>
                    <a:pt x="200" y="951"/>
                    <a:pt x="211" y="949"/>
                  </a:cubicBezTo>
                  <a:cubicBezTo>
                    <a:pt x="233" y="946"/>
                    <a:pt x="253" y="941"/>
                    <a:pt x="273" y="933"/>
                  </a:cubicBezTo>
                  <a:cubicBezTo>
                    <a:pt x="276" y="932"/>
                    <a:pt x="278" y="931"/>
                    <a:pt x="281" y="930"/>
                  </a:cubicBezTo>
                  <a:cubicBezTo>
                    <a:pt x="292" y="925"/>
                    <a:pt x="300" y="919"/>
                    <a:pt x="304" y="911"/>
                  </a:cubicBezTo>
                  <a:cubicBezTo>
                    <a:pt x="308" y="905"/>
                    <a:pt x="309" y="898"/>
                    <a:pt x="309" y="889"/>
                  </a:cubicBezTo>
                  <a:cubicBezTo>
                    <a:pt x="309" y="885"/>
                    <a:pt x="309" y="881"/>
                    <a:pt x="308" y="878"/>
                  </a:cubicBezTo>
                  <a:cubicBezTo>
                    <a:pt x="308" y="868"/>
                    <a:pt x="307" y="859"/>
                    <a:pt x="306" y="850"/>
                  </a:cubicBezTo>
                  <a:cubicBezTo>
                    <a:pt x="305" y="848"/>
                    <a:pt x="305" y="846"/>
                    <a:pt x="305" y="844"/>
                  </a:cubicBezTo>
                  <a:cubicBezTo>
                    <a:pt x="303" y="836"/>
                    <a:pt x="302" y="828"/>
                    <a:pt x="301" y="821"/>
                  </a:cubicBezTo>
                  <a:cubicBezTo>
                    <a:pt x="299" y="805"/>
                    <a:pt x="300" y="791"/>
                    <a:pt x="303" y="776"/>
                  </a:cubicBezTo>
                  <a:cubicBezTo>
                    <a:pt x="303" y="774"/>
                    <a:pt x="304" y="771"/>
                    <a:pt x="305" y="768"/>
                  </a:cubicBezTo>
                  <a:cubicBezTo>
                    <a:pt x="305" y="766"/>
                    <a:pt x="306" y="764"/>
                    <a:pt x="306" y="762"/>
                  </a:cubicBezTo>
                  <a:cubicBezTo>
                    <a:pt x="307" y="760"/>
                    <a:pt x="308" y="758"/>
                    <a:pt x="309" y="756"/>
                  </a:cubicBezTo>
                  <a:cubicBezTo>
                    <a:pt x="310" y="753"/>
                    <a:pt x="311" y="751"/>
                    <a:pt x="312" y="749"/>
                  </a:cubicBezTo>
                  <a:cubicBezTo>
                    <a:pt x="316" y="741"/>
                    <a:pt x="321" y="733"/>
                    <a:pt x="327" y="725"/>
                  </a:cubicBezTo>
                  <a:cubicBezTo>
                    <a:pt x="328" y="724"/>
                    <a:pt x="328" y="724"/>
                    <a:pt x="328" y="724"/>
                  </a:cubicBezTo>
                  <a:cubicBezTo>
                    <a:pt x="332" y="720"/>
                    <a:pt x="337" y="715"/>
                    <a:pt x="342" y="710"/>
                  </a:cubicBezTo>
                  <a:cubicBezTo>
                    <a:pt x="366" y="689"/>
                    <a:pt x="389" y="665"/>
                    <a:pt x="410" y="640"/>
                  </a:cubicBezTo>
                  <a:cubicBezTo>
                    <a:pt x="413" y="636"/>
                    <a:pt x="416" y="633"/>
                    <a:pt x="419" y="629"/>
                  </a:cubicBezTo>
                  <a:cubicBezTo>
                    <a:pt x="421" y="626"/>
                    <a:pt x="423" y="623"/>
                    <a:pt x="426" y="620"/>
                  </a:cubicBezTo>
                  <a:cubicBezTo>
                    <a:pt x="437" y="606"/>
                    <a:pt x="448" y="591"/>
                    <a:pt x="458" y="575"/>
                  </a:cubicBezTo>
                  <a:cubicBezTo>
                    <a:pt x="467" y="560"/>
                    <a:pt x="476" y="544"/>
                    <a:pt x="484" y="528"/>
                  </a:cubicBezTo>
                  <a:cubicBezTo>
                    <a:pt x="487" y="521"/>
                    <a:pt x="490" y="514"/>
                    <a:pt x="493" y="508"/>
                  </a:cubicBezTo>
                  <a:cubicBezTo>
                    <a:pt x="497" y="497"/>
                    <a:pt x="500" y="487"/>
                    <a:pt x="503" y="476"/>
                  </a:cubicBezTo>
                  <a:cubicBezTo>
                    <a:pt x="505" y="468"/>
                    <a:pt x="507" y="460"/>
                    <a:pt x="509" y="452"/>
                  </a:cubicBezTo>
                  <a:cubicBezTo>
                    <a:pt x="512" y="440"/>
                    <a:pt x="514" y="428"/>
                    <a:pt x="516" y="416"/>
                  </a:cubicBezTo>
                  <a:cubicBezTo>
                    <a:pt x="517" y="412"/>
                    <a:pt x="518" y="408"/>
                    <a:pt x="518" y="404"/>
                  </a:cubicBezTo>
                  <a:cubicBezTo>
                    <a:pt x="520" y="396"/>
                    <a:pt x="521" y="388"/>
                    <a:pt x="521" y="380"/>
                  </a:cubicBezTo>
                  <a:cubicBezTo>
                    <a:pt x="522" y="376"/>
                    <a:pt x="522" y="372"/>
                    <a:pt x="523" y="368"/>
                  </a:cubicBezTo>
                  <a:cubicBezTo>
                    <a:pt x="524" y="343"/>
                    <a:pt x="525" y="318"/>
                    <a:pt x="523" y="293"/>
                  </a:cubicBezTo>
                  <a:cubicBezTo>
                    <a:pt x="523" y="289"/>
                    <a:pt x="523" y="285"/>
                    <a:pt x="522" y="281"/>
                  </a:cubicBezTo>
                  <a:close/>
                </a:path>
              </a:pathLst>
            </a:custGeom>
            <a:solidFill>
              <a:srgbClr val="60B2B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7" name="Freeform 3379">
              <a:extLst>
                <a:ext uri="{FF2B5EF4-FFF2-40B4-BE49-F238E27FC236}">
                  <a16:creationId xmlns:a16="http://schemas.microsoft.com/office/drawing/2014/main" id="{CCE86B17-720D-4AC1-9194-0FB42578A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58" y="2292309"/>
              <a:ext cx="111012" cy="115955"/>
            </a:xfrm>
            <a:custGeom>
              <a:avLst/>
              <a:gdLst>
                <a:gd name="T0" fmla="*/ 229 w 253"/>
                <a:gd name="T1" fmla="*/ 203 h 265"/>
                <a:gd name="T2" fmla="*/ 228 w 253"/>
                <a:gd name="T3" fmla="*/ 172 h 265"/>
                <a:gd name="T4" fmla="*/ 237 w 253"/>
                <a:gd name="T5" fmla="*/ 118 h 265"/>
                <a:gd name="T6" fmla="*/ 249 w 253"/>
                <a:gd name="T7" fmla="*/ 89 h 265"/>
                <a:gd name="T8" fmla="*/ 120 w 253"/>
                <a:gd name="T9" fmla="*/ 7 h 265"/>
                <a:gd name="T10" fmla="*/ 3 w 253"/>
                <a:gd name="T11" fmla="*/ 140 h 265"/>
                <a:gd name="T12" fmla="*/ 17 w 253"/>
                <a:gd name="T13" fmla="*/ 195 h 265"/>
                <a:gd name="T14" fmla="*/ 125 w 253"/>
                <a:gd name="T15" fmla="*/ 262 h 265"/>
                <a:gd name="T16" fmla="*/ 229 w 253"/>
                <a:gd name="T17" fmla="*/ 20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265">
                  <a:moveTo>
                    <a:pt x="229" y="203"/>
                  </a:moveTo>
                  <a:cubicBezTo>
                    <a:pt x="235" y="191"/>
                    <a:pt x="236" y="184"/>
                    <a:pt x="228" y="172"/>
                  </a:cubicBezTo>
                  <a:cubicBezTo>
                    <a:pt x="213" y="150"/>
                    <a:pt x="215" y="135"/>
                    <a:pt x="237" y="118"/>
                  </a:cubicBezTo>
                  <a:cubicBezTo>
                    <a:pt x="249" y="110"/>
                    <a:pt x="253" y="100"/>
                    <a:pt x="249" y="89"/>
                  </a:cubicBezTo>
                  <a:cubicBezTo>
                    <a:pt x="236" y="51"/>
                    <a:pt x="211" y="0"/>
                    <a:pt x="120" y="7"/>
                  </a:cubicBezTo>
                  <a:cubicBezTo>
                    <a:pt x="47" y="13"/>
                    <a:pt x="4" y="63"/>
                    <a:pt x="3" y="140"/>
                  </a:cubicBezTo>
                  <a:cubicBezTo>
                    <a:pt x="0" y="158"/>
                    <a:pt x="8" y="177"/>
                    <a:pt x="17" y="195"/>
                  </a:cubicBezTo>
                  <a:cubicBezTo>
                    <a:pt x="41" y="243"/>
                    <a:pt x="77" y="259"/>
                    <a:pt x="125" y="262"/>
                  </a:cubicBezTo>
                  <a:cubicBezTo>
                    <a:pt x="169" y="265"/>
                    <a:pt x="209" y="244"/>
                    <a:pt x="229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8" name="Freeform 3380">
              <a:extLst>
                <a:ext uri="{FF2B5EF4-FFF2-40B4-BE49-F238E27FC236}">
                  <a16:creationId xmlns:a16="http://schemas.microsoft.com/office/drawing/2014/main" id="{070E4257-9B69-4046-A364-5C3CE5C5E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412" y="2651065"/>
              <a:ext cx="142960" cy="114460"/>
            </a:xfrm>
            <a:custGeom>
              <a:avLst/>
              <a:gdLst>
                <a:gd name="T0" fmla="*/ 136 w 327"/>
                <a:gd name="T1" fmla="*/ 199 h 263"/>
                <a:gd name="T2" fmla="*/ 0 w 327"/>
                <a:gd name="T3" fmla="*/ 140 h 263"/>
                <a:gd name="T4" fmla="*/ 2 w 327"/>
                <a:gd name="T5" fmla="*/ 147 h 263"/>
                <a:gd name="T6" fmla="*/ 4 w 327"/>
                <a:gd name="T7" fmla="*/ 154 h 263"/>
                <a:gd name="T8" fmla="*/ 7 w 327"/>
                <a:gd name="T9" fmla="*/ 162 h 263"/>
                <a:gd name="T10" fmla="*/ 10 w 327"/>
                <a:gd name="T11" fmla="*/ 169 h 263"/>
                <a:gd name="T12" fmla="*/ 13 w 327"/>
                <a:gd name="T13" fmla="*/ 176 h 263"/>
                <a:gd name="T14" fmla="*/ 17 w 327"/>
                <a:gd name="T15" fmla="*/ 184 h 263"/>
                <a:gd name="T16" fmla="*/ 23 w 327"/>
                <a:gd name="T17" fmla="*/ 193 h 263"/>
                <a:gd name="T18" fmla="*/ 84 w 327"/>
                <a:gd name="T19" fmla="*/ 244 h 263"/>
                <a:gd name="T20" fmla="*/ 119 w 327"/>
                <a:gd name="T21" fmla="*/ 255 h 263"/>
                <a:gd name="T22" fmla="*/ 173 w 327"/>
                <a:gd name="T23" fmla="*/ 263 h 263"/>
                <a:gd name="T24" fmla="*/ 186 w 327"/>
                <a:gd name="T25" fmla="*/ 262 h 263"/>
                <a:gd name="T26" fmla="*/ 202 w 327"/>
                <a:gd name="T27" fmla="*/ 260 h 263"/>
                <a:gd name="T28" fmla="*/ 214 w 327"/>
                <a:gd name="T29" fmla="*/ 256 h 263"/>
                <a:gd name="T30" fmla="*/ 229 w 327"/>
                <a:gd name="T31" fmla="*/ 250 h 263"/>
                <a:gd name="T32" fmla="*/ 237 w 327"/>
                <a:gd name="T33" fmla="*/ 246 h 263"/>
                <a:gd name="T34" fmla="*/ 270 w 327"/>
                <a:gd name="T35" fmla="*/ 221 h 263"/>
                <a:gd name="T36" fmla="*/ 284 w 327"/>
                <a:gd name="T37" fmla="*/ 206 h 263"/>
                <a:gd name="T38" fmla="*/ 297 w 327"/>
                <a:gd name="T39" fmla="*/ 190 h 263"/>
                <a:gd name="T40" fmla="*/ 302 w 327"/>
                <a:gd name="T41" fmla="*/ 184 h 263"/>
                <a:gd name="T42" fmla="*/ 306 w 327"/>
                <a:gd name="T43" fmla="*/ 178 h 263"/>
                <a:gd name="T44" fmla="*/ 309 w 327"/>
                <a:gd name="T45" fmla="*/ 171 h 263"/>
                <a:gd name="T46" fmla="*/ 313 w 327"/>
                <a:gd name="T47" fmla="*/ 165 h 263"/>
                <a:gd name="T48" fmla="*/ 316 w 327"/>
                <a:gd name="T49" fmla="*/ 159 h 263"/>
                <a:gd name="T50" fmla="*/ 318 w 327"/>
                <a:gd name="T51" fmla="*/ 152 h 263"/>
                <a:gd name="T52" fmla="*/ 321 w 327"/>
                <a:gd name="T53" fmla="*/ 146 h 263"/>
                <a:gd name="T54" fmla="*/ 322 w 327"/>
                <a:gd name="T55" fmla="*/ 139 h 263"/>
                <a:gd name="T56" fmla="*/ 324 w 327"/>
                <a:gd name="T57" fmla="*/ 133 h 263"/>
                <a:gd name="T58" fmla="*/ 325 w 327"/>
                <a:gd name="T59" fmla="*/ 127 h 263"/>
                <a:gd name="T60" fmla="*/ 326 w 327"/>
                <a:gd name="T61" fmla="*/ 120 h 263"/>
                <a:gd name="T62" fmla="*/ 326 w 327"/>
                <a:gd name="T63" fmla="*/ 114 h 263"/>
                <a:gd name="T64" fmla="*/ 327 w 327"/>
                <a:gd name="T65" fmla="*/ 107 h 263"/>
                <a:gd name="T66" fmla="*/ 326 w 327"/>
                <a:gd name="T67" fmla="*/ 101 h 263"/>
                <a:gd name="T68" fmla="*/ 326 w 327"/>
                <a:gd name="T69" fmla="*/ 95 h 263"/>
                <a:gd name="T70" fmla="*/ 325 w 327"/>
                <a:gd name="T71" fmla="*/ 88 h 263"/>
                <a:gd name="T72" fmla="*/ 325 w 327"/>
                <a:gd name="T73" fmla="*/ 83 h 263"/>
                <a:gd name="T74" fmla="*/ 324 w 327"/>
                <a:gd name="T75" fmla="*/ 77 h 263"/>
                <a:gd name="T76" fmla="*/ 306 w 327"/>
                <a:gd name="T77" fmla="*/ 30 h 263"/>
                <a:gd name="T78" fmla="*/ 303 w 327"/>
                <a:gd name="T79" fmla="*/ 25 h 263"/>
                <a:gd name="T80" fmla="*/ 300 w 327"/>
                <a:gd name="T81" fmla="*/ 20 h 263"/>
                <a:gd name="T82" fmla="*/ 297 w 327"/>
                <a:gd name="T83" fmla="*/ 14 h 263"/>
                <a:gd name="T84" fmla="*/ 293 w 327"/>
                <a:gd name="T85" fmla="*/ 9 h 263"/>
                <a:gd name="T86" fmla="*/ 289 w 327"/>
                <a:gd name="T87" fmla="*/ 4 h 263"/>
                <a:gd name="T88" fmla="*/ 276 w 327"/>
                <a:gd name="T89" fmla="*/ 12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263">
                  <a:moveTo>
                    <a:pt x="276" y="123"/>
                  </a:moveTo>
                  <a:cubicBezTo>
                    <a:pt x="245" y="170"/>
                    <a:pt x="192" y="201"/>
                    <a:pt x="136" y="199"/>
                  </a:cubicBezTo>
                  <a:cubicBezTo>
                    <a:pt x="85" y="198"/>
                    <a:pt x="36" y="175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0" y="143"/>
                    <a:pt x="1" y="145"/>
                  </a:cubicBezTo>
                  <a:cubicBezTo>
                    <a:pt x="1" y="146"/>
                    <a:pt x="1" y="146"/>
                    <a:pt x="2" y="147"/>
                  </a:cubicBezTo>
                  <a:cubicBezTo>
                    <a:pt x="2" y="149"/>
                    <a:pt x="2" y="150"/>
                    <a:pt x="3" y="152"/>
                  </a:cubicBezTo>
                  <a:cubicBezTo>
                    <a:pt x="3" y="153"/>
                    <a:pt x="4" y="154"/>
                    <a:pt x="4" y="154"/>
                  </a:cubicBezTo>
                  <a:cubicBezTo>
                    <a:pt x="4" y="156"/>
                    <a:pt x="5" y="157"/>
                    <a:pt x="5" y="159"/>
                  </a:cubicBezTo>
                  <a:cubicBezTo>
                    <a:pt x="6" y="160"/>
                    <a:pt x="6" y="161"/>
                    <a:pt x="7" y="162"/>
                  </a:cubicBezTo>
                  <a:cubicBezTo>
                    <a:pt x="7" y="163"/>
                    <a:pt x="8" y="164"/>
                    <a:pt x="8" y="166"/>
                  </a:cubicBezTo>
                  <a:cubicBezTo>
                    <a:pt x="9" y="167"/>
                    <a:pt x="9" y="168"/>
                    <a:pt x="10" y="169"/>
                  </a:cubicBezTo>
                  <a:cubicBezTo>
                    <a:pt x="10" y="170"/>
                    <a:pt x="11" y="171"/>
                    <a:pt x="11" y="173"/>
                  </a:cubicBezTo>
                  <a:cubicBezTo>
                    <a:pt x="12" y="174"/>
                    <a:pt x="13" y="175"/>
                    <a:pt x="13" y="176"/>
                  </a:cubicBezTo>
                  <a:cubicBezTo>
                    <a:pt x="14" y="177"/>
                    <a:pt x="14" y="178"/>
                    <a:pt x="15" y="179"/>
                  </a:cubicBezTo>
                  <a:cubicBezTo>
                    <a:pt x="16" y="181"/>
                    <a:pt x="16" y="182"/>
                    <a:pt x="17" y="184"/>
                  </a:cubicBezTo>
                  <a:cubicBezTo>
                    <a:pt x="18" y="184"/>
                    <a:pt x="18" y="185"/>
                    <a:pt x="19" y="186"/>
                  </a:cubicBezTo>
                  <a:cubicBezTo>
                    <a:pt x="20" y="188"/>
                    <a:pt x="21" y="190"/>
                    <a:pt x="23" y="193"/>
                  </a:cubicBezTo>
                  <a:cubicBezTo>
                    <a:pt x="27" y="199"/>
                    <a:pt x="32" y="205"/>
                    <a:pt x="37" y="210"/>
                  </a:cubicBezTo>
                  <a:cubicBezTo>
                    <a:pt x="51" y="225"/>
                    <a:pt x="67" y="236"/>
                    <a:pt x="84" y="244"/>
                  </a:cubicBezTo>
                  <a:cubicBezTo>
                    <a:pt x="89" y="246"/>
                    <a:pt x="94" y="248"/>
                    <a:pt x="99" y="249"/>
                  </a:cubicBezTo>
                  <a:cubicBezTo>
                    <a:pt x="105" y="252"/>
                    <a:pt x="112" y="254"/>
                    <a:pt x="119" y="255"/>
                  </a:cubicBezTo>
                  <a:cubicBezTo>
                    <a:pt x="124" y="256"/>
                    <a:pt x="129" y="257"/>
                    <a:pt x="135" y="258"/>
                  </a:cubicBezTo>
                  <a:cubicBezTo>
                    <a:pt x="147" y="260"/>
                    <a:pt x="160" y="262"/>
                    <a:pt x="173" y="263"/>
                  </a:cubicBezTo>
                  <a:cubicBezTo>
                    <a:pt x="174" y="263"/>
                    <a:pt x="176" y="263"/>
                    <a:pt x="177" y="263"/>
                  </a:cubicBezTo>
                  <a:cubicBezTo>
                    <a:pt x="180" y="263"/>
                    <a:pt x="183" y="262"/>
                    <a:pt x="186" y="262"/>
                  </a:cubicBezTo>
                  <a:cubicBezTo>
                    <a:pt x="187" y="262"/>
                    <a:pt x="188" y="262"/>
                    <a:pt x="190" y="262"/>
                  </a:cubicBezTo>
                  <a:cubicBezTo>
                    <a:pt x="194" y="261"/>
                    <a:pt x="198" y="261"/>
                    <a:pt x="202" y="260"/>
                  </a:cubicBezTo>
                  <a:cubicBezTo>
                    <a:pt x="205" y="259"/>
                    <a:pt x="207" y="258"/>
                    <a:pt x="210" y="258"/>
                  </a:cubicBezTo>
                  <a:cubicBezTo>
                    <a:pt x="211" y="257"/>
                    <a:pt x="213" y="257"/>
                    <a:pt x="214" y="256"/>
                  </a:cubicBezTo>
                  <a:cubicBezTo>
                    <a:pt x="217" y="256"/>
                    <a:pt x="219" y="255"/>
                    <a:pt x="222" y="253"/>
                  </a:cubicBezTo>
                  <a:cubicBezTo>
                    <a:pt x="224" y="252"/>
                    <a:pt x="227" y="251"/>
                    <a:pt x="229" y="250"/>
                  </a:cubicBezTo>
                  <a:cubicBezTo>
                    <a:pt x="231" y="249"/>
                    <a:pt x="232" y="249"/>
                    <a:pt x="233" y="248"/>
                  </a:cubicBezTo>
                  <a:cubicBezTo>
                    <a:pt x="234" y="247"/>
                    <a:pt x="236" y="247"/>
                    <a:pt x="237" y="246"/>
                  </a:cubicBezTo>
                  <a:cubicBezTo>
                    <a:pt x="246" y="241"/>
                    <a:pt x="255" y="235"/>
                    <a:pt x="262" y="228"/>
                  </a:cubicBezTo>
                  <a:cubicBezTo>
                    <a:pt x="265" y="226"/>
                    <a:pt x="267" y="223"/>
                    <a:pt x="270" y="221"/>
                  </a:cubicBezTo>
                  <a:cubicBezTo>
                    <a:pt x="272" y="218"/>
                    <a:pt x="275" y="216"/>
                    <a:pt x="277" y="213"/>
                  </a:cubicBezTo>
                  <a:cubicBezTo>
                    <a:pt x="279" y="211"/>
                    <a:pt x="282" y="208"/>
                    <a:pt x="284" y="206"/>
                  </a:cubicBezTo>
                  <a:cubicBezTo>
                    <a:pt x="287" y="202"/>
                    <a:pt x="290" y="198"/>
                    <a:pt x="294" y="194"/>
                  </a:cubicBezTo>
                  <a:cubicBezTo>
                    <a:pt x="295" y="193"/>
                    <a:pt x="296" y="191"/>
                    <a:pt x="297" y="190"/>
                  </a:cubicBezTo>
                  <a:cubicBezTo>
                    <a:pt x="297" y="190"/>
                    <a:pt x="297" y="190"/>
                    <a:pt x="297" y="190"/>
                  </a:cubicBezTo>
                  <a:cubicBezTo>
                    <a:pt x="299" y="188"/>
                    <a:pt x="300" y="186"/>
                    <a:pt x="302" y="184"/>
                  </a:cubicBezTo>
                  <a:cubicBezTo>
                    <a:pt x="302" y="183"/>
                    <a:pt x="302" y="182"/>
                    <a:pt x="303" y="182"/>
                  </a:cubicBezTo>
                  <a:cubicBezTo>
                    <a:pt x="304" y="180"/>
                    <a:pt x="305" y="179"/>
                    <a:pt x="306" y="178"/>
                  </a:cubicBezTo>
                  <a:cubicBezTo>
                    <a:pt x="306" y="177"/>
                    <a:pt x="307" y="176"/>
                    <a:pt x="307" y="175"/>
                  </a:cubicBezTo>
                  <a:cubicBezTo>
                    <a:pt x="308" y="174"/>
                    <a:pt x="309" y="173"/>
                    <a:pt x="309" y="171"/>
                  </a:cubicBezTo>
                  <a:cubicBezTo>
                    <a:pt x="310" y="170"/>
                    <a:pt x="310" y="170"/>
                    <a:pt x="311" y="169"/>
                  </a:cubicBezTo>
                  <a:cubicBezTo>
                    <a:pt x="312" y="167"/>
                    <a:pt x="312" y="166"/>
                    <a:pt x="313" y="165"/>
                  </a:cubicBezTo>
                  <a:cubicBezTo>
                    <a:pt x="313" y="164"/>
                    <a:pt x="314" y="163"/>
                    <a:pt x="314" y="162"/>
                  </a:cubicBezTo>
                  <a:cubicBezTo>
                    <a:pt x="315" y="161"/>
                    <a:pt x="315" y="160"/>
                    <a:pt x="316" y="159"/>
                  </a:cubicBezTo>
                  <a:cubicBezTo>
                    <a:pt x="316" y="158"/>
                    <a:pt x="317" y="157"/>
                    <a:pt x="317" y="156"/>
                  </a:cubicBezTo>
                  <a:cubicBezTo>
                    <a:pt x="317" y="155"/>
                    <a:pt x="318" y="154"/>
                    <a:pt x="318" y="152"/>
                  </a:cubicBezTo>
                  <a:cubicBezTo>
                    <a:pt x="319" y="151"/>
                    <a:pt x="319" y="150"/>
                    <a:pt x="319" y="149"/>
                  </a:cubicBezTo>
                  <a:cubicBezTo>
                    <a:pt x="320" y="148"/>
                    <a:pt x="320" y="147"/>
                    <a:pt x="321" y="146"/>
                  </a:cubicBezTo>
                  <a:cubicBezTo>
                    <a:pt x="321" y="145"/>
                    <a:pt x="321" y="144"/>
                    <a:pt x="321" y="143"/>
                  </a:cubicBezTo>
                  <a:cubicBezTo>
                    <a:pt x="322" y="142"/>
                    <a:pt x="322" y="141"/>
                    <a:pt x="322" y="139"/>
                  </a:cubicBezTo>
                  <a:cubicBezTo>
                    <a:pt x="323" y="138"/>
                    <a:pt x="323" y="137"/>
                    <a:pt x="323" y="136"/>
                  </a:cubicBezTo>
                  <a:cubicBezTo>
                    <a:pt x="323" y="135"/>
                    <a:pt x="324" y="134"/>
                    <a:pt x="324" y="133"/>
                  </a:cubicBezTo>
                  <a:cubicBezTo>
                    <a:pt x="324" y="132"/>
                    <a:pt x="324" y="131"/>
                    <a:pt x="325" y="130"/>
                  </a:cubicBezTo>
                  <a:cubicBezTo>
                    <a:pt x="325" y="129"/>
                    <a:pt x="325" y="128"/>
                    <a:pt x="325" y="127"/>
                  </a:cubicBezTo>
                  <a:cubicBezTo>
                    <a:pt x="325" y="125"/>
                    <a:pt x="325" y="124"/>
                    <a:pt x="326" y="123"/>
                  </a:cubicBezTo>
                  <a:cubicBezTo>
                    <a:pt x="326" y="122"/>
                    <a:pt x="326" y="121"/>
                    <a:pt x="326" y="120"/>
                  </a:cubicBezTo>
                  <a:cubicBezTo>
                    <a:pt x="326" y="119"/>
                    <a:pt x="326" y="118"/>
                    <a:pt x="326" y="117"/>
                  </a:cubicBezTo>
                  <a:cubicBezTo>
                    <a:pt x="326" y="116"/>
                    <a:pt x="326" y="115"/>
                    <a:pt x="326" y="114"/>
                  </a:cubicBezTo>
                  <a:cubicBezTo>
                    <a:pt x="326" y="112"/>
                    <a:pt x="326" y="111"/>
                    <a:pt x="327" y="110"/>
                  </a:cubicBezTo>
                  <a:cubicBezTo>
                    <a:pt x="327" y="109"/>
                    <a:pt x="327" y="108"/>
                    <a:pt x="327" y="107"/>
                  </a:cubicBezTo>
                  <a:cubicBezTo>
                    <a:pt x="327" y="106"/>
                    <a:pt x="327" y="105"/>
                    <a:pt x="327" y="104"/>
                  </a:cubicBezTo>
                  <a:cubicBezTo>
                    <a:pt x="327" y="103"/>
                    <a:pt x="327" y="102"/>
                    <a:pt x="326" y="101"/>
                  </a:cubicBezTo>
                  <a:cubicBezTo>
                    <a:pt x="326" y="100"/>
                    <a:pt x="326" y="98"/>
                    <a:pt x="326" y="97"/>
                  </a:cubicBezTo>
                  <a:cubicBezTo>
                    <a:pt x="326" y="96"/>
                    <a:pt x="326" y="95"/>
                    <a:pt x="326" y="95"/>
                  </a:cubicBezTo>
                  <a:cubicBezTo>
                    <a:pt x="326" y="93"/>
                    <a:pt x="326" y="92"/>
                    <a:pt x="326" y="91"/>
                  </a:cubicBezTo>
                  <a:cubicBezTo>
                    <a:pt x="326" y="90"/>
                    <a:pt x="326" y="89"/>
                    <a:pt x="325" y="88"/>
                  </a:cubicBezTo>
                  <a:cubicBezTo>
                    <a:pt x="325" y="87"/>
                    <a:pt x="325" y="86"/>
                    <a:pt x="325" y="84"/>
                  </a:cubicBezTo>
                  <a:cubicBezTo>
                    <a:pt x="325" y="84"/>
                    <a:pt x="325" y="83"/>
                    <a:pt x="325" y="83"/>
                  </a:cubicBezTo>
                  <a:cubicBezTo>
                    <a:pt x="324" y="81"/>
                    <a:pt x="324" y="79"/>
                    <a:pt x="324" y="78"/>
                  </a:cubicBezTo>
                  <a:cubicBezTo>
                    <a:pt x="324" y="77"/>
                    <a:pt x="324" y="77"/>
                    <a:pt x="324" y="77"/>
                  </a:cubicBezTo>
                  <a:cubicBezTo>
                    <a:pt x="320" y="61"/>
                    <a:pt x="314" y="45"/>
                    <a:pt x="306" y="30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5" y="29"/>
                    <a:pt x="304" y="27"/>
                    <a:pt x="303" y="25"/>
                  </a:cubicBezTo>
                  <a:cubicBezTo>
                    <a:pt x="303" y="25"/>
                    <a:pt x="303" y="25"/>
                    <a:pt x="303" y="25"/>
                  </a:cubicBezTo>
                  <a:cubicBezTo>
                    <a:pt x="302" y="23"/>
                    <a:pt x="301" y="21"/>
                    <a:pt x="300" y="20"/>
                  </a:cubicBezTo>
                  <a:cubicBezTo>
                    <a:pt x="300" y="20"/>
                    <a:pt x="300" y="20"/>
                    <a:pt x="300" y="20"/>
                  </a:cubicBezTo>
                  <a:cubicBezTo>
                    <a:pt x="299" y="18"/>
                    <a:pt x="298" y="16"/>
                    <a:pt x="297" y="14"/>
                  </a:cubicBezTo>
                  <a:cubicBezTo>
                    <a:pt x="297" y="14"/>
                    <a:pt x="297" y="14"/>
                    <a:pt x="297" y="14"/>
                  </a:cubicBezTo>
                  <a:cubicBezTo>
                    <a:pt x="296" y="13"/>
                    <a:pt x="294" y="11"/>
                    <a:pt x="293" y="9"/>
                  </a:cubicBezTo>
                  <a:cubicBezTo>
                    <a:pt x="293" y="9"/>
                    <a:pt x="293" y="9"/>
                    <a:pt x="293" y="9"/>
                  </a:cubicBezTo>
                  <a:cubicBezTo>
                    <a:pt x="292" y="8"/>
                    <a:pt x="291" y="6"/>
                    <a:pt x="289" y="4"/>
                  </a:cubicBezTo>
                  <a:cubicBezTo>
                    <a:pt x="289" y="4"/>
                    <a:pt x="289" y="4"/>
                    <a:pt x="289" y="4"/>
                  </a:cubicBezTo>
                  <a:cubicBezTo>
                    <a:pt x="288" y="3"/>
                    <a:pt x="287" y="1"/>
                    <a:pt x="286" y="0"/>
                  </a:cubicBezTo>
                  <a:cubicBezTo>
                    <a:pt x="302" y="38"/>
                    <a:pt x="299" y="86"/>
                    <a:pt x="276" y="123"/>
                  </a:cubicBezTo>
                  <a:close/>
                </a:path>
              </a:pathLst>
            </a:custGeom>
            <a:solidFill>
              <a:srgbClr val="60B2B2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29" name="Freeform 3381">
              <a:extLst>
                <a:ext uri="{FF2B5EF4-FFF2-40B4-BE49-F238E27FC236}">
                  <a16:creationId xmlns:a16="http://schemas.microsoft.com/office/drawing/2014/main" id="{20F2AD79-F390-49FB-A448-38F7C14B5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705" y="2349539"/>
              <a:ext cx="195332" cy="407871"/>
            </a:xfrm>
            <a:custGeom>
              <a:avLst/>
              <a:gdLst>
                <a:gd name="T0" fmla="*/ 313 w 443"/>
                <a:gd name="T1" fmla="*/ 271 h 930"/>
                <a:gd name="T2" fmla="*/ 429 w 443"/>
                <a:gd name="T3" fmla="*/ 185 h 930"/>
                <a:gd name="T4" fmla="*/ 406 w 443"/>
                <a:gd name="T5" fmla="*/ 127 h 930"/>
                <a:gd name="T6" fmla="*/ 329 w 443"/>
                <a:gd name="T7" fmla="*/ 38 h 930"/>
                <a:gd name="T8" fmla="*/ 299 w 443"/>
                <a:gd name="T9" fmla="*/ 9 h 930"/>
                <a:gd name="T10" fmla="*/ 258 w 443"/>
                <a:gd name="T11" fmla="*/ 11 h 930"/>
                <a:gd name="T12" fmla="*/ 265 w 443"/>
                <a:gd name="T13" fmla="*/ 44 h 930"/>
                <a:gd name="T14" fmla="*/ 340 w 443"/>
                <a:gd name="T15" fmla="*/ 140 h 930"/>
                <a:gd name="T16" fmla="*/ 347 w 443"/>
                <a:gd name="T17" fmla="*/ 159 h 930"/>
                <a:gd name="T18" fmla="*/ 328 w 443"/>
                <a:gd name="T19" fmla="*/ 160 h 930"/>
                <a:gd name="T20" fmla="*/ 237 w 443"/>
                <a:gd name="T21" fmla="*/ 142 h 930"/>
                <a:gd name="T22" fmla="*/ 111 w 443"/>
                <a:gd name="T23" fmla="*/ 171 h 930"/>
                <a:gd name="T24" fmla="*/ 42 w 443"/>
                <a:gd name="T25" fmla="*/ 252 h 930"/>
                <a:gd name="T26" fmla="*/ 3 w 443"/>
                <a:gd name="T27" fmla="*/ 486 h 930"/>
                <a:gd name="T28" fmla="*/ 15 w 443"/>
                <a:gd name="T29" fmla="*/ 545 h 930"/>
                <a:gd name="T30" fmla="*/ 40 w 443"/>
                <a:gd name="T31" fmla="*/ 562 h 930"/>
                <a:gd name="T32" fmla="*/ 61 w 443"/>
                <a:gd name="T33" fmla="*/ 541 h 930"/>
                <a:gd name="T34" fmla="*/ 63 w 443"/>
                <a:gd name="T35" fmla="*/ 522 h 930"/>
                <a:gd name="T36" fmla="*/ 63 w 443"/>
                <a:gd name="T37" fmla="*/ 468 h 930"/>
                <a:gd name="T38" fmla="*/ 75 w 443"/>
                <a:gd name="T39" fmla="*/ 335 h 930"/>
                <a:gd name="T40" fmla="*/ 90 w 443"/>
                <a:gd name="T41" fmla="*/ 300 h 930"/>
                <a:gd name="T42" fmla="*/ 110 w 443"/>
                <a:gd name="T43" fmla="*/ 295 h 930"/>
                <a:gd name="T44" fmla="*/ 111 w 443"/>
                <a:gd name="T45" fmla="*/ 314 h 930"/>
                <a:gd name="T46" fmla="*/ 89 w 443"/>
                <a:gd name="T47" fmla="*/ 390 h 930"/>
                <a:gd name="T48" fmla="*/ 86 w 443"/>
                <a:gd name="T49" fmla="*/ 499 h 930"/>
                <a:gd name="T50" fmla="*/ 77 w 443"/>
                <a:gd name="T51" fmla="*/ 571 h 930"/>
                <a:gd name="T52" fmla="*/ 62 w 443"/>
                <a:gd name="T53" fmla="*/ 691 h 930"/>
                <a:gd name="T54" fmla="*/ 43 w 443"/>
                <a:gd name="T55" fmla="*/ 891 h 930"/>
                <a:gd name="T56" fmla="*/ 82 w 443"/>
                <a:gd name="T57" fmla="*/ 927 h 930"/>
                <a:gd name="T58" fmla="*/ 119 w 443"/>
                <a:gd name="T59" fmla="*/ 899 h 930"/>
                <a:gd name="T60" fmla="*/ 176 w 443"/>
                <a:gd name="T61" fmla="*/ 589 h 930"/>
                <a:gd name="T62" fmla="*/ 183 w 443"/>
                <a:gd name="T63" fmla="*/ 568 h 930"/>
                <a:gd name="T64" fmla="*/ 220 w 443"/>
                <a:gd name="T65" fmla="*/ 566 h 930"/>
                <a:gd name="T66" fmla="*/ 232 w 443"/>
                <a:gd name="T67" fmla="*/ 602 h 930"/>
                <a:gd name="T68" fmla="*/ 252 w 443"/>
                <a:gd name="T69" fmla="*/ 888 h 930"/>
                <a:gd name="T70" fmla="*/ 308 w 443"/>
                <a:gd name="T71" fmla="*/ 926 h 930"/>
                <a:gd name="T72" fmla="*/ 325 w 443"/>
                <a:gd name="T73" fmla="*/ 908 h 930"/>
                <a:gd name="T74" fmla="*/ 326 w 443"/>
                <a:gd name="T75" fmla="*/ 866 h 930"/>
                <a:gd name="T76" fmla="*/ 308 w 443"/>
                <a:gd name="T77" fmla="*/ 551 h 930"/>
                <a:gd name="T78" fmla="*/ 300 w 443"/>
                <a:gd name="T79" fmla="*/ 296 h 930"/>
                <a:gd name="T80" fmla="*/ 313 w 443"/>
                <a:gd name="T81" fmla="*/ 271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3" h="930">
                  <a:moveTo>
                    <a:pt x="313" y="271"/>
                  </a:moveTo>
                  <a:cubicBezTo>
                    <a:pt x="332" y="271"/>
                    <a:pt x="411" y="211"/>
                    <a:pt x="429" y="185"/>
                  </a:cubicBezTo>
                  <a:cubicBezTo>
                    <a:pt x="443" y="166"/>
                    <a:pt x="419" y="144"/>
                    <a:pt x="406" y="127"/>
                  </a:cubicBezTo>
                  <a:cubicBezTo>
                    <a:pt x="383" y="95"/>
                    <a:pt x="355" y="67"/>
                    <a:pt x="329" y="38"/>
                  </a:cubicBezTo>
                  <a:cubicBezTo>
                    <a:pt x="320" y="28"/>
                    <a:pt x="310" y="17"/>
                    <a:pt x="299" y="9"/>
                  </a:cubicBezTo>
                  <a:cubicBezTo>
                    <a:pt x="288" y="0"/>
                    <a:pt x="266" y="1"/>
                    <a:pt x="258" y="11"/>
                  </a:cubicBezTo>
                  <a:cubicBezTo>
                    <a:pt x="247" y="24"/>
                    <a:pt x="257" y="34"/>
                    <a:pt x="265" y="44"/>
                  </a:cubicBezTo>
                  <a:cubicBezTo>
                    <a:pt x="290" y="76"/>
                    <a:pt x="315" y="108"/>
                    <a:pt x="340" y="140"/>
                  </a:cubicBezTo>
                  <a:cubicBezTo>
                    <a:pt x="345" y="145"/>
                    <a:pt x="352" y="151"/>
                    <a:pt x="347" y="159"/>
                  </a:cubicBezTo>
                  <a:cubicBezTo>
                    <a:pt x="342" y="169"/>
                    <a:pt x="335" y="162"/>
                    <a:pt x="328" y="160"/>
                  </a:cubicBezTo>
                  <a:cubicBezTo>
                    <a:pt x="298" y="152"/>
                    <a:pt x="268" y="145"/>
                    <a:pt x="237" y="142"/>
                  </a:cubicBezTo>
                  <a:cubicBezTo>
                    <a:pt x="214" y="140"/>
                    <a:pt x="128" y="158"/>
                    <a:pt x="111" y="171"/>
                  </a:cubicBezTo>
                  <a:cubicBezTo>
                    <a:pt x="84" y="191"/>
                    <a:pt x="55" y="220"/>
                    <a:pt x="42" y="252"/>
                  </a:cubicBezTo>
                  <a:cubicBezTo>
                    <a:pt x="11" y="326"/>
                    <a:pt x="0" y="405"/>
                    <a:pt x="3" y="486"/>
                  </a:cubicBezTo>
                  <a:cubicBezTo>
                    <a:pt x="3" y="506"/>
                    <a:pt x="7" y="526"/>
                    <a:pt x="15" y="545"/>
                  </a:cubicBezTo>
                  <a:cubicBezTo>
                    <a:pt x="20" y="555"/>
                    <a:pt x="28" y="563"/>
                    <a:pt x="40" y="562"/>
                  </a:cubicBezTo>
                  <a:cubicBezTo>
                    <a:pt x="52" y="562"/>
                    <a:pt x="57" y="551"/>
                    <a:pt x="61" y="541"/>
                  </a:cubicBezTo>
                  <a:cubicBezTo>
                    <a:pt x="63" y="535"/>
                    <a:pt x="63" y="529"/>
                    <a:pt x="63" y="522"/>
                  </a:cubicBezTo>
                  <a:cubicBezTo>
                    <a:pt x="63" y="504"/>
                    <a:pt x="63" y="486"/>
                    <a:pt x="63" y="468"/>
                  </a:cubicBezTo>
                  <a:cubicBezTo>
                    <a:pt x="62" y="423"/>
                    <a:pt x="64" y="379"/>
                    <a:pt x="75" y="335"/>
                  </a:cubicBezTo>
                  <a:cubicBezTo>
                    <a:pt x="78" y="322"/>
                    <a:pt x="81" y="310"/>
                    <a:pt x="90" y="300"/>
                  </a:cubicBezTo>
                  <a:cubicBezTo>
                    <a:pt x="96" y="295"/>
                    <a:pt x="102" y="289"/>
                    <a:pt x="110" y="295"/>
                  </a:cubicBezTo>
                  <a:cubicBezTo>
                    <a:pt x="118" y="300"/>
                    <a:pt x="115" y="308"/>
                    <a:pt x="111" y="314"/>
                  </a:cubicBezTo>
                  <a:cubicBezTo>
                    <a:pt x="95" y="338"/>
                    <a:pt x="93" y="364"/>
                    <a:pt x="89" y="390"/>
                  </a:cubicBezTo>
                  <a:cubicBezTo>
                    <a:pt x="85" y="427"/>
                    <a:pt x="85" y="463"/>
                    <a:pt x="86" y="499"/>
                  </a:cubicBezTo>
                  <a:cubicBezTo>
                    <a:pt x="86" y="523"/>
                    <a:pt x="86" y="548"/>
                    <a:pt x="77" y="571"/>
                  </a:cubicBezTo>
                  <a:cubicBezTo>
                    <a:pt x="73" y="580"/>
                    <a:pt x="67" y="661"/>
                    <a:pt x="62" y="691"/>
                  </a:cubicBezTo>
                  <a:cubicBezTo>
                    <a:pt x="51" y="758"/>
                    <a:pt x="46" y="824"/>
                    <a:pt x="43" y="891"/>
                  </a:cubicBezTo>
                  <a:cubicBezTo>
                    <a:pt x="42" y="914"/>
                    <a:pt x="54" y="924"/>
                    <a:pt x="82" y="927"/>
                  </a:cubicBezTo>
                  <a:cubicBezTo>
                    <a:pt x="108" y="929"/>
                    <a:pt x="114" y="925"/>
                    <a:pt x="119" y="899"/>
                  </a:cubicBezTo>
                  <a:cubicBezTo>
                    <a:pt x="127" y="859"/>
                    <a:pt x="155" y="650"/>
                    <a:pt x="176" y="589"/>
                  </a:cubicBezTo>
                  <a:cubicBezTo>
                    <a:pt x="178" y="582"/>
                    <a:pt x="179" y="574"/>
                    <a:pt x="183" y="568"/>
                  </a:cubicBezTo>
                  <a:cubicBezTo>
                    <a:pt x="194" y="553"/>
                    <a:pt x="209" y="552"/>
                    <a:pt x="220" y="566"/>
                  </a:cubicBezTo>
                  <a:cubicBezTo>
                    <a:pt x="228" y="577"/>
                    <a:pt x="231" y="589"/>
                    <a:pt x="232" y="602"/>
                  </a:cubicBezTo>
                  <a:cubicBezTo>
                    <a:pt x="236" y="638"/>
                    <a:pt x="243" y="829"/>
                    <a:pt x="252" y="888"/>
                  </a:cubicBezTo>
                  <a:cubicBezTo>
                    <a:pt x="257" y="923"/>
                    <a:pt x="265" y="930"/>
                    <a:pt x="308" y="926"/>
                  </a:cubicBezTo>
                  <a:cubicBezTo>
                    <a:pt x="319" y="925"/>
                    <a:pt x="325" y="919"/>
                    <a:pt x="325" y="908"/>
                  </a:cubicBezTo>
                  <a:cubicBezTo>
                    <a:pt x="326" y="894"/>
                    <a:pt x="327" y="880"/>
                    <a:pt x="326" y="866"/>
                  </a:cubicBezTo>
                  <a:cubicBezTo>
                    <a:pt x="320" y="761"/>
                    <a:pt x="316" y="656"/>
                    <a:pt x="308" y="551"/>
                  </a:cubicBezTo>
                  <a:cubicBezTo>
                    <a:pt x="301" y="466"/>
                    <a:pt x="310" y="380"/>
                    <a:pt x="300" y="296"/>
                  </a:cubicBezTo>
                  <a:cubicBezTo>
                    <a:pt x="299" y="287"/>
                    <a:pt x="304" y="271"/>
                    <a:pt x="313" y="2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0" name="Freeform 3382">
              <a:extLst>
                <a:ext uri="{FF2B5EF4-FFF2-40B4-BE49-F238E27FC236}">
                  <a16:creationId xmlns:a16="http://schemas.microsoft.com/office/drawing/2014/main" id="{8C930DC0-0C38-4821-9525-446DFB2676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01" y="2281204"/>
              <a:ext cx="214339" cy="485815"/>
            </a:xfrm>
            <a:custGeom>
              <a:avLst/>
              <a:gdLst>
                <a:gd name="T0" fmla="*/ 480 w 490"/>
                <a:gd name="T1" fmla="*/ 339 h 1107"/>
                <a:gd name="T2" fmla="*/ 359 w 490"/>
                <a:gd name="T3" fmla="*/ 167 h 1107"/>
                <a:gd name="T4" fmla="*/ 299 w 490"/>
                <a:gd name="T5" fmla="*/ 104 h 1107"/>
                <a:gd name="T6" fmla="*/ 81 w 490"/>
                <a:gd name="T7" fmla="*/ 33 h 1107"/>
                <a:gd name="T8" fmla="*/ 107 w 490"/>
                <a:gd name="T9" fmla="*/ 299 h 1107"/>
                <a:gd name="T10" fmla="*/ 104 w 490"/>
                <a:gd name="T11" fmla="*/ 322 h 1107"/>
                <a:gd name="T12" fmla="*/ 4 w 490"/>
                <a:gd name="T13" fmla="*/ 647 h 1107"/>
                <a:gd name="T14" fmla="*/ 57 w 490"/>
                <a:gd name="T15" fmla="*/ 738 h 1107"/>
                <a:gd name="T16" fmla="*/ 64 w 490"/>
                <a:gd name="T17" fmla="*/ 840 h 1107"/>
                <a:gd name="T18" fmla="*/ 94 w 490"/>
                <a:gd name="T19" fmla="*/ 1102 h 1107"/>
                <a:gd name="T20" fmla="*/ 198 w 490"/>
                <a:gd name="T21" fmla="*/ 825 h 1107"/>
                <a:gd name="T22" fmla="*/ 253 w 490"/>
                <a:gd name="T23" fmla="*/ 1058 h 1107"/>
                <a:gd name="T24" fmla="*/ 356 w 490"/>
                <a:gd name="T25" fmla="*/ 1098 h 1107"/>
                <a:gd name="T26" fmla="*/ 370 w 490"/>
                <a:gd name="T27" fmla="*/ 991 h 1107"/>
                <a:gd name="T28" fmla="*/ 349 w 490"/>
                <a:gd name="T29" fmla="*/ 481 h 1107"/>
                <a:gd name="T30" fmla="*/ 50 w 490"/>
                <a:gd name="T31" fmla="*/ 220 h 1107"/>
                <a:gd name="T32" fmla="*/ 153 w 490"/>
                <a:gd name="T33" fmla="*/ 32 h 1107"/>
                <a:gd name="T34" fmla="*/ 270 w 490"/>
                <a:gd name="T35" fmla="*/ 143 h 1107"/>
                <a:gd name="T36" fmla="*/ 262 w 490"/>
                <a:gd name="T37" fmla="*/ 228 h 1107"/>
                <a:gd name="T38" fmla="*/ 50 w 490"/>
                <a:gd name="T39" fmla="*/ 220 h 1107"/>
                <a:gd name="T40" fmla="*/ 344 w 490"/>
                <a:gd name="T41" fmla="*/ 294 h 1107"/>
                <a:gd name="T42" fmla="*/ 284 w 490"/>
                <a:gd name="T43" fmla="*/ 232 h 1107"/>
                <a:gd name="T44" fmla="*/ 331 w 490"/>
                <a:gd name="T45" fmla="*/ 705 h 1107"/>
                <a:gd name="T46" fmla="*/ 348 w 490"/>
                <a:gd name="T47" fmla="*/ 1062 h 1107"/>
                <a:gd name="T48" fmla="*/ 275 w 490"/>
                <a:gd name="T49" fmla="*/ 1042 h 1107"/>
                <a:gd name="T50" fmla="*/ 243 w 490"/>
                <a:gd name="T51" fmla="*/ 720 h 1107"/>
                <a:gd name="T52" fmla="*/ 199 w 490"/>
                <a:gd name="T53" fmla="*/ 743 h 1107"/>
                <a:gd name="T54" fmla="*/ 105 w 490"/>
                <a:gd name="T55" fmla="*/ 1081 h 1107"/>
                <a:gd name="T56" fmla="*/ 85 w 490"/>
                <a:gd name="T57" fmla="*/ 845 h 1107"/>
                <a:gd name="T58" fmla="*/ 109 w 490"/>
                <a:gd name="T59" fmla="*/ 653 h 1107"/>
                <a:gd name="T60" fmla="*/ 134 w 490"/>
                <a:gd name="T61" fmla="*/ 468 h 1107"/>
                <a:gd name="T62" fmla="*/ 113 w 490"/>
                <a:gd name="T63" fmla="*/ 454 h 1107"/>
                <a:gd name="T64" fmla="*/ 86 w 490"/>
                <a:gd name="T65" fmla="*/ 622 h 1107"/>
                <a:gd name="T66" fmla="*/ 84 w 490"/>
                <a:gd name="T67" fmla="*/ 695 h 1107"/>
                <a:gd name="T68" fmla="*/ 38 w 490"/>
                <a:gd name="T69" fmla="*/ 699 h 1107"/>
                <a:gd name="T70" fmla="*/ 65 w 490"/>
                <a:gd name="T71" fmla="*/ 406 h 1107"/>
                <a:gd name="T72" fmla="*/ 260 w 490"/>
                <a:gd name="T73" fmla="*/ 296 h 1107"/>
                <a:gd name="T74" fmla="*/ 370 w 490"/>
                <a:gd name="T75" fmla="*/ 313 h 1107"/>
                <a:gd name="T76" fmla="*/ 288 w 490"/>
                <a:gd name="T77" fmla="*/ 198 h 1107"/>
                <a:gd name="T78" fmla="*/ 322 w 490"/>
                <a:gd name="T79" fmla="*/ 163 h 1107"/>
                <a:gd name="T80" fmla="*/ 429 w 490"/>
                <a:gd name="T81" fmla="*/ 281 h 1107"/>
                <a:gd name="T82" fmla="*/ 336 w 490"/>
                <a:gd name="T83" fmla="*/ 425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0" h="1107">
                  <a:moveTo>
                    <a:pt x="364" y="441"/>
                  </a:moveTo>
                  <a:cubicBezTo>
                    <a:pt x="405" y="409"/>
                    <a:pt x="451" y="381"/>
                    <a:pt x="480" y="339"/>
                  </a:cubicBezTo>
                  <a:cubicBezTo>
                    <a:pt x="490" y="325"/>
                    <a:pt x="469" y="299"/>
                    <a:pt x="457" y="285"/>
                  </a:cubicBezTo>
                  <a:cubicBezTo>
                    <a:pt x="426" y="244"/>
                    <a:pt x="395" y="203"/>
                    <a:pt x="359" y="167"/>
                  </a:cubicBezTo>
                  <a:cubicBezTo>
                    <a:pt x="349" y="158"/>
                    <a:pt x="339" y="145"/>
                    <a:pt x="327" y="141"/>
                  </a:cubicBezTo>
                  <a:cubicBezTo>
                    <a:pt x="307" y="134"/>
                    <a:pt x="305" y="121"/>
                    <a:pt x="299" y="104"/>
                  </a:cubicBezTo>
                  <a:cubicBezTo>
                    <a:pt x="286" y="69"/>
                    <a:pt x="269" y="33"/>
                    <a:pt x="229" y="18"/>
                  </a:cubicBezTo>
                  <a:cubicBezTo>
                    <a:pt x="176" y="0"/>
                    <a:pt x="126" y="7"/>
                    <a:pt x="81" y="33"/>
                  </a:cubicBezTo>
                  <a:cubicBezTo>
                    <a:pt x="34" y="59"/>
                    <a:pt x="14" y="108"/>
                    <a:pt x="13" y="162"/>
                  </a:cubicBezTo>
                  <a:cubicBezTo>
                    <a:pt x="12" y="225"/>
                    <a:pt x="47" y="275"/>
                    <a:pt x="107" y="299"/>
                  </a:cubicBezTo>
                  <a:cubicBezTo>
                    <a:pt x="113" y="301"/>
                    <a:pt x="121" y="304"/>
                    <a:pt x="131" y="305"/>
                  </a:cubicBezTo>
                  <a:cubicBezTo>
                    <a:pt x="130" y="307"/>
                    <a:pt x="109" y="319"/>
                    <a:pt x="104" y="322"/>
                  </a:cubicBezTo>
                  <a:cubicBezTo>
                    <a:pt x="67" y="351"/>
                    <a:pt x="39" y="391"/>
                    <a:pt x="28" y="438"/>
                  </a:cubicBezTo>
                  <a:cubicBezTo>
                    <a:pt x="10" y="507"/>
                    <a:pt x="0" y="576"/>
                    <a:pt x="4" y="647"/>
                  </a:cubicBezTo>
                  <a:cubicBezTo>
                    <a:pt x="5" y="664"/>
                    <a:pt x="11" y="680"/>
                    <a:pt x="15" y="696"/>
                  </a:cubicBezTo>
                  <a:cubicBezTo>
                    <a:pt x="21" y="719"/>
                    <a:pt x="33" y="735"/>
                    <a:pt x="57" y="738"/>
                  </a:cubicBezTo>
                  <a:cubicBezTo>
                    <a:pt x="70" y="739"/>
                    <a:pt x="73" y="746"/>
                    <a:pt x="72" y="757"/>
                  </a:cubicBezTo>
                  <a:cubicBezTo>
                    <a:pt x="70" y="785"/>
                    <a:pt x="69" y="813"/>
                    <a:pt x="64" y="840"/>
                  </a:cubicBezTo>
                  <a:cubicBezTo>
                    <a:pt x="49" y="906"/>
                    <a:pt x="48" y="973"/>
                    <a:pt x="40" y="1040"/>
                  </a:cubicBezTo>
                  <a:cubicBezTo>
                    <a:pt x="36" y="1080"/>
                    <a:pt x="53" y="1098"/>
                    <a:pt x="94" y="1102"/>
                  </a:cubicBezTo>
                  <a:cubicBezTo>
                    <a:pt x="144" y="1107"/>
                    <a:pt x="154" y="1101"/>
                    <a:pt x="165" y="1052"/>
                  </a:cubicBezTo>
                  <a:cubicBezTo>
                    <a:pt x="182" y="977"/>
                    <a:pt x="187" y="901"/>
                    <a:pt x="198" y="825"/>
                  </a:cubicBezTo>
                  <a:cubicBezTo>
                    <a:pt x="202" y="798"/>
                    <a:pt x="212" y="769"/>
                    <a:pt x="226" y="744"/>
                  </a:cubicBezTo>
                  <a:cubicBezTo>
                    <a:pt x="239" y="771"/>
                    <a:pt x="243" y="981"/>
                    <a:pt x="253" y="1058"/>
                  </a:cubicBezTo>
                  <a:cubicBezTo>
                    <a:pt x="257" y="1088"/>
                    <a:pt x="273" y="1102"/>
                    <a:pt x="302" y="1103"/>
                  </a:cubicBezTo>
                  <a:cubicBezTo>
                    <a:pt x="320" y="1103"/>
                    <a:pt x="338" y="1101"/>
                    <a:pt x="356" y="1098"/>
                  </a:cubicBezTo>
                  <a:cubicBezTo>
                    <a:pt x="369" y="1096"/>
                    <a:pt x="373" y="1090"/>
                    <a:pt x="374" y="1077"/>
                  </a:cubicBezTo>
                  <a:cubicBezTo>
                    <a:pt x="376" y="1048"/>
                    <a:pt x="372" y="1020"/>
                    <a:pt x="370" y="991"/>
                  </a:cubicBezTo>
                  <a:cubicBezTo>
                    <a:pt x="367" y="932"/>
                    <a:pt x="366" y="872"/>
                    <a:pt x="361" y="813"/>
                  </a:cubicBezTo>
                  <a:cubicBezTo>
                    <a:pt x="351" y="702"/>
                    <a:pt x="348" y="592"/>
                    <a:pt x="349" y="481"/>
                  </a:cubicBezTo>
                  <a:cubicBezTo>
                    <a:pt x="349" y="467"/>
                    <a:pt x="352" y="450"/>
                    <a:pt x="364" y="441"/>
                  </a:cubicBezTo>
                  <a:close/>
                  <a:moveTo>
                    <a:pt x="50" y="220"/>
                  </a:moveTo>
                  <a:cubicBezTo>
                    <a:pt x="41" y="202"/>
                    <a:pt x="33" y="183"/>
                    <a:pt x="36" y="165"/>
                  </a:cubicBezTo>
                  <a:cubicBezTo>
                    <a:pt x="37" y="88"/>
                    <a:pt x="80" y="38"/>
                    <a:pt x="153" y="32"/>
                  </a:cubicBezTo>
                  <a:cubicBezTo>
                    <a:pt x="244" y="25"/>
                    <a:pt x="269" y="76"/>
                    <a:pt x="282" y="114"/>
                  </a:cubicBezTo>
                  <a:cubicBezTo>
                    <a:pt x="286" y="125"/>
                    <a:pt x="282" y="135"/>
                    <a:pt x="270" y="143"/>
                  </a:cubicBezTo>
                  <a:cubicBezTo>
                    <a:pt x="248" y="160"/>
                    <a:pt x="246" y="175"/>
                    <a:pt x="261" y="197"/>
                  </a:cubicBezTo>
                  <a:cubicBezTo>
                    <a:pt x="269" y="209"/>
                    <a:pt x="268" y="216"/>
                    <a:pt x="262" y="228"/>
                  </a:cubicBezTo>
                  <a:cubicBezTo>
                    <a:pt x="242" y="269"/>
                    <a:pt x="202" y="290"/>
                    <a:pt x="158" y="287"/>
                  </a:cubicBezTo>
                  <a:cubicBezTo>
                    <a:pt x="110" y="284"/>
                    <a:pt x="74" y="268"/>
                    <a:pt x="50" y="220"/>
                  </a:cubicBezTo>
                  <a:close/>
                  <a:moveTo>
                    <a:pt x="284" y="232"/>
                  </a:moveTo>
                  <a:cubicBezTo>
                    <a:pt x="300" y="246"/>
                    <a:pt x="322" y="273"/>
                    <a:pt x="344" y="294"/>
                  </a:cubicBezTo>
                  <a:cubicBezTo>
                    <a:pt x="316" y="285"/>
                    <a:pt x="283" y="281"/>
                    <a:pt x="263" y="274"/>
                  </a:cubicBezTo>
                  <a:cubicBezTo>
                    <a:pt x="270" y="259"/>
                    <a:pt x="277" y="247"/>
                    <a:pt x="284" y="232"/>
                  </a:cubicBezTo>
                  <a:close/>
                  <a:moveTo>
                    <a:pt x="323" y="450"/>
                  </a:moveTo>
                  <a:cubicBezTo>
                    <a:pt x="333" y="534"/>
                    <a:pt x="324" y="620"/>
                    <a:pt x="331" y="705"/>
                  </a:cubicBezTo>
                  <a:cubicBezTo>
                    <a:pt x="339" y="810"/>
                    <a:pt x="343" y="915"/>
                    <a:pt x="349" y="1020"/>
                  </a:cubicBezTo>
                  <a:cubicBezTo>
                    <a:pt x="350" y="1034"/>
                    <a:pt x="349" y="1048"/>
                    <a:pt x="348" y="1062"/>
                  </a:cubicBezTo>
                  <a:cubicBezTo>
                    <a:pt x="348" y="1073"/>
                    <a:pt x="342" y="1079"/>
                    <a:pt x="331" y="1080"/>
                  </a:cubicBezTo>
                  <a:cubicBezTo>
                    <a:pt x="288" y="1084"/>
                    <a:pt x="280" y="1077"/>
                    <a:pt x="275" y="1042"/>
                  </a:cubicBezTo>
                  <a:cubicBezTo>
                    <a:pt x="266" y="983"/>
                    <a:pt x="259" y="792"/>
                    <a:pt x="255" y="756"/>
                  </a:cubicBezTo>
                  <a:cubicBezTo>
                    <a:pt x="254" y="743"/>
                    <a:pt x="251" y="731"/>
                    <a:pt x="243" y="720"/>
                  </a:cubicBezTo>
                  <a:cubicBezTo>
                    <a:pt x="232" y="706"/>
                    <a:pt x="217" y="707"/>
                    <a:pt x="206" y="722"/>
                  </a:cubicBezTo>
                  <a:cubicBezTo>
                    <a:pt x="202" y="728"/>
                    <a:pt x="201" y="736"/>
                    <a:pt x="199" y="743"/>
                  </a:cubicBezTo>
                  <a:cubicBezTo>
                    <a:pt x="178" y="804"/>
                    <a:pt x="150" y="1013"/>
                    <a:pt x="142" y="1053"/>
                  </a:cubicBezTo>
                  <a:cubicBezTo>
                    <a:pt x="137" y="1079"/>
                    <a:pt x="131" y="1083"/>
                    <a:pt x="105" y="1081"/>
                  </a:cubicBezTo>
                  <a:cubicBezTo>
                    <a:pt x="77" y="1078"/>
                    <a:pt x="65" y="1068"/>
                    <a:pt x="66" y="1045"/>
                  </a:cubicBezTo>
                  <a:cubicBezTo>
                    <a:pt x="69" y="978"/>
                    <a:pt x="74" y="912"/>
                    <a:pt x="85" y="845"/>
                  </a:cubicBezTo>
                  <a:cubicBezTo>
                    <a:pt x="90" y="815"/>
                    <a:pt x="96" y="734"/>
                    <a:pt x="100" y="725"/>
                  </a:cubicBezTo>
                  <a:cubicBezTo>
                    <a:pt x="109" y="702"/>
                    <a:pt x="109" y="677"/>
                    <a:pt x="109" y="653"/>
                  </a:cubicBezTo>
                  <a:cubicBezTo>
                    <a:pt x="108" y="617"/>
                    <a:pt x="108" y="581"/>
                    <a:pt x="112" y="544"/>
                  </a:cubicBezTo>
                  <a:cubicBezTo>
                    <a:pt x="116" y="518"/>
                    <a:pt x="118" y="492"/>
                    <a:pt x="134" y="468"/>
                  </a:cubicBezTo>
                  <a:cubicBezTo>
                    <a:pt x="138" y="462"/>
                    <a:pt x="141" y="454"/>
                    <a:pt x="133" y="449"/>
                  </a:cubicBezTo>
                  <a:cubicBezTo>
                    <a:pt x="125" y="443"/>
                    <a:pt x="119" y="449"/>
                    <a:pt x="113" y="454"/>
                  </a:cubicBezTo>
                  <a:cubicBezTo>
                    <a:pt x="104" y="464"/>
                    <a:pt x="101" y="476"/>
                    <a:pt x="98" y="489"/>
                  </a:cubicBezTo>
                  <a:cubicBezTo>
                    <a:pt x="87" y="533"/>
                    <a:pt x="85" y="577"/>
                    <a:pt x="86" y="622"/>
                  </a:cubicBezTo>
                  <a:cubicBezTo>
                    <a:pt x="86" y="640"/>
                    <a:pt x="86" y="658"/>
                    <a:pt x="86" y="676"/>
                  </a:cubicBezTo>
                  <a:cubicBezTo>
                    <a:pt x="86" y="683"/>
                    <a:pt x="86" y="689"/>
                    <a:pt x="84" y="695"/>
                  </a:cubicBezTo>
                  <a:cubicBezTo>
                    <a:pt x="80" y="705"/>
                    <a:pt x="75" y="716"/>
                    <a:pt x="63" y="716"/>
                  </a:cubicBezTo>
                  <a:cubicBezTo>
                    <a:pt x="51" y="717"/>
                    <a:pt x="43" y="709"/>
                    <a:pt x="38" y="699"/>
                  </a:cubicBezTo>
                  <a:cubicBezTo>
                    <a:pt x="30" y="680"/>
                    <a:pt x="26" y="660"/>
                    <a:pt x="26" y="640"/>
                  </a:cubicBezTo>
                  <a:cubicBezTo>
                    <a:pt x="23" y="559"/>
                    <a:pt x="34" y="480"/>
                    <a:pt x="65" y="406"/>
                  </a:cubicBezTo>
                  <a:cubicBezTo>
                    <a:pt x="78" y="374"/>
                    <a:pt x="107" y="345"/>
                    <a:pt x="134" y="325"/>
                  </a:cubicBezTo>
                  <a:cubicBezTo>
                    <a:pt x="151" y="312"/>
                    <a:pt x="237" y="294"/>
                    <a:pt x="260" y="296"/>
                  </a:cubicBezTo>
                  <a:cubicBezTo>
                    <a:pt x="291" y="299"/>
                    <a:pt x="321" y="306"/>
                    <a:pt x="351" y="314"/>
                  </a:cubicBezTo>
                  <a:cubicBezTo>
                    <a:pt x="358" y="316"/>
                    <a:pt x="365" y="323"/>
                    <a:pt x="370" y="313"/>
                  </a:cubicBezTo>
                  <a:cubicBezTo>
                    <a:pt x="375" y="305"/>
                    <a:pt x="368" y="299"/>
                    <a:pt x="363" y="294"/>
                  </a:cubicBezTo>
                  <a:cubicBezTo>
                    <a:pt x="338" y="262"/>
                    <a:pt x="313" y="230"/>
                    <a:pt x="288" y="198"/>
                  </a:cubicBezTo>
                  <a:cubicBezTo>
                    <a:pt x="280" y="188"/>
                    <a:pt x="270" y="178"/>
                    <a:pt x="281" y="165"/>
                  </a:cubicBezTo>
                  <a:cubicBezTo>
                    <a:pt x="289" y="155"/>
                    <a:pt x="311" y="154"/>
                    <a:pt x="322" y="163"/>
                  </a:cubicBezTo>
                  <a:cubicBezTo>
                    <a:pt x="333" y="171"/>
                    <a:pt x="343" y="182"/>
                    <a:pt x="352" y="192"/>
                  </a:cubicBezTo>
                  <a:cubicBezTo>
                    <a:pt x="378" y="221"/>
                    <a:pt x="406" y="249"/>
                    <a:pt x="429" y="281"/>
                  </a:cubicBezTo>
                  <a:cubicBezTo>
                    <a:pt x="442" y="298"/>
                    <a:pt x="466" y="320"/>
                    <a:pt x="452" y="339"/>
                  </a:cubicBezTo>
                  <a:cubicBezTo>
                    <a:pt x="434" y="365"/>
                    <a:pt x="355" y="425"/>
                    <a:pt x="336" y="425"/>
                  </a:cubicBezTo>
                  <a:cubicBezTo>
                    <a:pt x="327" y="425"/>
                    <a:pt x="322" y="441"/>
                    <a:pt x="323" y="4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1" name="Freeform 3383">
              <a:extLst>
                <a:ext uri="{FF2B5EF4-FFF2-40B4-BE49-F238E27FC236}">
                  <a16:creationId xmlns:a16="http://schemas.microsoft.com/office/drawing/2014/main" id="{5542A60C-671C-429C-8582-1348B77E57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3636" y="2152650"/>
              <a:ext cx="352244" cy="463607"/>
            </a:xfrm>
            <a:custGeom>
              <a:avLst/>
              <a:gdLst>
                <a:gd name="T0" fmla="*/ 308 w 802"/>
                <a:gd name="T1" fmla="*/ 25 h 1056"/>
                <a:gd name="T2" fmla="*/ 75 w 802"/>
                <a:gd name="T3" fmla="*/ 482 h 1056"/>
                <a:gd name="T4" fmla="*/ 325 w 802"/>
                <a:gd name="T5" fmla="*/ 394 h 1056"/>
                <a:gd name="T6" fmla="*/ 463 w 802"/>
                <a:gd name="T7" fmla="*/ 498 h 1056"/>
                <a:gd name="T8" fmla="*/ 250 w 802"/>
                <a:gd name="T9" fmla="*/ 1000 h 1056"/>
                <a:gd name="T10" fmla="*/ 610 w 802"/>
                <a:gd name="T11" fmla="*/ 778 h 1056"/>
                <a:gd name="T12" fmla="*/ 773 w 802"/>
                <a:gd name="T13" fmla="*/ 422 h 1056"/>
                <a:gd name="T14" fmla="*/ 759 w 802"/>
                <a:gd name="T15" fmla="*/ 506 h 1056"/>
                <a:gd name="T16" fmla="*/ 708 w 802"/>
                <a:gd name="T17" fmla="*/ 629 h 1056"/>
                <a:gd name="T18" fmla="*/ 592 w 802"/>
                <a:gd name="T19" fmla="*/ 764 h 1056"/>
                <a:gd name="T20" fmla="*/ 559 w 802"/>
                <a:gd name="T21" fmla="*/ 810 h 1056"/>
                <a:gd name="T22" fmla="*/ 551 w 802"/>
                <a:gd name="T23" fmla="*/ 875 h 1056"/>
                <a:gd name="T24" fmla="*/ 559 w 802"/>
                <a:gd name="T25" fmla="*/ 943 h 1056"/>
                <a:gd name="T26" fmla="*/ 461 w 802"/>
                <a:gd name="T27" fmla="*/ 1003 h 1056"/>
                <a:gd name="T28" fmla="*/ 369 w 802"/>
                <a:gd name="T29" fmla="*/ 1005 h 1056"/>
                <a:gd name="T30" fmla="*/ 265 w 802"/>
                <a:gd name="T31" fmla="*/ 982 h 1056"/>
                <a:gd name="T32" fmla="*/ 258 w 802"/>
                <a:gd name="T33" fmla="*/ 980 h 1056"/>
                <a:gd name="T34" fmla="*/ 286 w 802"/>
                <a:gd name="T35" fmla="*/ 721 h 1056"/>
                <a:gd name="T36" fmla="*/ 503 w 802"/>
                <a:gd name="T37" fmla="*/ 303 h 1056"/>
                <a:gd name="T38" fmla="*/ 373 w 802"/>
                <a:gd name="T39" fmla="*/ 281 h 1056"/>
                <a:gd name="T40" fmla="*/ 359 w 802"/>
                <a:gd name="T41" fmla="*/ 287 h 1056"/>
                <a:gd name="T42" fmla="*/ 347 w 802"/>
                <a:gd name="T43" fmla="*/ 295 h 1056"/>
                <a:gd name="T44" fmla="*/ 337 w 802"/>
                <a:gd name="T45" fmla="*/ 303 h 1056"/>
                <a:gd name="T46" fmla="*/ 328 w 802"/>
                <a:gd name="T47" fmla="*/ 311 h 1056"/>
                <a:gd name="T48" fmla="*/ 321 w 802"/>
                <a:gd name="T49" fmla="*/ 321 h 1056"/>
                <a:gd name="T50" fmla="*/ 315 w 802"/>
                <a:gd name="T51" fmla="*/ 330 h 1056"/>
                <a:gd name="T52" fmla="*/ 310 w 802"/>
                <a:gd name="T53" fmla="*/ 341 h 1056"/>
                <a:gd name="T54" fmla="*/ 306 w 802"/>
                <a:gd name="T55" fmla="*/ 352 h 1056"/>
                <a:gd name="T56" fmla="*/ 304 w 802"/>
                <a:gd name="T57" fmla="*/ 362 h 1056"/>
                <a:gd name="T58" fmla="*/ 302 w 802"/>
                <a:gd name="T59" fmla="*/ 372 h 1056"/>
                <a:gd name="T60" fmla="*/ 302 w 802"/>
                <a:gd name="T61" fmla="*/ 381 h 1056"/>
                <a:gd name="T62" fmla="*/ 302 w 802"/>
                <a:gd name="T63" fmla="*/ 390 h 1056"/>
                <a:gd name="T64" fmla="*/ 302 w 802"/>
                <a:gd name="T65" fmla="*/ 399 h 1056"/>
                <a:gd name="T66" fmla="*/ 303 w 802"/>
                <a:gd name="T67" fmla="*/ 406 h 1056"/>
                <a:gd name="T68" fmla="*/ 305 w 802"/>
                <a:gd name="T69" fmla="*/ 443 h 1056"/>
                <a:gd name="T70" fmla="*/ 294 w 802"/>
                <a:gd name="T71" fmla="*/ 466 h 1056"/>
                <a:gd name="T72" fmla="*/ 191 w 802"/>
                <a:gd name="T73" fmla="*/ 491 h 1056"/>
                <a:gd name="T74" fmla="*/ 129 w 802"/>
                <a:gd name="T75" fmla="*/ 479 h 1056"/>
                <a:gd name="T76" fmla="*/ 92 w 802"/>
                <a:gd name="T77" fmla="*/ 467 h 1056"/>
                <a:gd name="T78" fmla="*/ 85 w 802"/>
                <a:gd name="T79" fmla="*/ 464 h 1056"/>
                <a:gd name="T80" fmla="*/ 77 w 802"/>
                <a:gd name="T81" fmla="*/ 459 h 1056"/>
                <a:gd name="T82" fmla="*/ 70 w 802"/>
                <a:gd name="T83" fmla="*/ 455 h 1056"/>
                <a:gd name="T84" fmla="*/ 63 w 802"/>
                <a:gd name="T85" fmla="*/ 449 h 1056"/>
                <a:gd name="T86" fmla="*/ 56 w 802"/>
                <a:gd name="T87" fmla="*/ 443 h 1056"/>
                <a:gd name="T88" fmla="*/ 51 w 802"/>
                <a:gd name="T89" fmla="*/ 436 h 1056"/>
                <a:gd name="T90" fmla="*/ 45 w 802"/>
                <a:gd name="T91" fmla="*/ 428 h 1056"/>
                <a:gd name="T92" fmla="*/ 40 w 802"/>
                <a:gd name="T93" fmla="*/ 421 h 1056"/>
                <a:gd name="T94" fmla="*/ 36 w 802"/>
                <a:gd name="T95" fmla="*/ 413 h 1056"/>
                <a:gd name="T96" fmla="*/ 33 w 802"/>
                <a:gd name="T97" fmla="*/ 405 h 1056"/>
                <a:gd name="T98" fmla="*/ 31 w 802"/>
                <a:gd name="T99" fmla="*/ 396 h 1056"/>
                <a:gd name="T100" fmla="*/ 29 w 802"/>
                <a:gd name="T101" fmla="*/ 388 h 1056"/>
                <a:gd name="T102" fmla="*/ 488 w 802"/>
                <a:gd name="T103" fmla="*/ 37 h 1056"/>
                <a:gd name="T104" fmla="*/ 595 w 802"/>
                <a:gd name="T105" fmla="*/ 64 h 1056"/>
                <a:gd name="T106" fmla="*/ 610 w 802"/>
                <a:gd name="T107" fmla="*/ 72 h 1056"/>
                <a:gd name="T108" fmla="*/ 725 w 802"/>
                <a:gd name="T109" fmla="*/ 182 h 1056"/>
                <a:gd name="T110" fmla="*/ 757 w 802"/>
                <a:gd name="T111" fmla="*/ 253 h 1056"/>
                <a:gd name="T112" fmla="*/ 773 w 802"/>
                <a:gd name="T113" fmla="*/ 422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2" h="1056">
                  <a:moveTo>
                    <a:pt x="792" y="305"/>
                  </a:moveTo>
                  <a:cubicBezTo>
                    <a:pt x="778" y="192"/>
                    <a:pt x="722" y="106"/>
                    <a:pt x="622" y="55"/>
                  </a:cubicBezTo>
                  <a:cubicBezTo>
                    <a:pt x="538" y="12"/>
                    <a:pt x="446" y="0"/>
                    <a:pt x="352" y="16"/>
                  </a:cubicBezTo>
                  <a:cubicBezTo>
                    <a:pt x="338" y="19"/>
                    <a:pt x="323" y="21"/>
                    <a:pt x="308" y="25"/>
                  </a:cubicBezTo>
                  <a:cubicBezTo>
                    <a:pt x="249" y="41"/>
                    <a:pt x="195" y="66"/>
                    <a:pt x="148" y="107"/>
                  </a:cubicBezTo>
                  <a:cubicBezTo>
                    <a:pt x="103" y="147"/>
                    <a:pt x="71" y="197"/>
                    <a:pt x="46" y="252"/>
                  </a:cubicBezTo>
                  <a:cubicBezTo>
                    <a:pt x="32" y="283"/>
                    <a:pt x="16" y="314"/>
                    <a:pt x="10" y="348"/>
                  </a:cubicBezTo>
                  <a:cubicBezTo>
                    <a:pt x="0" y="409"/>
                    <a:pt x="17" y="454"/>
                    <a:pt x="75" y="482"/>
                  </a:cubicBezTo>
                  <a:cubicBezTo>
                    <a:pt x="113" y="500"/>
                    <a:pt x="153" y="509"/>
                    <a:pt x="195" y="514"/>
                  </a:cubicBezTo>
                  <a:cubicBezTo>
                    <a:pt x="220" y="516"/>
                    <a:pt x="246" y="514"/>
                    <a:pt x="271" y="507"/>
                  </a:cubicBezTo>
                  <a:cubicBezTo>
                    <a:pt x="308" y="497"/>
                    <a:pt x="331" y="465"/>
                    <a:pt x="327" y="426"/>
                  </a:cubicBezTo>
                  <a:cubicBezTo>
                    <a:pt x="326" y="416"/>
                    <a:pt x="325" y="405"/>
                    <a:pt x="325" y="394"/>
                  </a:cubicBezTo>
                  <a:cubicBezTo>
                    <a:pt x="326" y="341"/>
                    <a:pt x="348" y="312"/>
                    <a:pt x="396" y="297"/>
                  </a:cubicBezTo>
                  <a:cubicBezTo>
                    <a:pt x="433" y="286"/>
                    <a:pt x="484" y="304"/>
                    <a:pt x="500" y="335"/>
                  </a:cubicBezTo>
                  <a:cubicBezTo>
                    <a:pt x="515" y="364"/>
                    <a:pt x="520" y="395"/>
                    <a:pt x="507" y="427"/>
                  </a:cubicBezTo>
                  <a:cubicBezTo>
                    <a:pt x="496" y="453"/>
                    <a:pt x="481" y="476"/>
                    <a:pt x="463" y="498"/>
                  </a:cubicBezTo>
                  <a:cubicBezTo>
                    <a:pt x="420" y="552"/>
                    <a:pt x="368" y="598"/>
                    <a:pt x="317" y="645"/>
                  </a:cubicBezTo>
                  <a:cubicBezTo>
                    <a:pt x="283" y="677"/>
                    <a:pt x="257" y="713"/>
                    <a:pt x="243" y="758"/>
                  </a:cubicBezTo>
                  <a:cubicBezTo>
                    <a:pt x="225" y="819"/>
                    <a:pt x="221" y="882"/>
                    <a:pt x="212" y="944"/>
                  </a:cubicBezTo>
                  <a:cubicBezTo>
                    <a:pt x="208" y="979"/>
                    <a:pt x="216" y="988"/>
                    <a:pt x="250" y="1000"/>
                  </a:cubicBezTo>
                  <a:cubicBezTo>
                    <a:pt x="295" y="1015"/>
                    <a:pt x="410" y="1056"/>
                    <a:pt x="546" y="1002"/>
                  </a:cubicBezTo>
                  <a:cubicBezTo>
                    <a:pt x="567" y="995"/>
                    <a:pt x="578" y="980"/>
                    <a:pt x="582" y="958"/>
                  </a:cubicBezTo>
                  <a:cubicBezTo>
                    <a:pt x="587" y="932"/>
                    <a:pt x="581" y="907"/>
                    <a:pt x="577" y="882"/>
                  </a:cubicBezTo>
                  <a:cubicBezTo>
                    <a:pt x="570" y="841"/>
                    <a:pt x="580" y="808"/>
                    <a:pt x="610" y="778"/>
                  </a:cubicBezTo>
                  <a:cubicBezTo>
                    <a:pt x="640" y="749"/>
                    <a:pt x="668" y="719"/>
                    <a:pt x="694" y="686"/>
                  </a:cubicBezTo>
                  <a:cubicBezTo>
                    <a:pt x="734" y="636"/>
                    <a:pt x="765" y="580"/>
                    <a:pt x="782" y="517"/>
                  </a:cubicBezTo>
                  <a:cubicBezTo>
                    <a:pt x="801" y="447"/>
                    <a:pt x="802" y="377"/>
                    <a:pt x="792" y="305"/>
                  </a:cubicBezTo>
                  <a:close/>
                  <a:moveTo>
                    <a:pt x="773" y="422"/>
                  </a:moveTo>
                  <a:cubicBezTo>
                    <a:pt x="772" y="426"/>
                    <a:pt x="772" y="430"/>
                    <a:pt x="771" y="434"/>
                  </a:cubicBezTo>
                  <a:cubicBezTo>
                    <a:pt x="771" y="442"/>
                    <a:pt x="770" y="450"/>
                    <a:pt x="768" y="458"/>
                  </a:cubicBezTo>
                  <a:cubicBezTo>
                    <a:pt x="768" y="462"/>
                    <a:pt x="767" y="466"/>
                    <a:pt x="766" y="470"/>
                  </a:cubicBezTo>
                  <a:cubicBezTo>
                    <a:pt x="764" y="482"/>
                    <a:pt x="762" y="494"/>
                    <a:pt x="759" y="506"/>
                  </a:cubicBezTo>
                  <a:cubicBezTo>
                    <a:pt x="757" y="514"/>
                    <a:pt x="755" y="522"/>
                    <a:pt x="753" y="530"/>
                  </a:cubicBezTo>
                  <a:cubicBezTo>
                    <a:pt x="750" y="541"/>
                    <a:pt x="747" y="551"/>
                    <a:pt x="743" y="562"/>
                  </a:cubicBezTo>
                  <a:cubicBezTo>
                    <a:pt x="740" y="568"/>
                    <a:pt x="737" y="575"/>
                    <a:pt x="734" y="582"/>
                  </a:cubicBezTo>
                  <a:cubicBezTo>
                    <a:pt x="726" y="598"/>
                    <a:pt x="717" y="614"/>
                    <a:pt x="708" y="629"/>
                  </a:cubicBezTo>
                  <a:cubicBezTo>
                    <a:pt x="698" y="645"/>
                    <a:pt x="687" y="660"/>
                    <a:pt x="676" y="674"/>
                  </a:cubicBezTo>
                  <a:cubicBezTo>
                    <a:pt x="673" y="677"/>
                    <a:pt x="671" y="680"/>
                    <a:pt x="669" y="683"/>
                  </a:cubicBezTo>
                  <a:cubicBezTo>
                    <a:pt x="666" y="687"/>
                    <a:pt x="663" y="690"/>
                    <a:pt x="660" y="694"/>
                  </a:cubicBezTo>
                  <a:cubicBezTo>
                    <a:pt x="639" y="719"/>
                    <a:pt x="616" y="743"/>
                    <a:pt x="592" y="764"/>
                  </a:cubicBezTo>
                  <a:cubicBezTo>
                    <a:pt x="587" y="769"/>
                    <a:pt x="582" y="774"/>
                    <a:pt x="578" y="778"/>
                  </a:cubicBezTo>
                  <a:cubicBezTo>
                    <a:pt x="577" y="779"/>
                    <a:pt x="577" y="779"/>
                    <a:pt x="577" y="779"/>
                  </a:cubicBezTo>
                  <a:cubicBezTo>
                    <a:pt x="571" y="787"/>
                    <a:pt x="566" y="795"/>
                    <a:pt x="562" y="803"/>
                  </a:cubicBezTo>
                  <a:cubicBezTo>
                    <a:pt x="561" y="805"/>
                    <a:pt x="560" y="807"/>
                    <a:pt x="559" y="810"/>
                  </a:cubicBezTo>
                  <a:cubicBezTo>
                    <a:pt x="558" y="812"/>
                    <a:pt x="557" y="814"/>
                    <a:pt x="556" y="816"/>
                  </a:cubicBezTo>
                  <a:cubicBezTo>
                    <a:pt x="556" y="818"/>
                    <a:pt x="555" y="820"/>
                    <a:pt x="555" y="822"/>
                  </a:cubicBezTo>
                  <a:cubicBezTo>
                    <a:pt x="554" y="825"/>
                    <a:pt x="553" y="828"/>
                    <a:pt x="553" y="830"/>
                  </a:cubicBezTo>
                  <a:cubicBezTo>
                    <a:pt x="550" y="845"/>
                    <a:pt x="549" y="859"/>
                    <a:pt x="551" y="875"/>
                  </a:cubicBezTo>
                  <a:cubicBezTo>
                    <a:pt x="552" y="882"/>
                    <a:pt x="553" y="890"/>
                    <a:pt x="555" y="898"/>
                  </a:cubicBezTo>
                  <a:cubicBezTo>
                    <a:pt x="555" y="900"/>
                    <a:pt x="555" y="902"/>
                    <a:pt x="556" y="904"/>
                  </a:cubicBezTo>
                  <a:cubicBezTo>
                    <a:pt x="557" y="913"/>
                    <a:pt x="558" y="922"/>
                    <a:pt x="558" y="932"/>
                  </a:cubicBezTo>
                  <a:cubicBezTo>
                    <a:pt x="559" y="935"/>
                    <a:pt x="559" y="939"/>
                    <a:pt x="559" y="943"/>
                  </a:cubicBezTo>
                  <a:cubicBezTo>
                    <a:pt x="559" y="952"/>
                    <a:pt x="558" y="959"/>
                    <a:pt x="554" y="965"/>
                  </a:cubicBezTo>
                  <a:cubicBezTo>
                    <a:pt x="550" y="973"/>
                    <a:pt x="542" y="979"/>
                    <a:pt x="531" y="984"/>
                  </a:cubicBezTo>
                  <a:cubicBezTo>
                    <a:pt x="528" y="985"/>
                    <a:pt x="526" y="986"/>
                    <a:pt x="523" y="987"/>
                  </a:cubicBezTo>
                  <a:cubicBezTo>
                    <a:pt x="503" y="995"/>
                    <a:pt x="483" y="1000"/>
                    <a:pt x="461" y="1003"/>
                  </a:cubicBezTo>
                  <a:cubicBezTo>
                    <a:pt x="450" y="1005"/>
                    <a:pt x="439" y="1006"/>
                    <a:pt x="428" y="1006"/>
                  </a:cubicBezTo>
                  <a:cubicBezTo>
                    <a:pt x="419" y="1006"/>
                    <a:pt x="411" y="1006"/>
                    <a:pt x="402" y="1005"/>
                  </a:cubicBezTo>
                  <a:cubicBezTo>
                    <a:pt x="396" y="1006"/>
                    <a:pt x="391" y="1006"/>
                    <a:pt x="385" y="1006"/>
                  </a:cubicBezTo>
                  <a:cubicBezTo>
                    <a:pt x="380" y="1006"/>
                    <a:pt x="374" y="1005"/>
                    <a:pt x="369" y="1005"/>
                  </a:cubicBezTo>
                  <a:cubicBezTo>
                    <a:pt x="363" y="1005"/>
                    <a:pt x="358" y="1004"/>
                    <a:pt x="352" y="1003"/>
                  </a:cubicBezTo>
                  <a:cubicBezTo>
                    <a:pt x="347" y="1002"/>
                    <a:pt x="341" y="1001"/>
                    <a:pt x="336" y="1000"/>
                  </a:cubicBezTo>
                  <a:cubicBezTo>
                    <a:pt x="313" y="996"/>
                    <a:pt x="291" y="989"/>
                    <a:pt x="268" y="983"/>
                  </a:cubicBezTo>
                  <a:cubicBezTo>
                    <a:pt x="267" y="983"/>
                    <a:pt x="266" y="982"/>
                    <a:pt x="265" y="982"/>
                  </a:cubicBezTo>
                  <a:cubicBezTo>
                    <a:pt x="264" y="982"/>
                    <a:pt x="264" y="982"/>
                    <a:pt x="263" y="982"/>
                  </a:cubicBezTo>
                  <a:cubicBezTo>
                    <a:pt x="263" y="981"/>
                    <a:pt x="262" y="981"/>
                    <a:pt x="261" y="981"/>
                  </a:cubicBezTo>
                  <a:cubicBezTo>
                    <a:pt x="260" y="981"/>
                    <a:pt x="259" y="980"/>
                    <a:pt x="258" y="980"/>
                  </a:cubicBezTo>
                  <a:cubicBezTo>
                    <a:pt x="258" y="980"/>
                    <a:pt x="258" y="980"/>
                    <a:pt x="258" y="980"/>
                  </a:cubicBezTo>
                  <a:cubicBezTo>
                    <a:pt x="257" y="979"/>
                    <a:pt x="256" y="979"/>
                    <a:pt x="256" y="979"/>
                  </a:cubicBezTo>
                  <a:cubicBezTo>
                    <a:pt x="255" y="979"/>
                    <a:pt x="255" y="979"/>
                    <a:pt x="255" y="979"/>
                  </a:cubicBezTo>
                  <a:cubicBezTo>
                    <a:pt x="242" y="973"/>
                    <a:pt x="239" y="967"/>
                    <a:pt x="240" y="948"/>
                  </a:cubicBezTo>
                  <a:cubicBezTo>
                    <a:pt x="243" y="870"/>
                    <a:pt x="251" y="792"/>
                    <a:pt x="286" y="721"/>
                  </a:cubicBezTo>
                  <a:cubicBezTo>
                    <a:pt x="295" y="701"/>
                    <a:pt x="310" y="683"/>
                    <a:pt x="326" y="668"/>
                  </a:cubicBezTo>
                  <a:cubicBezTo>
                    <a:pt x="378" y="619"/>
                    <a:pt x="430" y="570"/>
                    <a:pt x="476" y="515"/>
                  </a:cubicBezTo>
                  <a:cubicBezTo>
                    <a:pt x="500" y="487"/>
                    <a:pt x="520" y="457"/>
                    <a:pt x="530" y="422"/>
                  </a:cubicBezTo>
                  <a:cubicBezTo>
                    <a:pt x="542" y="378"/>
                    <a:pt x="537" y="334"/>
                    <a:pt x="503" y="303"/>
                  </a:cubicBezTo>
                  <a:cubicBezTo>
                    <a:pt x="476" y="278"/>
                    <a:pt x="438" y="266"/>
                    <a:pt x="398" y="273"/>
                  </a:cubicBezTo>
                  <a:cubicBezTo>
                    <a:pt x="392" y="275"/>
                    <a:pt x="386" y="276"/>
                    <a:pt x="381" y="278"/>
                  </a:cubicBezTo>
                  <a:cubicBezTo>
                    <a:pt x="380" y="279"/>
                    <a:pt x="379" y="279"/>
                    <a:pt x="378" y="279"/>
                  </a:cubicBezTo>
                  <a:cubicBezTo>
                    <a:pt x="376" y="280"/>
                    <a:pt x="375" y="280"/>
                    <a:pt x="373" y="281"/>
                  </a:cubicBezTo>
                  <a:cubicBezTo>
                    <a:pt x="372" y="282"/>
                    <a:pt x="371" y="282"/>
                    <a:pt x="370" y="282"/>
                  </a:cubicBezTo>
                  <a:cubicBezTo>
                    <a:pt x="369" y="283"/>
                    <a:pt x="367" y="284"/>
                    <a:pt x="366" y="284"/>
                  </a:cubicBezTo>
                  <a:cubicBezTo>
                    <a:pt x="365" y="285"/>
                    <a:pt x="364" y="285"/>
                    <a:pt x="363" y="286"/>
                  </a:cubicBezTo>
                  <a:cubicBezTo>
                    <a:pt x="362" y="286"/>
                    <a:pt x="360" y="287"/>
                    <a:pt x="359" y="287"/>
                  </a:cubicBezTo>
                  <a:cubicBezTo>
                    <a:pt x="358" y="288"/>
                    <a:pt x="357" y="289"/>
                    <a:pt x="356" y="289"/>
                  </a:cubicBezTo>
                  <a:cubicBezTo>
                    <a:pt x="355" y="290"/>
                    <a:pt x="354" y="290"/>
                    <a:pt x="353" y="291"/>
                  </a:cubicBezTo>
                  <a:cubicBezTo>
                    <a:pt x="352" y="292"/>
                    <a:pt x="351" y="292"/>
                    <a:pt x="350" y="293"/>
                  </a:cubicBezTo>
                  <a:cubicBezTo>
                    <a:pt x="349" y="293"/>
                    <a:pt x="348" y="294"/>
                    <a:pt x="347" y="295"/>
                  </a:cubicBezTo>
                  <a:cubicBezTo>
                    <a:pt x="346" y="295"/>
                    <a:pt x="346" y="296"/>
                    <a:pt x="345" y="297"/>
                  </a:cubicBezTo>
                  <a:cubicBezTo>
                    <a:pt x="344" y="297"/>
                    <a:pt x="343" y="298"/>
                    <a:pt x="342" y="299"/>
                  </a:cubicBezTo>
                  <a:cubicBezTo>
                    <a:pt x="341" y="299"/>
                    <a:pt x="340" y="300"/>
                    <a:pt x="339" y="301"/>
                  </a:cubicBezTo>
                  <a:cubicBezTo>
                    <a:pt x="339" y="301"/>
                    <a:pt x="338" y="302"/>
                    <a:pt x="337" y="303"/>
                  </a:cubicBezTo>
                  <a:cubicBezTo>
                    <a:pt x="336" y="303"/>
                    <a:pt x="335" y="304"/>
                    <a:pt x="335" y="305"/>
                  </a:cubicBezTo>
                  <a:cubicBezTo>
                    <a:pt x="334" y="305"/>
                    <a:pt x="333" y="306"/>
                    <a:pt x="332" y="307"/>
                  </a:cubicBezTo>
                  <a:cubicBezTo>
                    <a:pt x="332" y="308"/>
                    <a:pt x="331" y="308"/>
                    <a:pt x="330" y="309"/>
                  </a:cubicBezTo>
                  <a:cubicBezTo>
                    <a:pt x="330" y="310"/>
                    <a:pt x="329" y="311"/>
                    <a:pt x="328" y="311"/>
                  </a:cubicBezTo>
                  <a:cubicBezTo>
                    <a:pt x="328" y="312"/>
                    <a:pt x="327" y="313"/>
                    <a:pt x="326" y="314"/>
                  </a:cubicBezTo>
                  <a:cubicBezTo>
                    <a:pt x="326" y="314"/>
                    <a:pt x="325" y="315"/>
                    <a:pt x="324" y="316"/>
                  </a:cubicBezTo>
                  <a:cubicBezTo>
                    <a:pt x="324" y="317"/>
                    <a:pt x="323" y="317"/>
                    <a:pt x="323" y="318"/>
                  </a:cubicBezTo>
                  <a:cubicBezTo>
                    <a:pt x="322" y="319"/>
                    <a:pt x="322" y="320"/>
                    <a:pt x="321" y="321"/>
                  </a:cubicBezTo>
                  <a:cubicBezTo>
                    <a:pt x="320" y="321"/>
                    <a:pt x="320" y="322"/>
                    <a:pt x="319" y="323"/>
                  </a:cubicBezTo>
                  <a:cubicBezTo>
                    <a:pt x="319" y="324"/>
                    <a:pt x="318" y="324"/>
                    <a:pt x="318" y="325"/>
                  </a:cubicBezTo>
                  <a:cubicBezTo>
                    <a:pt x="317" y="326"/>
                    <a:pt x="317" y="327"/>
                    <a:pt x="316" y="328"/>
                  </a:cubicBezTo>
                  <a:cubicBezTo>
                    <a:pt x="316" y="328"/>
                    <a:pt x="315" y="329"/>
                    <a:pt x="315" y="330"/>
                  </a:cubicBezTo>
                  <a:cubicBezTo>
                    <a:pt x="315" y="331"/>
                    <a:pt x="314" y="332"/>
                    <a:pt x="314" y="332"/>
                  </a:cubicBezTo>
                  <a:cubicBezTo>
                    <a:pt x="313" y="333"/>
                    <a:pt x="313" y="334"/>
                    <a:pt x="312" y="335"/>
                  </a:cubicBezTo>
                  <a:cubicBezTo>
                    <a:pt x="312" y="336"/>
                    <a:pt x="312" y="337"/>
                    <a:pt x="311" y="337"/>
                  </a:cubicBezTo>
                  <a:cubicBezTo>
                    <a:pt x="311" y="339"/>
                    <a:pt x="310" y="340"/>
                    <a:pt x="310" y="341"/>
                  </a:cubicBezTo>
                  <a:cubicBezTo>
                    <a:pt x="309" y="342"/>
                    <a:pt x="309" y="343"/>
                    <a:pt x="309" y="344"/>
                  </a:cubicBezTo>
                  <a:cubicBezTo>
                    <a:pt x="308" y="345"/>
                    <a:pt x="308" y="346"/>
                    <a:pt x="308" y="347"/>
                  </a:cubicBezTo>
                  <a:cubicBezTo>
                    <a:pt x="307" y="348"/>
                    <a:pt x="307" y="349"/>
                    <a:pt x="307" y="349"/>
                  </a:cubicBezTo>
                  <a:cubicBezTo>
                    <a:pt x="307" y="350"/>
                    <a:pt x="306" y="351"/>
                    <a:pt x="306" y="352"/>
                  </a:cubicBezTo>
                  <a:cubicBezTo>
                    <a:pt x="306" y="353"/>
                    <a:pt x="306" y="354"/>
                    <a:pt x="306" y="354"/>
                  </a:cubicBezTo>
                  <a:cubicBezTo>
                    <a:pt x="305" y="355"/>
                    <a:pt x="305" y="356"/>
                    <a:pt x="305" y="357"/>
                  </a:cubicBezTo>
                  <a:cubicBezTo>
                    <a:pt x="305" y="358"/>
                    <a:pt x="305" y="359"/>
                    <a:pt x="304" y="359"/>
                  </a:cubicBezTo>
                  <a:cubicBezTo>
                    <a:pt x="304" y="360"/>
                    <a:pt x="304" y="361"/>
                    <a:pt x="304" y="362"/>
                  </a:cubicBezTo>
                  <a:cubicBezTo>
                    <a:pt x="304" y="363"/>
                    <a:pt x="304" y="364"/>
                    <a:pt x="303" y="364"/>
                  </a:cubicBezTo>
                  <a:cubicBezTo>
                    <a:pt x="303" y="365"/>
                    <a:pt x="303" y="366"/>
                    <a:pt x="303" y="367"/>
                  </a:cubicBezTo>
                  <a:cubicBezTo>
                    <a:pt x="303" y="368"/>
                    <a:pt x="303" y="368"/>
                    <a:pt x="303" y="369"/>
                  </a:cubicBezTo>
                  <a:cubicBezTo>
                    <a:pt x="303" y="370"/>
                    <a:pt x="303" y="371"/>
                    <a:pt x="302" y="372"/>
                  </a:cubicBezTo>
                  <a:cubicBezTo>
                    <a:pt x="302" y="372"/>
                    <a:pt x="302" y="373"/>
                    <a:pt x="302" y="374"/>
                  </a:cubicBezTo>
                  <a:cubicBezTo>
                    <a:pt x="302" y="375"/>
                    <a:pt x="302" y="376"/>
                    <a:pt x="302" y="376"/>
                  </a:cubicBezTo>
                  <a:cubicBezTo>
                    <a:pt x="302" y="377"/>
                    <a:pt x="302" y="378"/>
                    <a:pt x="302" y="379"/>
                  </a:cubicBezTo>
                  <a:cubicBezTo>
                    <a:pt x="302" y="379"/>
                    <a:pt x="302" y="380"/>
                    <a:pt x="302" y="381"/>
                  </a:cubicBezTo>
                  <a:cubicBezTo>
                    <a:pt x="302" y="382"/>
                    <a:pt x="302" y="383"/>
                    <a:pt x="302" y="383"/>
                  </a:cubicBezTo>
                  <a:cubicBezTo>
                    <a:pt x="302" y="384"/>
                    <a:pt x="302" y="385"/>
                    <a:pt x="302" y="386"/>
                  </a:cubicBezTo>
                  <a:cubicBezTo>
                    <a:pt x="302" y="386"/>
                    <a:pt x="302" y="387"/>
                    <a:pt x="302" y="388"/>
                  </a:cubicBezTo>
                  <a:cubicBezTo>
                    <a:pt x="302" y="389"/>
                    <a:pt x="302" y="389"/>
                    <a:pt x="302" y="390"/>
                  </a:cubicBezTo>
                  <a:cubicBezTo>
                    <a:pt x="302" y="391"/>
                    <a:pt x="302" y="391"/>
                    <a:pt x="302" y="392"/>
                  </a:cubicBezTo>
                  <a:cubicBezTo>
                    <a:pt x="302" y="393"/>
                    <a:pt x="302" y="394"/>
                    <a:pt x="302" y="394"/>
                  </a:cubicBezTo>
                  <a:cubicBezTo>
                    <a:pt x="302" y="395"/>
                    <a:pt x="302" y="396"/>
                    <a:pt x="302" y="396"/>
                  </a:cubicBezTo>
                  <a:cubicBezTo>
                    <a:pt x="302" y="397"/>
                    <a:pt x="302" y="398"/>
                    <a:pt x="302" y="399"/>
                  </a:cubicBezTo>
                  <a:cubicBezTo>
                    <a:pt x="302" y="399"/>
                    <a:pt x="302" y="400"/>
                    <a:pt x="303" y="400"/>
                  </a:cubicBezTo>
                  <a:cubicBezTo>
                    <a:pt x="303" y="401"/>
                    <a:pt x="303" y="402"/>
                    <a:pt x="303" y="403"/>
                  </a:cubicBezTo>
                  <a:cubicBezTo>
                    <a:pt x="303" y="403"/>
                    <a:pt x="303" y="404"/>
                    <a:pt x="303" y="404"/>
                  </a:cubicBezTo>
                  <a:cubicBezTo>
                    <a:pt x="303" y="405"/>
                    <a:pt x="303" y="406"/>
                    <a:pt x="303" y="406"/>
                  </a:cubicBezTo>
                  <a:cubicBezTo>
                    <a:pt x="303" y="407"/>
                    <a:pt x="303" y="407"/>
                    <a:pt x="304" y="408"/>
                  </a:cubicBezTo>
                  <a:cubicBezTo>
                    <a:pt x="304" y="409"/>
                    <a:pt x="304" y="410"/>
                    <a:pt x="304" y="411"/>
                  </a:cubicBezTo>
                  <a:cubicBezTo>
                    <a:pt x="306" y="420"/>
                    <a:pt x="306" y="428"/>
                    <a:pt x="306" y="435"/>
                  </a:cubicBezTo>
                  <a:cubicBezTo>
                    <a:pt x="306" y="437"/>
                    <a:pt x="305" y="440"/>
                    <a:pt x="305" y="443"/>
                  </a:cubicBezTo>
                  <a:cubicBezTo>
                    <a:pt x="304" y="447"/>
                    <a:pt x="303" y="450"/>
                    <a:pt x="301" y="454"/>
                  </a:cubicBezTo>
                  <a:cubicBezTo>
                    <a:pt x="301" y="455"/>
                    <a:pt x="300" y="456"/>
                    <a:pt x="300" y="457"/>
                  </a:cubicBezTo>
                  <a:cubicBezTo>
                    <a:pt x="299" y="459"/>
                    <a:pt x="298" y="461"/>
                    <a:pt x="296" y="463"/>
                  </a:cubicBezTo>
                  <a:cubicBezTo>
                    <a:pt x="295" y="464"/>
                    <a:pt x="295" y="465"/>
                    <a:pt x="294" y="466"/>
                  </a:cubicBezTo>
                  <a:cubicBezTo>
                    <a:pt x="293" y="467"/>
                    <a:pt x="291" y="469"/>
                    <a:pt x="289" y="471"/>
                  </a:cubicBezTo>
                  <a:cubicBezTo>
                    <a:pt x="276" y="483"/>
                    <a:pt x="256" y="490"/>
                    <a:pt x="235" y="491"/>
                  </a:cubicBezTo>
                  <a:cubicBezTo>
                    <a:pt x="226" y="492"/>
                    <a:pt x="217" y="492"/>
                    <a:pt x="208" y="492"/>
                  </a:cubicBezTo>
                  <a:cubicBezTo>
                    <a:pt x="202" y="492"/>
                    <a:pt x="196" y="492"/>
                    <a:pt x="191" y="491"/>
                  </a:cubicBezTo>
                  <a:cubicBezTo>
                    <a:pt x="182" y="491"/>
                    <a:pt x="174" y="489"/>
                    <a:pt x="166" y="488"/>
                  </a:cubicBezTo>
                  <a:cubicBezTo>
                    <a:pt x="165" y="488"/>
                    <a:pt x="164" y="488"/>
                    <a:pt x="163" y="488"/>
                  </a:cubicBezTo>
                  <a:cubicBezTo>
                    <a:pt x="153" y="486"/>
                    <a:pt x="143" y="483"/>
                    <a:pt x="132" y="480"/>
                  </a:cubicBezTo>
                  <a:cubicBezTo>
                    <a:pt x="131" y="480"/>
                    <a:pt x="130" y="480"/>
                    <a:pt x="129" y="479"/>
                  </a:cubicBezTo>
                  <a:cubicBezTo>
                    <a:pt x="121" y="477"/>
                    <a:pt x="113" y="475"/>
                    <a:pt x="105" y="472"/>
                  </a:cubicBezTo>
                  <a:cubicBezTo>
                    <a:pt x="103" y="471"/>
                    <a:pt x="100" y="470"/>
                    <a:pt x="97" y="469"/>
                  </a:cubicBezTo>
                  <a:cubicBezTo>
                    <a:pt x="96" y="469"/>
                    <a:pt x="95" y="468"/>
                    <a:pt x="93" y="468"/>
                  </a:cubicBezTo>
                  <a:cubicBezTo>
                    <a:pt x="93" y="467"/>
                    <a:pt x="93" y="467"/>
                    <a:pt x="92" y="467"/>
                  </a:cubicBezTo>
                  <a:cubicBezTo>
                    <a:pt x="92" y="467"/>
                    <a:pt x="91" y="466"/>
                    <a:pt x="90" y="466"/>
                  </a:cubicBezTo>
                  <a:cubicBezTo>
                    <a:pt x="89" y="466"/>
                    <a:pt x="89" y="466"/>
                    <a:pt x="89" y="466"/>
                  </a:cubicBezTo>
                  <a:cubicBezTo>
                    <a:pt x="88" y="465"/>
                    <a:pt x="87" y="465"/>
                    <a:pt x="86" y="464"/>
                  </a:cubicBezTo>
                  <a:cubicBezTo>
                    <a:pt x="85" y="464"/>
                    <a:pt x="85" y="464"/>
                    <a:pt x="85" y="464"/>
                  </a:cubicBezTo>
                  <a:cubicBezTo>
                    <a:pt x="84" y="463"/>
                    <a:pt x="83" y="463"/>
                    <a:pt x="82" y="462"/>
                  </a:cubicBezTo>
                  <a:cubicBezTo>
                    <a:pt x="81" y="461"/>
                    <a:pt x="81" y="461"/>
                    <a:pt x="81" y="461"/>
                  </a:cubicBezTo>
                  <a:cubicBezTo>
                    <a:pt x="80" y="461"/>
                    <a:pt x="79" y="460"/>
                    <a:pt x="78" y="460"/>
                  </a:cubicBezTo>
                  <a:cubicBezTo>
                    <a:pt x="78" y="460"/>
                    <a:pt x="77" y="459"/>
                    <a:pt x="77" y="459"/>
                  </a:cubicBezTo>
                  <a:cubicBezTo>
                    <a:pt x="76" y="459"/>
                    <a:pt x="76" y="458"/>
                    <a:pt x="75" y="458"/>
                  </a:cubicBezTo>
                  <a:cubicBezTo>
                    <a:pt x="74" y="457"/>
                    <a:pt x="74" y="457"/>
                    <a:pt x="74" y="457"/>
                  </a:cubicBezTo>
                  <a:cubicBezTo>
                    <a:pt x="73" y="456"/>
                    <a:pt x="72" y="456"/>
                    <a:pt x="71" y="455"/>
                  </a:cubicBezTo>
                  <a:cubicBezTo>
                    <a:pt x="70" y="455"/>
                    <a:pt x="70" y="455"/>
                    <a:pt x="70" y="455"/>
                  </a:cubicBezTo>
                  <a:cubicBezTo>
                    <a:pt x="69" y="454"/>
                    <a:pt x="68" y="453"/>
                    <a:pt x="67" y="452"/>
                  </a:cubicBezTo>
                  <a:cubicBezTo>
                    <a:pt x="66" y="451"/>
                    <a:pt x="66" y="451"/>
                    <a:pt x="66" y="451"/>
                  </a:cubicBezTo>
                  <a:cubicBezTo>
                    <a:pt x="65" y="451"/>
                    <a:pt x="65" y="450"/>
                    <a:pt x="64" y="450"/>
                  </a:cubicBezTo>
                  <a:cubicBezTo>
                    <a:pt x="64" y="449"/>
                    <a:pt x="63" y="449"/>
                    <a:pt x="63" y="449"/>
                  </a:cubicBezTo>
                  <a:cubicBezTo>
                    <a:pt x="62" y="448"/>
                    <a:pt x="62" y="448"/>
                    <a:pt x="61" y="447"/>
                  </a:cubicBezTo>
                  <a:cubicBezTo>
                    <a:pt x="60" y="446"/>
                    <a:pt x="60" y="446"/>
                    <a:pt x="60" y="446"/>
                  </a:cubicBezTo>
                  <a:cubicBezTo>
                    <a:pt x="59" y="445"/>
                    <a:pt x="58" y="444"/>
                    <a:pt x="57" y="443"/>
                  </a:cubicBezTo>
                  <a:cubicBezTo>
                    <a:pt x="56" y="443"/>
                    <a:pt x="56" y="443"/>
                    <a:pt x="56" y="443"/>
                  </a:cubicBezTo>
                  <a:cubicBezTo>
                    <a:pt x="56" y="442"/>
                    <a:pt x="55" y="441"/>
                    <a:pt x="54" y="440"/>
                  </a:cubicBezTo>
                  <a:cubicBezTo>
                    <a:pt x="54" y="440"/>
                    <a:pt x="54" y="440"/>
                    <a:pt x="53" y="439"/>
                  </a:cubicBezTo>
                  <a:cubicBezTo>
                    <a:pt x="53" y="439"/>
                    <a:pt x="52" y="438"/>
                    <a:pt x="52" y="437"/>
                  </a:cubicBezTo>
                  <a:cubicBezTo>
                    <a:pt x="51" y="437"/>
                    <a:pt x="51" y="436"/>
                    <a:pt x="51" y="436"/>
                  </a:cubicBezTo>
                  <a:cubicBezTo>
                    <a:pt x="50" y="435"/>
                    <a:pt x="49" y="435"/>
                    <a:pt x="49" y="434"/>
                  </a:cubicBezTo>
                  <a:cubicBezTo>
                    <a:pt x="49" y="434"/>
                    <a:pt x="48" y="433"/>
                    <a:pt x="48" y="433"/>
                  </a:cubicBezTo>
                  <a:cubicBezTo>
                    <a:pt x="47" y="432"/>
                    <a:pt x="46" y="431"/>
                    <a:pt x="46" y="430"/>
                  </a:cubicBezTo>
                  <a:cubicBezTo>
                    <a:pt x="45" y="429"/>
                    <a:pt x="45" y="429"/>
                    <a:pt x="45" y="428"/>
                  </a:cubicBezTo>
                  <a:cubicBezTo>
                    <a:pt x="44" y="428"/>
                    <a:pt x="44" y="427"/>
                    <a:pt x="43" y="426"/>
                  </a:cubicBezTo>
                  <a:cubicBezTo>
                    <a:pt x="43" y="426"/>
                    <a:pt x="43" y="425"/>
                    <a:pt x="43" y="425"/>
                  </a:cubicBezTo>
                  <a:cubicBezTo>
                    <a:pt x="42" y="424"/>
                    <a:pt x="42" y="424"/>
                    <a:pt x="41" y="423"/>
                  </a:cubicBezTo>
                  <a:cubicBezTo>
                    <a:pt x="41" y="422"/>
                    <a:pt x="41" y="422"/>
                    <a:pt x="40" y="421"/>
                  </a:cubicBezTo>
                  <a:cubicBezTo>
                    <a:pt x="40" y="421"/>
                    <a:pt x="40" y="420"/>
                    <a:pt x="39" y="419"/>
                  </a:cubicBezTo>
                  <a:cubicBezTo>
                    <a:pt x="39" y="418"/>
                    <a:pt x="38" y="418"/>
                    <a:pt x="38" y="417"/>
                  </a:cubicBezTo>
                  <a:cubicBezTo>
                    <a:pt x="38" y="416"/>
                    <a:pt x="37" y="415"/>
                    <a:pt x="37" y="414"/>
                  </a:cubicBezTo>
                  <a:cubicBezTo>
                    <a:pt x="37" y="414"/>
                    <a:pt x="36" y="413"/>
                    <a:pt x="36" y="413"/>
                  </a:cubicBezTo>
                  <a:cubicBezTo>
                    <a:pt x="36" y="412"/>
                    <a:pt x="36" y="411"/>
                    <a:pt x="35" y="411"/>
                  </a:cubicBezTo>
                  <a:cubicBezTo>
                    <a:pt x="35" y="410"/>
                    <a:pt x="35" y="410"/>
                    <a:pt x="35" y="409"/>
                  </a:cubicBezTo>
                  <a:cubicBezTo>
                    <a:pt x="34" y="408"/>
                    <a:pt x="34" y="408"/>
                    <a:pt x="34" y="407"/>
                  </a:cubicBezTo>
                  <a:cubicBezTo>
                    <a:pt x="34" y="406"/>
                    <a:pt x="33" y="406"/>
                    <a:pt x="33" y="405"/>
                  </a:cubicBezTo>
                  <a:cubicBezTo>
                    <a:pt x="33" y="404"/>
                    <a:pt x="32" y="403"/>
                    <a:pt x="32" y="402"/>
                  </a:cubicBezTo>
                  <a:cubicBezTo>
                    <a:pt x="32" y="401"/>
                    <a:pt x="32" y="401"/>
                    <a:pt x="32" y="400"/>
                  </a:cubicBezTo>
                  <a:cubicBezTo>
                    <a:pt x="31" y="399"/>
                    <a:pt x="31" y="398"/>
                    <a:pt x="31" y="398"/>
                  </a:cubicBezTo>
                  <a:cubicBezTo>
                    <a:pt x="31" y="397"/>
                    <a:pt x="31" y="396"/>
                    <a:pt x="31" y="396"/>
                  </a:cubicBezTo>
                  <a:cubicBezTo>
                    <a:pt x="31" y="395"/>
                    <a:pt x="30" y="394"/>
                    <a:pt x="30" y="394"/>
                  </a:cubicBezTo>
                  <a:cubicBezTo>
                    <a:pt x="30" y="393"/>
                    <a:pt x="30" y="392"/>
                    <a:pt x="30" y="392"/>
                  </a:cubicBezTo>
                  <a:cubicBezTo>
                    <a:pt x="30" y="391"/>
                    <a:pt x="30" y="390"/>
                    <a:pt x="30" y="389"/>
                  </a:cubicBezTo>
                  <a:cubicBezTo>
                    <a:pt x="29" y="389"/>
                    <a:pt x="29" y="388"/>
                    <a:pt x="29" y="388"/>
                  </a:cubicBezTo>
                  <a:cubicBezTo>
                    <a:pt x="29" y="388"/>
                    <a:pt x="29" y="388"/>
                    <a:pt x="29" y="388"/>
                  </a:cubicBezTo>
                  <a:cubicBezTo>
                    <a:pt x="28" y="377"/>
                    <a:pt x="29" y="366"/>
                    <a:pt x="32" y="355"/>
                  </a:cubicBezTo>
                  <a:cubicBezTo>
                    <a:pt x="60" y="260"/>
                    <a:pt x="99" y="169"/>
                    <a:pt x="182" y="108"/>
                  </a:cubicBezTo>
                  <a:cubicBezTo>
                    <a:pt x="273" y="41"/>
                    <a:pt x="377" y="21"/>
                    <a:pt x="488" y="37"/>
                  </a:cubicBezTo>
                  <a:cubicBezTo>
                    <a:pt x="520" y="42"/>
                    <a:pt x="553" y="47"/>
                    <a:pt x="583" y="59"/>
                  </a:cubicBezTo>
                  <a:cubicBezTo>
                    <a:pt x="584" y="60"/>
                    <a:pt x="585" y="60"/>
                    <a:pt x="585" y="60"/>
                  </a:cubicBezTo>
                  <a:cubicBezTo>
                    <a:pt x="587" y="61"/>
                    <a:pt x="588" y="61"/>
                    <a:pt x="589" y="62"/>
                  </a:cubicBezTo>
                  <a:cubicBezTo>
                    <a:pt x="591" y="63"/>
                    <a:pt x="593" y="64"/>
                    <a:pt x="595" y="64"/>
                  </a:cubicBezTo>
                  <a:cubicBezTo>
                    <a:pt x="596" y="65"/>
                    <a:pt x="596" y="65"/>
                    <a:pt x="597" y="66"/>
                  </a:cubicBezTo>
                  <a:cubicBezTo>
                    <a:pt x="599" y="66"/>
                    <a:pt x="600" y="67"/>
                    <a:pt x="602" y="68"/>
                  </a:cubicBezTo>
                  <a:cubicBezTo>
                    <a:pt x="602" y="68"/>
                    <a:pt x="603" y="69"/>
                    <a:pt x="604" y="69"/>
                  </a:cubicBezTo>
                  <a:cubicBezTo>
                    <a:pt x="606" y="70"/>
                    <a:pt x="608" y="71"/>
                    <a:pt x="610" y="72"/>
                  </a:cubicBezTo>
                  <a:cubicBezTo>
                    <a:pt x="610" y="72"/>
                    <a:pt x="610" y="72"/>
                    <a:pt x="610" y="72"/>
                  </a:cubicBezTo>
                  <a:cubicBezTo>
                    <a:pt x="626" y="82"/>
                    <a:pt x="640" y="92"/>
                    <a:pt x="654" y="102"/>
                  </a:cubicBezTo>
                  <a:cubicBezTo>
                    <a:pt x="659" y="106"/>
                    <a:pt x="664" y="111"/>
                    <a:pt x="669" y="115"/>
                  </a:cubicBezTo>
                  <a:cubicBezTo>
                    <a:pt x="691" y="135"/>
                    <a:pt x="710" y="157"/>
                    <a:pt x="725" y="182"/>
                  </a:cubicBezTo>
                  <a:cubicBezTo>
                    <a:pt x="732" y="193"/>
                    <a:pt x="738" y="204"/>
                    <a:pt x="743" y="216"/>
                  </a:cubicBezTo>
                  <a:cubicBezTo>
                    <a:pt x="745" y="219"/>
                    <a:pt x="746" y="222"/>
                    <a:pt x="747" y="225"/>
                  </a:cubicBezTo>
                  <a:cubicBezTo>
                    <a:pt x="750" y="231"/>
                    <a:pt x="752" y="237"/>
                    <a:pt x="754" y="243"/>
                  </a:cubicBezTo>
                  <a:cubicBezTo>
                    <a:pt x="755" y="247"/>
                    <a:pt x="756" y="250"/>
                    <a:pt x="757" y="253"/>
                  </a:cubicBezTo>
                  <a:cubicBezTo>
                    <a:pt x="763" y="272"/>
                    <a:pt x="767" y="292"/>
                    <a:pt x="770" y="313"/>
                  </a:cubicBezTo>
                  <a:cubicBezTo>
                    <a:pt x="771" y="320"/>
                    <a:pt x="772" y="327"/>
                    <a:pt x="772" y="335"/>
                  </a:cubicBezTo>
                  <a:cubicBezTo>
                    <a:pt x="773" y="339"/>
                    <a:pt x="773" y="343"/>
                    <a:pt x="773" y="347"/>
                  </a:cubicBezTo>
                  <a:cubicBezTo>
                    <a:pt x="775" y="372"/>
                    <a:pt x="774" y="397"/>
                    <a:pt x="773" y="4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2" name="Freeform 3384">
              <a:extLst>
                <a:ext uri="{FF2B5EF4-FFF2-40B4-BE49-F238E27FC236}">
                  <a16:creationId xmlns:a16="http://schemas.microsoft.com/office/drawing/2014/main" id="{9AD12DB9-AF25-4B05-A43F-3597C3BDF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69169" y="2614548"/>
              <a:ext cx="179560" cy="160373"/>
            </a:xfrm>
            <a:custGeom>
              <a:avLst/>
              <a:gdLst>
                <a:gd name="T0" fmla="*/ 195 w 411"/>
                <a:gd name="T1" fmla="*/ 363 h 365"/>
                <a:gd name="T2" fmla="*/ 356 w 411"/>
                <a:gd name="T3" fmla="*/ 71 h 365"/>
                <a:gd name="T4" fmla="*/ 90 w 411"/>
                <a:gd name="T5" fmla="*/ 51 h 365"/>
                <a:gd name="T6" fmla="*/ 140 w 411"/>
                <a:gd name="T7" fmla="*/ 47 h 365"/>
                <a:gd name="T8" fmla="*/ 331 w 411"/>
                <a:gd name="T9" fmla="*/ 72 h 365"/>
                <a:gd name="T10" fmla="*/ 341 w 411"/>
                <a:gd name="T11" fmla="*/ 84 h 365"/>
                <a:gd name="T12" fmla="*/ 345 w 411"/>
                <a:gd name="T13" fmla="*/ 89 h 365"/>
                <a:gd name="T14" fmla="*/ 349 w 411"/>
                <a:gd name="T15" fmla="*/ 94 h 365"/>
                <a:gd name="T16" fmla="*/ 352 w 411"/>
                <a:gd name="T17" fmla="*/ 100 h 365"/>
                <a:gd name="T18" fmla="*/ 355 w 411"/>
                <a:gd name="T19" fmla="*/ 105 h 365"/>
                <a:gd name="T20" fmla="*/ 358 w 411"/>
                <a:gd name="T21" fmla="*/ 110 h 365"/>
                <a:gd name="T22" fmla="*/ 376 w 411"/>
                <a:gd name="T23" fmla="*/ 158 h 365"/>
                <a:gd name="T24" fmla="*/ 377 w 411"/>
                <a:gd name="T25" fmla="*/ 164 h 365"/>
                <a:gd name="T26" fmla="*/ 378 w 411"/>
                <a:gd name="T27" fmla="*/ 171 h 365"/>
                <a:gd name="T28" fmla="*/ 378 w 411"/>
                <a:gd name="T29" fmla="*/ 177 h 365"/>
                <a:gd name="T30" fmla="*/ 379 w 411"/>
                <a:gd name="T31" fmla="*/ 184 h 365"/>
                <a:gd name="T32" fmla="*/ 379 w 411"/>
                <a:gd name="T33" fmla="*/ 190 h 365"/>
                <a:gd name="T34" fmla="*/ 378 w 411"/>
                <a:gd name="T35" fmla="*/ 197 h 365"/>
                <a:gd name="T36" fmla="*/ 378 w 411"/>
                <a:gd name="T37" fmla="*/ 203 h 365"/>
                <a:gd name="T38" fmla="*/ 377 w 411"/>
                <a:gd name="T39" fmla="*/ 210 h 365"/>
                <a:gd name="T40" fmla="*/ 375 w 411"/>
                <a:gd name="T41" fmla="*/ 216 h 365"/>
                <a:gd name="T42" fmla="*/ 373 w 411"/>
                <a:gd name="T43" fmla="*/ 223 h 365"/>
                <a:gd name="T44" fmla="*/ 371 w 411"/>
                <a:gd name="T45" fmla="*/ 229 h 365"/>
                <a:gd name="T46" fmla="*/ 369 w 411"/>
                <a:gd name="T47" fmla="*/ 236 h 365"/>
                <a:gd name="T48" fmla="*/ 366 w 411"/>
                <a:gd name="T49" fmla="*/ 242 h 365"/>
                <a:gd name="T50" fmla="*/ 363 w 411"/>
                <a:gd name="T51" fmla="*/ 249 h 365"/>
                <a:gd name="T52" fmla="*/ 359 w 411"/>
                <a:gd name="T53" fmla="*/ 255 h 365"/>
                <a:gd name="T54" fmla="*/ 355 w 411"/>
                <a:gd name="T55" fmla="*/ 262 h 365"/>
                <a:gd name="T56" fmla="*/ 349 w 411"/>
                <a:gd name="T57" fmla="*/ 270 h 365"/>
                <a:gd name="T58" fmla="*/ 346 w 411"/>
                <a:gd name="T59" fmla="*/ 274 h 365"/>
                <a:gd name="T60" fmla="*/ 329 w 411"/>
                <a:gd name="T61" fmla="*/ 293 h 365"/>
                <a:gd name="T62" fmla="*/ 314 w 411"/>
                <a:gd name="T63" fmla="*/ 308 h 365"/>
                <a:gd name="T64" fmla="*/ 285 w 411"/>
                <a:gd name="T65" fmla="*/ 328 h 365"/>
                <a:gd name="T66" fmla="*/ 274 w 411"/>
                <a:gd name="T67" fmla="*/ 333 h 365"/>
                <a:gd name="T68" fmla="*/ 262 w 411"/>
                <a:gd name="T69" fmla="*/ 338 h 365"/>
                <a:gd name="T70" fmla="*/ 242 w 411"/>
                <a:gd name="T71" fmla="*/ 342 h 365"/>
                <a:gd name="T72" fmla="*/ 229 w 411"/>
                <a:gd name="T73" fmla="*/ 343 h 365"/>
                <a:gd name="T74" fmla="*/ 187 w 411"/>
                <a:gd name="T75" fmla="*/ 338 h 365"/>
                <a:gd name="T76" fmla="*/ 151 w 411"/>
                <a:gd name="T77" fmla="*/ 329 h 365"/>
                <a:gd name="T78" fmla="*/ 89 w 411"/>
                <a:gd name="T79" fmla="*/ 290 h 365"/>
                <a:gd name="T80" fmla="*/ 71 w 411"/>
                <a:gd name="T81" fmla="*/ 266 h 365"/>
                <a:gd name="T82" fmla="*/ 67 w 411"/>
                <a:gd name="T83" fmla="*/ 259 h 365"/>
                <a:gd name="T84" fmla="*/ 63 w 411"/>
                <a:gd name="T85" fmla="*/ 253 h 365"/>
                <a:gd name="T86" fmla="*/ 60 w 411"/>
                <a:gd name="T87" fmla="*/ 246 h 365"/>
                <a:gd name="T88" fmla="*/ 57 w 411"/>
                <a:gd name="T89" fmla="*/ 239 h 365"/>
                <a:gd name="T90" fmla="*/ 55 w 411"/>
                <a:gd name="T91" fmla="*/ 232 h 365"/>
                <a:gd name="T92" fmla="*/ 53 w 411"/>
                <a:gd name="T93" fmla="*/ 225 h 365"/>
                <a:gd name="T94" fmla="*/ 52 w 411"/>
                <a:gd name="T95" fmla="*/ 22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1" h="365">
                  <a:moveTo>
                    <a:pt x="71" y="306"/>
                  </a:moveTo>
                  <a:cubicBezTo>
                    <a:pt x="113" y="345"/>
                    <a:pt x="163" y="362"/>
                    <a:pt x="195" y="363"/>
                  </a:cubicBezTo>
                  <a:cubicBezTo>
                    <a:pt x="295" y="365"/>
                    <a:pt x="363" y="315"/>
                    <a:pt x="389" y="243"/>
                  </a:cubicBezTo>
                  <a:cubicBezTo>
                    <a:pt x="411" y="178"/>
                    <a:pt x="391" y="121"/>
                    <a:pt x="356" y="71"/>
                  </a:cubicBezTo>
                  <a:cubicBezTo>
                    <a:pt x="323" y="24"/>
                    <a:pt x="271" y="0"/>
                    <a:pt x="213" y="3"/>
                  </a:cubicBezTo>
                  <a:cubicBezTo>
                    <a:pt x="168" y="5"/>
                    <a:pt x="127" y="24"/>
                    <a:pt x="90" y="51"/>
                  </a:cubicBezTo>
                  <a:cubicBezTo>
                    <a:pt x="0" y="115"/>
                    <a:pt x="8" y="248"/>
                    <a:pt x="71" y="306"/>
                  </a:cubicBezTo>
                  <a:close/>
                  <a:moveTo>
                    <a:pt x="140" y="47"/>
                  </a:moveTo>
                  <a:cubicBezTo>
                    <a:pt x="155" y="40"/>
                    <a:pt x="170" y="35"/>
                    <a:pt x="185" y="31"/>
                  </a:cubicBezTo>
                  <a:cubicBezTo>
                    <a:pt x="242" y="14"/>
                    <a:pt x="293" y="32"/>
                    <a:pt x="331" y="72"/>
                  </a:cubicBezTo>
                  <a:cubicBezTo>
                    <a:pt x="334" y="76"/>
                    <a:pt x="338" y="80"/>
                    <a:pt x="341" y="84"/>
                  </a:cubicBezTo>
                  <a:cubicBezTo>
                    <a:pt x="341" y="84"/>
                    <a:pt x="341" y="84"/>
                    <a:pt x="341" y="84"/>
                  </a:cubicBezTo>
                  <a:cubicBezTo>
                    <a:pt x="343" y="86"/>
                    <a:pt x="344" y="88"/>
                    <a:pt x="345" y="89"/>
                  </a:cubicBezTo>
                  <a:cubicBezTo>
                    <a:pt x="345" y="89"/>
                    <a:pt x="345" y="89"/>
                    <a:pt x="345" y="89"/>
                  </a:cubicBezTo>
                  <a:cubicBezTo>
                    <a:pt x="346" y="91"/>
                    <a:pt x="348" y="93"/>
                    <a:pt x="349" y="94"/>
                  </a:cubicBezTo>
                  <a:cubicBezTo>
                    <a:pt x="349" y="94"/>
                    <a:pt x="349" y="94"/>
                    <a:pt x="349" y="94"/>
                  </a:cubicBezTo>
                  <a:cubicBezTo>
                    <a:pt x="350" y="96"/>
                    <a:pt x="351" y="98"/>
                    <a:pt x="352" y="100"/>
                  </a:cubicBezTo>
                  <a:cubicBezTo>
                    <a:pt x="352" y="100"/>
                    <a:pt x="352" y="100"/>
                    <a:pt x="352" y="100"/>
                  </a:cubicBezTo>
                  <a:cubicBezTo>
                    <a:pt x="353" y="101"/>
                    <a:pt x="354" y="103"/>
                    <a:pt x="355" y="105"/>
                  </a:cubicBezTo>
                  <a:cubicBezTo>
                    <a:pt x="355" y="105"/>
                    <a:pt x="355" y="105"/>
                    <a:pt x="355" y="105"/>
                  </a:cubicBezTo>
                  <a:cubicBezTo>
                    <a:pt x="356" y="107"/>
                    <a:pt x="357" y="109"/>
                    <a:pt x="358" y="110"/>
                  </a:cubicBezTo>
                  <a:cubicBezTo>
                    <a:pt x="358" y="110"/>
                    <a:pt x="358" y="110"/>
                    <a:pt x="358" y="110"/>
                  </a:cubicBezTo>
                  <a:cubicBezTo>
                    <a:pt x="366" y="125"/>
                    <a:pt x="372" y="141"/>
                    <a:pt x="376" y="157"/>
                  </a:cubicBezTo>
                  <a:cubicBezTo>
                    <a:pt x="376" y="158"/>
                    <a:pt x="376" y="158"/>
                    <a:pt x="376" y="158"/>
                  </a:cubicBezTo>
                  <a:cubicBezTo>
                    <a:pt x="376" y="159"/>
                    <a:pt x="376" y="161"/>
                    <a:pt x="377" y="163"/>
                  </a:cubicBezTo>
                  <a:cubicBezTo>
                    <a:pt x="377" y="163"/>
                    <a:pt x="377" y="164"/>
                    <a:pt x="377" y="164"/>
                  </a:cubicBezTo>
                  <a:cubicBezTo>
                    <a:pt x="377" y="166"/>
                    <a:pt x="377" y="167"/>
                    <a:pt x="377" y="168"/>
                  </a:cubicBezTo>
                  <a:cubicBezTo>
                    <a:pt x="378" y="169"/>
                    <a:pt x="378" y="170"/>
                    <a:pt x="378" y="171"/>
                  </a:cubicBezTo>
                  <a:cubicBezTo>
                    <a:pt x="378" y="172"/>
                    <a:pt x="378" y="173"/>
                    <a:pt x="378" y="175"/>
                  </a:cubicBezTo>
                  <a:cubicBezTo>
                    <a:pt x="378" y="175"/>
                    <a:pt x="378" y="176"/>
                    <a:pt x="378" y="177"/>
                  </a:cubicBezTo>
                  <a:cubicBezTo>
                    <a:pt x="378" y="178"/>
                    <a:pt x="378" y="180"/>
                    <a:pt x="378" y="181"/>
                  </a:cubicBezTo>
                  <a:cubicBezTo>
                    <a:pt x="379" y="182"/>
                    <a:pt x="379" y="183"/>
                    <a:pt x="379" y="184"/>
                  </a:cubicBezTo>
                  <a:cubicBezTo>
                    <a:pt x="379" y="185"/>
                    <a:pt x="379" y="186"/>
                    <a:pt x="379" y="187"/>
                  </a:cubicBezTo>
                  <a:cubicBezTo>
                    <a:pt x="379" y="188"/>
                    <a:pt x="379" y="189"/>
                    <a:pt x="379" y="190"/>
                  </a:cubicBezTo>
                  <a:cubicBezTo>
                    <a:pt x="378" y="191"/>
                    <a:pt x="378" y="192"/>
                    <a:pt x="378" y="194"/>
                  </a:cubicBezTo>
                  <a:cubicBezTo>
                    <a:pt x="378" y="195"/>
                    <a:pt x="378" y="196"/>
                    <a:pt x="378" y="197"/>
                  </a:cubicBezTo>
                  <a:cubicBezTo>
                    <a:pt x="378" y="198"/>
                    <a:pt x="378" y="199"/>
                    <a:pt x="378" y="200"/>
                  </a:cubicBezTo>
                  <a:cubicBezTo>
                    <a:pt x="378" y="201"/>
                    <a:pt x="378" y="202"/>
                    <a:pt x="378" y="203"/>
                  </a:cubicBezTo>
                  <a:cubicBezTo>
                    <a:pt x="377" y="204"/>
                    <a:pt x="377" y="205"/>
                    <a:pt x="377" y="207"/>
                  </a:cubicBezTo>
                  <a:cubicBezTo>
                    <a:pt x="377" y="208"/>
                    <a:pt x="377" y="209"/>
                    <a:pt x="377" y="210"/>
                  </a:cubicBezTo>
                  <a:cubicBezTo>
                    <a:pt x="376" y="211"/>
                    <a:pt x="376" y="212"/>
                    <a:pt x="376" y="213"/>
                  </a:cubicBezTo>
                  <a:cubicBezTo>
                    <a:pt x="376" y="214"/>
                    <a:pt x="375" y="215"/>
                    <a:pt x="375" y="216"/>
                  </a:cubicBezTo>
                  <a:cubicBezTo>
                    <a:pt x="375" y="217"/>
                    <a:pt x="375" y="218"/>
                    <a:pt x="374" y="219"/>
                  </a:cubicBezTo>
                  <a:cubicBezTo>
                    <a:pt x="374" y="221"/>
                    <a:pt x="374" y="222"/>
                    <a:pt x="373" y="223"/>
                  </a:cubicBezTo>
                  <a:cubicBezTo>
                    <a:pt x="373" y="224"/>
                    <a:pt x="373" y="225"/>
                    <a:pt x="373" y="226"/>
                  </a:cubicBezTo>
                  <a:cubicBezTo>
                    <a:pt x="372" y="227"/>
                    <a:pt x="372" y="228"/>
                    <a:pt x="371" y="229"/>
                  </a:cubicBezTo>
                  <a:cubicBezTo>
                    <a:pt x="371" y="230"/>
                    <a:pt x="371" y="231"/>
                    <a:pt x="370" y="232"/>
                  </a:cubicBezTo>
                  <a:cubicBezTo>
                    <a:pt x="370" y="234"/>
                    <a:pt x="369" y="235"/>
                    <a:pt x="369" y="236"/>
                  </a:cubicBezTo>
                  <a:cubicBezTo>
                    <a:pt x="369" y="237"/>
                    <a:pt x="368" y="238"/>
                    <a:pt x="368" y="239"/>
                  </a:cubicBezTo>
                  <a:cubicBezTo>
                    <a:pt x="367" y="240"/>
                    <a:pt x="367" y="241"/>
                    <a:pt x="366" y="242"/>
                  </a:cubicBezTo>
                  <a:cubicBezTo>
                    <a:pt x="366" y="243"/>
                    <a:pt x="365" y="244"/>
                    <a:pt x="365" y="245"/>
                  </a:cubicBezTo>
                  <a:cubicBezTo>
                    <a:pt x="364" y="246"/>
                    <a:pt x="364" y="247"/>
                    <a:pt x="363" y="249"/>
                  </a:cubicBezTo>
                  <a:cubicBezTo>
                    <a:pt x="362" y="250"/>
                    <a:pt x="362" y="250"/>
                    <a:pt x="361" y="251"/>
                  </a:cubicBezTo>
                  <a:cubicBezTo>
                    <a:pt x="361" y="253"/>
                    <a:pt x="360" y="254"/>
                    <a:pt x="359" y="255"/>
                  </a:cubicBezTo>
                  <a:cubicBezTo>
                    <a:pt x="359" y="256"/>
                    <a:pt x="358" y="257"/>
                    <a:pt x="358" y="258"/>
                  </a:cubicBezTo>
                  <a:cubicBezTo>
                    <a:pt x="357" y="259"/>
                    <a:pt x="356" y="260"/>
                    <a:pt x="355" y="262"/>
                  </a:cubicBezTo>
                  <a:cubicBezTo>
                    <a:pt x="354" y="262"/>
                    <a:pt x="354" y="263"/>
                    <a:pt x="354" y="264"/>
                  </a:cubicBezTo>
                  <a:cubicBezTo>
                    <a:pt x="352" y="266"/>
                    <a:pt x="351" y="268"/>
                    <a:pt x="349" y="270"/>
                  </a:cubicBezTo>
                  <a:cubicBezTo>
                    <a:pt x="349" y="270"/>
                    <a:pt x="349" y="270"/>
                    <a:pt x="349" y="270"/>
                  </a:cubicBezTo>
                  <a:cubicBezTo>
                    <a:pt x="348" y="271"/>
                    <a:pt x="347" y="273"/>
                    <a:pt x="346" y="274"/>
                  </a:cubicBezTo>
                  <a:cubicBezTo>
                    <a:pt x="342" y="278"/>
                    <a:pt x="339" y="282"/>
                    <a:pt x="336" y="286"/>
                  </a:cubicBezTo>
                  <a:cubicBezTo>
                    <a:pt x="334" y="288"/>
                    <a:pt x="331" y="291"/>
                    <a:pt x="329" y="293"/>
                  </a:cubicBezTo>
                  <a:cubicBezTo>
                    <a:pt x="327" y="296"/>
                    <a:pt x="324" y="298"/>
                    <a:pt x="322" y="301"/>
                  </a:cubicBezTo>
                  <a:cubicBezTo>
                    <a:pt x="319" y="303"/>
                    <a:pt x="317" y="306"/>
                    <a:pt x="314" y="308"/>
                  </a:cubicBezTo>
                  <a:cubicBezTo>
                    <a:pt x="307" y="315"/>
                    <a:pt x="298" y="321"/>
                    <a:pt x="289" y="326"/>
                  </a:cubicBezTo>
                  <a:cubicBezTo>
                    <a:pt x="288" y="327"/>
                    <a:pt x="286" y="327"/>
                    <a:pt x="285" y="328"/>
                  </a:cubicBezTo>
                  <a:cubicBezTo>
                    <a:pt x="284" y="329"/>
                    <a:pt x="283" y="329"/>
                    <a:pt x="281" y="330"/>
                  </a:cubicBezTo>
                  <a:cubicBezTo>
                    <a:pt x="279" y="331"/>
                    <a:pt x="276" y="332"/>
                    <a:pt x="274" y="333"/>
                  </a:cubicBezTo>
                  <a:cubicBezTo>
                    <a:pt x="271" y="335"/>
                    <a:pt x="269" y="336"/>
                    <a:pt x="266" y="336"/>
                  </a:cubicBezTo>
                  <a:cubicBezTo>
                    <a:pt x="265" y="337"/>
                    <a:pt x="263" y="337"/>
                    <a:pt x="262" y="338"/>
                  </a:cubicBezTo>
                  <a:cubicBezTo>
                    <a:pt x="259" y="338"/>
                    <a:pt x="257" y="339"/>
                    <a:pt x="254" y="340"/>
                  </a:cubicBezTo>
                  <a:cubicBezTo>
                    <a:pt x="250" y="341"/>
                    <a:pt x="246" y="341"/>
                    <a:pt x="242" y="342"/>
                  </a:cubicBezTo>
                  <a:cubicBezTo>
                    <a:pt x="240" y="342"/>
                    <a:pt x="239" y="342"/>
                    <a:pt x="238" y="342"/>
                  </a:cubicBezTo>
                  <a:cubicBezTo>
                    <a:pt x="235" y="342"/>
                    <a:pt x="232" y="343"/>
                    <a:pt x="229" y="343"/>
                  </a:cubicBezTo>
                  <a:cubicBezTo>
                    <a:pt x="228" y="343"/>
                    <a:pt x="226" y="343"/>
                    <a:pt x="225" y="343"/>
                  </a:cubicBezTo>
                  <a:cubicBezTo>
                    <a:pt x="212" y="342"/>
                    <a:pt x="199" y="340"/>
                    <a:pt x="187" y="338"/>
                  </a:cubicBezTo>
                  <a:cubicBezTo>
                    <a:pt x="181" y="337"/>
                    <a:pt x="176" y="336"/>
                    <a:pt x="171" y="335"/>
                  </a:cubicBezTo>
                  <a:cubicBezTo>
                    <a:pt x="164" y="334"/>
                    <a:pt x="157" y="332"/>
                    <a:pt x="151" y="329"/>
                  </a:cubicBezTo>
                  <a:cubicBezTo>
                    <a:pt x="146" y="328"/>
                    <a:pt x="141" y="326"/>
                    <a:pt x="136" y="324"/>
                  </a:cubicBezTo>
                  <a:cubicBezTo>
                    <a:pt x="119" y="316"/>
                    <a:pt x="103" y="305"/>
                    <a:pt x="89" y="290"/>
                  </a:cubicBezTo>
                  <a:cubicBezTo>
                    <a:pt x="84" y="285"/>
                    <a:pt x="79" y="279"/>
                    <a:pt x="75" y="273"/>
                  </a:cubicBezTo>
                  <a:cubicBezTo>
                    <a:pt x="73" y="270"/>
                    <a:pt x="72" y="268"/>
                    <a:pt x="71" y="266"/>
                  </a:cubicBezTo>
                  <a:cubicBezTo>
                    <a:pt x="70" y="265"/>
                    <a:pt x="70" y="264"/>
                    <a:pt x="69" y="264"/>
                  </a:cubicBezTo>
                  <a:cubicBezTo>
                    <a:pt x="68" y="262"/>
                    <a:pt x="68" y="261"/>
                    <a:pt x="67" y="259"/>
                  </a:cubicBezTo>
                  <a:cubicBezTo>
                    <a:pt x="66" y="258"/>
                    <a:pt x="66" y="257"/>
                    <a:pt x="65" y="256"/>
                  </a:cubicBezTo>
                  <a:cubicBezTo>
                    <a:pt x="65" y="255"/>
                    <a:pt x="64" y="254"/>
                    <a:pt x="63" y="253"/>
                  </a:cubicBezTo>
                  <a:cubicBezTo>
                    <a:pt x="63" y="251"/>
                    <a:pt x="62" y="250"/>
                    <a:pt x="62" y="249"/>
                  </a:cubicBezTo>
                  <a:cubicBezTo>
                    <a:pt x="61" y="248"/>
                    <a:pt x="61" y="247"/>
                    <a:pt x="60" y="246"/>
                  </a:cubicBezTo>
                  <a:cubicBezTo>
                    <a:pt x="60" y="244"/>
                    <a:pt x="59" y="243"/>
                    <a:pt x="59" y="242"/>
                  </a:cubicBezTo>
                  <a:cubicBezTo>
                    <a:pt x="58" y="241"/>
                    <a:pt x="58" y="240"/>
                    <a:pt x="57" y="239"/>
                  </a:cubicBezTo>
                  <a:cubicBezTo>
                    <a:pt x="57" y="237"/>
                    <a:pt x="56" y="236"/>
                    <a:pt x="56" y="234"/>
                  </a:cubicBezTo>
                  <a:cubicBezTo>
                    <a:pt x="56" y="234"/>
                    <a:pt x="55" y="233"/>
                    <a:pt x="55" y="232"/>
                  </a:cubicBezTo>
                  <a:cubicBezTo>
                    <a:pt x="54" y="230"/>
                    <a:pt x="54" y="229"/>
                    <a:pt x="54" y="227"/>
                  </a:cubicBezTo>
                  <a:cubicBezTo>
                    <a:pt x="53" y="226"/>
                    <a:pt x="53" y="226"/>
                    <a:pt x="53" y="225"/>
                  </a:cubicBezTo>
                  <a:cubicBezTo>
                    <a:pt x="52" y="223"/>
                    <a:pt x="52" y="222"/>
                    <a:pt x="52" y="220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36" y="155"/>
                    <a:pt x="61" y="81"/>
                    <a:pt x="140" y="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3" name="Freeform 3385">
              <a:extLst>
                <a:ext uri="{FF2B5EF4-FFF2-40B4-BE49-F238E27FC236}">
                  <a16:creationId xmlns:a16="http://schemas.microsoft.com/office/drawing/2014/main" id="{74411CD5-E16B-45D2-8FB3-4CCEA7126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23" y="2227177"/>
              <a:ext cx="46103" cy="115955"/>
            </a:xfrm>
            <a:custGeom>
              <a:avLst/>
              <a:gdLst>
                <a:gd name="T0" fmla="*/ 24 w 105"/>
                <a:gd name="T1" fmla="*/ 8 h 265"/>
                <a:gd name="T2" fmla="*/ 5 w 105"/>
                <a:gd name="T3" fmla="*/ 8 h 265"/>
                <a:gd name="T4" fmla="*/ 7 w 105"/>
                <a:gd name="T5" fmla="*/ 25 h 265"/>
                <a:gd name="T6" fmla="*/ 29 w 105"/>
                <a:gd name="T7" fmla="*/ 48 h 265"/>
                <a:gd name="T8" fmla="*/ 56 w 105"/>
                <a:gd name="T9" fmla="*/ 227 h 265"/>
                <a:gd name="T10" fmla="*/ 41 w 105"/>
                <a:gd name="T11" fmla="*/ 265 h 265"/>
                <a:gd name="T12" fmla="*/ 49 w 105"/>
                <a:gd name="T13" fmla="*/ 263 h 265"/>
                <a:gd name="T14" fmla="*/ 75 w 105"/>
                <a:gd name="T15" fmla="*/ 80 h 265"/>
                <a:gd name="T16" fmla="*/ 24 w 105"/>
                <a:gd name="T17" fmla="*/ 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65">
                  <a:moveTo>
                    <a:pt x="24" y="8"/>
                  </a:moveTo>
                  <a:cubicBezTo>
                    <a:pt x="18" y="2"/>
                    <a:pt x="11" y="0"/>
                    <a:pt x="5" y="8"/>
                  </a:cubicBezTo>
                  <a:cubicBezTo>
                    <a:pt x="0" y="14"/>
                    <a:pt x="2" y="20"/>
                    <a:pt x="7" y="25"/>
                  </a:cubicBezTo>
                  <a:cubicBezTo>
                    <a:pt x="14" y="33"/>
                    <a:pt x="22" y="40"/>
                    <a:pt x="29" y="48"/>
                  </a:cubicBezTo>
                  <a:cubicBezTo>
                    <a:pt x="69" y="103"/>
                    <a:pt x="86" y="161"/>
                    <a:pt x="56" y="227"/>
                  </a:cubicBezTo>
                  <a:cubicBezTo>
                    <a:pt x="50" y="239"/>
                    <a:pt x="42" y="250"/>
                    <a:pt x="41" y="265"/>
                  </a:cubicBezTo>
                  <a:cubicBezTo>
                    <a:pt x="45" y="264"/>
                    <a:pt x="48" y="264"/>
                    <a:pt x="49" y="263"/>
                  </a:cubicBezTo>
                  <a:cubicBezTo>
                    <a:pt x="100" y="208"/>
                    <a:pt x="105" y="146"/>
                    <a:pt x="75" y="80"/>
                  </a:cubicBezTo>
                  <a:cubicBezTo>
                    <a:pt x="63" y="53"/>
                    <a:pt x="46" y="28"/>
                    <a:pt x="2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4" name="Freeform 3386">
              <a:extLst>
                <a:ext uri="{FF2B5EF4-FFF2-40B4-BE49-F238E27FC236}">
                  <a16:creationId xmlns:a16="http://schemas.microsoft.com/office/drawing/2014/main" id="{A2015C4F-146D-4B85-8990-05D216A12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3251" y="2760613"/>
              <a:ext cx="106361" cy="17511"/>
            </a:xfrm>
            <a:custGeom>
              <a:avLst/>
              <a:gdLst>
                <a:gd name="T0" fmla="*/ 9 w 242"/>
                <a:gd name="T1" fmla="*/ 22 h 39"/>
                <a:gd name="T2" fmla="*/ 40 w 242"/>
                <a:gd name="T3" fmla="*/ 30 h 39"/>
                <a:gd name="T4" fmla="*/ 90 w 242"/>
                <a:gd name="T5" fmla="*/ 34 h 39"/>
                <a:gd name="T6" fmla="*/ 242 w 242"/>
                <a:gd name="T7" fmla="*/ 26 h 39"/>
                <a:gd name="T8" fmla="*/ 206 w 242"/>
                <a:gd name="T9" fmla="*/ 16 h 39"/>
                <a:gd name="T10" fmla="*/ 16 w 242"/>
                <a:gd name="T11" fmla="*/ 1 h 39"/>
                <a:gd name="T12" fmla="*/ 1 w 242"/>
                <a:gd name="T13" fmla="*/ 10 h 39"/>
                <a:gd name="T14" fmla="*/ 9 w 242"/>
                <a:gd name="T15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9">
                  <a:moveTo>
                    <a:pt x="9" y="22"/>
                  </a:moveTo>
                  <a:cubicBezTo>
                    <a:pt x="19" y="26"/>
                    <a:pt x="29" y="30"/>
                    <a:pt x="40" y="30"/>
                  </a:cubicBezTo>
                  <a:cubicBezTo>
                    <a:pt x="57" y="29"/>
                    <a:pt x="74" y="33"/>
                    <a:pt x="90" y="34"/>
                  </a:cubicBezTo>
                  <a:cubicBezTo>
                    <a:pt x="141" y="38"/>
                    <a:pt x="192" y="39"/>
                    <a:pt x="242" y="26"/>
                  </a:cubicBezTo>
                  <a:cubicBezTo>
                    <a:pt x="231" y="19"/>
                    <a:pt x="219" y="17"/>
                    <a:pt x="206" y="16"/>
                  </a:cubicBezTo>
                  <a:cubicBezTo>
                    <a:pt x="142" y="12"/>
                    <a:pt x="78" y="15"/>
                    <a:pt x="16" y="1"/>
                  </a:cubicBezTo>
                  <a:cubicBezTo>
                    <a:pt x="8" y="0"/>
                    <a:pt x="3" y="2"/>
                    <a:pt x="1" y="10"/>
                  </a:cubicBezTo>
                  <a:cubicBezTo>
                    <a:pt x="0" y="16"/>
                    <a:pt x="3" y="20"/>
                    <a:pt x="9" y="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5" name="Freeform 3387">
              <a:extLst>
                <a:ext uri="{FF2B5EF4-FFF2-40B4-BE49-F238E27FC236}">
                  <a16:creationId xmlns:a16="http://schemas.microsoft.com/office/drawing/2014/main" id="{C34F69D8-C7C5-4D41-8832-121976B02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326" y="2508203"/>
              <a:ext cx="31746" cy="89048"/>
            </a:xfrm>
            <a:custGeom>
              <a:avLst/>
              <a:gdLst>
                <a:gd name="T0" fmla="*/ 71 w 71"/>
                <a:gd name="T1" fmla="*/ 201 h 201"/>
                <a:gd name="T2" fmla="*/ 64 w 71"/>
                <a:gd name="T3" fmla="*/ 186 h 201"/>
                <a:gd name="T4" fmla="*/ 45 w 71"/>
                <a:gd name="T5" fmla="*/ 21 h 201"/>
                <a:gd name="T6" fmla="*/ 42 w 71"/>
                <a:gd name="T7" fmla="*/ 5 h 201"/>
                <a:gd name="T8" fmla="*/ 22 w 71"/>
                <a:gd name="T9" fmla="*/ 14 h 201"/>
                <a:gd name="T10" fmla="*/ 7 w 71"/>
                <a:gd name="T11" fmla="*/ 123 h 201"/>
                <a:gd name="T12" fmla="*/ 71 w 71"/>
                <a:gd name="T13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01">
                  <a:moveTo>
                    <a:pt x="71" y="201"/>
                  </a:moveTo>
                  <a:cubicBezTo>
                    <a:pt x="67" y="192"/>
                    <a:pt x="66" y="189"/>
                    <a:pt x="64" y="186"/>
                  </a:cubicBezTo>
                  <a:cubicBezTo>
                    <a:pt x="24" y="135"/>
                    <a:pt x="15" y="80"/>
                    <a:pt x="45" y="21"/>
                  </a:cubicBezTo>
                  <a:cubicBezTo>
                    <a:pt x="49" y="14"/>
                    <a:pt x="49" y="8"/>
                    <a:pt x="42" y="5"/>
                  </a:cubicBezTo>
                  <a:cubicBezTo>
                    <a:pt x="33" y="0"/>
                    <a:pt x="26" y="4"/>
                    <a:pt x="22" y="14"/>
                  </a:cubicBezTo>
                  <a:cubicBezTo>
                    <a:pt x="8" y="49"/>
                    <a:pt x="0" y="85"/>
                    <a:pt x="7" y="123"/>
                  </a:cubicBezTo>
                  <a:cubicBezTo>
                    <a:pt x="14" y="156"/>
                    <a:pt x="28" y="186"/>
                    <a:pt x="71" y="2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6" name="Freeform 3388">
              <a:extLst>
                <a:ext uri="{FF2B5EF4-FFF2-40B4-BE49-F238E27FC236}">
                  <a16:creationId xmlns:a16="http://schemas.microsoft.com/office/drawing/2014/main" id="{FF233278-6D5C-4C3B-881B-22B14D2F2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51" y="2765525"/>
              <a:ext cx="76232" cy="11104"/>
            </a:xfrm>
            <a:custGeom>
              <a:avLst/>
              <a:gdLst>
                <a:gd name="T0" fmla="*/ 9 w 173"/>
                <a:gd name="T1" fmla="*/ 1 h 28"/>
                <a:gd name="T2" fmla="*/ 0 w 173"/>
                <a:gd name="T3" fmla="*/ 8 h 28"/>
                <a:gd name="T4" fmla="*/ 10 w 173"/>
                <a:gd name="T5" fmla="*/ 19 h 28"/>
                <a:gd name="T6" fmla="*/ 76 w 173"/>
                <a:gd name="T7" fmla="*/ 28 h 28"/>
                <a:gd name="T8" fmla="*/ 173 w 173"/>
                <a:gd name="T9" fmla="*/ 21 h 28"/>
                <a:gd name="T10" fmla="*/ 170 w 173"/>
                <a:gd name="T11" fmla="*/ 16 h 28"/>
                <a:gd name="T12" fmla="*/ 9 w 173"/>
                <a:gd name="T1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8">
                  <a:moveTo>
                    <a:pt x="9" y="1"/>
                  </a:moveTo>
                  <a:cubicBezTo>
                    <a:pt x="5" y="0"/>
                    <a:pt x="1" y="2"/>
                    <a:pt x="0" y="8"/>
                  </a:cubicBezTo>
                  <a:cubicBezTo>
                    <a:pt x="0" y="14"/>
                    <a:pt x="5" y="17"/>
                    <a:pt x="10" y="19"/>
                  </a:cubicBezTo>
                  <a:cubicBezTo>
                    <a:pt x="32" y="24"/>
                    <a:pt x="53" y="28"/>
                    <a:pt x="76" y="28"/>
                  </a:cubicBezTo>
                  <a:cubicBezTo>
                    <a:pt x="108" y="28"/>
                    <a:pt x="139" y="25"/>
                    <a:pt x="173" y="21"/>
                  </a:cubicBezTo>
                  <a:cubicBezTo>
                    <a:pt x="171" y="18"/>
                    <a:pt x="171" y="16"/>
                    <a:pt x="170" y="16"/>
                  </a:cubicBezTo>
                  <a:cubicBezTo>
                    <a:pt x="118" y="0"/>
                    <a:pt x="63" y="9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  <p:sp>
          <p:nvSpPr>
            <p:cNvPr id="537" name="Freeform 3389">
              <a:extLst>
                <a:ext uri="{FF2B5EF4-FFF2-40B4-BE49-F238E27FC236}">
                  <a16:creationId xmlns:a16="http://schemas.microsoft.com/office/drawing/2014/main" id="{FE4F08AE-A87E-4F52-8340-D78924492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1944" y="2749509"/>
              <a:ext cx="55607" cy="14308"/>
            </a:xfrm>
            <a:custGeom>
              <a:avLst/>
              <a:gdLst>
                <a:gd name="T0" fmla="*/ 10 w 127"/>
                <a:gd name="T1" fmla="*/ 20 h 32"/>
                <a:gd name="T2" fmla="*/ 127 w 127"/>
                <a:gd name="T3" fmla="*/ 14 h 32"/>
                <a:gd name="T4" fmla="*/ 104 w 127"/>
                <a:gd name="T5" fmla="*/ 5 h 32"/>
                <a:gd name="T6" fmla="*/ 24 w 127"/>
                <a:gd name="T7" fmla="*/ 1 h 32"/>
                <a:gd name="T8" fmla="*/ 12 w 127"/>
                <a:gd name="T9" fmla="*/ 1 h 32"/>
                <a:gd name="T10" fmla="*/ 0 w 127"/>
                <a:gd name="T11" fmla="*/ 10 h 32"/>
                <a:gd name="T12" fmla="*/ 10 w 127"/>
                <a:gd name="T13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2">
                  <a:moveTo>
                    <a:pt x="10" y="20"/>
                  </a:moveTo>
                  <a:cubicBezTo>
                    <a:pt x="49" y="27"/>
                    <a:pt x="88" y="32"/>
                    <a:pt x="127" y="14"/>
                  </a:cubicBezTo>
                  <a:cubicBezTo>
                    <a:pt x="119" y="3"/>
                    <a:pt x="111" y="5"/>
                    <a:pt x="104" y="5"/>
                  </a:cubicBezTo>
                  <a:cubicBezTo>
                    <a:pt x="77" y="5"/>
                    <a:pt x="51" y="6"/>
                    <a:pt x="24" y="1"/>
                  </a:cubicBezTo>
                  <a:cubicBezTo>
                    <a:pt x="20" y="0"/>
                    <a:pt x="16" y="0"/>
                    <a:pt x="12" y="1"/>
                  </a:cubicBezTo>
                  <a:cubicBezTo>
                    <a:pt x="6" y="2"/>
                    <a:pt x="1" y="4"/>
                    <a:pt x="0" y="10"/>
                  </a:cubicBezTo>
                  <a:cubicBezTo>
                    <a:pt x="0" y="16"/>
                    <a:pt x="5" y="19"/>
                    <a:pt x="1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sz="1350">
                <a:solidFill>
                  <a:prstClr val="black"/>
                </a:solidFill>
                <a:latin typeface="Open Sans"/>
              </a:endParaRPr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710D4F7A-00C8-416C-BA61-AB46FA87DDCF}"/>
              </a:ext>
            </a:extLst>
          </p:cNvPr>
          <p:cNvSpPr txBox="1"/>
          <p:nvPr/>
        </p:nvSpPr>
        <p:spPr>
          <a:xfrm>
            <a:off x="377825" y="76200"/>
            <a:ext cx="11033125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P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¿A que conjunto de números pertene lo resaltado?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731707C-ADB6-48DE-9113-8AE3F10610A7}"/>
              </a:ext>
            </a:extLst>
          </p:cNvPr>
          <p:cNvSpPr/>
          <p:nvPr/>
        </p:nvSpPr>
        <p:spPr>
          <a:xfrm>
            <a:off x="2298700" y="1719263"/>
            <a:ext cx="5634038" cy="76835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s-PE" sz="4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2½ cucharaditas de bicarbonato</a:t>
            </a:r>
            <a:endParaRPr lang="es-PE" sz="360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D9F0D55-2391-49E7-AF22-CE44B4770C92}"/>
              </a:ext>
            </a:extLst>
          </p:cNvPr>
          <p:cNvSpPr/>
          <p:nvPr/>
        </p:nvSpPr>
        <p:spPr>
          <a:xfrm>
            <a:off x="1030288" y="3490913"/>
            <a:ext cx="4921250" cy="64611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defRPr/>
            </a:pPr>
            <a:r>
              <a:rPr lang="es-PE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1½ tazas de cocoa o cacao en polvo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A5AF495-367D-4D07-874D-0DEE171B436B}"/>
              </a:ext>
            </a:extLst>
          </p:cNvPr>
          <p:cNvSpPr/>
          <p:nvPr/>
        </p:nvSpPr>
        <p:spPr>
          <a:xfrm>
            <a:off x="2700338" y="5154613"/>
            <a:ext cx="2903537" cy="70802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>
              <a:defRPr/>
            </a:pPr>
            <a:r>
              <a:rPr lang="es-PE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1½ tazas de aceite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34">
            <a:extLst>
              <a:ext uri="{FF2B5EF4-FFF2-40B4-BE49-F238E27FC236}">
                <a16:creationId xmlns:a16="http://schemas.microsoft.com/office/drawing/2014/main" id="{33B5D6F2-A350-46B3-9A2C-5314C062C812}"/>
              </a:ext>
            </a:extLst>
          </p:cNvPr>
          <p:cNvGrpSpPr>
            <a:grpSpLocks/>
          </p:cNvGrpSpPr>
          <p:nvPr/>
        </p:nvGrpSpPr>
        <p:grpSpPr bwMode="auto">
          <a:xfrm>
            <a:off x="6618288" y="2595563"/>
            <a:ext cx="5238750" cy="2735262"/>
            <a:chOff x="6967538" y="5140325"/>
            <a:chExt cx="1146176" cy="598487"/>
          </a:xfrm>
        </p:grpSpPr>
        <p:sp>
          <p:nvSpPr>
            <p:cNvPr id="62472" name="Freeform 3411">
              <a:extLst>
                <a:ext uri="{FF2B5EF4-FFF2-40B4-BE49-F238E27FC236}">
                  <a16:creationId xmlns:a16="http://schemas.microsoft.com/office/drawing/2014/main" id="{2E1444B0-07BC-4C1B-B59E-1C4300A6E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0913" y="5641975"/>
              <a:ext cx="14288" cy="6350"/>
            </a:xfrm>
            <a:custGeom>
              <a:avLst/>
              <a:gdLst>
                <a:gd name="T0" fmla="*/ 14288 w 33"/>
                <a:gd name="T1" fmla="*/ 0 h 13"/>
                <a:gd name="T2" fmla="*/ 0 w 33"/>
                <a:gd name="T3" fmla="*/ 6350 h 13"/>
                <a:gd name="T4" fmla="*/ 14288 w 33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" h="13">
                  <a:moveTo>
                    <a:pt x="33" y="0"/>
                  </a:moveTo>
                  <a:cubicBezTo>
                    <a:pt x="22" y="4"/>
                    <a:pt x="11" y="9"/>
                    <a:pt x="0" y="13"/>
                  </a:cubicBezTo>
                  <a:cubicBezTo>
                    <a:pt x="11" y="9"/>
                    <a:pt x="22" y="4"/>
                    <a:pt x="33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3" name="Freeform 3412">
              <a:extLst>
                <a:ext uri="{FF2B5EF4-FFF2-40B4-BE49-F238E27FC236}">
                  <a16:creationId xmlns:a16="http://schemas.microsoft.com/office/drawing/2014/main" id="{78B72A30-E76B-40E7-A6F6-E8A4F4A22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500687"/>
              <a:ext cx="287338" cy="168275"/>
            </a:xfrm>
            <a:custGeom>
              <a:avLst/>
              <a:gdLst>
                <a:gd name="T0" fmla="*/ 6132 w 656"/>
                <a:gd name="T1" fmla="*/ 164769 h 384"/>
                <a:gd name="T2" fmla="*/ 50810 w 656"/>
                <a:gd name="T3" fmla="*/ 164331 h 384"/>
                <a:gd name="T4" fmla="*/ 101182 w 656"/>
                <a:gd name="T5" fmla="*/ 150746 h 384"/>
                <a:gd name="T6" fmla="*/ 274636 w 656"/>
                <a:gd name="T7" fmla="*/ 82385 h 384"/>
                <a:gd name="T8" fmla="*/ 287338 w 656"/>
                <a:gd name="T9" fmla="*/ 76250 h 384"/>
                <a:gd name="T10" fmla="*/ 258867 w 656"/>
                <a:gd name="T11" fmla="*/ 0 h 384"/>
                <a:gd name="T12" fmla="*/ 246165 w 656"/>
                <a:gd name="T13" fmla="*/ 12270 h 384"/>
                <a:gd name="T14" fmla="*/ 182214 w 656"/>
                <a:gd name="T15" fmla="*/ 58283 h 384"/>
                <a:gd name="T16" fmla="*/ 19273 w 656"/>
                <a:gd name="T17" fmla="*/ 136285 h 384"/>
                <a:gd name="T18" fmla="*/ 0 w 656"/>
                <a:gd name="T19" fmla="*/ 165207 h 384"/>
                <a:gd name="T20" fmla="*/ 0 w 656"/>
                <a:gd name="T21" fmla="*/ 163016 h 384"/>
                <a:gd name="T22" fmla="*/ 6132 w 656"/>
                <a:gd name="T23" fmla="*/ 164769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6" h="384">
                  <a:moveTo>
                    <a:pt x="14" y="376"/>
                  </a:moveTo>
                  <a:cubicBezTo>
                    <a:pt x="50" y="384"/>
                    <a:pt x="80" y="381"/>
                    <a:pt x="116" y="375"/>
                  </a:cubicBezTo>
                  <a:cubicBezTo>
                    <a:pt x="155" y="369"/>
                    <a:pt x="193" y="355"/>
                    <a:pt x="231" y="344"/>
                  </a:cubicBezTo>
                  <a:cubicBezTo>
                    <a:pt x="280" y="329"/>
                    <a:pt x="590" y="205"/>
                    <a:pt x="627" y="188"/>
                  </a:cubicBezTo>
                  <a:cubicBezTo>
                    <a:pt x="636" y="183"/>
                    <a:pt x="646" y="178"/>
                    <a:pt x="656" y="174"/>
                  </a:cubicBezTo>
                  <a:cubicBezTo>
                    <a:pt x="627" y="120"/>
                    <a:pt x="603" y="63"/>
                    <a:pt x="591" y="0"/>
                  </a:cubicBezTo>
                  <a:cubicBezTo>
                    <a:pt x="575" y="9"/>
                    <a:pt x="568" y="18"/>
                    <a:pt x="562" y="28"/>
                  </a:cubicBezTo>
                  <a:cubicBezTo>
                    <a:pt x="529" y="84"/>
                    <a:pt x="473" y="109"/>
                    <a:pt x="416" y="133"/>
                  </a:cubicBezTo>
                  <a:cubicBezTo>
                    <a:pt x="395" y="141"/>
                    <a:pt x="104" y="283"/>
                    <a:pt x="44" y="311"/>
                  </a:cubicBezTo>
                  <a:cubicBezTo>
                    <a:pt x="14" y="325"/>
                    <a:pt x="2" y="348"/>
                    <a:pt x="0" y="377"/>
                  </a:cubicBezTo>
                  <a:cubicBezTo>
                    <a:pt x="0" y="375"/>
                    <a:pt x="0" y="374"/>
                    <a:pt x="0" y="372"/>
                  </a:cubicBezTo>
                  <a:cubicBezTo>
                    <a:pt x="5" y="374"/>
                    <a:pt x="9" y="375"/>
                    <a:pt x="14" y="376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4" name="Freeform 3413">
              <a:extLst>
                <a:ext uri="{FF2B5EF4-FFF2-40B4-BE49-F238E27FC236}">
                  <a16:creationId xmlns:a16="http://schemas.microsoft.com/office/drawing/2014/main" id="{8834FCB9-CDBE-4BF5-8612-EE82B7826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338" y="5656262"/>
              <a:ext cx="9525" cy="4762"/>
            </a:xfrm>
            <a:custGeom>
              <a:avLst/>
              <a:gdLst>
                <a:gd name="T0" fmla="*/ 9525 w 21"/>
                <a:gd name="T1" fmla="*/ 0 h 10"/>
                <a:gd name="T2" fmla="*/ 0 w 21"/>
                <a:gd name="T3" fmla="*/ 4762 h 10"/>
                <a:gd name="T4" fmla="*/ 9525 w 2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cubicBezTo>
                    <a:pt x="14" y="4"/>
                    <a:pt x="7" y="7"/>
                    <a:pt x="0" y="10"/>
                  </a:cubicBezTo>
                  <a:cubicBezTo>
                    <a:pt x="7" y="7"/>
                    <a:pt x="14" y="4"/>
                    <a:pt x="21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5" name="Freeform 3414">
              <a:extLst>
                <a:ext uri="{FF2B5EF4-FFF2-40B4-BE49-F238E27FC236}">
                  <a16:creationId xmlns:a16="http://schemas.microsoft.com/office/drawing/2014/main" id="{6AC93091-CE24-4D67-9899-CFA84BC92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238" y="5672137"/>
              <a:ext cx="14288" cy="6350"/>
            </a:xfrm>
            <a:custGeom>
              <a:avLst/>
              <a:gdLst>
                <a:gd name="T0" fmla="*/ 14288 w 32"/>
                <a:gd name="T1" fmla="*/ 0 h 15"/>
                <a:gd name="T2" fmla="*/ 0 w 32"/>
                <a:gd name="T3" fmla="*/ 6350 h 15"/>
                <a:gd name="T4" fmla="*/ 14288 w 32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5">
                  <a:moveTo>
                    <a:pt x="32" y="0"/>
                  </a:moveTo>
                  <a:cubicBezTo>
                    <a:pt x="22" y="5"/>
                    <a:pt x="11" y="10"/>
                    <a:pt x="0" y="15"/>
                  </a:cubicBezTo>
                  <a:cubicBezTo>
                    <a:pt x="11" y="10"/>
                    <a:pt x="22" y="5"/>
                    <a:pt x="32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6" name="Freeform 3415">
              <a:extLst>
                <a:ext uri="{FF2B5EF4-FFF2-40B4-BE49-F238E27FC236}">
                  <a16:creationId xmlns:a16="http://schemas.microsoft.com/office/drawing/2014/main" id="{729737C4-C0D2-4122-8F07-0D661DFE6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670550"/>
              <a:ext cx="0" cy="1587"/>
            </a:xfrm>
            <a:custGeom>
              <a:avLst/>
              <a:gdLst>
                <a:gd name="T0" fmla="*/ 1587 h 3"/>
                <a:gd name="T1" fmla="*/ 0 h 3"/>
                <a:gd name="T2" fmla="*/ 1587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7" name="Freeform 3416">
              <a:extLst>
                <a:ext uri="{FF2B5EF4-FFF2-40B4-BE49-F238E27FC236}">
                  <a16:creationId xmlns:a16="http://schemas.microsoft.com/office/drawing/2014/main" id="{4BFC7F41-B690-4923-B426-7C11D18B5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526" y="5621337"/>
              <a:ext cx="1588" cy="1587"/>
            </a:xfrm>
            <a:custGeom>
              <a:avLst/>
              <a:gdLst>
                <a:gd name="T0" fmla="*/ 1588 w 4"/>
                <a:gd name="T1" fmla="*/ 0 h 2"/>
                <a:gd name="T2" fmla="*/ 0 w 4"/>
                <a:gd name="T3" fmla="*/ 1587 h 2"/>
                <a:gd name="T4" fmla="*/ 1588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" y="1"/>
                    <a:pt x="2" y="1"/>
                    <a:pt x="4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8" name="Freeform 3417">
              <a:extLst>
                <a:ext uri="{FF2B5EF4-FFF2-40B4-BE49-F238E27FC236}">
                  <a16:creationId xmlns:a16="http://schemas.microsoft.com/office/drawing/2014/main" id="{23BC836E-3655-41CC-AF6E-6F25500ED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388" y="5648325"/>
              <a:ext cx="9525" cy="3175"/>
            </a:xfrm>
            <a:custGeom>
              <a:avLst/>
              <a:gdLst>
                <a:gd name="T0" fmla="*/ 9525 w 21"/>
                <a:gd name="T1" fmla="*/ 0 h 10"/>
                <a:gd name="T2" fmla="*/ 0 w 21"/>
                <a:gd name="T3" fmla="*/ 3175 h 10"/>
                <a:gd name="T4" fmla="*/ 9525 w 2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cubicBezTo>
                    <a:pt x="14" y="3"/>
                    <a:pt x="7" y="6"/>
                    <a:pt x="0" y="10"/>
                  </a:cubicBezTo>
                  <a:cubicBezTo>
                    <a:pt x="7" y="6"/>
                    <a:pt x="14" y="3"/>
                    <a:pt x="21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79" name="Freeform 3418">
              <a:extLst>
                <a:ext uri="{FF2B5EF4-FFF2-40B4-BE49-F238E27FC236}">
                  <a16:creationId xmlns:a16="http://schemas.microsoft.com/office/drawing/2014/main" id="{4E079329-00CC-4A4D-B6E0-4520233E4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6" y="5722937"/>
              <a:ext cx="1588" cy="0"/>
            </a:xfrm>
            <a:custGeom>
              <a:avLst/>
              <a:gdLst>
                <a:gd name="T0" fmla="*/ 1588 w 6"/>
                <a:gd name="T1" fmla="*/ 0 w 6"/>
                <a:gd name="T2" fmla="*/ 1588 w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0" name="Freeform 3419">
              <a:extLst>
                <a:ext uri="{FF2B5EF4-FFF2-40B4-BE49-F238E27FC236}">
                  <a16:creationId xmlns:a16="http://schemas.microsoft.com/office/drawing/2014/main" id="{FDC9ECDC-BEB0-415C-9C96-835587DA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667375"/>
              <a:ext cx="0" cy="1587"/>
            </a:xfrm>
            <a:custGeom>
              <a:avLst/>
              <a:gdLst>
                <a:gd name="T0" fmla="*/ 1587 h 4"/>
                <a:gd name="T1" fmla="*/ 0 h 4"/>
                <a:gd name="T2" fmla="*/ 1587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1" name="Freeform 3420">
              <a:extLst>
                <a:ext uri="{FF2B5EF4-FFF2-40B4-BE49-F238E27FC236}">
                  <a16:creationId xmlns:a16="http://schemas.microsoft.com/office/drawing/2014/main" id="{7FA9A71F-159E-4757-99F8-05FEB15EF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526" y="5614987"/>
              <a:ext cx="3175" cy="4762"/>
            </a:xfrm>
            <a:custGeom>
              <a:avLst/>
              <a:gdLst>
                <a:gd name="T0" fmla="*/ 3175 w 7"/>
                <a:gd name="T1" fmla="*/ 4762 h 12"/>
                <a:gd name="T2" fmla="*/ 0 w 7"/>
                <a:gd name="T3" fmla="*/ 0 h 12"/>
                <a:gd name="T4" fmla="*/ 3175 w 7"/>
                <a:gd name="T5" fmla="*/ 476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2">
                  <a:moveTo>
                    <a:pt x="7" y="12"/>
                  </a:moveTo>
                  <a:cubicBezTo>
                    <a:pt x="4" y="8"/>
                    <a:pt x="2" y="4"/>
                    <a:pt x="0" y="0"/>
                  </a:cubicBezTo>
                  <a:cubicBezTo>
                    <a:pt x="2" y="4"/>
                    <a:pt x="4" y="8"/>
                    <a:pt x="7" y="12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2" name="Freeform 3421">
              <a:extLst>
                <a:ext uri="{FF2B5EF4-FFF2-40B4-BE49-F238E27FC236}">
                  <a16:creationId xmlns:a16="http://schemas.microsoft.com/office/drawing/2014/main" id="{492F8D79-E203-4EF2-93C9-77F729651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1" y="5602287"/>
              <a:ext cx="7938" cy="7937"/>
            </a:xfrm>
            <a:custGeom>
              <a:avLst/>
              <a:gdLst>
                <a:gd name="T0" fmla="*/ 7938 w 16"/>
                <a:gd name="T1" fmla="*/ 7937 h 18"/>
                <a:gd name="T2" fmla="*/ 0 w 16"/>
                <a:gd name="T3" fmla="*/ 0 h 18"/>
                <a:gd name="T4" fmla="*/ 7938 w 16"/>
                <a:gd name="T5" fmla="*/ 7937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cubicBezTo>
                    <a:pt x="11" y="12"/>
                    <a:pt x="5" y="6"/>
                    <a:pt x="0" y="0"/>
                  </a:cubicBezTo>
                  <a:cubicBezTo>
                    <a:pt x="5" y="6"/>
                    <a:pt x="11" y="12"/>
                    <a:pt x="16" y="18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3" name="Freeform 3422">
              <a:extLst>
                <a:ext uri="{FF2B5EF4-FFF2-40B4-BE49-F238E27FC236}">
                  <a16:creationId xmlns:a16="http://schemas.microsoft.com/office/drawing/2014/main" id="{CF6E354D-08CE-45A7-959B-8A3312034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776" y="5522912"/>
              <a:ext cx="0" cy="1587"/>
            </a:xfrm>
            <a:custGeom>
              <a:avLst/>
              <a:gdLst>
                <a:gd name="T0" fmla="*/ 1 w 1"/>
                <a:gd name="T1" fmla="*/ 1587 h 3"/>
                <a:gd name="T2" fmla="*/ 0 w 1"/>
                <a:gd name="T3" fmla="*/ 0 h 3"/>
                <a:gd name="T4" fmla="*/ 1 w 1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4" name="Freeform 3423">
              <a:extLst>
                <a:ext uri="{FF2B5EF4-FFF2-40B4-BE49-F238E27FC236}">
                  <a16:creationId xmlns:a16="http://schemas.microsoft.com/office/drawing/2014/main" id="{899998E8-3E6F-4861-AE5F-55F1EEA4C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5513387"/>
              <a:ext cx="0" cy="3175"/>
            </a:xfrm>
            <a:custGeom>
              <a:avLst/>
              <a:gdLst>
                <a:gd name="T0" fmla="*/ 1 w 2"/>
                <a:gd name="T1" fmla="*/ 3175 h 5"/>
                <a:gd name="T2" fmla="*/ 0 w 2"/>
                <a:gd name="T3" fmla="*/ 0 h 5"/>
                <a:gd name="T4" fmla="*/ 1 w 2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1" y="3"/>
                    <a:pt x="1" y="1"/>
                    <a:pt x="0" y="0"/>
                  </a:cubicBezTo>
                  <a:cubicBezTo>
                    <a:pt x="1" y="1"/>
                    <a:pt x="1" y="3"/>
                    <a:pt x="2" y="5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5" name="Freeform 3424">
              <a:extLst>
                <a:ext uri="{FF2B5EF4-FFF2-40B4-BE49-F238E27FC236}">
                  <a16:creationId xmlns:a16="http://schemas.microsoft.com/office/drawing/2014/main" id="{89967995-5627-47C5-B4E9-9216CA0D3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0601" y="5505450"/>
              <a:ext cx="1588" cy="4762"/>
            </a:xfrm>
            <a:custGeom>
              <a:avLst/>
              <a:gdLst>
                <a:gd name="T0" fmla="*/ 1588 w 2"/>
                <a:gd name="T1" fmla="*/ 4762 h 11"/>
                <a:gd name="T2" fmla="*/ 0 w 2"/>
                <a:gd name="T3" fmla="*/ 0 h 11"/>
                <a:gd name="T4" fmla="*/ 1588 w 2"/>
                <a:gd name="T5" fmla="*/ 47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11"/>
                  </a:moveTo>
                  <a:cubicBezTo>
                    <a:pt x="1" y="7"/>
                    <a:pt x="0" y="3"/>
                    <a:pt x="0" y="0"/>
                  </a:cubicBezTo>
                  <a:cubicBezTo>
                    <a:pt x="0" y="3"/>
                    <a:pt x="1" y="7"/>
                    <a:pt x="2" y="1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6" name="Freeform 3425">
              <a:extLst>
                <a:ext uri="{FF2B5EF4-FFF2-40B4-BE49-F238E27FC236}">
                  <a16:creationId xmlns:a16="http://schemas.microsoft.com/office/drawing/2014/main" id="{5B6313C2-690A-4EFE-89FB-4728C3565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0126" y="5541962"/>
              <a:ext cx="6350" cy="15875"/>
            </a:xfrm>
            <a:custGeom>
              <a:avLst/>
              <a:gdLst>
                <a:gd name="T0" fmla="*/ 6350 w 15"/>
                <a:gd name="T1" fmla="*/ 15875 h 36"/>
                <a:gd name="T2" fmla="*/ 0 w 15"/>
                <a:gd name="T3" fmla="*/ 0 h 36"/>
                <a:gd name="T4" fmla="*/ 6350 w 15"/>
                <a:gd name="T5" fmla="*/ 15875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36">
                  <a:moveTo>
                    <a:pt x="15" y="36"/>
                  </a:moveTo>
                  <a:cubicBezTo>
                    <a:pt x="9" y="25"/>
                    <a:pt x="4" y="13"/>
                    <a:pt x="0" y="0"/>
                  </a:cubicBezTo>
                  <a:cubicBezTo>
                    <a:pt x="4" y="13"/>
                    <a:pt x="9" y="25"/>
                    <a:pt x="15" y="36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7" name="Freeform 3426">
              <a:extLst>
                <a:ext uri="{FF2B5EF4-FFF2-40B4-BE49-F238E27FC236}">
                  <a16:creationId xmlns:a16="http://schemas.microsoft.com/office/drawing/2014/main" id="{266F9750-9D20-4EE5-8BE7-CC3CB1FA9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5495925"/>
              <a:ext cx="1588" cy="7937"/>
            </a:xfrm>
            <a:custGeom>
              <a:avLst/>
              <a:gdLst>
                <a:gd name="T0" fmla="*/ 1588 w 3"/>
                <a:gd name="T1" fmla="*/ 7937 h 17"/>
                <a:gd name="T2" fmla="*/ 0 w 3"/>
                <a:gd name="T3" fmla="*/ 0 h 17"/>
                <a:gd name="T4" fmla="*/ 1588 w 3"/>
                <a:gd name="T5" fmla="*/ 7937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7">
                  <a:moveTo>
                    <a:pt x="3" y="17"/>
                  </a:moveTo>
                  <a:cubicBezTo>
                    <a:pt x="2" y="12"/>
                    <a:pt x="1" y="6"/>
                    <a:pt x="0" y="0"/>
                  </a:cubicBezTo>
                  <a:cubicBezTo>
                    <a:pt x="1" y="6"/>
                    <a:pt x="2" y="12"/>
                    <a:pt x="3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8" name="Freeform 3427">
              <a:extLst>
                <a:ext uri="{FF2B5EF4-FFF2-40B4-BE49-F238E27FC236}">
                  <a16:creationId xmlns:a16="http://schemas.microsoft.com/office/drawing/2014/main" id="{CA938159-8D3D-49C3-8CB3-5C672962B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6" y="5557837"/>
              <a:ext cx="7938" cy="14287"/>
            </a:xfrm>
            <a:custGeom>
              <a:avLst/>
              <a:gdLst>
                <a:gd name="T0" fmla="*/ 7938 w 17"/>
                <a:gd name="T1" fmla="*/ 14287 h 34"/>
                <a:gd name="T2" fmla="*/ 0 w 17"/>
                <a:gd name="T3" fmla="*/ 0 h 34"/>
                <a:gd name="T4" fmla="*/ 7938 w 17"/>
                <a:gd name="T5" fmla="*/ 1428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34">
                  <a:moveTo>
                    <a:pt x="17" y="34"/>
                  </a:moveTo>
                  <a:cubicBezTo>
                    <a:pt x="11" y="23"/>
                    <a:pt x="5" y="12"/>
                    <a:pt x="0" y="0"/>
                  </a:cubicBezTo>
                  <a:cubicBezTo>
                    <a:pt x="5" y="12"/>
                    <a:pt x="11" y="23"/>
                    <a:pt x="17" y="34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89" name="Freeform 3428">
              <a:extLst>
                <a:ext uri="{FF2B5EF4-FFF2-40B4-BE49-F238E27FC236}">
                  <a16:creationId xmlns:a16="http://schemas.microsoft.com/office/drawing/2014/main" id="{13BB1C8B-C9BE-41B5-AE71-5E3D13147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10225"/>
              <a:ext cx="6350" cy="7937"/>
            </a:xfrm>
            <a:custGeom>
              <a:avLst/>
              <a:gdLst>
                <a:gd name="T0" fmla="*/ 6350 w 17"/>
                <a:gd name="T1" fmla="*/ 7937 h 17"/>
                <a:gd name="T2" fmla="*/ 0 w 17"/>
                <a:gd name="T3" fmla="*/ 0 h 17"/>
                <a:gd name="T4" fmla="*/ 6350 w 17"/>
                <a:gd name="T5" fmla="*/ 7937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cubicBezTo>
                    <a:pt x="11" y="11"/>
                    <a:pt x="5" y="6"/>
                    <a:pt x="0" y="0"/>
                  </a:cubicBezTo>
                  <a:cubicBezTo>
                    <a:pt x="5" y="6"/>
                    <a:pt x="11" y="11"/>
                    <a:pt x="17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0" name="Freeform 3429">
              <a:extLst>
                <a:ext uri="{FF2B5EF4-FFF2-40B4-BE49-F238E27FC236}">
                  <a16:creationId xmlns:a16="http://schemas.microsoft.com/office/drawing/2014/main" id="{0815A6E8-22BB-48F5-8FAB-444E872F8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9338" y="5618162"/>
              <a:ext cx="7938" cy="7937"/>
            </a:xfrm>
            <a:custGeom>
              <a:avLst/>
              <a:gdLst>
                <a:gd name="T0" fmla="*/ 7938 w 17"/>
                <a:gd name="T1" fmla="*/ 7937 h 16"/>
                <a:gd name="T2" fmla="*/ 0 w 17"/>
                <a:gd name="T3" fmla="*/ 0 h 16"/>
                <a:gd name="T4" fmla="*/ 7938 w 17"/>
                <a:gd name="T5" fmla="*/ 7937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6">
                  <a:moveTo>
                    <a:pt x="17" y="16"/>
                  </a:moveTo>
                  <a:cubicBezTo>
                    <a:pt x="11" y="11"/>
                    <a:pt x="5" y="5"/>
                    <a:pt x="0" y="0"/>
                  </a:cubicBezTo>
                  <a:cubicBezTo>
                    <a:pt x="5" y="5"/>
                    <a:pt x="11" y="11"/>
                    <a:pt x="17" y="16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1" name="Freeform 3430">
              <a:extLst>
                <a:ext uri="{FF2B5EF4-FFF2-40B4-BE49-F238E27FC236}">
                  <a16:creationId xmlns:a16="http://schemas.microsoft.com/office/drawing/2014/main" id="{2EE52440-FE55-4639-98F1-C2B225B8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4251" y="5140325"/>
              <a:ext cx="528638" cy="520700"/>
            </a:xfrm>
            <a:custGeom>
              <a:avLst/>
              <a:gdLst>
                <a:gd name="T0" fmla="*/ 356962 w 1204"/>
                <a:gd name="T1" fmla="*/ 507540 h 1187"/>
                <a:gd name="T2" fmla="*/ 525125 w 1204"/>
                <a:gd name="T3" fmla="*/ 345671 h 1187"/>
                <a:gd name="T4" fmla="*/ 522930 w 1204"/>
                <a:gd name="T5" fmla="*/ 256621 h 1187"/>
                <a:gd name="T6" fmla="*/ 489122 w 1204"/>
                <a:gd name="T7" fmla="*/ 195208 h 1187"/>
                <a:gd name="T8" fmla="*/ 456192 w 1204"/>
                <a:gd name="T9" fmla="*/ 193892 h 1187"/>
                <a:gd name="T10" fmla="*/ 447410 w 1204"/>
                <a:gd name="T11" fmla="*/ 138181 h 1187"/>
                <a:gd name="T12" fmla="*/ 464973 w 1204"/>
                <a:gd name="T13" fmla="*/ 115370 h 1187"/>
                <a:gd name="T14" fmla="*/ 5269 w 1204"/>
                <a:gd name="T15" fmla="*/ 268904 h 1187"/>
                <a:gd name="T16" fmla="*/ 215143 w 1204"/>
                <a:gd name="T17" fmla="*/ 511927 h 1187"/>
                <a:gd name="T18" fmla="*/ 79471 w 1204"/>
                <a:gd name="T19" fmla="*/ 250480 h 1187"/>
                <a:gd name="T20" fmla="*/ 87375 w 1204"/>
                <a:gd name="T21" fmla="*/ 223721 h 1187"/>
                <a:gd name="T22" fmla="*/ 201971 w 1204"/>
                <a:gd name="T23" fmla="*/ 101771 h 1187"/>
                <a:gd name="T24" fmla="*/ 447849 w 1204"/>
                <a:gd name="T25" fmla="*/ 244339 h 1187"/>
                <a:gd name="T26" fmla="*/ 450923 w 1204"/>
                <a:gd name="T27" fmla="*/ 260131 h 1187"/>
                <a:gd name="T28" fmla="*/ 452679 w 1204"/>
                <a:gd name="T29" fmla="*/ 281187 h 1187"/>
                <a:gd name="T30" fmla="*/ 452679 w 1204"/>
                <a:gd name="T31" fmla="*/ 296102 h 1187"/>
                <a:gd name="T32" fmla="*/ 452679 w 1204"/>
                <a:gd name="T33" fmla="*/ 303120 h 1187"/>
                <a:gd name="T34" fmla="*/ 425896 w 1204"/>
                <a:gd name="T35" fmla="*/ 396557 h 1187"/>
                <a:gd name="T36" fmla="*/ 395600 w 1204"/>
                <a:gd name="T37" fmla="*/ 430334 h 1187"/>
                <a:gd name="T38" fmla="*/ 389453 w 1204"/>
                <a:gd name="T39" fmla="*/ 435598 h 1187"/>
                <a:gd name="T40" fmla="*/ 368378 w 1204"/>
                <a:gd name="T41" fmla="*/ 451829 h 1187"/>
                <a:gd name="T42" fmla="*/ 361792 w 1204"/>
                <a:gd name="T43" fmla="*/ 455777 h 1187"/>
                <a:gd name="T44" fmla="*/ 299444 w 1204"/>
                <a:gd name="T45" fmla="*/ 478588 h 1187"/>
                <a:gd name="T46" fmla="*/ 288907 w 1204"/>
                <a:gd name="T47" fmla="*/ 480781 h 1187"/>
                <a:gd name="T48" fmla="*/ 282760 w 1204"/>
                <a:gd name="T49" fmla="*/ 482097 h 1187"/>
                <a:gd name="T50" fmla="*/ 262124 w 1204"/>
                <a:gd name="T51" fmla="*/ 483413 h 1187"/>
                <a:gd name="T52" fmla="*/ 242805 w 1204"/>
                <a:gd name="T53" fmla="*/ 481658 h 1187"/>
                <a:gd name="T54" fmla="*/ 163333 w 1204"/>
                <a:gd name="T55" fmla="*/ 455338 h 1187"/>
                <a:gd name="T56" fmla="*/ 146649 w 1204"/>
                <a:gd name="T57" fmla="*/ 444810 h 1187"/>
                <a:gd name="T58" fmla="*/ 114597 w 1204"/>
                <a:gd name="T59" fmla="*/ 415858 h 1187"/>
                <a:gd name="T60" fmla="*/ 75959 w 1204"/>
                <a:gd name="T61" fmla="*/ 330756 h 1187"/>
                <a:gd name="T62" fmla="*/ 73763 w 1204"/>
                <a:gd name="T63" fmla="*/ 297856 h 1187"/>
                <a:gd name="T64" fmla="*/ 77715 w 1204"/>
                <a:gd name="T65" fmla="*/ 258376 h 11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04" h="1187">
                  <a:moveTo>
                    <a:pt x="490" y="1167"/>
                  </a:moveTo>
                  <a:cubicBezTo>
                    <a:pt x="597" y="1187"/>
                    <a:pt x="708" y="1187"/>
                    <a:pt x="813" y="1157"/>
                  </a:cubicBezTo>
                  <a:cubicBezTo>
                    <a:pt x="863" y="1142"/>
                    <a:pt x="913" y="1121"/>
                    <a:pt x="957" y="1092"/>
                  </a:cubicBezTo>
                  <a:cubicBezTo>
                    <a:pt x="1008" y="1059"/>
                    <a:pt x="1134" y="942"/>
                    <a:pt x="1196" y="788"/>
                  </a:cubicBezTo>
                  <a:cubicBezTo>
                    <a:pt x="1199" y="760"/>
                    <a:pt x="1201" y="733"/>
                    <a:pt x="1202" y="705"/>
                  </a:cubicBezTo>
                  <a:cubicBezTo>
                    <a:pt x="1204" y="664"/>
                    <a:pt x="1198" y="625"/>
                    <a:pt x="1191" y="585"/>
                  </a:cubicBezTo>
                  <a:cubicBezTo>
                    <a:pt x="1184" y="544"/>
                    <a:pt x="1175" y="502"/>
                    <a:pt x="1155" y="464"/>
                  </a:cubicBezTo>
                  <a:cubicBezTo>
                    <a:pt x="1143" y="441"/>
                    <a:pt x="1139" y="439"/>
                    <a:pt x="1114" y="445"/>
                  </a:cubicBezTo>
                  <a:cubicBezTo>
                    <a:pt x="1104" y="448"/>
                    <a:pt x="1095" y="452"/>
                    <a:pt x="1085" y="453"/>
                  </a:cubicBezTo>
                  <a:cubicBezTo>
                    <a:pt x="1069" y="455"/>
                    <a:pt x="1052" y="455"/>
                    <a:pt x="1039" y="442"/>
                  </a:cubicBezTo>
                  <a:cubicBezTo>
                    <a:pt x="1020" y="422"/>
                    <a:pt x="1003" y="401"/>
                    <a:pt x="994" y="374"/>
                  </a:cubicBezTo>
                  <a:cubicBezTo>
                    <a:pt x="985" y="345"/>
                    <a:pt x="992" y="329"/>
                    <a:pt x="1019" y="315"/>
                  </a:cubicBezTo>
                  <a:cubicBezTo>
                    <a:pt x="1035" y="308"/>
                    <a:pt x="1051" y="302"/>
                    <a:pt x="1068" y="296"/>
                  </a:cubicBezTo>
                  <a:cubicBezTo>
                    <a:pt x="1093" y="285"/>
                    <a:pt x="1079" y="283"/>
                    <a:pt x="1059" y="263"/>
                  </a:cubicBezTo>
                  <a:cubicBezTo>
                    <a:pt x="886" y="122"/>
                    <a:pt x="435" y="0"/>
                    <a:pt x="137" y="307"/>
                  </a:cubicBezTo>
                  <a:cubicBezTo>
                    <a:pt x="62" y="391"/>
                    <a:pt x="28" y="502"/>
                    <a:pt x="12" y="613"/>
                  </a:cubicBezTo>
                  <a:cubicBezTo>
                    <a:pt x="2" y="679"/>
                    <a:pt x="0" y="744"/>
                    <a:pt x="9" y="810"/>
                  </a:cubicBezTo>
                  <a:cubicBezTo>
                    <a:pt x="187" y="1127"/>
                    <a:pt x="437" y="1157"/>
                    <a:pt x="490" y="1167"/>
                  </a:cubicBezTo>
                  <a:moveTo>
                    <a:pt x="178" y="582"/>
                  </a:moveTo>
                  <a:cubicBezTo>
                    <a:pt x="179" y="578"/>
                    <a:pt x="180" y="574"/>
                    <a:pt x="181" y="571"/>
                  </a:cubicBezTo>
                  <a:cubicBezTo>
                    <a:pt x="183" y="563"/>
                    <a:pt x="185" y="555"/>
                    <a:pt x="187" y="547"/>
                  </a:cubicBezTo>
                  <a:cubicBezTo>
                    <a:pt x="190" y="534"/>
                    <a:pt x="194" y="522"/>
                    <a:pt x="199" y="510"/>
                  </a:cubicBezTo>
                  <a:cubicBezTo>
                    <a:pt x="201" y="502"/>
                    <a:pt x="202" y="495"/>
                    <a:pt x="204" y="488"/>
                  </a:cubicBezTo>
                  <a:cubicBezTo>
                    <a:pt x="211" y="455"/>
                    <a:pt x="225" y="316"/>
                    <a:pt x="460" y="232"/>
                  </a:cubicBezTo>
                  <a:cubicBezTo>
                    <a:pt x="592" y="185"/>
                    <a:pt x="781" y="248"/>
                    <a:pt x="812" y="260"/>
                  </a:cubicBezTo>
                  <a:cubicBezTo>
                    <a:pt x="1020" y="368"/>
                    <a:pt x="1023" y="554"/>
                    <a:pt x="1020" y="557"/>
                  </a:cubicBezTo>
                  <a:cubicBezTo>
                    <a:pt x="1021" y="562"/>
                    <a:pt x="1022" y="567"/>
                    <a:pt x="1023" y="571"/>
                  </a:cubicBezTo>
                  <a:cubicBezTo>
                    <a:pt x="1024" y="579"/>
                    <a:pt x="1026" y="586"/>
                    <a:pt x="1027" y="593"/>
                  </a:cubicBezTo>
                  <a:cubicBezTo>
                    <a:pt x="1029" y="610"/>
                    <a:pt x="1030" y="625"/>
                    <a:pt x="1031" y="638"/>
                  </a:cubicBezTo>
                  <a:cubicBezTo>
                    <a:pt x="1031" y="639"/>
                    <a:pt x="1031" y="640"/>
                    <a:pt x="1031" y="641"/>
                  </a:cubicBezTo>
                  <a:cubicBezTo>
                    <a:pt x="1031" y="649"/>
                    <a:pt x="1031" y="657"/>
                    <a:pt x="1031" y="663"/>
                  </a:cubicBezTo>
                  <a:cubicBezTo>
                    <a:pt x="1031" y="667"/>
                    <a:pt x="1031" y="671"/>
                    <a:pt x="1031" y="675"/>
                  </a:cubicBezTo>
                  <a:cubicBezTo>
                    <a:pt x="1031" y="676"/>
                    <a:pt x="1031" y="676"/>
                    <a:pt x="1031" y="676"/>
                  </a:cubicBezTo>
                  <a:cubicBezTo>
                    <a:pt x="1031" y="681"/>
                    <a:pt x="1031" y="686"/>
                    <a:pt x="1031" y="691"/>
                  </a:cubicBezTo>
                  <a:cubicBezTo>
                    <a:pt x="1030" y="712"/>
                    <a:pt x="1029" y="733"/>
                    <a:pt x="1026" y="753"/>
                  </a:cubicBezTo>
                  <a:cubicBezTo>
                    <a:pt x="1017" y="808"/>
                    <a:pt x="1000" y="859"/>
                    <a:pt x="970" y="904"/>
                  </a:cubicBezTo>
                  <a:cubicBezTo>
                    <a:pt x="966" y="910"/>
                    <a:pt x="962" y="916"/>
                    <a:pt x="957" y="922"/>
                  </a:cubicBezTo>
                  <a:cubicBezTo>
                    <a:pt x="942" y="943"/>
                    <a:pt x="923" y="962"/>
                    <a:pt x="901" y="981"/>
                  </a:cubicBezTo>
                  <a:cubicBezTo>
                    <a:pt x="900" y="982"/>
                    <a:pt x="898" y="983"/>
                    <a:pt x="896" y="985"/>
                  </a:cubicBezTo>
                  <a:cubicBezTo>
                    <a:pt x="893" y="987"/>
                    <a:pt x="890" y="990"/>
                    <a:pt x="887" y="993"/>
                  </a:cubicBezTo>
                  <a:cubicBezTo>
                    <a:pt x="881" y="998"/>
                    <a:pt x="875" y="1004"/>
                    <a:pt x="868" y="1009"/>
                  </a:cubicBezTo>
                  <a:cubicBezTo>
                    <a:pt x="859" y="1017"/>
                    <a:pt x="849" y="1024"/>
                    <a:pt x="839" y="1030"/>
                  </a:cubicBezTo>
                  <a:cubicBezTo>
                    <a:pt x="838" y="1031"/>
                    <a:pt x="836" y="1032"/>
                    <a:pt x="834" y="1033"/>
                  </a:cubicBezTo>
                  <a:cubicBezTo>
                    <a:pt x="831" y="1035"/>
                    <a:pt x="827" y="1037"/>
                    <a:pt x="824" y="1039"/>
                  </a:cubicBezTo>
                  <a:cubicBezTo>
                    <a:pt x="791" y="1055"/>
                    <a:pt x="757" y="1073"/>
                    <a:pt x="721" y="1082"/>
                  </a:cubicBezTo>
                  <a:cubicBezTo>
                    <a:pt x="707" y="1085"/>
                    <a:pt x="694" y="1089"/>
                    <a:pt x="682" y="1091"/>
                  </a:cubicBezTo>
                  <a:cubicBezTo>
                    <a:pt x="678" y="1092"/>
                    <a:pt x="675" y="1093"/>
                    <a:pt x="672" y="1094"/>
                  </a:cubicBezTo>
                  <a:cubicBezTo>
                    <a:pt x="667" y="1095"/>
                    <a:pt x="663" y="1096"/>
                    <a:pt x="658" y="1096"/>
                  </a:cubicBezTo>
                  <a:cubicBezTo>
                    <a:pt x="655" y="1097"/>
                    <a:pt x="652" y="1098"/>
                    <a:pt x="648" y="1098"/>
                  </a:cubicBezTo>
                  <a:cubicBezTo>
                    <a:pt x="647" y="1098"/>
                    <a:pt x="645" y="1099"/>
                    <a:pt x="644" y="1099"/>
                  </a:cubicBezTo>
                  <a:cubicBezTo>
                    <a:pt x="631" y="1101"/>
                    <a:pt x="617" y="1102"/>
                    <a:pt x="602" y="1102"/>
                  </a:cubicBezTo>
                  <a:cubicBezTo>
                    <a:pt x="600" y="1102"/>
                    <a:pt x="598" y="1102"/>
                    <a:pt x="597" y="1102"/>
                  </a:cubicBezTo>
                  <a:cubicBezTo>
                    <a:pt x="591" y="1102"/>
                    <a:pt x="585" y="1101"/>
                    <a:pt x="579" y="1101"/>
                  </a:cubicBezTo>
                  <a:cubicBezTo>
                    <a:pt x="571" y="1100"/>
                    <a:pt x="562" y="1100"/>
                    <a:pt x="553" y="1098"/>
                  </a:cubicBezTo>
                  <a:cubicBezTo>
                    <a:pt x="527" y="1094"/>
                    <a:pt x="503" y="1088"/>
                    <a:pt x="480" y="1082"/>
                  </a:cubicBezTo>
                  <a:cubicBezTo>
                    <a:pt x="440" y="1070"/>
                    <a:pt x="404" y="1055"/>
                    <a:pt x="372" y="1038"/>
                  </a:cubicBezTo>
                  <a:cubicBezTo>
                    <a:pt x="368" y="1035"/>
                    <a:pt x="363" y="1032"/>
                    <a:pt x="359" y="1030"/>
                  </a:cubicBezTo>
                  <a:cubicBezTo>
                    <a:pt x="350" y="1025"/>
                    <a:pt x="342" y="1019"/>
                    <a:pt x="334" y="1014"/>
                  </a:cubicBezTo>
                  <a:cubicBezTo>
                    <a:pt x="318" y="1002"/>
                    <a:pt x="303" y="991"/>
                    <a:pt x="290" y="978"/>
                  </a:cubicBezTo>
                  <a:cubicBezTo>
                    <a:pt x="280" y="968"/>
                    <a:pt x="270" y="959"/>
                    <a:pt x="261" y="948"/>
                  </a:cubicBezTo>
                  <a:cubicBezTo>
                    <a:pt x="259" y="945"/>
                    <a:pt x="256" y="942"/>
                    <a:pt x="253" y="938"/>
                  </a:cubicBezTo>
                  <a:cubicBezTo>
                    <a:pt x="209" y="883"/>
                    <a:pt x="184" y="819"/>
                    <a:pt x="173" y="754"/>
                  </a:cubicBezTo>
                  <a:cubicBezTo>
                    <a:pt x="173" y="749"/>
                    <a:pt x="172" y="745"/>
                    <a:pt x="172" y="741"/>
                  </a:cubicBezTo>
                  <a:cubicBezTo>
                    <a:pt x="169" y="720"/>
                    <a:pt x="168" y="699"/>
                    <a:pt x="168" y="679"/>
                  </a:cubicBezTo>
                  <a:cubicBezTo>
                    <a:pt x="168" y="678"/>
                    <a:pt x="168" y="677"/>
                    <a:pt x="168" y="676"/>
                  </a:cubicBezTo>
                  <a:cubicBezTo>
                    <a:pt x="168" y="646"/>
                    <a:pt x="171" y="617"/>
                    <a:pt x="177" y="589"/>
                  </a:cubicBezTo>
                  <a:cubicBezTo>
                    <a:pt x="177" y="587"/>
                    <a:pt x="178" y="585"/>
                    <a:pt x="178" y="582"/>
                  </a:cubicBezTo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2" name="Freeform 3431">
              <a:extLst>
                <a:ext uri="{FF2B5EF4-FFF2-40B4-BE49-F238E27FC236}">
                  <a16:creationId xmlns:a16="http://schemas.microsoft.com/office/drawing/2014/main" id="{C7799674-180F-4EED-B5FF-4B1326A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8701" y="5594350"/>
              <a:ext cx="6350" cy="7937"/>
            </a:xfrm>
            <a:custGeom>
              <a:avLst/>
              <a:gdLst>
                <a:gd name="T0" fmla="*/ 6350 w 15"/>
                <a:gd name="T1" fmla="*/ 7937 h 19"/>
                <a:gd name="T2" fmla="*/ 0 w 15"/>
                <a:gd name="T3" fmla="*/ 0 h 19"/>
                <a:gd name="T4" fmla="*/ 6350 w 15"/>
                <a:gd name="T5" fmla="*/ 7937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cubicBezTo>
                    <a:pt x="10" y="13"/>
                    <a:pt x="5" y="7"/>
                    <a:pt x="0" y="0"/>
                  </a:cubicBezTo>
                  <a:cubicBezTo>
                    <a:pt x="5" y="7"/>
                    <a:pt x="10" y="13"/>
                    <a:pt x="15" y="19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3" name="Freeform 3432">
              <a:extLst>
                <a:ext uri="{FF2B5EF4-FFF2-40B4-BE49-F238E27FC236}">
                  <a16:creationId xmlns:a16="http://schemas.microsoft.com/office/drawing/2014/main" id="{EC431BA8-427C-4B29-ACD5-E2A89AD8F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0663" y="5553075"/>
              <a:ext cx="1588" cy="3175"/>
            </a:xfrm>
            <a:custGeom>
              <a:avLst/>
              <a:gdLst>
                <a:gd name="T0" fmla="*/ 1588 w 4"/>
                <a:gd name="T1" fmla="*/ 0 h 9"/>
                <a:gd name="T2" fmla="*/ 0 w 4"/>
                <a:gd name="T3" fmla="*/ 3175 h 9"/>
                <a:gd name="T4" fmla="*/ 1588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2" y="3"/>
                    <a:pt x="1" y="6"/>
                    <a:pt x="0" y="9"/>
                  </a:cubicBezTo>
                  <a:cubicBezTo>
                    <a:pt x="1" y="6"/>
                    <a:pt x="2" y="3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4" name="Freeform 3433">
              <a:extLst>
                <a:ext uri="{FF2B5EF4-FFF2-40B4-BE49-F238E27FC236}">
                  <a16:creationId xmlns:a16="http://schemas.microsoft.com/office/drawing/2014/main" id="{990A80A5-E7D8-4285-A82E-F5CA70E75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5519737"/>
              <a:ext cx="1588" cy="4762"/>
            </a:xfrm>
            <a:custGeom>
              <a:avLst/>
              <a:gdLst>
                <a:gd name="T0" fmla="*/ 1588 w 3"/>
                <a:gd name="T1" fmla="*/ 0 h 12"/>
                <a:gd name="T2" fmla="*/ 0 w 3"/>
                <a:gd name="T3" fmla="*/ 4762 h 12"/>
                <a:gd name="T4" fmla="*/ 1588 w 3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1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5" name="Freeform 3434">
              <a:extLst>
                <a:ext uri="{FF2B5EF4-FFF2-40B4-BE49-F238E27FC236}">
                  <a16:creationId xmlns:a16="http://schemas.microsoft.com/office/drawing/2014/main" id="{20FDBB88-4DBD-4F68-979F-17DCACB12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5526087"/>
              <a:ext cx="1588" cy="3175"/>
            </a:xfrm>
            <a:custGeom>
              <a:avLst/>
              <a:gdLst>
                <a:gd name="T0" fmla="*/ 1588 w 3"/>
                <a:gd name="T1" fmla="*/ 0 h 10"/>
                <a:gd name="T2" fmla="*/ 0 w 3"/>
                <a:gd name="T3" fmla="*/ 3175 h 10"/>
                <a:gd name="T4" fmla="*/ 1588 w 3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2" y="3"/>
                    <a:pt x="1" y="7"/>
                    <a:pt x="0" y="10"/>
                  </a:cubicBezTo>
                  <a:cubicBezTo>
                    <a:pt x="1" y="7"/>
                    <a:pt x="2" y="3"/>
                    <a:pt x="3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6" name="Freeform 3435">
              <a:extLst>
                <a:ext uri="{FF2B5EF4-FFF2-40B4-BE49-F238E27FC236}">
                  <a16:creationId xmlns:a16="http://schemas.microsoft.com/office/drawing/2014/main" id="{17659F53-4D50-4C20-9E08-ADF53E992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7013" y="5530850"/>
              <a:ext cx="3175" cy="9525"/>
            </a:xfrm>
            <a:custGeom>
              <a:avLst/>
              <a:gdLst>
                <a:gd name="T0" fmla="*/ 3175 w 7"/>
                <a:gd name="T1" fmla="*/ 0 h 22"/>
                <a:gd name="T2" fmla="*/ 0 w 7"/>
                <a:gd name="T3" fmla="*/ 9525 h 22"/>
                <a:gd name="T4" fmla="*/ 3175 w 7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2">
                  <a:moveTo>
                    <a:pt x="7" y="0"/>
                  </a:moveTo>
                  <a:cubicBezTo>
                    <a:pt x="4" y="8"/>
                    <a:pt x="2" y="15"/>
                    <a:pt x="0" y="22"/>
                  </a:cubicBezTo>
                  <a:cubicBezTo>
                    <a:pt x="2" y="15"/>
                    <a:pt x="4" y="8"/>
                    <a:pt x="7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7" name="Freeform 3436">
              <a:extLst>
                <a:ext uri="{FF2B5EF4-FFF2-40B4-BE49-F238E27FC236}">
                  <a16:creationId xmlns:a16="http://schemas.microsoft.com/office/drawing/2014/main" id="{A4374716-51CD-448D-AD8B-673C702F4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426" y="5541962"/>
              <a:ext cx="1588" cy="3175"/>
            </a:xfrm>
            <a:custGeom>
              <a:avLst/>
              <a:gdLst>
                <a:gd name="T0" fmla="*/ 1588 w 4"/>
                <a:gd name="T1" fmla="*/ 0 h 9"/>
                <a:gd name="T2" fmla="*/ 0 w 4"/>
                <a:gd name="T3" fmla="*/ 3175 h 9"/>
                <a:gd name="T4" fmla="*/ 1588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3"/>
                    <a:pt x="1" y="6"/>
                    <a:pt x="0" y="9"/>
                  </a:cubicBezTo>
                  <a:cubicBezTo>
                    <a:pt x="1" y="6"/>
                    <a:pt x="3" y="3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8" name="Freeform 3437">
              <a:extLst>
                <a:ext uri="{FF2B5EF4-FFF2-40B4-BE49-F238E27FC236}">
                  <a16:creationId xmlns:a16="http://schemas.microsoft.com/office/drawing/2014/main" id="{4528BC77-1676-40BD-9601-5C7EDE0E9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5546725"/>
              <a:ext cx="1588" cy="4762"/>
            </a:xfrm>
            <a:custGeom>
              <a:avLst/>
              <a:gdLst>
                <a:gd name="T0" fmla="*/ 1588 w 4"/>
                <a:gd name="T1" fmla="*/ 0 h 11"/>
                <a:gd name="T2" fmla="*/ 0 w 4"/>
                <a:gd name="T3" fmla="*/ 4762 h 11"/>
                <a:gd name="T4" fmla="*/ 1588 w 4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2" y="4"/>
                    <a:pt x="1" y="7"/>
                    <a:pt x="0" y="11"/>
                  </a:cubicBezTo>
                  <a:cubicBezTo>
                    <a:pt x="1" y="7"/>
                    <a:pt x="2" y="4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499" name="Freeform 3438">
              <a:extLst>
                <a:ext uri="{FF2B5EF4-FFF2-40B4-BE49-F238E27FC236}">
                  <a16:creationId xmlns:a16="http://schemas.microsoft.com/office/drawing/2014/main" id="{C99B88D4-1831-4C23-8BB1-4E00C6ADF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535305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0" name="Freeform 3439">
              <a:extLst>
                <a:ext uri="{FF2B5EF4-FFF2-40B4-BE49-F238E27FC236}">
                  <a16:creationId xmlns:a16="http://schemas.microsoft.com/office/drawing/2014/main" id="{0AEE4C8B-0B46-4D5C-A47A-4917056F0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5486400"/>
              <a:ext cx="1588" cy="4762"/>
            </a:xfrm>
            <a:custGeom>
              <a:avLst/>
              <a:gdLst>
                <a:gd name="T0" fmla="*/ 1588 w 2"/>
                <a:gd name="T1" fmla="*/ 0 h 11"/>
                <a:gd name="T2" fmla="*/ 0 w 2"/>
                <a:gd name="T3" fmla="*/ 4762 h 11"/>
                <a:gd name="T4" fmla="*/ 1588 w 2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1" y="4"/>
                    <a:pt x="1" y="7"/>
                    <a:pt x="0" y="11"/>
                  </a:cubicBezTo>
                  <a:cubicBezTo>
                    <a:pt x="1" y="7"/>
                    <a:pt x="1" y="4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1" name="Freeform 3440">
              <a:extLst>
                <a:ext uri="{FF2B5EF4-FFF2-40B4-BE49-F238E27FC236}">
                  <a16:creationId xmlns:a16="http://schemas.microsoft.com/office/drawing/2014/main" id="{4B517ACD-B6BD-46D0-9AD1-57E46FE2E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538" y="5492750"/>
              <a:ext cx="1588" cy="9525"/>
            </a:xfrm>
            <a:custGeom>
              <a:avLst/>
              <a:gdLst>
                <a:gd name="T0" fmla="*/ 1588 w 4"/>
                <a:gd name="T1" fmla="*/ 0 h 24"/>
                <a:gd name="T2" fmla="*/ 0 w 4"/>
                <a:gd name="T3" fmla="*/ 9525 h 24"/>
                <a:gd name="T4" fmla="*/ 1588 w 4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4">
                  <a:moveTo>
                    <a:pt x="4" y="0"/>
                  </a:moveTo>
                  <a:cubicBezTo>
                    <a:pt x="3" y="8"/>
                    <a:pt x="1" y="16"/>
                    <a:pt x="0" y="24"/>
                  </a:cubicBezTo>
                  <a:cubicBezTo>
                    <a:pt x="1" y="16"/>
                    <a:pt x="3" y="8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2" name="Freeform 3441">
              <a:extLst>
                <a:ext uri="{FF2B5EF4-FFF2-40B4-BE49-F238E27FC236}">
                  <a16:creationId xmlns:a16="http://schemas.microsoft.com/office/drawing/2014/main" id="{C3AA0D41-E422-4354-A867-21A365DB9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951" y="5508625"/>
              <a:ext cx="0" cy="4762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4762 h 11"/>
                <a:gd name="T4" fmla="*/ 1 w 2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2" y="4"/>
                    <a:pt x="1" y="8"/>
                    <a:pt x="0" y="11"/>
                  </a:cubicBezTo>
                  <a:cubicBezTo>
                    <a:pt x="1" y="8"/>
                    <a:pt x="2" y="4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3" name="Freeform 3442">
              <a:extLst>
                <a:ext uri="{FF2B5EF4-FFF2-40B4-BE49-F238E27FC236}">
                  <a16:creationId xmlns:a16="http://schemas.microsoft.com/office/drawing/2014/main" id="{1A9A460D-8AEF-40F5-B2B2-86F04B62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951" y="5503862"/>
              <a:ext cx="1588" cy="4762"/>
            </a:xfrm>
            <a:custGeom>
              <a:avLst/>
              <a:gdLst>
                <a:gd name="T0" fmla="*/ 1588 w 3"/>
                <a:gd name="T1" fmla="*/ 0 h 11"/>
                <a:gd name="T2" fmla="*/ 0 w 3"/>
                <a:gd name="T3" fmla="*/ 4762 h 11"/>
                <a:gd name="T4" fmla="*/ 1588 w 3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1">
                  <a:moveTo>
                    <a:pt x="3" y="0"/>
                  </a:moveTo>
                  <a:cubicBezTo>
                    <a:pt x="2" y="4"/>
                    <a:pt x="1" y="7"/>
                    <a:pt x="0" y="11"/>
                  </a:cubicBezTo>
                  <a:cubicBezTo>
                    <a:pt x="1" y="7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4" name="Freeform 3443">
              <a:extLst>
                <a:ext uri="{FF2B5EF4-FFF2-40B4-BE49-F238E27FC236}">
                  <a16:creationId xmlns:a16="http://schemas.microsoft.com/office/drawing/2014/main" id="{A4422D72-E8CF-4B0D-8951-209393B99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3363" y="5514975"/>
              <a:ext cx="1588" cy="3175"/>
            </a:xfrm>
            <a:custGeom>
              <a:avLst/>
              <a:gdLst>
                <a:gd name="T0" fmla="*/ 1588 w 2"/>
                <a:gd name="T1" fmla="*/ 0 h 10"/>
                <a:gd name="T2" fmla="*/ 0 w 2"/>
                <a:gd name="T3" fmla="*/ 3175 h 10"/>
                <a:gd name="T4" fmla="*/ 1588 w 2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cubicBezTo>
                    <a:pt x="2" y="4"/>
                    <a:pt x="1" y="7"/>
                    <a:pt x="0" y="10"/>
                  </a:cubicBezTo>
                  <a:cubicBezTo>
                    <a:pt x="1" y="7"/>
                    <a:pt x="2" y="4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5" name="Freeform 3444">
              <a:extLst>
                <a:ext uri="{FF2B5EF4-FFF2-40B4-BE49-F238E27FC236}">
                  <a16:creationId xmlns:a16="http://schemas.microsoft.com/office/drawing/2014/main" id="{F0CBE91A-9100-44C3-B432-4B8777F95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2726" y="5567362"/>
              <a:ext cx="3175" cy="4762"/>
            </a:xfrm>
            <a:custGeom>
              <a:avLst/>
              <a:gdLst>
                <a:gd name="T0" fmla="*/ 3175 w 6"/>
                <a:gd name="T1" fmla="*/ 0 h 10"/>
                <a:gd name="T2" fmla="*/ 0 w 6"/>
                <a:gd name="T3" fmla="*/ 4762 h 10"/>
                <a:gd name="T4" fmla="*/ 3175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2" y="7"/>
                    <a:pt x="4" y="4"/>
                    <a:pt x="6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6" name="Freeform 3445">
              <a:extLst>
                <a:ext uri="{FF2B5EF4-FFF2-40B4-BE49-F238E27FC236}">
                  <a16:creationId xmlns:a16="http://schemas.microsoft.com/office/drawing/2014/main" id="{30CB4085-0D66-415D-8B60-A6CEFEEF4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5654675"/>
              <a:ext cx="11113" cy="7937"/>
            </a:xfrm>
            <a:custGeom>
              <a:avLst/>
              <a:gdLst>
                <a:gd name="T0" fmla="*/ 11113 w 27"/>
                <a:gd name="T1" fmla="*/ 7937 h 16"/>
                <a:gd name="T2" fmla="*/ 0 w 27"/>
                <a:gd name="T3" fmla="*/ 0 h 16"/>
                <a:gd name="T4" fmla="*/ 11113 w 27"/>
                <a:gd name="T5" fmla="*/ 7937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16">
                  <a:moveTo>
                    <a:pt x="27" y="16"/>
                  </a:moveTo>
                  <a:cubicBezTo>
                    <a:pt x="18" y="11"/>
                    <a:pt x="9" y="5"/>
                    <a:pt x="0" y="0"/>
                  </a:cubicBezTo>
                  <a:cubicBezTo>
                    <a:pt x="9" y="5"/>
                    <a:pt x="18" y="11"/>
                    <a:pt x="27" y="16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7" name="Freeform 3446">
              <a:extLst>
                <a:ext uri="{FF2B5EF4-FFF2-40B4-BE49-F238E27FC236}">
                  <a16:creationId xmlns:a16="http://schemas.microsoft.com/office/drawing/2014/main" id="{3AF25C7B-D395-4DF6-88A7-53DCD52A9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6" y="5662612"/>
              <a:ext cx="9525" cy="4762"/>
            </a:xfrm>
            <a:custGeom>
              <a:avLst/>
              <a:gdLst>
                <a:gd name="T0" fmla="*/ 9525 w 19"/>
                <a:gd name="T1" fmla="*/ 4762 h 10"/>
                <a:gd name="T2" fmla="*/ 0 w 19"/>
                <a:gd name="T3" fmla="*/ 0 h 10"/>
                <a:gd name="T4" fmla="*/ 9525 w 19"/>
                <a:gd name="T5" fmla="*/ 476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10">
                  <a:moveTo>
                    <a:pt x="19" y="10"/>
                  </a:moveTo>
                  <a:cubicBezTo>
                    <a:pt x="13" y="7"/>
                    <a:pt x="6" y="3"/>
                    <a:pt x="0" y="0"/>
                  </a:cubicBezTo>
                  <a:cubicBezTo>
                    <a:pt x="6" y="3"/>
                    <a:pt x="13" y="7"/>
                    <a:pt x="19" y="1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8" name="Freeform 3447">
              <a:extLst>
                <a:ext uri="{FF2B5EF4-FFF2-40B4-BE49-F238E27FC236}">
                  <a16:creationId xmlns:a16="http://schemas.microsoft.com/office/drawing/2014/main" id="{890263E5-1B25-4475-82A1-E64BFF14B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6" y="5640387"/>
              <a:ext cx="12700" cy="9525"/>
            </a:xfrm>
            <a:custGeom>
              <a:avLst/>
              <a:gdLst>
                <a:gd name="T0" fmla="*/ 12700 w 27"/>
                <a:gd name="T1" fmla="*/ 9525 h 20"/>
                <a:gd name="T2" fmla="*/ 0 w 27"/>
                <a:gd name="T3" fmla="*/ 0 h 20"/>
                <a:gd name="T4" fmla="*/ 12700 w 27"/>
                <a:gd name="T5" fmla="*/ 9525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20">
                  <a:moveTo>
                    <a:pt x="27" y="20"/>
                  </a:moveTo>
                  <a:cubicBezTo>
                    <a:pt x="18" y="14"/>
                    <a:pt x="9" y="7"/>
                    <a:pt x="0" y="0"/>
                  </a:cubicBezTo>
                  <a:cubicBezTo>
                    <a:pt x="9" y="7"/>
                    <a:pt x="18" y="14"/>
                    <a:pt x="27" y="2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09" name="Freeform 3448">
              <a:extLst>
                <a:ext uri="{FF2B5EF4-FFF2-40B4-BE49-F238E27FC236}">
                  <a16:creationId xmlns:a16="http://schemas.microsoft.com/office/drawing/2014/main" id="{816FAB3C-C09A-4157-8426-FE8D802C1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6" y="5557837"/>
              <a:ext cx="1588" cy="4762"/>
            </a:xfrm>
            <a:custGeom>
              <a:avLst/>
              <a:gdLst>
                <a:gd name="T0" fmla="*/ 1588 w 5"/>
                <a:gd name="T1" fmla="*/ 0 h 11"/>
                <a:gd name="T2" fmla="*/ 0 w 5"/>
                <a:gd name="T3" fmla="*/ 4762 h 11"/>
                <a:gd name="T4" fmla="*/ 1588 w 5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cubicBezTo>
                    <a:pt x="3" y="4"/>
                    <a:pt x="2" y="7"/>
                    <a:pt x="0" y="11"/>
                  </a:cubicBezTo>
                  <a:cubicBezTo>
                    <a:pt x="2" y="7"/>
                    <a:pt x="3" y="4"/>
                    <a:pt x="5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0" name="Freeform 3449">
              <a:extLst>
                <a:ext uri="{FF2B5EF4-FFF2-40B4-BE49-F238E27FC236}">
                  <a16:creationId xmlns:a16="http://schemas.microsoft.com/office/drawing/2014/main" id="{EBB284AA-EC88-48E9-910C-B6AD2F37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6" y="5668962"/>
              <a:ext cx="6350" cy="3175"/>
            </a:xfrm>
            <a:custGeom>
              <a:avLst/>
              <a:gdLst>
                <a:gd name="T0" fmla="*/ 6350 w 15"/>
                <a:gd name="T1" fmla="*/ 3175 h 8"/>
                <a:gd name="T2" fmla="*/ 0 w 15"/>
                <a:gd name="T3" fmla="*/ 0 h 8"/>
                <a:gd name="T4" fmla="*/ 6350 w 15"/>
                <a:gd name="T5" fmla="*/ 3175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0" y="5"/>
                    <a:pt x="5" y="3"/>
                    <a:pt x="0" y="0"/>
                  </a:cubicBezTo>
                  <a:cubicBezTo>
                    <a:pt x="5" y="3"/>
                    <a:pt x="10" y="5"/>
                    <a:pt x="15" y="8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1" name="Freeform 3450">
              <a:extLst>
                <a:ext uri="{FF2B5EF4-FFF2-40B4-BE49-F238E27FC236}">
                  <a16:creationId xmlns:a16="http://schemas.microsoft.com/office/drawing/2014/main" id="{A8C20880-C95D-4A59-BDED-35518A445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8388" y="5635625"/>
              <a:ext cx="7938" cy="4762"/>
            </a:xfrm>
            <a:custGeom>
              <a:avLst/>
              <a:gdLst>
                <a:gd name="T0" fmla="*/ 7938 w 18"/>
                <a:gd name="T1" fmla="*/ 4762 h 14"/>
                <a:gd name="T2" fmla="*/ 0 w 18"/>
                <a:gd name="T3" fmla="*/ 0 h 14"/>
                <a:gd name="T4" fmla="*/ 7938 w 18"/>
                <a:gd name="T5" fmla="*/ 4762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4">
                  <a:moveTo>
                    <a:pt x="18" y="14"/>
                  </a:moveTo>
                  <a:cubicBezTo>
                    <a:pt x="12" y="10"/>
                    <a:pt x="6" y="5"/>
                    <a:pt x="0" y="0"/>
                  </a:cubicBezTo>
                  <a:cubicBezTo>
                    <a:pt x="6" y="5"/>
                    <a:pt x="12" y="10"/>
                    <a:pt x="18" y="14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2" name="Freeform 3451">
              <a:extLst>
                <a:ext uri="{FF2B5EF4-FFF2-40B4-BE49-F238E27FC236}">
                  <a16:creationId xmlns:a16="http://schemas.microsoft.com/office/drawing/2014/main" id="{74E3FF46-A2D9-4A8F-8341-0EFF7A05A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6" y="5626100"/>
              <a:ext cx="7938" cy="6350"/>
            </a:xfrm>
            <a:custGeom>
              <a:avLst/>
              <a:gdLst>
                <a:gd name="T0" fmla="*/ 7938 w 17"/>
                <a:gd name="T1" fmla="*/ 6350 h 15"/>
                <a:gd name="T2" fmla="*/ 0 w 17"/>
                <a:gd name="T3" fmla="*/ 0 h 15"/>
                <a:gd name="T4" fmla="*/ 7938 w 17"/>
                <a:gd name="T5" fmla="*/ 635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1" y="10"/>
                    <a:pt x="5" y="5"/>
                    <a:pt x="0" y="0"/>
                  </a:cubicBezTo>
                  <a:cubicBezTo>
                    <a:pt x="5" y="5"/>
                    <a:pt x="11" y="10"/>
                    <a:pt x="17" y="15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3" name="Freeform 3452">
              <a:extLst>
                <a:ext uri="{FF2B5EF4-FFF2-40B4-BE49-F238E27FC236}">
                  <a16:creationId xmlns:a16="http://schemas.microsoft.com/office/drawing/2014/main" id="{34FCC89C-989A-4698-A7C7-2602BF185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8" y="5684837"/>
              <a:ext cx="6350" cy="1587"/>
            </a:xfrm>
            <a:custGeom>
              <a:avLst/>
              <a:gdLst>
                <a:gd name="T0" fmla="*/ 6350 w 13"/>
                <a:gd name="T1" fmla="*/ 1587 h 4"/>
                <a:gd name="T2" fmla="*/ 0 w 13"/>
                <a:gd name="T3" fmla="*/ 0 h 4"/>
                <a:gd name="T4" fmla="*/ 6350 w 13"/>
                <a:gd name="T5" fmla="*/ 1587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4">
                  <a:moveTo>
                    <a:pt x="13" y="4"/>
                  </a:moveTo>
                  <a:cubicBezTo>
                    <a:pt x="9" y="3"/>
                    <a:pt x="4" y="1"/>
                    <a:pt x="0" y="0"/>
                  </a:cubicBezTo>
                  <a:cubicBezTo>
                    <a:pt x="4" y="1"/>
                    <a:pt x="9" y="3"/>
                    <a:pt x="13" y="4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4" name="Freeform 3453">
              <a:extLst>
                <a:ext uri="{FF2B5EF4-FFF2-40B4-BE49-F238E27FC236}">
                  <a16:creationId xmlns:a16="http://schemas.microsoft.com/office/drawing/2014/main" id="{BD2F4A4C-EB71-4CD8-AD4B-DF5D4F747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901" y="5562600"/>
              <a:ext cx="1588" cy="3175"/>
            </a:xfrm>
            <a:custGeom>
              <a:avLst/>
              <a:gdLst>
                <a:gd name="T0" fmla="*/ 1588 w 4"/>
                <a:gd name="T1" fmla="*/ 0 h 8"/>
                <a:gd name="T2" fmla="*/ 0 w 4"/>
                <a:gd name="T3" fmla="*/ 3175 h 8"/>
                <a:gd name="T4" fmla="*/ 1588 w 4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3" y="3"/>
                    <a:pt x="2" y="5"/>
                    <a:pt x="0" y="8"/>
                  </a:cubicBezTo>
                  <a:cubicBezTo>
                    <a:pt x="2" y="5"/>
                    <a:pt x="3" y="3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5" name="Freeform 3454">
              <a:extLst>
                <a:ext uri="{FF2B5EF4-FFF2-40B4-BE49-F238E27FC236}">
                  <a16:creationId xmlns:a16="http://schemas.microsoft.com/office/drawing/2014/main" id="{A06BFB30-F687-4AAD-B964-AD9749DC4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038" y="5694362"/>
              <a:ext cx="3175" cy="1587"/>
            </a:xfrm>
            <a:custGeom>
              <a:avLst/>
              <a:gdLst>
                <a:gd name="T0" fmla="*/ 3175 w 9"/>
                <a:gd name="T1" fmla="*/ 1587 h 3"/>
                <a:gd name="T2" fmla="*/ 0 w 9"/>
                <a:gd name="T3" fmla="*/ 0 h 3"/>
                <a:gd name="T4" fmla="*/ 3175 w 9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cubicBezTo>
                    <a:pt x="6" y="2"/>
                    <a:pt x="3" y="1"/>
                    <a:pt x="0" y="0"/>
                  </a:cubicBezTo>
                  <a:cubicBezTo>
                    <a:pt x="3" y="1"/>
                    <a:pt x="6" y="2"/>
                    <a:pt x="9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6" name="Freeform 3455">
              <a:extLst>
                <a:ext uri="{FF2B5EF4-FFF2-40B4-BE49-F238E27FC236}">
                  <a16:creationId xmlns:a16="http://schemas.microsoft.com/office/drawing/2014/main" id="{BDAA7191-C3DB-45CA-B7A1-07B69AFC6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1" y="5316537"/>
              <a:ext cx="1588" cy="1587"/>
            </a:xfrm>
            <a:custGeom>
              <a:avLst/>
              <a:gdLst>
                <a:gd name="T0" fmla="*/ 1588 w 2"/>
                <a:gd name="T1" fmla="*/ 1587 h 2"/>
                <a:gd name="T2" fmla="*/ 0 w 2"/>
                <a:gd name="T3" fmla="*/ 0 h 2"/>
                <a:gd name="T4" fmla="*/ 1588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7" name="Freeform 3456">
              <a:extLst>
                <a:ext uri="{FF2B5EF4-FFF2-40B4-BE49-F238E27FC236}">
                  <a16:creationId xmlns:a16="http://schemas.microsoft.com/office/drawing/2014/main" id="{4416DDE1-7CFC-4553-B991-1DCBA2BFF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176" y="5319712"/>
              <a:ext cx="0" cy="1587"/>
            </a:xfrm>
            <a:custGeom>
              <a:avLst/>
              <a:gdLst>
                <a:gd name="T0" fmla="*/ 1 w 2"/>
                <a:gd name="T1" fmla="*/ 1587 h 2"/>
                <a:gd name="T2" fmla="*/ 0 w 2"/>
                <a:gd name="T3" fmla="*/ 0 h 2"/>
                <a:gd name="T4" fmla="*/ 1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8" name="Freeform 3457">
              <a:extLst>
                <a:ext uri="{FF2B5EF4-FFF2-40B4-BE49-F238E27FC236}">
                  <a16:creationId xmlns:a16="http://schemas.microsoft.com/office/drawing/2014/main" id="{1B869A24-E0C6-48BA-9942-413583B17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5314950"/>
              <a:ext cx="0" cy="1587"/>
            </a:xfrm>
            <a:custGeom>
              <a:avLst/>
              <a:gdLst>
                <a:gd name="T0" fmla="*/ 1 w 2"/>
                <a:gd name="T1" fmla="*/ 1587 h 3"/>
                <a:gd name="T2" fmla="*/ 0 w 2"/>
                <a:gd name="T3" fmla="*/ 0 h 3"/>
                <a:gd name="T4" fmla="*/ 1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19" name="Freeform 3458">
              <a:extLst>
                <a:ext uri="{FF2B5EF4-FFF2-40B4-BE49-F238E27FC236}">
                  <a16:creationId xmlns:a16="http://schemas.microsoft.com/office/drawing/2014/main" id="{1C0335FE-A8CA-4173-A20B-81CC688E8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5335587"/>
              <a:ext cx="0" cy="1587"/>
            </a:xfrm>
            <a:custGeom>
              <a:avLst/>
              <a:gdLst>
                <a:gd name="T0" fmla="*/ 1 w 1"/>
                <a:gd name="T1" fmla="*/ 1587 h 2"/>
                <a:gd name="T2" fmla="*/ 0 w 1"/>
                <a:gd name="T3" fmla="*/ 0 h 2"/>
                <a:gd name="T4" fmla="*/ 1 w 1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0" name="Freeform 3459">
              <a:extLst>
                <a:ext uri="{FF2B5EF4-FFF2-40B4-BE49-F238E27FC236}">
                  <a16:creationId xmlns:a16="http://schemas.microsoft.com/office/drawing/2014/main" id="{3ED9FBBB-573A-49C1-8883-5E666421F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5311775"/>
              <a:ext cx="1588" cy="1587"/>
            </a:xfrm>
            <a:custGeom>
              <a:avLst/>
              <a:gdLst>
                <a:gd name="T0" fmla="*/ 1588 w 2"/>
                <a:gd name="T1" fmla="*/ 1587 h 3"/>
                <a:gd name="T2" fmla="*/ 0 w 2"/>
                <a:gd name="T3" fmla="*/ 0 h 3"/>
                <a:gd name="T4" fmla="*/ 1588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1" name="Freeform 3460">
              <a:extLst>
                <a:ext uri="{FF2B5EF4-FFF2-40B4-BE49-F238E27FC236}">
                  <a16:creationId xmlns:a16="http://schemas.microsoft.com/office/drawing/2014/main" id="{2ADF487A-F054-41CF-A0B5-8DB886BBB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2876" y="5338762"/>
              <a:ext cx="0" cy="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2" name="Freeform 3461">
              <a:extLst>
                <a:ext uri="{FF2B5EF4-FFF2-40B4-BE49-F238E27FC236}">
                  <a16:creationId xmlns:a16="http://schemas.microsoft.com/office/drawing/2014/main" id="{7EEF73FA-243B-475A-84CE-D8956C1A6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5349875"/>
              <a:ext cx="0" cy="1587"/>
            </a:xfrm>
            <a:custGeom>
              <a:avLst/>
              <a:gdLst>
                <a:gd name="T0" fmla="*/ 0 h 1"/>
                <a:gd name="T1" fmla="*/ 1587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3" name="Freeform 3462">
              <a:extLst>
                <a:ext uri="{FF2B5EF4-FFF2-40B4-BE49-F238E27FC236}">
                  <a16:creationId xmlns:a16="http://schemas.microsoft.com/office/drawing/2014/main" id="{4031DA54-5329-4DB8-800A-FF6F32923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113" y="5330825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4" name="Freeform 3463">
              <a:extLst>
                <a:ext uri="{FF2B5EF4-FFF2-40B4-BE49-F238E27FC236}">
                  <a16:creationId xmlns:a16="http://schemas.microsoft.com/office/drawing/2014/main" id="{F7CEA16D-AA28-41F1-86BB-A6184F2A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51" y="5324475"/>
              <a:ext cx="1588" cy="1587"/>
            </a:xfrm>
            <a:custGeom>
              <a:avLst/>
              <a:gdLst>
                <a:gd name="T0" fmla="*/ 1588 w 2"/>
                <a:gd name="T1" fmla="*/ 1587 h 3"/>
                <a:gd name="T2" fmla="*/ 0 w 2"/>
                <a:gd name="T3" fmla="*/ 0 h 3"/>
                <a:gd name="T4" fmla="*/ 1588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5" name="Freeform 3464">
              <a:extLst>
                <a:ext uri="{FF2B5EF4-FFF2-40B4-BE49-F238E27FC236}">
                  <a16:creationId xmlns:a16="http://schemas.microsoft.com/office/drawing/2014/main" id="{29D5B23C-060E-4573-8625-0B3428808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763" y="5321300"/>
              <a:ext cx="1588" cy="1587"/>
            </a:xfrm>
            <a:custGeom>
              <a:avLst/>
              <a:gdLst>
                <a:gd name="T0" fmla="*/ 1588 w 2"/>
                <a:gd name="T1" fmla="*/ 1587 h 3"/>
                <a:gd name="T2" fmla="*/ 0 w 2"/>
                <a:gd name="T3" fmla="*/ 0 h 3"/>
                <a:gd name="T4" fmla="*/ 1588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6" name="Freeform 3465">
              <a:extLst>
                <a:ext uri="{FF2B5EF4-FFF2-40B4-BE49-F238E27FC236}">
                  <a16:creationId xmlns:a16="http://schemas.microsoft.com/office/drawing/2014/main" id="{E8C34137-9E42-49F6-988F-1AA7BCC6B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938" y="5327650"/>
              <a:ext cx="1588" cy="0"/>
            </a:xfrm>
            <a:custGeom>
              <a:avLst/>
              <a:gdLst>
                <a:gd name="T0" fmla="*/ 1588 w 1"/>
                <a:gd name="T1" fmla="*/ 1 h 2"/>
                <a:gd name="T2" fmla="*/ 0 w 1"/>
                <a:gd name="T3" fmla="*/ 0 h 2"/>
                <a:gd name="T4" fmla="*/ 1588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7" name="Freeform 3466">
              <a:extLst>
                <a:ext uri="{FF2B5EF4-FFF2-40B4-BE49-F238E27FC236}">
                  <a16:creationId xmlns:a16="http://schemas.microsoft.com/office/drawing/2014/main" id="{DADAB98B-1CF0-46A4-9C94-4A4DED272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1" y="5310187"/>
              <a:ext cx="1588" cy="0"/>
            </a:xfrm>
            <a:custGeom>
              <a:avLst/>
              <a:gdLst>
                <a:gd name="T0" fmla="*/ 1588 w 2"/>
                <a:gd name="T1" fmla="*/ 1 h 2"/>
                <a:gd name="T2" fmla="*/ 0 w 2"/>
                <a:gd name="T3" fmla="*/ 0 h 2"/>
                <a:gd name="T4" fmla="*/ 1588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8" name="Freeform 3467">
              <a:extLst>
                <a:ext uri="{FF2B5EF4-FFF2-40B4-BE49-F238E27FC236}">
                  <a16:creationId xmlns:a16="http://schemas.microsoft.com/office/drawing/2014/main" id="{F1DFA9B1-8EB4-4968-AA90-865E9135C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5345112"/>
              <a:ext cx="0" cy="1587"/>
            </a:xfrm>
            <a:custGeom>
              <a:avLst/>
              <a:gdLst>
                <a:gd name="T0" fmla="*/ 1587 h 2"/>
                <a:gd name="T1" fmla="*/ 0 h 2"/>
                <a:gd name="T2" fmla="*/ 1587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29" name="Freeform 3468">
              <a:extLst>
                <a:ext uri="{FF2B5EF4-FFF2-40B4-BE49-F238E27FC236}">
                  <a16:creationId xmlns:a16="http://schemas.microsoft.com/office/drawing/2014/main" id="{2D887A79-9151-4B01-A924-54664FEF0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26" y="5348287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0" name="Freeform 3469">
              <a:extLst>
                <a:ext uri="{FF2B5EF4-FFF2-40B4-BE49-F238E27FC236}">
                  <a16:creationId xmlns:a16="http://schemas.microsoft.com/office/drawing/2014/main" id="{DFB5CEEC-66BC-4FE4-95F2-7A6EFC5AB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1" y="5343525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1" name="Freeform 3470">
              <a:extLst>
                <a:ext uri="{FF2B5EF4-FFF2-40B4-BE49-F238E27FC236}">
                  <a16:creationId xmlns:a16="http://schemas.microsoft.com/office/drawing/2014/main" id="{2205CF6B-D830-4F39-A16E-D5D79829F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5351462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2" name="Freeform 3471">
              <a:extLst>
                <a:ext uri="{FF2B5EF4-FFF2-40B4-BE49-F238E27FC236}">
                  <a16:creationId xmlns:a16="http://schemas.microsoft.com/office/drawing/2014/main" id="{32531684-6A18-4762-84A4-7F32CD524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01" y="5343525"/>
              <a:ext cx="1588" cy="1587"/>
            </a:xfrm>
            <a:custGeom>
              <a:avLst/>
              <a:gdLst>
                <a:gd name="T0" fmla="*/ 1588 w 2"/>
                <a:gd name="T1" fmla="*/ 0 h 3"/>
                <a:gd name="T2" fmla="*/ 0 w 2"/>
                <a:gd name="T3" fmla="*/ 1587 h 3"/>
                <a:gd name="T4" fmla="*/ 1588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3" name="Freeform 3472">
              <a:extLst>
                <a:ext uri="{FF2B5EF4-FFF2-40B4-BE49-F238E27FC236}">
                  <a16:creationId xmlns:a16="http://schemas.microsoft.com/office/drawing/2014/main" id="{E5C2A7EB-B66F-4B0B-828D-6298AF80A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6" y="5307012"/>
              <a:ext cx="1588" cy="1587"/>
            </a:xfrm>
            <a:custGeom>
              <a:avLst/>
              <a:gdLst>
                <a:gd name="T0" fmla="*/ 1588 w 2"/>
                <a:gd name="T1" fmla="*/ 1587 h 2"/>
                <a:gd name="T2" fmla="*/ 0 w 2"/>
                <a:gd name="T3" fmla="*/ 0 h 2"/>
                <a:gd name="T4" fmla="*/ 1588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4" name="Freeform 3473">
              <a:extLst>
                <a:ext uri="{FF2B5EF4-FFF2-40B4-BE49-F238E27FC236}">
                  <a16:creationId xmlns:a16="http://schemas.microsoft.com/office/drawing/2014/main" id="{46987F66-E9B0-42AD-9B72-F3A270533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4463" y="5340350"/>
              <a:ext cx="0" cy="1587"/>
            </a:xfrm>
            <a:custGeom>
              <a:avLst/>
              <a:gdLst>
                <a:gd name="T0" fmla="*/ 1 w 1"/>
                <a:gd name="T1" fmla="*/ 1587 h 2"/>
                <a:gd name="T2" fmla="*/ 0 w 1"/>
                <a:gd name="T3" fmla="*/ 0 h 2"/>
                <a:gd name="T4" fmla="*/ 1 w 1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5" name="Freeform 3474">
              <a:extLst>
                <a:ext uri="{FF2B5EF4-FFF2-40B4-BE49-F238E27FC236}">
                  <a16:creationId xmlns:a16="http://schemas.microsoft.com/office/drawing/2014/main" id="{4B8D0BB1-1607-497B-BEF5-58D370C30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513" y="5268912"/>
              <a:ext cx="236538" cy="425450"/>
            </a:xfrm>
            <a:custGeom>
              <a:avLst/>
              <a:gdLst>
                <a:gd name="T0" fmla="*/ 0 w 542"/>
                <a:gd name="T1" fmla="*/ 29508 h 966"/>
                <a:gd name="T2" fmla="*/ 36223 w 542"/>
                <a:gd name="T3" fmla="*/ 55493 h 966"/>
                <a:gd name="T4" fmla="*/ 47133 w 542"/>
                <a:gd name="T5" fmla="*/ 52411 h 966"/>
                <a:gd name="T6" fmla="*/ 65463 w 542"/>
                <a:gd name="T7" fmla="*/ 61219 h 966"/>
                <a:gd name="T8" fmla="*/ 78119 w 542"/>
                <a:gd name="T9" fmla="*/ 89847 h 966"/>
                <a:gd name="T10" fmla="*/ 77682 w 542"/>
                <a:gd name="T11" fmla="*/ 262493 h 966"/>
                <a:gd name="T12" fmla="*/ 61535 w 542"/>
                <a:gd name="T13" fmla="*/ 324593 h 966"/>
                <a:gd name="T14" fmla="*/ 48879 w 542"/>
                <a:gd name="T15" fmla="*/ 404750 h 966"/>
                <a:gd name="T16" fmla="*/ 62408 w 542"/>
                <a:gd name="T17" fmla="*/ 421927 h 966"/>
                <a:gd name="T18" fmla="*/ 82046 w 542"/>
                <a:gd name="T19" fmla="*/ 423248 h 966"/>
                <a:gd name="T20" fmla="*/ 102994 w 542"/>
                <a:gd name="T21" fmla="*/ 408714 h 966"/>
                <a:gd name="T22" fmla="*/ 107359 w 542"/>
                <a:gd name="T23" fmla="*/ 388014 h 966"/>
                <a:gd name="T24" fmla="*/ 111723 w 542"/>
                <a:gd name="T25" fmla="*/ 338686 h 966"/>
                <a:gd name="T26" fmla="*/ 121760 w 542"/>
                <a:gd name="T27" fmla="*/ 269980 h 966"/>
                <a:gd name="T28" fmla="*/ 141399 w 542"/>
                <a:gd name="T29" fmla="*/ 253244 h 966"/>
                <a:gd name="T30" fmla="*/ 161038 w 542"/>
                <a:gd name="T31" fmla="*/ 270421 h 966"/>
                <a:gd name="T32" fmla="*/ 176749 w 542"/>
                <a:gd name="T33" fmla="*/ 347935 h 966"/>
                <a:gd name="T34" fmla="*/ 184604 w 542"/>
                <a:gd name="T35" fmla="*/ 406952 h 966"/>
                <a:gd name="T36" fmla="*/ 207734 w 542"/>
                <a:gd name="T37" fmla="*/ 425450 h 966"/>
                <a:gd name="T38" fmla="*/ 233919 w 542"/>
                <a:gd name="T39" fmla="*/ 395942 h 966"/>
                <a:gd name="T40" fmla="*/ 230865 w 542"/>
                <a:gd name="T41" fmla="*/ 368195 h 966"/>
                <a:gd name="T42" fmla="*/ 217772 w 542"/>
                <a:gd name="T43" fmla="*/ 283193 h 966"/>
                <a:gd name="T44" fmla="*/ 206862 w 542"/>
                <a:gd name="T45" fmla="*/ 198191 h 966"/>
                <a:gd name="T46" fmla="*/ 161911 w 542"/>
                <a:gd name="T47" fmla="*/ 120676 h 966"/>
                <a:gd name="T48" fmla="*/ 113468 w 542"/>
                <a:gd name="T49" fmla="*/ 92930 h 966"/>
                <a:gd name="T50" fmla="*/ 96885 w 542"/>
                <a:gd name="T51" fmla="*/ 76634 h 966"/>
                <a:gd name="T52" fmla="*/ 76373 w 542"/>
                <a:gd name="T53" fmla="*/ 22462 h 966"/>
                <a:gd name="T54" fmla="*/ 41896 w 542"/>
                <a:gd name="T55" fmla="*/ 5285 h 966"/>
                <a:gd name="T56" fmla="*/ 10038 w 542"/>
                <a:gd name="T57" fmla="*/ 17617 h 966"/>
                <a:gd name="T58" fmla="*/ 0 w 542"/>
                <a:gd name="T59" fmla="*/ 29508 h 9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42" h="966">
                  <a:moveTo>
                    <a:pt x="0" y="67"/>
                  </a:moveTo>
                  <a:cubicBezTo>
                    <a:pt x="1" y="108"/>
                    <a:pt x="44" y="139"/>
                    <a:pt x="83" y="126"/>
                  </a:cubicBezTo>
                  <a:cubicBezTo>
                    <a:pt x="91" y="124"/>
                    <a:pt x="99" y="121"/>
                    <a:pt x="108" y="119"/>
                  </a:cubicBezTo>
                  <a:cubicBezTo>
                    <a:pt x="129" y="114"/>
                    <a:pt x="141" y="119"/>
                    <a:pt x="150" y="139"/>
                  </a:cubicBezTo>
                  <a:cubicBezTo>
                    <a:pt x="161" y="160"/>
                    <a:pt x="172" y="181"/>
                    <a:pt x="179" y="204"/>
                  </a:cubicBezTo>
                  <a:cubicBezTo>
                    <a:pt x="217" y="335"/>
                    <a:pt x="217" y="465"/>
                    <a:pt x="178" y="596"/>
                  </a:cubicBezTo>
                  <a:cubicBezTo>
                    <a:pt x="164" y="642"/>
                    <a:pt x="149" y="689"/>
                    <a:pt x="141" y="737"/>
                  </a:cubicBezTo>
                  <a:cubicBezTo>
                    <a:pt x="132" y="798"/>
                    <a:pt x="118" y="858"/>
                    <a:pt x="112" y="919"/>
                  </a:cubicBezTo>
                  <a:cubicBezTo>
                    <a:pt x="109" y="948"/>
                    <a:pt x="113" y="954"/>
                    <a:pt x="143" y="958"/>
                  </a:cubicBezTo>
                  <a:cubicBezTo>
                    <a:pt x="158" y="960"/>
                    <a:pt x="173" y="961"/>
                    <a:pt x="188" y="961"/>
                  </a:cubicBezTo>
                  <a:cubicBezTo>
                    <a:pt x="215" y="961"/>
                    <a:pt x="225" y="954"/>
                    <a:pt x="236" y="928"/>
                  </a:cubicBezTo>
                  <a:cubicBezTo>
                    <a:pt x="242" y="913"/>
                    <a:pt x="245" y="897"/>
                    <a:pt x="246" y="881"/>
                  </a:cubicBezTo>
                  <a:cubicBezTo>
                    <a:pt x="250" y="843"/>
                    <a:pt x="252" y="806"/>
                    <a:pt x="256" y="769"/>
                  </a:cubicBezTo>
                  <a:cubicBezTo>
                    <a:pt x="261" y="717"/>
                    <a:pt x="264" y="664"/>
                    <a:pt x="279" y="613"/>
                  </a:cubicBezTo>
                  <a:cubicBezTo>
                    <a:pt x="286" y="589"/>
                    <a:pt x="302" y="577"/>
                    <a:pt x="324" y="575"/>
                  </a:cubicBezTo>
                  <a:cubicBezTo>
                    <a:pt x="348" y="574"/>
                    <a:pt x="361" y="596"/>
                    <a:pt x="369" y="614"/>
                  </a:cubicBezTo>
                  <a:cubicBezTo>
                    <a:pt x="396" y="672"/>
                    <a:pt x="398" y="727"/>
                    <a:pt x="405" y="790"/>
                  </a:cubicBezTo>
                  <a:cubicBezTo>
                    <a:pt x="410" y="834"/>
                    <a:pt x="416" y="879"/>
                    <a:pt x="423" y="924"/>
                  </a:cubicBezTo>
                  <a:cubicBezTo>
                    <a:pt x="429" y="962"/>
                    <a:pt x="438" y="966"/>
                    <a:pt x="476" y="966"/>
                  </a:cubicBezTo>
                  <a:cubicBezTo>
                    <a:pt x="525" y="966"/>
                    <a:pt x="542" y="947"/>
                    <a:pt x="536" y="899"/>
                  </a:cubicBezTo>
                  <a:cubicBezTo>
                    <a:pt x="533" y="878"/>
                    <a:pt x="532" y="857"/>
                    <a:pt x="529" y="836"/>
                  </a:cubicBezTo>
                  <a:cubicBezTo>
                    <a:pt x="519" y="772"/>
                    <a:pt x="509" y="707"/>
                    <a:pt x="499" y="643"/>
                  </a:cubicBezTo>
                  <a:cubicBezTo>
                    <a:pt x="490" y="579"/>
                    <a:pt x="486" y="514"/>
                    <a:pt x="474" y="450"/>
                  </a:cubicBezTo>
                  <a:cubicBezTo>
                    <a:pt x="460" y="379"/>
                    <a:pt x="435" y="316"/>
                    <a:pt x="371" y="274"/>
                  </a:cubicBezTo>
                  <a:cubicBezTo>
                    <a:pt x="335" y="250"/>
                    <a:pt x="300" y="227"/>
                    <a:pt x="260" y="211"/>
                  </a:cubicBezTo>
                  <a:cubicBezTo>
                    <a:pt x="242" y="204"/>
                    <a:pt x="230" y="193"/>
                    <a:pt x="222" y="174"/>
                  </a:cubicBezTo>
                  <a:cubicBezTo>
                    <a:pt x="204" y="134"/>
                    <a:pt x="185" y="95"/>
                    <a:pt x="175" y="51"/>
                  </a:cubicBezTo>
                  <a:cubicBezTo>
                    <a:pt x="167" y="15"/>
                    <a:pt x="132" y="0"/>
                    <a:pt x="96" y="12"/>
                  </a:cubicBezTo>
                  <a:cubicBezTo>
                    <a:pt x="71" y="21"/>
                    <a:pt x="47" y="30"/>
                    <a:pt x="23" y="40"/>
                  </a:cubicBezTo>
                  <a:cubicBezTo>
                    <a:pt x="11" y="45"/>
                    <a:pt x="0" y="51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6" name="Freeform 3475">
              <a:extLst>
                <a:ext uri="{FF2B5EF4-FFF2-40B4-BE49-F238E27FC236}">
                  <a16:creationId xmlns:a16="http://schemas.microsoft.com/office/drawing/2014/main" id="{371FB783-7647-4B28-B9F7-749566B04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576887"/>
              <a:ext cx="312738" cy="146050"/>
            </a:xfrm>
            <a:custGeom>
              <a:avLst/>
              <a:gdLst>
                <a:gd name="T0" fmla="*/ 168668 w 712"/>
                <a:gd name="T1" fmla="*/ 101044 h 331"/>
                <a:gd name="T2" fmla="*/ 182723 w 712"/>
                <a:gd name="T3" fmla="*/ 94425 h 331"/>
                <a:gd name="T4" fmla="*/ 206442 w 712"/>
                <a:gd name="T5" fmla="*/ 83394 h 331"/>
                <a:gd name="T6" fmla="*/ 215666 w 712"/>
                <a:gd name="T7" fmla="*/ 78982 h 331"/>
                <a:gd name="T8" fmla="*/ 225329 w 712"/>
                <a:gd name="T9" fmla="*/ 75011 h 331"/>
                <a:gd name="T10" fmla="*/ 234554 w 712"/>
                <a:gd name="T11" fmla="*/ 70598 h 331"/>
                <a:gd name="T12" fmla="*/ 249048 w 712"/>
                <a:gd name="T13" fmla="*/ 64862 h 331"/>
                <a:gd name="T14" fmla="*/ 288141 w 712"/>
                <a:gd name="T15" fmla="*/ 50742 h 331"/>
                <a:gd name="T16" fmla="*/ 308346 w 712"/>
                <a:gd name="T17" fmla="*/ 45448 h 331"/>
                <a:gd name="T18" fmla="*/ 308785 w 712"/>
                <a:gd name="T19" fmla="*/ 45448 h 331"/>
                <a:gd name="T20" fmla="*/ 309224 w 712"/>
                <a:gd name="T21" fmla="*/ 45006 h 331"/>
                <a:gd name="T22" fmla="*/ 310981 w 712"/>
                <a:gd name="T23" fmla="*/ 44124 h 331"/>
                <a:gd name="T24" fmla="*/ 311420 w 712"/>
                <a:gd name="T25" fmla="*/ 43683 h 331"/>
                <a:gd name="T26" fmla="*/ 312738 w 712"/>
                <a:gd name="T27" fmla="*/ 42800 h 331"/>
                <a:gd name="T28" fmla="*/ 309663 w 712"/>
                <a:gd name="T29" fmla="*/ 37505 h 331"/>
                <a:gd name="T30" fmla="*/ 288141 w 712"/>
                <a:gd name="T31" fmla="*/ 0 h 331"/>
                <a:gd name="T32" fmla="*/ 288141 w 712"/>
                <a:gd name="T33" fmla="*/ 0 h 331"/>
                <a:gd name="T34" fmla="*/ 275403 w 712"/>
                <a:gd name="T35" fmla="*/ 6177 h 331"/>
                <a:gd name="T36" fmla="*/ 101464 w 712"/>
                <a:gd name="T37" fmla="*/ 75011 h 331"/>
                <a:gd name="T38" fmla="*/ 50952 w 712"/>
                <a:gd name="T39" fmla="*/ 88689 h 331"/>
                <a:gd name="T40" fmla="*/ 6149 w 712"/>
                <a:gd name="T41" fmla="*/ 89130 h 331"/>
                <a:gd name="T42" fmla="*/ 0 w 712"/>
                <a:gd name="T43" fmla="*/ 87365 h 331"/>
                <a:gd name="T44" fmla="*/ 0 w 712"/>
                <a:gd name="T45" fmla="*/ 89571 h 331"/>
                <a:gd name="T46" fmla="*/ 0 w 712"/>
                <a:gd name="T47" fmla="*/ 90013 h 331"/>
                <a:gd name="T48" fmla="*/ 0 w 712"/>
                <a:gd name="T49" fmla="*/ 91778 h 331"/>
                <a:gd name="T50" fmla="*/ 0 w 712"/>
                <a:gd name="T51" fmla="*/ 93101 h 331"/>
                <a:gd name="T52" fmla="*/ 0 w 712"/>
                <a:gd name="T53" fmla="*/ 94425 h 331"/>
                <a:gd name="T54" fmla="*/ 0 w 712"/>
                <a:gd name="T55" fmla="*/ 97073 h 331"/>
                <a:gd name="T56" fmla="*/ 20205 w 712"/>
                <a:gd name="T57" fmla="*/ 135902 h 331"/>
                <a:gd name="T58" fmla="*/ 29868 w 712"/>
                <a:gd name="T59" fmla="*/ 141638 h 331"/>
                <a:gd name="T60" fmla="*/ 34700 w 712"/>
                <a:gd name="T61" fmla="*/ 143403 h 331"/>
                <a:gd name="T62" fmla="*/ 43045 w 712"/>
                <a:gd name="T63" fmla="*/ 145168 h 331"/>
                <a:gd name="T64" fmla="*/ 48756 w 712"/>
                <a:gd name="T65" fmla="*/ 146050 h 331"/>
                <a:gd name="T66" fmla="*/ 51391 w 712"/>
                <a:gd name="T67" fmla="*/ 146050 h 331"/>
                <a:gd name="T68" fmla="*/ 63250 w 712"/>
                <a:gd name="T69" fmla="*/ 144285 h 331"/>
                <a:gd name="T70" fmla="*/ 121230 w 712"/>
                <a:gd name="T71" fmla="*/ 123106 h 331"/>
                <a:gd name="T72" fmla="*/ 154612 w 712"/>
                <a:gd name="T73" fmla="*/ 107662 h 331"/>
                <a:gd name="T74" fmla="*/ 168668 w 712"/>
                <a:gd name="T75" fmla="*/ 101044 h 3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12" h="331">
                  <a:moveTo>
                    <a:pt x="384" y="229"/>
                  </a:moveTo>
                  <a:cubicBezTo>
                    <a:pt x="395" y="224"/>
                    <a:pt x="406" y="219"/>
                    <a:pt x="416" y="214"/>
                  </a:cubicBezTo>
                  <a:cubicBezTo>
                    <a:pt x="434" y="206"/>
                    <a:pt x="452" y="198"/>
                    <a:pt x="470" y="189"/>
                  </a:cubicBezTo>
                  <a:cubicBezTo>
                    <a:pt x="477" y="186"/>
                    <a:pt x="484" y="183"/>
                    <a:pt x="491" y="179"/>
                  </a:cubicBezTo>
                  <a:cubicBezTo>
                    <a:pt x="498" y="176"/>
                    <a:pt x="506" y="173"/>
                    <a:pt x="513" y="170"/>
                  </a:cubicBezTo>
                  <a:cubicBezTo>
                    <a:pt x="520" y="166"/>
                    <a:pt x="527" y="163"/>
                    <a:pt x="534" y="160"/>
                  </a:cubicBezTo>
                  <a:cubicBezTo>
                    <a:pt x="545" y="156"/>
                    <a:pt x="556" y="151"/>
                    <a:pt x="567" y="147"/>
                  </a:cubicBezTo>
                  <a:cubicBezTo>
                    <a:pt x="596" y="135"/>
                    <a:pt x="626" y="124"/>
                    <a:pt x="656" y="115"/>
                  </a:cubicBezTo>
                  <a:cubicBezTo>
                    <a:pt x="671" y="111"/>
                    <a:pt x="686" y="107"/>
                    <a:pt x="702" y="103"/>
                  </a:cubicBezTo>
                  <a:cubicBezTo>
                    <a:pt x="702" y="103"/>
                    <a:pt x="703" y="103"/>
                    <a:pt x="703" y="103"/>
                  </a:cubicBezTo>
                  <a:cubicBezTo>
                    <a:pt x="703" y="102"/>
                    <a:pt x="704" y="102"/>
                    <a:pt x="704" y="102"/>
                  </a:cubicBezTo>
                  <a:cubicBezTo>
                    <a:pt x="705" y="101"/>
                    <a:pt x="706" y="101"/>
                    <a:pt x="708" y="100"/>
                  </a:cubicBezTo>
                  <a:cubicBezTo>
                    <a:pt x="708" y="99"/>
                    <a:pt x="709" y="99"/>
                    <a:pt x="709" y="99"/>
                  </a:cubicBezTo>
                  <a:cubicBezTo>
                    <a:pt x="710" y="98"/>
                    <a:pt x="711" y="98"/>
                    <a:pt x="712" y="97"/>
                  </a:cubicBezTo>
                  <a:cubicBezTo>
                    <a:pt x="709" y="93"/>
                    <a:pt x="707" y="89"/>
                    <a:pt x="705" y="85"/>
                  </a:cubicBezTo>
                  <a:cubicBezTo>
                    <a:pt x="688" y="57"/>
                    <a:pt x="671" y="29"/>
                    <a:pt x="656" y="0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46" y="4"/>
                    <a:pt x="636" y="9"/>
                    <a:pt x="627" y="14"/>
                  </a:cubicBezTo>
                  <a:cubicBezTo>
                    <a:pt x="590" y="31"/>
                    <a:pt x="280" y="155"/>
                    <a:pt x="231" y="170"/>
                  </a:cubicBezTo>
                  <a:cubicBezTo>
                    <a:pt x="193" y="181"/>
                    <a:pt x="155" y="195"/>
                    <a:pt x="116" y="201"/>
                  </a:cubicBezTo>
                  <a:cubicBezTo>
                    <a:pt x="80" y="207"/>
                    <a:pt x="50" y="210"/>
                    <a:pt x="14" y="202"/>
                  </a:cubicBezTo>
                  <a:cubicBezTo>
                    <a:pt x="9" y="201"/>
                    <a:pt x="5" y="200"/>
                    <a:pt x="0" y="198"/>
                  </a:cubicBezTo>
                  <a:cubicBezTo>
                    <a:pt x="0" y="200"/>
                    <a:pt x="0" y="201"/>
                    <a:pt x="0" y="203"/>
                  </a:cubicBezTo>
                  <a:cubicBezTo>
                    <a:pt x="0" y="203"/>
                    <a:pt x="0" y="204"/>
                    <a:pt x="0" y="204"/>
                  </a:cubicBezTo>
                  <a:cubicBezTo>
                    <a:pt x="0" y="206"/>
                    <a:pt x="0" y="207"/>
                    <a:pt x="0" y="208"/>
                  </a:cubicBezTo>
                  <a:cubicBezTo>
                    <a:pt x="0" y="209"/>
                    <a:pt x="0" y="210"/>
                    <a:pt x="0" y="211"/>
                  </a:cubicBezTo>
                  <a:cubicBezTo>
                    <a:pt x="0" y="212"/>
                    <a:pt x="0" y="213"/>
                    <a:pt x="0" y="214"/>
                  </a:cubicBezTo>
                  <a:cubicBezTo>
                    <a:pt x="0" y="216"/>
                    <a:pt x="0" y="218"/>
                    <a:pt x="0" y="220"/>
                  </a:cubicBezTo>
                  <a:cubicBezTo>
                    <a:pt x="2" y="257"/>
                    <a:pt x="20" y="288"/>
                    <a:pt x="46" y="308"/>
                  </a:cubicBezTo>
                  <a:cubicBezTo>
                    <a:pt x="53" y="313"/>
                    <a:pt x="60" y="317"/>
                    <a:pt x="68" y="321"/>
                  </a:cubicBezTo>
                  <a:cubicBezTo>
                    <a:pt x="72" y="322"/>
                    <a:pt x="75" y="324"/>
                    <a:pt x="79" y="325"/>
                  </a:cubicBezTo>
                  <a:cubicBezTo>
                    <a:pt x="85" y="327"/>
                    <a:pt x="92" y="328"/>
                    <a:pt x="98" y="329"/>
                  </a:cubicBezTo>
                  <a:cubicBezTo>
                    <a:pt x="102" y="330"/>
                    <a:pt x="106" y="330"/>
                    <a:pt x="111" y="331"/>
                  </a:cubicBezTo>
                  <a:cubicBezTo>
                    <a:pt x="113" y="331"/>
                    <a:pt x="115" y="331"/>
                    <a:pt x="117" y="331"/>
                  </a:cubicBezTo>
                  <a:cubicBezTo>
                    <a:pt x="126" y="331"/>
                    <a:pt x="135" y="329"/>
                    <a:pt x="144" y="327"/>
                  </a:cubicBezTo>
                  <a:cubicBezTo>
                    <a:pt x="190" y="316"/>
                    <a:pt x="233" y="298"/>
                    <a:pt x="276" y="279"/>
                  </a:cubicBezTo>
                  <a:cubicBezTo>
                    <a:pt x="301" y="267"/>
                    <a:pt x="327" y="255"/>
                    <a:pt x="352" y="244"/>
                  </a:cubicBezTo>
                  <a:cubicBezTo>
                    <a:pt x="363" y="239"/>
                    <a:pt x="374" y="234"/>
                    <a:pt x="384" y="229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7" name="Freeform 3476">
              <a:extLst>
                <a:ext uri="{FF2B5EF4-FFF2-40B4-BE49-F238E27FC236}">
                  <a16:creationId xmlns:a16="http://schemas.microsoft.com/office/drawing/2014/main" id="{87B7E421-EBCB-4030-8D26-0FA9565B9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1563" y="5221287"/>
              <a:ext cx="361950" cy="163512"/>
            </a:xfrm>
            <a:custGeom>
              <a:avLst/>
              <a:gdLst>
                <a:gd name="T0" fmla="*/ 5271 w 824"/>
                <a:gd name="T1" fmla="*/ 129667 h 372"/>
                <a:gd name="T2" fmla="*/ 5271 w 824"/>
                <a:gd name="T3" fmla="*/ 129227 h 372"/>
                <a:gd name="T4" fmla="*/ 7028 w 824"/>
                <a:gd name="T5" fmla="*/ 125711 h 372"/>
                <a:gd name="T6" fmla="*/ 7907 w 824"/>
                <a:gd name="T7" fmla="*/ 123953 h 372"/>
                <a:gd name="T8" fmla="*/ 8785 w 824"/>
                <a:gd name="T9" fmla="*/ 122634 h 372"/>
                <a:gd name="T10" fmla="*/ 11421 w 824"/>
                <a:gd name="T11" fmla="*/ 116920 h 372"/>
                <a:gd name="T12" fmla="*/ 110254 w 824"/>
                <a:gd name="T13" fmla="*/ 38680 h 372"/>
                <a:gd name="T14" fmla="*/ 160330 w 824"/>
                <a:gd name="T15" fmla="*/ 29450 h 372"/>
                <a:gd name="T16" fmla="*/ 174386 w 824"/>
                <a:gd name="T17" fmla="*/ 29010 h 372"/>
                <a:gd name="T18" fmla="*/ 175265 w 824"/>
                <a:gd name="T19" fmla="*/ 29010 h 372"/>
                <a:gd name="T20" fmla="*/ 175704 w 824"/>
                <a:gd name="T21" fmla="*/ 29010 h 372"/>
                <a:gd name="T22" fmla="*/ 176582 w 824"/>
                <a:gd name="T23" fmla="*/ 29010 h 372"/>
                <a:gd name="T24" fmla="*/ 314071 w 824"/>
                <a:gd name="T25" fmla="*/ 83075 h 372"/>
                <a:gd name="T26" fmla="*/ 316267 w 824"/>
                <a:gd name="T27" fmla="*/ 85712 h 372"/>
                <a:gd name="T28" fmla="*/ 317146 w 824"/>
                <a:gd name="T29" fmla="*/ 86591 h 372"/>
                <a:gd name="T30" fmla="*/ 318903 w 824"/>
                <a:gd name="T31" fmla="*/ 88349 h 372"/>
                <a:gd name="T32" fmla="*/ 319781 w 824"/>
                <a:gd name="T33" fmla="*/ 89228 h 372"/>
                <a:gd name="T34" fmla="*/ 320660 w 824"/>
                <a:gd name="T35" fmla="*/ 90547 h 372"/>
                <a:gd name="T36" fmla="*/ 321099 w 824"/>
                <a:gd name="T37" fmla="*/ 90547 h 372"/>
                <a:gd name="T38" fmla="*/ 321977 w 824"/>
                <a:gd name="T39" fmla="*/ 91866 h 372"/>
                <a:gd name="T40" fmla="*/ 323295 w 824"/>
                <a:gd name="T41" fmla="*/ 93184 h 372"/>
                <a:gd name="T42" fmla="*/ 324174 w 824"/>
                <a:gd name="T43" fmla="*/ 94503 h 372"/>
                <a:gd name="T44" fmla="*/ 325052 w 824"/>
                <a:gd name="T45" fmla="*/ 95382 h 372"/>
                <a:gd name="T46" fmla="*/ 325491 w 824"/>
                <a:gd name="T47" fmla="*/ 95822 h 372"/>
                <a:gd name="T48" fmla="*/ 326370 w 824"/>
                <a:gd name="T49" fmla="*/ 96701 h 372"/>
                <a:gd name="T50" fmla="*/ 327688 w 824"/>
                <a:gd name="T51" fmla="*/ 98459 h 372"/>
                <a:gd name="T52" fmla="*/ 328566 w 824"/>
                <a:gd name="T53" fmla="*/ 99338 h 372"/>
                <a:gd name="T54" fmla="*/ 329884 w 824"/>
                <a:gd name="T55" fmla="*/ 100657 h 372"/>
                <a:gd name="T56" fmla="*/ 330763 w 824"/>
                <a:gd name="T57" fmla="*/ 101975 h 372"/>
                <a:gd name="T58" fmla="*/ 331641 w 824"/>
                <a:gd name="T59" fmla="*/ 103294 h 372"/>
                <a:gd name="T60" fmla="*/ 332520 w 824"/>
                <a:gd name="T61" fmla="*/ 104613 h 372"/>
                <a:gd name="T62" fmla="*/ 332959 w 824"/>
                <a:gd name="T63" fmla="*/ 104613 h 372"/>
                <a:gd name="T64" fmla="*/ 333837 w 824"/>
                <a:gd name="T65" fmla="*/ 105931 h 372"/>
                <a:gd name="T66" fmla="*/ 334277 w 824"/>
                <a:gd name="T67" fmla="*/ 106810 h 372"/>
                <a:gd name="T68" fmla="*/ 335594 w 824"/>
                <a:gd name="T69" fmla="*/ 109008 h 372"/>
                <a:gd name="T70" fmla="*/ 336034 w 824"/>
                <a:gd name="T71" fmla="*/ 109448 h 372"/>
                <a:gd name="T72" fmla="*/ 339548 w 824"/>
                <a:gd name="T73" fmla="*/ 114283 h 372"/>
                <a:gd name="T74" fmla="*/ 339987 w 824"/>
                <a:gd name="T75" fmla="*/ 115162 h 372"/>
                <a:gd name="T76" fmla="*/ 341305 w 824"/>
                <a:gd name="T77" fmla="*/ 116920 h 372"/>
                <a:gd name="T78" fmla="*/ 341744 w 824"/>
                <a:gd name="T79" fmla="*/ 117799 h 372"/>
                <a:gd name="T80" fmla="*/ 342623 w 824"/>
                <a:gd name="T81" fmla="*/ 119557 h 372"/>
                <a:gd name="T82" fmla="*/ 343062 w 824"/>
                <a:gd name="T83" fmla="*/ 120436 h 372"/>
                <a:gd name="T84" fmla="*/ 343940 w 824"/>
                <a:gd name="T85" fmla="*/ 122194 h 372"/>
                <a:gd name="T86" fmla="*/ 344380 w 824"/>
                <a:gd name="T87" fmla="*/ 122634 h 372"/>
                <a:gd name="T88" fmla="*/ 345697 w 824"/>
                <a:gd name="T89" fmla="*/ 124392 h 372"/>
                <a:gd name="T90" fmla="*/ 345697 w 824"/>
                <a:gd name="T91" fmla="*/ 125271 h 372"/>
                <a:gd name="T92" fmla="*/ 347015 w 824"/>
                <a:gd name="T93" fmla="*/ 127029 h 372"/>
                <a:gd name="T94" fmla="*/ 347015 w 824"/>
                <a:gd name="T95" fmla="*/ 127469 h 372"/>
                <a:gd name="T96" fmla="*/ 348333 w 824"/>
                <a:gd name="T97" fmla="*/ 129667 h 372"/>
                <a:gd name="T98" fmla="*/ 348333 w 824"/>
                <a:gd name="T99" fmla="*/ 130106 h 372"/>
                <a:gd name="T100" fmla="*/ 348772 w 824"/>
                <a:gd name="T101" fmla="*/ 130546 h 372"/>
                <a:gd name="T102" fmla="*/ 349651 w 824"/>
                <a:gd name="T103" fmla="*/ 132304 h 372"/>
                <a:gd name="T104" fmla="*/ 349651 w 824"/>
                <a:gd name="T105" fmla="*/ 132304 h 372"/>
                <a:gd name="T106" fmla="*/ 353604 w 824"/>
                <a:gd name="T107" fmla="*/ 141974 h 372"/>
                <a:gd name="T108" fmla="*/ 360632 w 824"/>
                <a:gd name="T109" fmla="*/ 163512 h 372"/>
                <a:gd name="T110" fmla="*/ 269266 w 824"/>
                <a:gd name="T111" fmla="*/ 32966 h 372"/>
                <a:gd name="T112" fmla="*/ 114647 w 824"/>
                <a:gd name="T113" fmla="*/ 20659 h 372"/>
                <a:gd name="T114" fmla="*/ 2196 w 824"/>
                <a:gd name="T115" fmla="*/ 133183 h 372"/>
                <a:gd name="T116" fmla="*/ 0 w 824"/>
                <a:gd name="T117" fmla="*/ 142853 h 372"/>
                <a:gd name="T118" fmla="*/ 3075 w 824"/>
                <a:gd name="T119" fmla="*/ 134941 h 372"/>
                <a:gd name="T120" fmla="*/ 5271 w 824"/>
                <a:gd name="T121" fmla="*/ 129667 h 3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24" h="372">
                  <a:moveTo>
                    <a:pt x="12" y="295"/>
                  </a:moveTo>
                  <a:cubicBezTo>
                    <a:pt x="12" y="294"/>
                    <a:pt x="12" y="294"/>
                    <a:pt x="12" y="294"/>
                  </a:cubicBezTo>
                  <a:cubicBezTo>
                    <a:pt x="14" y="291"/>
                    <a:pt x="15" y="289"/>
                    <a:pt x="16" y="286"/>
                  </a:cubicBezTo>
                  <a:cubicBezTo>
                    <a:pt x="17" y="285"/>
                    <a:pt x="17" y="283"/>
                    <a:pt x="18" y="282"/>
                  </a:cubicBezTo>
                  <a:cubicBezTo>
                    <a:pt x="19" y="281"/>
                    <a:pt x="19" y="280"/>
                    <a:pt x="20" y="279"/>
                  </a:cubicBezTo>
                  <a:cubicBezTo>
                    <a:pt x="22" y="274"/>
                    <a:pt x="24" y="270"/>
                    <a:pt x="26" y="266"/>
                  </a:cubicBezTo>
                  <a:cubicBezTo>
                    <a:pt x="77" y="185"/>
                    <a:pt x="164" y="121"/>
                    <a:pt x="251" y="88"/>
                  </a:cubicBezTo>
                  <a:cubicBezTo>
                    <a:pt x="285" y="78"/>
                    <a:pt x="324" y="70"/>
                    <a:pt x="365" y="67"/>
                  </a:cubicBezTo>
                  <a:cubicBezTo>
                    <a:pt x="375" y="66"/>
                    <a:pt x="386" y="66"/>
                    <a:pt x="397" y="66"/>
                  </a:cubicBezTo>
                  <a:cubicBezTo>
                    <a:pt x="397" y="66"/>
                    <a:pt x="398" y="66"/>
                    <a:pt x="399" y="66"/>
                  </a:cubicBezTo>
                  <a:cubicBezTo>
                    <a:pt x="399" y="66"/>
                    <a:pt x="400" y="66"/>
                    <a:pt x="400" y="66"/>
                  </a:cubicBezTo>
                  <a:cubicBezTo>
                    <a:pt x="401" y="66"/>
                    <a:pt x="401" y="66"/>
                    <a:pt x="402" y="66"/>
                  </a:cubicBezTo>
                  <a:cubicBezTo>
                    <a:pt x="503" y="65"/>
                    <a:pt x="615" y="96"/>
                    <a:pt x="715" y="189"/>
                  </a:cubicBezTo>
                  <a:cubicBezTo>
                    <a:pt x="717" y="191"/>
                    <a:pt x="718" y="193"/>
                    <a:pt x="720" y="195"/>
                  </a:cubicBezTo>
                  <a:cubicBezTo>
                    <a:pt x="721" y="196"/>
                    <a:pt x="722" y="196"/>
                    <a:pt x="722" y="197"/>
                  </a:cubicBezTo>
                  <a:cubicBezTo>
                    <a:pt x="723" y="198"/>
                    <a:pt x="725" y="199"/>
                    <a:pt x="726" y="201"/>
                  </a:cubicBezTo>
                  <a:cubicBezTo>
                    <a:pt x="727" y="201"/>
                    <a:pt x="727" y="202"/>
                    <a:pt x="728" y="203"/>
                  </a:cubicBezTo>
                  <a:cubicBezTo>
                    <a:pt x="729" y="204"/>
                    <a:pt x="730" y="205"/>
                    <a:pt x="730" y="206"/>
                  </a:cubicBezTo>
                  <a:cubicBezTo>
                    <a:pt x="731" y="206"/>
                    <a:pt x="731" y="206"/>
                    <a:pt x="731" y="206"/>
                  </a:cubicBezTo>
                  <a:cubicBezTo>
                    <a:pt x="732" y="207"/>
                    <a:pt x="733" y="208"/>
                    <a:pt x="733" y="209"/>
                  </a:cubicBezTo>
                  <a:cubicBezTo>
                    <a:pt x="734" y="210"/>
                    <a:pt x="735" y="211"/>
                    <a:pt x="736" y="212"/>
                  </a:cubicBezTo>
                  <a:cubicBezTo>
                    <a:pt x="737" y="213"/>
                    <a:pt x="738" y="214"/>
                    <a:pt x="738" y="215"/>
                  </a:cubicBezTo>
                  <a:cubicBezTo>
                    <a:pt x="739" y="215"/>
                    <a:pt x="740" y="216"/>
                    <a:pt x="740" y="217"/>
                  </a:cubicBezTo>
                  <a:cubicBezTo>
                    <a:pt x="741" y="217"/>
                    <a:pt x="741" y="217"/>
                    <a:pt x="741" y="218"/>
                  </a:cubicBezTo>
                  <a:cubicBezTo>
                    <a:pt x="742" y="219"/>
                    <a:pt x="743" y="220"/>
                    <a:pt x="743" y="220"/>
                  </a:cubicBezTo>
                  <a:cubicBezTo>
                    <a:pt x="744" y="221"/>
                    <a:pt x="745" y="223"/>
                    <a:pt x="746" y="224"/>
                  </a:cubicBezTo>
                  <a:cubicBezTo>
                    <a:pt x="747" y="224"/>
                    <a:pt x="747" y="225"/>
                    <a:pt x="748" y="226"/>
                  </a:cubicBezTo>
                  <a:cubicBezTo>
                    <a:pt x="749" y="227"/>
                    <a:pt x="750" y="228"/>
                    <a:pt x="751" y="229"/>
                  </a:cubicBezTo>
                  <a:cubicBezTo>
                    <a:pt x="751" y="230"/>
                    <a:pt x="752" y="231"/>
                    <a:pt x="753" y="232"/>
                  </a:cubicBezTo>
                  <a:cubicBezTo>
                    <a:pt x="754" y="233"/>
                    <a:pt x="754" y="234"/>
                    <a:pt x="755" y="235"/>
                  </a:cubicBezTo>
                  <a:cubicBezTo>
                    <a:pt x="756" y="236"/>
                    <a:pt x="756" y="237"/>
                    <a:pt x="757" y="238"/>
                  </a:cubicBezTo>
                  <a:cubicBezTo>
                    <a:pt x="758" y="238"/>
                    <a:pt x="758" y="238"/>
                    <a:pt x="758" y="238"/>
                  </a:cubicBezTo>
                  <a:cubicBezTo>
                    <a:pt x="758" y="239"/>
                    <a:pt x="759" y="240"/>
                    <a:pt x="760" y="241"/>
                  </a:cubicBezTo>
                  <a:cubicBezTo>
                    <a:pt x="760" y="242"/>
                    <a:pt x="761" y="243"/>
                    <a:pt x="761" y="243"/>
                  </a:cubicBezTo>
                  <a:cubicBezTo>
                    <a:pt x="762" y="245"/>
                    <a:pt x="763" y="246"/>
                    <a:pt x="764" y="248"/>
                  </a:cubicBezTo>
                  <a:cubicBezTo>
                    <a:pt x="765" y="248"/>
                    <a:pt x="765" y="248"/>
                    <a:pt x="765" y="249"/>
                  </a:cubicBezTo>
                  <a:cubicBezTo>
                    <a:pt x="768" y="253"/>
                    <a:pt x="770" y="257"/>
                    <a:pt x="773" y="260"/>
                  </a:cubicBezTo>
                  <a:cubicBezTo>
                    <a:pt x="773" y="261"/>
                    <a:pt x="773" y="261"/>
                    <a:pt x="774" y="262"/>
                  </a:cubicBezTo>
                  <a:cubicBezTo>
                    <a:pt x="775" y="263"/>
                    <a:pt x="776" y="265"/>
                    <a:pt x="777" y="266"/>
                  </a:cubicBezTo>
                  <a:cubicBezTo>
                    <a:pt x="777" y="267"/>
                    <a:pt x="777" y="267"/>
                    <a:pt x="778" y="268"/>
                  </a:cubicBezTo>
                  <a:cubicBezTo>
                    <a:pt x="778" y="269"/>
                    <a:pt x="779" y="270"/>
                    <a:pt x="780" y="272"/>
                  </a:cubicBezTo>
                  <a:cubicBezTo>
                    <a:pt x="780" y="272"/>
                    <a:pt x="781" y="273"/>
                    <a:pt x="781" y="274"/>
                  </a:cubicBezTo>
                  <a:cubicBezTo>
                    <a:pt x="782" y="275"/>
                    <a:pt x="783" y="276"/>
                    <a:pt x="783" y="278"/>
                  </a:cubicBezTo>
                  <a:cubicBezTo>
                    <a:pt x="784" y="278"/>
                    <a:pt x="784" y="279"/>
                    <a:pt x="784" y="279"/>
                  </a:cubicBezTo>
                  <a:cubicBezTo>
                    <a:pt x="785" y="281"/>
                    <a:pt x="786" y="282"/>
                    <a:pt x="787" y="283"/>
                  </a:cubicBezTo>
                  <a:cubicBezTo>
                    <a:pt x="787" y="284"/>
                    <a:pt x="787" y="284"/>
                    <a:pt x="787" y="285"/>
                  </a:cubicBezTo>
                  <a:cubicBezTo>
                    <a:pt x="788" y="286"/>
                    <a:pt x="789" y="288"/>
                    <a:pt x="790" y="289"/>
                  </a:cubicBezTo>
                  <a:cubicBezTo>
                    <a:pt x="790" y="290"/>
                    <a:pt x="790" y="290"/>
                    <a:pt x="790" y="290"/>
                  </a:cubicBezTo>
                  <a:cubicBezTo>
                    <a:pt x="791" y="292"/>
                    <a:pt x="792" y="294"/>
                    <a:pt x="793" y="295"/>
                  </a:cubicBezTo>
                  <a:cubicBezTo>
                    <a:pt x="793" y="296"/>
                    <a:pt x="793" y="296"/>
                    <a:pt x="793" y="296"/>
                  </a:cubicBezTo>
                  <a:cubicBezTo>
                    <a:pt x="793" y="296"/>
                    <a:pt x="794" y="297"/>
                    <a:pt x="794" y="297"/>
                  </a:cubicBezTo>
                  <a:cubicBezTo>
                    <a:pt x="795" y="299"/>
                    <a:pt x="795" y="300"/>
                    <a:pt x="796" y="301"/>
                  </a:cubicBezTo>
                  <a:cubicBezTo>
                    <a:pt x="796" y="301"/>
                    <a:pt x="796" y="301"/>
                    <a:pt x="796" y="301"/>
                  </a:cubicBezTo>
                  <a:cubicBezTo>
                    <a:pt x="799" y="309"/>
                    <a:pt x="803" y="316"/>
                    <a:pt x="805" y="323"/>
                  </a:cubicBezTo>
                  <a:cubicBezTo>
                    <a:pt x="812" y="340"/>
                    <a:pt x="817" y="357"/>
                    <a:pt x="821" y="372"/>
                  </a:cubicBezTo>
                  <a:cubicBezTo>
                    <a:pt x="824" y="369"/>
                    <a:pt x="821" y="183"/>
                    <a:pt x="613" y="75"/>
                  </a:cubicBezTo>
                  <a:cubicBezTo>
                    <a:pt x="582" y="63"/>
                    <a:pt x="393" y="0"/>
                    <a:pt x="261" y="47"/>
                  </a:cubicBezTo>
                  <a:cubicBezTo>
                    <a:pt x="26" y="131"/>
                    <a:pt x="12" y="270"/>
                    <a:pt x="5" y="303"/>
                  </a:cubicBezTo>
                  <a:cubicBezTo>
                    <a:pt x="3" y="310"/>
                    <a:pt x="2" y="317"/>
                    <a:pt x="0" y="325"/>
                  </a:cubicBezTo>
                  <a:cubicBezTo>
                    <a:pt x="2" y="319"/>
                    <a:pt x="4" y="313"/>
                    <a:pt x="7" y="307"/>
                  </a:cubicBezTo>
                  <a:cubicBezTo>
                    <a:pt x="9" y="303"/>
                    <a:pt x="10" y="299"/>
                    <a:pt x="12" y="295"/>
                  </a:cubicBezTo>
                </a:path>
              </a:pathLst>
            </a:custGeom>
            <a:solidFill>
              <a:srgbClr val="92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8" name="Freeform 3477">
              <a:extLst>
                <a:ext uri="{FF2B5EF4-FFF2-40B4-BE49-F238E27FC236}">
                  <a16:creationId xmlns:a16="http://schemas.microsoft.com/office/drawing/2014/main" id="{EF63AF06-697B-45D3-980C-17292FFA2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5486400"/>
              <a:ext cx="520700" cy="217487"/>
            </a:xfrm>
            <a:custGeom>
              <a:avLst/>
              <a:gdLst>
                <a:gd name="T0" fmla="*/ 352690 w 1187"/>
                <a:gd name="T1" fmla="*/ 162127 h 495"/>
                <a:gd name="T2" fmla="*/ 0 w 1187"/>
                <a:gd name="T3" fmla="*/ 9666 h 495"/>
                <a:gd name="T4" fmla="*/ 1316 w 1187"/>
                <a:gd name="T5" fmla="*/ 17135 h 495"/>
                <a:gd name="T6" fmla="*/ 2632 w 1187"/>
                <a:gd name="T7" fmla="*/ 23726 h 495"/>
                <a:gd name="T8" fmla="*/ 3948 w 1187"/>
                <a:gd name="T9" fmla="*/ 29877 h 495"/>
                <a:gd name="T10" fmla="*/ 5703 w 1187"/>
                <a:gd name="T11" fmla="*/ 37346 h 495"/>
                <a:gd name="T12" fmla="*/ 10967 w 1187"/>
                <a:gd name="T13" fmla="*/ 54921 h 495"/>
                <a:gd name="T14" fmla="*/ 25004 w 1187"/>
                <a:gd name="T15" fmla="*/ 85677 h 495"/>
                <a:gd name="T16" fmla="*/ 46499 w 1187"/>
                <a:gd name="T17" fmla="*/ 116432 h 495"/>
                <a:gd name="T18" fmla="*/ 60975 w 1187"/>
                <a:gd name="T19" fmla="*/ 131810 h 495"/>
                <a:gd name="T20" fmla="*/ 75890 w 1187"/>
                <a:gd name="T21" fmla="*/ 145431 h 495"/>
                <a:gd name="T22" fmla="*/ 87734 w 1187"/>
                <a:gd name="T23" fmla="*/ 154657 h 495"/>
                <a:gd name="T24" fmla="*/ 107913 w 1187"/>
                <a:gd name="T25" fmla="*/ 168717 h 495"/>
                <a:gd name="T26" fmla="*/ 128091 w 1187"/>
                <a:gd name="T27" fmla="*/ 180141 h 495"/>
                <a:gd name="T28" fmla="*/ 138619 w 1187"/>
                <a:gd name="T29" fmla="*/ 185413 h 495"/>
                <a:gd name="T30" fmla="*/ 154850 w 1187"/>
                <a:gd name="T31" fmla="*/ 192882 h 495"/>
                <a:gd name="T32" fmla="*/ 168888 w 1187"/>
                <a:gd name="T33" fmla="*/ 198594 h 495"/>
                <a:gd name="T34" fmla="*/ 187312 w 1187"/>
                <a:gd name="T35" fmla="*/ 204745 h 495"/>
                <a:gd name="T36" fmla="*/ 197401 w 1187"/>
                <a:gd name="T37" fmla="*/ 207821 h 495"/>
                <a:gd name="T38" fmla="*/ 203981 w 1187"/>
                <a:gd name="T39" fmla="*/ 209578 h 495"/>
                <a:gd name="T40" fmla="*/ 315842 w 1187"/>
                <a:gd name="T41" fmla="*/ 208700 h 495"/>
                <a:gd name="T42" fmla="*/ 411471 w 1187"/>
                <a:gd name="T43" fmla="*/ 171793 h 495"/>
                <a:gd name="T44" fmla="*/ 447004 w 1187"/>
                <a:gd name="T45" fmla="*/ 145870 h 495"/>
                <a:gd name="T46" fmla="*/ 462796 w 1187"/>
                <a:gd name="T47" fmla="*/ 130932 h 495"/>
                <a:gd name="T48" fmla="*/ 494380 w 1187"/>
                <a:gd name="T49" fmla="*/ 85677 h 495"/>
                <a:gd name="T50" fmla="*/ 497451 w 1187"/>
                <a:gd name="T51" fmla="*/ 79965 h 495"/>
                <a:gd name="T52" fmla="*/ 499644 w 1187"/>
                <a:gd name="T53" fmla="*/ 75571 h 495"/>
                <a:gd name="T54" fmla="*/ 502276 w 1187"/>
                <a:gd name="T55" fmla="*/ 69859 h 495"/>
                <a:gd name="T56" fmla="*/ 504469 w 1187"/>
                <a:gd name="T57" fmla="*/ 65026 h 495"/>
                <a:gd name="T58" fmla="*/ 506224 w 1187"/>
                <a:gd name="T59" fmla="*/ 59315 h 495"/>
                <a:gd name="T60" fmla="*/ 508417 w 1187"/>
                <a:gd name="T61" fmla="*/ 54042 h 495"/>
                <a:gd name="T62" fmla="*/ 511488 w 1187"/>
                <a:gd name="T63" fmla="*/ 43497 h 495"/>
                <a:gd name="T64" fmla="*/ 513243 w 1187"/>
                <a:gd name="T65" fmla="*/ 38664 h 495"/>
                <a:gd name="T66" fmla="*/ 514559 w 1187"/>
                <a:gd name="T67" fmla="*/ 32513 h 495"/>
                <a:gd name="T68" fmla="*/ 515875 w 1187"/>
                <a:gd name="T69" fmla="*/ 27241 h 495"/>
                <a:gd name="T70" fmla="*/ 516752 w 1187"/>
                <a:gd name="T71" fmla="*/ 21968 h 495"/>
                <a:gd name="T72" fmla="*/ 518068 w 1187"/>
                <a:gd name="T73" fmla="*/ 16257 h 495"/>
                <a:gd name="T74" fmla="*/ 519823 w 1187"/>
                <a:gd name="T75" fmla="*/ 4833 h 495"/>
                <a:gd name="T76" fmla="*/ 520700 w 1187"/>
                <a:gd name="T77" fmla="*/ 0 h 4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87" h="495">
                  <a:moveTo>
                    <a:pt x="948" y="304"/>
                  </a:moveTo>
                  <a:cubicBezTo>
                    <a:pt x="904" y="333"/>
                    <a:pt x="854" y="354"/>
                    <a:pt x="804" y="369"/>
                  </a:cubicBezTo>
                  <a:cubicBezTo>
                    <a:pt x="699" y="399"/>
                    <a:pt x="588" y="399"/>
                    <a:pt x="481" y="379"/>
                  </a:cubicBezTo>
                  <a:cubicBezTo>
                    <a:pt x="428" y="369"/>
                    <a:pt x="178" y="339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2" y="34"/>
                    <a:pt x="3" y="39"/>
                  </a:cubicBezTo>
                  <a:cubicBezTo>
                    <a:pt x="3" y="40"/>
                    <a:pt x="3" y="41"/>
                    <a:pt x="4" y="43"/>
                  </a:cubicBezTo>
                  <a:cubicBezTo>
                    <a:pt x="4" y="46"/>
                    <a:pt x="5" y="50"/>
                    <a:pt x="6" y="54"/>
                  </a:cubicBezTo>
                  <a:cubicBezTo>
                    <a:pt x="6" y="57"/>
                    <a:pt x="7" y="60"/>
                    <a:pt x="7" y="62"/>
                  </a:cubicBezTo>
                  <a:cubicBezTo>
                    <a:pt x="8" y="64"/>
                    <a:pt x="8" y="66"/>
                    <a:pt x="9" y="68"/>
                  </a:cubicBezTo>
                  <a:cubicBezTo>
                    <a:pt x="10" y="73"/>
                    <a:pt x="11" y="77"/>
                    <a:pt x="12" y="82"/>
                  </a:cubicBezTo>
                  <a:cubicBezTo>
                    <a:pt x="12" y="83"/>
                    <a:pt x="12" y="84"/>
                    <a:pt x="13" y="85"/>
                  </a:cubicBezTo>
                  <a:cubicBezTo>
                    <a:pt x="14" y="90"/>
                    <a:pt x="15" y="95"/>
                    <a:pt x="17" y="100"/>
                  </a:cubicBezTo>
                  <a:cubicBezTo>
                    <a:pt x="19" y="108"/>
                    <a:pt x="22" y="117"/>
                    <a:pt x="25" y="125"/>
                  </a:cubicBezTo>
                  <a:cubicBezTo>
                    <a:pt x="29" y="138"/>
                    <a:pt x="34" y="150"/>
                    <a:pt x="40" y="161"/>
                  </a:cubicBezTo>
                  <a:cubicBezTo>
                    <a:pt x="45" y="173"/>
                    <a:pt x="51" y="184"/>
                    <a:pt x="57" y="195"/>
                  </a:cubicBezTo>
                  <a:cubicBezTo>
                    <a:pt x="67" y="213"/>
                    <a:pt x="79" y="230"/>
                    <a:pt x="91" y="246"/>
                  </a:cubicBezTo>
                  <a:cubicBezTo>
                    <a:pt x="96" y="253"/>
                    <a:pt x="101" y="259"/>
                    <a:pt x="106" y="265"/>
                  </a:cubicBezTo>
                  <a:cubicBezTo>
                    <a:pt x="111" y="271"/>
                    <a:pt x="117" y="277"/>
                    <a:pt x="122" y="283"/>
                  </a:cubicBezTo>
                  <a:cubicBezTo>
                    <a:pt x="127" y="289"/>
                    <a:pt x="133" y="294"/>
                    <a:pt x="139" y="300"/>
                  </a:cubicBezTo>
                  <a:cubicBezTo>
                    <a:pt x="144" y="305"/>
                    <a:pt x="150" y="311"/>
                    <a:pt x="156" y="316"/>
                  </a:cubicBezTo>
                  <a:cubicBezTo>
                    <a:pt x="161" y="321"/>
                    <a:pt x="167" y="326"/>
                    <a:pt x="173" y="331"/>
                  </a:cubicBezTo>
                  <a:cubicBezTo>
                    <a:pt x="176" y="334"/>
                    <a:pt x="179" y="336"/>
                    <a:pt x="182" y="338"/>
                  </a:cubicBezTo>
                  <a:cubicBezTo>
                    <a:pt x="188" y="343"/>
                    <a:pt x="194" y="348"/>
                    <a:pt x="200" y="352"/>
                  </a:cubicBezTo>
                  <a:cubicBezTo>
                    <a:pt x="209" y="359"/>
                    <a:pt x="218" y="366"/>
                    <a:pt x="227" y="372"/>
                  </a:cubicBezTo>
                  <a:cubicBezTo>
                    <a:pt x="234" y="376"/>
                    <a:pt x="240" y="380"/>
                    <a:pt x="246" y="384"/>
                  </a:cubicBezTo>
                  <a:cubicBezTo>
                    <a:pt x="255" y="389"/>
                    <a:pt x="264" y="395"/>
                    <a:pt x="273" y="400"/>
                  </a:cubicBezTo>
                  <a:cubicBezTo>
                    <a:pt x="279" y="403"/>
                    <a:pt x="286" y="407"/>
                    <a:pt x="292" y="410"/>
                  </a:cubicBezTo>
                  <a:cubicBezTo>
                    <a:pt x="295" y="411"/>
                    <a:pt x="298" y="413"/>
                    <a:pt x="301" y="414"/>
                  </a:cubicBezTo>
                  <a:cubicBezTo>
                    <a:pt x="306" y="417"/>
                    <a:pt x="311" y="419"/>
                    <a:pt x="316" y="422"/>
                  </a:cubicBezTo>
                  <a:cubicBezTo>
                    <a:pt x="319" y="424"/>
                    <a:pt x="323" y="426"/>
                    <a:pt x="327" y="427"/>
                  </a:cubicBezTo>
                  <a:cubicBezTo>
                    <a:pt x="336" y="432"/>
                    <a:pt x="344" y="435"/>
                    <a:pt x="353" y="439"/>
                  </a:cubicBezTo>
                  <a:cubicBezTo>
                    <a:pt x="358" y="441"/>
                    <a:pt x="364" y="443"/>
                    <a:pt x="369" y="446"/>
                  </a:cubicBezTo>
                  <a:cubicBezTo>
                    <a:pt x="375" y="448"/>
                    <a:pt x="380" y="450"/>
                    <a:pt x="385" y="452"/>
                  </a:cubicBezTo>
                  <a:cubicBezTo>
                    <a:pt x="389" y="453"/>
                    <a:pt x="394" y="455"/>
                    <a:pt x="398" y="456"/>
                  </a:cubicBezTo>
                  <a:cubicBezTo>
                    <a:pt x="408" y="460"/>
                    <a:pt x="418" y="463"/>
                    <a:pt x="427" y="466"/>
                  </a:cubicBezTo>
                  <a:cubicBezTo>
                    <a:pt x="431" y="468"/>
                    <a:pt x="436" y="469"/>
                    <a:pt x="439" y="470"/>
                  </a:cubicBezTo>
                  <a:cubicBezTo>
                    <a:pt x="443" y="471"/>
                    <a:pt x="447" y="472"/>
                    <a:pt x="450" y="473"/>
                  </a:cubicBezTo>
                  <a:cubicBezTo>
                    <a:pt x="452" y="474"/>
                    <a:pt x="454" y="474"/>
                    <a:pt x="456" y="474"/>
                  </a:cubicBezTo>
                  <a:cubicBezTo>
                    <a:pt x="459" y="475"/>
                    <a:pt x="462" y="476"/>
                    <a:pt x="465" y="477"/>
                  </a:cubicBezTo>
                  <a:cubicBezTo>
                    <a:pt x="471" y="478"/>
                    <a:pt x="475" y="479"/>
                    <a:pt x="479" y="480"/>
                  </a:cubicBezTo>
                  <a:cubicBezTo>
                    <a:pt x="544" y="495"/>
                    <a:pt x="630" y="494"/>
                    <a:pt x="720" y="475"/>
                  </a:cubicBezTo>
                  <a:cubicBezTo>
                    <a:pt x="727" y="474"/>
                    <a:pt x="735" y="472"/>
                    <a:pt x="743" y="470"/>
                  </a:cubicBezTo>
                  <a:cubicBezTo>
                    <a:pt x="810" y="454"/>
                    <a:pt x="877" y="427"/>
                    <a:pt x="938" y="391"/>
                  </a:cubicBezTo>
                  <a:cubicBezTo>
                    <a:pt x="953" y="382"/>
                    <a:pt x="967" y="373"/>
                    <a:pt x="980" y="363"/>
                  </a:cubicBezTo>
                  <a:cubicBezTo>
                    <a:pt x="994" y="353"/>
                    <a:pt x="1007" y="343"/>
                    <a:pt x="1019" y="332"/>
                  </a:cubicBezTo>
                  <a:cubicBezTo>
                    <a:pt x="1026" y="327"/>
                    <a:pt x="1032" y="321"/>
                    <a:pt x="1038" y="315"/>
                  </a:cubicBezTo>
                  <a:cubicBezTo>
                    <a:pt x="1044" y="309"/>
                    <a:pt x="1050" y="304"/>
                    <a:pt x="1055" y="298"/>
                  </a:cubicBezTo>
                  <a:cubicBezTo>
                    <a:pt x="1084" y="267"/>
                    <a:pt x="1108" y="233"/>
                    <a:pt x="1127" y="195"/>
                  </a:cubicBezTo>
                  <a:cubicBezTo>
                    <a:pt x="1127" y="195"/>
                    <a:pt x="1127" y="195"/>
                    <a:pt x="1127" y="195"/>
                  </a:cubicBezTo>
                  <a:cubicBezTo>
                    <a:pt x="1129" y="192"/>
                    <a:pt x="1131" y="189"/>
                    <a:pt x="1133" y="185"/>
                  </a:cubicBezTo>
                  <a:cubicBezTo>
                    <a:pt x="1133" y="184"/>
                    <a:pt x="1134" y="183"/>
                    <a:pt x="1134" y="182"/>
                  </a:cubicBezTo>
                  <a:cubicBezTo>
                    <a:pt x="1136" y="179"/>
                    <a:pt x="1137" y="177"/>
                    <a:pt x="1138" y="174"/>
                  </a:cubicBezTo>
                  <a:cubicBezTo>
                    <a:pt x="1139" y="173"/>
                    <a:pt x="1139" y="172"/>
                    <a:pt x="1139" y="172"/>
                  </a:cubicBezTo>
                  <a:cubicBezTo>
                    <a:pt x="1141" y="168"/>
                    <a:pt x="1142" y="165"/>
                    <a:pt x="1144" y="161"/>
                  </a:cubicBezTo>
                  <a:cubicBezTo>
                    <a:pt x="1144" y="161"/>
                    <a:pt x="1145" y="160"/>
                    <a:pt x="1145" y="159"/>
                  </a:cubicBezTo>
                  <a:cubicBezTo>
                    <a:pt x="1146" y="156"/>
                    <a:pt x="1147" y="153"/>
                    <a:pt x="1149" y="150"/>
                  </a:cubicBezTo>
                  <a:cubicBezTo>
                    <a:pt x="1149" y="149"/>
                    <a:pt x="1149" y="149"/>
                    <a:pt x="1150" y="148"/>
                  </a:cubicBezTo>
                  <a:cubicBezTo>
                    <a:pt x="1151" y="144"/>
                    <a:pt x="1152" y="141"/>
                    <a:pt x="1154" y="137"/>
                  </a:cubicBezTo>
                  <a:cubicBezTo>
                    <a:pt x="1154" y="137"/>
                    <a:pt x="1154" y="136"/>
                    <a:pt x="1154" y="135"/>
                  </a:cubicBezTo>
                  <a:cubicBezTo>
                    <a:pt x="1155" y="132"/>
                    <a:pt x="1157" y="129"/>
                    <a:pt x="1158" y="126"/>
                  </a:cubicBezTo>
                  <a:cubicBezTo>
                    <a:pt x="1158" y="125"/>
                    <a:pt x="1158" y="124"/>
                    <a:pt x="1159" y="123"/>
                  </a:cubicBezTo>
                  <a:cubicBezTo>
                    <a:pt x="1161" y="116"/>
                    <a:pt x="1163" y="109"/>
                    <a:pt x="1166" y="101"/>
                  </a:cubicBezTo>
                  <a:cubicBezTo>
                    <a:pt x="1166" y="101"/>
                    <a:pt x="1166" y="100"/>
                    <a:pt x="1166" y="99"/>
                  </a:cubicBezTo>
                  <a:cubicBezTo>
                    <a:pt x="1167" y="96"/>
                    <a:pt x="1168" y="92"/>
                    <a:pt x="1169" y="89"/>
                  </a:cubicBezTo>
                  <a:cubicBezTo>
                    <a:pt x="1169" y="88"/>
                    <a:pt x="1169" y="88"/>
                    <a:pt x="1170" y="88"/>
                  </a:cubicBezTo>
                  <a:cubicBezTo>
                    <a:pt x="1171" y="84"/>
                    <a:pt x="1172" y="80"/>
                    <a:pt x="1173" y="76"/>
                  </a:cubicBezTo>
                  <a:cubicBezTo>
                    <a:pt x="1173" y="76"/>
                    <a:pt x="1173" y="75"/>
                    <a:pt x="1173" y="74"/>
                  </a:cubicBezTo>
                  <a:cubicBezTo>
                    <a:pt x="1174" y="71"/>
                    <a:pt x="1175" y="68"/>
                    <a:pt x="1175" y="64"/>
                  </a:cubicBezTo>
                  <a:cubicBezTo>
                    <a:pt x="1176" y="64"/>
                    <a:pt x="1176" y="63"/>
                    <a:pt x="1176" y="62"/>
                  </a:cubicBezTo>
                  <a:cubicBezTo>
                    <a:pt x="1177" y="59"/>
                    <a:pt x="1178" y="55"/>
                    <a:pt x="1178" y="51"/>
                  </a:cubicBezTo>
                  <a:cubicBezTo>
                    <a:pt x="1178" y="50"/>
                    <a:pt x="1178" y="50"/>
                    <a:pt x="1178" y="50"/>
                  </a:cubicBezTo>
                  <a:cubicBezTo>
                    <a:pt x="1179" y="46"/>
                    <a:pt x="1180" y="43"/>
                    <a:pt x="1181" y="39"/>
                  </a:cubicBezTo>
                  <a:cubicBezTo>
                    <a:pt x="1181" y="38"/>
                    <a:pt x="1181" y="38"/>
                    <a:pt x="1181" y="37"/>
                  </a:cubicBezTo>
                  <a:cubicBezTo>
                    <a:pt x="1182" y="29"/>
                    <a:pt x="1184" y="21"/>
                    <a:pt x="1185" y="13"/>
                  </a:cubicBezTo>
                  <a:cubicBezTo>
                    <a:pt x="1185" y="13"/>
                    <a:pt x="1185" y="12"/>
                    <a:pt x="1185" y="11"/>
                  </a:cubicBezTo>
                  <a:cubicBezTo>
                    <a:pt x="1186" y="7"/>
                    <a:pt x="1186" y="4"/>
                    <a:pt x="1187" y="0"/>
                  </a:cubicBezTo>
                  <a:cubicBezTo>
                    <a:pt x="1187" y="0"/>
                    <a:pt x="1187" y="0"/>
                    <a:pt x="1187" y="0"/>
                  </a:cubicBezTo>
                  <a:cubicBezTo>
                    <a:pt x="1125" y="154"/>
                    <a:pt x="999" y="271"/>
                    <a:pt x="948" y="304"/>
                  </a:cubicBezTo>
                </a:path>
              </a:pathLst>
            </a:custGeom>
            <a:solidFill>
              <a:srgbClr val="92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39" name="Freeform 3478">
              <a:extLst>
                <a:ext uri="{FF2B5EF4-FFF2-40B4-BE49-F238E27FC236}">
                  <a16:creationId xmlns:a16="http://schemas.microsoft.com/office/drawing/2014/main" id="{245BD1D5-1D51-42A0-8AD0-09E783492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3263" y="5140325"/>
              <a:ext cx="979488" cy="598487"/>
            </a:xfrm>
            <a:custGeom>
              <a:avLst/>
              <a:gdLst>
                <a:gd name="T0" fmla="*/ 371258 w 2232"/>
                <a:gd name="T1" fmla="*/ 518074 h 1362"/>
                <a:gd name="T2" fmla="*/ 766651 w 2232"/>
                <a:gd name="T3" fmla="*/ 544878 h 1362"/>
                <a:gd name="T4" fmla="*/ 856613 w 2232"/>
                <a:gd name="T5" fmla="*/ 448206 h 1362"/>
                <a:gd name="T6" fmla="*/ 897864 w 2232"/>
                <a:gd name="T7" fmla="*/ 479844 h 1362"/>
                <a:gd name="T8" fmla="*/ 977733 w 2232"/>
                <a:gd name="T9" fmla="*/ 531256 h 1362"/>
                <a:gd name="T10" fmla="*/ 896547 w 2232"/>
                <a:gd name="T11" fmla="*/ 237286 h 1362"/>
                <a:gd name="T12" fmla="*/ 782449 w 2232"/>
                <a:gd name="T13" fmla="*/ 119522 h 1362"/>
                <a:gd name="T14" fmla="*/ 319475 w 2232"/>
                <a:gd name="T15" fmla="*/ 144568 h 1362"/>
                <a:gd name="T16" fmla="*/ 35107 w 2232"/>
                <a:gd name="T17" fmla="*/ 482481 h 1362"/>
                <a:gd name="T18" fmla="*/ 166320 w 2232"/>
                <a:gd name="T19" fmla="*/ 558939 h 1362"/>
                <a:gd name="T20" fmla="*/ 827650 w 2232"/>
                <a:gd name="T21" fmla="*/ 205648 h 1362"/>
                <a:gd name="T22" fmla="*/ 949208 w 2232"/>
                <a:gd name="T23" fmla="*/ 411734 h 1362"/>
                <a:gd name="T24" fmla="*/ 915856 w 2232"/>
                <a:gd name="T25" fmla="*/ 535211 h 1362"/>
                <a:gd name="T26" fmla="*/ 852664 w 2232"/>
                <a:gd name="T27" fmla="*/ 398552 h 1362"/>
                <a:gd name="T28" fmla="*/ 812729 w 2232"/>
                <a:gd name="T29" fmla="*/ 551469 h 1362"/>
                <a:gd name="T30" fmla="*/ 808341 w 2232"/>
                <a:gd name="T31" fmla="*/ 391082 h 1362"/>
                <a:gd name="T32" fmla="*/ 766651 w 2232"/>
                <a:gd name="T33" fmla="*/ 184555 h 1362"/>
                <a:gd name="T34" fmla="*/ 287439 w 2232"/>
                <a:gd name="T35" fmla="*/ 269363 h 1362"/>
                <a:gd name="T36" fmla="*/ 729350 w 2232"/>
                <a:gd name="T37" fmla="*/ 138417 h 1362"/>
                <a:gd name="T38" fmla="*/ 771040 w 2232"/>
                <a:gd name="T39" fmla="*/ 195541 h 1362"/>
                <a:gd name="T40" fmla="*/ 807024 w 2232"/>
                <a:gd name="T41" fmla="*/ 346261 h 1362"/>
                <a:gd name="T42" fmla="*/ 804391 w 2232"/>
                <a:gd name="T43" fmla="*/ 362520 h 1362"/>
                <a:gd name="T44" fmla="*/ 802197 w 2232"/>
                <a:gd name="T45" fmla="*/ 373505 h 1362"/>
                <a:gd name="T46" fmla="*/ 799564 w 2232"/>
                <a:gd name="T47" fmla="*/ 384930 h 1362"/>
                <a:gd name="T48" fmla="*/ 794737 w 2232"/>
                <a:gd name="T49" fmla="*/ 400310 h 1362"/>
                <a:gd name="T50" fmla="*/ 790787 w 2232"/>
                <a:gd name="T51" fmla="*/ 411295 h 1362"/>
                <a:gd name="T52" fmla="*/ 785960 w 2232"/>
                <a:gd name="T53" fmla="*/ 421841 h 1362"/>
                <a:gd name="T54" fmla="*/ 780694 w 2232"/>
                <a:gd name="T55" fmla="*/ 431948 h 1362"/>
                <a:gd name="T56" fmla="*/ 733299 w 2232"/>
                <a:gd name="T57" fmla="*/ 492148 h 1362"/>
                <a:gd name="T58" fmla="*/ 602087 w 2232"/>
                <a:gd name="T59" fmla="*/ 554985 h 1362"/>
                <a:gd name="T60" fmla="*/ 483600 w 2232"/>
                <a:gd name="T61" fmla="*/ 554106 h 1362"/>
                <a:gd name="T62" fmla="*/ 455076 w 2232"/>
                <a:gd name="T63" fmla="*/ 544878 h 1362"/>
                <a:gd name="T64" fmla="*/ 424796 w 2232"/>
                <a:gd name="T65" fmla="*/ 531695 h 1362"/>
                <a:gd name="T66" fmla="*/ 394077 w 2232"/>
                <a:gd name="T67" fmla="*/ 514998 h 1362"/>
                <a:gd name="T68" fmla="*/ 362042 w 2232"/>
                <a:gd name="T69" fmla="*/ 491708 h 1362"/>
                <a:gd name="T70" fmla="*/ 332640 w 2232"/>
                <a:gd name="T71" fmla="*/ 462707 h 1362"/>
                <a:gd name="T72" fmla="*/ 297094 w 2232"/>
                <a:gd name="T73" fmla="*/ 401188 h 1362"/>
                <a:gd name="T74" fmla="*/ 290072 w 2232"/>
                <a:gd name="T75" fmla="*/ 376142 h 1362"/>
                <a:gd name="T76" fmla="*/ 287439 w 2232"/>
                <a:gd name="T77" fmla="*/ 363398 h 1362"/>
                <a:gd name="T78" fmla="*/ 76358 w 2232"/>
                <a:gd name="T79" fmla="*/ 580910 h 1362"/>
                <a:gd name="T80" fmla="*/ 47833 w 2232"/>
                <a:gd name="T81" fmla="*/ 580031 h 1362"/>
                <a:gd name="T82" fmla="*/ 13165 w 2232"/>
                <a:gd name="T83" fmla="*/ 531256 h 1362"/>
                <a:gd name="T84" fmla="*/ 13165 w 2232"/>
                <a:gd name="T85" fmla="*/ 526422 h 1362"/>
                <a:gd name="T86" fmla="*/ 272519 w 2232"/>
                <a:gd name="T87" fmla="*/ 360762 h 1362"/>
                <a:gd name="T88" fmla="*/ 324302 w 2232"/>
                <a:gd name="T89" fmla="*/ 480723 h 1362"/>
                <a:gd name="T90" fmla="*/ 321230 w 2232"/>
                <a:gd name="T91" fmla="*/ 482481 h 1362"/>
                <a:gd name="T92" fmla="*/ 238289 w 2232"/>
                <a:gd name="T93" fmla="*/ 511922 h 1362"/>
                <a:gd name="T94" fmla="*/ 181679 w 2232"/>
                <a:gd name="T95" fmla="*/ 537847 h 136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232" h="1362">
                  <a:moveTo>
                    <a:pt x="659" y="1148"/>
                  </a:moveTo>
                  <a:cubicBezTo>
                    <a:pt x="688" y="1136"/>
                    <a:pt x="717" y="1132"/>
                    <a:pt x="747" y="1128"/>
                  </a:cubicBezTo>
                  <a:cubicBezTo>
                    <a:pt x="768" y="1125"/>
                    <a:pt x="786" y="1131"/>
                    <a:pt x="801" y="1146"/>
                  </a:cubicBezTo>
                  <a:cubicBezTo>
                    <a:pt x="815" y="1158"/>
                    <a:pt x="830" y="1169"/>
                    <a:pt x="846" y="1179"/>
                  </a:cubicBezTo>
                  <a:cubicBezTo>
                    <a:pt x="916" y="1224"/>
                    <a:pt x="992" y="1255"/>
                    <a:pt x="1070" y="1282"/>
                  </a:cubicBezTo>
                  <a:cubicBezTo>
                    <a:pt x="1258" y="1355"/>
                    <a:pt x="1588" y="1285"/>
                    <a:pt x="1769" y="1065"/>
                  </a:cubicBezTo>
                  <a:cubicBezTo>
                    <a:pt x="1770" y="1085"/>
                    <a:pt x="1767" y="1099"/>
                    <a:pt x="1765" y="1114"/>
                  </a:cubicBezTo>
                  <a:cubicBezTo>
                    <a:pt x="1759" y="1156"/>
                    <a:pt x="1746" y="1197"/>
                    <a:pt x="1747" y="1240"/>
                  </a:cubicBezTo>
                  <a:cubicBezTo>
                    <a:pt x="1747" y="1262"/>
                    <a:pt x="1756" y="1272"/>
                    <a:pt x="1776" y="1276"/>
                  </a:cubicBezTo>
                  <a:cubicBezTo>
                    <a:pt x="1801" y="1281"/>
                    <a:pt x="1826" y="1281"/>
                    <a:pt x="1850" y="1284"/>
                  </a:cubicBezTo>
                  <a:cubicBezTo>
                    <a:pt x="1882" y="1287"/>
                    <a:pt x="1930" y="1262"/>
                    <a:pt x="1929" y="1218"/>
                  </a:cubicBezTo>
                  <a:cubicBezTo>
                    <a:pt x="1936" y="1147"/>
                    <a:pt x="1945" y="1091"/>
                    <a:pt x="1952" y="1020"/>
                  </a:cubicBezTo>
                  <a:cubicBezTo>
                    <a:pt x="1956" y="985"/>
                    <a:pt x="1960" y="950"/>
                    <a:pt x="1971" y="917"/>
                  </a:cubicBezTo>
                  <a:cubicBezTo>
                    <a:pt x="1973" y="910"/>
                    <a:pt x="1975" y="902"/>
                    <a:pt x="1984" y="901"/>
                  </a:cubicBezTo>
                  <a:cubicBezTo>
                    <a:pt x="1994" y="900"/>
                    <a:pt x="2007" y="905"/>
                    <a:pt x="2011" y="914"/>
                  </a:cubicBezTo>
                  <a:cubicBezTo>
                    <a:pt x="2028" y="980"/>
                    <a:pt x="2038" y="1036"/>
                    <a:pt x="2046" y="1092"/>
                  </a:cubicBezTo>
                  <a:cubicBezTo>
                    <a:pt x="2054" y="1147"/>
                    <a:pt x="2050" y="1204"/>
                    <a:pt x="2068" y="1258"/>
                  </a:cubicBezTo>
                  <a:cubicBezTo>
                    <a:pt x="2073" y="1270"/>
                    <a:pt x="2074" y="1284"/>
                    <a:pt x="2089" y="1285"/>
                  </a:cubicBezTo>
                  <a:cubicBezTo>
                    <a:pt x="2116" y="1286"/>
                    <a:pt x="2143" y="1295"/>
                    <a:pt x="2171" y="1287"/>
                  </a:cubicBezTo>
                  <a:cubicBezTo>
                    <a:pt x="2215" y="1274"/>
                    <a:pt x="2232" y="1255"/>
                    <a:pt x="2228" y="1209"/>
                  </a:cubicBezTo>
                  <a:cubicBezTo>
                    <a:pt x="2225" y="1163"/>
                    <a:pt x="2217" y="1117"/>
                    <a:pt x="2211" y="1072"/>
                  </a:cubicBezTo>
                  <a:cubicBezTo>
                    <a:pt x="2203" y="1010"/>
                    <a:pt x="2187" y="949"/>
                    <a:pt x="2183" y="886"/>
                  </a:cubicBezTo>
                  <a:cubicBezTo>
                    <a:pt x="2179" y="816"/>
                    <a:pt x="2168" y="748"/>
                    <a:pt x="2149" y="680"/>
                  </a:cubicBezTo>
                  <a:cubicBezTo>
                    <a:pt x="2131" y="618"/>
                    <a:pt x="2095" y="573"/>
                    <a:pt x="2043" y="540"/>
                  </a:cubicBezTo>
                  <a:cubicBezTo>
                    <a:pt x="2010" y="519"/>
                    <a:pt x="1978" y="497"/>
                    <a:pt x="1942" y="482"/>
                  </a:cubicBezTo>
                  <a:cubicBezTo>
                    <a:pt x="1925" y="475"/>
                    <a:pt x="1913" y="463"/>
                    <a:pt x="1906" y="446"/>
                  </a:cubicBezTo>
                  <a:cubicBezTo>
                    <a:pt x="1891" y="413"/>
                    <a:pt x="1874" y="382"/>
                    <a:pt x="1867" y="345"/>
                  </a:cubicBezTo>
                  <a:cubicBezTo>
                    <a:pt x="1860" y="308"/>
                    <a:pt x="1821" y="276"/>
                    <a:pt x="1783" y="272"/>
                  </a:cubicBezTo>
                  <a:cubicBezTo>
                    <a:pt x="1769" y="271"/>
                    <a:pt x="1752" y="272"/>
                    <a:pt x="1743" y="263"/>
                  </a:cubicBezTo>
                  <a:cubicBezTo>
                    <a:pt x="1629" y="150"/>
                    <a:pt x="1391" y="79"/>
                    <a:pt x="1253" y="85"/>
                  </a:cubicBezTo>
                  <a:cubicBezTo>
                    <a:pt x="1142" y="91"/>
                    <a:pt x="1033" y="109"/>
                    <a:pt x="932" y="158"/>
                  </a:cubicBezTo>
                  <a:cubicBezTo>
                    <a:pt x="857" y="195"/>
                    <a:pt x="779" y="261"/>
                    <a:pt x="728" y="329"/>
                  </a:cubicBezTo>
                  <a:cubicBezTo>
                    <a:pt x="641" y="446"/>
                    <a:pt x="618" y="582"/>
                    <a:pt x="613" y="726"/>
                  </a:cubicBezTo>
                  <a:cubicBezTo>
                    <a:pt x="611" y="799"/>
                    <a:pt x="569" y="847"/>
                    <a:pt x="514" y="888"/>
                  </a:cubicBezTo>
                  <a:cubicBezTo>
                    <a:pt x="482" y="912"/>
                    <a:pt x="224" y="1027"/>
                    <a:pt x="134" y="1072"/>
                  </a:cubicBezTo>
                  <a:cubicBezTo>
                    <a:pt x="116" y="1081"/>
                    <a:pt x="98" y="1090"/>
                    <a:pt x="80" y="1098"/>
                  </a:cubicBezTo>
                  <a:cubicBezTo>
                    <a:pt x="27" y="1120"/>
                    <a:pt x="0" y="1166"/>
                    <a:pt x="4" y="1223"/>
                  </a:cubicBezTo>
                  <a:cubicBezTo>
                    <a:pt x="7" y="1271"/>
                    <a:pt x="27" y="1319"/>
                    <a:pt x="71" y="1339"/>
                  </a:cubicBezTo>
                  <a:cubicBezTo>
                    <a:pt x="116" y="1359"/>
                    <a:pt x="164" y="1362"/>
                    <a:pt x="213" y="1341"/>
                  </a:cubicBezTo>
                  <a:cubicBezTo>
                    <a:pt x="268" y="1317"/>
                    <a:pt x="326" y="1300"/>
                    <a:pt x="379" y="1272"/>
                  </a:cubicBezTo>
                  <a:cubicBezTo>
                    <a:pt x="470" y="1224"/>
                    <a:pt x="565" y="1188"/>
                    <a:pt x="659" y="1148"/>
                  </a:cubicBezTo>
                  <a:moveTo>
                    <a:pt x="1760" y="306"/>
                  </a:moveTo>
                  <a:cubicBezTo>
                    <a:pt x="1796" y="294"/>
                    <a:pt x="1831" y="309"/>
                    <a:pt x="1839" y="345"/>
                  </a:cubicBezTo>
                  <a:cubicBezTo>
                    <a:pt x="1849" y="389"/>
                    <a:pt x="1868" y="428"/>
                    <a:pt x="1886" y="468"/>
                  </a:cubicBezTo>
                  <a:cubicBezTo>
                    <a:pt x="1894" y="487"/>
                    <a:pt x="1906" y="498"/>
                    <a:pt x="1924" y="505"/>
                  </a:cubicBezTo>
                  <a:cubicBezTo>
                    <a:pt x="1964" y="521"/>
                    <a:pt x="1999" y="544"/>
                    <a:pt x="2035" y="568"/>
                  </a:cubicBezTo>
                  <a:cubicBezTo>
                    <a:pt x="2099" y="610"/>
                    <a:pt x="2124" y="673"/>
                    <a:pt x="2138" y="744"/>
                  </a:cubicBezTo>
                  <a:cubicBezTo>
                    <a:pt x="2150" y="808"/>
                    <a:pt x="2154" y="873"/>
                    <a:pt x="2163" y="937"/>
                  </a:cubicBezTo>
                  <a:cubicBezTo>
                    <a:pt x="2173" y="1001"/>
                    <a:pt x="2183" y="1066"/>
                    <a:pt x="2193" y="1130"/>
                  </a:cubicBezTo>
                  <a:cubicBezTo>
                    <a:pt x="2196" y="1151"/>
                    <a:pt x="2197" y="1172"/>
                    <a:pt x="2200" y="1193"/>
                  </a:cubicBezTo>
                  <a:cubicBezTo>
                    <a:pt x="2206" y="1241"/>
                    <a:pt x="2189" y="1260"/>
                    <a:pt x="2140" y="1260"/>
                  </a:cubicBezTo>
                  <a:cubicBezTo>
                    <a:pt x="2102" y="1260"/>
                    <a:pt x="2093" y="1256"/>
                    <a:pt x="2087" y="1218"/>
                  </a:cubicBezTo>
                  <a:cubicBezTo>
                    <a:pt x="2080" y="1173"/>
                    <a:pt x="2074" y="1128"/>
                    <a:pt x="2069" y="1084"/>
                  </a:cubicBezTo>
                  <a:cubicBezTo>
                    <a:pt x="2062" y="1021"/>
                    <a:pt x="2060" y="966"/>
                    <a:pt x="2033" y="908"/>
                  </a:cubicBezTo>
                  <a:cubicBezTo>
                    <a:pt x="2025" y="890"/>
                    <a:pt x="2012" y="868"/>
                    <a:pt x="1988" y="869"/>
                  </a:cubicBezTo>
                  <a:cubicBezTo>
                    <a:pt x="1966" y="871"/>
                    <a:pt x="1950" y="883"/>
                    <a:pt x="1943" y="907"/>
                  </a:cubicBezTo>
                  <a:cubicBezTo>
                    <a:pt x="1928" y="958"/>
                    <a:pt x="1925" y="1011"/>
                    <a:pt x="1920" y="1063"/>
                  </a:cubicBezTo>
                  <a:cubicBezTo>
                    <a:pt x="1916" y="1100"/>
                    <a:pt x="1914" y="1137"/>
                    <a:pt x="1910" y="1175"/>
                  </a:cubicBezTo>
                  <a:cubicBezTo>
                    <a:pt x="1909" y="1191"/>
                    <a:pt x="1906" y="1207"/>
                    <a:pt x="1900" y="1222"/>
                  </a:cubicBezTo>
                  <a:cubicBezTo>
                    <a:pt x="1889" y="1248"/>
                    <a:pt x="1879" y="1255"/>
                    <a:pt x="1852" y="1255"/>
                  </a:cubicBezTo>
                  <a:cubicBezTo>
                    <a:pt x="1837" y="1255"/>
                    <a:pt x="1822" y="1254"/>
                    <a:pt x="1807" y="1252"/>
                  </a:cubicBezTo>
                  <a:cubicBezTo>
                    <a:pt x="1777" y="1248"/>
                    <a:pt x="1773" y="1242"/>
                    <a:pt x="1776" y="1213"/>
                  </a:cubicBezTo>
                  <a:cubicBezTo>
                    <a:pt x="1782" y="1152"/>
                    <a:pt x="1796" y="1092"/>
                    <a:pt x="1805" y="1031"/>
                  </a:cubicBezTo>
                  <a:cubicBezTo>
                    <a:pt x="1813" y="983"/>
                    <a:pt x="1828" y="936"/>
                    <a:pt x="1842" y="890"/>
                  </a:cubicBezTo>
                  <a:cubicBezTo>
                    <a:pt x="1881" y="759"/>
                    <a:pt x="1881" y="629"/>
                    <a:pt x="1843" y="498"/>
                  </a:cubicBezTo>
                  <a:cubicBezTo>
                    <a:pt x="1836" y="475"/>
                    <a:pt x="1825" y="454"/>
                    <a:pt x="1814" y="433"/>
                  </a:cubicBezTo>
                  <a:cubicBezTo>
                    <a:pt x="1805" y="413"/>
                    <a:pt x="1793" y="408"/>
                    <a:pt x="1772" y="413"/>
                  </a:cubicBezTo>
                  <a:cubicBezTo>
                    <a:pt x="1763" y="415"/>
                    <a:pt x="1755" y="418"/>
                    <a:pt x="1747" y="420"/>
                  </a:cubicBezTo>
                  <a:cubicBezTo>
                    <a:pt x="1708" y="433"/>
                    <a:pt x="1665" y="402"/>
                    <a:pt x="1664" y="361"/>
                  </a:cubicBezTo>
                  <a:cubicBezTo>
                    <a:pt x="1664" y="345"/>
                    <a:pt x="1675" y="339"/>
                    <a:pt x="1687" y="334"/>
                  </a:cubicBezTo>
                  <a:cubicBezTo>
                    <a:pt x="1711" y="324"/>
                    <a:pt x="1735" y="315"/>
                    <a:pt x="1760" y="306"/>
                  </a:cubicBezTo>
                  <a:moveTo>
                    <a:pt x="655" y="613"/>
                  </a:moveTo>
                  <a:cubicBezTo>
                    <a:pt x="671" y="502"/>
                    <a:pt x="705" y="391"/>
                    <a:pt x="780" y="307"/>
                  </a:cubicBezTo>
                  <a:cubicBezTo>
                    <a:pt x="1078" y="0"/>
                    <a:pt x="1529" y="122"/>
                    <a:pt x="1702" y="263"/>
                  </a:cubicBezTo>
                  <a:cubicBezTo>
                    <a:pt x="1722" y="283"/>
                    <a:pt x="1736" y="285"/>
                    <a:pt x="1711" y="296"/>
                  </a:cubicBezTo>
                  <a:cubicBezTo>
                    <a:pt x="1694" y="302"/>
                    <a:pt x="1678" y="308"/>
                    <a:pt x="1662" y="315"/>
                  </a:cubicBezTo>
                  <a:cubicBezTo>
                    <a:pt x="1635" y="329"/>
                    <a:pt x="1628" y="345"/>
                    <a:pt x="1637" y="374"/>
                  </a:cubicBezTo>
                  <a:cubicBezTo>
                    <a:pt x="1646" y="401"/>
                    <a:pt x="1663" y="422"/>
                    <a:pt x="1682" y="442"/>
                  </a:cubicBezTo>
                  <a:cubicBezTo>
                    <a:pt x="1695" y="455"/>
                    <a:pt x="1712" y="455"/>
                    <a:pt x="1728" y="453"/>
                  </a:cubicBezTo>
                  <a:cubicBezTo>
                    <a:pt x="1738" y="452"/>
                    <a:pt x="1747" y="448"/>
                    <a:pt x="1757" y="445"/>
                  </a:cubicBezTo>
                  <a:cubicBezTo>
                    <a:pt x="1782" y="439"/>
                    <a:pt x="1786" y="441"/>
                    <a:pt x="1798" y="464"/>
                  </a:cubicBezTo>
                  <a:cubicBezTo>
                    <a:pt x="1818" y="502"/>
                    <a:pt x="1827" y="544"/>
                    <a:pt x="1834" y="585"/>
                  </a:cubicBezTo>
                  <a:cubicBezTo>
                    <a:pt x="1841" y="625"/>
                    <a:pt x="1847" y="664"/>
                    <a:pt x="1845" y="705"/>
                  </a:cubicBezTo>
                  <a:cubicBezTo>
                    <a:pt x="1844" y="733"/>
                    <a:pt x="1842" y="760"/>
                    <a:pt x="1839" y="788"/>
                  </a:cubicBezTo>
                  <a:cubicBezTo>
                    <a:pt x="1839" y="788"/>
                    <a:pt x="1839" y="788"/>
                    <a:pt x="1839" y="788"/>
                  </a:cubicBezTo>
                  <a:cubicBezTo>
                    <a:pt x="1838" y="792"/>
                    <a:pt x="1838" y="795"/>
                    <a:pt x="1837" y="799"/>
                  </a:cubicBezTo>
                  <a:cubicBezTo>
                    <a:pt x="1837" y="800"/>
                    <a:pt x="1837" y="801"/>
                    <a:pt x="1837" y="801"/>
                  </a:cubicBezTo>
                  <a:cubicBezTo>
                    <a:pt x="1836" y="809"/>
                    <a:pt x="1834" y="817"/>
                    <a:pt x="1833" y="825"/>
                  </a:cubicBezTo>
                  <a:cubicBezTo>
                    <a:pt x="1833" y="826"/>
                    <a:pt x="1833" y="826"/>
                    <a:pt x="1833" y="827"/>
                  </a:cubicBezTo>
                  <a:cubicBezTo>
                    <a:pt x="1832" y="831"/>
                    <a:pt x="1831" y="834"/>
                    <a:pt x="1830" y="838"/>
                  </a:cubicBezTo>
                  <a:cubicBezTo>
                    <a:pt x="1830" y="839"/>
                    <a:pt x="1830" y="839"/>
                    <a:pt x="1830" y="839"/>
                  </a:cubicBezTo>
                  <a:cubicBezTo>
                    <a:pt x="1830" y="843"/>
                    <a:pt x="1829" y="847"/>
                    <a:pt x="1828" y="850"/>
                  </a:cubicBezTo>
                  <a:cubicBezTo>
                    <a:pt x="1828" y="851"/>
                    <a:pt x="1828" y="852"/>
                    <a:pt x="1827" y="852"/>
                  </a:cubicBezTo>
                  <a:cubicBezTo>
                    <a:pt x="1827" y="856"/>
                    <a:pt x="1826" y="859"/>
                    <a:pt x="1825" y="862"/>
                  </a:cubicBezTo>
                  <a:cubicBezTo>
                    <a:pt x="1825" y="863"/>
                    <a:pt x="1825" y="864"/>
                    <a:pt x="1825" y="864"/>
                  </a:cubicBezTo>
                  <a:cubicBezTo>
                    <a:pt x="1824" y="868"/>
                    <a:pt x="1823" y="872"/>
                    <a:pt x="1822" y="876"/>
                  </a:cubicBezTo>
                  <a:cubicBezTo>
                    <a:pt x="1821" y="876"/>
                    <a:pt x="1821" y="876"/>
                    <a:pt x="1821" y="877"/>
                  </a:cubicBezTo>
                  <a:cubicBezTo>
                    <a:pt x="1820" y="880"/>
                    <a:pt x="1819" y="884"/>
                    <a:pt x="1818" y="887"/>
                  </a:cubicBezTo>
                  <a:cubicBezTo>
                    <a:pt x="1818" y="888"/>
                    <a:pt x="1818" y="889"/>
                    <a:pt x="1818" y="889"/>
                  </a:cubicBezTo>
                  <a:cubicBezTo>
                    <a:pt x="1815" y="897"/>
                    <a:pt x="1813" y="904"/>
                    <a:pt x="1811" y="911"/>
                  </a:cubicBezTo>
                  <a:cubicBezTo>
                    <a:pt x="1810" y="912"/>
                    <a:pt x="1810" y="913"/>
                    <a:pt x="1810" y="914"/>
                  </a:cubicBezTo>
                  <a:cubicBezTo>
                    <a:pt x="1809" y="917"/>
                    <a:pt x="1807" y="920"/>
                    <a:pt x="1806" y="923"/>
                  </a:cubicBezTo>
                  <a:cubicBezTo>
                    <a:pt x="1806" y="924"/>
                    <a:pt x="1806" y="925"/>
                    <a:pt x="1806" y="925"/>
                  </a:cubicBezTo>
                  <a:cubicBezTo>
                    <a:pt x="1804" y="929"/>
                    <a:pt x="1803" y="932"/>
                    <a:pt x="1802" y="936"/>
                  </a:cubicBezTo>
                  <a:cubicBezTo>
                    <a:pt x="1801" y="937"/>
                    <a:pt x="1801" y="937"/>
                    <a:pt x="1801" y="938"/>
                  </a:cubicBezTo>
                  <a:cubicBezTo>
                    <a:pt x="1799" y="941"/>
                    <a:pt x="1798" y="944"/>
                    <a:pt x="1797" y="947"/>
                  </a:cubicBezTo>
                  <a:cubicBezTo>
                    <a:pt x="1797" y="948"/>
                    <a:pt x="1796" y="949"/>
                    <a:pt x="1796" y="949"/>
                  </a:cubicBezTo>
                  <a:cubicBezTo>
                    <a:pt x="1794" y="953"/>
                    <a:pt x="1793" y="956"/>
                    <a:pt x="1791" y="960"/>
                  </a:cubicBezTo>
                  <a:cubicBezTo>
                    <a:pt x="1791" y="960"/>
                    <a:pt x="1791" y="961"/>
                    <a:pt x="1790" y="962"/>
                  </a:cubicBezTo>
                  <a:cubicBezTo>
                    <a:pt x="1789" y="965"/>
                    <a:pt x="1788" y="967"/>
                    <a:pt x="1786" y="970"/>
                  </a:cubicBezTo>
                  <a:cubicBezTo>
                    <a:pt x="1786" y="971"/>
                    <a:pt x="1785" y="972"/>
                    <a:pt x="1785" y="973"/>
                  </a:cubicBezTo>
                  <a:cubicBezTo>
                    <a:pt x="1783" y="977"/>
                    <a:pt x="1781" y="980"/>
                    <a:pt x="1779" y="983"/>
                  </a:cubicBezTo>
                  <a:cubicBezTo>
                    <a:pt x="1779" y="983"/>
                    <a:pt x="1779" y="983"/>
                    <a:pt x="1779" y="983"/>
                  </a:cubicBezTo>
                  <a:cubicBezTo>
                    <a:pt x="1760" y="1021"/>
                    <a:pt x="1736" y="1055"/>
                    <a:pt x="1707" y="1086"/>
                  </a:cubicBezTo>
                  <a:cubicBezTo>
                    <a:pt x="1702" y="1092"/>
                    <a:pt x="1696" y="1097"/>
                    <a:pt x="1690" y="1103"/>
                  </a:cubicBezTo>
                  <a:cubicBezTo>
                    <a:pt x="1684" y="1109"/>
                    <a:pt x="1678" y="1115"/>
                    <a:pt x="1671" y="1120"/>
                  </a:cubicBezTo>
                  <a:cubicBezTo>
                    <a:pt x="1659" y="1131"/>
                    <a:pt x="1646" y="1141"/>
                    <a:pt x="1632" y="1151"/>
                  </a:cubicBezTo>
                  <a:cubicBezTo>
                    <a:pt x="1619" y="1161"/>
                    <a:pt x="1605" y="1170"/>
                    <a:pt x="1590" y="1179"/>
                  </a:cubicBezTo>
                  <a:cubicBezTo>
                    <a:pt x="1529" y="1215"/>
                    <a:pt x="1462" y="1242"/>
                    <a:pt x="1395" y="1258"/>
                  </a:cubicBezTo>
                  <a:cubicBezTo>
                    <a:pt x="1387" y="1260"/>
                    <a:pt x="1379" y="1262"/>
                    <a:pt x="1372" y="1263"/>
                  </a:cubicBezTo>
                  <a:cubicBezTo>
                    <a:pt x="1282" y="1282"/>
                    <a:pt x="1196" y="1283"/>
                    <a:pt x="1131" y="1268"/>
                  </a:cubicBezTo>
                  <a:cubicBezTo>
                    <a:pt x="1127" y="1267"/>
                    <a:pt x="1123" y="1266"/>
                    <a:pt x="1117" y="1265"/>
                  </a:cubicBezTo>
                  <a:cubicBezTo>
                    <a:pt x="1114" y="1264"/>
                    <a:pt x="1111" y="1263"/>
                    <a:pt x="1108" y="1262"/>
                  </a:cubicBezTo>
                  <a:cubicBezTo>
                    <a:pt x="1106" y="1262"/>
                    <a:pt x="1104" y="1262"/>
                    <a:pt x="1102" y="1261"/>
                  </a:cubicBezTo>
                  <a:cubicBezTo>
                    <a:pt x="1099" y="1260"/>
                    <a:pt x="1095" y="1259"/>
                    <a:pt x="1091" y="1258"/>
                  </a:cubicBezTo>
                  <a:cubicBezTo>
                    <a:pt x="1088" y="1257"/>
                    <a:pt x="1083" y="1256"/>
                    <a:pt x="1079" y="1254"/>
                  </a:cubicBezTo>
                  <a:cubicBezTo>
                    <a:pt x="1070" y="1251"/>
                    <a:pt x="1060" y="1248"/>
                    <a:pt x="1050" y="1244"/>
                  </a:cubicBezTo>
                  <a:cubicBezTo>
                    <a:pt x="1046" y="1243"/>
                    <a:pt x="1041" y="1241"/>
                    <a:pt x="1037" y="1240"/>
                  </a:cubicBezTo>
                  <a:cubicBezTo>
                    <a:pt x="1032" y="1238"/>
                    <a:pt x="1027" y="1236"/>
                    <a:pt x="1021" y="1234"/>
                  </a:cubicBezTo>
                  <a:cubicBezTo>
                    <a:pt x="1016" y="1231"/>
                    <a:pt x="1010" y="1229"/>
                    <a:pt x="1005" y="1227"/>
                  </a:cubicBezTo>
                  <a:cubicBezTo>
                    <a:pt x="996" y="1223"/>
                    <a:pt x="988" y="1220"/>
                    <a:pt x="979" y="1215"/>
                  </a:cubicBezTo>
                  <a:cubicBezTo>
                    <a:pt x="975" y="1214"/>
                    <a:pt x="971" y="1212"/>
                    <a:pt x="968" y="1210"/>
                  </a:cubicBezTo>
                  <a:cubicBezTo>
                    <a:pt x="963" y="1207"/>
                    <a:pt x="958" y="1205"/>
                    <a:pt x="953" y="1202"/>
                  </a:cubicBezTo>
                  <a:cubicBezTo>
                    <a:pt x="950" y="1201"/>
                    <a:pt x="947" y="1199"/>
                    <a:pt x="944" y="1198"/>
                  </a:cubicBezTo>
                  <a:cubicBezTo>
                    <a:pt x="938" y="1195"/>
                    <a:pt x="931" y="1191"/>
                    <a:pt x="925" y="1188"/>
                  </a:cubicBezTo>
                  <a:cubicBezTo>
                    <a:pt x="916" y="1183"/>
                    <a:pt x="907" y="1177"/>
                    <a:pt x="898" y="1172"/>
                  </a:cubicBezTo>
                  <a:cubicBezTo>
                    <a:pt x="892" y="1168"/>
                    <a:pt x="886" y="1164"/>
                    <a:pt x="879" y="1160"/>
                  </a:cubicBezTo>
                  <a:cubicBezTo>
                    <a:pt x="870" y="1154"/>
                    <a:pt x="861" y="1147"/>
                    <a:pt x="852" y="1140"/>
                  </a:cubicBezTo>
                  <a:cubicBezTo>
                    <a:pt x="846" y="1136"/>
                    <a:pt x="840" y="1131"/>
                    <a:pt x="834" y="1126"/>
                  </a:cubicBezTo>
                  <a:cubicBezTo>
                    <a:pt x="831" y="1124"/>
                    <a:pt x="828" y="1122"/>
                    <a:pt x="825" y="1119"/>
                  </a:cubicBezTo>
                  <a:cubicBezTo>
                    <a:pt x="819" y="1114"/>
                    <a:pt x="813" y="1109"/>
                    <a:pt x="808" y="1104"/>
                  </a:cubicBezTo>
                  <a:cubicBezTo>
                    <a:pt x="802" y="1099"/>
                    <a:pt x="796" y="1093"/>
                    <a:pt x="791" y="1088"/>
                  </a:cubicBezTo>
                  <a:cubicBezTo>
                    <a:pt x="785" y="1082"/>
                    <a:pt x="779" y="1077"/>
                    <a:pt x="774" y="1071"/>
                  </a:cubicBezTo>
                  <a:cubicBezTo>
                    <a:pt x="769" y="1065"/>
                    <a:pt x="763" y="1059"/>
                    <a:pt x="758" y="1053"/>
                  </a:cubicBezTo>
                  <a:cubicBezTo>
                    <a:pt x="753" y="1047"/>
                    <a:pt x="748" y="1041"/>
                    <a:pt x="743" y="1034"/>
                  </a:cubicBezTo>
                  <a:cubicBezTo>
                    <a:pt x="731" y="1018"/>
                    <a:pt x="719" y="1001"/>
                    <a:pt x="709" y="983"/>
                  </a:cubicBezTo>
                  <a:cubicBezTo>
                    <a:pt x="703" y="972"/>
                    <a:pt x="697" y="961"/>
                    <a:pt x="692" y="949"/>
                  </a:cubicBezTo>
                  <a:cubicBezTo>
                    <a:pt x="686" y="938"/>
                    <a:pt x="681" y="926"/>
                    <a:pt x="677" y="913"/>
                  </a:cubicBezTo>
                  <a:cubicBezTo>
                    <a:pt x="674" y="905"/>
                    <a:pt x="671" y="896"/>
                    <a:pt x="669" y="888"/>
                  </a:cubicBezTo>
                  <a:cubicBezTo>
                    <a:pt x="667" y="883"/>
                    <a:pt x="666" y="878"/>
                    <a:pt x="665" y="873"/>
                  </a:cubicBezTo>
                  <a:cubicBezTo>
                    <a:pt x="664" y="872"/>
                    <a:pt x="664" y="871"/>
                    <a:pt x="664" y="870"/>
                  </a:cubicBezTo>
                  <a:cubicBezTo>
                    <a:pt x="663" y="865"/>
                    <a:pt x="662" y="861"/>
                    <a:pt x="661" y="856"/>
                  </a:cubicBezTo>
                  <a:cubicBezTo>
                    <a:pt x="660" y="854"/>
                    <a:pt x="660" y="852"/>
                    <a:pt x="659" y="850"/>
                  </a:cubicBezTo>
                  <a:cubicBezTo>
                    <a:pt x="659" y="848"/>
                    <a:pt x="658" y="845"/>
                    <a:pt x="658" y="842"/>
                  </a:cubicBezTo>
                  <a:cubicBezTo>
                    <a:pt x="657" y="838"/>
                    <a:pt x="656" y="834"/>
                    <a:pt x="656" y="831"/>
                  </a:cubicBezTo>
                  <a:cubicBezTo>
                    <a:pt x="655" y="829"/>
                    <a:pt x="655" y="828"/>
                    <a:pt x="655" y="827"/>
                  </a:cubicBezTo>
                  <a:cubicBezTo>
                    <a:pt x="654" y="822"/>
                    <a:pt x="653" y="816"/>
                    <a:pt x="652" y="810"/>
                  </a:cubicBezTo>
                  <a:cubicBezTo>
                    <a:pt x="652" y="810"/>
                    <a:pt x="652" y="810"/>
                    <a:pt x="652" y="810"/>
                  </a:cubicBezTo>
                  <a:cubicBezTo>
                    <a:pt x="643" y="744"/>
                    <a:pt x="645" y="679"/>
                    <a:pt x="655" y="613"/>
                  </a:cubicBezTo>
                  <a:moveTo>
                    <a:pt x="174" y="1322"/>
                  </a:moveTo>
                  <a:cubicBezTo>
                    <a:pt x="165" y="1324"/>
                    <a:pt x="156" y="1326"/>
                    <a:pt x="147" y="1326"/>
                  </a:cubicBezTo>
                  <a:cubicBezTo>
                    <a:pt x="145" y="1326"/>
                    <a:pt x="143" y="1326"/>
                    <a:pt x="141" y="1326"/>
                  </a:cubicBezTo>
                  <a:cubicBezTo>
                    <a:pt x="136" y="1325"/>
                    <a:pt x="132" y="1325"/>
                    <a:pt x="128" y="1324"/>
                  </a:cubicBezTo>
                  <a:cubicBezTo>
                    <a:pt x="122" y="1323"/>
                    <a:pt x="115" y="1322"/>
                    <a:pt x="109" y="1320"/>
                  </a:cubicBezTo>
                  <a:cubicBezTo>
                    <a:pt x="105" y="1319"/>
                    <a:pt x="102" y="1317"/>
                    <a:pt x="98" y="1316"/>
                  </a:cubicBezTo>
                  <a:cubicBezTo>
                    <a:pt x="90" y="1312"/>
                    <a:pt x="83" y="1308"/>
                    <a:pt x="76" y="1303"/>
                  </a:cubicBezTo>
                  <a:cubicBezTo>
                    <a:pt x="50" y="1283"/>
                    <a:pt x="32" y="1252"/>
                    <a:pt x="30" y="1215"/>
                  </a:cubicBezTo>
                  <a:cubicBezTo>
                    <a:pt x="30" y="1213"/>
                    <a:pt x="30" y="1211"/>
                    <a:pt x="30" y="1209"/>
                  </a:cubicBezTo>
                  <a:cubicBezTo>
                    <a:pt x="30" y="1208"/>
                    <a:pt x="30" y="1207"/>
                    <a:pt x="30" y="1206"/>
                  </a:cubicBezTo>
                  <a:cubicBezTo>
                    <a:pt x="30" y="1205"/>
                    <a:pt x="30" y="1204"/>
                    <a:pt x="30" y="1203"/>
                  </a:cubicBezTo>
                  <a:cubicBezTo>
                    <a:pt x="30" y="1202"/>
                    <a:pt x="30" y="1201"/>
                    <a:pt x="30" y="1199"/>
                  </a:cubicBezTo>
                  <a:cubicBezTo>
                    <a:pt x="30" y="1199"/>
                    <a:pt x="30" y="1198"/>
                    <a:pt x="30" y="1198"/>
                  </a:cubicBezTo>
                  <a:cubicBezTo>
                    <a:pt x="32" y="1169"/>
                    <a:pt x="44" y="1146"/>
                    <a:pt x="74" y="1132"/>
                  </a:cubicBezTo>
                  <a:cubicBezTo>
                    <a:pt x="134" y="1104"/>
                    <a:pt x="425" y="962"/>
                    <a:pt x="446" y="954"/>
                  </a:cubicBezTo>
                  <a:cubicBezTo>
                    <a:pt x="503" y="930"/>
                    <a:pt x="559" y="905"/>
                    <a:pt x="592" y="849"/>
                  </a:cubicBezTo>
                  <a:cubicBezTo>
                    <a:pt x="598" y="839"/>
                    <a:pt x="605" y="830"/>
                    <a:pt x="621" y="821"/>
                  </a:cubicBezTo>
                  <a:cubicBezTo>
                    <a:pt x="633" y="884"/>
                    <a:pt x="657" y="941"/>
                    <a:pt x="686" y="995"/>
                  </a:cubicBezTo>
                  <a:cubicBezTo>
                    <a:pt x="701" y="1024"/>
                    <a:pt x="718" y="1052"/>
                    <a:pt x="735" y="1080"/>
                  </a:cubicBezTo>
                  <a:cubicBezTo>
                    <a:pt x="737" y="1084"/>
                    <a:pt x="739" y="1088"/>
                    <a:pt x="742" y="1092"/>
                  </a:cubicBezTo>
                  <a:cubicBezTo>
                    <a:pt x="741" y="1093"/>
                    <a:pt x="740" y="1093"/>
                    <a:pt x="739" y="1094"/>
                  </a:cubicBezTo>
                  <a:cubicBezTo>
                    <a:pt x="738" y="1094"/>
                    <a:pt x="738" y="1094"/>
                    <a:pt x="738" y="1095"/>
                  </a:cubicBezTo>
                  <a:cubicBezTo>
                    <a:pt x="736" y="1096"/>
                    <a:pt x="735" y="1096"/>
                    <a:pt x="734" y="1097"/>
                  </a:cubicBezTo>
                  <a:cubicBezTo>
                    <a:pt x="734" y="1097"/>
                    <a:pt x="733" y="1097"/>
                    <a:pt x="733" y="1098"/>
                  </a:cubicBezTo>
                  <a:cubicBezTo>
                    <a:pt x="733" y="1098"/>
                    <a:pt x="732" y="1098"/>
                    <a:pt x="732" y="1098"/>
                  </a:cubicBezTo>
                  <a:cubicBezTo>
                    <a:pt x="716" y="1102"/>
                    <a:pt x="701" y="1106"/>
                    <a:pt x="686" y="1110"/>
                  </a:cubicBezTo>
                  <a:cubicBezTo>
                    <a:pt x="656" y="1119"/>
                    <a:pt x="626" y="1130"/>
                    <a:pt x="597" y="1142"/>
                  </a:cubicBezTo>
                  <a:cubicBezTo>
                    <a:pt x="586" y="1146"/>
                    <a:pt x="575" y="1151"/>
                    <a:pt x="564" y="1155"/>
                  </a:cubicBezTo>
                  <a:cubicBezTo>
                    <a:pt x="557" y="1158"/>
                    <a:pt x="550" y="1161"/>
                    <a:pt x="543" y="1165"/>
                  </a:cubicBezTo>
                  <a:cubicBezTo>
                    <a:pt x="536" y="1168"/>
                    <a:pt x="528" y="1171"/>
                    <a:pt x="521" y="1174"/>
                  </a:cubicBezTo>
                  <a:cubicBezTo>
                    <a:pt x="514" y="1178"/>
                    <a:pt x="507" y="1181"/>
                    <a:pt x="500" y="1184"/>
                  </a:cubicBezTo>
                  <a:cubicBezTo>
                    <a:pt x="482" y="1193"/>
                    <a:pt x="464" y="1201"/>
                    <a:pt x="446" y="1209"/>
                  </a:cubicBezTo>
                  <a:cubicBezTo>
                    <a:pt x="436" y="1214"/>
                    <a:pt x="425" y="1219"/>
                    <a:pt x="414" y="1224"/>
                  </a:cubicBezTo>
                  <a:cubicBezTo>
                    <a:pt x="404" y="1229"/>
                    <a:pt x="393" y="1234"/>
                    <a:pt x="382" y="1239"/>
                  </a:cubicBezTo>
                  <a:cubicBezTo>
                    <a:pt x="357" y="1250"/>
                    <a:pt x="331" y="1262"/>
                    <a:pt x="306" y="1274"/>
                  </a:cubicBezTo>
                  <a:cubicBezTo>
                    <a:pt x="263" y="1293"/>
                    <a:pt x="220" y="1311"/>
                    <a:pt x="174" y="13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0" name="Freeform 3479">
              <a:extLst>
                <a:ext uri="{FF2B5EF4-FFF2-40B4-BE49-F238E27FC236}">
                  <a16:creationId xmlns:a16="http://schemas.microsoft.com/office/drawing/2014/main" id="{19C0F580-2808-4C5C-A615-BC8D5819B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701" y="5337175"/>
              <a:ext cx="50800" cy="115887"/>
            </a:xfrm>
            <a:custGeom>
              <a:avLst/>
              <a:gdLst>
                <a:gd name="T0" fmla="*/ 3565 w 114"/>
                <a:gd name="T1" fmla="*/ 11943 h 262"/>
                <a:gd name="T2" fmla="*/ 15596 w 114"/>
                <a:gd name="T3" fmla="*/ 23000 h 262"/>
                <a:gd name="T4" fmla="*/ 32975 w 114"/>
                <a:gd name="T5" fmla="*/ 96425 h 262"/>
                <a:gd name="T6" fmla="*/ 31193 w 114"/>
                <a:gd name="T7" fmla="*/ 115887 h 262"/>
                <a:gd name="T8" fmla="*/ 39660 w 114"/>
                <a:gd name="T9" fmla="*/ 106598 h 262"/>
                <a:gd name="T10" fmla="*/ 20498 w 114"/>
                <a:gd name="T11" fmla="*/ 7077 h 262"/>
                <a:gd name="T12" fmla="*/ 9358 w 114"/>
                <a:gd name="T13" fmla="*/ 442 h 262"/>
                <a:gd name="T14" fmla="*/ 1337 w 114"/>
                <a:gd name="T15" fmla="*/ 4865 h 262"/>
                <a:gd name="T16" fmla="*/ 3565 w 114"/>
                <a:gd name="T17" fmla="*/ 11943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262">
                  <a:moveTo>
                    <a:pt x="8" y="27"/>
                  </a:moveTo>
                  <a:cubicBezTo>
                    <a:pt x="19" y="34"/>
                    <a:pt x="28" y="42"/>
                    <a:pt x="35" y="52"/>
                  </a:cubicBezTo>
                  <a:cubicBezTo>
                    <a:pt x="74" y="102"/>
                    <a:pt x="81" y="158"/>
                    <a:pt x="74" y="218"/>
                  </a:cubicBezTo>
                  <a:cubicBezTo>
                    <a:pt x="72" y="232"/>
                    <a:pt x="64" y="246"/>
                    <a:pt x="70" y="262"/>
                  </a:cubicBezTo>
                  <a:cubicBezTo>
                    <a:pt x="86" y="248"/>
                    <a:pt x="87" y="248"/>
                    <a:pt x="89" y="241"/>
                  </a:cubicBezTo>
                  <a:cubicBezTo>
                    <a:pt x="114" y="158"/>
                    <a:pt x="99" y="84"/>
                    <a:pt x="46" y="16"/>
                  </a:cubicBezTo>
                  <a:cubicBezTo>
                    <a:pt x="39" y="8"/>
                    <a:pt x="31" y="3"/>
                    <a:pt x="21" y="1"/>
                  </a:cubicBezTo>
                  <a:cubicBezTo>
                    <a:pt x="13" y="0"/>
                    <a:pt x="6" y="2"/>
                    <a:pt x="3" y="11"/>
                  </a:cubicBezTo>
                  <a:cubicBezTo>
                    <a:pt x="0" y="17"/>
                    <a:pt x="3" y="23"/>
                    <a:pt x="8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1" name="Freeform 3480">
              <a:extLst>
                <a:ext uri="{FF2B5EF4-FFF2-40B4-BE49-F238E27FC236}">
                  <a16:creationId xmlns:a16="http://schemas.microsoft.com/office/drawing/2014/main" id="{87C4739A-FDC6-4D9C-88E1-E45F1E6F9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4526" y="5581650"/>
              <a:ext cx="57150" cy="88900"/>
            </a:xfrm>
            <a:custGeom>
              <a:avLst/>
              <a:gdLst>
                <a:gd name="T0" fmla="*/ 5586 w 133"/>
                <a:gd name="T1" fmla="*/ 49679 h 204"/>
                <a:gd name="T2" fmla="*/ 13750 w 133"/>
                <a:gd name="T3" fmla="*/ 88900 h 204"/>
                <a:gd name="T4" fmla="*/ 14610 w 133"/>
                <a:gd name="T5" fmla="*/ 82799 h 204"/>
                <a:gd name="T6" fmla="*/ 45118 w 133"/>
                <a:gd name="T7" fmla="*/ 17431 h 204"/>
                <a:gd name="T8" fmla="*/ 52853 w 133"/>
                <a:gd name="T9" fmla="*/ 10895 h 204"/>
                <a:gd name="T10" fmla="*/ 54142 w 133"/>
                <a:gd name="T11" fmla="*/ 2615 h 204"/>
                <a:gd name="T12" fmla="*/ 46837 w 133"/>
                <a:gd name="T13" fmla="*/ 3050 h 204"/>
                <a:gd name="T14" fmla="*/ 5586 w 133"/>
                <a:gd name="T15" fmla="*/ 49679 h 2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" h="204">
                  <a:moveTo>
                    <a:pt x="13" y="114"/>
                  </a:moveTo>
                  <a:cubicBezTo>
                    <a:pt x="0" y="144"/>
                    <a:pt x="8" y="183"/>
                    <a:pt x="32" y="204"/>
                  </a:cubicBezTo>
                  <a:cubicBezTo>
                    <a:pt x="33" y="197"/>
                    <a:pt x="35" y="193"/>
                    <a:pt x="34" y="190"/>
                  </a:cubicBezTo>
                  <a:cubicBezTo>
                    <a:pt x="23" y="123"/>
                    <a:pt x="55" y="77"/>
                    <a:pt x="105" y="40"/>
                  </a:cubicBezTo>
                  <a:cubicBezTo>
                    <a:pt x="111" y="35"/>
                    <a:pt x="117" y="30"/>
                    <a:pt x="123" y="25"/>
                  </a:cubicBezTo>
                  <a:cubicBezTo>
                    <a:pt x="128" y="20"/>
                    <a:pt x="133" y="14"/>
                    <a:pt x="126" y="6"/>
                  </a:cubicBezTo>
                  <a:cubicBezTo>
                    <a:pt x="120" y="0"/>
                    <a:pt x="114" y="4"/>
                    <a:pt x="109" y="7"/>
                  </a:cubicBezTo>
                  <a:cubicBezTo>
                    <a:pt x="66" y="33"/>
                    <a:pt x="32" y="67"/>
                    <a:pt x="13" y="1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2" name="Freeform 3481">
              <a:extLst>
                <a:ext uri="{FF2B5EF4-FFF2-40B4-BE49-F238E27FC236}">
                  <a16:creationId xmlns:a16="http://schemas.microsoft.com/office/drawing/2014/main" id="{FF1C369C-F68D-4AC8-B8CD-4ABB6F0E4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2963" y="5713412"/>
              <a:ext cx="100013" cy="17462"/>
            </a:xfrm>
            <a:custGeom>
              <a:avLst/>
              <a:gdLst>
                <a:gd name="T0" fmla="*/ 78519 w 228"/>
                <a:gd name="T1" fmla="*/ 2360 h 37"/>
                <a:gd name="T2" fmla="*/ 13160 w 228"/>
                <a:gd name="T3" fmla="*/ 2360 h 37"/>
                <a:gd name="T4" fmla="*/ 877 w 228"/>
                <a:gd name="T5" fmla="*/ 8967 h 37"/>
                <a:gd name="T6" fmla="*/ 14037 w 228"/>
                <a:gd name="T7" fmla="*/ 14630 h 37"/>
                <a:gd name="T8" fmla="*/ 95626 w 228"/>
                <a:gd name="T9" fmla="*/ 15102 h 37"/>
                <a:gd name="T10" fmla="*/ 78519 w 228"/>
                <a:gd name="T11" fmla="*/ 236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8" h="37">
                  <a:moveTo>
                    <a:pt x="179" y="5"/>
                  </a:moveTo>
                  <a:cubicBezTo>
                    <a:pt x="129" y="5"/>
                    <a:pt x="79" y="5"/>
                    <a:pt x="30" y="5"/>
                  </a:cubicBezTo>
                  <a:cubicBezTo>
                    <a:pt x="18" y="5"/>
                    <a:pt x="0" y="0"/>
                    <a:pt x="2" y="19"/>
                  </a:cubicBezTo>
                  <a:cubicBezTo>
                    <a:pt x="3" y="37"/>
                    <a:pt x="21" y="32"/>
                    <a:pt x="32" y="31"/>
                  </a:cubicBezTo>
                  <a:cubicBezTo>
                    <a:pt x="94" y="25"/>
                    <a:pt x="156" y="31"/>
                    <a:pt x="218" y="32"/>
                  </a:cubicBezTo>
                  <a:cubicBezTo>
                    <a:pt x="228" y="32"/>
                    <a:pt x="202" y="6"/>
                    <a:pt x="179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3" name="Freeform 3482">
              <a:extLst>
                <a:ext uri="{FF2B5EF4-FFF2-40B4-BE49-F238E27FC236}">
                  <a16:creationId xmlns:a16="http://schemas.microsoft.com/office/drawing/2014/main" id="{7FC667D4-1CC5-4CD3-9AD1-EA1353681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5710237"/>
              <a:ext cx="73025" cy="12700"/>
            </a:xfrm>
            <a:custGeom>
              <a:avLst/>
              <a:gdLst>
                <a:gd name="T0" fmla="*/ 46754 w 164"/>
                <a:gd name="T1" fmla="*/ 423 h 30"/>
                <a:gd name="T2" fmla="*/ 6679 w 164"/>
                <a:gd name="T3" fmla="*/ 423 h 30"/>
                <a:gd name="T4" fmla="*/ 0 w 164"/>
                <a:gd name="T5" fmla="*/ 5503 h 30"/>
                <a:gd name="T6" fmla="*/ 6679 w 164"/>
                <a:gd name="T7" fmla="*/ 11007 h 30"/>
                <a:gd name="T8" fmla="*/ 73025 w 164"/>
                <a:gd name="T9" fmla="*/ 12700 h 30"/>
                <a:gd name="T10" fmla="*/ 46754 w 164"/>
                <a:gd name="T11" fmla="*/ 423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4" h="30">
                  <a:moveTo>
                    <a:pt x="105" y="1"/>
                  </a:moveTo>
                  <a:cubicBezTo>
                    <a:pt x="75" y="0"/>
                    <a:pt x="45" y="1"/>
                    <a:pt x="15" y="1"/>
                  </a:cubicBezTo>
                  <a:cubicBezTo>
                    <a:pt x="7" y="1"/>
                    <a:pt x="0" y="3"/>
                    <a:pt x="0" y="13"/>
                  </a:cubicBezTo>
                  <a:cubicBezTo>
                    <a:pt x="0" y="22"/>
                    <a:pt x="6" y="26"/>
                    <a:pt x="15" y="26"/>
                  </a:cubicBezTo>
                  <a:cubicBezTo>
                    <a:pt x="64" y="25"/>
                    <a:pt x="114" y="29"/>
                    <a:pt x="164" y="30"/>
                  </a:cubicBezTo>
                  <a:cubicBezTo>
                    <a:pt x="145" y="16"/>
                    <a:pt x="128" y="1"/>
                    <a:pt x="10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4" name="Freeform 3483">
              <a:extLst>
                <a:ext uri="{FF2B5EF4-FFF2-40B4-BE49-F238E27FC236}">
                  <a16:creationId xmlns:a16="http://schemas.microsoft.com/office/drawing/2014/main" id="{FC77A990-40EE-4446-8CEE-AEEB6B136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5451" y="5692775"/>
              <a:ext cx="68263" cy="12700"/>
            </a:xfrm>
            <a:custGeom>
              <a:avLst/>
              <a:gdLst>
                <a:gd name="T0" fmla="*/ 54870 w 158"/>
                <a:gd name="T1" fmla="*/ 410 h 31"/>
                <a:gd name="T2" fmla="*/ 4752 w 158"/>
                <a:gd name="T3" fmla="*/ 2868 h 31"/>
                <a:gd name="T4" fmla="*/ 432 w 158"/>
                <a:gd name="T5" fmla="*/ 6555 h 31"/>
                <a:gd name="T6" fmla="*/ 6913 w 158"/>
                <a:gd name="T7" fmla="*/ 11881 h 31"/>
                <a:gd name="T8" fmla="*/ 68263 w 158"/>
                <a:gd name="T9" fmla="*/ 6555 h 31"/>
                <a:gd name="T10" fmla="*/ 54870 w 158"/>
                <a:gd name="T11" fmla="*/ 41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31">
                  <a:moveTo>
                    <a:pt x="127" y="1"/>
                  </a:moveTo>
                  <a:cubicBezTo>
                    <a:pt x="88" y="1"/>
                    <a:pt x="50" y="4"/>
                    <a:pt x="11" y="7"/>
                  </a:cubicBezTo>
                  <a:cubicBezTo>
                    <a:pt x="6" y="7"/>
                    <a:pt x="1" y="11"/>
                    <a:pt x="1" y="16"/>
                  </a:cubicBezTo>
                  <a:cubicBezTo>
                    <a:pt x="0" y="26"/>
                    <a:pt x="8" y="28"/>
                    <a:pt x="16" y="29"/>
                  </a:cubicBezTo>
                  <a:cubicBezTo>
                    <a:pt x="63" y="31"/>
                    <a:pt x="109" y="22"/>
                    <a:pt x="158" y="16"/>
                  </a:cubicBezTo>
                  <a:cubicBezTo>
                    <a:pt x="149" y="1"/>
                    <a:pt x="136" y="0"/>
                    <a:pt x="12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5" name="Freeform 3484">
              <a:extLst>
                <a:ext uri="{FF2B5EF4-FFF2-40B4-BE49-F238E27FC236}">
                  <a16:creationId xmlns:a16="http://schemas.microsoft.com/office/drawing/2014/main" id="{EC5AA3E3-4420-4996-A14D-60C30034F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5399087"/>
              <a:ext cx="3175" cy="39687"/>
            </a:xfrm>
            <a:custGeom>
              <a:avLst/>
              <a:gdLst>
                <a:gd name="T0" fmla="*/ 0 w 9"/>
                <a:gd name="T1" fmla="*/ 39687 h 90"/>
                <a:gd name="T2" fmla="*/ 3175 w 9"/>
                <a:gd name="T3" fmla="*/ 0 h 90"/>
                <a:gd name="T4" fmla="*/ 0 w 9"/>
                <a:gd name="T5" fmla="*/ 38364 h 90"/>
                <a:gd name="T6" fmla="*/ 0 w 9"/>
                <a:gd name="T7" fmla="*/ 39687 h 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90">
                  <a:moveTo>
                    <a:pt x="0" y="90"/>
                  </a:moveTo>
                  <a:cubicBezTo>
                    <a:pt x="0" y="59"/>
                    <a:pt x="3" y="29"/>
                    <a:pt x="9" y="0"/>
                  </a:cubicBezTo>
                  <a:cubicBezTo>
                    <a:pt x="3" y="28"/>
                    <a:pt x="0" y="57"/>
                    <a:pt x="0" y="87"/>
                  </a:cubicBezTo>
                  <a:cubicBezTo>
                    <a:pt x="0" y="88"/>
                    <a:pt x="0" y="89"/>
                    <a:pt x="0" y="90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6" name="Rectangle 3485">
              <a:extLst>
                <a:ext uri="{FF2B5EF4-FFF2-40B4-BE49-F238E27FC236}">
                  <a16:creationId xmlns:a16="http://schemas.microsoft.com/office/drawing/2014/main" id="{22B57DE7-77BE-4FD9-9830-74E6D08D5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8863" y="5399087"/>
              <a:ext cx="3175" cy="39687"/>
            </a:xfrm>
            <a:prstGeom prst="rect">
              <a:avLst/>
            </a:pr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62547" name="Freeform 3486">
              <a:extLst>
                <a:ext uri="{FF2B5EF4-FFF2-40B4-BE49-F238E27FC236}">
                  <a16:creationId xmlns:a16="http://schemas.microsoft.com/office/drawing/2014/main" id="{CF3CDBE9-EF56-439C-BD7D-9E99648C9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688" y="5437187"/>
              <a:ext cx="0" cy="6350"/>
            </a:xfrm>
            <a:custGeom>
              <a:avLst/>
              <a:gdLst>
                <a:gd name="T0" fmla="*/ 6350 h 16"/>
                <a:gd name="T1" fmla="*/ 397 h 16"/>
                <a:gd name="T2" fmla="*/ 0 h 16"/>
                <a:gd name="T3" fmla="*/ 6350 h 16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6">
                  <a:moveTo>
                    <a:pt x="0" y="16"/>
                  </a:moveTo>
                  <a:cubicBezTo>
                    <a:pt x="0" y="11"/>
                    <a:pt x="0" y="6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11"/>
                    <a:pt x="0" y="16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8" name="Freeform 3487">
              <a:extLst>
                <a:ext uri="{FF2B5EF4-FFF2-40B4-BE49-F238E27FC236}">
                  <a16:creationId xmlns:a16="http://schemas.microsoft.com/office/drawing/2014/main" id="{F65E24CB-F7CB-4F21-8B7B-55D9BC6B0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688" y="5437187"/>
              <a:ext cx="0" cy="6350"/>
            </a:xfrm>
            <a:custGeom>
              <a:avLst/>
              <a:gdLst>
                <a:gd name="T0" fmla="*/ 0 h 16"/>
                <a:gd name="T1" fmla="*/ 6350 h 16"/>
                <a:gd name="T2" fmla="*/ 397 h 16"/>
                <a:gd name="T3" fmla="*/ 0 h 16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6">
                  <a:moveTo>
                    <a:pt x="0" y="0"/>
                  </a:moveTo>
                  <a:cubicBezTo>
                    <a:pt x="0" y="5"/>
                    <a:pt x="0" y="11"/>
                    <a:pt x="0" y="16"/>
                  </a:cubicBezTo>
                  <a:cubicBezTo>
                    <a:pt x="0" y="11"/>
                    <a:pt x="0" y="6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49" name="Freeform 3488">
              <a:extLst>
                <a:ext uri="{FF2B5EF4-FFF2-40B4-BE49-F238E27FC236}">
                  <a16:creationId xmlns:a16="http://schemas.microsoft.com/office/drawing/2014/main" id="{F5CC4F5F-3FA5-429F-8BAC-918212E52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1876" y="5262562"/>
              <a:ext cx="385763" cy="349250"/>
            </a:xfrm>
            <a:custGeom>
              <a:avLst/>
              <a:gdLst>
                <a:gd name="T0" fmla="*/ 209138 w 878"/>
                <a:gd name="T1" fmla="*/ 0 h 795"/>
                <a:gd name="T2" fmla="*/ 203866 w 878"/>
                <a:gd name="T3" fmla="*/ 439 h 795"/>
                <a:gd name="T4" fmla="*/ 198154 w 878"/>
                <a:gd name="T5" fmla="*/ 879 h 795"/>
                <a:gd name="T6" fmla="*/ 192882 w 878"/>
                <a:gd name="T7" fmla="*/ 1318 h 795"/>
                <a:gd name="T8" fmla="*/ 187170 w 878"/>
                <a:gd name="T9" fmla="*/ 1757 h 795"/>
                <a:gd name="T10" fmla="*/ 181897 w 878"/>
                <a:gd name="T11" fmla="*/ 2636 h 795"/>
                <a:gd name="T12" fmla="*/ 176625 w 878"/>
                <a:gd name="T13" fmla="*/ 3954 h 795"/>
                <a:gd name="T14" fmla="*/ 171353 w 878"/>
                <a:gd name="T15" fmla="*/ 4832 h 795"/>
                <a:gd name="T16" fmla="*/ 166080 w 878"/>
                <a:gd name="T17" fmla="*/ 6150 h 795"/>
                <a:gd name="T18" fmla="*/ 161247 w 878"/>
                <a:gd name="T19" fmla="*/ 7468 h 795"/>
                <a:gd name="T20" fmla="*/ 156414 w 878"/>
                <a:gd name="T21" fmla="*/ 8786 h 795"/>
                <a:gd name="T22" fmla="*/ 151142 w 878"/>
                <a:gd name="T23" fmla="*/ 10543 h 795"/>
                <a:gd name="T24" fmla="*/ 146309 w 878"/>
                <a:gd name="T25" fmla="*/ 12301 h 795"/>
                <a:gd name="T26" fmla="*/ 140158 w 878"/>
                <a:gd name="T27" fmla="*/ 14936 h 795"/>
                <a:gd name="T28" fmla="*/ 121265 w 878"/>
                <a:gd name="T29" fmla="*/ 323331 h 795"/>
                <a:gd name="T30" fmla="*/ 152899 w 878"/>
                <a:gd name="T31" fmla="*/ 336949 h 795"/>
                <a:gd name="T32" fmla="*/ 173989 w 878"/>
                <a:gd name="T33" fmla="*/ 343100 h 795"/>
                <a:gd name="T34" fmla="*/ 204305 w 878"/>
                <a:gd name="T35" fmla="*/ 347932 h 795"/>
                <a:gd name="T36" fmla="*/ 233743 w 878"/>
                <a:gd name="T37" fmla="*/ 348811 h 795"/>
                <a:gd name="T38" fmla="*/ 243848 w 878"/>
                <a:gd name="T39" fmla="*/ 347932 h 795"/>
                <a:gd name="T40" fmla="*/ 257908 w 878"/>
                <a:gd name="T41" fmla="*/ 345736 h 795"/>
                <a:gd name="T42" fmla="*/ 260104 w 878"/>
                <a:gd name="T43" fmla="*/ 345296 h 795"/>
                <a:gd name="T44" fmla="*/ 262301 w 878"/>
                <a:gd name="T45" fmla="*/ 344418 h 795"/>
                <a:gd name="T46" fmla="*/ 264498 w 878"/>
                <a:gd name="T47" fmla="*/ 343978 h 795"/>
                <a:gd name="T48" fmla="*/ 266695 w 878"/>
                <a:gd name="T49" fmla="*/ 343100 h 795"/>
                <a:gd name="T50" fmla="*/ 270649 w 878"/>
                <a:gd name="T51" fmla="*/ 341782 h 795"/>
                <a:gd name="T52" fmla="*/ 272407 w 878"/>
                <a:gd name="T53" fmla="*/ 340903 h 795"/>
                <a:gd name="T54" fmla="*/ 274604 w 878"/>
                <a:gd name="T55" fmla="*/ 340025 h 795"/>
                <a:gd name="T56" fmla="*/ 285148 w 878"/>
                <a:gd name="T57" fmla="*/ 335192 h 795"/>
                <a:gd name="T58" fmla="*/ 286906 w 878"/>
                <a:gd name="T59" fmla="*/ 334314 h 795"/>
                <a:gd name="T60" fmla="*/ 288663 w 878"/>
                <a:gd name="T61" fmla="*/ 332996 h 795"/>
                <a:gd name="T62" fmla="*/ 284270 w 878"/>
                <a:gd name="T63" fmla="*/ 321134 h 795"/>
                <a:gd name="T64" fmla="*/ 306238 w 878"/>
                <a:gd name="T65" fmla="*/ 259631 h 795"/>
                <a:gd name="T66" fmla="*/ 370825 w 878"/>
                <a:gd name="T67" fmla="*/ 249966 h 795"/>
                <a:gd name="T68" fmla="*/ 385763 w 878"/>
                <a:gd name="T69" fmla="*/ 226244 h 795"/>
                <a:gd name="T70" fmla="*/ 280315 w 878"/>
                <a:gd name="T71" fmla="*/ 153758 h 795"/>
                <a:gd name="T72" fmla="*/ 320737 w 878"/>
                <a:gd name="T73" fmla="*/ 32069 h 795"/>
                <a:gd name="T74" fmla="*/ 314146 w 878"/>
                <a:gd name="T75" fmla="*/ 28116 h 795"/>
                <a:gd name="T76" fmla="*/ 226273 w 878"/>
                <a:gd name="T77" fmla="*/ 439 h 795"/>
                <a:gd name="T78" fmla="*/ 220562 w 878"/>
                <a:gd name="T79" fmla="*/ 439 h 795"/>
                <a:gd name="T80" fmla="*/ 214850 w 878"/>
                <a:gd name="T81" fmla="*/ 0 h 795"/>
                <a:gd name="T82" fmla="*/ 178822 w 878"/>
                <a:gd name="T83" fmla="*/ 29434 h 795"/>
                <a:gd name="T84" fmla="*/ 68102 w 878"/>
                <a:gd name="T85" fmla="*/ 184509 h 795"/>
                <a:gd name="T86" fmla="*/ 177943 w 878"/>
                <a:gd name="T87" fmla="*/ 23283 h 7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878" h="795">
                  <a:moveTo>
                    <a:pt x="479" y="0"/>
                  </a:moveTo>
                  <a:cubicBezTo>
                    <a:pt x="478" y="0"/>
                    <a:pt x="477" y="0"/>
                    <a:pt x="476" y="0"/>
                  </a:cubicBezTo>
                  <a:cubicBezTo>
                    <a:pt x="473" y="1"/>
                    <a:pt x="470" y="1"/>
                    <a:pt x="467" y="1"/>
                  </a:cubicBezTo>
                  <a:cubicBezTo>
                    <a:pt x="466" y="1"/>
                    <a:pt x="465" y="1"/>
                    <a:pt x="464" y="1"/>
                  </a:cubicBezTo>
                  <a:cubicBezTo>
                    <a:pt x="461" y="1"/>
                    <a:pt x="458" y="1"/>
                    <a:pt x="455" y="1"/>
                  </a:cubicBezTo>
                  <a:cubicBezTo>
                    <a:pt x="454" y="2"/>
                    <a:pt x="452" y="2"/>
                    <a:pt x="451" y="2"/>
                  </a:cubicBezTo>
                  <a:cubicBezTo>
                    <a:pt x="448" y="2"/>
                    <a:pt x="445" y="2"/>
                    <a:pt x="443" y="3"/>
                  </a:cubicBezTo>
                  <a:cubicBezTo>
                    <a:pt x="441" y="3"/>
                    <a:pt x="440" y="3"/>
                    <a:pt x="439" y="3"/>
                  </a:cubicBezTo>
                  <a:cubicBezTo>
                    <a:pt x="436" y="3"/>
                    <a:pt x="433" y="4"/>
                    <a:pt x="431" y="4"/>
                  </a:cubicBezTo>
                  <a:cubicBezTo>
                    <a:pt x="429" y="4"/>
                    <a:pt x="428" y="4"/>
                    <a:pt x="426" y="4"/>
                  </a:cubicBezTo>
                  <a:cubicBezTo>
                    <a:pt x="424" y="5"/>
                    <a:pt x="421" y="5"/>
                    <a:pt x="419" y="6"/>
                  </a:cubicBezTo>
                  <a:cubicBezTo>
                    <a:pt x="417" y="6"/>
                    <a:pt x="416" y="6"/>
                    <a:pt x="414" y="6"/>
                  </a:cubicBezTo>
                  <a:cubicBezTo>
                    <a:pt x="412" y="7"/>
                    <a:pt x="409" y="7"/>
                    <a:pt x="407" y="8"/>
                  </a:cubicBezTo>
                  <a:cubicBezTo>
                    <a:pt x="405" y="8"/>
                    <a:pt x="404" y="8"/>
                    <a:pt x="402" y="9"/>
                  </a:cubicBezTo>
                  <a:cubicBezTo>
                    <a:pt x="400" y="9"/>
                    <a:pt x="397" y="9"/>
                    <a:pt x="395" y="10"/>
                  </a:cubicBezTo>
                  <a:cubicBezTo>
                    <a:pt x="393" y="10"/>
                    <a:pt x="392" y="11"/>
                    <a:pt x="390" y="11"/>
                  </a:cubicBezTo>
                  <a:cubicBezTo>
                    <a:pt x="388" y="12"/>
                    <a:pt x="386" y="12"/>
                    <a:pt x="384" y="13"/>
                  </a:cubicBezTo>
                  <a:cubicBezTo>
                    <a:pt x="382" y="13"/>
                    <a:pt x="380" y="13"/>
                    <a:pt x="378" y="14"/>
                  </a:cubicBezTo>
                  <a:cubicBezTo>
                    <a:pt x="376" y="14"/>
                    <a:pt x="374" y="15"/>
                    <a:pt x="372" y="15"/>
                  </a:cubicBezTo>
                  <a:cubicBezTo>
                    <a:pt x="371" y="16"/>
                    <a:pt x="369" y="17"/>
                    <a:pt x="367" y="17"/>
                  </a:cubicBezTo>
                  <a:cubicBezTo>
                    <a:pt x="365" y="18"/>
                    <a:pt x="363" y="18"/>
                    <a:pt x="361" y="19"/>
                  </a:cubicBezTo>
                  <a:cubicBezTo>
                    <a:pt x="359" y="19"/>
                    <a:pt x="357" y="20"/>
                    <a:pt x="356" y="20"/>
                  </a:cubicBezTo>
                  <a:cubicBezTo>
                    <a:pt x="354" y="21"/>
                    <a:pt x="352" y="22"/>
                    <a:pt x="350" y="22"/>
                  </a:cubicBezTo>
                  <a:cubicBezTo>
                    <a:pt x="348" y="23"/>
                    <a:pt x="346" y="24"/>
                    <a:pt x="344" y="24"/>
                  </a:cubicBezTo>
                  <a:cubicBezTo>
                    <a:pt x="343" y="25"/>
                    <a:pt x="341" y="25"/>
                    <a:pt x="340" y="26"/>
                  </a:cubicBezTo>
                  <a:cubicBezTo>
                    <a:pt x="337" y="27"/>
                    <a:pt x="335" y="28"/>
                    <a:pt x="333" y="28"/>
                  </a:cubicBezTo>
                  <a:cubicBezTo>
                    <a:pt x="332" y="29"/>
                    <a:pt x="330" y="29"/>
                    <a:pt x="329" y="30"/>
                  </a:cubicBezTo>
                  <a:cubicBezTo>
                    <a:pt x="326" y="31"/>
                    <a:pt x="322" y="33"/>
                    <a:pt x="319" y="34"/>
                  </a:cubicBezTo>
                  <a:cubicBezTo>
                    <a:pt x="0" y="174"/>
                    <a:pt x="91" y="530"/>
                    <a:pt x="146" y="618"/>
                  </a:cubicBezTo>
                  <a:cubicBezTo>
                    <a:pt x="181" y="671"/>
                    <a:pt x="227" y="709"/>
                    <a:pt x="276" y="736"/>
                  </a:cubicBezTo>
                  <a:cubicBezTo>
                    <a:pt x="281" y="739"/>
                    <a:pt x="287" y="742"/>
                    <a:pt x="292" y="744"/>
                  </a:cubicBezTo>
                  <a:cubicBezTo>
                    <a:pt x="310" y="754"/>
                    <a:pt x="329" y="761"/>
                    <a:pt x="348" y="767"/>
                  </a:cubicBezTo>
                  <a:cubicBezTo>
                    <a:pt x="353" y="769"/>
                    <a:pt x="359" y="771"/>
                    <a:pt x="364" y="773"/>
                  </a:cubicBezTo>
                  <a:cubicBezTo>
                    <a:pt x="375" y="776"/>
                    <a:pt x="385" y="779"/>
                    <a:pt x="396" y="781"/>
                  </a:cubicBezTo>
                  <a:cubicBezTo>
                    <a:pt x="401" y="782"/>
                    <a:pt x="406" y="783"/>
                    <a:pt x="412" y="784"/>
                  </a:cubicBezTo>
                  <a:cubicBezTo>
                    <a:pt x="430" y="788"/>
                    <a:pt x="448" y="791"/>
                    <a:pt x="465" y="792"/>
                  </a:cubicBezTo>
                  <a:cubicBezTo>
                    <a:pt x="470" y="793"/>
                    <a:pt x="475" y="793"/>
                    <a:pt x="479" y="793"/>
                  </a:cubicBezTo>
                  <a:cubicBezTo>
                    <a:pt x="498" y="795"/>
                    <a:pt x="516" y="795"/>
                    <a:pt x="532" y="794"/>
                  </a:cubicBezTo>
                  <a:cubicBezTo>
                    <a:pt x="536" y="794"/>
                    <a:pt x="540" y="794"/>
                    <a:pt x="544" y="793"/>
                  </a:cubicBezTo>
                  <a:cubicBezTo>
                    <a:pt x="548" y="793"/>
                    <a:pt x="551" y="793"/>
                    <a:pt x="555" y="792"/>
                  </a:cubicBezTo>
                  <a:cubicBezTo>
                    <a:pt x="567" y="791"/>
                    <a:pt x="578" y="789"/>
                    <a:pt x="587" y="787"/>
                  </a:cubicBezTo>
                  <a:cubicBezTo>
                    <a:pt x="587" y="787"/>
                    <a:pt x="587" y="787"/>
                    <a:pt x="587" y="787"/>
                  </a:cubicBezTo>
                  <a:cubicBezTo>
                    <a:pt x="589" y="787"/>
                    <a:pt x="590" y="786"/>
                    <a:pt x="591" y="786"/>
                  </a:cubicBezTo>
                  <a:cubicBezTo>
                    <a:pt x="591" y="786"/>
                    <a:pt x="592" y="786"/>
                    <a:pt x="592" y="786"/>
                  </a:cubicBezTo>
                  <a:cubicBezTo>
                    <a:pt x="593" y="785"/>
                    <a:pt x="594" y="785"/>
                    <a:pt x="595" y="785"/>
                  </a:cubicBezTo>
                  <a:cubicBezTo>
                    <a:pt x="596" y="785"/>
                    <a:pt x="596" y="784"/>
                    <a:pt x="597" y="784"/>
                  </a:cubicBezTo>
                  <a:cubicBezTo>
                    <a:pt x="598" y="784"/>
                    <a:pt x="599" y="784"/>
                    <a:pt x="599" y="783"/>
                  </a:cubicBezTo>
                  <a:cubicBezTo>
                    <a:pt x="600" y="783"/>
                    <a:pt x="601" y="783"/>
                    <a:pt x="602" y="783"/>
                  </a:cubicBezTo>
                  <a:cubicBezTo>
                    <a:pt x="602" y="783"/>
                    <a:pt x="603" y="782"/>
                    <a:pt x="604" y="782"/>
                  </a:cubicBezTo>
                  <a:cubicBezTo>
                    <a:pt x="605" y="782"/>
                    <a:pt x="606" y="781"/>
                    <a:pt x="607" y="781"/>
                  </a:cubicBezTo>
                  <a:cubicBezTo>
                    <a:pt x="608" y="781"/>
                    <a:pt x="608" y="781"/>
                    <a:pt x="608" y="781"/>
                  </a:cubicBezTo>
                  <a:cubicBezTo>
                    <a:pt x="610" y="780"/>
                    <a:pt x="613" y="779"/>
                    <a:pt x="616" y="778"/>
                  </a:cubicBezTo>
                  <a:cubicBezTo>
                    <a:pt x="616" y="778"/>
                    <a:pt x="616" y="778"/>
                    <a:pt x="616" y="778"/>
                  </a:cubicBezTo>
                  <a:cubicBezTo>
                    <a:pt x="617" y="777"/>
                    <a:pt x="619" y="777"/>
                    <a:pt x="620" y="776"/>
                  </a:cubicBezTo>
                  <a:cubicBezTo>
                    <a:pt x="621" y="776"/>
                    <a:pt x="621" y="776"/>
                    <a:pt x="621" y="776"/>
                  </a:cubicBezTo>
                  <a:cubicBezTo>
                    <a:pt x="622" y="775"/>
                    <a:pt x="624" y="775"/>
                    <a:pt x="625" y="774"/>
                  </a:cubicBezTo>
                  <a:cubicBezTo>
                    <a:pt x="626" y="774"/>
                    <a:pt x="626" y="774"/>
                    <a:pt x="626" y="774"/>
                  </a:cubicBezTo>
                  <a:cubicBezTo>
                    <a:pt x="634" y="771"/>
                    <a:pt x="642" y="767"/>
                    <a:pt x="649" y="763"/>
                  </a:cubicBezTo>
                  <a:cubicBezTo>
                    <a:pt x="649" y="763"/>
                    <a:pt x="649" y="763"/>
                    <a:pt x="649" y="763"/>
                  </a:cubicBezTo>
                  <a:cubicBezTo>
                    <a:pt x="650" y="762"/>
                    <a:pt x="652" y="762"/>
                    <a:pt x="653" y="761"/>
                  </a:cubicBezTo>
                  <a:cubicBezTo>
                    <a:pt x="653" y="761"/>
                    <a:pt x="653" y="761"/>
                    <a:pt x="653" y="761"/>
                  </a:cubicBezTo>
                  <a:cubicBezTo>
                    <a:pt x="655" y="760"/>
                    <a:pt x="656" y="759"/>
                    <a:pt x="657" y="758"/>
                  </a:cubicBezTo>
                  <a:cubicBezTo>
                    <a:pt x="661" y="756"/>
                    <a:pt x="665" y="753"/>
                    <a:pt x="668" y="750"/>
                  </a:cubicBezTo>
                  <a:cubicBezTo>
                    <a:pt x="659" y="742"/>
                    <a:pt x="654" y="736"/>
                    <a:pt x="647" y="731"/>
                  </a:cubicBezTo>
                  <a:cubicBezTo>
                    <a:pt x="617" y="708"/>
                    <a:pt x="611" y="677"/>
                    <a:pt x="622" y="644"/>
                  </a:cubicBezTo>
                  <a:cubicBezTo>
                    <a:pt x="633" y="609"/>
                    <a:pt x="662" y="594"/>
                    <a:pt x="697" y="591"/>
                  </a:cubicBezTo>
                  <a:cubicBezTo>
                    <a:pt x="712" y="590"/>
                    <a:pt x="727" y="590"/>
                    <a:pt x="742" y="589"/>
                  </a:cubicBezTo>
                  <a:cubicBezTo>
                    <a:pt x="777" y="587"/>
                    <a:pt x="811" y="583"/>
                    <a:pt x="844" y="569"/>
                  </a:cubicBezTo>
                  <a:cubicBezTo>
                    <a:pt x="853" y="565"/>
                    <a:pt x="860" y="560"/>
                    <a:pt x="866" y="554"/>
                  </a:cubicBezTo>
                  <a:cubicBezTo>
                    <a:pt x="871" y="541"/>
                    <a:pt x="875" y="528"/>
                    <a:pt x="878" y="515"/>
                  </a:cubicBezTo>
                  <a:cubicBezTo>
                    <a:pt x="878" y="514"/>
                    <a:pt x="878" y="514"/>
                    <a:pt x="878" y="514"/>
                  </a:cubicBezTo>
                  <a:cubicBezTo>
                    <a:pt x="767" y="506"/>
                    <a:pt x="674" y="460"/>
                    <a:pt x="638" y="350"/>
                  </a:cubicBezTo>
                  <a:cubicBezTo>
                    <a:pt x="600" y="237"/>
                    <a:pt x="646" y="152"/>
                    <a:pt x="734" y="76"/>
                  </a:cubicBezTo>
                  <a:cubicBezTo>
                    <a:pt x="733" y="75"/>
                    <a:pt x="731" y="74"/>
                    <a:pt x="730" y="73"/>
                  </a:cubicBezTo>
                  <a:cubicBezTo>
                    <a:pt x="725" y="70"/>
                    <a:pt x="720" y="67"/>
                    <a:pt x="715" y="64"/>
                  </a:cubicBezTo>
                  <a:cubicBezTo>
                    <a:pt x="715" y="64"/>
                    <a:pt x="715" y="64"/>
                    <a:pt x="715" y="64"/>
                  </a:cubicBezTo>
                  <a:cubicBezTo>
                    <a:pt x="648" y="25"/>
                    <a:pt x="580" y="6"/>
                    <a:pt x="516" y="1"/>
                  </a:cubicBezTo>
                  <a:cubicBezTo>
                    <a:pt x="515" y="1"/>
                    <a:pt x="515" y="1"/>
                    <a:pt x="515" y="1"/>
                  </a:cubicBezTo>
                  <a:cubicBezTo>
                    <a:pt x="512" y="1"/>
                    <a:pt x="508" y="1"/>
                    <a:pt x="504" y="1"/>
                  </a:cubicBezTo>
                  <a:cubicBezTo>
                    <a:pt x="504" y="1"/>
                    <a:pt x="503" y="1"/>
                    <a:pt x="502" y="1"/>
                  </a:cubicBezTo>
                  <a:cubicBezTo>
                    <a:pt x="499" y="1"/>
                    <a:pt x="495" y="0"/>
                    <a:pt x="492" y="0"/>
                  </a:cubicBezTo>
                  <a:cubicBezTo>
                    <a:pt x="491" y="0"/>
                    <a:pt x="490" y="0"/>
                    <a:pt x="489" y="0"/>
                  </a:cubicBezTo>
                  <a:cubicBezTo>
                    <a:pt x="486" y="0"/>
                    <a:pt x="483" y="0"/>
                    <a:pt x="479" y="0"/>
                  </a:cubicBezTo>
                  <a:moveTo>
                    <a:pt x="407" y="67"/>
                  </a:moveTo>
                  <a:cubicBezTo>
                    <a:pt x="221" y="133"/>
                    <a:pt x="177" y="378"/>
                    <a:pt x="198" y="499"/>
                  </a:cubicBezTo>
                  <a:cubicBezTo>
                    <a:pt x="201" y="517"/>
                    <a:pt x="159" y="439"/>
                    <a:pt x="155" y="420"/>
                  </a:cubicBezTo>
                  <a:cubicBezTo>
                    <a:pt x="148" y="383"/>
                    <a:pt x="149" y="329"/>
                    <a:pt x="154" y="290"/>
                  </a:cubicBezTo>
                  <a:cubicBezTo>
                    <a:pt x="175" y="155"/>
                    <a:pt x="306" y="53"/>
                    <a:pt x="405" y="53"/>
                  </a:cubicBezTo>
                  <a:cubicBezTo>
                    <a:pt x="424" y="53"/>
                    <a:pt x="424" y="61"/>
                    <a:pt x="407" y="67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0" name="Freeform 3489">
              <a:extLst>
                <a:ext uri="{FF2B5EF4-FFF2-40B4-BE49-F238E27FC236}">
                  <a16:creationId xmlns:a16="http://schemas.microsoft.com/office/drawing/2014/main" id="{AA856634-065F-433E-867C-C23CEFA1FD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1563" y="5262562"/>
              <a:ext cx="346075" cy="347662"/>
            </a:xfrm>
            <a:custGeom>
              <a:avLst/>
              <a:gdLst>
                <a:gd name="T0" fmla="*/ 218111 w 787"/>
                <a:gd name="T1" fmla="*/ 344597 h 794"/>
                <a:gd name="T2" fmla="*/ 218111 w 787"/>
                <a:gd name="T3" fmla="*/ 344597 h 794"/>
                <a:gd name="T4" fmla="*/ 225586 w 787"/>
                <a:gd name="T5" fmla="*/ 342408 h 794"/>
                <a:gd name="T6" fmla="*/ 224707 w 787"/>
                <a:gd name="T7" fmla="*/ 342846 h 794"/>
                <a:gd name="T8" fmla="*/ 227345 w 787"/>
                <a:gd name="T9" fmla="*/ 341970 h 794"/>
                <a:gd name="T10" fmla="*/ 227345 w 787"/>
                <a:gd name="T11" fmla="*/ 341970 h 794"/>
                <a:gd name="T12" fmla="*/ 230863 w 787"/>
                <a:gd name="T13" fmla="*/ 340656 h 794"/>
                <a:gd name="T14" fmla="*/ 230863 w 787"/>
                <a:gd name="T15" fmla="*/ 340656 h 794"/>
                <a:gd name="T16" fmla="*/ 233062 w 787"/>
                <a:gd name="T17" fmla="*/ 339780 h 794"/>
                <a:gd name="T18" fmla="*/ 233062 w 787"/>
                <a:gd name="T19" fmla="*/ 339780 h 794"/>
                <a:gd name="T20" fmla="*/ 235261 w 787"/>
                <a:gd name="T21" fmla="*/ 338905 h 794"/>
                <a:gd name="T22" fmla="*/ 235261 w 787"/>
                <a:gd name="T23" fmla="*/ 338905 h 794"/>
                <a:gd name="T24" fmla="*/ 245375 w 787"/>
                <a:gd name="T25" fmla="*/ 334088 h 794"/>
                <a:gd name="T26" fmla="*/ 245375 w 787"/>
                <a:gd name="T27" fmla="*/ 334088 h 794"/>
                <a:gd name="T28" fmla="*/ 247134 w 787"/>
                <a:gd name="T29" fmla="*/ 333213 h 794"/>
                <a:gd name="T30" fmla="*/ 247134 w 787"/>
                <a:gd name="T31" fmla="*/ 333213 h 794"/>
                <a:gd name="T32" fmla="*/ 27704 w 787"/>
                <a:gd name="T33" fmla="*/ 126980 h 794"/>
                <a:gd name="T34" fmla="*/ 144235 w 787"/>
                <a:gd name="T35" fmla="*/ 25396 h 794"/>
                <a:gd name="T36" fmla="*/ 47052 w 787"/>
                <a:gd name="T37" fmla="*/ 218493 h 794"/>
                <a:gd name="T38" fmla="*/ 28143 w 787"/>
                <a:gd name="T39" fmla="*/ 183902 h 794"/>
                <a:gd name="T40" fmla="*/ 170619 w 787"/>
                <a:gd name="T41" fmla="*/ 0 h 794"/>
                <a:gd name="T42" fmla="*/ 164023 w 787"/>
                <a:gd name="T43" fmla="*/ 438 h 794"/>
                <a:gd name="T44" fmla="*/ 154788 w 787"/>
                <a:gd name="T45" fmla="*/ 1314 h 794"/>
                <a:gd name="T46" fmla="*/ 147313 w 787"/>
                <a:gd name="T47" fmla="*/ 1751 h 794"/>
                <a:gd name="T48" fmla="*/ 138958 w 787"/>
                <a:gd name="T49" fmla="*/ 3503 h 794"/>
                <a:gd name="T50" fmla="*/ 131482 w 787"/>
                <a:gd name="T51" fmla="*/ 4816 h 794"/>
                <a:gd name="T52" fmla="*/ 123567 w 787"/>
                <a:gd name="T53" fmla="*/ 6568 h 794"/>
                <a:gd name="T54" fmla="*/ 116531 w 787"/>
                <a:gd name="T55" fmla="*/ 8757 h 794"/>
                <a:gd name="T56" fmla="*/ 109495 w 787"/>
                <a:gd name="T57" fmla="*/ 11384 h 794"/>
                <a:gd name="T58" fmla="*/ 100261 w 787"/>
                <a:gd name="T59" fmla="*/ 14887 h 794"/>
                <a:gd name="T60" fmla="*/ 81352 w 787"/>
                <a:gd name="T61" fmla="*/ 322266 h 794"/>
                <a:gd name="T62" fmla="*/ 120049 w 787"/>
                <a:gd name="T63" fmla="*/ 338467 h 794"/>
                <a:gd name="T64" fmla="*/ 164463 w 787"/>
                <a:gd name="T65" fmla="*/ 346786 h 794"/>
                <a:gd name="T66" fmla="*/ 193925 w 787"/>
                <a:gd name="T67" fmla="*/ 347662 h 794"/>
                <a:gd name="T68" fmla="*/ 218111 w 787"/>
                <a:gd name="T69" fmla="*/ 344597 h 794"/>
                <a:gd name="T70" fmla="*/ 220309 w 787"/>
                <a:gd name="T71" fmla="*/ 344159 h 794"/>
                <a:gd name="T72" fmla="*/ 220309 w 787"/>
                <a:gd name="T73" fmla="*/ 344159 h 794"/>
                <a:gd name="T74" fmla="*/ 221189 w 787"/>
                <a:gd name="T75" fmla="*/ 343721 h 794"/>
                <a:gd name="T76" fmla="*/ 221629 w 787"/>
                <a:gd name="T77" fmla="*/ 343721 h 794"/>
                <a:gd name="T78" fmla="*/ 221629 w 787"/>
                <a:gd name="T79" fmla="*/ 343721 h 794"/>
                <a:gd name="T80" fmla="*/ 221629 w 787"/>
                <a:gd name="T81" fmla="*/ 343721 h 794"/>
                <a:gd name="T82" fmla="*/ 222508 w 787"/>
                <a:gd name="T83" fmla="*/ 343283 h 794"/>
                <a:gd name="T84" fmla="*/ 223388 w 787"/>
                <a:gd name="T85" fmla="*/ 342846 h 794"/>
                <a:gd name="T86" fmla="*/ 223388 w 787"/>
                <a:gd name="T87" fmla="*/ 342846 h 794"/>
                <a:gd name="T88" fmla="*/ 223388 w 787"/>
                <a:gd name="T89" fmla="*/ 342846 h 794"/>
                <a:gd name="T90" fmla="*/ 224707 w 787"/>
                <a:gd name="T91" fmla="*/ 342846 h 794"/>
                <a:gd name="T92" fmla="*/ 227345 w 787"/>
                <a:gd name="T93" fmla="*/ 341970 h 794"/>
                <a:gd name="T94" fmla="*/ 232622 w 787"/>
                <a:gd name="T95" fmla="*/ 339780 h 794"/>
                <a:gd name="T96" fmla="*/ 235261 w 787"/>
                <a:gd name="T97" fmla="*/ 338905 h 794"/>
                <a:gd name="T98" fmla="*/ 247134 w 787"/>
                <a:gd name="T99" fmla="*/ 333213 h 794"/>
                <a:gd name="T100" fmla="*/ 248893 w 787"/>
                <a:gd name="T101" fmla="*/ 331899 h 794"/>
                <a:gd name="T102" fmla="*/ 248893 w 787"/>
                <a:gd name="T103" fmla="*/ 331899 h 794"/>
                <a:gd name="T104" fmla="*/ 230863 w 787"/>
                <a:gd name="T105" fmla="*/ 294681 h 794"/>
                <a:gd name="T106" fmla="*/ 233502 w 787"/>
                <a:gd name="T107" fmla="*/ 281983 h 794"/>
                <a:gd name="T108" fmla="*/ 331124 w 787"/>
                <a:gd name="T109" fmla="*/ 249143 h 794"/>
                <a:gd name="T110" fmla="*/ 340798 w 787"/>
                <a:gd name="T111" fmla="*/ 242575 h 794"/>
                <a:gd name="T112" fmla="*/ 340798 w 787"/>
                <a:gd name="T113" fmla="*/ 242575 h 794"/>
                <a:gd name="T114" fmla="*/ 340798 w 787"/>
                <a:gd name="T115" fmla="*/ 242575 h 794"/>
                <a:gd name="T116" fmla="*/ 240538 w 787"/>
                <a:gd name="T117" fmla="*/ 153252 h 794"/>
                <a:gd name="T118" fmla="*/ 234821 w 787"/>
                <a:gd name="T119" fmla="*/ 119974 h 794"/>
                <a:gd name="T120" fmla="*/ 274397 w 787"/>
                <a:gd name="T121" fmla="*/ 28023 h 794"/>
                <a:gd name="T122" fmla="*/ 186450 w 787"/>
                <a:gd name="T123" fmla="*/ 438 h 794"/>
                <a:gd name="T124" fmla="*/ 176336 w 787"/>
                <a:gd name="T125" fmla="*/ 0 h 7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87" h="794">
                  <a:moveTo>
                    <a:pt x="496" y="787"/>
                  </a:moveTo>
                  <a:cubicBezTo>
                    <a:pt x="498" y="787"/>
                    <a:pt x="499" y="786"/>
                    <a:pt x="500" y="786"/>
                  </a:cubicBezTo>
                  <a:cubicBezTo>
                    <a:pt x="499" y="786"/>
                    <a:pt x="498" y="787"/>
                    <a:pt x="496" y="787"/>
                  </a:cubicBezTo>
                  <a:moveTo>
                    <a:pt x="496" y="787"/>
                  </a:moveTo>
                  <a:cubicBezTo>
                    <a:pt x="498" y="787"/>
                    <a:pt x="499" y="786"/>
                    <a:pt x="500" y="786"/>
                  </a:cubicBezTo>
                  <a:cubicBezTo>
                    <a:pt x="499" y="786"/>
                    <a:pt x="498" y="787"/>
                    <a:pt x="496" y="787"/>
                  </a:cubicBezTo>
                  <a:moveTo>
                    <a:pt x="511" y="783"/>
                  </a:moveTo>
                  <a:cubicBezTo>
                    <a:pt x="511" y="783"/>
                    <a:pt x="512" y="782"/>
                    <a:pt x="513" y="782"/>
                  </a:cubicBezTo>
                  <a:cubicBezTo>
                    <a:pt x="513" y="782"/>
                    <a:pt x="513" y="782"/>
                    <a:pt x="513" y="782"/>
                  </a:cubicBezTo>
                  <a:cubicBezTo>
                    <a:pt x="513" y="782"/>
                    <a:pt x="513" y="782"/>
                    <a:pt x="513" y="782"/>
                  </a:cubicBezTo>
                  <a:cubicBezTo>
                    <a:pt x="512" y="782"/>
                    <a:pt x="511" y="783"/>
                    <a:pt x="511" y="783"/>
                  </a:cubicBezTo>
                  <a:cubicBezTo>
                    <a:pt x="511" y="783"/>
                    <a:pt x="511" y="783"/>
                    <a:pt x="511" y="783"/>
                  </a:cubicBezTo>
                  <a:cubicBezTo>
                    <a:pt x="511" y="783"/>
                    <a:pt x="511" y="783"/>
                    <a:pt x="511" y="783"/>
                  </a:cubicBezTo>
                  <a:moveTo>
                    <a:pt x="516" y="781"/>
                  </a:moveTo>
                  <a:cubicBezTo>
                    <a:pt x="517" y="781"/>
                    <a:pt x="517" y="781"/>
                    <a:pt x="517" y="781"/>
                  </a:cubicBezTo>
                  <a:cubicBezTo>
                    <a:pt x="516" y="781"/>
                    <a:pt x="516" y="781"/>
                    <a:pt x="516" y="781"/>
                  </a:cubicBezTo>
                  <a:moveTo>
                    <a:pt x="516" y="781"/>
                  </a:moveTo>
                  <a:cubicBezTo>
                    <a:pt x="517" y="781"/>
                    <a:pt x="517" y="781"/>
                    <a:pt x="517" y="781"/>
                  </a:cubicBezTo>
                  <a:cubicBezTo>
                    <a:pt x="516" y="781"/>
                    <a:pt x="516" y="781"/>
                    <a:pt x="516" y="781"/>
                  </a:cubicBezTo>
                  <a:moveTo>
                    <a:pt x="525" y="778"/>
                  </a:moveTo>
                  <a:cubicBezTo>
                    <a:pt x="525" y="778"/>
                    <a:pt x="525" y="778"/>
                    <a:pt x="525" y="778"/>
                  </a:cubicBezTo>
                  <a:cubicBezTo>
                    <a:pt x="525" y="778"/>
                    <a:pt x="525" y="778"/>
                    <a:pt x="525" y="778"/>
                  </a:cubicBezTo>
                  <a:moveTo>
                    <a:pt x="525" y="778"/>
                  </a:moveTo>
                  <a:cubicBezTo>
                    <a:pt x="525" y="778"/>
                    <a:pt x="525" y="778"/>
                    <a:pt x="525" y="778"/>
                  </a:cubicBezTo>
                  <a:cubicBezTo>
                    <a:pt x="525" y="778"/>
                    <a:pt x="525" y="778"/>
                    <a:pt x="525" y="778"/>
                  </a:cubicBezTo>
                  <a:moveTo>
                    <a:pt x="529" y="776"/>
                  </a:moveTo>
                  <a:cubicBezTo>
                    <a:pt x="530" y="776"/>
                    <a:pt x="530" y="776"/>
                    <a:pt x="530" y="776"/>
                  </a:cubicBezTo>
                  <a:cubicBezTo>
                    <a:pt x="529" y="776"/>
                    <a:pt x="529" y="776"/>
                    <a:pt x="529" y="776"/>
                  </a:cubicBezTo>
                  <a:moveTo>
                    <a:pt x="529" y="776"/>
                  </a:moveTo>
                  <a:cubicBezTo>
                    <a:pt x="530" y="776"/>
                    <a:pt x="530" y="776"/>
                    <a:pt x="530" y="776"/>
                  </a:cubicBezTo>
                  <a:cubicBezTo>
                    <a:pt x="529" y="776"/>
                    <a:pt x="529" y="776"/>
                    <a:pt x="529" y="776"/>
                  </a:cubicBezTo>
                  <a:moveTo>
                    <a:pt x="534" y="774"/>
                  </a:moveTo>
                  <a:cubicBezTo>
                    <a:pt x="535" y="774"/>
                    <a:pt x="535" y="774"/>
                    <a:pt x="535" y="774"/>
                  </a:cubicBezTo>
                  <a:cubicBezTo>
                    <a:pt x="534" y="774"/>
                    <a:pt x="534" y="774"/>
                    <a:pt x="534" y="774"/>
                  </a:cubicBezTo>
                  <a:moveTo>
                    <a:pt x="534" y="774"/>
                  </a:moveTo>
                  <a:cubicBezTo>
                    <a:pt x="535" y="774"/>
                    <a:pt x="535" y="774"/>
                    <a:pt x="535" y="774"/>
                  </a:cubicBezTo>
                  <a:cubicBezTo>
                    <a:pt x="534" y="774"/>
                    <a:pt x="534" y="774"/>
                    <a:pt x="534" y="774"/>
                  </a:cubicBezTo>
                  <a:moveTo>
                    <a:pt x="558" y="763"/>
                  </a:moveTo>
                  <a:cubicBezTo>
                    <a:pt x="558" y="763"/>
                    <a:pt x="558" y="763"/>
                    <a:pt x="558" y="763"/>
                  </a:cubicBezTo>
                  <a:cubicBezTo>
                    <a:pt x="558" y="763"/>
                    <a:pt x="558" y="763"/>
                    <a:pt x="558" y="763"/>
                  </a:cubicBezTo>
                  <a:moveTo>
                    <a:pt x="558" y="763"/>
                  </a:moveTo>
                  <a:cubicBezTo>
                    <a:pt x="558" y="763"/>
                    <a:pt x="558" y="763"/>
                    <a:pt x="558" y="763"/>
                  </a:cubicBezTo>
                  <a:cubicBezTo>
                    <a:pt x="558" y="763"/>
                    <a:pt x="558" y="763"/>
                    <a:pt x="558" y="763"/>
                  </a:cubicBezTo>
                  <a:moveTo>
                    <a:pt x="562" y="761"/>
                  </a:moveTo>
                  <a:cubicBezTo>
                    <a:pt x="562" y="761"/>
                    <a:pt x="562" y="761"/>
                    <a:pt x="562" y="761"/>
                  </a:cubicBezTo>
                  <a:cubicBezTo>
                    <a:pt x="562" y="761"/>
                    <a:pt x="562" y="761"/>
                    <a:pt x="562" y="761"/>
                  </a:cubicBezTo>
                  <a:moveTo>
                    <a:pt x="562" y="761"/>
                  </a:moveTo>
                  <a:cubicBezTo>
                    <a:pt x="562" y="761"/>
                    <a:pt x="562" y="761"/>
                    <a:pt x="562" y="761"/>
                  </a:cubicBezTo>
                  <a:cubicBezTo>
                    <a:pt x="562" y="761"/>
                    <a:pt x="562" y="761"/>
                    <a:pt x="562" y="761"/>
                  </a:cubicBezTo>
                  <a:moveTo>
                    <a:pt x="59" y="355"/>
                  </a:moveTo>
                  <a:cubicBezTo>
                    <a:pt x="59" y="332"/>
                    <a:pt x="61" y="309"/>
                    <a:pt x="63" y="290"/>
                  </a:cubicBezTo>
                  <a:cubicBezTo>
                    <a:pt x="84" y="155"/>
                    <a:pt x="214" y="53"/>
                    <a:pt x="314" y="53"/>
                  </a:cubicBezTo>
                  <a:cubicBezTo>
                    <a:pt x="314" y="53"/>
                    <a:pt x="314" y="53"/>
                    <a:pt x="314" y="53"/>
                  </a:cubicBezTo>
                  <a:cubicBezTo>
                    <a:pt x="324" y="53"/>
                    <a:pt x="328" y="55"/>
                    <a:pt x="328" y="58"/>
                  </a:cubicBezTo>
                  <a:cubicBezTo>
                    <a:pt x="329" y="60"/>
                    <a:pt x="324" y="64"/>
                    <a:pt x="316" y="67"/>
                  </a:cubicBezTo>
                  <a:cubicBezTo>
                    <a:pt x="157" y="124"/>
                    <a:pt x="102" y="309"/>
                    <a:pt x="102" y="438"/>
                  </a:cubicBezTo>
                  <a:cubicBezTo>
                    <a:pt x="102" y="460"/>
                    <a:pt x="104" y="481"/>
                    <a:pt x="107" y="499"/>
                  </a:cubicBezTo>
                  <a:cubicBezTo>
                    <a:pt x="107" y="499"/>
                    <a:pt x="107" y="500"/>
                    <a:pt x="107" y="500"/>
                  </a:cubicBezTo>
                  <a:cubicBezTo>
                    <a:pt x="107" y="501"/>
                    <a:pt x="107" y="501"/>
                    <a:pt x="106" y="501"/>
                  </a:cubicBezTo>
                  <a:cubicBezTo>
                    <a:pt x="102" y="501"/>
                    <a:pt x="68" y="437"/>
                    <a:pt x="64" y="420"/>
                  </a:cubicBezTo>
                  <a:cubicBezTo>
                    <a:pt x="61" y="401"/>
                    <a:pt x="59" y="378"/>
                    <a:pt x="59" y="355"/>
                  </a:cubicBezTo>
                  <a:moveTo>
                    <a:pt x="395" y="0"/>
                  </a:moveTo>
                  <a:cubicBezTo>
                    <a:pt x="393" y="0"/>
                    <a:pt x="391" y="0"/>
                    <a:pt x="388" y="0"/>
                  </a:cubicBezTo>
                  <a:cubicBezTo>
                    <a:pt x="387" y="0"/>
                    <a:pt x="386" y="0"/>
                    <a:pt x="385" y="0"/>
                  </a:cubicBezTo>
                  <a:cubicBezTo>
                    <a:pt x="382" y="1"/>
                    <a:pt x="379" y="1"/>
                    <a:pt x="376" y="1"/>
                  </a:cubicBezTo>
                  <a:cubicBezTo>
                    <a:pt x="375" y="1"/>
                    <a:pt x="374" y="1"/>
                    <a:pt x="373" y="1"/>
                  </a:cubicBezTo>
                  <a:cubicBezTo>
                    <a:pt x="370" y="1"/>
                    <a:pt x="367" y="1"/>
                    <a:pt x="364" y="1"/>
                  </a:cubicBezTo>
                  <a:cubicBezTo>
                    <a:pt x="363" y="2"/>
                    <a:pt x="361" y="2"/>
                    <a:pt x="360" y="2"/>
                  </a:cubicBezTo>
                  <a:cubicBezTo>
                    <a:pt x="357" y="2"/>
                    <a:pt x="354" y="2"/>
                    <a:pt x="352" y="3"/>
                  </a:cubicBezTo>
                  <a:cubicBezTo>
                    <a:pt x="350" y="3"/>
                    <a:pt x="349" y="3"/>
                    <a:pt x="348" y="3"/>
                  </a:cubicBezTo>
                  <a:cubicBezTo>
                    <a:pt x="345" y="3"/>
                    <a:pt x="342" y="4"/>
                    <a:pt x="340" y="4"/>
                  </a:cubicBezTo>
                  <a:cubicBezTo>
                    <a:pt x="338" y="4"/>
                    <a:pt x="337" y="4"/>
                    <a:pt x="335" y="4"/>
                  </a:cubicBezTo>
                  <a:cubicBezTo>
                    <a:pt x="333" y="5"/>
                    <a:pt x="330" y="5"/>
                    <a:pt x="328" y="6"/>
                  </a:cubicBezTo>
                  <a:cubicBezTo>
                    <a:pt x="326" y="6"/>
                    <a:pt x="325" y="6"/>
                    <a:pt x="323" y="6"/>
                  </a:cubicBezTo>
                  <a:cubicBezTo>
                    <a:pt x="321" y="7"/>
                    <a:pt x="318" y="7"/>
                    <a:pt x="316" y="8"/>
                  </a:cubicBezTo>
                  <a:cubicBezTo>
                    <a:pt x="314" y="8"/>
                    <a:pt x="313" y="8"/>
                    <a:pt x="311" y="9"/>
                  </a:cubicBezTo>
                  <a:cubicBezTo>
                    <a:pt x="309" y="9"/>
                    <a:pt x="306" y="9"/>
                    <a:pt x="304" y="10"/>
                  </a:cubicBezTo>
                  <a:cubicBezTo>
                    <a:pt x="302" y="10"/>
                    <a:pt x="301" y="11"/>
                    <a:pt x="299" y="11"/>
                  </a:cubicBezTo>
                  <a:cubicBezTo>
                    <a:pt x="297" y="12"/>
                    <a:pt x="295" y="12"/>
                    <a:pt x="293" y="13"/>
                  </a:cubicBezTo>
                  <a:cubicBezTo>
                    <a:pt x="291" y="13"/>
                    <a:pt x="289" y="13"/>
                    <a:pt x="287" y="14"/>
                  </a:cubicBezTo>
                  <a:cubicBezTo>
                    <a:pt x="285" y="14"/>
                    <a:pt x="283" y="15"/>
                    <a:pt x="281" y="15"/>
                  </a:cubicBezTo>
                  <a:cubicBezTo>
                    <a:pt x="280" y="16"/>
                    <a:pt x="278" y="17"/>
                    <a:pt x="276" y="17"/>
                  </a:cubicBezTo>
                  <a:cubicBezTo>
                    <a:pt x="274" y="18"/>
                    <a:pt x="272" y="18"/>
                    <a:pt x="270" y="19"/>
                  </a:cubicBezTo>
                  <a:cubicBezTo>
                    <a:pt x="268" y="19"/>
                    <a:pt x="266" y="20"/>
                    <a:pt x="265" y="20"/>
                  </a:cubicBezTo>
                  <a:cubicBezTo>
                    <a:pt x="263" y="21"/>
                    <a:pt x="261" y="22"/>
                    <a:pt x="259" y="22"/>
                  </a:cubicBezTo>
                  <a:cubicBezTo>
                    <a:pt x="257" y="23"/>
                    <a:pt x="255" y="24"/>
                    <a:pt x="253" y="24"/>
                  </a:cubicBezTo>
                  <a:cubicBezTo>
                    <a:pt x="252" y="25"/>
                    <a:pt x="250" y="25"/>
                    <a:pt x="249" y="26"/>
                  </a:cubicBezTo>
                  <a:cubicBezTo>
                    <a:pt x="246" y="27"/>
                    <a:pt x="244" y="28"/>
                    <a:pt x="242" y="28"/>
                  </a:cubicBezTo>
                  <a:cubicBezTo>
                    <a:pt x="241" y="29"/>
                    <a:pt x="239" y="29"/>
                    <a:pt x="238" y="30"/>
                  </a:cubicBezTo>
                  <a:cubicBezTo>
                    <a:pt x="235" y="31"/>
                    <a:pt x="231" y="33"/>
                    <a:pt x="228" y="34"/>
                  </a:cubicBezTo>
                  <a:cubicBezTo>
                    <a:pt x="50" y="112"/>
                    <a:pt x="0" y="258"/>
                    <a:pt x="0" y="386"/>
                  </a:cubicBezTo>
                  <a:cubicBezTo>
                    <a:pt x="0" y="488"/>
                    <a:pt x="31" y="579"/>
                    <a:pt x="55" y="618"/>
                  </a:cubicBezTo>
                  <a:cubicBezTo>
                    <a:pt x="90" y="671"/>
                    <a:pt x="136" y="709"/>
                    <a:pt x="185" y="736"/>
                  </a:cubicBezTo>
                  <a:cubicBezTo>
                    <a:pt x="190" y="739"/>
                    <a:pt x="196" y="742"/>
                    <a:pt x="201" y="744"/>
                  </a:cubicBezTo>
                  <a:cubicBezTo>
                    <a:pt x="219" y="754"/>
                    <a:pt x="238" y="761"/>
                    <a:pt x="257" y="767"/>
                  </a:cubicBezTo>
                  <a:cubicBezTo>
                    <a:pt x="262" y="769"/>
                    <a:pt x="268" y="771"/>
                    <a:pt x="273" y="773"/>
                  </a:cubicBezTo>
                  <a:cubicBezTo>
                    <a:pt x="284" y="776"/>
                    <a:pt x="294" y="779"/>
                    <a:pt x="305" y="781"/>
                  </a:cubicBezTo>
                  <a:cubicBezTo>
                    <a:pt x="310" y="782"/>
                    <a:pt x="315" y="783"/>
                    <a:pt x="321" y="784"/>
                  </a:cubicBezTo>
                  <a:cubicBezTo>
                    <a:pt x="339" y="788"/>
                    <a:pt x="357" y="791"/>
                    <a:pt x="374" y="792"/>
                  </a:cubicBezTo>
                  <a:cubicBezTo>
                    <a:pt x="379" y="793"/>
                    <a:pt x="384" y="793"/>
                    <a:pt x="388" y="793"/>
                  </a:cubicBezTo>
                  <a:cubicBezTo>
                    <a:pt x="400" y="794"/>
                    <a:pt x="411" y="794"/>
                    <a:pt x="421" y="794"/>
                  </a:cubicBezTo>
                  <a:cubicBezTo>
                    <a:pt x="428" y="794"/>
                    <a:pt x="435" y="794"/>
                    <a:pt x="441" y="794"/>
                  </a:cubicBezTo>
                  <a:cubicBezTo>
                    <a:pt x="445" y="794"/>
                    <a:pt x="449" y="794"/>
                    <a:pt x="453" y="793"/>
                  </a:cubicBezTo>
                  <a:cubicBezTo>
                    <a:pt x="457" y="793"/>
                    <a:pt x="460" y="793"/>
                    <a:pt x="464" y="792"/>
                  </a:cubicBezTo>
                  <a:cubicBezTo>
                    <a:pt x="476" y="791"/>
                    <a:pt x="487" y="789"/>
                    <a:pt x="496" y="787"/>
                  </a:cubicBezTo>
                  <a:cubicBezTo>
                    <a:pt x="496" y="787"/>
                    <a:pt x="496" y="787"/>
                    <a:pt x="496" y="787"/>
                  </a:cubicBezTo>
                  <a:cubicBezTo>
                    <a:pt x="498" y="787"/>
                    <a:pt x="499" y="786"/>
                    <a:pt x="500" y="786"/>
                  </a:cubicBezTo>
                  <a:cubicBezTo>
                    <a:pt x="500" y="786"/>
                    <a:pt x="501" y="786"/>
                    <a:pt x="501" y="786"/>
                  </a:cubicBezTo>
                  <a:cubicBezTo>
                    <a:pt x="502" y="785"/>
                    <a:pt x="502" y="785"/>
                    <a:pt x="503" y="785"/>
                  </a:cubicBezTo>
                  <a:cubicBezTo>
                    <a:pt x="503" y="785"/>
                    <a:pt x="503" y="785"/>
                    <a:pt x="503" y="785"/>
                  </a:cubicBezTo>
                  <a:cubicBezTo>
                    <a:pt x="502" y="785"/>
                    <a:pt x="502" y="785"/>
                    <a:pt x="501" y="786"/>
                  </a:cubicBezTo>
                  <a:cubicBezTo>
                    <a:pt x="501" y="786"/>
                    <a:pt x="501" y="786"/>
                    <a:pt x="501" y="786"/>
                  </a:cubicBezTo>
                  <a:cubicBezTo>
                    <a:pt x="501" y="786"/>
                    <a:pt x="501" y="786"/>
                    <a:pt x="501" y="786"/>
                  </a:cubicBezTo>
                  <a:cubicBezTo>
                    <a:pt x="502" y="785"/>
                    <a:pt x="502" y="785"/>
                    <a:pt x="503" y="785"/>
                  </a:cubicBezTo>
                  <a:cubicBezTo>
                    <a:pt x="503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5" y="785"/>
                    <a:pt x="505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7" y="784"/>
                    <a:pt x="508" y="784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9" y="783"/>
                    <a:pt x="510" y="783"/>
                    <a:pt x="511" y="783"/>
                  </a:cubicBezTo>
                  <a:cubicBezTo>
                    <a:pt x="511" y="783"/>
                    <a:pt x="512" y="782"/>
                    <a:pt x="513" y="782"/>
                  </a:cubicBezTo>
                  <a:cubicBezTo>
                    <a:pt x="514" y="782"/>
                    <a:pt x="515" y="781"/>
                    <a:pt x="516" y="781"/>
                  </a:cubicBezTo>
                  <a:cubicBezTo>
                    <a:pt x="517" y="781"/>
                    <a:pt x="517" y="781"/>
                    <a:pt x="517" y="781"/>
                  </a:cubicBezTo>
                  <a:cubicBezTo>
                    <a:pt x="519" y="780"/>
                    <a:pt x="522" y="779"/>
                    <a:pt x="525" y="778"/>
                  </a:cubicBezTo>
                  <a:cubicBezTo>
                    <a:pt x="525" y="778"/>
                    <a:pt x="525" y="778"/>
                    <a:pt x="525" y="778"/>
                  </a:cubicBezTo>
                  <a:cubicBezTo>
                    <a:pt x="526" y="777"/>
                    <a:pt x="528" y="777"/>
                    <a:pt x="529" y="776"/>
                  </a:cubicBezTo>
                  <a:cubicBezTo>
                    <a:pt x="530" y="776"/>
                    <a:pt x="530" y="776"/>
                    <a:pt x="530" y="776"/>
                  </a:cubicBezTo>
                  <a:cubicBezTo>
                    <a:pt x="531" y="775"/>
                    <a:pt x="533" y="775"/>
                    <a:pt x="534" y="774"/>
                  </a:cubicBezTo>
                  <a:cubicBezTo>
                    <a:pt x="535" y="774"/>
                    <a:pt x="535" y="774"/>
                    <a:pt x="535" y="774"/>
                  </a:cubicBezTo>
                  <a:cubicBezTo>
                    <a:pt x="543" y="771"/>
                    <a:pt x="551" y="767"/>
                    <a:pt x="558" y="763"/>
                  </a:cubicBezTo>
                  <a:cubicBezTo>
                    <a:pt x="558" y="763"/>
                    <a:pt x="558" y="763"/>
                    <a:pt x="558" y="763"/>
                  </a:cubicBezTo>
                  <a:cubicBezTo>
                    <a:pt x="559" y="762"/>
                    <a:pt x="561" y="762"/>
                    <a:pt x="562" y="761"/>
                  </a:cubicBezTo>
                  <a:cubicBezTo>
                    <a:pt x="562" y="761"/>
                    <a:pt x="562" y="761"/>
                    <a:pt x="562" y="761"/>
                  </a:cubicBezTo>
                  <a:cubicBezTo>
                    <a:pt x="564" y="760"/>
                    <a:pt x="565" y="759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70" y="756"/>
                    <a:pt x="574" y="753"/>
                    <a:pt x="577" y="750"/>
                  </a:cubicBezTo>
                  <a:cubicBezTo>
                    <a:pt x="568" y="742"/>
                    <a:pt x="563" y="736"/>
                    <a:pt x="556" y="731"/>
                  </a:cubicBezTo>
                  <a:cubicBezTo>
                    <a:pt x="535" y="715"/>
                    <a:pt x="525" y="695"/>
                    <a:pt x="525" y="673"/>
                  </a:cubicBezTo>
                  <a:cubicBezTo>
                    <a:pt x="525" y="673"/>
                    <a:pt x="525" y="673"/>
                    <a:pt x="525" y="673"/>
                  </a:cubicBezTo>
                  <a:cubicBezTo>
                    <a:pt x="525" y="673"/>
                    <a:pt x="525" y="673"/>
                    <a:pt x="525" y="673"/>
                  </a:cubicBezTo>
                  <a:cubicBezTo>
                    <a:pt x="525" y="664"/>
                    <a:pt x="527" y="654"/>
                    <a:pt x="531" y="644"/>
                  </a:cubicBezTo>
                  <a:cubicBezTo>
                    <a:pt x="542" y="609"/>
                    <a:pt x="571" y="594"/>
                    <a:pt x="606" y="591"/>
                  </a:cubicBezTo>
                  <a:cubicBezTo>
                    <a:pt x="621" y="590"/>
                    <a:pt x="636" y="590"/>
                    <a:pt x="651" y="589"/>
                  </a:cubicBezTo>
                  <a:cubicBezTo>
                    <a:pt x="686" y="587"/>
                    <a:pt x="720" y="583"/>
                    <a:pt x="753" y="569"/>
                  </a:cubicBezTo>
                  <a:cubicBezTo>
                    <a:pt x="762" y="565"/>
                    <a:pt x="769" y="560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80" y="541"/>
                    <a:pt x="784" y="528"/>
                    <a:pt x="787" y="515"/>
                  </a:cubicBezTo>
                  <a:cubicBezTo>
                    <a:pt x="787" y="514"/>
                    <a:pt x="787" y="514"/>
                    <a:pt x="787" y="514"/>
                  </a:cubicBezTo>
                  <a:cubicBezTo>
                    <a:pt x="676" y="506"/>
                    <a:pt x="583" y="460"/>
                    <a:pt x="547" y="350"/>
                  </a:cubicBezTo>
                  <a:cubicBezTo>
                    <a:pt x="538" y="323"/>
                    <a:pt x="534" y="298"/>
                    <a:pt x="534" y="274"/>
                  </a:cubicBezTo>
                  <a:cubicBezTo>
                    <a:pt x="534" y="274"/>
                    <a:pt x="534" y="274"/>
                    <a:pt x="534" y="274"/>
                  </a:cubicBezTo>
                  <a:cubicBezTo>
                    <a:pt x="534" y="274"/>
                    <a:pt x="534" y="274"/>
                    <a:pt x="534" y="274"/>
                  </a:cubicBezTo>
                  <a:cubicBezTo>
                    <a:pt x="534" y="197"/>
                    <a:pt x="576" y="134"/>
                    <a:pt x="643" y="76"/>
                  </a:cubicBezTo>
                  <a:cubicBezTo>
                    <a:pt x="642" y="75"/>
                    <a:pt x="640" y="74"/>
                    <a:pt x="639" y="73"/>
                  </a:cubicBezTo>
                  <a:cubicBezTo>
                    <a:pt x="634" y="70"/>
                    <a:pt x="629" y="67"/>
                    <a:pt x="624" y="64"/>
                  </a:cubicBezTo>
                  <a:cubicBezTo>
                    <a:pt x="624" y="64"/>
                    <a:pt x="624" y="64"/>
                    <a:pt x="624" y="64"/>
                  </a:cubicBezTo>
                  <a:cubicBezTo>
                    <a:pt x="557" y="25"/>
                    <a:pt x="489" y="6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1" y="1"/>
                    <a:pt x="417" y="1"/>
                    <a:pt x="413" y="1"/>
                  </a:cubicBezTo>
                  <a:cubicBezTo>
                    <a:pt x="413" y="1"/>
                    <a:pt x="412" y="1"/>
                    <a:pt x="411" y="1"/>
                  </a:cubicBezTo>
                  <a:cubicBezTo>
                    <a:pt x="408" y="1"/>
                    <a:pt x="404" y="0"/>
                    <a:pt x="401" y="0"/>
                  </a:cubicBezTo>
                  <a:cubicBezTo>
                    <a:pt x="400" y="0"/>
                    <a:pt x="399" y="0"/>
                    <a:pt x="398" y="0"/>
                  </a:cubicBezTo>
                  <a:cubicBezTo>
                    <a:pt x="397" y="0"/>
                    <a:pt x="396" y="0"/>
                    <a:pt x="395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1" name="Freeform 3490">
              <a:extLst>
                <a:ext uri="{FF2B5EF4-FFF2-40B4-BE49-F238E27FC236}">
                  <a16:creationId xmlns:a16="http://schemas.microsoft.com/office/drawing/2014/main" id="{BD7B4BB4-5342-4ADE-AFE1-3C1410D1C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6" y="5526087"/>
              <a:ext cx="90488" cy="60325"/>
            </a:xfrm>
            <a:custGeom>
              <a:avLst/>
              <a:gdLst>
                <a:gd name="T0" fmla="*/ 16096 w 208"/>
                <a:gd name="T1" fmla="*/ 10054 h 138"/>
                <a:gd name="T2" fmla="*/ 6526 w 208"/>
                <a:gd name="T3" fmla="*/ 42402 h 138"/>
                <a:gd name="T4" fmla="*/ 40024 w 208"/>
                <a:gd name="T5" fmla="*/ 53331 h 138"/>
                <a:gd name="T6" fmla="*/ 43504 w 208"/>
                <a:gd name="T7" fmla="*/ 51145 h 138"/>
                <a:gd name="T8" fmla="*/ 43504 w 208"/>
                <a:gd name="T9" fmla="*/ 51145 h 138"/>
                <a:gd name="T10" fmla="*/ 46549 w 208"/>
                <a:gd name="T11" fmla="*/ 48959 h 138"/>
                <a:gd name="T12" fmla="*/ 46984 w 208"/>
                <a:gd name="T13" fmla="*/ 48522 h 138"/>
                <a:gd name="T14" fmla="*/ 50029 w 208"/>
                <a:gd name="T15" fmla="*/ 46337 h 138"/>
                <a:gd name="T16" fmla="*/ 50464 w 208"/>
                <a:gd name="T17" fmla="*/ 45899 h 138"/>
                <a:gd name="T18" fmla="*/ 53075 w 208"/>
                <a:gd name="T19" fmla="*/ 43714 h 138"/>
                <a:gd name="T20" fmla="*/ 53945 w 208"/>
                <a:gd name="T21" fmla="*/ 43277 h 138"/>
                <a:gd name="T22" fmla="*/ 56555 w 208"/>
                <a:gd name="T23" fmla="*/ 41091 h 138"/>
                <a:gd name="T24" fmla="*/ 57425 w 208"/>
                <a:gd name="T25" fmla="*/ 40217 h 138"/>
                <a:gd name="T26" fmla="*/ 60035 w 208"/>
                <a:gd name="T27" fmla="*/ 38031 h 138"/>
                <a:gd name="T28" fmla="*/ 60905 w 208"/>
                <a:gd name="T29" fmla="*/ 37157 h 138"/>
                <a:gd name="T30" fmla="*/ 63081 w 208"/>
                <a:gd name="T31" fmla="*/ 35408 h 138"/>
                <a:gd name="T32" fmla="*/ 63951 w 208"/>
                <a:gd name="T33" fmla="*/ 34097 h 138"/>
                <a:gd name="T34" fmla="*/ 66126 w 208"/>
                <a:gd name="T35" fmla="*/ 32348 h 138"/>
                <a:gd name="T36" fmla="*/ 67431 w 208"/>
                <a:gd name="T37" fmla="*/ 31037 h 138"/>
                <a:gd name="T38" fmla="*/ 69171 w 208"/>
                <a:gd name="T39" fmla="*/ 29288 h 138"/>
                <a:gd name="T40" fmla="*/ 70476 w 208"/>
                <a:gd name="T41" fmla="*/ 27977 h 138"/>
                <a:gd name="T42" fmla="*/ 72216 w 208"/>
                <a:gd name="T43" fmla="*/ 25791 h 138"/>
                <a:gd name="T44" fmla="*/ 73522 w 208"/>
                <a:gd name="T45" fmla="*/ 24480 h 138"/>
                <a:gd name="T46" fmla="*/ 74827 w 208"/>
                <a:gd name="T47" fmla="*/ 22294 h 138"/>
                <a:gd name="T48" fmla="*/ 76132 w 208"/>
                <a:gd name="T49" fmla="*/ 20983 h 138"/>
                <a:gd name="T50" fmla="*/ 77872 w 208"/>
                <a:gd name="T51" fmla="*/ 19234 h 138"/>
                <a:gd name="T52" fmla="*/ 79177 w 208"/>
                <a:gd name="T53" fmla="*/ 17486 h 138"/>
                <a:gd name="T54" fmla="*/ 80482 w 208"/>
                <a:gd name="T55" fmla="*/ 15300 h 138"/>
                <a:gd name="T56" fmla="*/ 81787 w 208"/>
                <a:gd name="T57" fmla="*/ 13551 h 138"/>
                <a:gd name="T58" fmla="*/ 83092 w 208"/>
                <a:gd name="T59" fmla="*/ 11803 h 138"/>
                <a:gd name="T60" fmla="*/ 84397 w 208"/>
                <a:gd name="T61" fmla="*/ 9617 h 138"/>
                <a:gd name="T62" fmla="*/ 85703 w 208"/>
                <a:gd name="T63" fmla="*/ 7868 h 138"/>
                <a:gd name="T64" fmla="*/ 87443 w 208"/>
                <a:gd name="T65" fmla="*/ 5683 h 138"/>
                <a:gd name="T66" fmla="*/ 88313 w 208"/>
                <a:gd name="T67" fmla="*/ 4371 h 138"/>
                <a:gd name="T68" fmla="*/ 90488 w 208"/>
                <a:gd name="T69" fmla="*/ 0 h 138"/>
                <a:gd name="T70" fmla="*/ 90488 w 208"/>
                <a:gd name="T71" fmla="*/ 0 h 138"/>
                <a:gd name="T72" fmla="*/ 28713 w 208"/>
                <a:gd name="T73" fmla="*/ 6994 h 138"/>
                <a:gd name="T74" fmla="*/ 16096 w 208"/>
                <a:gd name="T75" fmla="*/ 10054 h 13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8" h="138">
                  <a:moveTo>
                    <a:pt x="37" y="23"/>
                  </a:moveTo>
                  <a:cubicBezTo>
                    <a:pt x="11" y="37"/>
                    <a:pt x="0" y="71"/>
                    <a:pt x="15" y="97"/>
                  </a:cubicBezTo>
                  <a:cubicBezTo>
                    <a:pt x="30" y="126"/>
                    <a:pt x="68" y="138"/>
                    <a:pt x="92" y="122"/>
                  </a:cubicBezTo>
                  <a:cubicBezTo>
                    <a:pt x="95" y="120"/>
                    <a:pt x="97" y="119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2" y="115"/>
                    <a:pt x="105" y="114"/>
                    <a:pt x="107" y="112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09"/>
                    <a:pt x="113" y="108"/>
                    <a:pt x="115" y="106"/>
                  </a:cubicBezTo>
                  <a:cubicBezTo>
                    <a:pt x="115" y="106"/>
                    <a:pt x="116" y="105"/>
                    <a:pt x="116" y="105"/>
                  </a:cubicBezTo>
                  <a:cubicBezTo>
                    <a:pt x="118" y="103"/>
                    <a:pt x="120" y="102"/>
                    <a:pt x="122" y="100"/>
                  </a:cubicBezTo>
                  <a:cubicBezTo>
                    <a:pt x="123" y="100"/>
                    <a:pt x="124" y="99"/>
                    <a:pt x="124" y="99"/>
                  </a:cubicBezTo>
                  <a:cubicBezTo>
                    <a:pt x="126" y="97"/>
                    <a:pt x="128" y="95"/>
                    <a:pt x="130" y="94"/>
                  </a:cubicBezTo>
                  <a:cubicBezTo>
                    <a:pt x="131" y="93"/>
                    <a:pt x="131" y="93"/>
                    <a:pt x="132" y="92"/>
                  </a:cubicBezTo>
                  <a:cubicBezTo>
                    <a:pt x="134" y="91"/>
                    <a:pt x="136" y="89"/>
                    <a:pt x="138" y="87"/>
                  </a:cubicBezTo>
                  <a:cubicBezTo>
                    <a:pt x="138" y="87"/>
                    <a:pt x="139" y="86"/>
                    <a:pt x="140" y="85"/>
                  </a:cubicBezTo>
                  <a:cubicBezTo>
                    <a:pt x="142" y="84"/>
                    <a:pt x="143" y="82"/>
                    <a:pt x="145" y="81"/>
                  </a:cubicBezTo>
                  <a:cubicBezTo>
                    <a:pt x="146" y="80"/>
                    <a:pt x="146" y="79"/>
                    <a:pt x="147" y="78"/>
                  </a:cubicBezTo>
                  <a:cubicBezTo>
                    <a:pt x="149" y="77"/>
                    <a:pt x="150" y="75"/>
                    <a:pt x="152" y="74"/>
                  </a:cubicBezTo>
                  <a:cubicBezTo>
                    <a:pt x="153" y="73"/>
                    <a:pt x="154" y="72"/>
                    <a:pt x="155" y="71"/>
                  </a:cubicBezTo>
                  <a:cubicBezTo>
                    <a:pt x="156" y="70"/>
                    <a:pt x="158" y="68"/>
                    <a:pt x="159" y="67"/>
                  </a:cubicBezTo>
                  <a:cubicBezTo>
                    <a:pt x="160" y="66"/>
                    <a:pt x="161" y="65"/>
                    <a:pt x="162" y="64"/>
                  </a:cubicBezTo>
                  <a:cubicBezTo>
                    <a:pt x="163" y="62"/>
                    <a:pt x="164" y="61"/>
                    <a:pt x="166" y="59"/>
                  </a:cubicBezTo>
                  <a:cubicBezTo>
                    <a:pt x="167" y="58"/>
                    <a:pt x="168" y="57"/>
                    <a:pt x="169" y="56"/>
                  </a:cubicBezTo>
                  <a:cubicBezTo>
                    <a:pt x="170" y="54"/>
                    <a:pt x="171" y="53"/>
                    <a:pt x="172" y="51"/>
                  </a:cubicBezTo>
                  <a:cubicBezTo>
                    <a:pt x="173" y="50"/>
                    <a:pt x="174" y="49"/>
                    <a:pt x="175" y="48"/>
                  </a:cubicBezTo>
                  <a:cubicBezTo>
                    <a:pt x="176" y="46"/>
                    <a:pt x="178" y="45"/>
                    <a:pt x="179" y="44"/>
                  </a:cubicBezTo>
                  <a:cubicBezTo>
                    <a:pt x="180" y="42"/>
                    <a:pt x="181" y="41"/>
                    <a:pt x="182" y="40"/>
                  </a:cubicBezTo>
                  <a:cubicBezTo>
                    <a:pt x="183" y="38"/>
                    <a:pt x="184" y="37"/>
                    <a:pt x="185" y="35"/>
                  </a:cubicBezTo>
                  <a:cubicBezTo>
                    <a:pt x="186" y="34"/>
                    <a:pt x="187" y="33"/>
                    <a:pt x="188" y="31"/>
                  </a:cubicBezTo>
                  <a:cubicBezTo>
                    <a:pt x="189" y="30"/>
                    <a:pt x="190" y="28"/>
                    <a:pt x="191" y="27"/>
                  </a:cubicBezTo>
                  <a:cubicBezTo>
                    <a:pt x="192" y="25"/>
                    <a:pt x="193" y="24"/>
                    <a:pt x="194" y="22"/>
                  </a:cubicBezTo>
                  <a:cubicBezTo>
                    <a:pt x="195" y="21"/>
                    <a:pt x="196" y="20"/>
                    <a:pt x="197" y="18"/>
                  </a:cubicBezTo>
                  <a:cubicBezTo>
                    <a:pt x="198" y="17"/>
                    <a:pt x="199" y="15"/>
                    <a:pt x="201" y="13"/>
                  </a:cubicBezTo>
                  <a:cubicBezTo>
                    <a:pt x="201" y="12"/>
                    <a:pt x="202" y="11"/>
                    <a:pt x="203" y="10"/>
                  </a:cubicBezTo>
                  <a:cubicBezTo>
                    <a:pt x="204" y="7"/>
                    <a:pt x="206" y="4"/>
                    <a:pt x="20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61" y="10"/>
                    <a:pt x="113" y="13"/>
                    <a:pt x="66" y="16"/>
                  </a:cubicBezTo>
                  <a:cubicBezTo>
                    <a:pt x="56" y="16"/>
                    <a:pt x="46" y="18"/>
                    <a:pt x="37" y="23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2" name="Freeform 3491">
              <a:extLst>
                <a:ext uri="{FF2B5EF4-FFF2-40B4-BE49-F238E27FC236}">
                  <a16:creationId xmlns:a16="http://schemas.microsoft.com/office/drawing/2014/main" id="{5A6BAB32-B43E-409B-91E4-C5D155B31C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4451" y="5526087"/>
              <a:ext cx="87313" cy="55562"/>
            </a:xfrm>
            <a:custGeom>
              <a:avLst/>
              <a:gdLst>
                <a:gd name="T0" fmla="*/ 43220 w 200"/>
                <a:gd name="T1" fmla="*/ 48240 h 129"/>
                <a:gd name="T2" fmla="*/ 43220 w 200"/>
                <a:gd name="T3" fmla="*/ 48240 h 129"/>
                <a:gd name="T4" fmla="*/ 46712 w 200"/>
                <a:gd name="T5" fmla="*/ 45656 h 129"/>
                <a:gd name="T6" fmla="*/ 46712 w 200"/>
                <a:gd name="T7" fmla="*/ 45656 h 129"/>
                <a:gd name="T8" fmla="*/ 49768 w 200"/>
                <a:gd name="T9" fmla="*/ 43071 h 129"/>
                <a:gd name="T10" fmla="*/ 49768 w 200"/>
                <a:gd name="T11" fmla="*/ 43071 h 129"/>
                <a:gd name="T12" fmla="*/ 53261 w 200"/>
                <a:gd name="T13" fmla="*/ 40487 h 129"/>
                <a:gd name="T14" fmla="*/ 53261 w 200"/>
                <a:gd name="T15" fmla="*/ 40487 h 129"/>
                <a:gd name="T16" fmla="*/ 56753 w 200"/>
                <a:gd name="T17" fmla="*/ 37472 h 129"/>
                <a:gd name="T18" fmla="*/ 56753 w 200"/>
                <a:gd name="T19" fmla="*/ 37472 h 129"/>
                <a:gd name="T20" fmla="*/ 59809 w 200"/>
                <a:gd name="T21" fmla="*/ 34888 h 129"/>
                <a:gd name="T22" fmla="*/ 59809 w 200"/>
                <a:gd name="T23" fmla="*/ 34888 h 129"/>
                <a:gd name="T24" fmla="*/ 65921 w 200"/>
                <a:gd name="T25" fmla="*/ 28858 h 129"/>
                <a:gd name="T26" fmla="*/ 65921 w 200"/>
                <a:gd name="T27" fmla="*/ 28858 h 129"/>
                <a:gd name="T28" fmla="*/ 68977 w 200"/>
                <a:gd name="T29" fmla="*/ 25412 h 129"/>
                <a:gd name="T30" fmla="*/ 68977 w 200"/>
                <a:gd name="T31" fmla="*/ 25412 h 129"/>
                <a:gd name="T32" fmla="*/ 71597 w 200"/>
                <a:gd name="T33" fmla="*/ 21966 h 129"/>
                <a:gd name="T34" fmla="*/ 71597 w 200"/>
                <a:gd name="T35" fmla="*/ 21966 h 129"/>
                <a:gd name="T36" fmla="*/ 74653 w 200"/>
                <a:gd name="T37" fmla="*/ 18951 h 129"/>
                <a:gd name="T38" fmla="*/ 74653 w 200"/>
                <a:gd name="T39" fmla="*/ 18951 h 129"/>
                <a:gd name="T40" fmla="*/ 77272 w 200"/>
                <a:gd name="T41" fmla="*/ 15075 h 129"/>
                <a:gd name="T42" fmla="*/ 77272 w 200"/>
                <a:gd name="T43" fmla="*/ 15075 h 129"/>
                <a:gd name="T44" fmla="*/ 79891 w 200"/>
                <a:gd name="T45" fmla="*/ 11629 h 129"/>
                <a:gd name="T46" fmla="*/ 79891 w 200"/>
                <a:gd name="T47" fmla="*/ 11629 h 129"/>
                <a:gd name="T48" fmla="*/ 82511 w 200"/>
                <a:gd name="T49" fmla="*/ 7753 h 129"/>
                <a:gd name="T50" fmla="*/ 82511 w 200"/>
                <a:gd name="T51" fmla="*/ 7753 h 129"/>
                <a:gd name="T52" fmla="*/ 85130 w 200"/>
                <a:gd name="T53" fmla="*/ 4307 h 129"/>
                <a:gd name="T54" fmla="*/ 85130 w 200"/>
                <a:gd name="T55" fmla="*/ 4307 h 129"/>
                <a:gd name="T56" fmla="*/ 25321 w 200"/>
                <a:gd name="T57" fmla="*/ 6891 h 129"/>
                <a:gd name="T58" fmla="*/ 3056 w 200"/>
                <a:gd name="T59" fmla="*/ 41779 h 129"/>
                <a:gd name="T60" fmla="*/ 3056 w 200"/>
                <a:gd name="T61" fmla="*/ 42641 h 129"/>
                <a:gd name="T62" fmla="*/ 25757 w 200"/>
                <a:gd name="T63" fmla="*/ 55562 h 129"/>
                <a:gd name="T64" fmla="*/ 36671 w 200"/>
                <a:gd name="T65" fmla="*/ 52547 h 129"/>
                <a:gd name="T66" fmla="*/ 40164 w 200"/>
                <a:gd name="T67" fmla="*/ 50393 h 129"/>
                <a:gd name="T68" fmla="*/ 40164 w 200"/>
                <a:gd name="T69" fmla="*/ 50393 h 129"/>
                <a:gd name="T70" fmla="*/ 46712 w 200"/>
                <a:gd name="T71" fmla="*/ 45656 h 129"/>
                <a:gd name="T72" fmla="*/ 50642 w 200"/>
                <a:gd name="T73" fmla="*/ 42641 h 129"/>
                <a:gd name="T74" fmla="*/ 56753 w 200"/>
                <a:gd name="T75" fmla="*/ 37472 h 129"/>
                <a:gd name="T76" fmla="*/ 60683 w 200"/>
                <a:gd name="T77" fmla="*/ 33596 h 129"/>
                <a:gd name="T78" fmla="*/ 62865 w 200"/>
                <a:gd name="T79" fmla="*/ 31873 h 129"/>
                <a:gd name="T80" fmla="*/ 64175 w 200"/>
                <a:gd name="T81" fmla="*/ 30581 h 129"/>
                <a:gd name="T82" fmla="*/ 64175 w 200"/>
                <a:gd name="T83" fmla="*/ 30581 h 129"/>
                <a:gd name="T84" fmla="*/ 64175 w 200"/>
                <a:gd name="T85" fmla="*/ 30581 h 129"/>
                <a:gd name="T86" fmla="*/ 65921 w 200"/>
                <a:gd name="T87" fmla="*/ 28858 h 129"/>
                <a:gd name="T88" fmla="*/ 70287 w 200"/>
                <a:gd name="T89" fmla="*/ 24120 h 129"/>
                <a:gd name="T90" fmla="*/ 74653 w 200"/>
                <a:gd name="T91" fmla="*/ 18951 h 129"/>
                <a:gd name="T92" fmla="*/ 78582 w 200"/>
                <a:gd name="T93" fmla="*/ 13352 h 129"/>
                <a:gd name="T94" fmla="*/ 82511 w 200"/>
                <a:gd name="T95" fmla="*/ 7753 h 129"/>
                <a:gd name="T96" fmla="*/ 87313 w 200"/>
                <a:gd name="T97" fmla="*/ 0 h 1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0" h="129">
                  <a:moveTo>
                    <a:pt x="99" y="112"/>
                  </a:moveTo>
                  <a:cubicBezTo>
                    <a:pt x="100" y="111"/>
                    <a:pt x="100" y="111"/>
                    <a:pt x="100" y="111"/>
                  </a:cubicBezTo>
                  <a:cubicBezTo>
                    <a:pt x="99" y="112"/>
                    <a:pt x="99" y="112"/>
                    <a:pt x="99" y="112"/>
                  </a:cubicBezTo>
                  <a:moveTo>
                    <a:pt x="99" y="112"/>
                  </a:moveTo>
                  <a:cubicBezTo>
                    <a:pt x="100" y="111"/>
                    <a:pt x="100" y="111"/>
                    <a:pt x="100" y="111"/>
                  </a:cubicBezTo>
                  <a:cubicBezTo>
                    <a:pt x="99" y="112"/>
                    <a:pt x="99" y="112"/>
                    <a:pt x="99" y="112"/>
                  </a:cubicBezTo>
                  <a:moveTo>
                    <a:pt x="107" y="106"/>
                  </a:moveTo>
                  <a:cubicBezTo>
                    <a:pt x="107" y="106"/>
                    <a:pt x="108" y="105"/>
                    <a:pt x="108" y="105"/>
                  </a:cubicBezTo>
                  <a:cubicBezTo>
                    <a:pt x="108" y="105"/>
                    <a:pt x="107" y="106"/>
                    <a:pt x="107" y="106"/>
                  </a:cubicBezTo>
                  <a:moveTo>
                    <a:pt x="107" y="106"/>
                  </a:moveTo>
                  <a:cubicBezTo>
                    <a:pt x="107" y="106"/>
                    <a:pt x="108" y="105"/>
                    <a:pt x="108" y="105"/>
                  </a:cubicBezTo>
                  <a:cubicBezTo>
                    <a:pt x="108" y="105"/>
                    <a:pt x="107" y="106"/>
                    <a:pt x="107" y="106"/>
                  </a:cubicBezTo>
                  <a:moveTo>
                    <a:pt x="114" y="100"/>
                  </a:moveTo>
                  <a:cubicBezTo>
                    <a:pt x="115" y="100"/>
                    <a:pt x="116" y="99"/>
                    <a:pt x="116" y="99"/>
                  </a:cubicBezTo>
                  <a:cubicBezTo>
                    <a:pt x="116" y="99"/>
                    <a:pt x="115" y="100"/>
                    <a:pt x="114" y="100"/>
                  </a:cubicBezTo>
                  <a:moveTo>
                    <a:pt x="114" y="100"/>
                  </a:moveTo>
                  <a:cubicBezTo>
                    <a:pt x="115" y="100"/>
                    <a:pt x="116" y="99"/>
                    <a:pt x="116" y="99"/>
                  </a:cubicBezTo>
                  <a:cubicBezTo>
                    <a:pt x="116" y="99"/>
                    <a:pt x="115" y="100"/>
                    <a:pt x="114" y="100"/>
                  </a:cubicBezTo>
                  <a:moveTo>
                    <a:pt x="122" y="94"/>
                  </a:moveTo>
                  <a:cubicBezTo>
                    <a:pt x="123" y="93"/>
                    <a:pt x="123" y="93"/>
                    <a:pt x="124" y="92"/>
                  </a:cubicBezTo>
                  <a:cubicBezTo>
                    <a:pt x="123" y="93"/>
                    <a:pt x="123" y="93"/>
                    <a:pt x="122" y="94"/>
                  </a:cubicBezTo>
                  <a:moveTo>
                    <a:pt x="122" y="94"/>
                  </a:moveTo>
                  <a:cubicBezTo>
                    <a:pt x="123" y="93"/>
                    <a:pt x="123" y="93"/>
                    <a:pt x="124" y="92"/>
                  </a:cubicBezTo>
                  <a:cubicBezTo>
                    <a:pt x="123" y="93"/>
                    <a:pt x="123" y="93"/>
                    <a:pt x="122" y="94"/>
                  </a:cubicBezTo>
                  <a:moveTo>
                    <a:pt x="130" y="87"/>
                  </a:moveTo>
                  <a:cubicBezTo>
                    <a:pt x="130" y="87"/>
                    <a:pt x="131" y="86"/>
                    <a:pt x="132" y="85"/>
                  </a:cubicBezTo>
                  <a:cubicBezTo>
                    <a:pt x="131" y="86"/>
                    <a:pt x="130" y="87"/>
                    <a:pt x="130" y="87"/>
                  </a:cubicBezTo>
                  <a:moveTo>
                    <a:pt x="130" y="87"/>
                  </a:moveTo>
                  <a:cubicBezTo>
                    <a:pt x="130" y="87"/>
                    <a:pt x="131" y="86"/>
                    <a:pt x="132" y="85"/>
                  </a:cubicBezTo>
                  <a:cubicBezTo>
                    <a:pt x="131" y="86"/>
                    <a:pt x="130" y="87"/>
                    <a:pt x="130" y="87"/>
                  </a:cubicBezTo>
                  <a:moveTo>
                    <a:pt x="137" y="81"/>
                  </a:moveTo>
                  <a:cubicBezTo>
                    <a:pt x="138" y="80"/>
                    <a:pt x="138" y="79"/>
                    <a:pt x="139" y="78"/>
                  </a:cubicBezTo>
                  <a:cubicBezTo>
                    <a:pt x="138" y="79"/>
                    <a:pt x="138" y="80"/>
                    <a:pt x="137" y="81"/>
                  </a:cubicBezTo>
                  <a:moveTo>
                    <a:pt x="137" y="81"/>
                  </a:moveTo>
                  <a:cubicBezTo>
                    <a:pt x="138" y="80"/>
                    <a:pt x="138" y="79"/>
                    <a:pt x="139" y="78"/>
                  </a:cubicBezTo>
                  <a:cubicBezTo>
                    <a:pt x="138" y="79"/>
                    <a:pt x="138" y="80"/>
                    <a:pt x="137" y="81"/>
                  </a:cubicBezTo>
                  <a:moveTo>
                    <a:pt x="151" y="67"/>
                  </a:moveTo>
                  <a:cubicBezTo>
                    <a:pt x="152" y="66"/>
                    <a:pt x="153" y="65"/>
                    <a:pt x="154" y="64"/>
                  </a:cubicBezTo>
                  <a:cubicBezTo>
                    <a:pt x="153" y="65"/>
                    <a:pt x="152" y="66"/>
                    <a:pt x="151" y="67"/>
                  </a:cubicBezTo>
                  <a:moveTo>
                    <a:pt x="151" y="67"/>
                  </a:moveTo>
                  <a:cubicBezTo>
                    <a:pt x="152" y="66"/>
                    <a:pt x="153" y="65"/>
                    <a:pt x="154" y="64"/>
                  </a:cubicBezTo>
                  <a:cubicBezTo>
                    <a:pt x="153" y="65"/>
                    <a:pt x="152" y="66"/>
                    <a:pt x="151" y="67"/>
                  </a:cubicBezTo>
                  <a:moveTo>
                    <a:pt x="158" y="59"/>
                  </a:moveTo>
                  <a:cubicBezTo>
                    <a:pt x="159" y="58"/>
                    <a:pt x="160" y="57"/>
                    <a:pt x="161" y="56"/>
                  </a:cubicBezTo>
                  <a:cubicBezTo>
                    <a:pt x="160" y="57"/>
                    <a:pt x="159" y="58"/>
                    <a:pt x="158" y="59"/>
                  </a:cubicBezTo>
                  <a:moveTo>
                    <a:pt x="158" y="59"/>
                  </a:moveTo>
                  <a:cubicBezTo>
                    <a:pt x="159" y="58"/>
                    <a:pt x="160" y="57"/>
                    <a:pt x="161" y="56"/>
                  </a:cubicBezTo>
                  <a:cubicBezTo>
                    <a:pt x="160" y="57"/>
                    <a:pt x="159" y="58"/>
                    <a:pt x="158" y="59"/>
                  </a:cubicBezTo>
                  <a:moveTo>
                    <a:pt x="164" y="51"/>
                  </a:moveTo>
                  <a:cubicBezTo>
                    <a:pt x="165" y="50"/>
                    <a:pt x="166" y="49"/>
                    <a:pt x="167" y="48"/>
                  </a:cubicBezTo>
                  <a:cubicBezTo>
                    <a:pt x="166" y="49"/>
                    <a:pt x="165" y="50"/>
                    <a:pt x="164" y="51"/>
                  </a:cubicBezTo>
                  <a:moveTo>
                    <a:pt x="164" y="51"/>
                  </a:moveTo>
                  <a:cubicBezTo>
                    <a:pt x="165" y="50"/>
                    <a:pt x="166" y="49"/>
                    <a:pt x="167" y="48"/>
                  </a:cubicBezTo>
                  <a:cubicBezTo>
                    <a:pt x="166" y="49"/>
                    <a:pt x="165" y="50"/>
                    <a:pt x="164" y="51"/>
                  </a:cubicBezTo>
                  <a:moveTo>
                    <a:pt x="171" y="44"/>
                  </a:moveTo>
                  <a:cubicBezTo>
                    <a:pt x="172" y="42"/>
                    <a:pt x="173" y="41"/>
                    <a:pt x="174" y="40"/>
                  </a:cubicBezTo>
                  <a:cubicBezTo>
                    <a:pt x="173" y="41"/>
                    <a:pt x="172" y="42"/>
                    <a:pt x="171" y="44"/>
                  </a:cubicBezTo>
                  <a:moveTo>
                    <a:pt x="171" y="44"/>
                  </a:moveTo>
                  <a:cubicBezTo>
                    <a:pt x="172" y="42"/>
                    <a:pt x="173" y="41"/>
                    <a:pt x="174" y="40"/>
                  </a:cubicBezTo>
                  <a:cubicBezTo>
                    <a:pt x="173" y="41"/>
                    <a:pt x="172" y="42"/>
                    <a:pt x="171" y="44"/>
                  </a:cubicBezTo>
                  <a:moveTo>
                    <a:pt x="177" y="35"/>
                  </a:moveTo>
                  <a:cubicBezTo>
                    <a:pt x="178" y="34"/>
                    <a:pt x="179" y="33"/>
                    <a:pt x="180" y="31"/>
                  </a:cubicBezTo>
                  <a:cubicBezTo>
                    <a:pt x="179" y="33"/>
                    <a:pt x="178" y="34"/>
                    <a:pt x="177" y="35"/>
                  </a:cubicBezTo>
                  <a:moveTo>
                    <a:pt x="177" y="35"/>
                  </a:moveTo>
                  <a:cubicBezTo>
                    <a:pt x="178" y="34"/>
                    <a:pt x="179" y="33"/>
                    <a:pt x="180" y="31"/>
                  </a:cubicBezTo>
                  <a:cubicBezTo>
                    <a:pt x="179" y="33"/>
                    <a:pt x="178" y="34"/>
                    <a:pt x="177" y="35"/>
                  </a:cubicBezTo>
                  <a:moveTo>
                    <a:pt x="183" y="27"/>
                  </a:moveTo>
                  <a:cubicBezTo>
                    <a:pt x="184" y="25"/>
                    <a:pt x="185" y="24"/>
                    <a:pt x="186" y="22"/>
                  </a:cubicBezTo>
                  <a:cubicBezTo>
                    <a:pt x="185" y="24"/>
                    <a:pt x="184" y="25"/>
                    <a:pt x="183" y="27"/>
                  </a:cubicBezTo>
                  <a:moveTo>
                    <a:pt x="183" y="27"/>
                  </a:moveTo>
                  <a:cubicBezTo>
                    <a:pt x="184" y="25"/>
                    <a:pt x="185" y="24"/>
                    <a:pt x="186" y="22"/>
                  </a:cubicBezTo>
                  <a:cubicBezTo>
                    <a:pt x="185" y="24"/>
                    <a:pt x="184" y="25"/>
                    <a:pt x="183" y="27"/>
                  </a:cubicBezTo>
                  <a:moveTo>
                    <a:pt x="189" y="18"/>
                  </a:moveTo>
                  <a:cubicBezTo>
                    <a:pt x="190" y="17"/>
                    <a:pt x="191" y="15"/>
                    <a:pt x="193" y="13"/>
                  </a:cubicBezTo>
                  <a:cubicBezTo>
                    <a:pt x="191" y="15"/>
                    <a:pt x="190" y="17"/>
                    <a:pt x="189" y="18"/>
                  </a:cubicBezTo>
                  <a:moveTo>
                    <a:pt x="189" y="18"/>
                  </a:moveTo>
                  <a:cubicBezTo>
                    <a:pt x="190" y="17"/>
                    <a:pt x="191" y="15"/>
                    <a:pt x="193" y="13"/>
                  </a:cubicBezTo>
                  <a:cubicBezTo>
                    <a:pt x="191" y="15"/>
                    <a:pt x="190" y="17"/>
                    <a:pt x="189" y="18"/>
                  </a:cubicBezTo>
                  <a:moveTo>
                    <a:pt x="200" y="0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198" y="4"/>
                    <a:pt x="196" y="7"/>
                    <a:pt x="195" y="10"/>
                  </a:cubicBezTo>
                  <a:cubicBezTo>
                    <a:pt x="196" y="7"/>
                    <a:pt x="198" y="4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8" y="4"/>
                    <a:pt x="196" y="7"/>
                    <a:pt x="195" y="10"/>
                  </a:cubicBezTo>
                  <a:cubicBezTo>
                    <a:pt x="196" y="7"/>
                    <a:pt x="198" y="4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53" y="10"/>
                    <a:pt x="105" y="13"/>
                    <a:pt x="58" y="16"/>
                  </a:cubicBezTo>
                  <a:cubicBezTo>
                    <a:pt x="48" y="16"/>
                    <a:pt x="38" y="18"/>
                    <a:pt x="29" y="23"/>
                  </a:cubicBezTo>
                  <a:cubicBezTo>
                    <a:pt x="11" y="33"/>
                    <a:pt x="0" y="52"/>
                    <a:pt x="0" y="72"/>
                  </a:cubicBezTo>
                  <a:cubicBezTo>
                    <a:pt x="0" y="81"/>
                    <a:pt x="2" y="90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8"/>
                    <a:pt x="7" y="98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8" y="118"/>
                    <a:pt x="39" y="129"/>
                    <a:pt x="59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68" y="129"/>
                    <a:pt x="77" y="127"/>
                    <a:pt x="84" y="122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87" y="120"/>
                    <a:pt x="89" y="119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4" y="115"/>
                    <a:pt x="97" y="114"/>
                    <a:pt x="99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2" y="109"/>
                    <a:pt x="105" y="108"/>
                    <a:pt x="107" y="106"/>
                  </a:cubicBezTo>
                  <a:cubicBezTo>
                    <a:pt x="107" y="106"/>
                    <a:pt x="108" y="105"/>
                    <a:pt x="108" y="105"/>
                  </a:cubicBezTo>
                  <a:cubicBezTo>
                    <a:pt x="110" y="103"/>
                    <a:pt x="112" y="102"/>
                    <a:pt x="114" y="100"/>
                  </a:cubicBezTo>
                  <a:cubicBezTo>
                    <a:pt x="115" y="100"/>
                    <a:pt x="116" y="99"/>
                    <a:pt x="116" y="99"/>
                  </a:cubicBezTo>
                  <a:cubicBezTo>
                    <a:pt x="118" y="97"/>
                    <a:pt x="120" y="95"/>
                    <a:pt x="122" y="94"/>
                  </a:cubicBezTo>
                  <a:cubicBezTo>
                    <a:pt x="123" y="93"/>
                    <a:pt x="123" y="93"/>
                    <a:pt x="124" y="92"/>
                  </a:cubicBezTo>
                  <a:cubicBezTo>
                    <a:pt x="126" y="91"/>
                    <a:pt x="128" y="89"/>
                    <a:pt x="130" y="87"/>
                  </a:cubicBezTo>
                  <a:cubicBezTo>
                    <a:pt x="130" y="87"/>
                    <a:pt x="131" y="86"/>
                    <a:pt x="132" y="85"/>
                  </a:cubicBezTo>
                  <a:cubicBezTo>
                    <a:pt x="134" y="84"/>
                    <a:pt x="135" y="82"/>
                    <a:pt x="137" y="81"/>
                  </a:cubicBezTo>
                  <a:cubicBezTo>
                    <a:pt x="138" y="80"/>
                    <a:pt x="138" y="79"/>
                    <a:pt x="139" y="78"/>
                  </a:cubicBezTo>
                  <a:cubicBezTo>
                    <a:pt x="141" y="77"/>
                    <a:pt x="142" y="75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5" y="73"/>
                    <a:pt x="146" y="72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8" y="70"/>
                    <a:pt x="150" y="68"/>
                    <a:pt x="151" y="67"/>
                  </a:cubicBezTo>
                  <a:cubicBezTo>
                    <a:pt x="152" y="66"/>
                    <a:pt x="153" y="65"/>
                    <a:pt x="154" y="64"/>
                  </a:cubicBezTo>
                  <a:cubicBezTo>
                    <a:pt x="155" y="62"/>
                    <a:pt x="156" y="61"/>
                    <a:pt x="158" y="59"/>
                  </a:cubicBezTo>
                  <a:cubicBezTo>
                    <a:pt x="159" y="58"/>
                    <a:pt x="160" y="57"/>
                    <a:pt x="161" y="56"/>
                  </a:cubicBezTo>
                  <a:cubicBezTo>
                    <a:pt x="162" y="54"/>
                    <a:pt x="163" y="53"/>
                    <a:pt x="164" y="51"/>
                  </a:cubicBezTo>
                  <a:cubicBezTo>
                    <a:pt x="165" y="50"/>
                    <a:pt x="166" y="49"/>
                    <a:pt x="167" y="48"/>
                  </a:cubicBezTo>
                  <a:cubicBezTo>
                    <a:pt x="168" y="46"/>
                    <a:pt x="170" y="45"/>
                    <a:pt x="171" y="44"/>
                  </a:cubicBezTo>
                  <a:cubicBezTo>
                    <a:pt x="172" y="42"/>
                    <a:pt x="173" y="41"/>
                    <a:pt x="174" y="40"/>
                  </a:cubicBezTo>
                  <a:cubicBezTo>
                    <a:pt x="175" y="38"/>
                    <a:pt x="176" y="37"/>
                    <a:pt x="177" y="35"/>
                  </a:cubicBezTo>
                  <a:cubicBezTo>
                    <a:pt x="178" y="34"/>
                    <a:pt x="179" y="33"/>
                    <a:pt x="180" y="31"/>
                  </a:cubicBezTo>
                  <a:cubicBezTo>
                    <a:pt x="181" y="30"/>
                    <a:pt x="182" y="28"/>
                    <a:pt x="183" y="27"/>
                  </a:cubicBezTo>
                  <a:cubicBezTo>
                    <a:pt x="184" y="25"/>
                    <a:pt x="185" y="24"/>
                    <a:pt x="186" y="22"/>
                  </a:cubicBezTo>
                  <a:cubicBezTo>
                    <a:pt x="187" y="21"/>
                    <a:pt x="188" y="20"/>
                    <a:pt x="189" y="18"/>
                  </a:cubicBezTo>
                  <a:cubicBezTo>
                    <a:pt x="190" y="17"/>
                    <a:pt x="191" y="15"/>
                    <a:pt x="193" y="13"/>
                  </a:cubicBezTo>
                  <a:cubicBezTo>
                    <a:pt x="193" y="12"/>
                    <a:pt x="194" y="11"/>
                    <a:pt x="195" y="10"/>
                  </a:cubicBezTo>
                  <a:cubicBezTo>
                    <a:pt x="196" y="7"/>
                    <a:pt x="198" y="4"/>
                    <a:pt x="200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3" name="Freeform 3492">
              <a:extLst>
                <a:ext uri="{FF2B5EF4-FFF2-40B4-BE49-F238E27FC236}">
                  <a16:creationId xmlns:a16="http://schemas.microsoft.com/office/drawing/2014/main" id="{59E1B691-4F78-4915-AEFA-B32849895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776" y="5249862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529 w 3"/>
                <a:gd name="T3" fmla="*/ 0 w 3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4" name="Freeform 3493">
              <a:extLst>
                <a:ext uri="{FF2B5EF4-FFF2-40B4-BE49-F238E27FC236}">
                  <a16:creationId xmlns:a16="http://schemas.microsoft.com/office/drawing/2014/main" id="{C225DC39-B9AB-46C7-9191-91DF1A350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776" y="5249862"/>
              <a:ext cx="1588" cy="0"/>
            </a:xfrm>
            <a:custGeom>
              <a:avLst/>
              <a:gdLst>
                <a:gd name="T0" fmla="*/ 529 w 3"/>
                <a:gd name="T1" fmla="*/ 0 w 3"/>
                <a:gd name="T2" fmla="*/ 1588 w 3"/>
                <a:gd name="T3" fmla="*/ 529 w 3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5" name="Freeform 3494">
              <a:extLst>
                <a:ext uri="{FF2B5EF4-FFF2-40B4-BE49-F238E27FC236}">
                  <a16:creationId xmlns:a16="http://schemas.microsoft.com/office/drawing/2014/main" id="{7FF65FC4-1BC4-45AC-AE11-A790FE3EE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901" y="5249862"/>
              <a:ext cx="14288" cy="1587"/>
            </a:xfrm>
            <a:custGeom>
              <a:avLst/>
              <a:gdLst>
                <a:gd name="T0" fmla="*/ 14288 w 32"/>
                <a:gd name="T1" fmla="*/ 0 h 1"/>
                <a:gd name="T2" fmla="*/ 0 w 32"/>
                <a:gd name="T3" fmla="*/ 1587 h 1"/>
                <a:gd name="T4" fmla="*/ 14288 w 3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">
                  <a:moveTo>
                    <a:pt x="32" y="0"/>
                  </a:moveTo>
                  <a:cubicBezTo>
                    <a:pt x="21" y="0"/>
                    <a:pt x="10" y="0"/>
                    <a:pt x="0" y="1"/>
                  </a:cubicBezTo>
                  <a:cubicBezTo>
                    <a:pt x="10" y="0"/>
                    <a:pt x="21" y="0"/>
                    <a:pt x="32" y="0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6" name="Freeform 3495">
              <a:extLst>
                <a:ext uri="{FF2B5EF4-FFF2-40B4-BE49-F238E27FC236}">
                  <a16:creationId xmlns:a16="http://schemas.microsoft.com/office/drawing/2014/main" id="{F811C993-1072-4EB8-BE9F-14B9DA29D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901" y="5249862"/>
              <a:ext cx="14288" cy="1587"/>
            </a:xfrm>
            <a:custGeom>
              <a:avLst/>
              <a:gdLst>
                <a:gd name="T0" fmla="*/ 14288 w 32"/>
                <a:gd name="T1" fmla="*/ 0 h 1"/>
                <a:gd name="T2" fmla="*/ 0 w 32"/>
                <a:gd name="T3" fmla="*/ 1587 h 1"/>
                <a:gd name="T4" fmla="*/ 14288 w 3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">
                  <a:moveTo>
                    <a:pt x="32" y="0"/>
                  </a:moveTo>
                  <a:cubicBezTo>
                    <a:pt x="21" y="0"/>
                    <a:pt x="10" y="0"/>
                    <a:pt x="0" y="1"/>
                  </a:cubicBezTo>
                  <a:cubicBezTo>
                    <a:pt x="10" y="0"/>
                    <a:pt x="21" y="0"/>
                    <a:pt x="32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7" name="Freeform 3496">
              <a:extLst>
                <a:ext uri="{FF2B5EF4-FFF2-40B4-BE49-F238E27FC236}">
                  <a16:creationId xmlns:a16="http://schemas.microsoft.com/office/drawing/2014/main" id="{FFB93D9C-A2B1-42DD-AC6B-D73141E3A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6" y="5303837"/>
              <a:ext cx="122238" cy="171450"/>
            </a:xfrm>
            <a:custGeom>
              <a:avLst/>
              <a:gdLst>
                <a:gd name="T0" fmla="*/ 48275 w 276"/>
                <a:gd name="T1" fmla="*/ 7052 h 389"/>
                <a:gd name="T2" fmla="*/ 23473 w 276"/>
                <a:gd name="T3" fmla="*/ 121646 h 389"/>
                <a:gd name="T4" fmla="*/ 102308 w 276"/>
                <a:gd name="T5" fmla="*/ 170569 h 389"/>
                <a:gd name="T6" fmla="*/ 117366 w 276"/>
                <a:gd name="T7" fmla="*/ 166161 h 389"/>
                <a:gd name="T8" fmla="*/ 121795 w 276"/>
                <a:gd name="T9" fmla="*/ 131342 h 389"/>
                <a:gd name="T10" fmla="*/ 108951 w 276"/>
                <a:gd name="T11" fmla="*/ 63908 h 389"/>
                <a:gd name="T12" fmla="*/ 105851 w 276"/>
                <a:gd name="T13" fmla="*/ 55975 h 389"/>
                <a:gd name="T14" fmla="*/ 97436 w 276"/>
                <a:gd name="T15" fmla="*/ 40108 h 389"/>
                <a:gd name="T16" fmla="*/ 92121 w 276"/>
                <a:gd name="T17" fmla="*/ 32174 h 389"/>
                <a:gd name="T18" fmla="*/ 89021 w 276"/>
                <a:gd name="T19" fmla="*/ 28648 h 389"/>
                <a:gd name="T20" fmla="*/ 75734 w 276"/>
                <a:gd name="T21" fmla="*/ 14985 h 389"/>
                <a:gd name="T22" fmla="*/ 75734 w 276"/>
                <a:gd name="T23" fmla="*/ 14985 h 389"/>
                <a:gd name="T24" fmla="*/ 62448 w 276"/>
                <a:gd name="T25" fmla="*/ 2204 h 389"/>
                <a:gd name="T26" fmla="*/ 48275 w 276"/>
                <a:gd name="T27" fmla="*/ 7052 h 3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6" h="389">
                  <a:moveTo>
                    <a:pt x="109" y="16"/>
                  </a:moveTo>
                  <a:cubicBezTo>
                    <a:pt x="65" y="65"/>
                    <a:pt x="0" y="137"/>
                    <a:pt x="53" y="276"/>
                  </a:cubicBezTo>
                  <a:cubicBezTo>
                    <a:pt x="95" y="340"/>
                    <a:pt x="154" y="378"/>
                    <a:pt x="231" y="387"/>
                  </a:cubicBezTo>
                  <a:cubicBezTo>
                    <a:pt x="251" y="389"/>
                    <a:pt x="260" y="388"/>
                    <a:pt x="265" y="377"/>
                  </a:cubicBezTo>
                  <a:cubicBezTo>
                    <a:pt x="273" y="339"/>
                    <a:pt x="276" y="308"/>
                    <a:pt x="275" y="298"/>
                  </a:cubicBezTo>
                  <a:cubicBezTo>
                    <a:pt x="272" y="263"/>
                    <a:pt x="268" y="203"/>
                    <a:pt x="246" y="145"/>
                  </a:cubicBezTo>
                  <a:cubicBezTo>
                    <a:pt x="244" y="139"/>
                    <a:pt x="242" y="133"/>
                    <a:pt x="239" y="127"/>
                  </a:cubicBezTo>
                  <a:cubicBezTo>
                    <a:pt x="233" y="114"/>
                    <a:pt x="227" y="102"/>
                    <a:pt x="220" y="91"/>
                  </a:cubicBezTo>
                  <a:cubicBezTo>
                    <a:pt x="216" y="85"/>
                    <a:pt x="212" y="79"/>
                    <a:pt x="208" y="73"/>
                  </a:cubicBezTo>
                  <a:cubicBezTo>
                    <a:pt x="206" y="71"/>
                    <a:pt x="204" y="68"/>
                    <a:pt x="201" y="65"/>
                  </a:cubicBezTo>
                  <a:cubicBezTo>
                    <a:pt x="192" y="54"/>
                    <a:pt x="182" y="44"/>
                    <a:pt x="171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66" y="28"/>
                    <a:pt x="154" y="17"/>
                    <a:pt x="141" y="5"/>
                  </a:cubicBezTo>
                  <a:cubicBezTo>
                    <a:pt x="132" y="0"/>
                    <a:pt x="122" y="2"/>
                    <a:pt x="109" y="16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8" name="Freeform 3497">
              <a:extLst>
                <a:ext uri="{FF2B5EF4-FFF2-40B4-BE49-F238E27FC236}">
                  <a16:creationId xmlns:a16="http://schemas.microsoft.com/office/drawing/2014/main" id="{ECEF5F68-771F-45F1-92B6-262C2BE50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0801" y="5305425"/>
              <a:ext cx="104775" cy="168275"/>
            </a:xfrm>
            <a:custGeom>
              <a:avLst/>
              <a:gdLst>
                <a:gd name="T0" fmla="*/ 42863 w 242"/>
                <a:gd name="T1" fmla="*/ 0 h 385"/>
                <a:gd name="T2" fmla="*/ 42430 w 242"/>
                <a:gd name="T3" fmla="*/ 0 h 385"/>
                <a:gd name="T4" fmla="*/ 33770 w 242"/>
                <a:gd name="T5" fmla="*/ 4808 h 385"/>
                <a:gd name="T6" fmla="*/ 33770 w 242"/>
                <a:gd name="T7" fmla="*/ 4808 h 385"/>
                <a:gd name="T8" fmla="*/ 33770 w 242"/>
                <a:gd name="T9" fmla="*/ 5245 h 385"/>
                <a:gd name="T10" fmla="*/ 33338 w 242"/>
                <a:gd name="T11" fmla="*/ 5245 h 385"/>
                <a:gd name="T12" fmla="*/ 32905 w 242"/>
                <a:gd name="T13" fmla="*/ 5682 h 385"/>
                <a:gd name="T14" fmla="*/ 32905 w 242"/>
                <a:gd name="T15" fmla="*/ 5682 h 385"/>
                <a:gd name="T16" fmla="*/ 0 w 242"/>
                <a:gd name="T17" fmla="*/ 76489 h 385"/>
                <a:gd name="T18" fmla="*/ 8659 w 242"/>
                <a:gd name="T19" fmla="*/ 119322 h 385"/>
                <a:gd name="T20" fmla="*/ 85725 w 242"/>
                <a:gd name="T21" fmla="*/ 167838 h 385"/>
                <a:gd name="T22" fmla="*/ 85725 w 242"/>
                <a:gd name="T23" fmla="*/ 167838 h 385"/>
                <a:gd name="T24" fmla="*/ 86158 w 242"/>
                <a:gd name="T25" fmla="*/ 167838 h 385"/>
                <a:gd name="T26" fmla="*/ 86158 w 242"/>
                <a:gd name="T27" fmla="*/ 167838 h 385"/>
                <a:gd name="T28" fmla="*/ 86158 w 242"/>
                <a:gd name="T29" fmla="*/ 167838 h 385"/>
                <a:gd name="T30" fmla="*/ 86158 w 242"/>
                <a:gd name="T31" fmla="*/ 167838 h 385"/>
                <a:gd name="T32" fmla="*/ 86158 w 242"/>
                <a:gd name="T33" fmla="*/ 167838 h 385"/>
                <a:gd name="T34" fmla="*/ 86591 w 242"/>
                <a:gd name="T35" fmla="*/ 167838 h 385"/>
                <a:gd name="T36" fmla="*/ 91353 w 242"/>
                <a:gd name="T37" fmla="*/ 168275 h 385"/>
                <a:gd name="T38" fmla="*/ 91353 w 242"/>
                <a:gd name="T39" fmla="*/ 168275 h 385"/>
                <a:gd name="T40" fmla="*/ 91786 w 242"/>
                <a:gd name="T41" fmla="*/ 168275 h 385"/>
                <a:gd name="T42" fmla="*/ 100445 w 242"/>
                <a:gd name="T43" fmla="*/ 163904 h 385"/>
                <a:gd name="T44" fmla="*/ 100445 w 242"/>
                <a:gd name="T45" fmla="*/ 163467 h 385"/>
                <a:gd name="T46" fmla="*/ 100445 w 242"/>
                <a:gd name="T47" fmla="*/ 163467 h 385"/>
                <a:gd name="T48" fmla="*/ 100445 w 242"/>
                <a:gd name="T49" fmla="*/ 163467 h 385"/>
                <a:gd name="T50" fmla="*/ 100445 w 242"/>
                <a:gd name="T51" fmla="*/ 163467 h 385"/>
                <a:gd name="T52" fmla="*/ 100445 w 242"/>
                <a:gd name="T53" fmla="*/ 163467 h 385"/>
                <a:gd name="T54" fmla="*/ 100445 w 242"/>
                <a:gd name="T55" fmla="*/ 163467 h 385"/>
                <a:gd name="T56" fmla="*/ 100445 w 242"/>
                <a:gd name="T57" fmla="*/ 163467 h 385"/>
                <a:gd name="T58" fmla="*/ 104775 w 242"/>
                <a:gd name="T59" fmla="*/ 130249 h 385"/>
                <a:gd name="T60" fmla="*/ 104775 w 242"/>
                <a:gd name="T61" fmla="*/ 128938 h 385"/>
                <a:gd name="T62" fmla="*/ 92219 w 242"/>
                <a:gd name="T63" fmla="*/ 62065 h 385"/>
                <a:gd name="T64" fmla="*/ 89189 w 242"/>
                <a:gd name="T65" fmla="*/ 54198 h 385"/>
                <a:gd name="T66" fmla="*/ 80963 w 242"/>
                <a:gd name="T67" fmla="*/ 38463 h 385"/>
                <a:gd name="T68" fmla="*/ 75767 w 242"/>
                <a:gd name="T69" fmla="*/ 30595 h 385"/>
                <a:gd name="T70" fmla="*/ 72736 w 242"/>
                <a:gd name="T71" fmla="*/ 27099 h 385"/>
                <a:gd name="T72" fmla="*/ 59748 w 242"/>
                <a:gd name="T73" fmla="*/ 13549 h 385"/>
                <a:gd name="T74" fmla="*/ 59748 w 242"/>
                <a:gd name="T75" fmla="*/ 13549 h 385"/>
                <a:gd name="T76" fmla="*/ 46759 w 242"/>
                <a:gd name="T77" fmla="*/ 874 h 385"/>
                <a:gd name="T78" fmla="*/ 42863 w 242"/>
                <a:gd name="T79" fmla="*/ 0 h 385"/>
                <a:gd name="T80" fmla="*/ 42863 w 242"/>
                <a:gd name="T81" fmla="*/ 0 h 3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2" h="385">
                  <a:moveTo>
                    <a:pt x="99" y="0"/>
                  </a:moveTo>
                  <a:cubicBezTo>
                    <a:pt x="99" y="0"/>
                    <a:pt x="98" y="0"/>
                    <a:pt x="98" y="0"/>
                  </a:cubicBezTo>
                  <a:cubicBezTo>
                    <a:pt x="92" y="0"/>
                    <a:pt x="86" y="3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2"/>
                    <a:pt x="77" y="12"/>
                    <a:pt x="76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44" y="49"/>
                    <a:pt x="0" y="97"/>
                    <a:pt x="0" y="175"/>
                  </a:cubicBezTo>
                  <a:cubicBezTo>
                    <a:pt x="0" y="204"/>
                    <a:pt x="6" y="236"/>
                    <a:pt x="20" y="273"/>
                  </a:cubicBezTo>
                  <a:cubicBezTo>
                    <a:pt x="62" y="337"/>
                    <a:pt x="121" y="375"/>
                    <a:pt x="198" y="384"/>
                  </a:cubicBezTo>
                  <a:cubicBezTo>
                    <a:pt x="198" y="384"/>
                    <a:pt x="198" y="384"/>
                    <a:pt x="198" y="384"/>
                  </a:cubicBezTo>
                  <a:cubicBezTo>
                    <a:pt x="198" y="384"/>
                    <a:pt x="198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200" y="384"/>
                    <a:pt x="200" y="384"/>
                  </a:cubicBezTo>
                  <a:cubicBezTo>
                    <a:pt x="204" y="385"/>
                    <a:pt x="208" y="385"/>
                    <a:pt x="211" y="385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1" y="385"/>
                    <a:pt x="211" y="385"/>
                    <a:pt x="212" y="385"/>
                  </a:cubicBezTo>
                  <a:cubicBezTo>
                    <a:pt x="222" y="385"/>
                    <a:pt x="228" y="382"/>
                    <a:pt x="232" y="375"/>
                  </a:cubicBezTo>
                  <a:cubicBezTo>
                    <a:pt x="232" y="375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9" y="340"/>
                    <a:pt x="242" y="312"/>
                    <a:pt x="242" y="298"/>
                  </a:cubicBezTo>
                  <a:cubicBezTo>
                    <a:pt x="242" y="297"/>
                    <a:pt x="242" y="296"/>
                    <a:pt x="242" y="295"/>
                  </a:cubicBezTo>
                  <a:cubicBezTo>
                    <a:pt x="239" y="260"/>
                    <a:pt x="235" y="200"/>
                    <a:pt x="213" y="142"/>
                  </a:cubicBezTo>
                  <a:cubicBezTo>
                    <a:pt x="211" y="136"/>
                    <a:pt x="209" y="130"/>
                    <a:pt x="206" y="124"/>
                  </a:cubicBezTo>
                  <a:cubicBezTo>
                    <a:pt x="200" y="111"/>
                    <a:pt x="194" y="99"/>
                    <a:pt x="187" y="88"/>
                  </a:cubicBezTo>
                  <a:cubicBezTo>
                    <a:pt x="183" y="82"/>
                    <a:pt x="179" y="76"/>
                    <a:pt x="175" y="70"/>
                  </a:cubicBezTo>
                  <a:cubicBezTo>
                    <a:pt x="173" y="68"/>
                    <a:pt x="171" y="65"/>
                    <a:pt x="168" y="62"/>
                  </a:cubicBezTo>
                  <a:cubicBezTo>
                    <a:pt x="159" y="51"/>
                    <a:pt x="149" y="41"/>
                    <a:pt x="138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3" y="25"/>
                    <a:pt x="121" y="14"/>
                    <a:pt x="108" y="2"/>
                  </a:cubicBezTo>
                  <a:cubicBezTo>
                    <a:pt x="105" y="1"/>
                    <a:pt x="102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59" name="Freeform 3498">
              <a:extLst>
                <a:ext uri="{FF2B5EF4-FFF2-40B4-BE49-F238E27FC236}">
                  <a16:creationId xmlns:a16="http://schemas.microsoft.com/office/drawing/2014/main" id="{FE9D1762-2A03-4A05-8042-9DCE0229B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6" y="5318125"/>
              <a:ext cx="12700" cy="14287"/>
            </a:xfrm>
            <a:custGeom>
              <a:avLst/>
              <a:gdLst>
                <a:gd name="T0" fmla="*/ 12700 w 30"/>
                <a:gd name="T1" fmla="*/ 14287 h 31"/>
                <a:gd name="T2" fmla="*/ 0 w 30"/>
                <a:gd name="T3" fmla="*/ 0 h 31"/>
                <a:gd name="T4" fmla="*/ 0 w 30"/>
                <a:gd name="T5" fmla="*/ 0 h 31"/>
                <a:gd name="T6" fmla="*/ 0 w 30"/>
                <a:gd name="T7" fmla="*/ 0 h 31"/>
                <a:gd name="T8" fmla="*/ 12700 w 30"/>
                <a:gd name="T9" fmla="*/ 1428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1">
                  <a:moveTo>
                    <a:pt x="30" y="31"/>
                  </a:moveTo>
                  <a:cubicBezTo>
                    <a:pt x="21" y="20"/>
                    <a:pt x="11" y="1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0"/>
                    <a:pt x="21" y="20"/>
                    <a:pt x="30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0" name="Freeform 3499">
              <a:extLst>
                <a:ext uri="{FF2B5EF4-FFF2-40B4-BE49-F238E27FC236}">
                  <a16:creationId xmlns:a16="http://schemas.microsoft.com/office/drawing/2014/main" id="{5E32C4FA-3DBD-442F-85C1-40EE031A2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6" y="5318125"/>
              <a:ext cx="11113" cy="12700"/>
            </a:xfrm>
            <a:custGeom>
              <a:avLst/>
              <a:gdLst>
                <a:gd name="T0" fmla="*/ 0 w 28"/>
                <a:gd name="T1" fmla="*/ 0 h 28"/>
                <a:gd name="T2" fmla="*/ 0 w 28"/>
                <a:gd name="T3" fmla="*/ 0 h 28"/>
                <a:gd name="T4" fmla="*/ 11113 w 28"/>
                <a:gd name="T5" fmla="*/ 12700 h 28"/>
                <a:gd name="T6" fmla="*/ 0 w 28"/>
                <a:gd name="T7" fmla="*/ 0 h 28"/>
                <a:gd name="T8" fmla="*/ 0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0" y="18"/>
                    <a:pt x="28" y="28"/>
                  </a:cubicBezTo>
                  <a:cubicBezTo>
                    <a:pt x="20" y="18"/>
                    <a:pt x="10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1" name="Freeform 3500">
              <a:extLst>
                <a:ext uri="{FF2B5EF4-FFF2-40B4-BE49-F238E27FC236}">
                  <a16:creationId xmlns:a16="http://schemas.microsoft.com/office/drawing/2014/main" id="{7448886A-2FB6-42BB-A5B9-760942BFE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2" name="Freeform 3501">
              <a:extLst>
                <a:ext uri="{FF2B5EF4-FFF2-40B4-BE49-F238E27FC236}">
                  <a16:creationId xmlns:a16="http://schemas.microsoft.com/office/drawing/2014/main" id="{368B72E0-4040-41C5-A7A9-5DAF9F503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3" name="Freeform 3502">
              <a:extLst>
                <a:ext uri="{FF2B5EF4-FFF2-40B4-BE49-F238E27FC236}">
                  <a16:creationId xmlns:a16="http://schemas.microsoft.com/office/drawing/2014/main" id="{01752A0D-6A31-49DF-A3E9-6C98F3F9F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4" name="Freeform 3503">
              <a:extLst>
                <a:ext uri="{FF2B5EF4-FFF2-40B4-BE49-F238E27FC236}">
                  <a16:creationId xmlns:a16="http://schemas.microsoft.com/office/drawing/2014/main" id="{2DFBEE8F-6F1C-4ABE-A6AB-0E0E8BE05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5" name="Freeform 3504">
              <a:extLst>
                <a:ext uri="{FF2B5EF4-FFF2-40B4-BE49-F238E27FC236}">
                  <a16:creationId xmlns:a16="http://schemas.microsoft.com/office/drawing/2014/main" id="{4B894CB1-6A1A-4961-B3F8-7B21CD8EB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6" name="Freeform 3505">
              <a:extLst>
                <a:ext uri="{FF2B5EF4-FFF2-40B4-BE49-F238E27FC236}">
                  <a16:creationId xmlns:a16="http://schemas.microsoft.com/office/drawing/2014/main" id="{A1509FD8-8431-4BD9-8EE5-6300D1F36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7" name="Freeform 3506">
              <a:extLst>
                <a:ext uri="{FF2B5EF4-FFF2-40B4-BE49-F238E27FC236}">
                  <a16:creationId xmlns:a16="http://schemas.microsoft.com/office/drawing/2014/main" id="{0C2B2FDD-330A-4F16-908C-3B21F393D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8" name="Freeform 3507">
              <a:extLst>
                <a:ext uri="{FF2B5EF4-FFF2-40B4-BE49-F238E27FC236}">
                  <a16:creationId xmlns:a16="http://schemas.microsoft.com/office/drawing/2014/main" id="{E609FDB7-F964-4C2B-A47A-E434F14D9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69" name="Freeform 3508">
              <a:extLst>
                <a:ext uri="{FF2B5EF4-FFF2-40B4-BE49-F238E27FC236}">
                  <a16:creationId xmlns:a16="http://schemas.microsoft.com/office/drawing/2014/main" id="{4F72C573-D26B-43C0-9028-4E0967B66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076" y="5262562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0" name="Freeform 3509">
              <a:extLst>
                <a:ext uri="{FF2B5EF4-FFF2-40B4-BE49-F238E27FC236}">
                  <a16:creationId xmlns:a16="http://schemas.microsoft.com/office/drawing/2014/main" id="{04FBB4B3-5852-47EC-ACCE-69355D878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076" y="5262562"/>
              <a:ext cx="1588" cy="0"/>
            </a:xfrm>
            <a:custGeom>
              <a:avLst/>
              <a:gdLst>
                <a:gd name="T0" fmla="*/ 1588 w 3"/>
                <a:gd name="T1" fmla="*/ 0 w 3"/>
                <a:gd name="T2" fmla="*/ 1588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1" name="Freeform 3510">
              <a:extLst>
                <a:ext uri="{FF2B5EF4-FFF2-40B4-BE49-F238E27FC236}">
                  <a16:creationId xmlns:a16="http://schemas.microsoft.com/office/drawing/2014/main" id="{1CD55FDC-E4CD-4683-9D5E-ECF8CC09A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2" name="Freeform 3511">
              <a:extLst>
                <a:ext uri="{FF2B5EF4-FFF2-40B4-BE49-F238E27FC236}">
                  <a16:creationId xmlns:a16="http://schemas.microsoft.com/office/drawing/2014/main" id="{E57ACB87-E375-4E2F-B4B1-47A685B97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3" name="Freeform 3512">
              <a:extLst>
                <a:ext uri="{FF2B5EF4-FFF2-40B4-BE49-F238E27FC236}">
                  <a16:creationId xmlns:a16="http://schemas.microsoft.com/office/drawing/2014/main" id="{20C1C0BD-A184-41FE-8C3C-2EBBCD0AF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4" name="Freeform 3513">
              <a:extLst>
                <a:ext uri="{FF2B5EF4-FFF2-40B4-BE49-F238E27FC236}">
                  <a16:creationId xmlns:a16="http://schemas.microsoft.com/office/drawing/2014/main" id="{1FED4FF0-DD0F-4D47-900C-790102CCB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5" name="Freeform 3514">
              <a:extLst>
                <a:ext uri="{FF2B5EF4-FFF2-40B4-BE49-F238E27FC236}">
                  <a16:creationId xmlns:a16="http://schemas.microsoft.com/office/drawing/2014/main" id="{031DF707-1D5B-4644-A38B-A609FD4E6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5568950"/>
              <a:ext cx="1588" cy="0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6" name="Freeform 3515">
              <a:extLst>
                <a:ext uri="{FF2B5EF4-FFF2-40B4-BE49-F238E27FC236}">
                  <a16:creationId xmlns:a16="http://schemas.microsoft.com/office/drawing/2014/main" id="{9F4AF562-F7A2-47BF-BDE1-4EB197CB6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5568950"/>
              <a:ext cx="1588" cy="0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7" name="Freeform 3516">
              <a:extLst>
                <a:ext uri="{FF2B5EF4-FFF2-40B4-BE49-F238E27FC236}">
                  <a16:creationId xmlns:a16="http://schemas.microsoft.com/office/drawing/2014/main" id="{022074EF-B904-437D-BBC7-535EEBCCF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163" y="5505450"/>
              <a:ext cx="112713" cy="88900"/>
            </a:xfrm>
            <a:custGeom>
              <a:avLst/>
              <a:gdLst>
                <a:gd name="T0" fmla="*/ 102989 w 255"/>
                <a:gd name="T1" fmla="*/ 6537 h 204"/>
                <a:gd name="T2" fmla="*/ 57904 w 255"/>
                <a:gd name="T3" fmla="*/ 15252 h 204"/>
                <a:gd name="T4" fmla="*/ 38013 w 255"/>
                <a:gd name="T5" fmla="*/ 16124 h 204"/>
                <a:gd name="T6" fmla="*/ 4862 w 255"/>
                <a:gd name="T7" fmla="*/ 39221 h 204"/>
                <a:gd name="T8" fmla="*/ 15912 w 255"/>
                <a:gd name="T9" fmla="*/ 77134 h 204"/>
                <a:gd name="T10" fmla="*/ 25195 w 255"/>
                <a:gd name="T11" fmla="*/ 85414 h 204"/>
                <a:gd name="T12" fmla="*/ 20333 w 255"/>
                <a:gd name="T13" fmla="*/ 88900 h 204"/>
                <a:gd name="T14" fmla="*/ 54809 w 255"/>
                <a:gd name="T15" fmla="*/ 71033 h 204"/>
                <a:gd name="T16" fmla="*/ 51273 w 255"/>
                <a:gd name="T17" fmla="*/ 73212 h 204"/>
                <a:gd name="T18" fmla="*/ 17238 w 255"/>
                <a:gd name="T19" fmla="*/ 62317 h 204"/>
                <a:gd name="T20" fmla="*/ 26963 w 255"/>
                <a:gd name="T21" fmla="*/ 30069 h 204"/>
                <a:gd name="T22" fmla="*/ 39781 w 255"/>
                <a:gd name="T23" fmla="*/ 27019 h 204"/>
                <a:gd name="T24" fmla="*/ 102547 w 255"/>
                <a:gd name="T25" fmla="*/ 20046 h 204"/>
                <a:gd name="T26" fmla="*/ 107409 w 255"/>
                <a:gd name="T27" fmla="*/ 12638 h 204"/>
                <a:gd name="T28" fmla="*/ 112713 w 255"/>
                <a:gd name="T29" fmla="*/ 0 h 204"/>
                <a:gd name="T30" fmla="*/ 102989 w 255"/>
                <a:gd name="T31" fmla="*/ 6537 h 20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5" h="204">
                  <a:moveTo>
                    <a:pt x="233" y="15"/>
                  </a:moveTo>
                  <a:cubicBezTo>
                    <a:pt x="200" y="29"/>
                    <a:pt x="166" y="33"/>
                    <a:pt x="131" y="35"/>
                  </a:cubicBezTo>
                  <a:cubicBezTo>
                    <a:pt x="116" y="36"/>
                    <a:pt x="101" y="36"/>
                    <a:pt x="86" y="37"/>
                  </a:cubicBezTo>
                  <a:cubicBezTo>
                    <a:pt x="51" y="40"/>
                    <a:pt x="22" y="55"/>
                    <a:pt x="11" y="90"/>
                  </a:cubicBezTo>
                  <a:cubicBezTo>
                    <a:pt x="0" y="123"/>
                    <a:pt x="6" y="154"/>
                    <a:pt x="36" y="177"/>
                  </a:cubicBezTo>
                  <a:cubicBezTo>
                    <a:pt x="43" y="182"/>
                    <a:pt x="48" y="188"/>
                    <a:pt x="57" y="196"/>
                  </a:cubicBezTo>
                  <a:cubicBezTo>
                    <a:pt x="54" y="199"/>
                    <a:pt x="50" y="202"/>
                    <a:pt x="46" y="204"/>
                  </a:cubicBezTo>
                  <a:cubicBezTo>
                    <a:pt x="62" y="201"/>
                    <a:pt x="113" y="173"/>
                    <a:pt x="124" y="163"/>
                  </a:cubicBezTo>
                  <a:cubicBezTo>
                    <a:pt x="121" y="165"/>
                    <a:pt x="119" y="166"/>
                    <a:pt x="116" y="168"/>
                  </a:cubicBezTo>
                  <a:cubicBezTo>
                    <a:pt x="92" y="184"/>
                    <a:pt x="54" y="172"/>
                    <a:pt x="39" y="143"/>
                  </a:cubicBezTo>
                  <a:cubicBezTo>
                    <a:pt x="24" y="117"/>
                    <a:pt x="35" y="83"/>
                    <a:pt x="61" y="69"/>
                  </a:cubicBezTo>
                  <a:cubicBezTo>
                    <a:pt x="70" y="64"/>
                    <a:pt x="80" y="62"/>
                    <a:pt x="90" y="62"/>
                  </a:cubicBezTo>
                  <a:cubicBezTo>
                    <a:pt x="137" y="59"/>
                    <a:pt x="185" y="56"/>
                    <a:pt x="232" y="46"/>
                  </a:cubicBezTo>
                  <a:cubicBezTo>
                    <a:pt x="236" y="41"/>
                    <a:pt x="240" y="35"/>
                    <a:pt x="243" y="29"/>
                  </a:cubicBezTo>
                  <a:cubicBezTo>
                    <a:pt x="248" y="20"/>
                    <a:pt x="252" y="10"/>
                    <a:pt x="255" y="0"/>
                  </a:cubicBezTo>
                  <a:cubicBezTo>
                    <a:pt x="249" y="6"/>
                    <a:pt x="242" y="11"/>
                    <a:pt x="233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8" name="Freeform 3517">
              <a:extLst>
                <a:ext uri="{FF2B5EF4-FFF2-40B4-BE49-F238E27FC236}">
                  <a16:creationId xmlns:a16="http://schemas.microsoft.com/office/drawing/2014/main" id="{C275CA4B-25F7-4430-9FDB-268635040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505450"/>
              <a:ext cx="109538" cy="88900"/>
            </a:xfrm>
            <a:custGeom>
              <a:avLst/>
              <a:gdLst>
                <a:gd name="T0" fmla="*/ 109538 w 250"/>
                <a:gd name="T1" fmla="*/ 0 h 204"/>
                <a:gd name="T2" fmla="*/ 99899 w 250"/>
                <a:gd name="T3" fmla="*/ 6537 h 204"/>
                <a:gd name="T4" fmla="*/ 55207 w 250"/>
                <a:gd name="T5" fmla="*/ 15252 h 204"/>
                <a:gd name="T6" fmla="*/ 35490 w 250"/>
                <a:gd name="T7" fmla="*/ 16124 h 204"/>
                <a:gd name="T8" fmla="*/ 2629 w 250"/>
                <a:gd name="T9" fmla="*/ 39221 h 204"/>
                <a:gd name="T10" fmla="*/ 0 w 250"/>
                <a:gd name="T11" fmla="*/ 51858 h 204"/>
                <a:gd name="T12" fmla="*/ 13583 w 250"/>
                <a:gd name="T13" fmla="*/ 77134 h 204"/>
                <a:gd name="T14" fmla="*/ 22784 w 250"/>
                <a:gd name="T15" fmla="*/ 85414 h 204"/>
                <a:gd name="T16" fmla="*/ 22784 w 250"/>
                <a:gd name="T17" fmla="*/ 85414 h 204"/>
                <a:gd name="T18" fmla="*/ 22784 w 250"/>
                <a:gd name="T19" fmla="*/ 85414 h 204"/>
                <a:gd name="T20" fmla="*/ 22784 w 250"/>
                <a:gd name="T21" fmla="*/ 85414 h 204"/>
                <a:gd name="T22" fmla="*/ 17964 w 250"/>
                <a:gd name="T23" fmla="*/ 88900 h 204"/>
                <a:gd name="T24" fmla="*/ 52140 w 250"/>
                <a:gd name="T25" fmla="*/ 71033 h 204"/>
                <a:gd name="T26" fmla="*/ 48635 w 250"/>
                <a:gd name="T27" fmla="*/ 73212 h 204"/>
                <a:gd name="T28" fmla="*/ 48635 w 250"/>
                <a:gd name="T29" fmla="*/ 73212 h 204"/>
                <a:gd name="T30" fmla="*/ 37681 w 250"/>
                <a:gd name="T31" fmla="*/ 76262 h 204"/>
                <a:gd name="T32" fmla="*/ 37681 w 250"/>
                <a:gd name="T33" fmla="*/ 76262 h 204"/>
                <a:gd name="T34" fmla="*/ 37681 w 250"/>
                <a:gd name="T35" fmla="*/ 76262 h 204"/>
                <a:gd name="T36" fmla="*/ 37681 w 250"/>
                <a:gd name="T37" fmla="*/ 76262 h 204"/>
                <a:gd name="T38" fmla="*/ 14897 w 250"/>
                <a:gd name="T39" fmla="*/ 63189 h 204"/>
                <a:gd name="T40" fmla="*/ 14897 w 250"/>
                <a:gd name="T41" fmla="*/ 63189 h 204"/>
                <a:gd name="T42" fmla="*/ 14897 w 250"/>
                <a:gd name="T43" fmla="*/ 62753 h 204"/>
                <a:gd name="T44" fmla="*/ 14897 w 250"/>
                <a:gd name="T45" fmla="*/ 62317 h 204"/>
                <a:gd name="T46" fmla="*/ 11830 w 250"/>
                <a:gd name="T47" fmla="*/ 51423 h 204"/>
                <a:gd name="T48" fmla="*/ 11830 w 250"/>
                <a:gd name="T49" fmla="*/ 51423 h 204"/>
                <a:gd name="T50" fmla="*/ 24537 w 250"/>
                <a:gd name="T51" fmla="*/ 30069 h 204"/>
                <a:gd name="T52" fmla="*/ 37243 w 250"/>
                <a:gd name="T53" fmla="*/ 27019 h 204"/>
                <a:gd name="T54" fmla="*/ 99461 w 250"/>
                <a:gd name="T55" fmla="*/ 20046 h 204"/>
                <a:gd name="T56" fmla="*/ 104280 w 250"/>
                <a:gd name="T57" fmla="*/ 12638 h 204"/>
                <a:gd name="T58" fmla="*/ 109538 w 250"/>
                <a:gd name="T59" fmla="*/ 0 h 20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50" h="204">
                  <a:moveTo>
                    <a:pt x="250" y="0"/>
                  </a:moveTo>
                  <a:cubicBezTo>
                    <a:pt x="244" y="6"/>
                    <a:pt x="237" y="11"/>
                    <a:pt x="228" y="15"/>
                  </a:cubicBezTo>
                  <a:cubicBezTo>
                    <a:pt x="195" y="29"/>
                    <a:pt x="161" y="33"/>
                    <a:pt x="126" y="35"/>
                  </a:cubicBezTo>
                  <a:cubicBezTo>
                    <a:pt x="111" y="36"/>
                    <a:pt x="96" y="36"/>
                    <a:pt x="81" y="37"/>
                  </a:cubicBezTo>
                  <a:cubicBezTo>
                    <a:pt x="46" y="40"/>
                    <a:pt x="17" y="55"/>
                    <a:pt x="6" y="90"/>
                  </a:cubicBezTo>
                  <a:cubicBezTo>
                    <a:pt x="2" y="100"/>
                    <a:pt x="0" y="110"/>
                    <a:pt x="0" y="119"/>
                  </a:cubicBezTo>
                  <a:cubicBezTo>
                    <a:pt x="0" y="141"/>
                    <a:pt x="10" y="161"/>
                    <a:pt x="31" y="177"/>
                  </a:cubicBezTo>
                  <a:cubicBezTo>
                    <a:pt x="38" y="182"/>
                    <a:pt x="43" y="188"/>
                    <a:pt x="52" y="196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49" y="199"/>
                    <a:pt x="45" y="202"/>
                    <a:pt x="41" y="204"/>
                  </a:cubicBezTo>
                  <a:cubicBezTo>
                    <a:pt x="57" y="201"/>
                    <a:pt x="108" y="173"/>
                    <a:pt x="119" y="163"/>
                  </a:cubicBezTo>
                  <a:cubicBezTo>
                    <a:pt x="116" y="165"/>
                    <a:pt x="114" y="166"/>
                    <a:pt x="111" y="168"/>
                  </a:cubicBezTo>
                  <a:cubicBezTo>
                    <a:pt x="111" y="168"/>
                    <a:pt x="111" y="168"/>
                    <a:pt x="111" y="168"/>
                  </a:cubicBezTo>
                  <a:cubicBezTo>
                    <a:pt x="104" y="173"/>
                    <a:pt x="95" y="175"/>
                    <a:pt x="86" y="175"/>
                  </a:cubicBezTo>
                  <a:cubicBezTo>
                    <a:pt x="86" y="175"/>
                    <a:pt x="86" y="175"/>
                    <a:pt x="86" y="175"/>
                  </a:cubicBezTo>
                  <a:cubicBezTo>
                    <a:pt x="86" y="175"/>
                    <a:pt x="86" y="175"/>
                    <a:pt x="86" y="175"/>
                  </a:cubicBezTo>
                  <a:cubicBezTo>
                    <a:pt x="86" y="175"/>
                    <a:pt x="86" y="175"/>
                    <a:pt x="86" y="175"/>
                  </a:cubicBezTo>
                  <a:cubicBezTo>
                    <a:pt x="66" y="175"/>
                    <a:pt x="45" y="164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4"/>
                    <a:pt x="34" y="144"/>
                    <a:pt x="34" y="143"/>
                  </a:cubicBezTo>
                  <a:cubicBezTo>
                    <a:pt x="29" y="136"/>
                    <a:pt x="27" y="127"/>
                    <a:pt x="27" y="118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7" y="98"/>
                    <a:pt x="38" y="79"/>
                    <a:pt x="56" y="69"/>
                  </a:cubicBezTo>
                  <a:cubicBezTo>
                    <a:pt x="65" y="64"/>
                    <a:pt x="75" y="62"/>
                    <a:pt x="85" y="62"/>
                  </a:cubicBezTo>
                  <a:cubicBezTo>
                    <a:pt x="132" y="59"/>
                    <a:pt x="180" y="56"/>
                    <a:pt x="227" y="46"/>
                  </a:cubicBezTo>
                  <a:cubicBezTo>
                    <a:pt x="231" y="41"/>
                    <a:pt x="235" y="35"/>
                    <a:pt x="238" y="29"/>
                  </a:cubicBezTo>
                  <a:cubicBezTo>
                    <a:pt x="243" y="20"/>
                    <a:pt x="247" y="10"/>
                    <a:pt x="250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79" name="Freeform 3518">
              <a:extLst>
                <a:ext uri="{FF2B5EF4-FFF2-40B4-BE49-F238E27FC236}">
                  <a16:creationId xmlns:a16="http://schemas.microsoft.com/office/drawing/2014/main" id="{F884B51D-1B51-4405-A140-B0DE122DF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55626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0" name="Freeform 3519">
              <a:extLst>
                <a:ext uri="{FF2B5EF4-FFF2-40B4-BE49-F238E27FC236}">
                  <a16:creationId xmlns:a16="http://schemas.microsoft.com/office/drawing/2014/main" id="{2DA2A0F7-F3E7-41BE-B10E-079A3F7B4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55626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1" name="Freeform 3520">
              <a:extLst>
                <a:ext uri="{FF2B5EF4-FFF2-40B4-BE49-F238E27FC236}">
                  <a16:creationId xmlns:a16="http://schemas.microsoft.com/office/drawing/2014/main" id="{C8ADF360-F580-4AE7-BD0F-AA8355FD1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6" y="5572125"/>
              <a:ext cx="0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2" name="Freeform 3521">
              <a:extLst>
                <a:ext uri="{FF2B5EF4-FFF2-40B4-BE49-F238E27FC236}">
                  <a16:creationId xmlns:a16="http://schemas.microsoft.com/office/drawing/2014/main" id="{C1C12C0C-1EF1-4577-9307-B0B0E7782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6" y="5572125"/>
              <a:ext cx="0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3" name="Freeform 3522">
              <a:extLst>
                <a:ext uri="{FF2B5EF4-FFF2-40B4-BE49-F238E27FC236}">
                  <a16:creationId xmlns:a16="http://schemas.microsoft.com/office/drawing/2014/main" id="{AD94B818-36A9-435D-88A7-891E7E4B6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26" y="5262562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4" name="Freeform 3523">
              <a:extLst>
                <a:ext uri="{FF2B5EF4-FFF2-40B4-BE49-F238E27FC236}">
                  <a16:creationId xmlns:a16="http://schemas.microsoft.com/office/drawing/2014/main" id="{B69CF8F2-655F-482D-8EB2-8EF003FE9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26" y="5262562"/>
              <a:ext cx="1588" cy="0"/>
            </a:xfrm>
            <a:custGeom>
              <a:avLst/>
              <a:gdLst>
                <a:gd name="T0" fmla="*/ 1588 w 3"/>
                <a:gd name="T1" fmla="*/ 0 w 3"/>
                <a:gd name="T2" fmla="*/ 1588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5" name="Freeform 3524">
              <a:extLst>
                <a:ext uri="{FF2B5EF4-FFF2-40B4-BE49-F238E27FC236}">
                  <a16:creationId xmlns:a16="http://schemas.microsoft.com/office/drawing/2014/main" id="{96BB834E-1E3C-4F85-91C6-7F72724DF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6" name="Freeform 3525">
              <a:extLst>
                <a:ext uri="{FF2B5EF4-FFF2-40B4-BE49-F238E27FC236}">
                  <a16:creationId xmlns:a16="http://schemas.microsoft.com/office/drawing/2014/main" id="{CF807CCB-8324-45D9-A7B2-E01FB4649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7" name="Freeform 3526">
              <a:extLst>
                <a:ext uri="{FF2B5EF4-FFF2-40B4-BE49-F238E27FC236}">
                  <a16:creationId xmlns:a16="http://schemas.microsoft.com/office/drawing/2014/main" id="{8397CB26-E874-49AE-B24D-B20D8FB0C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8" name="Freeform 3527">
              <a:extLst>
                <a:ext uri="{FF2B5EF4-FFF2-40B4-BE49-F238E27FC236}">
                  <a16:creationId xmlns:a16="http://schemas.microsoft.com/office/drawing/2014/main" id="{7D9251C0-7F81-4884-B374-BA62A9712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89" name="Freeform 3528">
              <a:extLst>
                <a:ext uri="{FF2B5EF4-FFF2-40B4-BE49-F238E27FC236}">
                  <a16:creationId xmlns:a16="http://schemas.microsoft.com/office/drawing/2014/main" id="{C9636EC6-722D-4D61-B7A0-035FAE589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6" y="5565775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0" name="Freeform 3529">
              <a:extLst>
                <a:ext uri="{FF2B5EF4-FFF2-40B4-BE49-F238E27FC236}">
                  <a16:creationId xmlns:a16="http://schemas.microsoft.com/office/drawing/2014/main" id="{04B85712-15D4-4729-9399-13F6D2C6C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6" y="5565775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1" name="Freeform 3530">
              <a:extLst>
                <a:ext uri="{FF2B5EF4-FFF2-40B4-BE49-F238E27FC236}">
                  <a16:creationId xmlns:a16="http://schemas.microsoft.com/office/drawing/2014/main" id="{DA3435EA-2BEA-433C-87CB-F7EA9F508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1" y="5607050"/>
              <a:ext cx="3175" cy="0"/>
            </a:xfrm>
            <a:custGeom>
              <a:avLst/>
              <a:gdLst>
                <a:gd name="T0" fmla="*/ 3175 w 4"/>
                <a:gd name="T1" fmla="*/ 0 h 1"/>
                <a:gd name="T2" fmla="*/ 0 w 4"/>
                <a:gd name="T3" fmla="*/ 1 h 1"/>
                <a:gd name="T4" fmla="*/ 3175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0"/>
                    <a:pt x="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2" name="Freeform 3531">
              <a:extLst>
                <a:ext uri="{FF2B5EF4-FFF2-40B4-BE49-F238E27FC236}">
                  <a16:creationId xmlns:a16="http://schemas.microsoft.com/office/drawing/2014/main" id="{9B356619-38D4-41D5-8E00-78F6AF7FE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1" y="5607050"/>
              <a:ext cx="3175" cy="0"/>
            </a:xfrm>
            <a:custGeom>
              <a:avLst/>
              <a:gdLst>
                <a:gd name="T0" fmla="*/ 3175 w 4"/>
                <a:gd name="T1" fmla="*/ 0 h 1"/>
                <a:gd name="T2" fmla="*/ 0 w 4"/>
                <a:gd name="T3" fmla="*/ 1 h 1"/>
                <a:gd name="T4" fmla="*/ 3175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0"/>
                    <a:pt x="4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3" name="Freeform 3532">
              <a:extLst>
                <a:ext uri="{FF2B5EF4-FFF2-40B4-BE49-F238E27FC236}">
                  <a16:creationId xmlns:a16="http://schemas.microsoft.com/office/drawing/2014/main" id="{76A0280C-1FD9-415E-A7AB-64BD89110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1" y="5268912"/>
              <a:ext cx="1588" cy="0"/>
            </a:xfrm>
            <a:custGeom>
              <a:avLst/>
              <a:gdLst>
                <a:gd name="T0" fmla="*/ 0 w 5"/>
                <a:gd name="T1" fmla="*/ 1 h 2"/>
                <a:gd name="T2" fmla="*/ 1588 w 5"/>
                <a:gd name="T3" fmla="*/ 0 h 2"/>
                <a:gd name="T4" fmla="*/ 0 w 5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2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4" name="Freeform 3533">
              <a:extLst>
                <a:ext uri="{FF2B5EF4-FFF2-40B4-BE49-F238E27FC236}">
                  <a16:creationId xmlns:a16="http://schemas.microsoft.com/office/drawing/2014/main" id="{3826FED5-6031-48C8-ABED-9FA311F94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1" y="5268912"/>
              <a:ext cx="1588" cy="0"/>
            </a:xfrm>
            <a:custGeom>
              <a:avLst/>
              <a:gdLst>
                <a:gd name="T0" fmla="*/ 1588 w 5"/>
                <a:gd name="T1" fmla="*/ 0 h 2"/>
                <a:gd name="T2" fmla="*/ 0 w 5"/>
                <a:gd name="T3" fmla="*/ 1 h 2"/>
                <a:gd name="T4" fmla="*/ 1588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2" y="2"/>
                    <a:pt x="4" y="1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5" name="Freeform 3534">
              <a:extLst>
                <a:ext uri="{FF2B5EF4-FFF2-40B4-BE49-F238E27FC236}">
                  <a16:creationId xmlns:a16="http://schemas.microsoft.com/office/drawing/2014/main" id="{4B028C92-F2F8-4C73-A7A9-0EB2368A6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5605462"/>
              <a:ext cx="1588" cy="1587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587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6" name="Freeform 3535">
              <a:extLst>
                <a:ext uri="{FF2B5EF4-FFF2-40B4-BE49-F238E27FC236}">
                  <a16:creationId xmlns:a16="http://schemas.microsoft.com/office/drawing/2014/main" id="{E116829D-666D-4315-BF16-75E9FF37B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5605462"/>
              <a:ext cx="1588" cy="1587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587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7" name="Freeform 3536">
              <a:extLst>
                <a:ext uri="{FF2B5EF4-FFF2-40B4-BE49-F238E27FC236}">
                  <a16:creationId xmlns:a16="http://schemas.microsoft.com/office/drawing/2014/main" id="{8580A7D8-9A1B-4D40-9BE0-5528D788B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13" y="5262562"/>
              <a:ext cx="1588" cy="0"/>
            </a:xfrm>
            <a:custGeom>
              <a:avLst/>
              <a:gdLst>
                <a:gd name="T0" fmla="*/ 0 w 4"/>
                <a:gd name="T1" fmla="*/ 1 h 1"/>
                <a:gd name="T2" fmla="*/ 1588 w 4"/>
                <a:gd name="T3" fmla="*/ 0 h 1"/>
                <a:gd name="T4" fmla="*/ 0 w 4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1" y="1"/>
                    <a:pt x="3" y="1"/>
                    <a:pt x="4" y="0"/>
                  </a:cubicBezTo>
                  <a:cubicBezTo>
                    <a:pt x="3" y="1"/>
                    <a:pt x="1" y="1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8" name="Freeform 3537">
              <a:extLst>
                <a:ext uri="{FF2B5EF4-FFF2-40B4-BE49-F238E27FC236}">
                  <a16:creationId xmlns:a16="http://schemas.microsoft.com/office/drawing/2014/main" id="{C7C516ED-D32D-4DEC-A408-5B58D03D3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13" y="5262562"/>
              <a:ext cx="1588" cy="0"/>
            </a:xfrm>
            <a:custGeom>
              <a:avLst/>
              <a:gdLst>
                <a:gd name="T0" fmla="*/ 1588 w 4"/>
                <a:gd name="T1" fmla="*/ 0 h 1"/>
                <a:gd name="T2" fmla="*/ 0 w 4"/>
                <a:gd name="T3" fmla="*/ 1 h 1"/>
                <a:gd name="T4" fmla="*/ 1588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1"/>
                    <a:pt x="1" y="1"/>
                    <a:pt x="0" y="1"/>
                  </a:cubicBezTo>
                  <a:cubicBezTo>
                    <a:pt x="1" y="1"/>
                    <a:pt x="3" y="1"/>
                    <a:pt x="4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599" name="Freeform 3538">
              <a:extLst>
                <a:ext uri="{FF2B5EF4-FFF2-40B4-BE49-F238E27FC236}">
                  <a16:creationId xmlns:a16="http://schemas.microsoft.com/office/drawing/2014/main" id="{F826FA26-E508-4CDE-9CE1-470D95BC9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226" y="5607050"/>
              <a:ext cx="1588" cy="0"/>
            </a:xfrm>
            <a:custGeom>
              <a:avLst/>
              <a:gdLst>
                <a:gd name="T0" fmla="*/ 1588 w 3"/>
                <a:gd name="T1" fmla="*/ 0 h 1"/>
                <a:gd name="T2" fmla="*/ 0 w 3"/>
                <a:gd name="T3" fmla="*/ 1 h 1"/>
                <a:gd name="T4" fmla="*/ 1588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0" name="Freeform 3539">
              <a:extLst>
                <a:ext uri="{FF2B5EF4-FFF2-40B4-BE49-F238E27FC236}">
                  <a16:creationId xmlns:a16="http://schemas.microsoft.com/office/drawing/2014/main" id="{E08FC68A-ABF5-4051-AFB0-76706D7B9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226" y="5607050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1" name="Freeform 3540">
              <a:extLst>
                <a:ext uri="{FF2B5EF4-FFF2-40B4-BE49-F238E27FC236}">
                  <a16:creationId xmlns:a16="http://schemas.microsoft.com/office/drawing/2014/main" id="{5AFBCB8A-700F-45B2-AB7E-9DAF31503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226" y="5607050"/>
              <a:ext cx="0" cy="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2" name="Freeform 3541">
              <a:extLst>
                <a:ext uri="{FF2B5EF4-FFF2-40B4-BE49-F238E27FC236}">
                  <a16:creationId xmlns:a16="http://schemas.microsoft.com/office/drawing/2014/main" id="{D159E3E1-BC32-4D1D-833A-9FF5AEEA0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688" y="5272087"/>
              <a:ext cx="3175" cy="0"/>
            </a:xfrm>
            <a:custGeom>
              <a:avLst/>
              <a:gdLst>
                <a:gd name="T0" fmla="*/ 0 w 6"/>
                <a:gd name="T1" fmla="*/ 1 h 2"/>
                <a:gd name="T2" fmla="*/ 3175 w 6"/>
                <a:gd name="T3" fmla="*/ 0 h 2"/>
                <a:gd name="T4" fmla="*/ 0 w 6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cubicBezTo>
                    <a:pt x="2" y="2"/>
                    <a:pt x="4" y="1"/>
                    <a:pt x="6" y="0"/>
                  </a:cubicBez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3" name="Freeform 3542">
              <a:extLst>
                <a:ext uri="{FF2B5EF4-FFF2-40B4-BE49-F238E27FC236}">
                  <a16:creationId xmlns:a16="http://schemas.microsoft.com/office/drawing/2014/main" id="{51DE6B9E-4B96-4C4C-A425-BA1D5C393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688" y="5272087"/>
              <a:ext cx="3175" cy="0"/>
            </a:xfrm>
            <a:custGeom>
              <a:avLst/>
              <a:gdLst>
                <a:gd name="T0" fmla="*/ 3175 w 6"/>
                <a:gd name="T1" fmla="*/ 0 h 2"/>
                <a:gd name="T2" fmla="*/ 0 w 6"/>
                <a:gd name="T3" fmla="*/ 1 h 2"/>
                <a:gd name="T4" fmla="*/ 3175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4" name="Freeform 3543">
              <a:extLst>
                <a:ext uri="{FF2B5EF4-FFF2-40B4-BE49-F238E27FC236}">
                  <a16:creationId xmlns:a16="http://schemas.microsoft.com/office/drawing/2014/main" id="{E706BD8B-9B97-4C62-AFBE-FBC410AA8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038" y="5270500"/>
              <a:ext cx="1588" cy="0"/>
            </a:xfrm>
            <a:custGeom>
              <a:avLst/>
              <a:gdLst>
                <a:gd name="T0" fmla="*/ 0 w 5"/>
                <a:gd name="T1" fmla="*/ 1 h 1"/>
                <a:gd name="T2" fmla="*/ 1588 w 5"/>
                <a:gd name="T3" fmla="*/ 0 h 1"/>
                <a:gd name="T4" fmla="*/ 0 w 5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1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5" name="Freeform 3544">
              <a:extLst>
                <a:ext uri="{FF2B5EF4-FFF2-40B4-BE49-F238E27FC236}">
                  <a16:creationId xmlns:a16="http://schemas.microsoft.com/office/drawing/2014/main" id="{3EB34432-042D-427E-A7D4-800A826BC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038" y="5270500"/>
              <a:ext cx="1588" cy="0"/>
            </a:xfrm>
            <a:custGeom>
              <a:avLst/>
              <a:gdLst>
                <a:gd name="T0" fmla="*/ 1588 w 5"/>
                <a:gd name="T1" fmla="*/ 0 h 1"/>
                <a:gd name="T2" fmla="*/ 0 w 5"/>
                <a:gd name="T3" fmla="*/ 1 h 1"/>
                <a:gd name="T4" fmla="*/ 1588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6" name="Freeform 3545">
              <a:extLst>
                <a:ext uri="{FF2B5EF4-FFF2-40B4-BE49-F238E27FC236}">
                  <a16:creationId xmlns:a16="http://schemas.microsoft.com/office/drawing/2014/main" id="{4E4D2529-9AD0-4656-9445-7F8FA7085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6" y="5275262"/>
              <a:ext cx="4763" cy="1587"/>
            </a:xfrm>
            <a:custGeom>
              <a:avLst/>
              <a:gdLst>
                <a:gd name="T0" fmla="*/ 0 w 10"/>
                <a:gd name="T1" fmla="*/ 1587 h 4"/>
                <a:gd name="T2" fmla="*/ 4763 w 10"/>
                <a:gd name="T3" fmla="*/ 0 h 4"/>
                <a:gd name="T4" fmla="*/ 0 w 10"/>
                <a:gd name="T5" fmla="*/ 1587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3" y="3"/>
                    <a:pt x="7" y="1"/>
                    <a:pt x="10" y="0"/>
                  </a:cubicBezTo>
                  <a:cubicBezTo>
                    <a:pt x="7" y="1"/>
                    <a:pt x="3" y="3"/>
                    <a:pt x="0" y="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7" name="Freeform 3546">
              <a:extLst>
                <a:ext uri="{FF2B5EF4-FFF2-40B4-BE49-F238E27FC236}">
                  <a16:creationId xmlns:a16="http://schemas.microsoft.com/office/drawing/2014/main" id="{36673C32-2AC4-4C4E-9791-35D95B393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6" y="5275262"/>
              <a:ext cx="4763" cy="1587"/>
            </a:xfrm>
            <a:custGeom>
              <a:avLst/>
              <a:gdLst>
                <a:gd name="T0" fmla="*/ 4763 w 10"/>
                <a:gd name="T1" fmla="*/ 0 h 4"/>
                <a:gd name="T2" fmla="*/ 0 w 10"/>
                <a:gd name="T3" fmla="*/ 1587 h 4"/>
                <a:gd name="T4" fmla="*/ 4763 w 10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cubicBezTo>
                    <a:pt x="7" y="1"/>
                    <a:pt x="3" y="3"/>
                    <a:pt x="0" y="4"/>
                  </a:cubicBezTo>
                  <a:cubicBezTo>
                    <a:pt x="3" y="3"/>
                    <a:pt x="7" y="1"/>
                    <a:pt x="1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8" name="Freeform 3547">
              <a:extLst>
                <a:ext uri="{FF2B5EF4-FFF2-40B4-BE49-F238E27FC236}">
                  <a16:creationId xmlns:a16="http://schemas.microsoft.com/office/drawing/2014/main" id="{25607696-103F-4D69-B5B4-B3639D323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926" y="5273675"/>
              <a:ext cx="3175" cy="0"/>
            </a:xfrm>
            <a:custGeom>
              <a:avLst/>
              <a:gdLst>
                <a:gd name="T0" fmla="*/ 0 w 7"/>
                <a:gd name="T1" fmla="*/ 1 h 2"/>
                <a:gd name="T2" fmla="*/ 3175 w 7"/>
                <a:gd name="T3" fmla="*/ 0 h 2"/>
                <a:gd name="T4" fmla="*/ 0 w 7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0" y="2"/>
                  </a:moveTo>
                  <a:cubicBezTo>
                    <a:pt x="2" y="2"/>
                    <a:pt x="4" y="1"/>
                    <a:pt x="7" y="0"/>
                  </a:cubicBez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09" name="Freeform 3548">
              <a:extLst>
                <a:ext uri="{FF2B5EF4-FFF2-40B4-BE49-F238E27FC236}">
                  <a16:creationId xmlns:a16="http://schemas.microsoft.com/office/drawing/2014/main" id="{40A0A7AB-F3D9-4CC0-BB5A-38E768E93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926" y="5273675"/>
              <a:ext cx="3175" cy="0"/>
            </a:xfrm>
            <a:custGeom>
              <a:avLst/>
              <a:gdLst>
                <a:gd name="T0" fmla="*/ 3175 w 7"/>
                <a:gd name="T1" fmla="*/ 0 h 2"/>
                <a:gd name="T2" fmla="*/ 0 w 7"/>
                <a:gd name="T3" fmla="*/ 1 h 2"/>
                <a:gd name="T4" fmla="*/ 3175 w 7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0" name="Freeform 3549">
              <a:extLst>
                <a:ext uri="{FF2B5EF4-FFF2-40B4-BE49-F238E27FC236}">
                  <a16:creationId xmlns:a16="http://schemas.microsoft.com/office/drawing/2014/main" id="{C8D43A16-03BB-491B-80B3-89B95F455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201" y="5289550"/>
              <a:ext cx="6350" cy="4762"/>
            </a:xfrm>
            <a:custGeom>
              <a:avLst/>
              <a:gdLst>
                <a:gd name="T0" fmla="*/ 0 w 15"/>
                <a:gd name="T1" fmla="*/ 0 h 9"/>
                <a:gd name="T2" fmla="*/ 6350 w 15"/>
                <a:gd name="T3" fmla="*/ 4762 h 9"/>
                <a:gd name="T4" fmla="*/ 0 w 1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cubicBezTo>
                    <a:pt x="5" y="3"/>
                    <a:pt x="10" y="6"/>
                    <a:pt x="15" y="9"/>
                  </a:cubicBezTo>
                  <a:cubicBezTo>
                    <a:pt x="9" y="5"/>
                    <a:pt x="4" y="1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1" name="Freeform 3550">
              <a:extLst>
                <a:ext uri="{FF2B5EF4-FFF2-40B4-BE49-F238E27FC236}">
                  <a16:creationId xmlns:a16="http://schemas.microsoft.com/office/drawing/2014/main" id="{9A231D2C-9C29-4EC7-8DE4-56214A29C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201" y="5289550"/>
              <a:ext cx="6350" cy="4762"/>
            </a:xfrm>
            <a:custGeom>
              <a:avLst/>
              <a:gdLst>
                <a:gd name="T0" fmla="*/ 0 w 15"/>
                <a:gd name="T1" fmla="*/ 0 h 9"/>
                <a:gd name="T2" fmla="*/ 6350 w 15"/>
                <a:gd name="T3" fmla="*/ 4762 h 9"/>
                <a:gd name="T4" fmla="*/ 0 w 1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cubicBezTo>
                    <a:pt x="5" y="3"/>
                    <a:pt x="10" y="6"/>
                    <a:pt x="15" y="9"/>
                  </a:cubicBezTo>
                  <a:cubicBezTo>
                    <a:pt x="9" y="5"/>
                    <a:pt x="4" y="1"/>
                    <a:pt x="0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2" name="Freeform 3551">
              <a:extLst>
                <a:ext uri="{FF2B5EF4-FFF2-40B4-BE49-F238E27FC236}">
                  <a16:creationId xmlns:a16="http://schemas.microsoft.com/office/drawing/2014/main" id="{072D082B-3D50-4A11-94AF-EF391B760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438" y="5264150"/>
              <a:ext cx="1588" cy="0"/>
            </a:xfrm>
            <a:custGeom>
              <a:avLst/>
              <a:gdLst>
                <a:gd name="T0" fmla="*/ 0 w 5"/>
                <a:gd name="T1" fmla="*/ 1588 w 5"/>
                <a:gd name="T2" fmla="*/ 0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3" name="Freeform 3553">
              <a:extLst>
                <a:ext uri="{FF2B5EF4-FFF2-40B4-BE49-F238E27FC236}">
                  <a16:creationId xmlns:a16="http://schemas.microsoft.com/office/drawing/2014/main" id="{37CB60C7-64B7-4686-BB5A-3D9AD5D3B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438" y="5264150"/>
              <a:ext cx="1588" cy="0"/>
            </a:xfrm>
            <a:custGeom>
              <a:avLst/>
              <a:gdLst>
                <a:gd name="T0" fmla="*/ 1588 w 5"/>
                <a:gd name="T1" fmla="*/ 0 w 5"/>
                <a:gd name="T2" fmla="*/ 1588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4" name="Freeform 3554">
              <a:extLst>
                <a:ext uri="{FF2B5EF4-FFF2-40B4-BE49-F238E27FC236}">
                  <a16:creationId xmlns:a16="http://schemas.microsoft.com/office/drawing/2014/main" id="{D72EBFFB-C1C6-485F-8FBE-900715AD6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5264150"/>
              <a:ext cx="1588" cy="0"/>
            </a:xfrm>
            <a:custGeom>
              <a:avLst/>
              <a:gdLst>
                <a:gd name="T0" fmla="*/ 0 w 5"/>
                <a:gd name="T1" fmla="*/ 1588 w 5"/>
                <a:gd name="T2" fmla="*/ 0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5" name="Freeform 3555">
              <a:extLst>
                <a:ext uri="{FF2B5EF4-FFF2-40B4-BE49-F238E27FC236}">
                  <a16:creationId xmlns:a16="http://schemas.microsoft.com/office/drawing/2014/main" id="{DFD02FD7-E2AE-469F-80AF-9BE3AFE60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5264150"/>
              <a:ext cx="1588" cy="0"/>
            </a:xfrm>
            <a:custGeom>
              <a:avLst/>
              <a:gdLst>
                <a:gd name="T0" fmla="*/ 1588 w 5"/>
                <a:gd name="T1" fmla="*/ 0 w 5"/>
                <a:gd name="T2" fmla="*/ 1588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6" name="Freeform 3556">
              <a:extLst>
                <a:ext uri="{FF2B5EF4-FFF2-40B4-BE49-F238E27FC236}">
                  <a16:creationId xmlns:a16="http://schemas.microsoft.com/office/drawing/2014/main" id="{E1F877C9-D43C-42E3-98A6-A5EF2DEDD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7" name="Freeform 3557">
              <a:extLst>
                <a:ext uri="{FF2B5EF4-FFF2-40B4-BE49-F238E27FC236}">
                  <a16:creationId xmlns:a16="http://schemas.microsoft.com/office/drawing/2014/main" id="{D1FBC524-F1C1-4CD3-B055-BEFFBC20D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8" name="Freeform 3558">
              <a:extLst>
                <a:ext uri="{FF2B5EF4-FFF2-40B4-BE49-F238E27FC236}">
                  <a16:creationId xmlns:a16="http://schemas.microsoft.com/office/drawing/2014/main" id="{6107CF33-1DC2-411D-978C-4737DA2E6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19" name="Freeform 3559">
              <a:extLst>
                <a:ext uri="{FF2B5EF4-FFF2-40B4-BE49-F238E27FC236}">
                  <a16:creationId xmlns:a16="http://schemas.microsoft.com/office/drawing/2014/main" id="{7667A8DF-291F-4F90-B975-7F3FCB33E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0" name="Freeform 3560">
              <a:extLst>
                <a:ext uri="{FF2B5EF4-FFF2-40B4-BE49-F238E27FC236}">
                  <a16:creationId xmlns:a16="http://schemas.microsoft.com/office/drawing/2014/main" id="{4B9E388E-D2E0-4211-8231-4328F3BD1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5550" y="5262563"/>
              <a:ext cx="1588" cy="0"/>
            </a:xfrm>
            <a:custGeom>
              <a:avLst/>
              <a:gdLst>
                <a:gd name="T0" fmla="*/ 0 w 4"/>
                <a:gd name="T1" fmla="*/ 1588 w 4"/>
                <a:gd name="T2" fmla="*/ 0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1" name="Freeform 3561">
              <a:extLst>
                <a:ext uri="{FF2B5EF4-FFF2-40B4-BE49-F238E27FC236}">
                  <a16:creationId xmlns:a16="http://schemas.microsoft.com/office/drawing/2014/main" id="{F707868E-0B93-4D83-A3EE-95D5D5BE0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5550" y="5262563"/>
              <a:ext cx="1588" cy="0"/>
            </a:xfrm>
            <a:custGeom>
              <a:avLst/>
              <a:gdLst>
                <a:gd name="T0" fmla="*/ 1588 w 4"/>
                <a:gd name="T1" fmla="*/ 0 w 4"/>
                <a:gd name="T2" fmla="*/ 1588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2" name="Freeform 3562">
              <a:extLst>
                <a:ext uri="{FF2B5EF4-FFF2-40B4-BE49-F238E27FC236}">
                  <a16:creationId xmlns:a16="http://schemas.microsoft.com/office/drawing/2014/main" id="{6D8D5C94-7C89-41A6-B7CC-1D1E4AAC2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563" y="5267325"/>
              <a:ext cx="1588" cy="0"/>
            </a:xfrm>
            <a:custGeom>
              <a:avLst/>
              <a:gdLst>
                <a:gd name="T0" fmla="*/ 0 w 6"/>
                <a:gd name="T1" fmla="*/ 1 h 1"/>
                <a:gd name="T2" fmla="*/ 1588 w 6"/>
                <a:gd name="T3" fmla="*/ 0 h 1"/>
                <a:gd name="T4" fmla="*/ 0 w 6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3" name="Freeform 3563">
              <a:extLst>
                <a:ext uri="{FF2B5EF4-FFF2-40B4-BE49-F238E27FC236}">
                  <a16:creationId xmlns:a16="http://schemas.microsoft.com/office/drawing/2014/main" id="{D1999D40-C279-4D8A-820D-550224B9A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563" y="5267325"/>
              <a:ext cx="1588" cy="0"/>
            </a:xfrm>
            <a:custGeom>
              <a:avLst/>
              <a:gdLst>
                <a:gd name="T0" fmla="*/ 1588 w 6"/>
                <a:gd name="T1" fmla="*/ 0 h 1"/>
                <a:gd name="T2" fmla="*/ 0 w 6"/>
                <a:gd name="T3" fmla="*/ 1 h 1"/>
                <a:gd name="T4" fmla="*/ 1588 w 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2" y="0"/>
                    <a:pt x="4" y="0"/>
                    <a:pt x="6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4" name="Freeform 3564">
              <a:extLst>
                <a:ext uri="{FF2B5EF4-FFF2-40B4-BE49-F238E27FC236}">
                  <a16:creationId xmlns:a16="http://schemas.microsoft.com/office/drawing/2014/main" id="{63EB6F22-F6F0-43DF-AA4B-90B2D79F0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5" name="Freeform 3565">
              <a:extLst>
                <a:ext uri="{FF2B5EF4-FFF2-40B4-BE49-F238E27FC236}">
                  <a16:creationId xmlns:a16="http://schemas.microsoft.com/office/drawing/2014/main" id="{E6D0ED7E-AA89-454D-B627-C1EDEBAB4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6" name="Freeform 3566">
              <a:extLst>
                <a:ext uri="{FF2B5EF4-FFF2-40B4-BE49-F238E27FC236}">
                  <a16:creationId xmlns:a16="http://schemas.microsoft.com/office/drawing/2014/main" id="{46A78427-D042-4D6B-9C17-6DC7F2958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7" name="Freeform 3567">
              <a:extLst>
                <a:ext uri="{FF2B5EF4-FFF2-40B4-BE49-F238E27FC236}">
                  <a16:creationId xmlns:a16="http://schemas.microsoft.com/office/drawing/2014/main" id="{30CDF8D9-3C28-4DE3-A6A7-8774CB71B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8" name="Freeform 3568">
              <a:extLst>
                <a:ext uri="{FF2B5EF4-FFF2-40B4-BE49-F238E27FC236}">
                  <a16:creationId xmlns:a16="http://schemas.microsoft.com/office/drawing/2014/main" id="{12CD0410-5EAE-4104-9643-1C04336FF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988" y="5605463"/>
              <a:ext cx="0" cy="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29" name="Freeform 3569">
              <a:extLst>
                <a:ext uri="{FF2B5EF4-FFF2-40B4-BE49-F238E27FC236}">
                  <a16:creationId xmlns:a16="http://schemas.microsoft.com/office/drawing/2014/main" id="{9791F406-2F41-48FD-9C84-033C0E6C9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988" y="5605463"/>
              <a:ext cx="0" cy="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0" name="Freeform 3570">
              <a:extLst>
                <a:ext uri="{FF2B5EF4-FFF2-40B4-BE49-F238E27FC236}">
                  <a16:creationId xmlns:a16="http://schemas.microsoft.com/office/drawing/2014/main" id="{0AB11B97-2395-4338-BA32-74A95652E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5265738"/>
              <a:ext cx="1588" cy="1587"/>
            </a:xfrm>
            <a:custGeom>
              <a:avLst/>
              <a:gdLst>
                <a:gd name="T0" fmla="*/ 0 w 5"/>
                <a:gd name="T1" fmla="*/ 1587 h 1"/>
                <a:gd name="T2" fmla="*/ 1588 w 5"/>
                <a:gd name="T3" fmla="*/ 0 h 1"/>
                <a:gd name="T4" fmla="*/ 0 w 5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2" y="1"/>
                    <a:pt x="3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1" name="Freeform 3571">
              <a:extLst>
                <a:ext uri="{FF2B5EF4-FFF2-40B4-BE49-F238E27FC236}">
                  <a16:creationId xmlns:a16="http://schemas.microsoft.com/office/drawing/2014/main" id="{2DFF0AC7-99E5-4E6F-8DF9-02BA268B2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5265738"/>
              <a:ext cx="1588" cy="1587"/>
            </a:xfrm>
            <a:custGeom>
              <a:avLst/>
              <a:gdLst>
                <a:gd name="T0" fmla="*/ 1588 w 5"/>
                <a:gd name="T1" fmla="*/ 0 h 1"/>
                <a:gd name="T2" fmla="*/ 0 w 5"/>
                <a:gd name="T3" fmla="*/ 1587 h 1"/>
                <a:gd name="T4" fmla="*/ 1588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2" name="Freeform 3572">
              <a:extLst>
                <a:ext uri="{FF2B5EF4-FFF2-40B4-BE49-F238E27FC236}">
                  <a16:creationId xmlns:a16="http://schemas.microsoft.com/office/drawing/2014/main" id="{76275401-433A-4C1E-8728-2F859D288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265738"/>
              <a:ext cx="3175" cy="0"/>
            </a:xfrm>
            <a:custGeom>
              <a:avLst/>
              <a:gdLst>
                <a:gd name="T0" fmla="*/ 0 w 5"/>
                <a:gd name="T1" fmla="*/ 1 h 1"/>
                <a:gd name="T2" fmla="*/ 3175 w 5"/>
                <a:gd name="T3" fmla="*/ 0 h 1"/>
                <a:gd name="T4" fmla="*/ 0 w 5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3" name="Freeform 3573">
              <a:extLst>
                <a:ext uri="{FF2B5EF4-FFF2-40B4-BE49-F238E27FC236}">
                  <a16:creationId xmlns:a16="http://schemas.microsoft.com/office/drawing/2014/main" id="{7C8BF3E6-D738-45AE-B6AC-FE5FF3688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265738"/>
              <a:ext cx="3175" cy="0"/>
            </a:xfrm>
            <a:custGeom>
              <a:avLst/>
              <a:gdLst>
                <a:gd name="T0" fmla="*/ 3175 w 5"/>
                <a:gd name="T1" fmla="*/ 0 h 1"/>
                <a:gd name="T2" fmla="*/ 0 w 5"/>
                <a:gd name="T3" fmla="*/ 1 h 1"/>
                <a:gd name="T4" fmla="*/ 3175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2" y="0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4" name="Freeform 3574">
              <a:extLst>
                <a:ext uri="{FF2B5EF4-FFF2-40B4-BE49-F238E27FC236}">
                  <a16:creationId xmlns:a16="http://schemas.microsoft.com/office/drawing/2014/main" id="{18D3AE61-329E-47C3-933B-BB8084A9E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5" name="Freeform 3575">
              <a:extLst>
                <a:ext uri="{FF2B5EF4-FFF2-40B4-BE49-F238E27FC236}">
                  <a16:creationId xmlns:a16="http://schemas.microsoft.com/office/drawing/2014/main" id="{872843A8-046D-4DC2-87AC-DBF987EF8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6" name="Freeform 3576">
              <a:extLst>
                <a:ext uri="{FF2B5EF4-FFF2-40B4-BE49-F238E27FC236}">
                  <a16:creationId xmlns:a16="http://schemas.microsoft.com/office/drawing/2014/main" id="{1F379050-64E9-4A11-98A3-F3ADC3CA8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7" name="Freeform 3577">
              <a:extLst>
                <a:ext uri="{FF2B5EF4-FFF2-40B4-BE49-F238E27FC236}">
                  <a16:creationId xmlns:a16="http://schemas.microsoft.com/office/drawing/2014/main" id="{06282D41-FA8E-41E7-A4A7-076324170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8" name="Freeform 3578">
              <a:extLst>
                <a:ext uri="{FF2B5EF4-FFF2-40B4-BE49-F238E27FC236}">
                  <a16:creationId xmlns:a16="http://schemas.microsoft.com/office/drawing/2014/main" id="{3329DF88-35DF-42CF-B1A1-8CCF38F29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5538788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2"/>
                    <a:pt x="1" y="3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39" name="Freeform 3579">
              <a:extLst>
                <a:ext uri="{FF2B5EF4-FFF2-40B4-BE49-F238E27FC236}">
                  <a16:creationId xmlns:a16="http://schemas.microsoft.com/office/drawing/2014/main" id="{2A7E5393-67FA-4D58-B47D-9EACA4D66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5538788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2"/>
                    <a:pt x="1" y="3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0" name="Freeform 3580">
              <a:extLst>
                <a:ext uri="{FF2B5EF4-FFF2-40B4-BE49-F238E27FC236}">
                  <a16:creationId xmlns:a16="http://schemas.microsoft.com/office/drawing/2014/main" id="{90BFFED4-18F8-432A-B2E5-4CA0AFE71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554672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1" name="Freeform 3581">
              <a:extLst>
                <a:ext uri="{FF2B5EF4-FFF2-40B4-BE49-F238E27FC236}">
                  <a16:creationId xmlns:a16="http://schemas.microsoft.com/office/drawing/2014/main" id="{55CA26E0-5CA2-48AF-8881-44F7795F5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554672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2" name="Freeform 3582">
              <a:extLst>
                <a:ext uri="{FF2B5EF4-FFF2-40B4-BE49-F238E27FC236}">
                  <a16:creationId xmlns:a16="http://schemas.microsoft.com/office/drawing/2014/main" id="{6490C9B7-B620-4C56-9C89-FBACB8125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5556250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3" name="Freeform 3583">
              <a:extLst>
                <a:ext uri="{FF2B5EF4-FFF2-40B4-BE49-F238E27FC236}">
                  <a16:creationId xmlns:a16="http://schemas.microsoft.com/office/drawing/2014/main" id="{02413AD0-CA31-4ADD-9E5B-E51717586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5556250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4" name="Freeform 3584">
              <a:extLst>
                <a:ext uri="{FF2B5EF4-FFF2-40B4-BE49-F238E27FC236}">
                  <a16:creationId xmlns:a16="http://schemas.microsoft.com/office/drawing/2014/main" id="{D170B6B4-3F87-43F2-B7E1-8501CCE1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5535613"/>
              <a:ext cx="0" cy="1587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1587 h 5"/>
                <a:gd name="T4" fmla="*/ 1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5" name="Freeform 3585">
              <a:extLst>
                <a:ext uri="{FF2B5EF4-FFF2-40B4-BE49-F238E27FC236}">
                  <a16:creationId xmlns:a16="http://schemas.microsoft.com/office/drawing/2014/main" id="{5BAB9EFF-B2C3-4284-A8D7-05C90B3BC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5535613"/>
              <a:ext cx="0" cy="1587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1587 h 5"/>
                <a:gd name="T4" fmla="*/ 1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6" name="Freeform 3586">
              <a:extLst>
                <a:ext uri="{FF2B5EF4-FFF2-40B4-BE49-F238E27FC236}">
                  <a16:creationId xmlns:a16="http://schemas.microsoft.com/office/drawing/2014/main" id="{42BB141C-F6C6-4FCA-9892-47760C1F5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0" y="5549900"/>
              <a:ext cx="0" cy="158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587 h 3"/>
                <a:gd name="T4" fmla="*/ 1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7" name="Freeform 3587">
              <a:extLst>
                <a:ext uri="{FF2B5EF4-FFF2-40B4-BE49-F238E27FC236}">
                  <a16:creationId xmlns:a16="http://schemas.microsoft.com/office/drawing/2014/main" id="{4350BAD7-9CF9-4295-9C58-8A81E3A8A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0" y="5549900"/>
              <a:ext cx="0" cy="158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587 h 3"/>
                <a:gd name="T4" fmla="*/ 1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8" name="Freeform 3588">
              <a:extLst>
                <a:ext uri="{FF2B5EF4-FFF2-40B4-BE49-F238E27FC236}">
                  <a16:creationId xmlns:a16="http://schemas.microsoft.com/office/drawing/2014/main" id="{6A97E5EF-4805-4FC4-844B-B786219F8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5" y="555307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49" name="Freeform 3589">
              <a:extLst>
                <a:ext uri="{FF2B5EF4-FFF2-40B4-BE49-F238E27FC236}">
                  <a16:creationId xmlns:a16="http://schemas.microsoft.com/office/drawing/2014/main" id="{0BB40969-0722-469E-A52A-20F1B9DFE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5" y="555307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0" name="Freeform 3590">
              <a:extLst>
                <a:ext uri="{FF2B5EF4-FFF2-40B4-BE49-F238E27FC236}">
                  <a16:creationId xmlns:a16="http://schemas.microsoft.com/office/drawing/2014/main" id="{2E78FB9D-BD47-4A9F-B89D-A452C440A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530850"/>
              <a:ext cx="1588" cy="3175"/>
            </a:xfrm>
            <a:custGeom>
              <a:avLst/>
              <a:gdLst>
                <a:gd name="T0" fmla="*/ 1588 w 4"/>
                <a:gd name="T1" fmla="*/ 0 h 5"/>
                <a:gd name="T2" fmla="*/ 0 w 4"/>
                <a:gd name="T3" fmla="*/ 3175 h 5"/>
                <a:gd name="T4" fmla="*/ 1588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4"/>
                    <a:pt x="2" y="2"/>
                    <a:pt x="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1" name="Freeform 3591">
              <a:extLst>
                <a:ext uri="{FF2B5EF4-FFF2-40B4-BE49-F238E27FC236}">
                  <a16:creationId xmlns:a16="http://schemas.microsoft.com/office/drawing/2014/main" id="{C0C69703-923A-4D59-8EE3-9E8911E46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530850"/>
              <a:ext cx="1588" cy="3175"/>
            </a:xfrm>
            <a:custGeom>
              <a:avLst/>
              <a:gdLst>
                <a:gd name="T0" fmla="*/ 1588 w 4"/>
                <a:gd name="T1" fmla="*/ 0 h 5"/>
                <a:gd name="T2" fmla="*/ 0 w 4"/>
                <a:gd name="T3" fmla="*/ 3175 h 5"/>
                <a:gd name="T4" fmla="*/ 1588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4"/>
                    <a:pt x="2" y="2"/>
                    <a:pt x="4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2" name="Freeform 3592">
              <a:extLst>
                <a:ext uri="{FF2B5EF4-FFF2-40B4-BE49-F238E27FC236}">
                  <a16:creationId xmlns:a16="http://schemas.microsoft.com/office/drawing/2014/main" id="{6F88F894-A42A-4E66-A960-606A2266C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3" name="Freeform 3593">
              <a:extLst>
                <a:ext uri="{FF2B5EF4-FFF2-40B4-BE49-F238E27FC236}">
                  <a16:creationId xmlns:a16="http://schemas.microsoft.com/office/drawing/2014/main" id="{E59A3901-B44B-46D2-8D5D-33B443C80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4" name="Freeform 3594">
              <a:extLst>
                <a:ext uri="{FF2B5EF4-FFF2-40B4-BE49-F238E27FC236}">
                  <a16:creationId xmlns:a16="http://schemas.microsoft.com/office/drawing/2014/main" id="{98E5A5F9-5EC3-43D6-AEAA-D4E2D5D33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5" name="Freeform 3595">
              <a:extLst>
                <a:ext uri="{FF2B5EF4-FFF2-40B4-BE49-F238E27FC236}">
                  <a16:creationId xmlns:a16="http://schemas.microsoft.com/office/drawing/2014/main" id="{843DE754-53FB-4460-BE98-9FDA04FAB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6" name="Freeform 3596">
              <a:extLst>
                <a:ext uri="{FF2B5EF4-FFF2-40B4-BE49-F238E27FC236}">
                  <a16:creationId xmlns:a16="http://schemas.microsoft.com/office/drawing/2014/main" id="{5DA9734C-B20F-4619-9931-503DE15C1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175" y="5526088"/>
              <a:ext cx="1588" cy="3175"/>
            </a:xfrm>
            <a:custGeom>
              <a:avLst/>
              <a:gdLst>
                <a:gd name="T0" fmla="*/ 1588 w 5"/>
                <a:gd name="T1" fmla="*/ 0 h 10"/>
                <a:gd name="T2" fmla="*/ 0 w 5"/>
                <a:gd name="T3" fmla="*/ 3175 h 10"/>
                <a:gd name="T4" fmla="*/ 1588 w 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4"/>
                    <a:pt x="1" y="7"/>
                    <a:pt x="0" y="10"/>
                  </a:cubicBezTo>
                  <a:cubicBezTo>
                    <a:pt x="1" y="7"/>
                    <a:pt x="3" y="4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7" name="Freeform 3597">
              <a:extLst>
                <a:ext uri="{FF2B5EF4-FFF2-40B4-BE49-F238E27FC236}">
                  <a16:creationId xmlns:a16="http://schemas.microsoft.com/office/drawing/2014/main" id="{49A7C08F-7A1A-4276-9EC0-DC0B9DFBA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175" y="5526088"/>
              <a:ext cx="1588" cy="3175"/>
            </a:xfrm>
            <a:custGeom>
              <a:avLst/>
              <a:gdLst>
                <a:gd name="T0" fmla="*/ 1588 w 5"/>
                <a:gd name="T1" fmla="*/ 0 h 10"/>
                <a:gd name="T2" fmla="*/ 1588 w 5"/>
                <a:gd name="T3" fmla="*/ 0 h 10"/>
                <a:gd name="T4" fmla="*/ 0 w 5"/>
                <a:gd name="T5" fmla="*/ 3175 h 10"/>
                <a:gd name="T6" fmla="*/ 1588 w 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4"/>
                    <a:pt x="1" y="7"/>
                    <a:pt x="0" y="10"/>
                  </a:cubicBezTo>
                  <a:cubicBezTo>
                    <a:pt x="1" y="7"/>
                    <a:pt x="3" y="4"/>
                    <a:pt x="5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8" name="Freeform 3598">
              <a:extLst>
                <a:ext uri="{FF2B5EF4-FFF2-40B4-BE49-F238E27FC236}">
                  <a16:creationId xmlns:a16="http://schemas.microsoft.com/office/drawing/2014/main" id="{17F0EF30-E568-4121-8BA9-606E4B47F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335588"/>
              <a:ext cx="4763" cy="7937"/>
            </a:xfrm>
            <a:custGeom>
              <a:avLst/>
              <a:gdLst>
                <a:gd name="T0" fmla="*/ 0 w 12"/>
                <a:gd name="T1" fmla="*/ 0 h 18"/>
                <a:gd name="T2" fmla="*/ 4763 w 12"/>
                <a:gd name="T3" fmla="*/ 7937 h 18"/>
                <a:gd name="T4" fmla="*/ 0 w 12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cubicBezTo>
                    <a:pt x="4" y="6"/>
                    <a:pt x="8" y="12"/>
                    <a:pt x="12" y="18"/>
                  </a:cubicBezTo>
                  <a:cubicBezTo>
                    <a:pt x="8" y="12"/>
                    <a:pt x="4" y="6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59" name="Freeform 3599">
              <a:extLst>
                <a:ext uri="{FF2B5EF4-FFF2-40B4-BE49-F238E27FC236}">
                  <a16:creationId xmlns:a16="http://schemas.microsoft.com/office/drawing/2014/main" id="{CBBCD171-8468-4674-95E3-37156DEC6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335588"/>
              <a:ext cx="4763" cy="7937"/>
            </a:xfrm>
            <a:custGeom>
              <a:avLst/>
              <a:gdLst>
                <a:gd name="T0" fmla="*/ 0 w 12"/>
                <a:gd name="T1" fmla="*/ 0 h 18"/>
                <a:gd name="T2" fmla="*/ 4763 w 12"/>
                <a:gd name="T3" fmla="*/ 7937 h 18"/>
                <a:gd name="T4" fmla="*/ 0 w 12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cubicBezTo>
                    <a:pt x="4" y="6"/>
                    <a:pt x="8" y="12"/>
                    <a:pt x="12" y="18"/>
                  </a:cubicBezTo>
                  <a:cubicBezTo>
                    <a:pt x="8" y="12"/>
                    <a:pt x="4" y="6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0" name="Freeform 3600">
              <a:extLst>
                <a:ext uri="{FF2B5EF4-FFF2-40B4-BE49-F238E27FC236}">
                  <a16:creationId xmlns:a16="http://schemas.microsoft.com/office/drawing/2014/main" id="{10FC9FE5-9A4E-47E4-B8C5-6125071E6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5359400"/>
              <a:ext cx="1588" cy="7937"/>
            </a:xfrm>
            <a:custGeom>
              <a:avLst/>
              <a:gdLst>
                <a:gd name="T0" fmla="*/ 0 w 7"/>
                <a:gd name="T1" fmla="*/ 0 h 18"/>
                <a:gd name="T2" fmla="*/ 1588 w 7"/>
                <a:gd name="T3" fmla="*/ 7937 h 18"/>
                <a:gd name="T4" fmla="*/ 0 w 7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8">
                  <a:moveTo>
                    <a:pt x="0" y="0"/>
                  </a:moveTo>
                  <a:cubicBezTo>
                    <a:pt x="3" y="6"/>
                    <a:pt x="5" y="12"/>
                    <a:pt x="7" y="18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1" name="Freeform 3601">
              <a:extLst>
                <a:ext uri="{FF2B5EF4-FFF2-40B4-BE49-F238E27FC236}">
                  <a16:creationId xmlns:a16="http://schemas.microsoft.com/office/drawing/2014/main" id="{4077C543-D0EB-4D6E-AEBE-2FF7BBDE4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5359400"/>
              <a:ext cx="1588" cy="7937"/>
            </a:xfrm>
            <a:custGeom>
              <a:avLst/>
              <a:gdLst>
                <a:gd name="T0" fmla="*/ 0 w 7"/>
                <a:gd name="T1" fmla="*/ 0 h 18"/>
                <a:gd name="T2" fmla="*/ 1588 w 7"/>
                <a:gd name="T3" fmla="*/ 7937 h 18"/>
                <a:gd name="T4" fmla="*/ 0 w 7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8">
                  <a:moveTo>
                    <a:pt x="0" y="0"/>
                  </a:moveTo>
                  <a:cubicBezTo>
                    <a:pt x="3" y="6"/>
                    <a:pt x="5" y="12"/>
                    <a:pt x="7" y="18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2" name="Freeform 3602">
              <a:extLst>
                <a:ext uri="{FF2B5EF4-FFF2-40B4-BE49-F238E27FC236}">
                  <a16:creationId xmlns:a16="http://schemas.microsoft.com/office/drawing/2014/main" id="{7E70DE06-8F3E-42E7-A3E8-EC7CCBEE9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5262563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3" name="Freeform 3603">
              <a:extLst>
                <a:ext uri="{FF2B5EF4-FFF2-40B4-BE49-F238E27FC236}">
                  <a16:creationId xmlns:a16="http://schemas.microsoft.com/office/drawing/2014/main" id="{1872AA7A-22F1-4CAA-8054-B827035A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5262563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4" name="Freeform 3604">
              <a:extLst>
                <a:ext uri="{FF2B5EF4-FFF2-40B4-BE49-F238E27FC236}">
                  <a16:creationId xmlns:a16="http://schemas.microsoft.com/office/drawing/2014/main" id="{1B38E480-8C29-4D8F-974E-1D754748D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5543550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5" name="Freeform 3605">
              <a:extLst>
                <a:ext uri="{FF2B5EF4-FFF2-40B4-BE49-F238E27FC236}">
                  <a16:creationId xmlns:a16="http://schemas.microsoft.com/office/drawing/2014/main" id="{65BA62F3-02F8-4193-89F3-70170E9C1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5543550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6" name="Freeform 3606">
              <a:extLst>
                <a:ext uri="{FF2B5EF4-FFF2-40B4-BE49-F238E27FC236}">
                  <a16:creationId xmlns:a16="http://schemas.microsoft.com/office/drawing/2014/main" id="{71AEC2CF-E5B3-4806-BB8C-ADD137DDA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5400" y="5295900"/>
              <a:ext cx="127000" cy="192087"/>
            </a:xfrm>
            <a:custGeom>
              <a:avLst/>
              <a:gdLst>
                <a:gd name="T0" fmla="*/ 16757 w 288"/>
                <a:gd name="T1" fmla="*/ 119890 h 439"/>
                <a:gd name="T2" fmla="*/ 122590 w 288"/>
                <a:gd name="T3" fmla="*/ 191649 h 439"/>
                <a:gd name="T4" fmla="*/ 122590 w 288"/>
                <a:gd name="T5" fmla="*/ 192087 h 439"/>
                <a:gd name="T6" fmla="*/ 127000 w 288"/>
                <a:gd name="T7" fmla="*/ 173272 h 439"/>
                <a:gd name="T8" fmla="*/ 112007 w 288"/>
                <a:gd name="T9" fmla="*/ 177648 h 439"/>
                <a:gd name="T10" fmla="*/ 33514 w 288"/>
                <a:gd name="T11" fmla="*/ 129079 h 439"/>
                <a:gd name="T12" fmla="*/ 58208 w 288"/>
                <a:gd name="T13" fmla="*/ 15314 h 439"/>
                <a:gd name="T14" fmla="*/ 72319 w 288"/>
                <a:gd name="T15" fmla="*/ 10501 h 439"/>
                <a:gd name="T16" fmla="*/ 59090 w 288"/>
                <a:gd name="T17" fmla="*/ 0 h 439"/>
                <a:gd name="T18" fmla="*/ 16757 w 288"/>
                <a:gd name="T19" fmla="*/ 119890 h 4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8" h="439">
                  <a:moveTo>
                    <a:pt x="38" y="274"/>
                  </a:moveTo>
                  <a:cubicBezTo>
                    <a:pt x="74" y="384"/>
                    <a:pt x="167" y="430"/>
                    <a:pt x="278" y="438"/>
                  </a:cubicBezTo>
                  <a:cubicBezTo>
                    <a:pt x="278" y="439"/>
                    <a:pt x="278" y="439"/>
                    <a:pt x="278" y="439"/>
                  </a:cubicBezTo>
                  <a:cubicBezTo>
                    <a:pt x="282" y="424"/>
                    <a:pt x="286" y="410"/>
                    <a:pt x="288" y="396"/>
                  </a:cubicBezTo>
                  <a:cubicBezTo>
                    <a:pt x="283" y="407"/>
                    <a:pt x="274" y="408"/>
                    <a:pt x="254" y="406"/>
                  </a:cubicBezTo>
                  <a:cubicBezTo>
                    <a:pt x="177" y="397"/>
                    <a:pt x="118" y="359"/>
                    <a:pt x="76" y="295"/>
                  </a:cubicBezTo>
                  <a:cubicBezTo>
                    <a:pt x="23" y="156"/>
                    <a:pt x="88" y="84"/>
                    <a:pt x="132" y="35"/>
                  </a:cubicBezTo>
                  <a:cubicBezTo>
                    <a:pt x="145" y="21"/>
                    <a:pt x="155" y="19"/>
                    <a:pt x="164" y="24"/>
                  </a:cubicBezTo>
                  <a:cubicBezTo>
                    <a:pt x="154" y="16"/>
                    <a:pt x="144" y="7"/>
                    <a:pt x="134" y="0"/>
                  </a:cubicBezTo>
                  <a:cubicBezTo>
                    <a:pt x="46" y="76"/>
                    <a:pt x="0" y="161"/>
                    <a:pt x="38" y="2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7" name="Freeform 3607">
              <a:extLst>
                <a:ext uri="{FF2B5EF4-FFF2-40B4-BE49-F238E27FC236}">
                  <a16:creationId xmlns:a16="http://schemas.microsoft.com/office/drawing/2014/main" id="{4789B5BF-B9D6-4542-81F2-974E9271B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295900"/>
              <a:ext cx="115888" cy="192087"/>
            </a:xfrm>
            <a:custGeom>
              <a:avLst/>
              <a:gdLst>
                <a:gd name="T0" fmla="*/ 48030 w 263"/>
                <a:gd name="T1" fmla="*/ 0 h 439"/>
                <a:gd name="T2" fmla="*/ 48030 w 263"/>
                <a:gd name="T3" fmla="*/ 0 h 439"/>
                <a:gd name="T4" fmla="*/ 0 w 263"/>
                <a:gd name="T5" fmla="*/ 86636 h 439"/>
                <a:gd name="T6" fmla="*/ 5728 w 263"/>
                <a:gd name="T7" fmla="*/ 119890 h 439"/>
                <a:gd name="T8" fmla="*/ 111482 w 263"/>
                <a:gd name="T9" fmla="*/ 191649 h 439"/>
                <a:gd name="T10" fmla="*/ 111482 w 263"/>
                <a:gd name="T11" fmla="*/ 192087 h 439"/>
                <a:gd name="T12" fmla="*/ 115888 w 263"/>
                <a:gd name="T13" fmla="*/ 173272 h 439"/>
                <a:gd name="T14" fmla="*/ 115888 w 263"/>
                <a:gd name="T15" fmla="*/ 173710 h 439"/>
                <a:gd name="T16" fmla="*/ 107075 w 263"/>
                <a:gd name="T17" fmla="*/ 178085 h 439"/>
                <a:gd name="T18" fmla="*/ 106635 w 263"/>
                <a:gd name="T19" fmla="*/ 178085 h 439"/>
                <a:gd name="T20" fmla="*/ 106635 w 263"/>
                <a:gd name="T21" fmla="*/ 178085 h 439"/>
                <a:gd name="T22" fmla="*/ 106635 w 263"/>
                <a:gd name="T23" fmla="*/ 178085 h 439"/>
                <a:gd name="T24" fmla="*/ 101788 w 263"/>
                <a:gd name="T25" fmla="*/ 177648 h 439"/>
                <a:gd name="T26" fmla="*/ 101347 w 263"/>
                <a:gd name="T27" fmla="*/ 177648 h 439"/>
                <a:gd name="T28" fmla="*/ 101347 w 263"/>
                <a:gd name="T29" fmla="*/ 177648 h 439"/>
                <a:gd name="T30" fmla="*/ 101347 w 263"/>
                <a:gd name="T31" fmla="*/ 177648 h 439"/>
                <a:gd name="T32" fmla="*/ 101347 w 263"/>
                <a:gd name="T33" fmla="*/ 177648 h 439"/>
                <a:gd name="T34" fmla="*/ 101347 w 263"/>
                <a:gd name="T35" fmla="*/ 177648 h 439"/>
                <a:gd name="T36" fmla="*/ 100906 w 263"/>
                <a:gd name="T37" fmla="*/ 177648 h 439"/>
                <a:gd name="T38" fmla="*/ 100906 w 263"/>
                <a:gd name="T39" fmla="*/ 177648 h 439"/>
                <a:gd name="T40" fmla="*/ 22473 w 263"/>
                <a:gd name="T41" fmla="*/ 129079 h 439"/>
                <a:gd name="T42" fmla="*/ 13660 w 263"/>
                <a:gd name="T43" fmla="*/ 86198 h 439"/>
                <a:gd name="T44" fmla="*/ 13660 w 263"/>
                <a:gd name="T45" fmla="*/ 86198 h 439"/>
                <a:gd name="T46" fmla="*/ 47148 w 263"/>
                <a:gd name="T47" fmla="*/ 15314 h 439"/>
                <a:gd name="T48" fmla="*/ 57283 w 263"/>
                <a:gd name="T49" fmla="*/ 9626 h 439"/>
                <a:gd name="T50" fmla="*/ 61249 w 263"/>
                <a:gd name="T51" fmla="*/ 10501 h 439"/>
                <a:gd name="T52" fmla="*/ 48030 w 263"/>
                <a:gd name="T53" fmla="*/ 0 h 43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3" h="439"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42" y="58"/>
                    <a:pt x="0" y="121"/>
                    <a:pt x="0" y="198"/>
                  </a:cubicBezTo>
                  <a:cubicBezTo>
                    <a:pt x="0" y="222"/>
                    <a:pt x="4" y="247"/>
                    <a:pt x="13" y="274"/>
                  </a:cubicBezTo>
                  <a:cubicBezTo>
                    <a:pt x="49" y="384"/>
                    <a:pt x="142" y="430"/>
                    <a:pt x="253" y="438"/>
                  </a:cubicBezTo>
                  <a:cubicBezTo>
                    <a:pt x="253" y="439"/>
                    <a:pt x="253" y="439"/>
                    <a:pt x="253" y="439"/>
                  </a:cubicBezTo>
                  <a:cubicBezTo>
                    <a:pt x="257" y="424"/>
                    <a:pt x="261" y="410"/>
                    <a:pt x="263" y="396"/>
                  </a:cubicBezTo>
                  <a:cubicBezTo>
                    <a:pt x="263" y="396"/>
                    <a:pt x="263" y="397"/>
                    <a:pt x="263" y="397"/>
                  </a:cubicBezTo>
                  <a:cubicBezTo>
                    <a:pt x="259" y="404"/>
                    <a:pt x="253" y="407"/>
                    <a:pt x="243" y="407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239" y="407"/>
                    <a:pt x="235" y="407"/>
                    <a:pt x="231" y="406"/>
                  </a:cubicBezTo>
                  <a:cubicBezTo>
                    <a:pt x="231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29" y="406"/>
                    <a:pt x="229" y="406"/>
                    <a:pt x="229" y="406"/>
                  </a:cubicBezTo>
                  <a:cubicBezTo>
                    <a:pt x="229" y="406"/>
                    <a:pt x="229" y="406"/>
                    <a:pt x="229" y="406"/>
                  </a:cubicBezTo>
                  <a:cubicBezTo>
                    <a:pt x="152" y="397"/>
                    <a:pt x="93" y="359"/>
                    <a:pt x="51" y="295"/>
                  </a:cubicBezTo>
                  <a:cubicBezTo>
                    <a:pt x="37" y="258"/>
                    <a:pt x="31" y="226"/>
                    <a:pt x="31" y="197"/>
                  </a:cubicBezTo>
                  <a:cubicBezTo>
                    <a:pt x="31" y="197"/>
                    <a:pt x="31" y="197"/>
                    <a:pt x="31" y="197"/>
                  </a:cubicBezTo>
                  <a:cubicBezTo>
                    <a:pt x="31" y="119"/>
                    <a:pt x="75" y="71"/>
                    <a:pt x="107" y="35"/>
                  </a:cubicBezTo>
                  <a:cubicBezTo>
                    <a:pt x="116" y="26"/>
                    <a:pt x="123" y="22"/>
                    <a:pt x="130" y="22"/>
                  </a:cubicBezTo>
                  <a:cubicBezTo>
                    <a:pt x="133" y="22"/>
                    <a:pt x="136" y="23"/>
                    <a:pt x="139" y="24"/>
                  </a:cubicBezTo>
                  <a:cubicBezTo>
                    <a:pt x="129" y="16"/>
                    <a:pt x="119" y="7"/>
                    <a:pt x="109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8" name="Freeform 3608">
              <a:extLst>
                <a:ext uri="{FF2B5EF4-FFF2-40B4-BE49-F238E27FC236}">
                  <a16:creationId xmlns:a16="http://schemas.microsoft.com/office/drawing/2014/main" id="{BB713336-6D06-4571-986A-6B4DA2445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5559425"/>
              <a:ext cx="0" cy="1587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587 h 3"/>
                <a:gd name="T4" fmla="*/ 1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69" name="Freeform 3609">
              <a:extLst>
                <a:ext uri="{FF2B5EF4-FFF2-40B4-BE49-F238E27FC236}">
                  <a16:creationId xmlns:a16="http://schemas.microsoft.com/office/drawing/2014/main" id="{FE20F433-F54B-4257-AE35-C4815A983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5559425"/>
              <a:ext cx="0" cy="1587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587 h 3"/>
                <a:gd name="T4" fmla="*/ 1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70" name="Freeform 3610">
              <a:extLst>
                <a:ext uri="{FF2B5EF4-FFF2-40B4-BE49-F238E27FC236}">
                  <a16:creationId xmlns:a16="http://schemas.microsoft.com/office/drawing/2014/main" id="{1BFA4FC1-9801-4B70-9AC6-33E78F88F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88" y="5262563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71" name="Freeform 3611">
              <a:extLst>
                <a:ext uri="{FF2B5EF4-FFF2-40B4-BE49-F238E27FC236}">
                  <a16:creationId xmlns:a16="http://schemas.microsoft.com/office/drawing/2014/main" id="{CB27A0B3-3F02-437F-A9CD-1DAE350C8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88" y="5262563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72" name="Freeform 3612">
              <a:extLst>
                <a:ext uri="{FF2B5EF4-FFF2-40B4-BE49-F238E27FC236}">
                  <a16:creationId xmlns:a16="http://schemas.microsoft.com/office/drawing/2014/main" id="{93A0845D-3180-4DFF-8532-D665BE8BF2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1875" y="5249863"/>
              <a:ext cx="404813" cy="374650"/>
            </a:xfrm>
            <a:custGeom>
              <a:avLst/>
              <a:gdLst>
                <a:gd name="T0" fmla="*/ 63595 w 923"/>
                <a:gd name="T1" fmla="*/ 302534 h 852"/>
                <a:gd name="T2" fmla="*/ 110085 w 923"/>
                <a:gd name="T3" fmla="*/ 342989 h 852"/>
                <a:gd name="T4" fmla="*/ 206573 w 923"/>
                <a:gd name="T5" fmla="*/ 374210 h 852"/>
                <a:gd name="T6" fmla="*/ 236835 w 923"/>
                <a:gd name="T7" fmla="*/ 372891 h 852"/>
                <a:gd name="T8" fmla="*/ 268852 w 923"/>
                <a:gd name="T9" fmla="*/ 365855 h 852"/>
                <a:gd name="T10" fmla="*/ 333324 w 923"/>
                <a:gd name="T11" fmla="*/ 333755 h 852"/>
                <a:gd name="T12" fmla="*/ 372358 w 923"/>
                <a:gd name="T13" fmla="*/ 295499 h 852"/>
                <a:gd name="T14" fmla="*/ 404813 w 923"/>
                <a:gd name="T15" fmla="*/ 186885 h 852"/>
                <a:gd name="T16" fmla="*/ 403059 w 923"/>
                <a:gd name="T17" fmla="*/ 150827 h 852"/>
                <a:gd name="T18" fmla="*/ 389024 w 923"/>
                <a:gd name="T19" fmla="*/ 103776 h 852"/>
                <a:gd name="T20" fmla="*/ 387708 w 923"/>
                <a:gd name="T21" fmla="*/ 101138 h 852"/>
                <a:gd name="T22" fmla="*/ 385077 w 923"/>
                <a:gd name="T23" fmla="*/ 95861 h 852"/>
                <a:gd name="T24" fmla="*/ 382007 w 923"/>
                <a:gd name="T25" fmla="*/ 91024 h 852"/>
                <a:gd name="T26" fmla="*/ 378937 w 923"/>
                <a:gd name="T27" fmla="*/ 85747 h 852"/>
                <a:gd name="T28" fmla="*/ 373235 w 923"/>
                <a:gd name="T29" fmla="*/ 77392 h 852"/>
                <a:gd name="T30" fmla="*/ 370165 w 923"/>
                <a:gd name="T31" fmla="*/ 73435 h 852"/>
                <a:gd name="T32" fmla="*/ 365779 w 923"/>
                <a:gd name="T33" fmla="*/ 68158 h 852"/>
                <a:gd name="T34" fmla="*/ 362709 w 923"/>
                <a:gd name="T35" fmla="*/ 64640 h 852"/>
                <a:gd name="T36" fmla="*/ 359200 w 923"/>
                <a:gd name="T37" fmla="*/ 60683 h 852"/>
                <a:gd name="T38" fmla="*/ 353499 w 923"/>
                <a:gd name="T39" fmla="*/ 54527 h 852"/>
                <a:gd name="T40" fmla="*/ 199994 w 923"/>
                <a:gd name="T41" fmla="*/ 879 h 852"/>
                <a:gd name="T42" fmla="*/ 47806 w 923"/>
                <a:gd name="T43" fmla="*/ 95421 h 852"/>
                <a:gd name="T44" fmla="*/ 42981 w 923"/>
                <a:gd name="T45" fmla="*/ 106415 h 852"/>
                <a:gd name="T46" fmla="*/ 30701 w 923"/>
                <a:gd name="T47" fmla="*/ 145990 h 852"/>
                <a:gd name="T48" fmla="*/ 221046 w 923"/>
                <a:gd name="T49" fmla="*/ 12312 h 852"/>
                <a:gd name="T50" fmla="*/ 313588 w 923"/>
                <a:gd name="T51" fmla="*/ 40015 h 852"/>
                <a:gd name="T52" fmla="*/ 348236 w 923"/>
                <a:gd name="T53" fmla="*/ 68598 h 852"/>
                <a:gd name="T54" fmla="*/ 369726 w 923"/>
                <a:gd name="T55" fmla="*/ 93663 h 852"/>
                <a:gd name="T56" fmla="*/ 389463 w 923"/>
                <a:gd name="T57" fmla="*/ 219425 h 852"/>
                <a:gd name="T58" fmla="*/ 369726 w 923"/>
                <a:gd name="T59" fmla="*/ 275711 h 852"/>
                <a:gd name="T60" fmla="*/ 364902 w 923"/>
                <a:gd name="T61" fmla="*/ 283626 h 852"/>
                <a:gd name="T62" fmla="*/ 359639 w 923"/>
                <a:gd name="T63" fmla="*/ 291101 h 852"/>
                <a:gd name="T64" fmla="*/ 353937 w 923"/>
                <a:gd name="T65" fmla="*/ 298137 h 852"/>
                <a:gd name="T66" fmla="*/ 348236 w 923"/>
                <a:gd name="T67" fmla="*/ 305173 h 852"/>
                <a:gd name="T68" fmla="*/ 342095 w 923"/>
                <a:gd name="T69" fmla="*/ 311329 h 852"/>
                <a:gd name="T70" fmla="*/ 335517 w 923"/>
                <a:gd name="T71" fmla="*/ 317045 h 852"/>
                <a:gd name="T72" fmla="*/ 328938 w 923"/>
                <a:gd name="T73" fmla="*/ 322322 h 852"/>
                <a:gd name="T74" fmla="*/ 322359 w 923"/>
                <a:gd name="T75" fmla="*/ 327159 h 852"/>
                <a:gd name="T76" fmla="*/ 284641 w 923"/>
                <a:gd name="T77" fmla="*/ 347387 h 852"/>
                <a:gd name="T78" fmla="*/ 272361 w 923"/>
                <a:gd name="T79" fmla="*/ 353103 h 852"/>
                <a:gd name="T80" fmla="*/ 266659 w 923"/>
                <a:gd name="T81" fmla="*/ 355302 h 852"/>
                <a:gd name="T82" fmla="*/ 262712 w 923"/>
                <a:gd name="T83" fmla="*/ 356181 h 852"/>
                <a:gd name="T84" fmla="*/ 259203 w 923"/>
                <a:gd name="T85" fmla="*/ 357501 h 852"/>
                <a:gd name="T86" fmla="*/ 238590 w 923"/>
                <a:gd name="T87" fmla="*/ 360579 h 852"/>
                <a:gd name="T88" fmla="*/ 180697 w 923"/>
                <a:gd name="T89" fmla="*/ 356621 h 852"/>
                <a:gd name="T90" fmla="*/ 128067 w 923"/>
                <a:gd name="T91" fmla="*/ 339032 h 852"/>
                <a:gd name="T92" fmla="*/ 144294 w 923"/>
                <a:gd name="T93" fmla="*/ 25065 h 852"/>
                <a:gd name="T94" fmla="*/ 153504 w 923"/>
                <a:gd name="T95" fmla="*/ 21547 h 852"/>
                <a:gd name="T96" fmla="*/ 163153 w 923"/>
                <a:gd name="T97" fmla="*/ 18469 h 852"/>
                <a:gd name="T98" fmla="*/ 173241 w 923"/>
                <a:gd name="T99" fmla="*/ 16270 h 852"/>
                <a:gd name="T100" fmla="*/ 183767 w 923"/>
                <a:gd name="T101" fmla="*/ 14511 h 852"/>
                <a:gd name="T102" fmla="*/ 194293 w 923"/>
                <a:gd name="T103" fmla="*/ 13192 h 852"/>
                <a:gd name="T104" fmla="*/ 204819 w 923"/>
                <a:gd name="T105" fmla="*/ 12312 h 852"/>
                <a:gd name="T106" fmla="*/ 215783 w 923"/>
                <a:gd name="T107" fmla="*/ 11873 h 8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3" h="852">
                  <a:moveTo>
                    <a:pt x="60" y="429"/>
                  </a:moveTo>
                  <a:cubicBezTo>
                    <a:pt x="60" y="449"/>
                    <a:pt x="61" y="470"/>
                    <a:pt x="64" y="491"/>
                  </a:cubicBezTo>
                  <a:cubicBezTo>
                    <a:pt x="64" y="495"/>
                    <a:pt x="65" y="499"/>
                    <a:pt x="65" y="504"/>
                  </a:cubicBezTo>
                  <a:cubicBezTo>
                    <a:pt x="76" y="569"/>
                    <a:pt x="101" y="633"/>
                    <a:pt x="145" y="688"/>
                  </a:cubicBezTo>
                  <a:cubicBezTo>
                    <a:pt x="148" y="692"/>
                    <a:pt x="151" y="695"/>
                    <a:pt x="153" y="698"/>
                  </a:cubicBezTo>
                  <a:cubicBezTo>
                    <a:pt x="162" y="709"/>
                    <a:pt x="172" y="718"/>
                    <a:pt x="182" y="728"/>
                  </a:cubicBezTo>
                  <a:cubicBezTo>
                    <a:pt x="195" y="741"/>
                    <a:pt x="210" y="752"/>
                    <a:pt x="226" y="764"/>
                  </a:cubicBezTo>
                  <a:cubicBezTo>
                    <a:pt x="234" y="769"/>
                    <a:pt x="242" y="775"/>
                    <a:pt x="251" y="780"/>
                  </a:cubicBezTo>
                  <a:cubicBezTo>
                    <a:pt x="255" y="782"/>
                    <a:pt x="260" y="785"/>
                    <a:pt x="264" y="788"/>
                  </a:cubicBezTo>
                  <a:cubicBezTo>
                    <a:pt x="296" y="805"/>
                    <a:pt x="332" y="820"/>
                    <a:pt x="372" y="832"/>
                  </a:cubicBezTo>
                  <a:cubicBezTo>
                    <a:pt x="395" y="838"/>
                    <a:pt x="419" y="844"/>
                    <a:pt x="445" y="848"/>
                  </a:cubicBezTo>
                  <a:cubicBezTo>
                    <a:pt x="454" y="850"/>
                    <a:pt x="463" y="850"/>
                    <a:pt x="471" y="851"/>
                  </a:cubicBezTo>
                  <a:cubicBezTo>
                    <a:pt x="477" y="851"/>
                    <a:pt x="483" y="852"/>
                    <a:pt x="489" y="852"/>
                  </a:cubicBezTo>
                  <a:cubicBezTo>
                    <a:pt x="490" y="852"/>
                    <a:pt x="492" y="852"/>
                    <a:pt x="494" y="852"/>
                  </a:cubicBezTo>
                  <a:cubicBezTo>
                    <a:pt x="509" y="852"/>
                    <a:pt x="523" y="851"/>
                    <a:pt x="536" y="849"/>
                  </a:cubicBezTo>
                  <a:cubicBezTo>
                    <a:pt x="537" y="849"/>
                    <a:pt x="539" y="848"/>
                    <a:pt x="540" y="848"/>
                  </a:cubicBezTo>
                  <a:cubicBezTo>
                    <a:pt x="544" y="848"/>
                    <a:pt x="547" y="847"/>
                    <a:pt x="550" y="846"/>
                  </a:cubicBezTo>
                  <a:cubicBezTo>
                    <a:pt x="555" y="846"/>
                    <a:pt x="559" y="845"/>
                    <a:pt x="564" y="844"/>
                  </a:cubicBezTo>
                  <a:cubicBezTo>
                    <a:pt x="567" y="843"/>
                    <a:pt x="570" y="842"/>
                    <a:pt x="574" y="841"/>
                  </a:cubicBezTo>
                  <a:cubicBezTo>
                    <a:pt x="586" y="839"/>
                    <a:pt x="599" y="835"/>
                    <a:pt x="613" y="832"/>
                  </a:cubicBezTo>
                  <a:cubicBezTo>
                    <a:pt x="649" y="823"/>
                    <a:pt x="683" y="805"/>
                    <a:pt x="716" y="789"/>
                  </a:cubicBezTo>
                  <a:cubicBezTo>
                    <a:pt x="719" y="787"/>
                    <a:pt x="723" y="785"/>
                    <a:pt x="726" y="783"/>
                  </a:cubicBezTo>
                  <a:cubicBezTo>
                    <a:pt x="728" y="782"/>
                    <a:pt x="730" y="781"/>
                    <a:pt x="731" y="780"/>
                  </a:cubicBezTo>
                  <a:cubicBezTo>
                    <a:pt x="741" y="774"/>
                    <a:pt x="751" y="767"/>
                    <a:pt x="760" y="759"/>
                  </a:cubicBezTo>
                  <a:cubicBezTo>
                    <a:pt x="767" y="754"/>
                    <a:pt x="773" y="748"/>
                    <a:pt x="779" y="743"/>
                  </a:cubicBezTo>
                  <a:cubicBezTo>
                    <a:pt x="782" y="740"/>
                    <a:pt x="785" y="737"/>
                    <a:pt x="788" y="735"/>
                  </a:cubicBezTo>
                  <a:cubicBezTo>
                    <a:pt x="790" y="733"/>
                    <a:pt x="792" y="732"/>
                    <a:pt x="793" y="731"/>
                  </a:cubicBezTo>
                  <a:cubicBezTo>
                    <a:pt x="815" y="712"/>
                    <a:pt x="834" y="693"/>
                    <a:pt x="849" y="672"/>
                  </a:cubicBezTo>
                  <a:cubicBezTo>
                    <a:pt x="854" y="666"/>
                    <a:pt x="858" y="660"/>
                    <a:pt x="862" y="654"/>
                  </a:cubicBezTo>
                  <a:cubicBezTo>
                    <a:pt x="892" y="609"/>
                    <a:pt x="909" y="558"/>
                    <a:pt x="918" y="503"/>
                  </a:cubicBezTo>
                  <a:cubicBezTo>
                    <a:pt x="921" y="483"/>
                    <a:pt x="922" y="462"/>
                    <a:pt x="923" y="441"/>
                  </a:cubicBezTo>
                  <a:cubicBezTo>
                    <a:pt x="923" y="436"/>
                    <a:pt x="923" y="430"/>
                    <a:pt x="923" y="425"/>
                  </a:cubicBezTo>
                  <a:cubicBezTo>
                    <a:pt x="923" y="421"/>
                    <a:pt x="923" y="417"/>
                    <a:pt x="923" y="413"/>
                  </a:cubicBezTo>
                  <a:cubicBezTo>
                    <a:pt x="923" y="407"/>
                    <a:pt x="923" y="399"/>
                    <a:pt x="923" y="391"/>
                  </a:cubicBezTo>
                  <a:cubicBezTo>
                    <a:pt x="923" y="390"/>
                    <a:pt x="923" y="389"/>
                    <a:pt x="923" y="388"/>
                  </a:cubicBezTo>
                  <a:cubicBezTo>
                    <a:pt x="922" y="375"/>
                    <a:pt x="921" y="360"/>
                    <a:pt x="919" y="343"/>
                  </a:cubicBezTo>
                  <a:cubicBezTo>
                    <a:pt x="918" y="336"/>
                    <a:pt x="916" y="329"/>
                    <a:pt x="915" y="321"/>
                  </a:cubicBezTo>
                  <a:cubicBezTo>
                    <a:pt x="914" y="317"/>
                    <a:pt x="913" y="312"/>
                    <a:pt x="912" y="307"/>
                  </a:cubicBezTo>
                  <a:cubicBezTo>
                    <a:pt x="908" y="292"/>
                    <a:pt x="903" y="275"/>
                    <a:pt x="896" y="258"/>
                  </a:cubicBezTo>
                  <a:cubicBezTo>
                    <a:pt x="894" y="251"/>
                    <a:pt x="890" y="244"/>
                    <a:pt x="887" y="236"/>
                  </a:cubicBezTo>
                  <a:cubicBezTo>
                    <a:pt x="887" y="236"/>
                    <a:pt x="887" y="236"/>
                    <a:pt x="887" y="236"/>
                  </a:cubicBezTo>
                  <a:cubicBezTo>
                    <a:pt x="886" y="235"/>
                    <a:pt x="886" y="234"/>
                    <a:pt x="885" y="232"/>
                  </a:cubicBezTo>
                  <a:cubicBezTo>
                    <a:pt x="885" y="232"/>
                    <a:pt x="884" y="231"/>
                    <a:pt x="884" y="231"/>
                  </a:cubicBezTo>
                  <a:cubicBezTo>
                    <a:pt x="884" y="230"/>
                    <a:pt x="884" y="230"/>
                    <a:pt x="884" y="230"/>
                  </a:cubicBezTo>
                  <a:cubicBezTo>
                    <a:pt x="883" y="229"/>
                    <a:pt x="882" y="227"/>
                    <a:pt x="881" y="225"/>
                  </a:cubicBezTo>
                  <a:cubicBezTo>
                    <a:pt x="881" y="225"/>
                    <a:pt x="881" y="225"/>
                    <a:pt x="881" y="224"/>
                  </a:cubicBezTo>
                  <a:cubicBezTo>
                    <a:pt x="880" y="223"/>
                    <a:pt x="879" y="221"/>
                    <a:pt x="878" y="220"/>
                  </a:cubicBezTo>
                  <a:cubicBezTo>
                    <a:pt x="878" y="219"/>
                    <a:pt x="878" y="219"/>
                    <a:pt x="878" y="218"/>
                  </a:cubicBezTo>
                  <a:cubicBezTo>
                    <a:pt x="877" y="217"/>
                    <a:pt x="876" y="216"/>
                    <a:pt x="875" y="214"/>
                  </a:cubicBezTo>
                  <a:cubicBezTo>
                    <a:pt x="875" y="214"/>
                    <a:pt x="875" y="213"/>
                    <a:pt x="874" y="213"/>
                  </a:cubicBezTo>
                  <a:cubicBezTo>
                    <a:pt x="874" y="211"/>
                    <a:pt x="873" y="210"/>
                    <a:pt x="872" y="209"/>
                  </a:cubicBezTo>
                  <a:cubicBezTo>
                    <a:pt x="872" y="208"/>
                    <a:pt x="871" y="207"/>
                    <a:pt x="871" y="207"/>
                  </a:cubicBezTo>
                  <a:cubicBezTo>
                    <a:pt x="870" y="205"/>
                    <a:pt x="869" y="204"/>
                    <a:pt x="869" y="203"/>
                  </a:cubicBezTo>
                  <a:cubicBezTo>
                    <a:pt x="868" y="202"/>
                    <a:pt x="868" y="202"/>
                    <a:pt x="868" y="201"/>
                  </a:cubicBezTo>
                  <a:cubicBezTo>
                    <a:pt x="867" y="200"/>
                    <a:pt x="866" y="198"/>
                    <a:pt x="865" y="197"/>
                  </a:cubicBezTo>
                  <a:cubicBezTo>
                    <a:pt x="864" y="196"/>
                    <a:pt x="864" y="196"/>
                    <a:pt x="864" y="195"/>
                  </a:cubicBezTo>
                  <a:cubicBezTo>
                    <a:pt x="861" y="192"/>
                    <a:pt x="859" y="188"/>
                    <a:pt x="856" y="184"/>
                  </a:cubicBezTo>
                  <a:cubicBezTo>
                    <a:pt x="856" y="183"/>
                    <a:pt x="856" y="183"/>
                    <a:pt x="855" y="183"/>
                  </a:cubicBezTo>
                  <a:cubicBezTo>
                    <a:pt x="854" y="181"/>
                    <a:pt x="853" y="180"/>
                    <a:pt x="852" y="178"/>
                  </a:cubicBezTo>
                  <a:cubicBezTo>
                    <a:pt x="852" y="178"/>
                    <a:pt x="851" y="177"/>
                    <a:pt x="851" y="176"/>
                  </a:cubicBezTo>
                  <a:cubicBezTo>
                    <a:pt x="850" y="175"/>
                    <a:pt x="849" y="174"/>
                    <a:pt x="849" y="173"/>
                  </a:cubicBezTo>
                  <a:cubicBezTo>
                    <a:pt x="848" y="173"/>
                    <a:pt x="848" y="173"/>
                    <a:pt x="848" y="173"/>
                  </a:cubicBezTo>
                  <a:cubicBezTo>
                    <a:pt x="847" y="172"/>
                    <a:pt x="847" y="171"/>
                    <a:pt x="846" y="170"/>
                  </a:cubicBezTo>
                  <a:cubicBezTo>
                    <a:pt x="845" y="169"/>
                    <a:pt x="845" y="168"/>
                    <a:pt x="844" y="167"/>
                  </a:cubicBezTo>
                  <a:cubicBezTo>
                    <a:pt x="843" y="166"/>
                    <a:pt x="842" y="165"/>
                    <a:pt x="842" y="164"/>
                  </a:cubicBezTo>
                  <a:cubicBezTo>
                    <a:pt x="841" y="163"/>
                    <a:pt x="840" y="162"/>
                    <a:pt x="839" y="161"/>
                  </a:cubicBezTo>
                  <a:cubicBezTo>
                    <a:pt x="838" y="160"/>
                    <a:pt x="838" y="159"/>
                    <a:pt x="837" y="159"/>
                  </a:cubicBezTo>
                  <a:cubicBezTo>
                    <a:pt x="836" y="158"/>
                    <a:pt x="835" y="156"/>
                    <a:pt x="834" y="155"/>
                  </a:cubicBezTo>
                  <a:cubicBezTo>
                    <a:pt x="834" y="155"/>
                    <a:pt x="833" y="154"/>
                    <a:pt x="832" y="153"/>
                  </a:cubicBezTo>
                  <a:cubicBezTo>
                    <a:pt x="832" y="152"/>
                    <a:pt x="832" y="152"/>
                    <a:pt x="831" y="152"/>
                  </a:cubicBezTo>
                  <a:cubicBezTo>
                    <a:pt x="831" y="151"/>
                    <a:pt x="830" y="150"/>
                    <a:pt x="829" y="150"/>
                  </a:cubicBezTo>
                  <a:cubicBezTo>
                    <a:pt x="829" y="149"/>
                    <a:pt x="828" y="148"/>
                    <a:pt x="827" y="147"/>
                  </a:cubicBezTo>
                  <a:cubicBezTo>
                    <a:pt x="826" y="146"/>
                    <a:pt x="825" y="145"/>
                    <a:pt x="824" y="144"/>
                  </a:cubicBezTo>
                  <a:cubicBezTo>
                    <a:pt x="824" y="143"/>
                    <a:pt x="823" y="142"/>
                    <a:pt x="822" y="141"/>
                  </a:cubicBezTo>
                  <a:cubicBezTo>
                    <a:pt x="821" y="141"/>
                    <a:pt x="821" y="141"/>
                    <a:pt x="821" y="141"/>
                  </a:cubicBezTo>
                  <a:cubicBezTo>
                    <a:pt x="821" y="140"/>
                    <a:pt x="820" y="139"/>
                    <a:pt x="819" y="138"/>
                  </a:cubicBezTo>
                  <a:cubicBezTo>
                    <a:pt x="818" y="137"/>
                    <a:pt x="818" y="136"/>
                    <a:pt x="817" y="136"/>
                  </a:cubicBezTo>
                  <a:cubicBezTo>
                    <a:pt x="816" y="134"/>
                    <a:pt x="814" y="133"/>
                    <a:pt x="813" y="132"/>
                  </a:cubicBezTo>
                  <a:cubicBezTo>
                    <a:pt x="813" y="131"/>
                    <a:pt x="812" y="131"/>
                    <a:pt x="811" y="130"/>
                  </a:cubicBezTo>
                  <a:cubicBezTo>
                    <a:pt x="809" y="128"/>
                    <a:pt x="808" y="126"/>
                    <a:pt x="806" y="124"/>
                  </a:cubicBezTo>
                  <a:cubicBezTo>
                    <a:pt x="706" y="31"/>
                    <a:pt x="594" y="0"/>
                    <a:pt x="493" y="1"/>
                  </a:cubicBezTo>
                  <a:cubicBezTo>
                    <a:pt x="492" y="1"/>
                    <a:pt x="491" y="1"/>
                    <a:pt x="490" y="1"/>
                  </a:cubicBezTo>
                  <a:cubicBezTo>
                    <a:pt x="489" y="1"/>
                    <a:pt x="488" y="1"/>
                    <a:pt x="488" y="1"/>
                  </a:cubicBezTo>
                  <a:cubicBezTo>
                    <a:pt x="477" y="1"/>
                    <a:pt x="466" y="1"/>
                    <a:pt x="456" y="2"/>
                  </a:cubicBezTo>
                  <a:cubicBezTo>
                    <a:pt x="415" y="5"/>
                    <a:pt x="376" y="13"/>
                    <a:pt x="342" y="23"/>
                  </a:cubicBezTo>
                  <a:cubicBezTo>
                    <a:pt x="255" y="56"/>
                    <a:pt x="168" y="120"/>
                    <a:pt x="117" y="201"/>
                  </a:cubicBezTo>
                  <a:cubicBezTo>
                    <a:pt x="115" y="205"/>
                    <a:pt x="113" y="209"/>
                    <a:pt x="111" y="214"/>
                  </a:cubicBezTo>
                  <a:cubicBezTo>
                    <a:pt x="110" y="215"/>
                    <a:pt x="110" y="216"/>
                    <a:pt x="109" y="217"/>
                  </a:cubicBezTo>
                  <a:cubicBezTo>
                    <a:pt x="108" y="218"/>
                    <a:pt x="108" y="220"/>
                    <a:pt x="107" y="221"/>
                  </a:cubicBezTo>
                  <a:cubicBezTo>
                    <a:pt x="106" y="224"/>
                    <a:pt x="105" y="226"/>
                    <a:pt x="103" y="229"/>
                  </a:cubicBezTo>
                  <a:cubicBezTo>
                    <a:pt x="103" y="230"/>
                    <a:pt x="103" y="230"/>
                    <a:pt x="103" y="230"/>
                  </a:cubicBezTo>
                  <a:cubicBezTo>
                    <a:pt x="101" y="234"/>
                    <a:pt x="100" y="238"/>
                    <a:pt x="98" y="242"/>
                  </a:cubicBezTo>
                  <a:cubicBezTo>
                    <a:pt x="95" y="248"/>
                    <a:pt x="93" y="254"/>
                    <a:pt x="91" y="260"/>
                  </a:cubicBezTo>
                  <a:cubicBezTo>
                    <a:pt x="86" y="272"/>
                    <a:pt x="82" y="284"/>
                    <a:pt x="79" y="297"/>
                  </a:cubicBezTo>
                  <a:cubicBezTo>
                    <a:pt x="77" y="305"/>
                    <a:pt x="75" y="313"/>
                    <a:pt x="73" y="321"/>
                  </a:cubicBezTo>
                  <a:cubicBezTo>
                    <a:pt x="72" y="324"/>
                    <a:pt x="71" y="328"/>
                    <a:pt x="70" y="332"/>
                  </a:cubicBezTo>
                  <a:cubicBezTo>
                    <a:pt x="70" y="335"/>
                    <a:pt x="69" y="337"/>
                    <a:pt x="69" y="339"/>
                  </a:cubicBezTo>
                  <a:cubicBezTo>
                    <a:pt x="63" y="368"/>
                    <a:pt x="60" y="398"/>
                    <a:pt x="60" y="429"/>
                  </a:cubicBezTo>
                  <a:close/>
                  <a:moveTo>
                    <a:pt x="502" y="28"/>
                  </a:moveTo>
                  <a:cubicBezTo>
                    <a:pt x="503" y="28"/>
                    <a:pt x="504" y="28"/>
                    <a:pt x="504" y="28"/>
                  </a:cubicBezTo>
                  <a:cubicBezTo>
                    <a:pt x="508" y="28"/>
                    <a:pt x="512" y="28"/>
                    <a:pt x="515" y="28"/>
                  </a:cubicBezTo>
                  <a:cubicBezTo>
                    <a:pt x="516" y="28"/>
                    <a:pt x="516" y="28"/>
                    <a:pt x="516" y="28"/>
                  </a:cubicBezTo>
                  <a:cubicBezTo>
                    <a:pt x="580" y="33"/>
                    <a:pt x="648" y="52"/>
                    <a:pt x="715" y="91"/>
                  </a:cubicBezTo>
                  <a:cubicBezTo>
                    <a:pt x="715" y="91"/>
                    <a:pt x="715" y="91"/>
                    <a:pt x="715" y="91"/>
                  </a:cubicBezTo>
                  <a:cubicBezTo>
                    <a:pt x="719" y="92"/>
                    <a:pt x="724" y="96"/>
                    <a:pt x="730" y="100"/>
                  </a:cubicBezTo>
                  <a:cubicBezTo>
                    <a:pt x="731" y="101"/>
                    <a:pt x="733" y="102"/>
                    <a:pt x="734" y="103"/>
                  </a:cubicBezTo>
                  <a:cubicBezTo>
                    <a:pt x="744" y="110"/>
                    <a:pt x="754" y="119"/>
                    <a:pt x="764" y="127"/>
                  </a:cubicBezTo>
                  <a:cubicBezTo>
                    <a:pt x="777" y="139"/>
                    <a:pt x="789" y="150"/>
                    <a:pt x="794" y="156"/>
                  </a:cubicBezTo>
                  <a:cubicBezTo>
                    <a:pt x="794" y="156"/>
                    <a:pt x="794" y="156"/>
                    <a:pt x="794" y="156"/>
                  </a:cubicBezTo>
                  <a:cubicBezTo>
                    <a:pt x="805" y="166"/>
                    <a:pt x="815" y="176"/>
                    <a:pt x="824" y="187"/>
                  </a:cubicBezTo>
                  <a:cubicBezTo>
                    <a:pt x="827" y="190"/>
                    <a:pt x="829" y="193"/>
                    <a:pt x="831" y="195"/>
                  </a:cubicBezTo>
                  <a:cubicBezTo>
                    <a:pt x="835" y="201"/>
                    <a:pt x="839" y="207"/>
                    <a:pt x="843" y="213"/>
                  </a:cubicBezTo>
                  <a:cubicBezTo>
                    <a:pt x="850" y="224"/>
                    <a:pt x="856" y="236"/>
                    <a:pt x="862" y="249"/>
                  </a:cubicBezTo>
                  <a:cubicBezTo>
                    <a:pt x="865" y="255"/>
                    <a:pt x="867" y="261"/>
                    <a:pt x="869" y="267"/>
                  </a:cubicBezTo>
                  <a:cubicBezTo>
                    <a:pt x="891" y="325"/>
                    <a:pt x="895" y="385"/>
                    <a:pt x="898" y="420"/>
                  </a:cubicBezTo>
                  <a:cubicBezTo>
                    <a:pt x="899" y="430"/>
                    <a:pt x="896" y="461"/>
                    <a:pt x="888" y="499"/>
                  </a:cubicBezTo>
                  <a:cubicBezTo>
                    <a:pt x="886" y="513"/>
                    <a:pt x="882" y="527"/>
                    <a:pt x="878" y="542"/>
                  </a:cubicBezTo>
                  <a:cubicBezTo>
                    <a:pt x="875" y="555"/>
                    <a:pt x="871" y="568"/>
                    <a:pt x="866" y="581"/>
                  </a:cubicBezTo>
                  <a:cubicBezTo>
                    <a:pt x="863" y="591"/>
                    <a:pt x="859" y="601"/>
                    <a:pt x="854" y="610"/>
                  </a:cubicBezTo>
                  <a:cubicBezTo>
                    <a:pt x="851" y="616"/>
                    <a:pt x="847" y="622"/>
                    <a:pt x="843" y="627"/>
                  </a:cubicBezTo>
                  <a:cubicBezTo>
                    <a:pt x="843" y="627"/>
                    <a:pt x="843" y="627"/>
                    <a:pt x="843" y="627"/>
                  </a:cubicBezTo>
                  <a:cubicBezTo>
                    <a:pt x="841" y="631"/>
                    <a:pt x="839" y="634"/>
                    <a:pt x="838" y="637"/>
                  </a:cubicBezTo>
                  <a:cubicBezTo>
                    <a:pt x="837" y="638"/>
                    <a:pt x="836" y="639"/>
                    <a:pt x="836" y="640"/>
                  </a:cubicBezTo>
                  <a:cubicBezTo>
                    <a:pt x="834" y="642"/>
                    <a:pt x="833" y="644"/>
                    <a:pt x="832" y="645"/>
                  </a:cubicBezTo>
                  <a:cubicBezTo>
                    <a:pt x="831" y="647"/>
                    <a:pt x="830" y="648"/>
                    <a:pt x="829" y="649"/>
                  </a:cubicBezTo>
                  <a:cubicBezTo>
                    <a:pt x="828" y="651"/>
                    <a:pt x="827" y="652"/>
                    <a:pt x="826" y="654"/>
                  </a:cubicBezTo>
                  <a:cubicBezTo>
                    <a:pt x="825" y="655"/>
                    <a:pt x="824" y="657"/>
                    <a:pt x="823" y="658"/>
                  </a:cubicBezTo>
                  <a:cubicBezTo>
                    <a:pt x="822" y="660"/>
                    <a:pt x="821" y="661"/>
                    <a:pt x="820" y="662"/>
                  </a:cubicBezTo>
                  <a:cubicBezTo>
                    <a:pt x="819" y="664"/>
                    <a:pt x="818" y="665"/>
                    <a:pt x="817" y="667"/>
                  </a:cubicBezTo>
                  <a:cubicBezTo>
                    <a:pt x="816" y="668"/>
                    <a:pt x="815" y="669"/>
                    <a:pt x="814" y="671"/>
                  </a:cubicBezTo>
                  <a:cubicBezTo>
                    <a:pt x="813" y="672"/>
                    <a:pt x="811" y="673"/>
                    <a:pt x="810" y="675"/>
                  </a:cubicBezTo>
                  <a:cubicBezTo>
                    <a:pt x="809" y="676"/>
                    <a:pt x="808" y="677"/>
                    <a:pt x="807" y="678"/>
                  </a:cubicBezTo>
                  <a:cubicBezTo>
                    <a:pt x="806" y="680"/>
                    <a:pt x="805" y="681"/>
                    <a:pt x="804" y="683"/>
                  </a:cubicBezTo>
                  <a:cubicBezTo>
                    <a:pt x="803" y="684"/>
                    <a:pt x="802" y="685"/>
                    <a:pt x="801" y="686"/>
                  </a:cubicBezTo>
                  <a:cubicBezTo>
                    <a:pt x="799" y="688"/>
                    <a:pt x="798" y="689"/>
                    <a:pt x="797" y="691"/>
                  </a:cubicBezTo>
                  <a:cubicBezTo>
                    <a:pt x="796" y="692"/>
                    <a:pt x="795" y="693"/>
                    <a:pt x="794" y="694"/>
                  </a:cubicBezTo>
                  <a:cubicBezTo>
                    <a:pt x="793" y="695"/>
                    <a:pt x="791" y="697"/>
                    <a:pt x="790" y="698"/>
                  </a:cubicBezTo>
                  <a:cubicBezTo>
                    <a:pt x="789" y="699"/>
                    <a:pt x="788" y="700"/>
                    <a:pt x="787" y="701"/>
                  </a:cubicBezTo>
                  <a:cubicBezTo>
                    <a:pt x="785" y="702"/>
                    <a:pt x="784" y="704"/>
                    <a:pt x="782" y="705"/>
                  </a:cubicBezTo>
                  <a:cubicBezTo>
                    <a:pt x="781" y="706"/>
                    <a:pt x="781" y="707"/>
                    <a:pt x="780" y="708"/>
                  </a:cubicBezTo>
                  <a:cubicBezTo>
                    <a:pt x="778" y="709"/>
                    <a:pt x="777" y="711"/>
                    <a:pt x="775" y="712"/>
                  </a:cubicBezTo>
                  <a:cubicBezTo>
                    <a:pt x="774" y="713"/>
                    <a:pt x="773" y="714"/>
                    <a:pt x="773" y="714"/>
                  </a:cubicBezTo>
                  <a:cubicBezTo>
                    <a:pt x="771" y="716"/>
                    <a:pt x="769" y="718"/>
                    <a:pt x="767" y="719"/>
                  </a:cubicBezTo>
                  <a:cubicBezTo>
                    <a:pt x="766" y="720"/>
                    <a:pt x="766" y="720"/>
                    <a:pt x="765" y="721"/>
                  </a:cubicBezTo>
                  <a:cubicBezTo>
                    <a:pt x="763" y="722"/>
                    <a:pt x="761" y="724"/>
                    <a:pt x="759" y="726"/>
                  </a:cubicBezTo>
                  <a:cubicBezTo>
                    <a:pt x="759" y="726"/>
                    <a:pt x="758" y="727"/>
                    <a:pt x="757" y="727"/>
                  </a:cubicBezTo>
                  <a:cubicBezTo>
                    <a:pt x="755" y="729"/>
                    <a:pt x="753" y="730"/>
                    <a:pt x="751" y="732"/>
                  </a:cubicBezTo>
                  <a:cubicBezTo>
                    <a:pt x="751" y="732"/>
                    <a:pt x="750" y="733"/>
                    <a:pt x="750" y="733"/>
                  </a:cubicBezTo>
                  <a:cubicBezTo>
                    <a:pt x="748" y="735"/>
                    <a:pt x="745" y="736"/>
                    <a:pt x="743" y="738"/>
                  </a:cubicBezTo>
                  <a:cubicBezTo>
                    <a:pt x="742" y="739"/>
                    <a:pt x="742" y="739"/>
                    <a:pt x="742" y="739"/>
                  </a:cubicBezTo>
                  <a:cubicBezTo>
                    <a:pt x="740" y="741"/>
                    <a:pt x="737" y="742"/>
                    <a:pt x="735" y="744"/>
                  </a:cubicBezTo>
                  <a:cubicBezTo>
                    <a:pt x="735" y="744"/>
                    <a:pt x="735" y="744"/>
                    <a:pt x="735" y="744"/>
                  </a:cubicBezTo>
                  <a:cubicBezTo>
                    <a:pt x="724" y="754"/>
                    <a:pt x="673" y="782"/>
                    <a:pt x="657" y="785"/>
                  </a:cubicBezTo>
                  <a:cubicBezTo>
                    <a:pt x="656" y="786"/>
                    <a:pt x="655" y="787"/>
                    <a:pt x="653" y="788"/>
                  </a:cubicBezTo>
                  <a:cubicBezTo>
                    <a:pt x="653" y="788"/>
                    <a:pt x="653" y="788"/>
                    <a:pt x="653" y="788"/>
                  </a:cubicBezTo>
                  <a:cubicBezTo>
                    <a:pt x="652" y="789"/>
                    <a:pt x="650" y="790"/>
                    <a:pt x="649" y="790"/>
                  </a:cubicBezTo>
                  <a:cubicBezTo>
                    <a:pt x="649" y="790"/>
                    <a:pt x="649" y="790"/>
                    <a:pt x="649" y="790"/>
                  </a:cubicBezTo>
                  <a:cubicBezTo>
                    <a:pt x="642" y="794"/>
                    <a:pt x="634" y="798"/>
                    <a:pt x="626" y="801"/>
                  </a:cubicBezTo>
                  <a:cubicBezTo>
                    <a:pt x="625" y="801"/>
                    <a:pt x="625" y="801"/>
                    <a:pt x="625" y="801"/>
                  </a:cubicBezTo>
                  <a:cubicBezTo>
                    <a:pt x="624" y="802"/>
                    <a:pt x="622" y="802"/>
                    <a:pt x="621" y="803"/>
                  </a:cubicBezTo>
                  <a:cubicBezTo>
                    <a:pt x="620" y="803"/>
                    <a:pt x="620" y="803"/>
                    <a:pt x="620" y="803"/>
                  </a:cubicBezTo>
                  <a:cubicBezTo>
                    <a:pt x="619" y="804"/>
                    <a:pt x="617" y="804"/>
                    <a:pt x="616" y="805"/>
                  </a:cubicBezTo>
                  <a:cubicBezTo>
                    <a:pt x="616" y="805"/>
                    <a:pt x="616" y="805"/>
                    <a:pt x="616" y="805"/>
                  </a:cubicBezTo>
                  <a:cubicBezTo>
                    <a:pt x="613" y="806"/>
                    <a:pt x="610" y="807"/>
                    <a:pt x="608" y="808"/>
                  </a:cubicBezTo>
                  <a:cubicBezTo>
                    <a:pt x="607" y="808"/>
                    <a:pt x="607" y="808"/>
                    <a:pt x="607" y="808"/>
                  </a:cubicBezTo>
                  <a:cubicBezTo>
                    <a:pt x="606" y="808"/>
                    <a:pt x="605" y="809"/>
                    <a:pt x="604" y="809"/>
                  </a:cubicBezTo>
                  <a:cubicBezTo>
                    <a:pt x="603" y="809"/>
                    <a:pt x="602" y="810"/>
                    <a:pt x="602" y="810"/>
                  </a:cubicBezTo>
                  <a:cubicBezTo>
                    <a:pt x="601" y="810"/>
                    <a:pt x="600" y="810"/>
                    <a:pt x="599" y="810"/>
                  </a:cubicBezTo>
                  <a:cubicBezTo>
                    <a:pt x="599" y="811"/>
                    <a:pt x="598" y="811"/>
                    <a:pt x="597" y="811"/>
                  </a:cubicBezTo>
                  <a:cubicBezTo>
                    <a:pt x="596" y="811"/>
                    <a:pt x="596" y="812"/>
                    <a:pt x="595" y="812"/>
                  </a:cubicBezTo>
                  <a:cubicBezTo>
                    <a:pt x="594" y="812"/>
                    <a:pt x="593" y="812"/>
                    <a:pt x="592" y="813"/>
                  </a:cubicBezTo>
                  <a:cubicBezTo>
                    <a:pt x="592" y="813"/>
                    <a:pt x="591" y="813"/>
                    <a:pt x="591" y="813"/>
                  </a:cubicBezTo>
                  <a:cubicBezTo>
                    <a:pt x="590" y="813"/>
                    <a:pt x="589" y="814"/>
                    <a:pt x="587" y="814"/>
                  </a:cubicBezTo>
                  <a:cubicBezTo>
                    <a:pt x="587" y="814"/>
                    <a:pt x="587" y="814"/>
                    <a:pt x="587" y="814"/>
                  </a:cubicBezTo>
                  <a:cubicBezTo>
                    <a:pt x="578" y="816"/>
                    <a:pt x="567" y="818"/>
                    <a:pt x="555" y="819"/>
                  </a:cubicBezTo>
                  <a:cubicBezTo>
                    <a:pt x="551" y="820"/>
                    <a:pt x="548" y="820"/>
                    <a:pt x="544" y="820"/>
                  </a:cubicBezTo>
                  <a:cubicBezTo>
                    <a:pt x="540" y="821"/>
                    <a:pt x="536" y="821"/>
                    <a:pt x="532" y="821"/>
                  </a:cubicBezTo>
                  <a:cubicBezTo>
                    <a:pt x="516" y="822"/>
                    <a:pt x="498" y="822"/>
                    <a:pt x="479" y="820"/>
                  </a:cubicBezTo>
                  <a:cubicBezTo>
                    <a:pt x="475" y="820"/>
                    <a:pt x="470" y="820"/>
                    <a:pt x="465" y="819"/>
                  </a:cubicBezTo>
                  <a:cubicBezTo>
                    <a:pt x="448" y="818"/>
                    <a:pt x="430" y="815"/>
                    <a:pt x="412" y="811"/>
                  </a:cubicBezTo>
                  <a:cubicBezTo>
                    <a:pt x="406" y="810"/>
                    <a:pt x="401" y="809"/>
                    <a:pt x="396" y="808"/>
                  </a:cubicBezTo>
                  <a:cubicBezTo>
                    <a:pt x="385" y="806"/>
                    <a:pt x="375" y="803"/>
                    <a:pt x="364" y="800"/>
                  </a:cubicBezTo>
                  <a:cubicBezTo>
                    <a:pt x="359" y="798"/>
                    <a:pt x="353" y="796"/>
                    <a:pt x="348" y="794"/>
                  </a:cubicBezTo>
                  <a:cubicBezTo>
                    <a:pt x="329" y="788"/>
                    <a:pt x="310" y="781"/>
                    <a:pt x="292" y="771"/>
                  </a:cubicBezTo>
                  <a:cubicBezTo>
                    <a:pt x="287" y="769"/>
                    <a:pt x="281" y="766"/>
                    <a:pt x="276" y="763"/>
                  </a:cubicBezTo>
                  <a:cubicBezTo>
                    <a:pt x="227" y="736"/>
                    <a:pt x="181" y="698"/>
                    <a:pt x="146" y="645"/>
                  </a:cubicBezTo>
                  <a:cubicBezTo>
                    <a:pt x="91" y="557"/>
                    <a:pt x="0" y="201"/>
                    <a:pt x="319" y="61"/>
                  </a:cubicBezTo>
                  <a:cubicBezTo>
                    <a:pt x="322" y="60"/>
                    <a:pt x="326" y="58"/>
                    <a:pt x="329" y="57"/>
                  </a:cubicBezTo>
                  <a:cubicBezTo>
                    <a:pt x="330" y="56"/>
                    <a:pt x="332" y="56"/>
                    <a:pt x="333" y="55"/>
                  </a:cubicBezTo>
                  <a:cubicBezTo>
                    <a:pt x="335" y="55"/>
                    <a:pt x="337" y="54"/>
                    <a:pt x="340" y="53"/>
                  </a:cubicBezTo>
                  <a:cubicBezTo>
                    <a:pt x="341" y="52"/>
                    <a:pt x="343" y="52"/>
                    <a:pt x="344" y="51"/>
                  </a:cubicBezTo>
                  <a:cubicBezTo>
                    <a:pt x="346" y="51"/>
                    <a:pt x="348" y="50"/>
                    <a:pt x="350" y="49"/>
                  </a:cubicBezTo>
                  <a:cubicBezTo>
                    <a:pt x="352" y="49"/>
                    <a:pt x="354" y="48"/>
                    <a:pt x="356" y="47"/>
                  </a:cubicBezTo>
                  <a:cubicBezTo>
                    <a:pt x="357" y="47"/>
                    <a:pt x="359" y="46"/>
                    <a:pt x="361" y="46"/>
                  </a:cubicBezTo>
                  <a:cubicBezTo>
                    <a:pt x="363" y="45"/>
                    <a:pt x="365" y="45"/>
                    <a:pt x="367" y="44"/>
                  </a:cubicBezTo>
                  <a:cubicBezTo>
                    <a:pt x="369" y="44"/>
                    <a:pt x="371" y="43"/>
                    <a:pt x="372" y="42"/>
                  </a:cubicBezTo>
                  <a:cubicBezTo>
                    <a:pt x="374" y="42"/>
                    <a:pt x="376" y="41"/>
                    <a:pt x="378" y="41"/>
                  </a:cubicBezTo>
                  <a:cubicBezTo>
                    <a:pt x="380" y="40"/>
                    <a:pt x="382" y="40"/>
                    <a:pt x="384" y="40"/>
                  </a:cubicBezTo>
                  <a:cubicBezTo>
                    <a:pt x="386" y="39"/>
                    <a:pt x="388" y="39"/>
                    <a:pt x="390" y="38"/>
                  </a:cubicBezTo>
                  <a:cubicBezTo>
                    <a:pt x="392" y="38"/>
                    <a:pt x="393" y="37"/>
                    <a:pt x="395" y="37"/>
                  </a:cubicBezTo>
                  <a:cubicBezTo>
                    <a:pt x="397" y="36"/>
                    <a:pt x="400" y="36"/>
                    <a:pt x="402" y="36"/>
                  </a:cubicBezTo>
                  <a:cubicBezTo>
                    <a:pt x="404" y="35"/>
                    <a:pt x="405" y="35"/>
                    <a:pt x="407" y="35"/>
                  </a:cubicBezTo>
                  <a:cubicBezTo>
                    <a:pt x="409" y="34"/>
                    <a:pt x="412" y="34"/>
                    <a:pt x="414" y="33"/>
                  </a:cubicBezTo>
                  <a:cubicBezTo>
                    <a:pt x="416" y="33"/>
                    <a:pt x="417" y="33"/>
                    <a:pt x="419" y="33"/>
                  </a:cubicBezTo>
                  <a:cubicBezTo>
                    <a:pt x="421" y="32"/>
                    <a:pt x="424" y="32"/>
                    <a:pt x="426" y="31"/>
                  </a:cubicBezTo>
                  <a:cubicBezTo>
                    <a:pt x="428" y="31"/>
                    <a:pt x="429" y="31"/>
                    <a:pt x="431" y="31"/>
                  </a:cubicBezTo>
                  <a:cubicBezTo>
                    <a:pt x="433" y="31"/>
                    <a:pt x="436" y="30"/>
                    <a:pt x="439" y="30"/>
                  </a:cubicBezTo>
                  <a:cubicBezTo>
                    <a:pt x="440" y="30"/>
                    <a:pt x="441" y="30"/>
                    <a:pt x="443" y="30"/>
                  </a:cubicBezTo>
                  <a:cubicBezTo>
                    <a:pt x="445" y="29"/>
                    <a:pt x="448" y="29"/>
                    <a:pt x="451" y="29"/>
                  </a:cubicBezTo>
                  <a:cubicBezTo>
                    <a:pt x="452" y="29"/>
                    <a:pt x="454" y="29"/>
                    <a:pt x="455" y="28"/>
                  </a:cubicBezTo>
                  <a:cubicBezTo>
                    <a:pt x="458" y="28"/>
                    <a:pt x="461" y="28"/>
                    <a:pt x="464" y="28"/>
                  </a:cubicBezTo>
                  <a:cubicBezTo>
                    <a:pt x="465" y="28"/>
                    <a:pt x="466" y="28"/>
                    <a:pt x="467" y="28"/>
                  </a:cubicBezTo>
                  <a:cubicBezTo>
                    <a:pt x="470" y="28"/>
                    <a:pt x="473" y="28"/>
                    <a:pt x="476" y="27"/>
                  </a:cubicBezTo>
                  <a:cubicBezTo>
                    <a:pt x="477" y="27"/>
                    <a:pt x="478" y="27"/>
                    <a:pt x="479" y="27"/>
                  </a:cubicBezTo>
                  <a:cubicBezTo>
                    <a:pt x="483" y="27"/>
                    <a:pt x="486" y="27"/>
                    <a:pt x="489" y="27"/>
                  </a:cubicBezTo>
                  <a:cubicBezTo>
                    <a:pt x="490" y="27"/>
                    <a:pt x="491" y="27"/>
                    <a:pt x="492" y="27"/>
                  </a:cubicBezTo>
                  <a:cubicBezTo>
                    <a:pt x="495" y="27"/>
                    <a:pt x="499" y="28"/>
                    <a:pt x="502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2673" name="Freeform 3613">
              <a:extLst>
                <a:ext uri="{FF2B5EF4-FFF2-40B4-BE49-F238E27FC236}">
                  <a16:creationId xmlns:a16="http://schemas.microsoft.com/office/drawing/2014/main" id="{07B6DDF7-AE19-4DCD-AE45-0693863BE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5284788"/>
              <a:ext cx="120650" cy="204787"/>
            </a:xfrm>
            <a:custGeom>
              <a:avLst/>
              <a:gdLst>
                <a:gd name="T0" fmla="*/ 112344 w 276"/>
                <a:gd name="T1" fmla="*/ 0 h 464"/>
                <a:gd name="T2" fmla="*/ 2623 w 276"/>
                <a:gd name="T3" fmla="*/ 104600 h 464"/>
                <a:gd name="T4" fmla="*/ 3060 w 276"/>
                <a:gd name="T5" fmla="*/ 161976 h 464"/>
                <a:gd name="T6" fmla="*/ 21857 w 276"/>
                <a:gd name="T7" fmla="*/ 196843 h 464"/>
                <a:gd name="T8" fmla="*/ 113219 w 276"/>
                <a:gd name="T9" fmla="*/ 6179 h 464"/>
                <a:gd name="T10" fmla="*/ 112344 w 276"/>
                <a:gd name="T11" fmla="*/ 0 h 4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464">
                  <a:moveTo>
                    <a:pt x="257" y="0"/>
                  </a:moveTo>
                  <a:cubicBezTo>
                    <a:pt x="158" y="0"/>
                    <a:pt x="27" y="102"/>
                    <a:pt x="6" y="237"/>
                  </a:cubicBezTo>
                  <a:cubicBezTo>
                    <a:pt x="1" y="276"/>
                    <a:pt x="0" y="330"/>
                    <a:pt x="7" y="367"/>
                  </a:cubicBezTo>
                  <a:cubicBezTo>
                    <a:pt x="11" y="386"/>
                    <a:pt x="53" y="464"/>
                    <a:pt x="50" y="446"/>
                  </a:cubicBezTo>
                  <a:cubicBezTo>
                    <a:pt x="29" y="325"/>
                    <a:pt x="73" y="80"/>
                    <a:pt x="259" y="14"/>
                  </a:cubicBezTo>
                  <a:cubicBezTo>
                    <a:pt x="276" y="8"/>
                    <a:pt x="276" y="0"/>
                    <a:pt x="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pic>
        <p:nvPicPr>
          <p:cNvPr id="240" name="Picture 7">
            <a:extLst>
              <a:ext uri="{FF2B5EF4-FFF2-40B4-BE49-F238E27FC236}">
                <a16:creationId xmlns:a16="http://schemas.microsoft.com/office/drawing/2014/main" id="{CDB154AA-1493-486A-AE04-DE16FC8CE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8" y="949325"/>
            <a:ext cx="3895725" cy="36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1" name="Picture 8">
            <a:extLst>
              <a:ext uri="{FF2B5EF4-FFF2-40B4-BE49-F238E27FC236}">
                <a16:creationId xmlns:a16="http://schemas.microsoft.com/office/drawing/2014/main" id="{0ADAB845-4F44-463A-A578-396A031D3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2700" y="1446213"/>
            <a:ext cx="45339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2" name="Picture 9">
            <a:extLst>
              <a:ext uri="{FF2B5EF4-FFF2-40B4-BE49-F238E27FC236}">
                <a16:creationId xmlns:a16="http://schemas.microsoft.com/office/drawing/2014/main" id="{E0979BD2-2A46-410A-A351-E555BBC86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325" y="3255963"/>
            <a:ext cx="4829175" cy="43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3" name="Picture 10">
            <a:extLst>
              <a:ext uri="{FF2B5EF4-FFF2-40B4-BE49-F238E27FC236}">
                <a16:creationId xmlns:a16="http://schemas.microsoft.com/office/drawing/2014/main" id="{5DD5C1A3-0C3A-4862-8836-0FA9CBA3E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4238" y="3878263"/>
            <a:ext cx="5448300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30F0DA1-A49A-472D-9DED-62CE3023E8E6}"/>
              </a:ext>
            </a:extLst>
          </p:cNvPr>
          <p:cNvSpPr txBox="1"/>
          <p:nvPr/>
        </p:nvSpPr>
        <p:spPr>
          <a:xfrm>
            <a:off x="5838825" y="176213"/>
            <a:ext cx="54483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PE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NÚMEROS RACIONALES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34">
            <a:extLst>
              <a:ext uri="{FF2B5EF4-FFF2-40B4-BE49-F238E27FC236}">
                <a16:creationId xmlns:a16="http://schemas.microsoft.com/office/drawing/2014/main" id="{499C9DD1-D59A-446C-B342-A22886999412}"/>
              </a:ext>
            </a:extLst>
          </p:cNvPr>
          <p:cNvGrpSpPr>
            <a:grpSpLocks/>
          </p:cNvGrpSpPr>
          <p:nvPr/>
        </p:nvGrpSpPr>
        <p:grpSpPr bwMode="auto">
          <a:xfrm>
            <a:off x="6618288" y="2595563"/>
            <a:ext cx="5238750" cy="2735262"/>
            <a:chOff x="6967538" y="5140325"/>
            <a:chExt cx="1146176" cy="598487"/>
          </a:xfrm>
        </p:grpSpPr>
        <p:sp>
          <p:nvSpPr>
            <p:cNvPr id="63494" name="Freeform 3411">
              <a:extLst>
                <a:ext uri="{FF2B5EF4-FFF2-40B4-BE49-F238E27FC236}">
                  <a16:creationId xmlns:a16="http://schemas.microsoft.com/office/drawing/2014/main" id="{DAFF4F89-8944-4802-9902-86EF4383B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0913" y="5641975"/>
              <a:ext cx="14288" cy="6350"/>
            </a:xfrm>
            <a:custGeom>
              <a:avLst/>
              <a:gdLst>
                <a:gd name="T0" fmla="*/ 14288 w 33"/>
                <a:gd name="T1" fmla="*/ 0 h 13"/>
                <a:gd name="T2" fmla="*/ 0 w 33"/>
                <a:gd name="T3" fmla="*/ 6350 h 13"/>
                <a:gd name="T4" fmla="*/ 14288 w 33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" h="13">
                  <a:moveTo>
                    <a:pt x="33" y="0"/>
                  </a:moveTo>
                  <a:cubicBezTo>
                    <a:pt x="22" y="4"/>
                    <a:pt x="11" y="9"/>
                    <a:pt x="0" y="13"/>
                  </a:cubicBezTo>
                  <a:cubicBezTo>
                    <a:pt x="11" y="9"/>
                    <a:pt x="22" y="4"/>
                    <a:pt x="33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495" name="Freeform 3412">
              <a:extLst>
                <a:ext uri="{FF2B5EF4-FFF2-40B4-BE49-F238E27FC236}">
                  <a16:creationId xmlns:a16="http://schemas.microsoft.com/office/drawing/2014/main" id="{2CA7729E-0D10-4B89-80AB-D09710395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500687"/>
              <a:ext cx="287338" cy="168275"/>
            </a:xfrm>
            <a:custGeom>
              <a:avLst/>
              <a:gdLst>
                <a:gd name="T0" fmla="*/ 6132 w 656"/>
                <a:gd name="T1" fmla="*/ 164769 h 384"/>
                <a:gd name="T2" fmla="*/ 50810 w 656"/>
                <a:gd name="T3" fmla="*/ 164331 h 384"/>
                <a:gd name="T4" fmla="*/ 101182 w 656"/>
                <a:gd name="T5" fmla="*/ 150746 h 384"/>
                <a:gd name="T6" fmla="*/ 274636 w 656"/>
                <a:gd name="T7" fmla="*/ 82385 h 384"/>
                <a:gd name="T8" fmla="*/ 287338 w 656"/>
                <a:gd name="T9" fmla="*/ 76250 h 384"/>
                <a:gd name="T10" fmla="*/ 258867 w 656"/>
                <a:gd name="T11" fmla="*/ 0 h 384"/>
                <a:gd name="T12" fmla="*/ 246165 w 656"/>
                <a:gd name="T13" fmla="*/ 12270 h 384"/>
                <a:gd name="T14" fmla="*/ 182214 w 656"/>
                <a:gd name="T15" fmla="*/ 58283 h 384"/>
                <a:gd name="T16" fmla="*/ 19273 w 656"/>
                <a:gd name="T17" fmla="*/ 136285 h 384"/>
                <a:gd name="T18" fmla="*/ 0 w 656"/>
                <a:gd name="T19" fmla="*/ 165207 h 384"/>
                <a:gd name="T20" fmla="*/ 0 w 656"/>
                <a:gd name="T21" fmla="*/ 163016 h 384"/>
                <a:gd name="T22" fmla="*/ 6132 w 656"/>
                <a:gd name="T23" fmla="*/ 164769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6" h="384">
                  <a:moveTo>
                    <a:pt x="14" y="376"/>
                  </a:moveTo>
                  <a:cubicBezTo>
                    <a:pt x="50" y="384"/>
                    <a:pt x="80" y="381"/>
                    <a:pt x="116" y="375"/>
                  </a:cubicBezTo>
                  <a:cubicBezTo>
                    <a:pt x="155" y="369"/>
                    <a:pt x="193" y="355"/>
                    <a:pt x="231" y="344"/>
                  </a:cubicBezTo>
                  <a:cubicBezTo>
                    <a:pt x="280" y="329"/>
                    <a:pt x="590" y="205"/>
                    <a:pt x="627" y="188"/>
                  </a:cubicBezTo>
                  <a:cubicBezTo>
                    <a:pt x="636" y="183"/>
                    <a:pt x="646" y="178"/>
                    <a:pt x="656" y="174"/>
                  </a:cubicBezTo>
                  <a:cubicBezTo>
                    <a:pt x="627" y="120"/>
                    <a:pt x="603" y="63"/>
                    <a:pt x="591" y="0"/>
                  </a:cubicBezTo>
                  <a:cubicBezTo>
                    <a:pt x="575" y="9"/>
                    <a:pt x="568" y="18"/>
                    <a:pt x="562" y="28"/>
                  </a:cubicBezTo>
                  <a:cubicBezTo>
                    <a:pt x="529" y="84"/>
                    <a:pt x="473" y="109"/>
                    <a:pt x="416" y="133"/>
                  </a:cubicBezTo>
                  <a:cubicBezTo>
                    <a:pt x="395" y="141"/>
                    <a:pt x="104" y="283"/>
                    <a:pt x="44" y="311"/>
                  </a:cubicBezTo>
                  <a:cubicBezTo>
                    <a:pt x="14" y="325"/>
                    <a:pt x="2" y="348"/>
                    <a:pt x="0" y="377"/>
                  </a:cubicBezTo>
                  <a:cubicBezTo>
                    <a:pt x="0" y="375"/>
                    <a:pt x="0" y="374"/>
                    <a:pt x="0" y="372"/>
                  </a:cubicBezTo>
                  <a:cubicBezTo>
                    <a:pt x="5" y="374"/>
                    <a:pt x="9" y="375"/>
                    <a:pt x="14" y="376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496" name="Freeform 3413">
              <a:extLst>
                <a:ext uri="{FF2B5EF4-FFF2-40B4-BE49-F238E27FC236}">
                  <a16:creationId xmlns:a16="http://schemas.microsoft.com/office/drawing/2014/main" id="{FB554B0D-6E21-4653-889A-BF88F3A33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2338" y="5656262"/>
              <a:ext cx="9525" cy="4762"/>
            </a:xfrm>
            <a:custGeom>
              <a:avLst/>
              <a:gdLst>
                <a:gd name="T0" fmla="*/ 9525 w 21"/>
                <a:gd name="T1" fmla="*/ 0 h 10"/>
                <a:gd name="T2" fmla="*/ 0 w 21"/>
                <a:gd name="T3" fmla="*/ 4762 h 10"/>
                <a:gd name="T4" fmla="*/ 9525 w 2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cubicBezTo>
                    <a:pt x="14" y="4"/>
                    <a:pt x="7" y="7"/>
                    <a:pt x="0" y="10"/>
                  </a:cubicBezTo>
                  <a:cubicBezTo>
                    <a:pt x="7" y="7"/>
                    <a:pt x="14" y="4"/>
                    <a:pt x="21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497" name="Freeform 3414">
              <a:extLst>
                <a:ext uri="{FF2B5EF4-FFF2-40B4-BE49-F238E27FC236}">
                  <a16:creationId xmlns:a16="http://schemas.microsoft.com/office/drawing/2014/main" id="{9686AA1C-0614-4D57-85A5-8AC1A5BD2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238" y="5672137"/>
              <a:ext cx="14288" cy="6350"/>
            </a:xfrm>
            <a:custGeom>
              <a:avLst/>
              <a:gdLst>
                <a:gd name="T0" fmla="*/ 14288 w 32"/>
                <a:gd name="T1" fmla="*/ 0 h 15"/>
                <a:gd name="T2" fmla="*/ 0 w 32"/>
                <a:gd name="T3" fmla="*/ 6350 h 15"/>
                <a:gd name="T4" fmla="*/ 14288 w 32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5">
                  <a:moveTo>
                    <a:pt x="32" y="0"/>
                  </a:moveTo>
                  <a:cubicBezTo>
                    <a:pt x="22" y="5"/>
                    <a:pt x="11" y="10"/>
                    <a:pt x="0" y="15"/>
                  </a:cubicBezTo>
                  <a:cubicBezTo>
                    <a:pt x="11" y="10"/>
                    <a:pt x="22" y="5"/>
                    <a:pt x="32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498" name="Freeform 3415">
              <a:extLst>
                <a:ext uri="{FF2B5EF4-FFF2-40B4-BE49-F238E27FC236}">
                  <a16:creationId xmlns:a16="http://schemas.microsoft.com/office/drawing/2014/main" id="{0DE9A5D6-30F3-4022-AF8A-3E4C18807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670550"/>
              <a:ext cx="0" cy="1587"/>
            </a:xfrm>
            <a:custGeom>
              <a:avLst/>
              <a:gdLst>
                <a:gd name="T0" fmla="*/ 1587 h 3"/>
                <a:gd name="T1" fmla="*/ 0 h 3"/>
                <a:gd name="T2" fmla="*/ 1587 h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499" name="Freeform 3416">
              <a:extLst>
                <a:ext uri="{FF2B5EF4-FFF2-40B4-BE49-F238E27FC236}">
                  <a16:creationId xmlns:a16="http://schemas.microsoft.com/office/drawing/2014/main" id="{BA47544D-3FC8-46D7-BE6A-CE28E222B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526" y="5621337"/>
              <a:ext cx="1588" cy="1587"/>
            </a:xfrm>
            <a:custGeom>
              <a:avLst/>
              <a:gdLst>
                <a:gd name="T0" fmla="*/ 1588 w 4"/>
                <a:gd name="T1" fmla="*/ 0 h 2"/>
                <a:gd name="T2" fmla="*/ 0 w 4"/>
                <a:gd name="T3" fmla="*/ 1587 h 2"/>
                <a:gd name="T4" fmla="*/ 1588 w 4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1" y="1"/>
                    <a:pt x="2" y="1"/>
                    <a:pt x="4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0" name="Freeform 3417">
              <a:extLst>
                <a:ext uri="{FF2B5EF4-FFF2-40B4-BE49-F238E27FC236}">
                  <a16:creationId xmlns:a16="http://schemas.microsoft.com/office/drawing/2014/main" id="{7FFE0B6E-479F-4B1E-98B6-C38E0B7C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1388" y="5648325"/>
              <a:ext cx="9525" cy="3175"/>
            </a:xfrm>
            <a:custGeom>
              <a:avLst/>
              <a:gdLst>
                <a:gd name="T0" fmla="*/ 9525 w 21"/>
                <a:gd name="T1" fmla="*/ 0 h 10"/>
                <a:gd name="T2" fmla="*/ 0 w 21"/>
                <a:gd name="T3" fmla="*/ 3175 h 10"/>
                <a:gd name="T4" fmla="*/ 9525 w 2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cubicBezTo>
                    <a:pt x="14" y="3"/>
                    <a:pt x="7" y="6"/>
                    <a:pt x="0" y="10"/>
                  </a:cubicBezTo>
                  <a:cubicBezTo>
                    <a:pt x="7" y="6"/>
                    <a:pt x="14" y="3"/>
                    <a:pt x="21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1" name="Freeform 3418">
              <a:extLst>
                <a:ext uri="{FF2B5EF4-FFF2-40B4-BE49-F238E27FC236}">
                  <a16:creationId xmlns:a16="http://schemas.microsoft.com/office/drawing/2014/main" id="{3B4FF187-942A-431C-B0B9-781ED71A5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6" y="5722937"/>
              <a:ext cx="1588" cy="0"/>
            </a:xfrm>
            <a:custGeom>
              <a:avLst/>
              <a:gdLst>
                <a:gd name="T0" fmla="*/ 1588 w 6"/>
                <a:gd name="T1" fmla="*/ 0 w 6"/>
                <a:gd name="T2" fmla="*/ 1588 w 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2" name="Freeform 3419">
              <a:extLst>
                <a:ext uri="{FF2B5EF4-FFF2-40B4-BE49-F238E27FC236}">
                  <a16:creationId xmlns:a16="http://schemas.microsoft.com/office/drawing/2014/main" id="{561B170C-6C87-4DE3-BE80-FA9AE094B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667375"/>
              <a:ext cx="0" cy="1587"/>
            </a:xfrm>
            <a:custGeom>
              <a:avLst/>
              <a:gdLst>
                <a:gd name="T0" fmla="*/ 1587 h 4"/>
                <a:gd name="T1" fmla="*/ 0 h 4"/>
                <a:gd name="T2" fmla="*/ 1587 h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3" name="Freeform 3420">
              <a:extLst>
                <a:ext uri="{FF2B5EF4-FFF2-40B4-BE49-F238E27FC236}">
                  <a16:creationId xmlns:a16="http://schemas.microsoft.com/office/drawing/2014/main" id="{8450D142-4DA6-49C5-BAFB-E438031BD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5526" y="5614987"/>
              <a:ext cx="3175" cy="4762"/>
            </a:xfrm>
            <a:custGeom>
              <a:avLst/>
              <a:gdLst>
                <a:gd name="T0" fmla="*/ 3175 w 7"/>
                <a:gd name="T1" fmla="*/ 4762 h 12"/>
                <a:gd name="T2" fmla="*/ 0 w 7"/>
                <a:gd name="T3" fmla="*/ 0 h 12"/>
                <a:gd name="T4" fmla="*/ 3175 w 7"/>
                <a:gd name="T5" fmla="*/ 476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2">
                  <a:moveTo>
                    <a:pt x="7" y="12"/>
                  </a:moveTo>
                  <a:cubicBezTo>
                    <a:pt x="4" y="8"/>
                    <a:pt x="2" y="4"/>
                    <a:pt x="0" y="0"/>
                  </a:cubicBezTo>
                  <a:cubicBezTo>
                    <a:pt x="2" y="4"/>
                    <a:pt x="4" y="8"/>
                    <a:pt x="7" y="12"/>
                  </a:cubicBezTo>
                  <a:close/>
                </a:path>
              </a:pathLst>
            </a:custGeom>
            <a:solidFill>
              <a:srgbClr val="83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4" name="Freeform 3421">
              <a:extLst>
                <a:ext uri="{FF2B5EF4-FFF2-40B4-BE49-F238E27FC236}">
                  <a16:creationId xmlns:a16="http://schemas.microsoft.com/office/drawing/2014/main" id="{4B3213FB-82DC-4F82-B4B0-70862224F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1" y="5602287"/>
              <a:ext cx="7938" cy="7937"/>
            </a:xfrm>
            <a:custGeom>
              <a:avLst/>
              <a:gdLst>
                <a:gd name="T0" fmla="*/ 7938 w 16"/>
                <a:gd name="T1" fmla="*/ 7937 h 18"/>
                <a:gd name="T2" fmla="*/ 0 w 16"/>
                <a:gd name="T3" fmla="*/ 0 h 18"/>
                <a:gd name="T4" fmla="*/ 7938 w 16"/>
                <a:gd name="T5" fmla="*/ 7937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cubicBezTo>
                    <a:pt x="11" y="12"/>
                    <a:pt x="5" y="6"/>
                    <a:pt x="0" y="0"/>
                  </a:cubicBezTo>
                  <a:cubicBezTo>
                    <a:pt x="5" y="6"/>
                    <a:pt x="11" y="12"/>
                    <a:pt x="16" y="18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5" name="Freeform 3422">
              <a:extLst>
                <a:ext uri="{FF2B5EF4-FFF2-40B4-BE49-F238E27FC236}">
                  <a16:creationId xmlns:a16="http://schemas.microsoft.com/office/drawing/2014/main" id="{DD69724D-CF70-495B-8C04-0B8428D53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3776" y="5522912"/>
              <a:ext cx="0" cy="1587"/>
            </a:xfrm>
            <a:custGeom>
              <a:avLst/>
              <a:gdLst>
                <a:gd name="T0" fmla="*/ 1 w 1"/>
                <a:gd name="T1" fmla="*/ 1587 h 3"/>
                <a:gd name="T2" fmla="*/ 0 w 1"/>
                <a:gd name="T3" fmla="*/ 0 h 3"/>
                <a:gd name="T4" fmla="*/ 1 w 1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6" name="Freeform 3423">
              <a:extLst>
                <a:ext uri="{FF2B5EF4-FFF2-40B4-BE49-F238E27FC236}">
                  <a16:creationId xmlns:a16="http://schemas.microsoft.com/office/drawing/2014/main" id="{54072457-C0A6-4B7A-AF9F-DF49D35E3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188" y="5513387"/>
              <a:ext cx="0" cy="3175"/>
            </a:xfrm>
            <a:custGeom>
              <a:avLst/>
              <a:gdLst>
                <a:gd name="T0" fmla="*/ 1 w 2"/>
                <a:gd name="T1" fmla="*/ 3175 h 5"/>
                <a:gd name="T2" fmla="*/ 0 w 2"/>
                <a:gd name="T3" fmla="*/ 0 h 5"/>
                <a:gd name="T4" fmla="*/ 1 w 2"/>
                <a:gd name="T5" fmla="*/ 3175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cubicBezTo>
                    <a:pt x="1" y="3"/>
                    <a:pt x="1" y="1"/>
                    <a:pt x="0" y="0"/>
                  </a:cubicBezTo>
                  <a:cubicBezTo>
                    <a:pt x="1" y="1"/>
                    <a:pt x="1" y="3"/>
                    <a:pt x="2" y="5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7" name="Freeform 3424">
              <a:extLst>
                <a:ext uri="{FF2B5EF4-FFF2-40B4-BE49-F238E27FC236}">
                  <a16:creationId xmlns:a16="http://schemas.microsoft.com/office/drawing/2014/main" id="{39F90DEA-2108-4F49-9D34-523920048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0601" y="5505450"/>
              <a:ext cx="1588" cy="4762"/>
            </a:xfrm>
            <a:custGeom>
              <a:avLst/>
              <a:gdLst>
                <a:gd name="T0" fmla="*/ 1588 w 2"/>
                <a:gd name="T1" fmla="*/ 4762 h 11"/>
                <a:gd name="T2" fmla="*/ 0 w 2"/>
                <a:gd name="T3" fmla="*/ 0 h 11"/>
                <a:gd name="T4" fmla="*/ 1588 w 2"/>
                <a:gd name="T5" fmla="*/ 47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11"/>
                  </a:moveTo>
                  <a:cubicBezTo>
                    <a:pt x="1" y="7"/>
                    <a:pt x="0" y="3"/>
                    <a:pt x="0" y="0"/>
                  </a:cubicBezTo>
                  <a:cubicBezTo>
                    <a:pt x="0" y="3"/>
                    <a:pt x="1" y="7"/>
                    <a:pt x="2" y="1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8" name="Freeform 3425">
              <a:extLst>
                <a:ext uri="{FF2B5EF4-FFF2-40B4-BE49-F238E27FC236}">
                  <a16:creationId xmlns:a16="http://schemas.microsoft.com/office/drawing/2014/main" id="{F822F14F-7FE0-4779-AA46-B799727B7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0126" y="5541962"/>
              <a:ext cx="6350" cy="15875"/>
            </a:xfrm>
            <a:custGeom>
              <a:avLst/>
              <a:gdLst>
                <a:gd name="T0" fmla="*/ 6350 w 15"/>
                <a:gd name="T1" fmla="*/ 15875 h 36"/>
                <a:gd name="T2" fmla="*/ 0 w 15"/>
                <a:gd name="T3" fmla="*/ 0 h 36"/>
                <a:gd name="T4" fmla="*/ 6350 w 15"/>
                <a:gd name="T5" fmla="*/ 15875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36">
                  <a:moveTo>
                    <a:pt x="15" y="36"/>
                  </a:moveTo>
                  <a:cubicBezTo>
                    <a:pt x="9" y="25"/>
                    <a:pt x="4" y="13"/>
                    <a:pt x="0" y="0"/>
                  </a:cubicBezTo>
                  <a:cubicBezTo>
                    <a:pt x="4" y="13"/>
                    <a:pt x="9" y="25"/>
                    <a:pt x="15" y="36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09" name="Freeform 3426">
              <a:extLst>
                <a:ext uri="{FF2B5EF4-FFF2-40B4-BE49-F238E27FC236}">
                  <a16:creationId xmlns:a16="http://schemas.microsoft.com/office/drawing/2014/main" id="{805DBB1C-FEDB-4D9B-883C-75FB95F6A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5495925"/>
              <a:ext cx="1588" cy="7937"/>
            </a:xfrm>
            <a:custGeom>
              <a:avLst/>
              <a:gdLst>
                <a:gd name="T0" fmla="*/ 1588 w 3"/>
                <a:gd name="T1" fmla="*/ 7937 h 17"/>
                <a:gd name="T2" fmla="*/ 0 w 3"/>
                <a:gd name="T3" fmla="*/ 0 h 17"/>
                <a:gd name="T4" fmla="*/ 1588 w 3"/>
                <a:gd name="T5" fmla="*/ 7937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7">
                  <a:moveTo>
                    <a:pt x="3" y="17"/>
                  </a:moveTo>
                  <a:cubicBezTo>
                    <a:pt x="2" y="12"/>
                    <a:pt x="1" y="6"/>
                    <a:pt x="0" y="0"/>
                  </a:cubicBezTo>
                  <a:cubicBezTo>
                    <a:pt x="1" y="6"/>
                    <a:pt x="2" y="12"/>
                    <a:pt x="3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0" name="Freeform 3427">
              <a:extLst>
                <a:ext uri="{FF2B5EF4-FFF2-40B4-BE49-F238E27FC236}">
                  <a16:creationId xmlns:a16="http://schemas.microsoft.com/office/drawing/2014/main" id="{48A2D7A3-FA5C-4B8F-A896-3ED5C945B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6" y="5557837"/>
              <a:ext cx="7938" cy="14287"/>
            </a:xfrm>
            <a:custGeom>
              <a:avLst/>
              <a:gdLst>
                <a:gd name="T0" fmla="*/ 7938 w 17"/>
                <a:gd name="T1" fmla="*/ 14287 h 34"/>
                <a:gd name="T2" fmla="*/ 0 w 17"/>
                <a:gd name="T3" fmla="*/ 0 h 34"/>
                <a:gd name="T4" fmla="*/ 7938 w 17"/>
                <a:gd name="T5" fmla="*/ 1428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34">
                  <a:moveTo>
                    <a:pt x="17" y="34"/>
                  </a:moveTo>
                  <a:cubicBezTo>
                    <a:pt x="11" y="23"/>
                    <a:pt x="5" y="12"/>
                    <a:pt x="0" y="0"/>
                  </a:cubicBezTo>
                  <a:cubicBezTo>
                    <a:pt x="5" y="12"/>
                    <a:pt x="11" y="23"/>
                    <a:pt x="17" y="34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1" name="Freeform 3428">
              <a:extLst>
                <a:ext uri="{FF2B5EF4-FFF2-40B4-BE49-F238E27FC236}">
                  <a16:creationId xmlns:a16="http://schemas.microsoft.com/office/drawing/2014/main" id="{EEA7B944-265E-4EEA-978C-F867B04C5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10225"/>
              <a:ext cx="6350" cy="7937"/>
            </a:xfrm>
            <a:custGeom>
              <a:avLst/>
              <a:gdLst>
                <a:gd name="T0" fmla="*/ 6350 w 17"/>
                <a:gd name="T1" fmla="*/ 7937 h 17"/>
                <a:gd name="T2" fmla="*/ 0 w 17"/>
                <a:gd name="T3" fmla="*/ 0 h 17"/>
                <a:gd name="T4" fmla="*/ 6350 w 17"/>
                <a:gd name="T5" fmla="*/ 7937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17"/>
                  </a:moveTo>
                  <a:cubicBezTo>
                    <a:pt x="11" y="11"/>
                    <a:pt x="5" y="6"/>
                    <a:pt x="0" y="0"/>
                  </a:cubicBezTo>
                  <a:cubicBezTo>
                    <a:pt x="5" y="6"/>
                    <a:pt x="11" y="11"/>
                    <a:pt x="17" y="17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2" name="Freeform 3429">
              <a:extLst>
                <a:ext uri="{FF2B5EF4-FFF2-40B4-BE49-F238E27FC236}">
                  <a16:creationId xmlns:a16="http://schemas.microsoft.com/office/drawing/2014/main" id="{EAA21E0E-83FD-4A20-A953-FF65EF39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9338" y="5618162"/>
              <a:ext cx="7938" cy="7937"/>
            </a:xfrm>
            <a:custGeom>
              <a:avLst/>
              <a:gdLst>
                <a:gd name="T0" fmla="*/ 7938 w 17"/>
                <a:gd name="T1" fmla="*/ 7937 h 16"/>
                <a:gd name="T2" fmla="*/ 0 w 17"/>
                <a:gd name="T3" fmla="*/ 0 h 16"/>
                <a:gd name="T4" fmla="*/ 7938 w 17"/>
                <a:gd name="T5" fmla="*/ 7937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6">
                  <a:moveTo>
                    <a:pt x="17" y="16"/>
                  </a:moveTo>
                  <a:cubicBezTo>
                    <a:pt x="11" y="11"/>
                    <a:pt x="5" y="5"/>
                    <a:pt x="0" y="0"/>
                  </a:cubicBezTo>
                  <a:cubicBezTo>
                    <a:pt x="5" y="5"/>
                    <a:pt x="11" y="11"/>
                    <a:pt x="17" y="16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3" name="Freeform 3430">
              <a:extLst>
                <a:ext uri="{FF2B5EF4-FFF2-40B4-BE49-F238E27FC236}">
                  <a16:creationId xmlns:a16="http://schemas.microsoft.com/office/drawing/2014/main" id="{10CAC612-113D-4D71-BFE7-5B0229562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4251" y="5140325"/>
              <a:ext cx="528638" cy="520700"/>
            </a:xfrm>
            <a:custGeom>
              <a:avLst/>
              <a:gdLst>
                <a:gd name="T0" fmla="*/ 356962 w 1204"/>
                <a:gd name="T1" fmla="*/ 507540 h 1187"/>
                <a:gd name="T2" fmla="*/ 525125 w 1204"/>
                <a:gd name="T3" fmla="*/ 345671 h 1187"/>
                <a:gd name="T4" fmla="*/ 522930 w 1204"/>
                <a:gd name="T5" fmla="*/ 256621 h 1187"/>
                <a:gd name="T6" fmla="*/ 489122 w 1204"/>
                <a:gd name="T7" fmla="*/ 195208 h 1187"/>
                <a:gd name="T8" fmla="*/ 456192 w 1204"/>
                <a:gd name="T9" fmla="*/ 193892 h 1187"/>
                <a:gd name="T10" fmla="*/ 447410 w 1204"/>
                <a:gd name="T11" fmla="*/ 138181 h 1187"/>
                <a:gd name="T12" fmla="*/ 464973 w 1204"/>
                <a:gd name="T13" fmla="*/ 115370 h 1187"/>
                <a:gd name="T14" fmla="*/ 5269 w 1204"/>
                <a:gd name="T15" fmla="*/ 268904 h 1187"/>
                <a:gd name="T16" fmla="*/ 215143 w 1204"/>
                <a:gd name="T17" fmla="*/ 511927 h 1187"/>
                <a:gd name="T18" fmla="*/ 79471 w 1204"/>
                <a:gd name="T19" fmla="*/ 250480 h 1187"/>
                <a:gd name="T20" fmla="*/ 87375 w 1204"/>
                <a:gd name="T21" fmla="*/ 223721 h 1187"/>
                <a:gd name="T22" fmla="*/ 201971 w 1204"/>
                <a:gd name="T23" fmla="*/ 101771 h 1187"/>
                <a:gd name="T24" fmla="*/ 447849 w 1204"/>
                <a:gd name="T25" fmla="*/ 244339 h 1187"/>
                <a:gd name="T26" fmla="*/ 450923 w 1204"/>
                <a:gd name="T27" fmla="*/ 260131 h 1187"/>
                <a:gd name="T28" fmla="*/ 452679 w 1204"/>
                <a:gd name="T29" fmla="*/ 281187 h 1187"/>
                <a:gd name="T30" fmla="*/ 452679 w 1204"/>
                <a:gd name="T31" fmla="*/ 296102 h 1187"/>
                <a:gd name="T32" fmla="*/ 452679 w 1204"/>
                <a:gd name="T33" fmla="*/ 303120 h 1187"/>
                <a:gd name="T34" fmla="*/ 425896 w 1204"/>
                <a:gd name="T35" fmla="*/ 396557 h 1187"/>
                <a:gd name="T36" fmla="*/ 395600 w 1204"/>
                <a:gd name="T37" fmla="*/ 430334 h 1187"/>
                <a:gd name="T38" fmla="*/ 389453 w 1204"/>
                <a:gd name="T39" fmla="*/ 435598 h 1187"/>
                <a:gd name="T40" fmla="*/ 368378 w 1204"/>
                <a:gd name="T41" fmla="*/ 451829 h 1187"/>
                <a:gd name="T42" fmla="*/ 361792 w 1204"/>
                <a:gd name="T43" fmla="*/ 455777 h 1187"/>
                <a:gd name="T44" fmla="*/ 299444 w 1204"/>
                <a:gd name="T45" fmla="*/ 478588 h 1187"/>
                <a:gd name="T46" fmla="*/ 288907 w 1204"/>
                <a:gd name="T47" fmla="*/ 480781 h 1187"/>
                <a:gd name="T48" fmla="*/ 282760 w 1204"/>
                <a:gd name="T49" fmla="*/ 482097 h 1187"/>
                <a:gd name="T50" fmla="*/ 262124 w 1204"/>
                <a:gd name="T51" fmla="*/ 483413 h 1187"/>
                <a:gd name="T52" fmla="*/ 242805 w 1204"/>
                <a:gd name="T53" fmla="*/ 481658 h 1187"/>
                <a:gd name="T54" fmla="*/ 163333 w 1204"/>
                <a:gd name="T55" fmla="*/ 455338 h 1187"/>
                <a:gd name="T56" fmla="*/ 146649 w 1204"/>
                <a:gd name="T57" fmla="*/ 444810 h 1187"/>
                <a:gd name="T58" fmla="*/ 114597 w 1204"/>
                <a:gd name="T59" fmla="*/ 415858 h 1187"/>
                <a:gd name="T60" fmla="*/ 75959 w 1204"/>
                <a:gd name="T61" fmla="*/ 330756 h 1187"/>
                <a:gd name="T62" fmla="*/ 73763 w 1204"/>
                <a:gd name="T63" fmla="*/ 297856 h 1187"/>
                <a:gd name="T64" fmla="*/ 77715 w 1204"/>
                <a:gd name="T65" fmla="*/ 258376 h 11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04" h="1187">
                  <a:moveTo>
                    <a:pt x="490" y="1167"/>
                  </a:moveTo>
                  <a:cubicBezTo>
                    <a:pt x="597" y="1187"/>
                    <a:pt x="708" y="1187"/>
                    <a:pt x="813" y="1157"/>
                  </a:cubicBezTo>
                  <a:cubicBezTo>
                    <a:pt x="863" y="1142"/>
                    <a:pt x="913" y="1121"/>
                    <a:pt x="957" y="1092"/>
                  </a:cubicBezTo>
                  <a:cubicBezTo>
                    <a:pt x="1008" y="1059"/>
                    <a:pt x="1134" y="942"/>
                    <a:pt x="1196" y="788"/>
                  </a:cubicBezTo>
                  <a:cubicBezTo>
                    <a:pt x="1199" y="760"/>
                    <a:pt x="1201" y="733"/>
                    <a:pt x="1202" y="705"/>
                  </a:cubicBezTo>
                  <a:cubicBezTo>
                    <a:pt x="1204" y="664"/>
                    <a:pt x="1198" y="625"/>
                    <a:pt x="1191" y="585"/>
                  </a:cubicBezTo>
                  <a:cubicBezTo>
                    <a:pt x="1184" y="544"/>
                    <a:pt x="1175" y="502"/>
                    <a:pt x="1155" y="464"/>
                  </a:cubicBezTo>
                  <a:cubicBezTo>
                    <a:pt x="1143" y="441"/>
                    <a:pt x="1139" y="439"/>
                    <a:pt x="1114" y="445"/>
                  </a:cubicBezTo>
                  <a:cubicBezTo>
                    <a:pt x="1104" y="448"/>
                    <a:pt x="1095" y="452"/>
                    <a:pt x="1085" y="453"/>
                  </a:cubicBezTo>
                  <a:cubicBezTo>
                    <a:pt x="1069" y="455"/>
                    <a:pt x="1052" y="455"/>
                    <a:pt x="1039" y="442"/>
                  </a:cubicBezTo>
                  <a:cubicBezTo>
                    <a:pt x="1020" y="422"/>
                    <a:pt x="1003" y="401"/>
                    <a:pt x="994" y="374"/>
                  </a:cubicBezTo>
                  <a:cubicBezTo>
                    <a:pt x="985" y="345"/>
                    <a:pt x="992" y="329"/>
                    <a:pt x="1019" y="315"/>
                  </a:cubicBezTo>
                  <a:cubicBezTo>
                    <a:pt x="1035" y="308"/>
                    <a:pt x="1051" y="302"/>
                    <a:pt x="1068" y="296"/>
                  </a:cubicBezTo>
                  <a:cubicBezTo>
                    <a:pt x="1093" y="285"/>
                    <a:pt x="1079" y="283"/>
                    <a:pt x="1059" y="263"/>
                  </a:cubicBezTo>
                  <a:cubicBezTo>
                    <a:pt x="886" y="122"/>
                    <a:pt x="435" y="0"/>
                    <a:pt x="137" y="307"/>
                  </a:cubicBezTo>
                  <a:cubicBezTo>
                    <a:pt x="62" y="391"/>
                    <a:pt x="28" y="502"/>
                    <a:pt x="12" y="613"/>
                  </a:cubicBezTo>
                  <a:cubicBezTo>
                    <a:pt x="2" y="679"/>
                    <a:pt x="0" y="744"/>
                    <a:pt x="9" y="810"/>
                  </a:cubicBezTo>
                  <a:cubicBezTo>
                    <a:pt x="187" y="1127"/>
                    <a:pt x="437" y="1157"/>
                    <a:pt x="490" y="1167"/>
                  </a:cubicBezTo>
                  <a:moveTo>
                    <a:pt x="178" y="582"/>
                  </a:moveTo>
                  <a:cubicBezTo>
                    <a:pt x="179" y="578"/>
                    <a:pt x="180" y="574"/>
                    <a:pt x="181" y="571"/>
                  </a:cubicBezTo>
                  <a:cubicBezTo>
                    <a:pt x="183" y="563"/>
                    <a:pt x="185" y="555"/>
                    <a:pt x="187" y="547"/>
                  </a:cubicBezTo>
                  <a:cubicBezTo>
                    <a:pt x="190" y="534"/>
                    <a:pt x="194" y="522"/>
                    <a:pt x="199" y="510"/>
                  </a:cubicBezTo>
                  <a:cubicBezTo>
                    <a:pt x="201" y="502"/>
                    <a:pt x="202" y="495"/>
                    <a:pt x="204" y="488"/>
                  </a:cubicBezTo>
                  <a:cubicBezTo>
                    <a:pt x="211" y="455"/>
                    <a:pt x="225" y="316"/>
                    <a:pt x="460" y="232"/>
                  </a:cubicBezTo>
                  <a:cubicBezTo>
                    <a:pt x="592" y="185"/>
                    <a:pt x="781" y="248"/>
                    <a:pt x="812" y="260"/>
                  </a:cubicBezTo>
                  <a:cubicBezTo>
                    <a:pt x="1020" y="368"/>
                    <a:pt x="1023" y="554"/>
                    <a:pt x="1020" y="557"/>
                  </a:cubicBezTo>
                  <a:cubicBezTo>
                    <a:pt x="1021" y="562"/>
                    <a:pt x="1022" y="567"/>
                    <a:pt x="1023" y="571"/>
                  </a:cubicBezTo>
                  <a:cubicBezTo>
                    <a:pt x="1024" y="579"/>
                    <a:pt x="1026" y="586"/>
                    <a:pt x="1027" y="593"/>
                  </a:cubicBezTo>
                  <a:cubicBezTo>
                    <a:pt x="1029" y="610"/>
                    <a:pt x="1030" y="625"/>
                    <a:pt x="1031" y="638"/>
                  </a:cubicBezTo>
                  <a:cubicBezTo>
                    <a:pt x="1031" y="639"/>
                    <a:pt x="1031" y="640"/>
                    <a:pt x="1031" y="641"/>
                  </a:cubicBezTo>
                  <a:cubicBezTo>
                    <a:pt x="1031" y="649"/>
                    <a:pt x="1031" y="657"/>
                    <a:pt x="1031" y="663"/>
                  </a:cubicBezTo>
                  <a:cubicBezTo>
                    <a:pt x="1031" y="667"/>
                    <a:pt x="1031" y="671"/>
                    <a:pt x="1031" y="675"/>
                  </a:cubicBezTo>
                  <a:cubicBezTo>
                    <a:pt x="1031" y="676"/>
                    <a:pt x="1031" y="676"/>
                    <a:pt x="1031" y="676"/>
                  </a:cubicBezTo>
                  <a:cubicBezTo>
                    <a:pt x="1031" y="681"/>
                    <a:pt x="1031" y="686"/>
                    <a:pt x="1031" y="691"/>
                  </a:cubicBezTo>
                  <a:cubicBezTo>
                    <a:pt x="1030" y="712"/>
                    <a:pt x="1029" y="733"/>
                    <a:pt x="1026" y="753"/>
                  </a:cubicBezTo>
                  <a:cubicBezTo>
                    <a:pt x="1017" y="808"/>
                    <a:pt x="1000" y="859"/>
                    <a:pt x="970" y="904"/>
                  </a:cubicBezTo>
                  <a:cubicBezTo>
                    <a:pt x="966" y="910"/>
                    <a:pt x="962" y="916"/>
                    <a:pt x="957" y="922"/>
                  </a:cubicBezTo>
                  <a:cubicBezTo>
                    <a:pt x="942" y="943"/>
                    <a:pt x="923" y="962"/>
                    <a:pt x="901" y="981"/>
                  </a:cubicBezTo>
                  <a:cubicBezTo>
                    <a:pt x="900" y="982"/>
                    <a:pt x="898" y="983"/>
                    <a:pt x="896" y="985"/>
                  </a:cubicBezTo>
                  <a:cubicBezTo>
                    <a:pt x="893" y="987"/>
                    <a:pt x="890" y="990"/>
                    <a:pt x="887" y="993"/>
                  </a:cubicBezTo>
                  <a:cubicBezTo>
                    <a:pt x="881" y="998"/>
                    <a:pt x="875" y="1004"/>
                    <a:pt x="868" y="1009"/>
                  </a:cubicBezTo>
                  <a:cubicBezTo>
                    <a:pt x="859" y="1017"/>
                    <a:pt x="849" y="1024"/>
                    <a:pt x="839" y="1030"/>
                  </a:cubicBezTo>
                  <a:cubicBezTo>
                    <a:pt x="838" y="1031"/>
                    <a:pt x="836" y="1032"/>
                    <a:pt x="834" y="1033"/>
                  </a:cubicBezTo>
                  <a:cubicBezTo>
                    <a:pt x="831" y="1035"/>
                    <a:pt x="827" y="1037"/>
                    <a:pt x="824" y="1039"/>
                  </a:cubicBezTo>
                  <a:cubicBezTo>
                    <a:pt x="791" y="1055"/>
                    <a:pt x="757" y="1073"/>
                    <a:pt x="721" y="1082"/>
                  </a:cubicBezTo>
                  <a:cubicBezTo>
                    <a:pt x="707" y="1085"/>
                    <a:pt x="694" y="1089"/>
                    <a:pt x="682" y="1091"/>
                  </a:cubicBezTo>
                  <a:cubicBezTo>
                    <a:pt x="678" y="1092"/>
                    <a:pt x="675" y="1093"/>
                    <a:pt x="672" y="1094"/>
                  </a:cubicBezTo>
                  <a:cubicBezTo>
                    <a:pt x="667" y="1095"/>
                    <a:pt x="663" y="1096"/>
                    <a:pt x="658" y="1096"/>
                  </a:cubicBezTo>
                  <a:cubicBezTo>
                    <a:pt x="655" y="1097"/>
                    <a:pt x="652" y="1098"/>
                    <a:pt x="648" y="1098"/>
                  </a:cubicBezTo>
                  <a:cubicBezTo>
                    <a:pt x="647" y="1098"/>
                    <a:pt x="645" y="1099"/>
                    <a:pt x="644" y="1099"/>
                  </a:cubicBezTo>
                  <a:cubicBezTo>
                    <a:pt x="631" y="1101"/>
                    <a:pt x="617" y="1102"/>
                    <a:pt x="602" y="1102"/>
                  </a:cubicBezTo>
                  <a:cubicBezTo>
                    <a:pt x="600" y="1102"/>
                    <a:pt x="598" y="1102"/>
                    <a:pt x="597" y="1102"/>
                  </a:cubicBezTo>
                  <a:cubicBezTo>
                    <a:pt x="591" y="1102"/>
                    <a:pt x="585" y="1101"/>
                    <a:pt x="579" y="1101"/>
                  </a:cubicBezTo>
                  <a:cubicBezTo>
                    <a:pt x="571" y="1100"/>
                    <a:pt x="562" y="1100"/>
                    <a:pt x="553" y="1098"/>
                  </a:cubicBezTo>
                  <a:cubicBezTo>
                    <a:pt x="527" y="1094"/>
                    <a:pt x="503" y="1088"/>
                    <a:pt x="480" y="1082"/>
                  </a:cubicBezTo>
                  <a:cubicBezTo>
                    <a:pt x="440" y="1070"/>
                    <a:pt x="404" y="1055"/>
                    <a:pt x="372" y="1038"/>
                  </a:cubicBezTo>
                  <a:cubicBezTo>
                    <a:pt x="368" y="1035"/>
                    <a:pt x="363" y="1032"/>
                    <a:pt x="359" y="1030"/>
                  </a:cubicBezTo>
                  <a:cubicBezTo>
                    <a:pt x="350" y="1025"/>
                    <a:pt x="342" y="1019"/>
                    <a:pt x="334" y="1014"/>
                  </a:cubicBezTo>
                  <a:cubicBezTo>
                    <a:pt x="318" y="1002"/>
                    <a:pt x="303" y="991"/>
                    <a:pt x="290" y="978"/>
                  </a:cubicBezTo>
                  <a:cubicBezTo>
                    <a:pt x="280" y="968"/>
                    <a:pt x="270" y="959"/>
                    <a:pt x="261" y="948"/>
                  </a:cubicBezTo>
                  <a:cubicBezTo>
                    <a:pt x="259" y="945"/>
                    <a:pt x="256" y="942"/>
                    <a:pt x="253" y="938"/>
                  </a:cubicBezTo>
                  <a:cubicBezTo>
                    <a:pt x="209" y="883"/>
                    <a:pt x="184" y="819"/>
                    <a:pt x="173" y="754"/>
                  </a:cubicBezTo>
                  <a:cubicBezTo>
                    <a:pt x="173" y="749"/>
                    <a:pt x="172" y="745"/>
                    <a:pt x="172" y="741"/>
                  </a:cubicBezTo>
                  <a:cubicBezTo>
                    <a:pt x="169" y="720"/>
                    <a:pt x="168" y="699"/>
                    <a:pt x="168" y="679"/>
                  </a:cubicBezTo>
                  <a:cubicBezTo>
                    <a:pt x="168" y="678"/>
                    <a:pt x="168" y="677"/>
                    <a:pt x="168" y="676"/>
                  </a:cubicBezTo>
                  <a:cubicBezTo>
                    <a:pt x="168" y="646"/>
                    <a:pt x="171" y="617"/>
                    <a:pt x="177" y="589"/>
                  </a:cubicBezTo>
                  <a:cubicBezTo>
                    <a:pt x="177" y="587"/>
                    <a:pt x="178" y="585"/>
                    <a:pt x="178" y="582"/>
                  </a:cubicBezTo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4" name="Freeform 3431">
              <a:extLst>
                <a:ext uri="{FF2B5EF4-FFF2-40B4-BE49-F238E27FC236}">
                  <a16:creationId xmlns:a16="http://schemas.microsoft.com/office/drawing/2014/main" id="{A16B86D1-815A-4C01-86EF-A90D379FF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8701" y="5594350"/>
              <a:ext cx="6350" cy="7937"/>
            </a:xfrm>
            <a:custGeom>
              <a:avLst/>
              <a:gdLst>
                <a:gd name="T0" fmla="*/ 6350 w 15"/>
                <a:gd name="T1" fmla="*/ 7937 h 19"/>
                <a:gd name="T2" fmla="*/ 0 w 15"/>
                <a:gd name="T3" fmla="*/ 0 h 19"/>
                <a:gd name="T4" fmla="*/ 6350 w 15"/>
                <a:gd name="T5" fmla="*/ 7937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cubicBezTo>
                    <a:pt x="10" y="13"/>
                    <a:pt x="5" y="7"/>
                    <a:pt x="0" y="0"/>
                  </a:cubicBezTo>
                  <a:cubicBezTo>
                    <a:pt x="5" y="7"/>
                    <a:pt x="10" y="13"/>
                    <a:pt x="15" y="19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5" name="Freeform 3432">
              <a:extLst>
                <a:ext uri="{FF2B5EF4-FFF2-40B4-BE49-F238E27FC236}">
                  <a16:creationId xmlns:a16="http://schemas.microsoft.com/office/drawing/2014/main" id="{06708357-95C7-42DD-A4D7-C89B1D8B5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0663" y="5553075"/>
              <a:ext cx="1588" cy="3175"/>
            </a:xfrm>
            <a:custGeom>
              <a:avLst/>
              <a:gdLst>
                <a:gd name="T0" fmla="*/ 1588 w 4"/>
                <a:gd name="T1" fmla="*/ 0 h 9"/>
                <a:gd name="T2" fmla="*/ 0 w 4"/>
                <a:gd name="T3" fmla="*/ 3175 h 9"/>
                <a:gd name="T4" fmla="*/ 1588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2" y="3"/>
                    <a:pt x="1" y="6"/>
                    <a:pt x="0" y="9"/>
                  </a:cubicBezTo>
                  <a:cubicBezTo>
                    <a:pt x="1" y="6"/>
                    <a:pt x="2" y="3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6" name="Freeform 3433">
              <a:extLst>
                <a:ext uri="{FF2B5EF4-FFF2-40B4-BE49-F238E27FC236}">
                  <a16:creationId xmlns:a16="http://schemas.microsoft.com/office/drawing/2014/main" id="{F83BD7B8-1947-4FA2-AFDC-B390AE36F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5519737"/>
              <a:ext cx="1588" cy="4762"/>
            </a:xfrm>
            <a:custGeom>
              <a:avLst/>
              <a:gdLst>
                <a:gd name="T0" fmla="*/ 1588 w 3"/>
                <a:gd name="T1" fmla="*/ 0 h 12"/>
                <a:gd name="T2" fmla="*/ 0 w 3"/>
                <a:gd name="T3" fmla="*/ 4762 h 12"/>
                <a:gd name="T4" fmla="*/ 1588 w 3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2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1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7" name="Freeform 3434">
              <a:extLst>
                <a:ext uri="{FF2B5EF4-FFF2-40B4-BE49-F238E27FC236}">
                  <a16:creationId xmlns:a16="http://schemas.microsoft.com/office/drawing/2014/main" id="{25AAC781-EA19-4082-9842-99DB178E7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5526087"/>
              <a:ext cx="1588" cy="3175"/>
            </a:xfrm>
            <a:custGeom>
              <a:avLst/>
              <a:gdLst>
                <a:gd name="T0" fmla="*/ 1588 w 3"/>
                <a:gd name="T1" fmla="*/ 0 h 10"/>
                <a:gd name="T2" fmla="*/ 0 w 3"/>
                <a:gd name="T3" fmla="*/ 3175 h 10"/>
                <a:gd name="T4" fmla="*/ 1588 w 3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0">
                  <a:moveTo>
                    <a:pt x="3" y="0"/>
                  </a:moveTo>
                  <a:cubicBezTo>
                    <a:pt x="2" y="3"/>
                    <a:pt x="1" y="7"/>
                    <a:pt x="0" y="10"/>
                  </a:cubicBezTo>
                  <a:cubicBezTo>
                    <a:pt x="1" y="7"/>
                    <a:pt x="2" y="3"/>
                    <a:pt x="3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8" name="Freeform 3435">
              <a:extLst>
                <a:ext uri="{FF2B5EF4-FFF2-40B4-BE49-F238E27FC236}">
                  <a16:creationId xmlns:a16="http://schemas.microsoft.com/office/drawing/2014/main" id="{8F3CE497-698B-4722-A8F2-90A73726D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7013" y="5530850"/>
              <a:ext cx="3175" cy="9525"/>
            </a:xfrm>
            <a:custGeom>
              <a:avLst/>
              <a:gdLst>
                <a:gd name="T0" fmla="*/ 3175 w 7"/>
                <a:gd name="T1" fmla="*/ 0 h 22"/>
                <a:gd name="T2" fmla="*/ 0 w 7"/>
                <a:gd name="T3" fmla="*/ 9525 h 22"/>
                <a:gd name="T4" fmla="*/ 3175 w 7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2">
                  <a:moveTo>
                    <a:pt x="7" y="0"/>
                  </a:moveTo>
                  <a:cubicBezTo>
                    <a:pt x="4" y="8"/>
                    <a:pt x="2" y="15"/>
                    <a:pt x="0" y="22"/>
                  </a:cubicBezTo>
                  <a:cubicBezTo>
                    <a:pt x="2" y="15"/>
                    <a:pt x="4" y="8"/>
                    <a:pt x="7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19" name="Freeform 3436">
              <a:extLst>
                <a:ext uri="{FF2B5EF4-FFF2-40B4-BE49-F238E27FC236}">
                  <a16:creationId xmlns:a16="http://schemas.microsoft.com/office/drawing/2014/main" id="{C4A38F2E-7D7C-4F59-91E9-F9005ABA5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426" y="5541962"/>
              <a:ext cx="1588" cy="3175"/>
            </a:xfrm>
            <a:custGeom>
              <a:avLst/>
              <a:gdLst>
                <a:gd name="T0" fmla="*/ 1588 w 4"/>
                <a:gd name="T1" fmla="*/ 0 h 9"/>
                <a:gd name="T2" fmla="*/ 0 w 4"/>
                <a:gd name="T3" fmla="*/ 3175 h 9"/>
                <a:gd name="T4" fmla="*/ 1588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3"/>
                    <a:pt x="1" y="6"/>
                    <a:pt x="0" y="9"/>
                  </a:cubicBezTo>
                  <a:cubicBezTo>
                    <a:pt x="1" y="6"/>
                    <a:pt x="3" y="3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0" name="Freeform 3437">
              <a:extLst>
                <a:ext uri="{FF2B5EF4-FFF2-40B4-BE49-F238E27FC236}">
                  <a16:creationId xmlns:a16="http://schemas.microsoft.com/office/drawing/2014/main" id="{C6C78712-6AEB-4504-B5E8-EBC0697F0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5546725"/>
              <a:ext cx="1588" cy="4762"/>
            </a:xfrm>
            <a:custGeom>
              <a:avLst/>
              <a:gdLst>
                <a:gd name="T0" fmla="*/ 1588 w 4"/>
                <a:gd name="T1" fmla="*/ 0 h 11"/>
                <a:gd name="T2" fmla="*/ 0 w 4"/>
                <a:gd name="T3" fmla="*/ 4762 h 11"/>
                <a:gd name="T4" fmla="*/ 1588 w 4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2" y="4"/>
                    <a:pt x="1" y="7"/>
                    <a:pt x="0" y="11"/>
                  </a:cubicBezTo>
                  <a:cubicBezTo>
                    <a:pt x="1" y="7"/>
                    <a:pt x="2" y="4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1" name="Freeform 3438">
              <a:extLst>
                <a:ext uri="{FF2B5EF4-FFF2-40B4-BE49-F238E27FC236}">
                  <a16:creationId xmlns:a16="http://schemas.microsoft.com/office/drawing/2014/main" id="{DF238CE3-3D19-4ABA-AE20-6EBE3ACF5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535305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2" name="Freeform 3439">
              <a:extLst>
                <a:ext uri="{FF2B5EF4-FFF2-40B4-BE49-F238E27FC236}">
                  <a16:creationId xmlns:a16="http://schemas.microsoft.com/office/drawing/2014/main" id="{24C4F496-AEC9-4DC9-B5CC-3027B41A1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6" y="5486400"/>
              <a:ext cx="1588" cy="4762"/>
            </a:xfrm>
            <a:custGeom>
              <a:avLst/>
              <a:gdLst>
                <a:gd name="T0" fmla="*/ 1588 w 2"/>
                <a:gd name="T1" fmla="*/ 0 h 11"/>
                <a:gd name="T2" fmla="*/ 0 w 2"/>
                <a:gd name="T3" fmla="*/ 4762 h 11"/>
                <a:gd name="T4" fmla="*/ 1588 w 2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1" y="4"/>
                    <a:pt x="1" y="7"/>
                    <a:pt x="0" y="11"/>
                  </a:cubicBezTo>
                  <a:cubicBezTo>
                    <a:pt x="1" y="7"/>
                    <a:pt x="1" y="4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3" name="Freeform 3440">
              <a:extLst>
                <a:ext uri="{FF2B5EF4-FFF2-40B4-BE49-F238E27FC236}">
                  <a16:creationId xmlns:a16="http://schemas.microsoft.com/office/drawing/2014/main" id="{B8AF2BD7-1443-40BB-AC7F-7EB4401AE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538" y="5492750"/>
              <a:ext cx="1588" cy="9525"/>
            </a:xfrm>
            <a:custGeom>
              <a:avLst/>
              <a:gdLst>
                <a:gd name="T0" fmla="*/ 1588 w 4"/>
                <a:gd name="T1" fmla="*/ 0 h 24"/>
                <a:gd name="T2" fmla="*/ 0 w 4"/>
                <a:gd name="T3" fmla="*/ 9525 h 24"/>
                <a:gd name="T4" fmla="*/ 1588 w 4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24">
                  <a:moveTo>
                    <a:pt x="4" y="0"/>
                  </a:moveTo>
                  <a:cubicBezTo>
                    <a:pt x="3" y="8"/>
                    <a:pt x="1" y="16"/>
                    <a:pt x="0" y="24"/>
                  </a:cubicBezTo>
                  <a:cubicBezTo>
                    <a:pt x="1" y="16"/>
                    <a:pt x="3" y="8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4" name="Freeform 3441">
              <a:extLst>
                <a:ext uri="{FF2B5EF4-FFF2-40B4-BE49-F238E27FC236}">
                  <a16:creationId xmlns:a16="http://schemas.microsoft.com/office/drawing/2014/main" id="{08B07366-AFBD-4E4E-872B-AB79E433D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951" y="5508625"/>
              <a:ext cx="0" cy="4762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4762 h 11"/>
                <a:gd name="T4" fmla="*/ 1 w 2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2" y="4"/>
                    <a:pt x="1" y="8"/>
                    <a:pt x="0" y="11"/>
                  </a:cubicBezTo>
                  <a:cubicBezTo>
                    <a:pt x="1" y="8"/>
                    <a:pt x="2" y="4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5" name="Freeform 3442">
              <a:extLst>
                <a:ext uri="{FF2B5EF4-FFF2-40B4-BE49-F238E27FC236}">
                  <a16:creationId xmlns:a16="http://schemas.microsoft.com/office/drawing/2014/main" id="{F673E9A6-52B5-40A4-8D2F-3723168F4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951" y="5503862"/>
              <a:ext cx="1588" cy="4762"/>
            </a:xfrm>
            <a:custGeom>
              <a:avLst/>
              <a:gdLst>
                <a:gd name="T0" fmla="*/ 1588 w 3"/>
                <a:gd name="T1" fmla="*/ 0 h 11"/>
                <a:gd name="T2" fmla="*/ 0 w 3"/>
                <a:gd name="T3" fmla="*/ 4762 h 11"/>
                <a:gd name="T4" fmla="*/ 1588 w 3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1">
                  <a:moveTo>
                    <a:pt x="3" y="0"/>
                  </a:moveTo>
                  <a:cubicBezTo>
                    <a:pt x="2" y="4"/>
                    <a:pt x="1" y="7"/>
                    <a:pt x="0" y="11"/>
                  </a:cubicBezTo>
                  <a:cubicBezTo>
                    <a:pt x="1" y="7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6" name="Freeform 3443">
              <a:extLst>
                <a:ext uri="{FF2B5EF4-FFF2-40B4-BE49-F238E27FC236}">
                  <a16:creationId xmlns:a16="http://schemas.microsoft.com/office/drawing/2014/main" id="{B663A12F-ECD9-4ED5-8B55-1518C3532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3363" y="5514975"/>
              <a:ext cx="1588" cy="3175"/>
            </a:xfrm>
            <a:custGeom>
              <a:avLst/>
              <a:gdLst>
                <a:gd name="T0" fmla="*/ 1588 w 2"/>
                <a:gd name="T1" fmla="*/ 0 h 10"/>
                <a:gd name="T2" fmla="*/ 0 w 2"/>
                <a:gd name="T3" fmla="*/ 3175 h 10"/>
                <a:gd name="T4" fmla="*/ 1588 w 2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cubicBezTo>
                    <a:pt x="2" y="4"/>
                    <a:pt x="1" y="7"/>
                    <a:pt x="0" y="10"/>
                  </a:cubicBezTo>
                  <a:cubicBezTo>
                    <a:pt x="1" y="7"/>
                    <a:pt x="2" y="4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7" name="Freeform 3444">
              <a:extLst>
                <a:ext uri="{FF2B5EF4-FFF2-40B4-BE49-F238E27FC236}">
                  <a16:creationId xmlns:a16="http://schemas.microsoft.com/office/drawing/2014/main" id="{A2B229A9-7FBD-41A7-BD5F-9E9F58273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2726" y="5567362"/>
              <a:ext cx="3175" cy="4762"/>
            </a:xfrm>
            <a:custGeom>
              <a:avLst/>
              <a:gdLst>
                <a:gd name="T0" fmla="*/ 3175 w 6"/>
                <a:gd name="T1" fmla="*/ 0 h 10"/>
                <a:gd name="T2" fmla="*/ 0 w 6"/>
                <a:gd name="T3" fmla="*/ 4762 h 10"/>
                <a:gd name="T4" fmla="*/ 3175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2" y="7"/>
                    <a:pt x="4" y="4"/>
                    <a:pt x="6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8" name="Freeform 3445">
              <a:extLst>
                <a:ext uri="{FF2B5EF4-FFF2-40B4-BE49-F238E27FC236}">
                  <a16:creationId xmlns:a16="http://schemas.microsoft.com/office/drawing/2014/main" id="{868E9F84-F40C-4494-AE26-B86F340C6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5654675"/>
              <a:ext cx="11113" cy="7937"/>
            </a:xfrm>
            <a:custGeom>
              <a:avLst/>
              <a:gdLst>
                <a:gd name="T0" fmla="*/ 11113 w 27"/>
                <a:gd name="T1" fmla="*/ 7937 h 16"/>
                <a:gd name="T2" fmla="*/ 0 w 27"/>
                <a:gd name="T3" fmla="*/ 0 h 16"/>
                <a:gd name="T4" fmla="*/ 11113 w 27"/>
                <a:gd name="T5" fmla="*/ 7937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16">
                  <a:moveTo>
                    <a:pt x="27" y="16"/>
                  </a:moveTo>
                  <a:cubicBezTo>
                    <a:pt x="18" y="11"/>
                    <a:pt x="9" y="5"/>
                    <a:pt x="0" y="0"/>
                  </a:cubicBezTo>
                  <a:cubicBezTo>
                    <a:pt x="9" y="5"/>
                    <a:pt x="18" y="11"/>
                    <a:pt x="27" y="16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29" name="Freeform 3446">
              <a:extLst>
                <a:ext uri="{FF2B5EF4-FFF2-40B4-BE49-F238E27FC236}">
                  <a16:creationId xmlns:a16="http://schemas.microsoft.com/office/drawing/2014/main" id="{156722B6-A5F3-45B3-ACA3-A9A18E5A9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6" y="5662612"/>
              <a:ext cx="9525" cy="4762"/>
            </a:xfrm>
            <a:custGeom>
              <a:avLst/>
              <a:gdLst>
                <a:gd name="T0" fmla="*/ 9525 w 19"/>
                <a:gd name="T1" fmla="*/ 4762 h 10"/>
                <a:gd name="T2" fmla="*/ 0 w 19"/>
                <a:gd name="T3" fmla="*/ 0 h 10"/>
                <a:gd name="T4" fmla="*/ 9525 w 19"/>
                <a:gd name="T5" fmla="*/ 476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10">
                  <a:moveTo>
                    <a:pt x="19" y="10"/>
                  </a:moveTo>
                  <a:cubicBezTo>
                    <a:pt x="13" y="7"/>
                    <a:pt x="6" y="3"/>
                    <a:pt x="0" y="0"/>
                  </a:cubicBezTo>
                  <a:cubicBezTo>
                    <a:pt x="6" y="3"/>
                    <a:pt x="13" y="7"/>
                    <a:pt x="19" y="1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0" name="Freeform 3447">
              <a:extLst>
                <a:ext uri="{FF2B5EF4-FFF2-40B4-BE49-F238E27FC236}">
                  <a16:creationId xmlns:a16="http://schemas.microsoft.com/office/drawing/2014/main" id="{BBE9FD01-3348-4333-B963-F2943F667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6" y="5640387"/>
              <a:ext cx="12700" cy="9525"/>
            </a:xfrm>
            <a:custGeom>
              <a:avLst/>
              <a:gdLst>
                <a:gd name="T0" fmla="*/ 12700 w 27"/>
                <a:gd name="T1" fmla="*/ 9525 h 20"/>
                <a:gd name="T2" fmla="*/ 0 w 27"/>
                <a:gd name="T3" fmla="*/ 0 h 20"/>
                <a:gd name="T4" fmla="*/ 12700 w 27"/>
                <a:gd name="T5" fmla="*/ 9525 h 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20">
                  <a:moveTo>
                    <a:pt x="27" y="20"/>
                  </a:moveTo>
                  <a:cubicBezTo>
                    <a:pt x="18" y="14"/>
                    <a:pt x="9" y="7"/>
                    <a:pt x="0" y="0"/>
                  </a:cubicBezTo>
                  <a:cubicBezTo>
                    <a:pt x="9" y="7"/>
                    <a:pt x="18" y="14"/>
                    <a:pt x="27" y="2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1" name="Freeform 3448">
              <a:extLst>
                <a:ext uri="{FF2B5EF4-FFF2-40B4-BE49-F238E27FC236}">
                  <a16:creationId xmlns:a16="http://schemas.microsoft.com/office/drawing/2014/main" id="{EF47A73D-77DD-4BFE-9B10-9694353FD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6" y="5557837"/>
              <a:ext cx="1588" cy="4762"/>
            </a:xfrm>
            <a:custGeom>
              <a:avLst/>
              <a:gdLst>
                <a:gd name="T0" fmla="*/ 1588 w 5"/>
                <a:gd name="T1" fmla="*/ 0 h 11"/>
                <a:gd name="T2" fmla="*/ 0 w 5"/>
                <a:gd name="T3" fmla="*/ 4762 h 11"/>
                <a:gd name="T4" fmla="*/ 1588 w 5"/>
                <a:gd name="T5" fmla="*/ 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1">
                  <a:moveTo>
                    <a:pt x="5" y="0"/>
                  </a:moveTo>
                  <a:cubicBezTo>
                    <a:pt x="3" y="4"/>
                    <a:pt x="2" y="7"/>
                    <a:pt x="0" y="11"/>
                  </a:cubicBezTo>
                  <a:cubicBezTo>
                    <a:pt x="2" y="7"/>
                    <a:pt x="3" y="4"/>
                    <a:pt x="5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2" name="Freeform 3449">
              <a:extLst>
                <a:ext uri="{FF2B5EF4-FFF2-40B4-BE49-F238E27FC236}">
                  <a16:creationId xmlns:a16="http://schemas.microsoft.com/office/drawing/2014/main" id="{BFE26CD3-6C20-4A0E-BA23-E41A7C394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776" y="5668962"/>
              <a:ext cx="6350" cy="3175"/>
            </a:xfrm>
            <a:custGeom>
              <a:avLst/>
              <a:gdLst>
                <a:gd name="T0" fmla="*/ 6350 w 15"/>
                <a:gd name="T1" fmla="*/ 3175 h 8"/>
                <a:gd name="T2" fmla="*/ 0 w 15"/>
                <a:gd name="T3" fmla="*/ 0 h 8"/>
                <a:gd name="T4" fmla="*/ 6350 w 15"/>
                <a:gd name="T5" fmla="*/ 3175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0" y="5"/>
                    <a:pt x="5" y="3"/>
                    <a:pt x="0" y="0"/>
                  </a:cubicBezTo>
                  <a:cubicBezTo>
                    <a:pt x="5" y="3"/>
                    <a:pt x="10" y="5"/>
                    <a:pt x="15" y="8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3" name="Freeform 3450">
              <a:extLst>
                <a:ext uri="{FF2B5EF4-FFF2-40B4-BE49-F238E27FC236}">
                  <a16:creationId xmlns:a16="http://schemas.microsoft.com/office/drawing/2014/main" id="{1FE2D82F-EEFE-4AFC-AEA6-B71F8120E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8388" y="5635625"/>
              <a:ext cx="7938" cy="4762"/>
            </a:xfrm>
            <a:custGeom>
              <a:avLst/>
              <a:gdLst>
                <a:gd name="T0" fmla="*/ 7938 w 18"/>
                <a:gd name="T1" fmla="*/ 4762 h 14"/>
                <a:gd name="T2" fmla="*/ 0 w 18"/>
                <a:gd name="T3" fmla="*/ 0 h 14"/>
                <a:gd name="T4" fmla="*/ 7938 w 18"/>
                <a:gd name="T5" fmla="*/ 4762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4">
                  <a:moveTo>
                    <a:pt x="18" y="14"/>
                  </a:moveTo>
                  <a:cubicBezTo>
                    <a:pt x="12" y="10"/>
                    <a:pt x="6" y="5"/>
                    <a:pt x="0" y="0"/>
                  </a:cubicBezTo>
                  <a:cubicBezTo>
                    <a:pt x="6" y="5"/>
                    <a:pt x="12" y="10"/>
                    <a:pt x="18" y="14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4" name="Freeform 3451">
              <a:extLst>
                <a:ext uri="{FF2B5EF4-FFF2-40B4-BE49-F238E27FC236}">
                  <a16:creationId xmlns:a16="http://schemas.microsoft.com/office/drawing/2014/main" id="{3035508E-38FE-47D4-B794-D40F74B4A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7276" y="5626100"/>
              <a:ext cx="7938" cy="6350"/>
            </a:xfrm>
            <a:custGeom>
              <a:avLst/>
              <a:gdLst>
                <a:gd name="T0" fmla="*/ 7938 w 17"/>
                <a:gd name="T1" fmla="*/ 6350 h 15"/>
                <a:gd name="T2" fmla="*/ 0 w 17"/>
                <a:gd name="T3" fmla="*/ 0 h 15"/>
                <a:gd name="T4" fmla="*/ 7938 w 17"/>
                <a:gd name="T5" fmla="*/ 635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1" y="10"/>
                    <a:pt x="5" y="5"/>
                    <a:pt x="0" y="0"/>
                  </a:cubicBezTo>
                  <a:cubicBezTo>
                    <a:pt x="5" y="5"/>
                    <a:pt x="11" y="10"/>
                    <a:pt x="17" y="15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5" name="Freeform 3452">
              <a:extLst>
                <a:ext uri="{FF2B5EF4-FFF2-40B4-BE49-F238E27FC236}">
                  <a16:creationId xmlns:a16="http://schemas.microsoft.com/office/drawing/2014/main" id="{FF942E66-2D58-4958-B882-E17EA72B2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288" y="5684837"/>
              <a:ext cx="6350" cy="1587"/>
            </a:xfrm>
            <a:custGeom>
              <a:avLst/>
              <a:gdLst>
                <a:gd name="T0" fmla="*/ 6350 w 13"/>
                <a:gd name="T1" fmla="*/ 1587 h 4"/>
                <a:gd name="T2" fmla="*/ 0 w 13"/>
                <a:gd name="T3" fmla="*/ 0 h 4"/>
                <a:gd name="T4" fmla="*/ 6350 w 13"/>
                <a:gd name="T5" fmla="*/ 1587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4">
                  <a:moveTo>
                    <a:pt x="13" y="4"/>
                  </a:moveTo>
                  <a:cubicBezTo>
                    <a:pt x="9" y="3"/>
                    <a:pt x="4" y="1"/>
                    <a:pt x="0" y="0"/>
                  </a:cubicBezTo>
                  <a:cubicBezTo>
                    <a:pt x="4" y="1"/>
                    <a:pt x="9" y="3"/>
                    <a:pt x="13" y="4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6" name="Freeform 3453">
              <a:extLst>
                <a:ext uri="{FF2B5EF4-FFF2-40B4-BE49-F238E27FC236}">
                  <a16:creationId xmlns:a16="http://schemas.microsoft.com/office/drawing/2014/main" id="{4F4290BB-B65F-4A49-8D2A-2AEE056DF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901" y="5562600"/>
              <a:ext cx="1588" cy="3175"/>
            </a:xfrm>
            <a:custGeom>
              <a:avLst/>
              <a:gdLst>
                <a:gd name="T0" fmla="*/ 1588 w 4"/>
                <a:gd name="T1" fmla="*/ 0 h 8"/>
                <a:gd name="T2" fmla="*/ 0 w 4"/>
                <a:gd name="T3" fmla="*/ 3175 h 8"/>
                <a:gd name="T4" fmla="*/ 1588 w 4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cubicBezTo>
                    <a:pt x="3" y="3"/>
                    <a:pt x="2" y="5"/>
                    <a:pt x="0" y="8"/>
                  </a:cubicBezTo>
                  <a:cubicBezTo>
                    <a:pt x="2" y="5"/>
                    <a:pt x="3" y="3"/>
                    <a:pt x="4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7" name="Freeform 3454">
              <a:extLst>
                <a:ext uri="{FF2B5EF4-FFF2-40B4-BE49-F238E27FC236}">
                  <a16:creationId xmlns:a16="http://schemas.microsoft.com/office/drawing/2014/main" id="{34BEA82B-99A3-44CE-BD76-A1A152EE9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038" y="5694362"/>
              <a:ext cx="3175" cy="1587"/>
            </a:xfrm>
            <a:custGeom>
              <a:avLst/>
              <a:gdLst>
                <a:gd name="T0" fmla="*/ 3175 w 9"/>
                <a:gd name="T1" fmla="*/ 1587 h 3"/>
                <a:gd name="T2" fmla="*/ 0 w 9"/>
                <a:gd name="T3" fmla="*/ 0 h 3"/>
                <a:gd name="T4" fmla="*/ 3175 w 9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cubicBezTo>
                    <a:pt x="6" y="2"/>
                    <a:pt x="3" y="1"/>
                    <a:pt x="0" y="0"/>
                  </a:cubicBezTo>
                  <a:cubicBezTo>
                    <a:pt x="3" y="1"/>
                    <a:pt x="6" y="2"/>
                    <a:pt x="9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8" name="Freeform 3455">
              <a:extLst>
                <a:ext uri="{FF2B5EF4-FFF2-40B4-BE49-F238E27FC236}">
                  <a16:creationId xmlns:a16="http://schemas.microsoft.com/office/drawing/2014/main" id="{F51D5631-9CB5-4134-B498-A9445FB7F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1" y="5316537"/>
              <a:ext cx="1588" cy="1587"/>
            </a:xfrm>
            <a:custGeom>
              <a:avLst/>
              <a:gdLst>
                <a:gd name="T0" fmla="*/ 1588 w 2"/>
                <a:gd name="T1" fmla="*/ 1587 h 2"/>
                <a:gd name="T2" fmla="*/ 0 w 2"/>
                <a:gd name="T3" fmla="*/ 0 h 2"/>
                <a:gd name="T4" fmla="*/ 1588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39" name="Freeform 3456">
              <a:extLst>
                <a:ext uri="{FF2B5EF4-FFF2-40B4-BE49-F238E27FC236}">
                  <a16:creationId xmlns:a16="http://schemas.microsoft.com/office/drawing/2014/main" id="{18EAF6D6-1A37-4E44-9D3D-4BC9D63D5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176" y="5319712"/>
              <a:ext cx="0" cy="1587"/>
            </a:xfrm>
            <a:custGeom>
              <a:avLst/>
              <a:gdLst>
                <a:gd name="T0" fmla="*/ 1 w 2"/>
                <a:gd name="T1" fmla="*/ 1587 h 2"/>
                <a:gd name="T2" fmla="*/ 0 w 2"/>
                <a:gd name="T3" fmla="*/ 0 h 2"/>
                <a:gd name="T4" fmla="*/ 1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0" name="Freeform 3457">
              <a:extLst>
                <a:ext uri="{FF2B5EF4-FFF2-40B4-BE49-F238E27FC236}">
                  <a16:creationId xmlns:a16="http://schemas.microsoft.com/office/drawing/2014/main" id="{369678C7-CD44-43CA-8EEA-073FD3D90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5314950"/>
              <a:ext cx="0" cy="1587"/>
            </a:xfrm>
            <a:custGeom>
              <a:avLst/>
              <a:gdLst>
                <a:gd name="T0" fmla="*/ 1 w 2"/>
                <a:gd name="T1" fmla="*/ 1587 h 3"/>
                <a:gd name="T2" fmla="*/ 0 w 2"/>
                <a:gd name="T3" fmla="*/ 0 h 3"/>
                <a:gd name="T4" fmla="*/ 1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1" name="Freeform 3458">
              <a:extLst>
                <a:ext uri="{FF2B5EF4-FFF2-40B4-BE49-F238E27FC236}">
                  <a16:creationId xmlns:a16="http://schemas.microsoft.com/office/drawing/2014/main" id="{DD9A8463-658F-475D-B557-1BDA1945D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5335587"/>
              <a:ext cx="0" cy="1587"/>
            </a:xfrm>
            <a:custGeom>
              <a:avLst/>
              <a:gdLst>
                <a:gd name="T0" fmla="*/ 1 w 1"/>
                <a:gd name="T1" fmla="*/ 1587 h 2"/>
                <a:gd name="T2" fmla="*/ 0 w 1"/>
                <a:gd name="T3" fmla="*/ 0 h 2"/>
                <a:gd name="T4" fmla="*/ 1 w 1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2" name="Freeform 3459">
              <a:extLst>
                <a:ext uri="{FF2B5EF4-FFF2-40B4-BE49-F238E27FC236}">
                  <a16:creationId xmlns:a16="http://schemas.microsoft.com/office/drawing/2014/main" id="{6C821C7E-A6B6-47F0-B626-5E2FF560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5311775"/>
              <a:ext cx="1588" cy="1587"/>
            </a:xfrm>
            <a:custGeom>
              <a:avLst/>
              <a:gdLst>
                <a:gd name="T0" fmla="*/ 1588 w 2"/>
                <a:gd name="T1" fmla="*/ 1587 h 3"/>
                <a:gd name="T2" fmla="*/ 0 w 2"/>
                <a:gd name="T3" fmla="*/ 0 h 3"/>
                <a:gd name="T4" fmla="*/ 1588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3" name="Freeform 3460">
              <a:extLst>
                <a:ext uri="{FF2B5EF4-FFF2-40B4-BE49-F238E27FC236}">
                  <a16:creationId xmlns:a16="http://schemas.microsoft.com/office/drawing/2014/main" id="{15E72A56-24BB-48D3-B253-0DDDFBD80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2876" y="5338762"/>
              <a:ext cx="0" cy="0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4" name="Freeform 3461">
              <a:extLst>
                <a:ext uri="{FF2B5EF4-FFF2-40B4-BE49-F238E27FC236}">
                  <a16:creationId xmlns:a16="http://schemas.microsoft.com/office/drawing/2014/main" id="{8DE82C79-494A-4D90-86C7-F8EB8FA9A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5349875"/>
              <a:ext cx="0" cy="1587"/>
            </a:xfrm>
            <a:custGeom>
              <a:avLst/>
              <a:gdLst>
                <a:gd name="T0" fmla="*/ 0 h 1"/>
                <a:gd name="T1" fmla="*/ 1587 h 1"/>
                <a:gd name="T2" fmla="*/ 0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5" name="Freeform 3462">
              <a:extLst>
                <a:ext uri="{FF2B5EF4-FFF2-40B4-BE49-F238E27FC236}">
                  <a16:creationId xmlns:a16="http://schemas.microsoft.com/office/drawing/2014/main" id="{C1A3C83A-33E7-4BEE-805F-7B10C9494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113" y="5330825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6" name="Freeform 3463">
              <a:extLst>
                <a:ext uri="{FF2B5EF4-FFF2-40B4-BE49-F238E27FC236}">
                  <a16:creationId xmlns:a16="http://schemas.microsoft.com/office/drawing/2014/main" id="{8F8C6A80-0155-4BF0-9863-DE4BFC88A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51" y="5324475"/>
              <a:ext cx="1588" cy="1587"/>
            </a:xfrm>
            <a:custGeom>
              <a:avLst/>
              <a:gdLst>
                <a:gd name="T0" fmla="*/ 1588 w 2"/>
                <a:gd name="T1" fmla="*/ 1587 h 3"/>
                <a:gd name="T2" fmla="*/ 0 w 2"/>
                <a:gd name="T3" fmla="*/ 0 h 3"/>
                <a:gd name="T4" fmla="*/ 1588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7" name="Freeform 3464">
              <a:extLst>
                <a:ext uri="{FF2B5EF4-FFF2-40B4-BE49-F238E27FC236}">
                  <a16:creationId xmlns:a16="http://schemas.microsoft.com/office/drawing/2014/main" id="{510C9076-10CB-4133-9AAE-D02F70C6D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763" y="5321300"/>
              <a:ext cx="1588" cy="1587"/>
            </a:xfrm>
            <a:custGeom>
              <a:avLst/>
              <a:gdLst>
                <a:gd name="T0" fmla="*/ 1588 w 2"/>
                <a:gd name="T1" fmla="*/ 1587 h 3"/>
                <a:gd name="T2" fmla="*/ 0 w 2"/>
                <a:gd name="T3" fmla="*/ 0 h 3"/>
                <a:gd name="T4" fmla="*/ 1588 w 2"/>
                <a:gd name="T5" fmla="*/ 1587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8" name="Freeform 3465">
              <a:extLst>
                <a:ext uri="{FF2B5EF4-FFF2-40B4-BE49-F238E27FC236}">
                  <a16:creationId xmlns:a16="http://schemas.microsoft.com/office/drawing/2014/main" id="{428A2DCE-DDFF-4322-A6ED-3374E13AF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938" y="5327650"/>
              <a:ext cx="1588" cy="0"/>
            </a:xfrm>
            <a:custGeom>
              <a:avLst/>
              <a:gdLst>
                <a:gd name="T0" fmla="*/ 1588 w 1"/>
                <a:gd name="T1" fmla="*/ 1 h 2"/>
                <a:gd name="T2" fmla="*/ 0 w 1"/>
                <a:gd name="T3" fmla="*/ 0 h 2"/>
                <a:gd name="T4" fmla="*/ 1588 w 1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49" name="Freeform 3466">
              <a:extLst>
                <a:ext uri="{FF2B5EF4-FFF2-40B4-BE49-F238E27FC236}">
                  <a16:creationId xmlns:a16="http://schemas.microsoft.com/office/drawing/2014/main" id="{C65A539B-3BFD-4ED7-8E1A-31F34EF3B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651" y="5310187"/>
              <a:ext cx="1588" cy="0"/>
            </a:xfrm>
            <a:custGeom>
              <a:avLst/>
              <a:gdLst>
                <a:gd name="T0" fmla="*/ 1588 w 2"/>
                <a:gd name="T1" fmla="*/ 1 h 2"/>
                <a:gd name="T2" fmla="*/ 0 w 2"/>
                <a:gd name="T3" fmla="*/ 0 h 2"/>
                <a:gd name="T4" fmla="*/ 1588 w 2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0" name="Freeform 3467">
              <a:extLst>
                <a:ext uri="{FF2B5EF4-FFF2-40B4-BE49-F238E27FC236}">
                  <a16:creationId xmlns:a16="http://schemas.microsoft.com/office/drawing/2014/main" id="{B8789D12-1970-4348-8F60-42247035B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5345112"/>
              <a:ext cx="0" cy="1587"/>
            </a:xfrm>
            <a:custGeom>
              <a:avLst/>
              <a:gdLst>
                <a:gd name="T0" fmla="*/ 1587 h 2"/>
                <a:gd name="T1" fmla="*/ 0 h 2"/>
                <a:gd name="T2" fmla="*/ 1587 h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1" name="Freeform 3468">
              <a:extLst>
                <a:ext uri="{FF2B5EF4-FFF2-40B4-BE49-F238E27FC236}">
                  <a16:creationId xmlns:a16="http://schemas.microsoft.com/office/drawing/2014/main" id="{5496419E-025B-4FFA-A32D-83AF76CA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9226" y="5348287"/>
              <a:ext cx="0" cy="0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2" name="Freeform 3469">
              <a:extLst>
                <a:ext uri="{FF2B5EF4-FFF2-40B4-BE49-F238E27FC236}">
                  <a16:creationId xmlns:a16="http://schemas.microsoft.com/office/drawing/2014/main" id="{E9CF2374-33CA-492B-B23D-6463078EF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1" y="5343525"/>
              <a:ext cx="0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3" name="Freeform 3470">
              <a:extLst>
                <a:ext uri="{FF2B5EF4-FFF2-40B4-BE49-F238E27FC236}">
                  <a16:creationId xmlns:a16="http://schemas.microsoft.com/office/drawing/2014/main" id="{C45AB2DA-6692-42D3-AED2-4345E97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5351462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4" name="Freeform 3471">
              <a:extLst>
                <a:ext uri="{FF2B5EF4-FFF2-40B4-BE49-F238E27FC236}">
                  <a16:creationId xmlns:a16="http://schemas.microsoft.com/office/drawing/2014/main" id="{3D7540A1-62D8-4A80-9E72-F6873B7BD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01" y="5343525"/>
              <a:ext cx="1588" cy="1587"/>
            </a:xfrm>
            <a:custGeom>
              <a:avLst/>
              <a:gdLst>
                <a:gd name="T0" fmla="*/ 1588 w 2"/>
                <a:gd name="T1" fmla="*/ 0 h 3"/>
                <a:gd name="T2" fmla="*/ 0 w 2"/>
                <a:gd name="T3" fmla="*/ 1587 h 3"/>
                <a:gd name="T4" fmla="*/ 1588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5" name="Freeform 3472">
              <a:extLst>
                <a:ext uri="{FF2B5EF4-FFF2-40B4-BE49-F238E27FC236}">
                  <a16:creationId xmlns:a16="http://schemas.microsoft.com/office/drawing/2014/main" id="{06699E68-AA99-48E9-B809-D40202FD9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7476" y="5307012"/>
              <a:ext cx="1588" cy="1587"/>
            </a:xfrm>
            <a:custGeom>
              <a:avLst/>
              <a:gdLst>
                <a:gd name="T0" fmla="*/ 1588 w 2"/>
                <a:gd name="T1" fmla="*/ 1587 h 2"/>
                <a:gd name="T2" fmla="*/ 0 w 2"/>
                <a:gd name="T3" fmla="*/ 0 h 2"/>
                <a:gd name="T4" fmla="*/ 1588 w 2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1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6" name="Freeform 3473">
              <a:extLst>
                <a:ext uri="{FF2B5EF4-FFF2-40B4-BE49-F238E27FC236}">
                  <a16:creationId xmlns:a16="http://schemas.microsoft.com/office/drawing/2014/main" id="{D5512978-FAAA-46E9-9447-F9D04DA87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4463" y="5340350"/>
              <a:ext cx="0" cy="1587"/>
            </a:xfrm>
            <a:custGeom>
              <a:avLst/>
              <a:gdLst>
                <a:gd name="T0" fmla="*/ 1 w 1"/>
                <a:gd name="T1" fmla="*/ 1587 h 2"/>
                <a:gd name="T2" fmla="*/ 0 w 1"/>
                <a:gd name="T3" fmla="*/ 0 h 2"/>
                <a:gd name="T4" fmla="*/ 1 w 1"/>
                <a:gd name="T5" fmla="*/ 1587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AFC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7" name="Freeform 3474">
              <a:extLst>
                <a:ext uri="{FF2B5EF4-FFF2-40B4-BE49-F238E27FC236}">
                  <a16:creationId xmlns:a16="http://schemas.microsoft.com/office/drawing/2014/main" id="{A57D96D6-E7D9-4151-8510-C8FC9A1DD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3513" y="5268912"/>
              <a:ext cx="236538" cy="425450"/>
            </a:xfrm>
            <a:custGeom>
              <a:avLst/>
              <a:gdLst>
                <a:gd name="T0" fmla="*/ 0 w 542"/>
                <a:gd name="T1" fmla="*/ 29508 h 966"/>
                <a:gd name="T2" fmla="*/ 36223 w 542"/>
                <a:gd name="T3" fmla="*/ 55493 h 966"/>
                <a:gd name="T4" fmla="*/ 47133 w 542"/>
                <a:gd name="T5" fmla="*/ 52411 h 966"/>
                <a:gd name="T6" fmla="*/ 65463 w 542"/>
                <a:gd name="T7" fmla="*/ 61219 h 966"/>
                <a:gd name="T8" fmla="*/ 78119 w 542"/>
                <a:gd name="T9" fmla="*/ 89847 h 966"/>
                <a:gd name="T10" fmla="*/ 77682 w 542"/>
                <a:gd name="T11" fmla="*/ 262493 h 966"/>
                <a:gd name="T12" fmla="*/ 61535 w 542"/>
                <a:gd name="T13" fmla="*/ 324593 h 966"/>
                <a:gd name="T14" fmla="*/ 48879 w 542"/>
                <a:gd name="T15" fmla="*/ 404750 h 966"/>
                <a:gd name="T16" fmla="*/ 62408 w 542"/>
                <a:gd name="T17" fmla="*/ 421927 h 966"/>
                <a:gd name="T18" fmla="*/ 82046 w 542"/>
                <a:gd name="T19" fmla="*/ 423248 h 966"/>
                <a:gd name="T20" fmla="*/ 102994 w 542"/>
                <a:gd name="T21" fmla="*/ 408714 h 966"/>
                <a:gd name="T22" fmla="*/ 107359 w 542"/>
                <a:gd name="T23" fmla="*/ 388014 h 966"/>
                <a:gd name="T24" fmla="*/ 111723 w 542"/>
                <a:gd name="T25" fmla="*/ 338686 h 966"/>
                <a:gd name="T26" fmla="*/ 121760 w 542"/>
                <a:gd name="T27" fmla="*/ 269980 h 966"/>
                <a:gd name="T28" fmla="*/ 141399 w 542"/>
                <a:gd name="T29" fmla="*/ 253244 h 966"/>
                <a:gd name="T30" fmla="*/ 161038 w 542"/>
                <a:gd name="T31" fmla="*/ 270421 h 966"/>
                <a:gd name="T32" fmla="*/ 176749 w 542"/>
                <a:gd name="T33" fmla="*/ 347935 h 966"/>
                <a:gd name="T34" fmla="*/ 184604 w 542"/>
                <a:gd name="T35" fmla="*/ 406952 h 966"/>
                <a:gd name="T36" fmla="*/ 207734 w 542"/>
                <a:gd name="T37" fmla="*/ 425450 h 966"/>
                <a:gd name="T38" fmla="*/ 233919 w 542"/>
                <a:gd name="T39" fmla="*/ 395942 h 966"/>
                <a:gd name="T40" fmla="*/ 230865 w 542"/>
                <a:gd name="T41" fmla="*/ 368195 h 966"/>
                <a:gd name="T42" fmla="*/ 217772 w 542"/>
                <a:gd name="T43" fmla="*/ 283193 h 966"/>
                <a:gd name="T44" fmla="*/ 206862 w 542"/>
                <a:gd name="T45" fmla="*/ 198191 h 966"/>
                <a:gd name="T46" fmla="*/ 161911 w 542"/>
                <a:gd name="T47" fmla="*/ 120676 h 966"/>
                <a:gd name="T48" fmla="*/ 113468 w 542"/>
                <a:gd name="T49" fmla="*/ 92930 h 966"/>
                <a:gd name="T50" fmla="*/ 96885 w 542"/>
                <a:gd name="T51" fmla="*/ 76634 h 966"/>
                <a:gd name="T52" fmla="*/ 76373 w 542"/>
                <a:gd name="T53" fmla="*/ 22462 h 966"/>
                <a:gd name="T54" fmla="*/ 41896 w 542"/>
                <a:gd name="T55" fmla="*/ 5285 h 966"/>
                <a:gd name="T56" fmla="*/ 10038 w 542"/>
                <a:gd name="T57" fmla="*/ 17617 h 966"/>
                <a:gd name="T58" fmla="*/ 0 w 542"/>
                <a:gd name="T59" fmla="*/ 29508 h 9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42" h="966">
                  <a:moveTo>
                    <a:pt x="0" y="67"/>
                  </a:moveTo>
                  <a:cubicBezTo>
                    <a:pt x="1" y="108"/>
                    <a:pt x="44" y="139"/>
                    <a:pt x="83" y="126"/>
                  </a:cubicBezTo>
                  <a:cubicBezTo>
                    <a:pt x="91" y="124"/>
                    <a:pt x="99" y="121"/>
                    <a:pt x="108" y="119"/>
                  </a:cubicBezTo>
                  <a:cubicBezTo>
                    <a:pt x="129" y="114"/>
                    <a:pt x="141" y="119"/>
                    <a:pt x="150" y="139"/>
                  </a:cubicBezTo>
                  <a:cubicBezTo>
                    <a:pt x="161" y="160"/>
                    <a:pt x="172" y="181"/>
                    <a:pt x="179" y="204"/>
                  </a:cubicBezTo>
                  <a:cubicBezTo>
                    <a:pt x="217" y="335"/>
                    <a:pt x="217" y="465"/>
                    <a:pt x="178" y="596"/>
                  </a:cubicBezTo>
                  <a:cubicBezTo>
                    <a:pt x="164" y="642"/>
                    <a:pt x="149" y="689"/>
                    <a:pt x="141" y="737"/>
                  </a:cubicBezTo>
                  <a:cubicBezTo>
                    <a:pt x="132" y="798"/>
                    <a:pt x="118" y="858"/>
                    <a:pt x="112" y="919"/>
                  </a:cubicBezTo>
                  <a:cubicBezTo>
                    <a:pt x="109" y="948"/>
                    <a:pt x="113" y="954"/>
                    <a:pt x="143" y="958"/>
                  </a:cubicBezTo>
                  <a:cubicBezTo>
                    <a:pt x="158" y="960"/>
                    <a:pt x="173" y="961"/>
                    <a:pt x="188" y="961"/>
                  </a:cubicBezTo>
                  <a:cubicBezTo>
                    <a:pt x="215" y="961"/>
                    <a:pt x="225" y="954"/>
                    <a:pt x="236" y="928"/>
                  </a:cubicBezTo>
                  <a:cubicBezTo>
                    <a:pt x="242" y="913"/>
                    <a:pt x="245" y="897"/>
                    <a:pt x="246" y="881"/>
                  </a:cubicBezTo>
                  <a:cubicBezTo>
                    <a:pt x="250" y="843"/>
                    <a:pt x="252" y="806"/>
                    <a:pt x="256" y="769"/>
                  </a:cubicBezTo>
                  <a:cubicBezTo>
                    <a:pt x="261" y="717"/>
                    <a:pt x="264" y="664"/>
                    <a:pt x="279" y="613"/>
                  </a:cubicBezTo>
                  <a:cubicBezTo>
                    <a:pt x="286" y="589"/>
                    <a:pt x="302" y="577"/>
                    <a:pt x="324" y="575"/>
                  </a:cubicBezTo>
                  <a:cubicBezTo>
                    <a:pt x="348" y="574"/>
                    <a:pt x="361" y="596"/>
                    <a:pt x="369" y="614"/>
                  </a:cubicBezTo>
                  <a:cubicBezTo>
                    <a:pt x="396" y="672"/>
                    <a:pt x="398" y="727"/>
                    <a:pt x="405" y="790"/>
                  </a:cubicBezTo>
                  <a:cubicBezTo>
                    <a:pt x="410" y="834"/>
                    <a:pt x="416" y="879"/>
                    <a:pt x="423" y="924"/>
                  </a:cubicBezTo>
                  <a:cubicBezTo>
                    <a:pt x="429" y="962"/>
                    <a:pt x="438" y="966"/>
                    <a:pt x="476" y="966"/>
                  </a:cubicBezTo>
                  <a:cubicBezTo>
                    <a:pt x="525" y="966"/>
                    <a:pt x="542" y="947"/>
                    <a:pt x="536" y="899"/>
                  </a:cubicBezTo>
                  <a:cubicBezTo>
                    <a:pt x="533" y="878"/>
                    <a:pt x="532" y="857"/>
                    <a:pt x="529" y="836"/>
                  </a:cubicBezTo>
                  <a:cubicBezTo>
                    <a:pt x="519" y="772"/>
                    <a:pt x="509" y="707"/>
                    <a:pt x="499" y="643"/>
                  </a:cubicBezTo>
                  <a:cubicBezTo>
                    <a:pt x="490" y="579"/>
                    <a:pt x="486" y="514"/>
                    <a:pt x="474" y="450"/>
                  </a:cubicBezTo>
                  <a:cubicBezTo>
                    <a:pt x="460" y="379"/>
                    <a:pt x="435" y="316"/>
                    <a:pt x="371" y="274"/>
                  </a:cubicBezTo>
                  <a:cubicBezTo>
                    <a:pt x="335" y="250"/>
                    <a:pt x="300" y="227"/>
                    <a:pt x="260" y="211"/>
                  </a:cubicBezTo>
                  <a:cubicBezTo>
                    <a:pt x="242" y="204"/>
                    <a:pt x="230" y="193"/>
                    <a:pt x="222" y="174"/>
                  </a:cubicBezTo>
                  <a:cubicBezTo>
                    <a:pt x="204" y="134"/>
                    <a:pt x="185" y="95"/>
                    <a:pt x="175" y="51"/>
                  </a:cubicBezTo>
                  <a:cubicBezTo>
                    <a:pt x="167" y="15"/>
                    <a:pt x="132" y="0"/>
                    <a:pt x="96" y="12"/>
                  </a:cubicBezTo>
                  <a:cubicBezTo>
                    <a:pt x="71" y="21"/>
                    <a:pt x="47" y="30"/>
                    <a:pt x="23" y="40"/>
                  </a:cubicBezTo>
                  <a:cubicBezTo>
                    <a:pt x="11" y="45"/>
                    <a:pt x="0" y="51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8" name="Freeform 3475">
              <a:extLst>
                <a:ext uri="{FF2B5EF4-FFF2-40B4-BE49-F238E27FC236}">
                  <a16:creationId xmlns:a16="http://schemas.microsoft.com/office/drawing/2014/main" id="{85EB9709-5859-4B48-95CF-DC60CEF7B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963" y="5576887"/>
              <a:ext cx="312738" cy="146050"/>
            </a:xfrm>
            <a:custGeom>
              <a:avLst/>
              <a:gdLst>
                <a:gd name="T0" fmla="*/ 168668 w 712"/>
                <a:gd name="T1" fmla="*/ 101044 h 331"/>
                <a:gd name="T2" fmla="*/ 182723 w 712"/>
                <a:gd name="T3" fmla="*/ 94425 h 331"/>
                <a:gd name="T4" fmla="*/ 206442 w 712"/>
                <a:gd name="T5" fmla="*/ 83394 h 331"/>
                <a:gd name="T6" fmla="*/ 215666 w 712"/>
                <a:gd name="T7" fmla="*/ 78982 h 331"/>
                <a:gd name="T8" fmla="*/ 225329 w 712"/>
                <a:gd name="T9" fmla="*/ 75011 h 331"/>
                <a:gd name="T10" fmla="*/ 234554 w 712"/>
                <a:gd name="T11" fmla="*/ 70598 h 331"/>
                <a:gd name="T12" fmla="*/ 249048 w 712"/>
                <a:gd name="T13" fmla="*/ 64862 h 331"/>
                <a:gd name="T14" fmla="*/ 288141 w 712"/>
                <a:gd name="T15" fmla="*/ 50742 h 331"/>
                <a:gd name="T16" fmla="*/ 308346 w 712"/>
                <a:gd name="T17" fmla="*/ 45448 h 331"/>
                <a:gd name="T18" fmla="*/ 308785 w 712"/>
                <a:gd name="T19" fmla="*/ 45448 h 331"/>
                <a:gd name="T20" fmla="*/ 309224 w 712"/>
                <a:gd name="T21" fmla="*/ 45006 h 331"/>
                <a:gd name="T22" fmla="*/ 310981 w 712"/>
                <a:gd name="T23" fmla="*/ 44124 h 331"/>
                <a:gd name="T24" fmla="*/ 311420 w 712"/>
                <a:gd name="T25" fmla="*/ 43683 h 331"/>
                <a:gd name="T26" fmla="*/ 312738 w 712"/>
                <a:gd name="T27" fmla="*/ 42800 h 331"/>
                <a:gd name="T28" fmla="*/ 309663 w 712"/>
                <a:gd name="T29" fmla="*/ 37505 h 331"/>
                <a:gd name="T30" fmla="*/ 288141 w 712"/>
                <a:gd name="T31" fmla="*/ 0 h 331"/>
                <a:gd name="T32" fmla="*/ 288141 w 712"/>
                <a:gd name="T33" fmla="*/ 0 h 331"/>
                <a:gd name="T34" fmla="*/ 275403 w 712"/>
                <a:gd name="T35" fmla="*/ 6177 h 331"/>
                <a:gd name="T36" fmla="*/ 101464 w 712"/>
                <a:gd name="T37" fmla="*/ 75011 h 331"/>
                <a:gd name="T38" fmla="*/ 50952 w 712"/>
                <a:gd name="T39" fmla="*/ 88689 h 331"/>
                <a:gd name="T40" fmla="*/ 6149 w 712"/>
                <a:gd name="T41" fmla="*/ 89130 h 331"/>
                <a:gd name="T42" fmla="*/ 0 w 712"/>
                <a:gd name="T43" fmla="*/ 87365 h 331"/>
                <a:gd name="T44" fmla="*/ 0 w 712"/>
                <a:gd name="T45" fmla="*/ 89571 h 331"/>
                <a:gd name="T46" fmla="*/ 0 w 712"/>
                <a:gd name="T47" fmla="*/ 90013 h 331"/>
                <a:gd name="T48" fmla="*/ 0 w 712"/>
                <a:gd name="T49" fmla="*/ 91778 h 331"/>
                <a:gd name="T50" fmla="*/ 0 w 712"/>
                <a:gd name="T51" fmla="*/ 93101 h 331"/>
                <a:gd name="T52" fmla="*/ 0 w 712"/>
                <a:gd name="T53" fmla="*/ 94425 h 331"/>
                <a:gd name="T54" fmla="*/ 0 w 712"/>
                <a:gd name="T55" fmla="*/ 97073 h 331"/>
                <a:gd name="T56" fmla="*/ 20205 w 712"/>
                <a:gd name="T57" fmla="*/ 135902 h 331"/>
                <a:gd name="T58" fmla="*/ 29868 w 712"/>
                <a:gd name="T59" fmla="*/ 141638 h 331"/>
                <a:gd name="T60" fmla="*/ 34700 w 712"/>
                <a:gd name="T61" fmla="*/ 143403 h 331"/>
                <a:gd name="T62" fmla="*/ 43045 w 712"/>
                <a:gd name="T63" fmla="*/ 145168 h 331"/>
                <a:gd name="T64" fmla="*/ 48756 w 712"/>
                <a:gd name="T65" fmla="*/ 146050 h 331"/>
                <a:gd name="T66" fmla="*/ 51391 w 712"/>
                <a:gd name="T67" fmla="*/ 146050 h 331"/>
                <a:gd name="T68" fmla="*/ 63250 w 712"/>
                <a:gd name="T69" fmla="*/ 144285 h 331"/>
                <a:gd name="T70" fmla="*/ 121230 w 712"/>
                <a:gd name="T71" fmla="*/ 123106 h 331"/>
                <a:gd name="T72" fmla="*/ 154612 w 712"/>
                <a:gd name="T73" fmla="*/ 107662 h 331"/>
                <a:gd name="T74" fmla="*/ 168668 w 712"/>
                <a:gd name="T75" fmla="*/ 101044 h 3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12" h="331">
                  <a:moveTo>
                    <a:pt x="384" y="229"/>
                  </a:moveTo>
                  <a:cubicBezTo>
                    <a:pt x="395" y="224"/>
                    <a:pt x="406" y="219"/>
                    <a:pt x="416" y="214"/>
                  </a:cubicBezTo>
                  <a:cubicBezTo>
                    <a:pt x="434" y="206"/>
                    <a:pt x="452" y="198"/>
                    <a:pt x="470" y="189"/>
                  </a:cubicBezTo>
                  <a:cubicBezTo>
                    <a:pt x="477" y="186"/>
                    <a:pt x="484" y="183"/>
                    <a:pt x="491" y="179"/>
                  </a:cubicBezTo>
                  <a:cubicBezTo>
                    <a:pt x="498" y="176"/>
                    <a:pt x="506" y="173"/>
                    <a:pt x="513" y="170"/>
                  </a:cubicBezTo>
                  <a:cubicBezTo>
                    <a:pt x="520" y="166"/>
                    <a:pt x="527" y="163"/>
                    <a:pt x="534" y="160"/>
                  </a:cubicBezTo>
                  <a:cubicBezTo>
                    <a:pt x="545" y="156"/>
                    <a:pt x="556" y="151"/>
                    <a:pt x="567" y="147"/>
                  </a:cubicBezTo>
                  <a:cubicBezTo>
                    <a:pt x="596" y="135"/>
                    <a:pt x="626" y="124"/>
                    <a:pt x="656" y="115"/>
                  </a:cubicBezTo>
                  <a:cubicBezTo>
                    <a:pt x="671" y="111"/>
                    <a:pt x="686" y="107"/>
                    <a:pt x="702" y="103"/>
                  </a:cubicBezTo>
                  <a:cubicBezTo>
                    <a:pt x="702" y="103"/>
                    <a:pt x="703" y="103"/>
                    <a:pt x="703" y="103"/>
                  </a:cubicBezTo>
                  <a:cubicBezTo>
                    <a:pt x="703" y="102"/>
                    <a:pt x="704" y="102"/>
                    <a:pt x="704" y="102"/>
                  </a:cubicBezTo>
                  <a:cubicBezTo>
                    <a:pt x="705" y="101"/>
                    <a:pt x="706" y="101"/>
                    <a:pt x="708" y="100"/>
                  </a:cubicBezTo>
                  <a:cubicBezTo>
                    <a:pt x="708" y="99"/>
                    <a:pt x="709" y="99"/>
                    <a:pt x="709" y="99"/>
                  </a:cubicBezTo>
                  <a:cubicBezTo>
                    <a:pt x="710" y="98"/>
                    <a:pt x="711" y="98"/>
                    <a:pt x="712" y="97"/>
                  </a:cubicBezTo>
                  <a:cubicBezTo>
                    <a:pt x="709" y="93"/>
                    <a:pt x="707" y="89"/>
                    <a:pt x="705" y="85"/>
                  </a:cubicBezTo>
                  <a:cubicBezTo>
                    <a:pt x="688" y="57"/>
                    <a:pt x="671" y="29"/>
                    <a:pt x="656" y="0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46" y="4"/>
                    <a:pt x="636" y="9"/>
                    <a:pt x="627" y="14"/>
                  </a:cubicBezTo>
                  <a:cubicBezTo>
                    <a:pt x="590" y="31"/>
                    <a:pt x="280" y="155"/>
                    <a:pt x="231" y="170"/>
                  </a:cubicBezTo>
                  <a:cubicBezTo>
                    <a:pt x="193" y="181"/>
                    <a:pt x="155" y="195"/>
                    <a:pt x="116" y="201"/>
                  </a:cubicBezTo>
                  <a:cubicBezTo>
                    <a:pt x="80" y="207"/>
                    <a:pt x="50" y="210"/>
                    <a:pt x="14" y="202"/>
                  </a:cubicBezTo>
                  <a:cubicBezTo>
                    <a:pt x="9" y="201"/>
                    <a:pt x="5" y="200"/>
                    <a:pt x="0" y="198"/>
                  </a:cubicBezTo>
                  <a:cubicBezTo>
                    <a:pt x="0" y="200"/>
                    <a:pt x="0" y="201"/>
                    <a:pt x="0" y="203"/>
                  </a:cubicBezTo>
                  <a:cubicBezTo>
                    <a:pt x="0" y="203"/>
                    <a:pt x="0" y="204"/>
                    <a:pt x="0" y="204"/>
                  </a:cubicBezTo>
                  <a:cubicBezTo>
                    <a:pt x="0" y="206"/>
                    <a:pt x="0" y="207"/>
                    <a:pt x="0" y="208"/>
                  </a:cubicBezTo>
                  <a:cubicBezTo>
                    <a:pt x="0" y="209"/>
                    <a:pt x="0" y="210"/>
                    <a:pt x="0" y="211"/>
                  </a:cubicBezTo>
                  <a:cubicBezTo>
                    <a:pt x="0" y="212"/>
                    <a:pt x="0" y="213"/>
                    <a:pt x="0" y="214"/>
                  </a:cubicBezTo>
                  <a:cubicBezTo>
                    <a:pt x="0" y="216"/>
                    <a:pt x="0" y="218"/>
                    <a:pt x="0" y="220"/>
                  </a:cubicBezTo>
                  <a:cubicBezTo>
                    <a:pt x="2" y="257"/>
                    <a:pt x="20" y="288"/>
                    <a:pt x="46" y="308"/>
                  </a:cubicBezTo>
                  <a:cubicBezTo>
                    <a:pt x="53" y="313"/>
                    <a:pt x="60" y="317"/>
                    <a:pt x="68" y="321"/>
                  </a:cubicBezTo>
                  <a:cubicBezTo>
                    <a:pt x="72" y="322"/>
                    <a:pt x="75" y="324"/>
                    <a:pt x="79" y="325"/>
                  </a:cubicBezTo>
                  <a:cubicBezTo>
                    <a:pt x="85" y="327"/>
                    <a:pt x="92" y="328"/>
                    <a:pt x="98" y="329"/>
                  </a:cubicBezTo>
                  <a:cubicBezTo>
                    <a:pt x="102" y="330"/>
                    <a:pt x="106" y="330"/>
                    <a:pt x="111" y="331"/>
                  </a:cubicBezTo>
                  <a:cubicBezTo>
                    <a:pt x="113" y="331"/>
                    <a:pt x="115" y="331"/>
                    <a:pt x="117" y="331"/>
                  </a:cubicBezTo>
                  <a:cubicBezTo>
                    <a:pt x="126" y="331"/>
                    <a:pt x="135" y="329"/>
                    <a:pt x="144" y="327"/>
                  </a:cubicBezTo>
                  <a:cubicBezTo>
                    <a:pt x="190" y="316"/>
                    <a:pt x="233" y="298"/>
                    <a:pt x="276" y="279"/>
                  </a:cubicBezTo>
                  <a:cubicBezTo>
                    <a:pt x="301" y="267"/>
                    <a:pt x="327" y="255"/>
                    <a:pt x="352" y="244"/>
                  </a:cubicBezTo>
                  <a:cubicBezTo>
                    <a:pt x="363" y="239"/>
                    <a:pt x="374" y="234"/>
                    <a:pt x="384" y="229"/>
                  </a:cubicBezTo>
                  <a:close/>
                </a:path>
              </a:pathLst>
            </a:custGeom>
            <a:solidFill>
              <a:srgbClr val="719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59" name="Freeform 3476">
              <a:extLst>
                <a:ext uri="{FF2B5EF4-FFF2-40B4-BE49-F238E27FC236}">
                  <a16:creationId xmlns:a16="http://schemas.microsoft.com/office/drawing/2014/main" id="{B16186C9-496F-4070-BEFC-63EED8EC1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1563" y="5221287"/>
              <a:ext cx="361950" cy="163512"/>
            </a:xfrm>
            <a:custGeom>
              <a:avLst/>
              <a:gdLst>
                <a:gd name="T0" fmla="*/ 5271 w 824"/>
                <a:gd name="T1" fmla="*/ 129667 h 372"/>
                <a:gd name="T2" fmla="*/ 5271 w 824"/>
                <a:gd name="T3" fmla="*/ 129227 h 372"/>
                <a:gd name="T4" fmla="*/ 7028 w 824"/>
                <a:gd name="T5" fmla="*/ 125711 h 372"/>
                <a:gd name="T6" fmla="*/ 7907 w 824"/>
                <a:gd name="T7" fmla="*/ 123953 h 372"/>
                <a:gd name="T8" fmla="*/ 8785 w 824"/>
                <a:gd name="T9" fmla="*/ 122634 h 372"/>
                <a:gd name="T10" fmla="*/ 11421 w 824"/>
                <a:gd name="T11" fmla="*/ 116920 h 372"/>
                <a:gd name="T12" fmla="*/ 110254 w 824"/>
                <a:gd name="T13" fmla="*/ 38680 h 372"/>
                <a:gd name="T14" fmla="*/ 160330 w 824"/>
                <a:gd name="T15" fmla="*/ 29450 h 372"/>
                <a:gd name="T16" fmla="*/ 174386 w 824"/>
                <a:gd name="T17" fmla="*/ 29010 h 372"/>
                <a:gd name="T18" fmla="*/ 175265 w 824"/>
                <a:gd name="T19" fmla="*/ 29010 h 372"/>
                <a:gd name="T20" fmla="*/ 175704 w 824"/>
                <a:gd name="T21" fmla="*/ 29010 h 372"/>
                <a:gd name="T22" fmla="*/ 176582 w 824"/>
                <a:gd name="T23" fmla="*/ 29010 h 372"/>
                <a:gd name="T24" fmla="*/ 314071 w 824"/>
                <a:gd name="T25" fmla="*/ 83075 h 372"/>
                <a:gd name="T26" fmla="*/ 316267 w 824"/>
                <a:gd name="T27" fmla="*/ 85712 h 372"/>
                <a:gd name="T28" fmla="*/ 317146 w 824"/>
                <a:gd name="T29" fmla="*/ 86591 h 372"/>
                <a:gd name="T30" fmla="*/ 318903 w 824"/>
                <a:gd name="T31" fmla="*/ 88349 h 372"/>
                <a:gd name="T32" fmla="*/ 319781 w 824"/>
                <a:gd name="T33" fmla="*/ 89228 h 372"/>
                <a:gd name="T34" fmla="*/ 320660 w 824"/>
                <a:gd name="T35" fmla="*/ 90547 h 372"/>
                <a:gd name="T36" fmla="*/ 321099 w 824"/>
                <a:gd name="T37" fmla="*/ 90547 h 372"/>
                <a:gd name="T38" fmla="*/ 321977 w 824"/>
                <a:gd name="T39" fmla="*/ 91866 h 372"/>
                <a:gd name="T40" fmla="*/ 323295 w 824"/>
                <a:gd name="T41" fmla="*/ 93184 h 372"/>
                <a:gd name="T42" fmla="*/ 324174 w 824"/>
                <a:gd name="T43" fmla="*/ 94503 h 372"/>
                <a:gd name="T44" fmla="*/ 325052 w 824"/>
                <a:gd name="T45" fmla="*/ 95382 h 372"/>
                <a:gd name="T46" fmla="*/ 325491 w 824"/>
                <a:gd name="T47" fmla="*/ 95822 h 372"/>
                <a:gd name="T48" fmla="*/ 326370 w 824"/>
                <a:gd name="T49" fmla="*/ 96701 h 372"/>
                <a:gd name="T50" fmla="*/ 327688 w 824"/>
                <a:gd name="T51" fmla="*/ 98459 h 372"/>
                <a:gd name="T52" fmla="*/ 328566 w 824"/>
                <a:gd name="T53" fmla="*/ 99338 h 372"/>
                <a:gd name="T54" fmla="*/ 329884 w 824"/>
                <a:gd name="T55" fmla="*/ 100657 h 372"/>
                <a:gd name="T56" fmla="*/ 330763 w 824"/>
                <a:gd name="T57" fmla="*/ 101975 h 372"/>
                <a:gd name="T58" fmla="*/ 331641 w 824"/>
                <a:gd name="T59" fmla="*/ 103294 h 372"/>
                <a:gd name="T60" fmla="*/ 332520 w 824"/>
                <a:gd name="T61" fmla="*/ 104613 h 372"/>
                <a:gd name="T62" fmla="*/ 332959 w 824"/>
                <a:gd name="T63" fmla="*/ 104613 h 372"/>
                <a:gd name="T64" fmla="*/ 333837 w 824"/>
                <a:gd name="T65" fmla="*/ 105931 h 372"/>
                <a:gd name="T66" fmla="*/ 334277 w 824"/>
                <a:gd name="T67" fmla="*/ 106810 h 372"/>
                <a:gd name="T68" fmla="*/ 335594 w 824"/>
                <a:gd name="T69" fmla="*/ 109008 h 372"/>
                <a:gd name="T70" fmla="*/ 336034 w 824"/>
                <a:gd name="T71" fmla="*/ 109448 h 372"/>
                <a:gd name="T72" fmla="*/ 339548 w 824"/>
                <a:gd name="T73" fmla="*/ 114283 h 372"/>
                <a:gd name="T74" fmla="*/ 339987 w 824"/>
                <a:gd name="T75" fmla="*/ 115162 h 372"/>
                <a:gd name="T76" fmla="*/ 341305 w 824"/>
                <a:gd name="T77" fmla="*/ 116920 h 372"/>
                <a:gd name="T78" fmla="*/ 341744 w 824"/>
                <a:gd name="T79" fmla="*/ 117799 h 372"/>
                <a:gd name="T80" fmla="*/ 342623 w 824"/>
                <a:gd name="T81" fmla="*/ 119557 h 372"/>
                <a:gd name="T82" fmla="*/ 343062 w 824"/>
                <a:gd name="T83" fmla="*/ 120436 h 372"/>
                <a:gd name="T84" fmla="*/ 343940 w 824"/>
                <a:gd name="T85" fmla="*/ 122194 h 372"/>
                <a:gd name="T86" fmla="*/ 344380 w 824"/>
                <a:gd name="T87" fmla="*/ 122634 h 372"/>
                <a:gd name="T88" fmla="*/ 345697 w 824"/>
                <a:gd name="T89" fmla="*/ 124392 h 372"/>
                <a:gd name="T90" fmla="*/ 345697 w 824"/>
                <a:gd name="T91" fmla="*/ 125271 h 372"/>
                <a:gd name="T92" fmla="*/ 347015 w 824"/>
                <a:gd name="T93" fmla="*/ 127029 h 372"/>
                <a:gd name="T94" fmla="*/ 347015 w 824"/>
                <a:gd name="T95" fmla="*/ 127469 h 372"/>
                <a:gd name="T96" fmla="*/ 348333 w 824"/>
                <a:gd name="T97" fmla="*/ 129667 h 372"/>
                <a:gd name="T98" fmla="*/ 348333 w 824"/>
                <a:gd name="T99" fmla="*/ 130106 h 372"/>
                <a:gd name="T100" fmla="*/ 348772 w 824"/>
                <a:gd name="T101" fmla="*/ 130546 h 372"/>
                <a:gd name="T102" fmla="*/ 349651 w 824"/>
                <a:gd name="T103" fmla="*/ 132304 h 372"/>
                <a:gd name="T104" fmla="*/ 349651 w 824"/>
                <a:gd name="T105" fmla="*/ 132304 h 372"/>
                <a:gd name="T106" fmla="*/ 353604 w 824"/>
                <a:gd name="T107" fmla="*/ 141974 h 372"/>
                <a:gd name="T108" fmla="*/ 360632 w 824"/>
                <a:gd name="T109" fmla="*/ 163512 h 372"/>
                <a:gd name="T110" fmla="*/ 269266 w 824"/>
                <a:gd name="T111" fmla="*/ 32966 h 372"/>
                <a:gd name="T112" fmla="*/ 114647 w 824"/>
                <a:gd name="T113" fmla="*/ 20659 h 372"/>
                <a:gd name="T114" fmla="*/ 2196 w 824"/>
                <a:gd name="T115" fmla="*/ 133183 h 372"/>
                <a:gd name="T116" fmla="*/ 0 w 824"/>
                <a:gd name="T117" fmla="*/ 142853 h 372"/>
                <a:gd name="T118" fmla="*/ 3075 w 824"/>
                <a:gd name="T119" fmla="*/ 134941 h 372"/>
                <a:gd name="T120" fmla="*/ 5271 w 824"/>
                <a:gd name="T121" fmla="*/ 129667 h 3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24" h="372">
                  <a:moveTo>
                    <a:pt x="12" y="295"/>
                  </a:moveTo>
                  <a:cubicBezTo>
                    <a:pt x="12" y="294"/>
                    <a:pt x="12" y="294"/>
                    <a:pt x="12" y="294"/>
                  </a:cubicBezTo>
                  <a:cubicBezTo>
                    <a:pt x="14" y="291"/>
                    <a:pt x="15" y="289"/>
                    <a:pt x="16" y="286"/>
                  </a:cubicBezTo>
                  <a:cubicBezTo>
                    <a:pt x="17" y="285"/>
                    <a:pt x="17" y="283"/>
                    <a:pt x="18" y="282"/>
                  </a:cubicBezTo>
                  <a:cubicBezTo>
                    <a:pt x="19" y="281"/>
                    <a:pt x="19" y="280"/>
                    <a:pt x="20" y="279"/>
                  </a:cubicBezTo>
                  <a:cubicBezTo>
                    <a:pt x="22" y="274"/>
                    <a:pt x="24" y="270"/>
                    <a:pt x="26" y="266"/>
                  </a:cubicBezTo>
                  <a:cubicBezTo>
                    <a:pt x="77" y="185"/>
                    <a:pt x="164" y="121"/>
                    <a:pt x="251" y="88"/>
                  </a:cubicBezTo>
                  <a:cubicBezTo>
                    <a:pt x="285" y="78"/>
                    <a:pt x="324" y="70"/>
                    <a:pt x="365" y="67"/>
                  </a:cubicBezTo>
                  <a:cubicBezTo>
                    <a:pt x="375" y="66"/>
                    <a:pt x="386" y="66"/>
                    <a:pt x="397" y="66"/>
                  </a:cubicBezTo>
                  <a:cubicBezTo>
                    <a:pt x="397" y="66"/>
                    <a:pt x="398" y="66"/>
                    <a:pt x="399" y="66"/>
                  </a:cubicBezTo>
                  <a:cubicBezTo>
                    <a:pt x="399" y="66"/>
                    <a:pt x="400" y="66"/>
                    <a:pt x="400" y="66"/>
                  </a:cubicBezTo>
                  <a:cubicBezTo>
                    <a:pt x="401" y="66"/>
                    <a:pt x="401" y="66"/>
                    <a:pt x="402" y="66"/>
                  </a:cubicBezTo>
                  <a:cubicBezTo>
                    <a:pt x="503" y="65"/>
                    <a:pt x="615" y="96"/>
                    <a:pt x="715" y="189"/>
                  </a:cubicBezTo>
                  <a:cubicBezTo>
                    <a:pt x="717" y="191"/>
                    <a:pt x="718" y="193"/>
                    <a:pt x="720" y="195"/>
                  </a:cubicBezTo>
                  <a:cubicBezTo>
                    <a:pt x="721" y="196"/>
                    <a:pt x="722" y="196"/>
                    <a:pt x="722" y="197"/>
                  </a:cubicBezTo>
                  <a:cubicBezTo>
                    <a:pt x="723" y="198"/>
                    <a:pt x="725" y="199"/>
                    <a:pt x="726" y="201"/>
                  </a:cubicBezTo>
                  <a:cubicBezTo>
                    <a:pt x="727" y="201"/>
                    <a:pt x="727" y="202"/>
                    <a:pt x="728" y="203"/>
                  </a:cubicBezTo>
                  <a:cubicBezTo>
                    <a:pt x="729" y="204"/>
                    <a:pt x="730" y="205"/>
                    <a:pt x="730" y="206"/>
                  </a:cubicBezTo>
                  <a:cubicBezTo>
                    <a:pt x="731" y="206"/>
                    <a:pt x="731" y="206"/>
                    <a:pt x="731" y="206"/>
                  </a:cubicBezTo>
                  <a:cubicBezTo>
                    <a:pt x="732" y="207"/>
                    <a:pt x="733" y="208"/>
                    <a:pt x="733" y="209"/>
                  </a:cubicBezTo>
                  <a:cubicBezTo>
                    <a:pt x="734" y="210"/>
                    <a:pt x="735" y="211"/>
                    <a:pt x="736" y="212"/>
                  </a:cubicBezTo>
                  <a:cubicBezTo>
                    <a:pt x="737" y="213"/>
                    <a:pt x="738" y="214"/>
                    <a:pt x="738" y="215"/>
                  </a:cubicBezTo>
                  <a:cubicBezTo>
                    <a:pt x="739" y="215"/>
                    <a:pt x="740" y="216"/>
                    <a:pt x="740" y="217"/>
                  </a:cubicBezTo>
                  <a:cubicBezTo>
                    <a:pt x="741" y="217"/>
                    <a:pt x="741" y="217"/>
                    <a:pt x="741" y="218"/>
                  </a:cubicBezTo>
                  <a:cubicBezTo>
                    <a:pt x="742" y="219"/>
                    <a:pt x="743" y="220"/>
                    <a:pt x="743" y="220"/>
                  </a:cubicBezTo>
                  <a:cubicBezTo>
                    <a:pt x="744" y="221"/>
                    <a:pt x="745" y="223"/>
                    <a:pt x="746" y="224"/>
                  </a:cubicBezTo>
                  <a:cubicBezTo>
                    <a:pt x="747" y="224"/>
                    <a:pt x="747" y="225"/>
                    <a:pt x="748" y="226"/>
                  </a:cubicBezTo>
                  <a:cubicBezTo>
                    <a:pt x="749" y="227"/>
                    <a:pt x="750" y="228"/>
                    <a:pt x="751" y="229"/>
                  </a:cubicBezTo>
                  <a:cubicBezTo>
                    <a:pt x="751" y="230"/>
                    <a:pt x="752" y="231"/>
                    <a:pt x="753" y="232"/>
                  </a:cubicBezTo>
                  <a:cubicBezTo>
                    <a:pt x="754" y="233"/>
                    <a:pt x="754" y="234"/>
                    <a:pt x="755" y="235"/>
                  </a:cubicBezTo>
                  <a:cubicBezTo>
                    <a:pt x="756" y="236"/>
                    <a:pt x="756" y="237"/>
                    <a:pt x="757" y="238"/>
                  </a:cubicBezTo>
                  <a:cubicBezTo>
                    <a:pt x="758" y="238"/>
                    <a:pt x="758" y="238"/>
                    <a:pt x="758" y="238"/>
                  </a:cubicBezTo>
                  <a:cubicBezTo>
                    <a:pt x="758" y="239"/>
                    <a:pt x="759" y="240"/>
                    <a:pt x="760" y="241"/>
                  </a:cubicBezTo>
                  <a:cubicBezTo>
                    <a:pt x="760" y="242"/>
                    <a:pt x="761" y="243"/>
                    <a:pt x="761" y="243"/>
                  </a:cubicBezTo>
                  <a:cubicBezTo>
                    <a:pt x="762" y="245"/>
                    <a:pt x="763" y="246"/>
                    <a:pt x="764" y="248"/>
                  </a:cubicBezTo>
                  <a:cubicBezTo>
                    <a:pt x="765" y="248"/>
                    <a:pt x="765" y="248"/>
                    <a:pt x="765" y="249"/>
                  </a:cubicBezTo>
                  <a:cubicBezTo>
                    <a:pt x="768" y="253"/>
                    <a:pt x="770" y="257"/>
                    <a:pt x="773" y="260"/>
                  </a:cubicBezTo>
                  <a:cubicBezTo>
                    <a:pt x="773" y="261"/>
                    <a:pt x="773" y="261"/>
                    <a:pt x="774" y="262"/>
                  </a:cubicBezTo>
                  <a:cubicBezTo>
                    <a:pt x="775" y="263"/>
                    <a:pt x="776" y="265"/>
                    <a:pt x="777" y="266"/>
                  </a:cubicBezTo>
                  <a:cubicBezTo>
                    <a:pt x="777" y="267"/>
                    <a:pt x="777" y="267"/>
                    <a:pt x="778" y="268"/>
                  </a:cubicBezTo>
                  <a:cubicBezTo>
                    <a:pt x="778" y="269"/>
                    <a:pt x="779" y="270"/>
                    <a:pt x="780" y="272"/>
                  </a:cubicBezTo>
                  <a:cubicBezTo>
                    <a:pt x="780" y="272"/>
                    <a:pt x="781" y="273"/>
                    <a:pt x="781" y="274"/>
                  </a:cubicBezTo>
                  <a:cubicBezTo>
                    <a:pt x="782" y="275"/>
                    <a:pt x="783" y="276"/>
                    <a:pt x="783" y="278"/>
                  </a:cubicBezTo>
                  <a:cubicBezTo>
                    <a:pt x="784" y="278"/>
                    <a:pt x="784" y="279"/>
                    <a:pt x="784" y="279"/>
                  </a:cubicBezTo>
                  <a:cubicBezTo>
                    <a:pt x="785" y="281"/>
                    <a:pt x="786" y="282"/>
                    <a:pt x="787" y="283"/>
                  </a:cubicBezTo>
                  <a:cubicBezTo>
                    <a:pt x="787" y="284"/>
                    <a:pt x="787" y="284"/>
                    <a:pt x="787" y="285"/>
                  </a:cubicBezTo>
                  <a:cubicBezTo>
                    <a:pt x="788" y="286"/>
                    <a:pt x="789" y="288"/>
                    <a:pt x="790" y="289"/>
                  </a:cubicBezTo>
                  <a:cubicBezTo>
                    <a:pt x="790" y="290"/>
                    <a:pt x="790" y="290"/>
                    <a:pt x="790" y="290"/>
                  </a:cubicBezTo>
                  <a:cubicBezTo>
                    <a:pt x="791" y="292"/>
                    <a:pt x="792" y="294"/>
                    <a:pt x="793" y="295"/>
                  </a:cubicBezTo>
                  <a:cubicBezTo>
                    <a:pt x="793" y="296"/>
                    <a:pt x="793" y="296"/>
                    <a:pt x="793" y="296"/>
                  </a:cubicBezTo>
                  <a:cubicBezTo>
                    <a:pt x="793" y="296"/>
                    <a:pt x="794" y="297"/>
                    <a:pt x="794" y="297"/>
                  </a:cubicBezTo>
                  <a:cubicBezTo>
                    <a:pt x="795" y="299"/>
                    <a:pt x="795" y="300"/>
                    <a:pt x="796" y="301"/>
                  </a:cubicBezTo>
                  <a:cubicBezTo>
                    <a:pt x="796" y="301"/>
                    <a:pt x="796" y="301"/>
                    <a:pt x="796" y="301"/>
                  </a:cubicBezTo>
                  <a:cubicBezTo>
                    <a:pt x="799" y="309"/>
                    <a:pt x="803" y="316"/>
                    <a:pt x="805" y="323"/>
                  </a:cubicBezTo>
                  <a:cubicBezTo>
                    <a:pt x="812" y="340"/>
                    <a:pt x="817" y="357"/>
                    <a:pt x="821" y="372"/>
                  </a:cubicBezTo>
                  <a:cubicBezTo>
                    <a:pt x="824" y="369"/>
                    <a:pt x="821" y="183"/>
                    <a:pt x="613" y="75"/>
                  </a:cubicBezTo>
                  <a:cubicBezTo>
                    <a:pt x="582" y="63"/>
                    <a:pt x="393" y="0"/>
                    <a:pt x="261" y="47"/>
                  </a:cubicBezTo>
                  <a:cubicBezTo>
                    <a:pt x="26" y="131"/>
                    <a:pt x="12" y="270"/>
                    <a:pt x="5" y="303"/>
                  </a:cubicBezTo>
                  <a:cubicBezTo>
                    <a:pt x="3" y="310"/>
                    <a:pt x="2" y="317"/>
                    <a:pt x="0" y="325"/>
                  </a:cubicBezTo>
                  <a:cubicBezTo>
                    <a:pt x="2" y="319"/>
                    <a:pt x="4" y="313"/>
                    <a:pt x="7" y="307"/>
                  </a:cubicBezTo>
                  <a:cubicBezTo>
                    <a:pt x="9" y="303"/>
                    <a:pt x="10" y="299"/>
                    <a:pt x="12" y="295"/>
                  </a:cubicBezTo>
                </a:path>
              </a:pathLst>
            </a:custGeom>
            <a:solidFill>
              <a:srgbClr val="92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0" name="Freeform 3477">
              <a:extLst>
                <a:ext uri="{FF2B5EF4-FFF2-40B4-BE49-F238E27FC236}">
                  <a16:creationId xmlns:a16="http://schemas.microsoft.com/office/drawing/2014/main" id="{56809DC0-E406-4E20-916D-3A4005AC2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013" y="5486400"/>
              <a:ext cx="520700" cy="217487"/>
            </a:xfrm>
            <a:custGeom>
              <a:avLst/>
              <a:gdLst>
                <a:gd name="T0" fmla="*/ 352690 w 1187"/>
                <a:gd name="T1" fmla="*/ 162127 h 495"/>
                <a:gd name="T2" fmla="*/ 0 w 1187"/>
                <a:gd name="T3" fmla="*/ 9666 h 495"/>
                <a:gd name="T4" fmla="*/ 1316 w 1187"/>
                <a:gd name="T5" fmla="*/ 17135 h 495"/>
                <a:gd name="T6" fmla="*/ 2632 w 1187"/>
                <a:gd name="T7" fmla="*/ 23726 h 495"/>
                <a:gd name="T8" fmla="*/ 3948 w 1187"/>
                <a:gd name="T9" fmla="*/ 29877 h 495"/>
                <a:gd name="T10" fmla="*/ 5703 w 1187"/>
                <a:gd name="T11" fmla="*/ 37346 h 495"/>
                <a:gd name="T12" fmla="*/ 10967 w 1187"/>
                <a:gd name="T13" fmla="*/ 54921 h 495"/>
                <a:gd name="T14" fmla="*/ 25004 w 1187"/>
                <a:gd name="T15" fmla="*/ 85677 h 495"/>
                <a:gd name="T16" fmla="*/ 46499 w 1187"/>
                <a:gd name="T17" fmla="*/ 116432 h 495"/>
                <a:gd name="T18" fmla="*/ 60975 w 1187"/>
                <a:gd name="T19" fmla="*/ 131810 h 495"/>
                <a:gd name="T20" fmla="*/ 75890 w 1187"/>
                <a:gd name="T21" fmla="*/ 145431 h 495"/>
                <a:gd name="T22" fmla="*/ 87734 w 1187"/>
                <a:gd name="T23" fmla="*/ 154657 h 495"/>
                <a:gd name="T24" fmla="*/ 107913 w 1187"/>
                <a:gd name="T25" fmla="*/ 168717 h 495"/>
                <a:gd name="T26" fmla="*/ 128091 w 1187"/>
                <a:gd name="T27" fmla="*/ 180141 h 495"/>
                <a:gd name="T28" fmla="*/ 138619 w 1187"/>
                <a:gd name="T29" fmla="*/ 185413 h 495"/>
                <a:gd name="T30" fmla="*/ 154850 w 1187"/>
                <a:gd name="T31" fmla="*/ 192882 h 495"/>
                <a:gd name="T32" fmla="*/ 168888 w 1187"/>
                <a:gd name="T33" fmla="*/ 198594 h 495"/>
                <a:gd name="T34" fmla="*/ 187312 w 1187"/>
                <a:gd name="T35" fmla="*/ 204745 h 495"/>
                <a:gd name="T36" fmla="*/ 197401 w 1187"/>
                <a:gd name="T37" fmla="*/ 207821 h 495"/>
                <a:gd name="T38" fmla="*/ 203981 w 1187"/>
                <a:gd name="T39" fmla="*/ 209578 h 495"/>
                <a:gd name="T40" fmla="*/ 315842 w 1187"/>
                <a:gd name="T41" fmla="*/ 208700 h 495"/>
                <a:gd name="T42" fmla="*/ 411471 w 1187"/>
                <a:gd name="T43" fmla="*/ 171793 h 495"/>
                <a:gd name="T44" fmla="*/ 447004 w 1187"/>
                <a:gd name="T45" fmla="*/ 145870 h 495"/>
                <a:gd name="T46" fmla="*/ 462796 w 1187"/>
                <a:gd name="T47" fmla="*/ 130932 h 495"/>
                <a:gd name="T48" fmla="*/ 494380 w 1187"/>
                <a:gd name="T49" fmla="*/ 85677 h 495"/>
                <a:gd name="T50" fmla="*/ 497451 w 1187"/>
                <a:gd name="T51" fmla="*/ 79965 h 495"/>
                <a:gd name="T52" fmla="*/ 499644 w 1187"/>
                <a:gd name="T53" fmla="*/ 75571 h 495"/>
                <a:gd name="T54" fmla="*/ 502276 w 1187"/>
                <a:gd name="T55" fmla="*/ 69859 h 495"/>
                <a:gd name="T56" fmla="*/ 504469 w 1187"/>
                <a:gd name="T57" fmla="*/ 65026 h 495"/>
                <a:gd name="T58" fmla="*/ 506224 w 1187"/>
                <a:gd name="T59" fmla="*/ 59315 h 495"/>
                <a:gd name="T60" fmla="*/ 508417 w 1187"/>
                <a:gd name="T61" fmla="*/ 54042 h 495"/>
                <a:gd name="T62" fmla="*/ 511488 w 1187"/>
                <a:gd name="T63" fmla="*/ 43497 h 495"/>
                <a:gd name="T64" fmla="*/ 513243 w 1187"/>
                <a:gd name="T65" fmla="*/ 38664 h 495"/>
                <a:gd name="T66" fmla="*/ 514559 w 1187"/>
                <a:gd name="T67" fmla="*/ 32513 h 495"/>
                <a:gd name="T68" fmla="*/ 515875 w 1187"/>
                <a:gd name="T69" fmla="*/ 27241 h 495"/>
                <a:gd name="T70" fmla="*/ 516752 w 1187"/>
                <a:gd name="T71" fmla="*/ 21968 h 495"/>
                <a:gd name="T72" fmla="*/ 518068 w 1187"/>
                <a:gd name="T73" fmla="*/ 16257 h 495"/>
                <a:gd name="T74" fmla="*/ 519823 w 1187"/>
                <a:gd name="T75" fmla="*/ 4833 h 495"/>
                <a:gd name="T76" fmla="*/ 520700 w 1187"/>
                <a:gd name="T77" fmla="*/ 0 h 4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87" h="495">
                  <a:moveTo>
                    <a:pt x="948" y="304"/>
                  </a:moveTo>
                  <a:cubicBezTo>
                    <a:pt x="904" y="333"/>
                    <a:pt x="854" y="354"/>
                    <a:pt x="804" y="369"/>
                  </a:cubicBezTo>
                  <a:cubicBezTo>
                    <a:pt x="699" y="399"/>
                    <a:pt x="588" y="399"/>
                    <a:pt x="481" y="379"/>
                  </a:cubicBezTo>
                  <a:cubicBezTo>
                    <a:pt x="428" y="369"/>
                    <a:pt x="178" y="339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2" y="34"/>
                    <a:pt x="3" y="39"/>
                  </a:cubicBezTo>
                  <a:cubicBezTo>
                    <a:pt x="3" y="40"/>
                    <a:pt x="3" y="41"/>
                    <a:pt x="4" y="43"/>
                  </a:cubicBezTo>
                  <a:cubicBezTo>
                    <a:pt x="4" y="46"/>
                    <a:pt x="5" y="50"/>
                    <a:pt x="6" y="54"/>
                  </a:cubicBezTo>
                  <a:cubicBezTo>
                    <a:pt x="6" y="57"/>
                    <a:pt x="7" y="60"/>
                    <a:pt x="7" y="62"/>
                  </a:cubicBezTo>
                  <a:cubicBezTo>
                    <a:pt x="8" y="64"/>
                    <a:pt x="8" y="66"/>
                    <a:pt x="9" y="68"/>
                  </a:cubicBezTo>
                  <a:cubicBezTo>
                    <a:pt x="10" y="73"/>
                    <a:pt x="11" y="77"/>
                    <a:pt x="12" y="82"/>
                  </a:cubicBezTo>
                  <a:cubicBezTo>
                    <a:pt x="12" y="83"/>
                    <a:pt x="12" y="84"/>
                    <a:pt x="13" y="85"/>
                  </a:cubicBezTo>
                  <a:cubicBezTo>
                    <a:pt x="14" y="90"/>
                    <a:pt x="15" y="95"/>
                    <a:pt x="17" y="100"/>
                  </a:cubicBezTo>
                  <a:cubicBezTo>
                    <a:pt x="19" y="108"/>
                    <a:pt x="22" y="117"/>
                    <a:pt x="25" y="125"/>
                  </a:cubicBezTo>
                  <a:cubicBezTo>
                    <a:pt x="29" y="138"/>
                    <a:pt x="34" y="150"/>
                    <a:pt x="40" y="161"/>
                  </a:cubicBezTo>
                  <a:cubicBezTo>
                    <a:pt x="45" y="173"/>
                    <a:pt x="51" y="184"/>
                    <a:pt x="57" y="195"/>
                  </a:cubicBezTo>
                  <a:cubicBezTo>
                    <a:pt x="67" y="213"/>
                    <a:pt x="79" y="230"/>
                    <a:pt x="91" y="246"/>
                  </a:cubicBezTo>
                  <a:cubicBezTo>
                    <a:pt x="96" y="253"/>
                    <a:pt x="101" y="259"/>
                    <a:pt x="106" y="265"/>
                  </a:cubicBezTo>
                  <a:cubicBezTo>
                    <a:pt x="111" y="271"/>
                    <a:pt x="117" y="277"/>
                    <a:pt x="122" y="283"/>
                  </a:cubicBezTo>
                  <a:cubicBezTo>
                    <a:pt x="127" y="289"/>
                    <a:pt x="133" y="294"/>
                    <a:pt x="139" y="300"/>
                  </a:cubicBezTo>
                  <a:cubicBezTo>
                    <a:pt x="144" y="305"/>
                    <a:pt x="150" y="311"/>
                    <a:pt x="156" y="316"/>
                  </a:cubicBezTo>
                  <a:cubicBezTo>
                    <a:pt x="161" y="321"/>
                    <a:pt x="167" y="326"/>
                    <a:pt x="173" y="331"/>
                  </a:cubicBezTo>
                  <a:cubicBezTo>
                    <a:pt x="176" y="334"/>
                    <a:pt x="179" y="336"/>
                    <a:pt x="182" y="338"/>
                  </a:cubicBezTo>
                  <a:cubicBezTo>
                    <a:pt x="188" y="343"/>
                    <a:pt x="194" y="348"/>
                    <a:pt x="200" y="352"/>
                  </a:cubicBezTo>
                  <a:cubicBezTo>
                    <a:pt x="209" y="359"/>
                    <a:pt x="218" y="366"/>
                    <a:pt x="227" y="372"/>
                  </a:cubicBezTo>
                  <a:cubicBezTo>
                    <a:pt x="234" y="376"/>
                    <a:pt x="240" y="380"/>
                    <a:pt x="246" y="384"/>
                  </a:cubicBezTo>
                  <a:cubicBezTo>
                    <a:pt x="255" y="389"/>
                    <a:pt x="264" y="395"/>
                    <a:pt x="273" y="400"/>
                  </a:cubicBezTo>
                  <a:cubicBezTo>
                    <a:pt x="279" y="403"/>
                    <a:pt x="286" y="407"/>
                    <a:pt x="292" y="410"/>
                  </a:cubicBezTo>
                  <a:cubicBezTo>
                    <a:pt x="295" y="411"/>
                    <a:pt x="298" y="413"/>
                    <a:pt x="301" y="414"/>
                  </a:cubicBezTo>
                  <a:cubicBezTo>
                    <a:pt x="306" y="417"/>
                    <a:pt x="311" y="419"/>
                    <a:pt x="316" y="422"/>
                  </a:cubicBezTo>
                  <a:cubicBezTo>
                    <a:pt x="319" y="424"/>
                    <a:pt x="323" y="426"/>
                    <a:pt x="327" y="427"/>
                  </a:cubicBezTo>
                  <a:cubicBezTo>
                    <a:pt x="336" y="432"/>
                    <a:pt x="344" y="435"/>
                    <a:pt x="353" y="439"/>
                  </a:cubicBezTo>
                  <a:cubicBezTo>
                    <a:pt x="358" y="441"/>
                    <a:pt x="364" y="443"/>
                    <a:pt x="369" y="446"/>
                  </a:cubicBezTo>
                  <a:cubicBezTo>
                    <a:pt x="375" y="448"/>
                    <a:pt x="380" y="450"/>
                    <a:pt x="385" y="452"/>
                  </a:cubicBezTo>
                  <a:cubicBezTo>
                    <a:pt x="389" y="453"/>
                    <a:pt x="394" y="455"/>
                    <a:pt x="398" y="456"/>
                  </a:cubicBezTo>
                  <a:cubicBezTo>
                    <a:pt x="408" y="460"/>
                    <a:pt x="418" y="463"/>
                    <a:pt x="427" y="466"/>
                  </a:cubicBezTo>
                  <a:cubicBezTo>
                    <a:pt x="431" y="468"/>
                    <a:pt x="436" y="469"/>
                    <a:pt x="439" y="470"/>
                  </a:cubicBezTo>
                  <a:cubicBezTo>
                    <a:pt x="443" y="471"/>
                    <a:pt x="447" y="472"/>
                    <a:pt x="450" y="473"/>
                  </a:cubicBezTo>
                  <a:cubicBezTo>
                    <a:pt x="452" y="474"/>
                    <a:pt x="454" y="474"/>
                    <a:pt x="456" y="474"/>
                  </a:cubicBezTo>
                  <a:cubicBezTo>
                    <a:pt x="459" y="475"/>
                    <a:pt x="462" y="476"/>
                    <a:pt x="465" y="477"/>
                  </a:cubicBezTo>
                  <a:cubicBezTo>
                    <a:pt x="471" y="478"/>
                    <a:pt x="475" y="479"/>
                    <a:pt x="479" y="480"/>
                  </a:cubicBezTo>
                  <a:cubicBezTo>
                    <a:pt x="544" y="495"/>
                    <a:pt x="630" y="494"/>
                    <a:pt x="720" y="475"/>
                  </a:cubicBezTo>
                  <a:cubicBezTo>
                    <a:pt x="727" y="474"/>
                    <a:pt x="735" y="472"/>
                    <a:pt x="743" y="470"/>
                  </a:cubicBezTo>
                  <a:cubicBezTo>
                    <a:pt x="810" y="454"/>
                    <a:pt x="877" y="427"/>
                    <a:pt x="938" y="391"/>
                  </a:cubicBezTo>
                  <a:cubicBezTo>
                    <a:pt x="953" y="382"/>
                    <a:pt x="967" y="373"/>
                    <a:pt x="980" y="363"/>
                  </a:cubicBezTo>
                  <a:cubicBezTo>
                    <a:pt x="994" y="353"/>
                    <a:pt x="1007" y="343"/>
                    <a:pt x="1019" y="332"/>
                  </a:cubicBezTo>
                  <a:cubicBezTo>
                    <a:pt x="1026" y="327"/>
                    <a:pt x="1032" y="321"/>
                    <a:pt x="1038" y="315"/>
                  </a:cubicBezTo>
                  <a:cubicBezTo>
                    <a:pt x="1044" y="309"/>
                    <a:pt x="1050" y="304"/>
                    <a:pt x="1055" y="298"/>
                  </a:cubicBezTo>
                  <a:cubicBezTo>
                    <a:pt x="1084" y="267"/>
                    <a:pt x="1108" y="233"/>
                    <a:pt x="1127" y="195"/>
                  </a:cubicBezTo>
                  <a:cubicBezTo>
                    <a:pt x="1127" y="195"/>
                    <a:pt x="1127" y="195"/>
                    <a:pt x="1127" y="195"/>
                  </a:cubicBezTo>
                  <a:cubicBezTo>
                    <a:pt x="1129" y="192"/>
                    <a:pt x="1131" y="189"/>
                    <a:pt x="1133" y="185"/>
                  </a:cubicBezTo>
                  <a:cubicBezTo>
                    <a:pt x="1133" y="184"/>
                    <a:pt x="1134" y="183"/>
                    <a:pt x="1134" y="182"/>
                  </a:cubicBezTo>
                  <a:cubicBezTo>
                    <a:pt x="1136" y="179"/>
                    <a:pt x="1137" y="177"/>
                    <a:pt x="1138" y="174"/>
                  </a:cubicBezTo>
                  <a:cubicBezTo>
                    <a:pt x="1139" y="173"/>
                    <a:pt x="1139" y="172"/>
                    <a:pt x="1139" y="172"/>
                  </a:cubicBezTo>
                  <a:cubicBezTo>
                    <a:pt x="1141" y="168"/>
                    <a:pt x="1142" y="165"/>
                    <a:pt x="1144" y="161"/>
                  </a:cubicBezTo>
                  <a:cubicBezTo>
                    <a:pt x="1144" y="161"/>
                    <a:pt x="1145" y="160"/>
                    <a:pt x="1145" y="159"/>
                  </a:cubicBezTo>
                  <a:cubicBezTo>
                    <a:pt x="1146" y="156"/>
                    <a:pt x="1147" y="153"/>
                    <a:pt x="1149" y="150"/>
                  </a:cubicBezTo>
                  <a:cubicBezTo>
                    <a:pt x="1149" y="149"/>
                    <a:pt x="1149" y="149"/>
                    <a:pt x="1150" y="148"/>
                  </a:cubicBezTo>
                  <a:cubicBezTo>
                    <a:pt x="1151" y="144"/>
                    <a:pt x="1152" y="141"/>
                    <a:pt x="1154" y="137"/>
                  </a:cubicBezTo>
                  <a:cubicBezTo>
                    <a:pt x="1154" y="137"/>
                    <a:pt x="1154" y="136"/>
                    <a:pt x="1154" y="135"/>
                  </a:cubicBezTo>
                  <a:cubicBezTo>
                    <a:pt x="1155" y="132"/>
                    <a:pt x="1157" y="129"/>
                    <a:pt x="1158" y="126"/>
                  </a:cubicBezTo>
                  <a:cubicBezTo>
                    <a:pt x="1158" y="125"/>
                    <a:pt x="1158" y="124"/>
                    <a:pt x="1159" y="123"/>
                  </a:cubicBezTo>
                  <a:cubicBezTo>
                    <a:pt x="1161" y="116"/>
                    <a:pt x="1163" y="109"/>
                    <a:pt x="1166" y="101"/>
                  </a:cubicBezTo>
                  <a:cubicBezTo>
                    <a:pt x="1166" y="101"/>
                    <a:pt x="1166" y="100"/>
                    <a:pt x="1166" y="99"/>
                  </a:cubicBezTo>
                  <a:cubicBezTo>
                    <a:pt x="1167" y="96"/>
                    <a:pt x="1168" y="92"/>
                    <a:pt x="1169" y="89"/>
                  </a:cubicBezTo>
                  <a:cubicBezTo>
                    <a:pt x="1169" y="88"/>
                    <a:pt x="1169" y="88"/>
                    <a:pt x="1170" y="88"/>
                  </a:cubicBezTo>
                  <a:cubicBezTo>
                    <a:pt x="1171" y="84"/>
                    <a:pt x="1172" y="80"/>
                    <a:pt x="1173" y="76"/>
                  </a:cubicBezTo>
                  <a:cubicBezTo>
                    <a:pt x="1173" y="76"/>
                    <a:pt x="1173" y="75"/>
                    <a:pt x="1173" y="74"/>
                  </a:cubicBezTo>
                  <a:cubicBezTo>
                    <a:pt x="1174" y="71"/>
                    <a:pt x="1175" y="68"/>
                    <a:pt x="1175" y="64"/>
                  </a:cubicBezTo>
                  <a:cubicBezTo>
                    <a:pt x="1176" y="64"/>
                    <a:pt x="1176" y="63"/>
                    <a:pt x="1176" y="62"/>
                  </a:cubicBezTo>
                  <a:cubicBezTo>
                    <a:pt x="1177" y="59"/>
                    <a:pt x="1178" y="55"/>
                    <a:pt x="1178" y="51"/>
                  </a:cubicBezTo>
                  <a:cubicBezTo>
                    <a:pt x="1178" y="50"/>
                    <a:pt x="1178" y="50"/>
                    <a:pt x="1178" y="50"/>
                  </a:cubicBezTo>
                  <a:cubicBezTo>
                    <a:pt x="1179" y="46"/>
                    <a:pt x="1180" y="43"/>
                    <a:pt x="1181" y="39"/>
                  </a:cubicBezTo>
                  <a:cubicBezTo>
                    <a:pt x="1181" y="38"/>
                    <a:pt x="1181" y="38"/>
                    <a:pt x="1181" y="37"/>
                  </a:cubicBezTo>
                  <a:cubicBezTo>
                    <a:pt x="1182" y="29"/>
                    <a:pt x="1184" y="21"/>
                    <a:pt x="1185" y="13"/>
                  </a:cubicBezTo>
                  <a:cubicBezTo>
                    <a:pt x="1185" y="13"/>
                    <a:pt x="1185" y="12"/>
                    <a:pt x="1185" y="11"/>
                  </a:cubicBezTo>
                  <a:cubicBezTo>
                    <a:pt x="1186" y="7"/>
                    <a:pt x="1186" y="4"/>
                    <a:pt x="1187" y="0"/>
                  </a:cubicBezTo>
                  <a:cubicBezTo>
                    <a:pt x="1187" y="0"/>
                    <a:pt x="1187" y="0"/>
                    <a:pt x="1187" y="0"/>
                  </a:cubicBezTo>
                  <a:cubicBezTo>
                    <a:pt x="1125" y="154"/>
                    <a:pt x="999" y="271"/>
                    <a:pt x="948" y="304"/>
                  </a:cubicBezTo>
                </a:path>
              </a:pathLst>
            </a:custGeom>
            <a:solidFill>
              <a:srgbClr val="92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1" name="Freeform 3478">
              <a:extLst>
                <a:ext uri="{FF2B5EF4-FFF2-40B4-BE49-F238E27FC236}">
                  <a16:creationId xmlns:a16="http://schemas.microsoft.com/office/drawing/2014/main" id="{009F08E3-9A2F-4917-B4BF-46C00A8F5A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3263" y="5140325"/>
              <a:ext cx="979488" cy="598487"/>
            </a:xfrm>
            <a:custGeom>
              <a:avLst/>
              <a:gdLst>
                <a:gd name="T0" fmla="*/ 371258 w 2232"/>
                <a:gd name="T1" fmla="*/ 518074 h 1362"/>
                <a:gd name="T2" fmla="*/ 766651 w 2232"/>
                <a:gd name="T3" fmla="*/ 544878 h 1362"/>
                <a:gd name="T4" fmla="*/ 856613 w 2232"/>
                <a:gd name="T5" fmla="*/ 448206 h 1362"/>
                <a:gd name="T6" fmla="*/ 897864 w 2232"/>
                <a:gd name="T7" fmla="*/ 479844 h 1362"/>
                <a:gd name="T8" fmla="*/ 977733 w 2232"/>
                <a:gd name="T9" fmla="*/ 531256 h 1362"/>
                <a:gd name="T10" fmla="*/ 896547 w 2232"/>
                <a:gd name="T11" fmla="*/ 237286 h 1362"/>
                <a:gd name="T12" fmla="*/ 782449 w 2232"/>
                <a:gd name="T13" fmla="*/ 119522 h 1362"/>
                <a:gd name="T14" fmla="*/ 319475 w 2232"/>
                <a:gd name="T15" fmla="*/ 144568 h 1362"/>
                <a:gd name="T16" fmla="*/ 35107 w 2232"/>
                <a:gd name="T17" fmla="*/ 482481 h 1362"/>
                <a:gd name="T18" fmla="*/ 166320 w 2232"/>
                <a:gd name="T19" fmla="*/ 558939 h 1362"/>
                <a:gd name="T20" fmla="*/ 827650 w 2232"/>
                <a:gd name="T21" fmla="*/ 205648 h 1362"/>
                <a:gd name="T22" fmla="*/ 949208 w 2232"/>
                <a:gd name="T23" fmla="*/ 411734 h 1362"/>
                <a:gd name="T24" fmla="*/ 915856 w 2232"/>
                <a:gd name="T25" fmla="*/ 535211 h 1362"/>
                <a:gd name="T26" fmla="*/ 852664 w 2232"/>
                <a:gd name="T27" fmla="*/ 398552 h 1362"/>
                <a:gd name="T28" fmla="*/ 812729 w 2232"/>
                <a:gd name="T29" fmla="*/ 551469 h 1362"/>
                <a:gd name="T30" fmla="*/ 808341 w 2232"/>
                <a:gd name="T31" fmla="*/ 391082 h 1362"/>
                <a:gd name="T32" fmla="*/ 766651 w 2232"/>
                <a:gd name="T33" fmla="*/ 184555 h 1362"/>
                <a:gd name="T34" fmla="*/ 287439 w 2232"/>
                <a:gd name="T35" fmla="*/ 269363 h 1362"/>
                <a:gd name="T36" fmla="*/ 729350 w 2232"/>
                <a:gd name="T37" fmla="*/ 138417 h 1362"/>
                <a:gd name="T38" fmla="*/ 771040 w 2232"/>
                <a:gd name="T39" fmla="*/ 195541 h 1362"/>
                <a:gd name="T40" fmla="*/ 807024 w 2232"/>
                <a:gd name="T41" fmla="*/ 346261 h 1362"/>
                <a:gd name="T42" fmla="*/ 804391 w 2232"/>
                <a:gd name="T43" fmla="*/ 362520 h 1362"/>
                <a:gd name="T44" fmla="*/ 802197 w 2232"/>
                <a:gd name="T45" fmla="*/ 373505 h 1362"/>
                <a:gd name="T46" fmla="*/ 799564 w 2232"/>
                <a:gd name="T47" fmla="*/ 384930 h 1362"/>
                <a:gd name="T48" fmla="*/ 794737 w 2232"/>
                <a:gd name="T49" fmla="*/ 400310 h 1362"/>
                <a:gd name="T50" fmla="*/ 790787 w 2232"/>
                <a:gd name="T51" fmla="*/ 411295 h 1362"/>
                <a:gd name="T52" fmla="*/ 785960 w 2232"/>
                <a:gd name="T53" fmla="*/ 421841 h 1362"/>
                <a:gd name="T54" fmla="*/ 780694 w 2232"/>
                <a:gd name="T55" fmla="*/ 431948 h 1362"/>
                <a:gd name="T56" fmla="*/ 733299 w 2232"/>
                <a:gd name="T57" fmla="*/ 492148 h 1362"/>
                <a:gd name="T58" fmla="*/ 602087 w 2232"/>
                <a:gd name="T59" fmla="*/ 554985 h 1362"/>
                <a:gd name="T60" fmla="*/ 483600 w 2232"/>
                <a:gd name="T61" fmla="*/ 554106 h 1362"/>
                <a:gd name="T62" fmla="*/ 455076 w 2232"/>
                <a:gd name="T63" fmla="*/ 544878 h 1362"/>
                <a:gd name="T64" fmla="*/ 424796 w 2232"/>
                <a:gd name="T65" fmla="*/ 531695 h 1362"/>
                <a:gd name="T66" fmla="*/ 394077 w 2232"/>
                <a:gd name="T67" fmla="*/ 514998 h 1362"/>
                <a:gd name="T68" fmla="*/ 362042 w 2232"/>
                <a:gd name="T69" fmla="*/ 491708 h 1362"/>
                <a:gd name="T70" fmla="*/ 332640 w 2232"/>
                <a:gd name="T71" fmla="*/ 462707 h 1362"/>
                <a:gd name="T72" fmla="*/ 297094 w 2232"/>
                <a:gd name="T73" fmla="*/ 401188 h 1362"/>
                <a:gd name="T74" fmla="*/ 290072 w 2232"/>
                <a:gd name="T75" fmla="*/ 376142 h 1362"/>
                <a:gd name="T76" fmla="*/ 287439 w 2232"/>
                <a:gd name="T77" fmla="*/ 363398 h 1362"/>
                <a:gd name="T78" fmla="*/ 76358 w 2232"/>
                <a:gd name="T79" fmla="*/ 580910 h 1362"/>
                <a:gd name="T80" fmla="*/ 47833 w 2232"/>
                <a:gd name="T81" fmla="*/ 580031 h 1362"/>
                <a:gd name="T82" fmla="*/ 13165 w 2232"/>
                <a:gd name="T83" fmla="*/ 531256 h 1362"/>
                <a:gd name="T84" fmla="*/ 13165 w 2232"/>
                <a:gd name="T85" fmla="*/ 526422 h 1362"/>
                <a:gd name="T86" fmla="*/ 272519 w 2232"/>
                <a:gd name="T87" fmla="*/ 360762 h 1362"/>
                <a:gd name="T88" fmla="*/ 324302 w 2232"/>
                <a:gd name="T89" fmla="*/ 480723 h 1362"/>
                <a:gd name="T90" fmla="*/ 321230 w 2232"/>
                <a:gd name="T91" fmla="*/ 482481 h 1362"/>
                <a:gd name="T92" fmla="*/ 238289 w 2232"/>
                <a:gd name="T93" fmla="*/ 511922 h 1362"/>
                <a:gd name="T94" fmla="*/ 181679 w 2232"/>
                <a:gd name="T95" fmla="*/ 537847 h 136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232" h="1362">
                  <a:moveTo>
                    <a:pt x="659" y="1148"/>
                  </a:moveTo>
                  <a:cubicBezTo>
                    <a:pt x="688" y="1136"/>
                    <a:pt x="717" y="1132"/>
                    <a:pt x="747" y="1128"/>
                  </a:cubicBezTo>
                  <a:cubicBezTo>
                    <a:pt x="768" y="1125"/>
                    <a:pt x="786" y="1131"/>
                    <a:pt x="801" y="1146"/>
                  </a:cubicBezTo>
                  <a:cubicBezTo>
                    <a:pt x="815" y="1158"/>
                    <a:pt x="830" y="1169"/>
                    <a:pt x="846" y="1179"/>
                  </a:cubicBezTo>
                  <a:cubicBezTo>
                    <a:pt x="916" y="1224"/>
                    <a:pt x="992" y="1255"/>
                    <a:pt x="1070" y="1282"/>
                  </a:cubicBezTo>
                  <a:cubicBezTo>
                    <a:pt x="1258" y="1355"/>
                    <a:pt x="1588" y="1285"/>
                    <a:pt x="1769" y="1065"/>
                  </a:cubicBezTo>
                  <a:cubicBezTo>
                    <a:pt x="1770" y="1085"/>
                    <a:pt x="1767" y="1099"/>
                    <a:pt x="1765" y="1114"/>
                  </a:cubicBezTo>
                  <a:cubicBezTo>
                    <a:pt x="1759" y="1156"/>
                    <a:pt x="1746" y="1197"/>
                    <a:pt x="1747" y="1240"/>
                  </a:cubicBezTo>
                  <a:cubicBezTo>
                    <a:pt x="1747" y="1262"/>
                    <a:pt x="1756" y="1272"/>
                    <a:pt x="1776" y="1276"/>
                  </a:cubicBezTo>
                  <a:cubicBezTo>
                    <a:pt x="1801" y="1281"/>
                    <a:pt x="1826" y="1281"/>
                    <a:pt x="1850" y="1284"/>
                  </a:cubicBezTo>
                  <a:cubicBezTo>
                    <a:pt x="1882" y="1287"/>
                    <a:pt x="1930" y="1262"/>
                    <a:pt x="1929" y="1218"/>
                  </a:cubicBezTo>
                  <a:cubicBezTo>
                    <a:pt x="1936" y="1147"/>
                    <a:pt x="1945" y="1091"/>
                    <a:pt x="1952" y="1020"/>
                  </a:cubicBezTo>
                  <a:cubicBezTo>
                    <a:pt x="1956" y="985"/>
                    <a:pt x="1960" y="950"/>
                    <a:pt x="1971" y="917"/>
                  </a:cubicBezTo>
                  <a:cubicBezTo>
                    <a:pt x="1973" y="910"/>
                    <a:pt x="1975" y="902"/>
                    <a:pt x="1984" y="901"/>
                  </a:cubicBezTo>
                  <a:cubicBezTo>
                    <a:pt x="1994" y="900"/>
                    <a:pt x="2007" y="905"/>
                    <a:pt x="2011" y="914"/>
                  </a:cubicBezTo>
                  <a:cubicBezTo>
                    <a:pt x="2028" y="980"/>
                    <a:pt x="2038" y="1036"/>
                    <a:pt x="2046" y="1092"/>
                  </a:cubicBezTo>
                  <a:cubicBezTo>
                    <a:pt x="2054" y="1147"/>
                    <a:pt x="2050" y="1204"/>
                    <a:pt x="2068" y="1258"/>
                  </a:cubicBezTo>
                  <a:cubicBezTo>
                    <a:pt x="2073" y="1270"/>
                    <a:pt x="2074" y="1284"/>
                    <a:pt x="2089" y="1285"/>
                  </a:cubicBezTo>
                  <a:cubicBezTo>
                    <a:pt x="2116" y="1286"/>
                    <a:pt x="2143" y="1295"/>
                    <a:pt x="2171" y="1287"/>
                  </a:cubicBezTo>
                  <a:cubicBezTo>
                    <a:pt x="2215" y="1274"/>
                    <a:pt x="2232" y="1255"/>
                    <a:pt x="2228" y="1209"/>
                  </a:cubicBezTo>
                  <a:cubicBezTo>
                    <a:pt x="2225" y="1163"/>
                    <a:pt x="2217" y="1117"/>
                    <a:pt x="2211" y="1072"/>
                  </a:cubicBezTo>
                  <a:cubicBezTo>
                    <a:pt x="2203" y="1010"/>
                    <a:pt x="2187" y="949"/>
                    <a:pt x="2183" y="886"/>
                  </a:cubicBezTo>
                  <a:cubicBezTo>
                    <a:pt x="2179" y="816"/>
                    <a:pt x="2168" y="748"/>
                    <a:pt x="2149" y="680"/>
                  </a:cubicBezTo>
                  <a:cubicBezTo>
                    <a:pt x="2131" y="618"/>
                    <a:pt x="2095" y="573"/>
                    <a:pt x="2043" y="540"/>
                  </a:cubicBezTo>
                  <a:cubicBezTo>
                    <a:pt x="2010" y="519"/>
                    <a:pt x="1978" y="497"/>
                    <a:pt x="1942" y="482"/>
                  </a:cubicBezTo>
                  <a:cubicBezTo>
                    <a:pt x="1925" y="475"/>
                    <a:pt x="1913" y="463"/>
                    <a:pt x="1906" y="446"/>
                  </a:cubicBezTo>
                  <a:cubicBezTo>
                    <a:pt x="1891" y="413"/>
                    <a:pt x="1874" y="382"/>
                    <a:pt x="1867" y="345"/>
                  </a:cubicBezTo>
                  <a:cubicBezTo>
                    <a:pt x="1860" y="308"/>
                    <a:pt x="1821" y="276"/>
                    <a:pt x="1783" y="272"/>
                  </a:cubicBezTo>
                  <a:cubicBezTo>
                    <a:pt x="1769" y="271"/>
                    <a:pt x="1752" y="272"/>
                    <a:pt x="1743" y="263"/>
                  </a:cubicBezTo>
                  <a:cubicBezTo>
                    <a:pt x="1629" y="150"/>
                    <a:pt x="1391" y="79"/>
                    <a:pt x="1253" y="85"/>
                  </a:cubicBezTo>
                  <a:cubicBezTo>
                    <a:pt x="1142" y="91"/>
                    <a:pt x="1033" y="109"/>
                    <a:pt x="932" y="158"/>
                  </a:cubicBezTo>
                  <a:cubicBezTo>
                    <a:pt x="857" y="195"/>
                    <a:pt x="779" y="261"/>
                    <a:pt x="728" y="329"/>
                  </a:cubicBezTo>
                  <a:cubicBezTo>
                    <a:pt x="641" y="446"/>
                    <a:pt x="618" y="582"/>
                    <a:pt x="613" y="726"/>
                  </a:cubicBezTo>
                  <a:cubicBezTo>
                    <a:pt x="611" y="799"/>
                    <a:pt x="569" y="847"/>
                    <a:pt x="514" y="888"/>
                  </a:cubicBezTo>
                  <a:cubicBezTo>
                    <a:pt x="482" y="912"/>
                    <a:pt x="224" y="1027"/>
                    <a:pt x="134" y="1072"/>
                  </a:cubicBezTo>
                  <a:cubicBezTo>
                    <a:pt x="116" y="1081"/>
                    <a:pt x="98" y="1090"/>
                    <a:pt x="80" y="1098"/>
                  </a:cubicBezTo>
                  <a:cubicBezTo>
                    <a:pt x="27" y="1120"/>
                    <a:pt x="0" y="1166"/>
                    <a:pt x="4" y="1223"/>
                  </a:cubicBezTo>
                  <a:cubicBezTo>
                    <a:pt x="7" y="1271"/>
                    <a:pt x="27" y="1319"/>
                    <a:pt x="71" y="1339"/>
                  </a:cubicBezTo>
                  <a:cubicBezTo>
                    <a:pt x="116" y="1359"/>
                    <a:pt x="164" y="1362"/>
                    <a:pt x="213" y="1341"/>
                  </a:cubicBezTo>
                  <a:cubicBezTo>
                    <a:pt x="268" y="1317"/>
                    <a:pt x="326" y="1300"/>
                    <a:pt x="379" y="1272"/>
                  </a:cubicBezTo>
                  <a:cubicBezTo>
                    <a:pt x="470" y="1224"/>
                    <a:pt x="565" y="1188"/>
                    <a:pt x="659" y="1148"/>
                  </a:cubicBezTo>
                  <a:moveTo>
                    <a:pt x="1760" y="306"/>
                  </a:moveTo>
                  <a:cubicBezTo>
                    <a:pt x="1796" y="294"/>
                    <a:pt x="1831" y="309"/>
                    <a:pt x="1839" y="345"/>
                  </a:cubicBezTo>
                  <a:cubicBezTo>
                    <a:pt x="1849" y="389"/>
                    <a:pt x="1868" y="428"/>
                    <a:pt x="1886" y="468"/>
                  </a:cubicBezTo>
                  <a:cubicBezTo>
                    <a:pt x="1894" y="487"/>
                    <a:pt x="1906" y="498"/>
                    <a:pt x="1924" y="505"/>
                  </a:cubicBezTo>
                  <a:cubicBezTo>
                    <a:pt x="1964" y="521"/>
                    <a:pt x="1999" y="544"/>
                    <a:pt x="2035" y="568"/>
                  </a:cubicBezTo>
                  <a:cubicBezTo>
                    <a:pt x="2099" y="610"/>
                    <a:pt x="2124" y="673"/>
                    <a:pt x="2138" y="744"/>
                  </a:cubicBezTo>
                  <a:cubicBezTo>
                    <a:pt x="2150" y="808"/>
                    <a:pt x="2154" y="873"/>
                    <a:pt x="2163" y="937"/>
                  </a:cubicBezTo>
                  <a:cubicBezTo>
                    <a:pt x="2173" y="1001"/>
                    <a:pt x="2183" y="1066"/>
                    <a:pt x="2193" y="1130"/>
                  </a:cubicBezTo>
                  <a:cubicBezTo>
                    <a:pt x="2196" y="1151"/>
                    <a:pt x="2197" y="1172"/>
                    <a:pt x="2200" y="1193"/>
                  </a:cubicBezTo>
                  <a:cubicBezTo>
                    <a:pt x="2206" y="1241"/>
                    <a:pt x="2189" y="1260"/>
                    <a:pt x="2140" y="1260"/>
                  </a:cubicBezTo>
                  <a:cubicBezTo>
                    <a:pt x="2102" y="1260"/>
                    <a:pt x="2093" y="1256"/>
                    <a:pt x="2087" y="1218"/>
                  </a:cubicBezTo>
                  <a:cubicBezTo>
                    <a:pt x="2080" y="1173"/>
                    <a:pt x="2074" y="1128"/>
                    <a:pt x="2069" y="1084"/>
                  </a:cubicBezTo>
                  <a:cubicBezTo>
                    <a:pt x="2062" y="1021"/>
                    <a:pt x="2060" y="966"/>
                    <a:pt x="2033" y="908"/>
                  </a:cubicBezTo>
                  <a:cubicBezTo>
                    <a:pt x="2025" y="890"/>
                    <a:pt x="2012" y="868"/>
                    <a:pt x="1988" y="869"/>
                  </a:cubicBezTo>
                  <a:cubicBezTo>
                    <a:pt x="1966" y="871"/>
                    <a:pt x="1950" y="883"/>
                    <a:pt x="1943" y="907"/>
                  </a:cubicBezTo>
                  <a:cubicBezTo>
                    <a:pt x="1928" y="958"/>
                    <a:pt x="1925" y="1011"/>
                    <a:pt x="1920" y="1063"/>
                  </a:cubicBezTo>
                  <a:cubicBezTo>
                    <a:pt x="1916" y="1100"/>
                    <a:pt x="1914" y="1137"/>
                    <a:pt x="1910" y="1175"/>
                  </a:cubicBezTo>
                  <a:cubicBezTo>
                    <a:pt x="1909" y="1191"/>
                    <a:pt x="1906" y="1207"/>
                    <a:pt x="1900" y="1222"/>
                  </a:cubicBezTo>
                  <a:cubicBezTo>
                    <a:pt x="1889" y="1248"/>
                    <a:pt x="1879" y="1255"/>
                    <a:pt x="1852" y="1255"/>
                  </a:cubicBezTo>
                  <a:cubicBezTo>
                    <a:pt x="1837" y="1255"/>
                    <a:pt x="1822" y="1254"/>
                    <a:pt x="1807" y="1252"/>
                  </a:cubicBezTo>
                  <a:cubicBezTo>
                    <a:pt x="1777" y="1248"/>
                    <a:pt x="1773" y="1242"/>
                    <a:pt x="1776" y="1213"/>
                  </a:cubicBezTo>
                  <a:cubicBezTo>
                    <a:pt x="1782" y="1152"/>
                    <a:pt x="1796" y="1092"/>
                    <a:pt x="1805" y="1031"/>
                  </a:cubicBezTo>
                  <a:cubicBezTo>
                    <a:pt x="1813" y="983"/>
                    <a:pt x="1828" y="936"/>
                    <a:pt x="1842" y="890"/>
                  </a:cubicBezTo>
                  <a:cubicBezTo>
                    <a:pt x="1881" y="759"/>
                    <a:pt x="1881" y="629"/>
                    <a:pt x="1843" y="498"/>
                  </a:cubicBezTo>
                  <a:cubicBezTo>
                    <a:pt x="1836" y="475"/>
                    <a:pt x="1825" y="454"/>
                    <a:pt x="1814" y="433"/>
                  </a:cubicBezTo>
                  <a:cubicBezTo>
                    <a:pt x="1805" y="413"/>
                    <a:pt x="1793" y="408"/>
                    <a:pt x="1772" y="413"/>
                  </a:cubicBezTo>
                  <a:cubicBezTo>
                    <a:pt x="1763" y="415"/>
                    <a:pt x="1755" y="418"/>
                    <a:pt x="1747" y="420"/>
                  </a:cubicBezTo>
                  <a:cubicBezTo>
                    <a:pt x="1708" y="433"/>
                    <a:pt x="1665" y="402"/>
                    <a:pt x="1664" y="361"/>
                  </a:cubicBezTo>
                  <a:cubicBezTo>
                    <a:pt x="1664" y="345"/>
                    <a:pt x="1675" y="339"/>
                    <a:pt x="1687" y="334"/>
                  </a:cubicBezTo>
                  <a:cubicBezTo>
                    <a:pt x="1711" y="324"/>
                    <a:pt x="1735" y="315"/>
                    <a:pt x="1760" y="306"/>
                  </a:cubicBezTo>
                  <a:moveTo>
                    <a:pt x="655" y="613"/>
                  </a:moveTo>
                  <a:cubicBezTo>
                    <a:pt x="671" y="502"/>
                    <a:pt x="705" y="391"/>
                    <a:pt x="780" y="307"/>
                  </a:cubicBezTo>
                  <a:cubicBezTo>
                    <a:pt x="1078" y="0"/>
                    <a:pt x="1529" y="122"/>
                    <a:pt x="1702" y="263"/>
                  </a:cubicBezTo>
                  <a:cubicBezTo>
                    <a:pt x="1722" y="283"/>
                    <a:pt x="1736" y="285"/>
                    <a:pt x="1711" y="296"/>
                  </a:cubicBezTo>
                  <a:cubicBezTo>
                    <a:pt x="1694" y="302"/>
                    <a:pt x="1678" y="308"/>
                    <a:pt x="1662" y="315"/>
                  </a:cubicBezTo>
                  <a:cubicBezTo>
                    <a:pt x="1635" y="329"/>
                    <a:pt x="1628" y="345"/>
                    <a:pt x="1637" y="374"/>
                  </a:cubicBezTo>
                  <a:cubicBezTo>
                    <a:pt x="1646" y="401"/>
                    <a:pt x="1663" y="422"/>
                    <a:pt x="1682" y="442"/>
                  </a:cubicBezTo>
                  <a:cubicBezTo>
                    <a:pt x="1695" y="455"/>
                    <a:pt x="1712" y="455"/>
                    <a:pt x="1728" y="453"/>
                  </a:cubicBezTo>
                  <a:cubicBezTo>
                    <a:pt x="1738" y="452"/>
                    <a:pt x="1747" y="448"/>
                    <a:pt x="1757" y="445"/>
                  </a:cubicBezTo>
                  <a:cubicBezTo>
                    <a:pt x="1782" y="439"/>
                    <a:pt x="1786" y="441"/>
                    <a:pt x="1798" y="464"/>
                  </a:cubicBezTo>
                  <a:cubicBezTo>
                    <a:pt x="1818" y="502"/>
                    <a:pt x="1827" y="544"/>
                    <a:pt x="1834" y="585"/>
                  </a:cubicBezTo>
                  <a:cubicBezTo>
                    <a:pt x="1841" y="625"/>
                    <a:pt x="1847" y="664"/>
                    <a:pt x="1845" y="705"/>
                  </a:cubicBezTo>
                  <a:cubicBezTo>
                    <a:pt x="1844" y="733"/>
                    <a:pt x="1842" y="760"/>
                    <a:pt x="1839" y="788"/>
                  </a:cubicBezTo>
                  <a:cubicBezTo>
                    <a:pt x="1839" y="788"/>
                    <a:pt x="1839" y="788"/>
                    <a:pt x="1839" y="788"/>
                  </a:cubicBezTo>
                  <a:cubicBezTo>
                    <a:pt x="1838" y="792"/>
                    <a:pt x="1838" y="795"/>
                    <a:pt x="1837" y="799"/>
                  </a:cubicBezTo>
                  <a:cubicBezTo>
                    <a:pt x="1837" y="800"/>
                    <a:pt x="1837" y="801"/>
                    <a:pt x="1837" y="801"/>
                  </a:cubicBezTo>
                  <a:cubicBezTo>
                    <a:pt x="1836" y="809"/>
                    <a:pt x="1834" y="817"/>
                    <a:pt x="1833" y="825"/>
                  </a:cubicBezTo>
                  <a:cubicBezTo>
                    <a:pt x="1833" y="826"/>
                    <a:pt x="1833" y="826"/>
                    <a:pt x="1833" y="827"/>
                  </a:cubicBezTo>
                  <a:cubicBezTo>
                    <a:pt x="1832" y="831"/>
                    <a:pt x="1831" y="834"/>
                    <a:pt x="1830" y="838"/>
                  </a:cubicBezTo>
                  <a:cubicBezTo>
                    <a:pt x="1830" y="839"/>
                    <a:pt x="1830" y="839"/>
                    <a:pt x="1830" y="839"/>
                  </a:cubicBezTo>
                  <a:cubicBezTo>
                    <a:pt x="1830" y="843"/>
                    <a:pt x="1829" y="847"/>
                    <a:pt x="1828" y="850"/>
                  </a:cubicBezTo>
                  <a:cubicBezTo>
                    <a:pt x="1828" y="851"/>
                    <a:pt x="1828" y="852"/>
                    <a:pt x="1827" y="852"/>
                  </a:cubicBezTo>
                  <a:cubicBezTo>
                    <a:pt x="1827" y="856"/>
                    <a:pt x="1826" y="859"/>
                    <a:pt x="1825" y="862"/>
                  </a:cubicBezTo>
                  <a:cubicBezTo>
                    <a:pt x="1825" y="863"/>
                    <a:pt x="1825" y="864"/>
                    <a:pt x="1825" y="864"/>
                  </a:cubicBezTo>
                  <a:cubicBezTo>
                    <a:pt x="1824" y="868"/>
                    <a:pt x="1823" y="872"/>
                    <a:pt x="1822" y="876"/>
                  </a:cubicBezTo>
                  <a:cubicBezTo>
                    <a:pt x="1821" y="876"/>
                    <a:pt x="1821" y="876"/>
                    <a:pt x="1821" y="877"/>
                  </a:cubicBezTo>
                  <a:cubicBezTo>
                    <a:pt x="1820" y="880"/>
                    <a:pt x="1819" y="884"/>
                    <a:pt x="1818" y="887"/>
                  </a:cubicBezTo>
                  <a:cubicBezTo>
                    <a:pt x="1818" y="888"/>
                    <a:pt x="1818" y="889"/>
                    <a:pt x="1818" y="889"/>
                  </a:cubicBezTo>
                  <a:cubicBezTo>
                    <a:pt x="1815" y="897"/>
                    <a:pt x="1813" y="904"/>
                    <a:pt x="1811" y="911"/>
                  </a:cubicBezTo>
                  <a:cubicBezTo>
                    <a:pt x="1810" y="912"/>
                    <a:pt x="1810" y="913"/>
                    <a:pt x="1810" y="914"/>
                  </a:cubicBezTo>
                  <a:cubicBezTo>
                    <a:pt x="1809" y="917"/>
                    <a:pt x="1807" y="920"/>
                    <a:pt x="1806" y="923"/>
                  </a:cubicBezTo>
                  <a:cubicBezTo>
                    <a:pt x="1806" y="924"/>
                    <a:pt x="1806" y="925"/>
                    <a:pt x="1806" y="925"/>
                  </a:cubicBezTo>
                  <a:cubicBezTo>
                    <a:pt x="1804" y="929"/>
                    <a:pt x="1803" y="932"/>
                    <a:pt x="1802" y="936"/>
                  </a:cubicBezTo>
                  <a:cubicBezTo>
                    <a:pt x="1801" y="937"/>
                    <a:pt x="1801" y="937"/>
                    <a:pt x="1801" y="938"/>
                  </a:cubicBezTo>
                  <a:cubicBezTo>
                    <a:pt x="1799" y="941"/>
                    <a:pt x="1798" y="944"/>
                    <a:pt x="1797" y="947"/>
                  </a:cubicBezTo>
                  <a:cubicBezTo>
                    <a:pt x="1797" y="948"/>
                    <a:pt x="1796" y="949"/>
                    <a:pt x="1796" y="949"/>
                  </a:cubicBezTo>
                  <a:cubicBezTo>
                    <a:pt x="1794" y="953"/>
                    <a:pt x="1793" y="956"/>
                    <a:pt x="1791" y="960"/>
                  </a:cubicBezTo>
                  <a:cubicBezTo>
                    <a:pt x="1791" y="960"/>
                    <a:pt x="1791" y="961"/>
                    <a:pt x="1790" y="962"/>
                  </a:cubicBezTo>
                  <a:cubicBezTo>
                    <a:pt x="1789" y="965"/>
                    <a:pt x="1788" y="967"/>
                    <a:pt x="1786" y="970"/>
                  </a:cubicBezTo>
                  <a:cubicBezTo>
                    <a:pt x="1786" y="971"/>
                    <a:pt x="1785" y="972"/>
                    <a:pt x="1785" y="973"/>
                  </a:cubicBezTo>
                  <a:cubicBezTo>
                    <a:pt x="1783" y="977"/>
                    <a:pt x="1781" y="980"/>
                    <a:pt x="1779" y="983"/>
                  </a:cubicBezTo>
                  <a:cubicBezTo>
                    <a:pt x="1779" y="983"/>
                    <a:pt x="1779" y="983"/>
                    <a:pt x="1779" y="983"/>
                  </a:cubicBezTo>
                  <a:cubicBezTo>
                    <a:pt x="1760" y="1021"/>
                    <a:pt x="1736" y="1055"/>
                    <a:pt x="1707" y="1086"/>
                  </a:cubicBezTo>
                  <a:cubicBezTo>
                    <a:pt x="1702" y="1092"/>
                    <a:pt x="1696" y="1097"/>
                    <a:pt x="1690" y="1103"/>
                  </a:cubicBezTo>
                  <a:cubicBezTo>
                    <a:pt x="1684" y="1109"/>
                    <a:pt x="1678" y="1115"/>
                    <a:pt x="1671" y="1120"/>
                  </a:cubicBezTo>
                  <a:cubicBezTo>
                    <a:pt x="1659" y="1131"/>
                    <a:pt x="1646" y="1141"/>
                    <a:pt x="1632" y="1151"/>
                  </a:cubicBezTo>
                  <a:cubicBezTo>
                    <a:pt x="1619" y="1161"/>
                    <a:pt x="1605" y="1170"/>
                    <a:pt x="1590" y="1179"/>
                  </a:cubicBezTo>
                  <a:cubicBezTo>
                    <a:pt x="1529" y="1215"/>
                    <a:pt x="1462" y="1242"/>
                    <a:pt x="1395" y="1258"/>
                  </a:cubicBezTo>
                  <a:cubicBezTo>
                    <a:pt x="1387" y="1260"/>
                    <a:pt x="1379" y="1262"/>
                    <a:pt x="1372" y="1263"/>
                  </a:cubicBezTo>
                  <a:cubicBezTo>
                    <a:pt x="1282" y="1282"/>
                    <a:pt x="1196" y="1283"/>
                    <a:pt x="1131" y="1268"/>
                  </a:cubicBezTo>
                  <a:cubicBezTo>
                    <a:pt x="1127" y="1267"/>
                    <a:pt x="1123" y="1266"/>
                    <a:pt x="1117" y="1265"/>
                  </a:cubicBezTo>
                  <a:cubicBezTo>
                    <a:pt x="1114" y="1264"/>
                    <a:pt x="1111" y="1263"/>
                    <a:pt x="1108" y="1262"/>
                  </a:cubicBezTo>
                  <a:cubicBezTo>
                    <a:pt x="1106" y="1262"/>
                    <a:pt x="1104" y="1262"/>
                    <a:pt x="1102" y="1261"/>
                  </a:cubicBezTo>
                  <a:cubicBezTo>
                    <a:pt x="1099" y="1260"/>
                    <a:pt x="1095" y="1259"/>
                    <a:pt x="1091" y="1258"/>
                  </a:cubicBezTo>
                  <a:cubicBezTo>
                    <a:pt x="1088" y="1257"/>
                    <a:pt x="1083" y="1256"/>
                    <a:pt x="1079" y="1254"/>
                  </a:cubicBezTo>
                  <a:cubicBezTo>
                    <a:pt x="1070" y="1251"/>
                    <a:pt x="1060" y="1248"/>
                    <a:pt x="1050" y="1244"/>
                  </a:cubicBezTo>
                  <a:cubicBezTo>
                    <a:pt x="1046" y="1243"/>
                    <a:pt x="1041" y="1241"/>
                    <a:pt x="1037" y="1240"/>
                  </a:cubicBezTo>
                  <a:cubicBezTo>
                    <a:pt x="1032" y="1238"/>
                    <a:pt x="1027" y="1236"/>
                    <a:pt x="1021" y="1234"/>
                  </a:cubicBezTo>
                  <a:cubicBezTo>
                    <a:pt x="1016" y="1231"/>
                    <a:pt x="1010" y="1229"/>
                    <a:pt x="1005" y="1227"/>
                  </a:cubicBezTo>
                  <a:cubicBezTo>
                    <a:pt x="996" y="1223"/>
                    <a:pt x="988" y="1220"/>
                    <a:pt x="979" y="1215"/>
                  </a:cubicBezTo>
                  <a:cubicBezTo>
                    <a:pt x="975" y="1214"/>
                    <a:pt x="971" y="1212"/>
                    <a:pt x="968" y="1210"/>
                  </a:cubicBezTo>
                  <a:cubicBezTo>
                    <a:pt x="963" y="1207"/>
                    <a:pt x="958" y="1205"/>
                    <a:pt x="953" y="1202"/>
                  </a:cubicBezTo>
                  <a:cubicBezTo>
                    <a:pt x="950" y="1201"/>
                    <a:pt x="947" y="1199"/>
                    <a:pt x="944" y="1198"/>
                  </a:cubicBezTo>
                  <a:cubicBezTo>
                    <a:pt x="938" y="1195"/>
                    <a:pt x="931" y="1191"/>
                    <a:pt x="925" y="1188"/>
                  </a:cubicBezTo>
                  <a:cubicBezTo>
                    <a:pt x="916" y="1183"/>
                    <a:pt x="907" y="1177"/>
                    <a:pt x="898" y="1172"/>
                  </a:cubicBezTo>
                  <a:cubicBezTo>
                    <a:pt x="892" y="1168"/>
                    <a:pt x="886" y="1164"/>
                    <a:pt x="879" y="1160"/>
                  </a:cubicBezTo>
                  <a:cubicBezTo>
                    <a:pt x="870" y="1154"/>
                    <a:pt x="861" y="1147"/>
                    <a:pt x="852" y="1140"/>
                  </a:cubicBezTo>
                  <a:cubicBezTo>
                    <a:pt x="846" y="1136"/>
                    <a:pt x="840" y="1131"/>
                    <a:pt x="834" y="1126"/>
                  </a:cubicBezTo>
                  <a:cubicBezTo>
                    <a:pt x="831" y="1124"/>
                    <a:pt x="828" y="1122"/>
                    <a:pt x="825" y="1119"/>
                  </a:cubicBezTo>
                  <a:cubicBezTo>
                    <a:pt x="819" y="1114"/>
                    <a:pt x="813" y="1109"/>
                    <a:pt x="808" y="1104"/>
                  </a:cubicBezTo>
                  <a:cubicBezTo>
                    <a:pt x="802" y="1099"/>
                    <a:pt x="796" y="1093"/>
                    <a:pt x="791" y="1088"/>
                  </a:cubicBezTo>
                  <a:cubicBezTo>
                    <a:pt x="785" y="1082"/>
                    <a:pt x="779" y="1077"/>
                    <a:pt x="774" y="1071"/>
                  </a:cubicBezTo>
                  <a:cubicBezTo>
                    <a:pt x="769" y="1065"/>
                    <a:pt x="763" y="1059"/>
                    <a:pt x="758" y="1053"/>
                  </a:cubicBezTo>
                  <a:cubicBezTo>
                    <a:pt x="753" y="1047"/>
                    <a:pt x="748" y="1041"/>
                    <a:pt x="743" y="1034"/>
                  </a:cubicBezTo>
                  <a:cubicBezTo>
                    <a:pt x="731" y="1018"/>
                    <a:pt x="719" y="1001"/>
                    <a:pt x="709" y="983"/>
                  </a:cubicBezTo>
                  <a:cubicBezTo>
                    <a:pt x="703" y="972"/>
                    <a:pt x="697" y="961"/>
                    <a:pt x="692" y="949"/>
                  </a:cubicBezTo>
                  <a:cubicBezTo>
                    <a:pt x="686" y="938"/>
                    <a:pt x="681" y="926"/>
                    <a:pt x="677" y="913"/>
                  </a:cubicBezTo>
                  <a:cubicBezTo>
                    <a:pt x="674" y="905"/>
                    <a:pt x="671" y="896"/>
                    <a:pt x="669" y="888"/>
                  </a:cubicBezTo>
                  <a:cubicBezTo>
                    <a:pt x="667" y="883"/>
                    <a:pt x="666" y="878"/>
                    <a:pt x="665" y="873"/>
                  </a:cubicBezTo>
                  <a:cubicBezTo>
                    <a:pt x="664" y="872"/>
                    <a:pt x="664" y="871"/>
                    <a:pt x="664" y="870"/>
                  </a:cubicBezTo>
                  <a:cubicBezTo>
                    <a:pt x="663" y="865"/>
                    <a:pt x="662" y="861"/>
                    <a:pt x="661" y="856"/>
                  </a:cubicBezTo>
                  <a:cubicBezTo>
                    <a:pt x="660" y="854"/>
                    <a:pt x="660" y="852"/>
                    <a:pt x="659" y="850"/>
                  </a:cubicBezTo>
                  <a:cubicBezTo>
                    <a:pt x="659" y="848"/>
                    <a:pt x="658" y="845"/>
                    <a:pt x="658" y="842"/>
                  </a:cubicBezTo>
                  <a:cubicBezTo>
                    <a:pt x="657" y="838"/>
                    <a:pt x="656" y="834"/>
                    <a:pt x="656" y="831"/>
                  </a:cubicBezTo>
                  <a:cubicBezTo>
                    <a:pt x="655" y="829"/>
                    <a:pt x="655" y="828"/>
                    <a:pt x="655" y="827"/>
                  </a:cubicBezTo>
                  <a:cubicBezTo>
                    <a:pt x="654" y="822"/>
                    <a:pt x="653" y="816"/>
                    <a:pt x="652" y="810"/>
                  </a:cubicBezTo>
                  <a:cubicBezTo>
                    <a:pt x="652" y="810"/>
                    <a:pt x="652" y="810"/>
                    <a:pt x="652" y="810"/>
                  </a:cubicBezTo>
                  <a:cubicBezTo>
                    <a:pt x="643" y="744"/>
                    <a:pt x="645" y="679"/>
                    <a:pt x="655" y="613"/>
                  </a:cubicBezTo>
                  <a:moveTo>
                    <a:pt x="174" y="1322"/>
                  </a:moveTo>
                  <a:cubicBezTo>
                    <a:pt x="165" y="1324"/>
                    <a:pt x="156" y="1326"/>
                    <a:pt x="147" y="1326"/>
                  </a:cubicBezTo>
                  <a:cubicBezTo>
                    <a:pt x="145" y="1326"/>
                    <a:pt x="143" y="1326"/>
                    <a:pt x="141" y="1326"/>
                  </a:cubicBezTo>
                  <a:cubicBezTo>
                    <a:pt x="136" y="1325"/>
                    <a:pt x="132" y="1325"/>
                    <a:pt x="128" y="1324"/>
                  </a:cubicBezTo>
                  <a:cubicBezTo>
                    <a:pt x="122" y="1323"/>
                    <a:pt x="115" y="1322"/>
                    <a:pt x="109" y="1320"/>
                  </a:cubicBezTo>
                  <a:cubicBezTo>
                    <a:pt x="105" y="1319"/>
                    <a:pt x="102" y="1317"/>
                    <a:pt x="98" y="1316"/>
                  </a:cubicBezTo>
                  <a:cubicBezTo>
                    <a:pt x="90" y="1312"/>
                    <a:pt x="83" y="1308"/>
                    <a:pt x="76" y="1303"/>
                  </a:cubicBezTo>
                  <a:cubicBezTo>
                    <a:pt x="50" y="1283"/>
                    <a:pt x="32" y="1252"/>
                    <a:pt x="30" y="1215"/>
                  </a:cubicBezTo>
                  <a:cubicBezTo>
                    <a:pt x="30" y="1213"/>
                    <a:pt x="30" y="1211"/>
                    <a:pt x="30" y="1209"/>
                  </a:cubicBezTo>
                  <a:cubicBezTo>
                    <a:pt x="30" y="1208"/>
                    <a:pt x="30" y="1207"/>
                    <a:pt x="30" y="1206"/>
                  </a:cubicBezTo>
                  <a:cubicBezTo>
                    <a:pt x="30" y="1205"/>
                    <a:pt x="30" y="1204"/>
                    <a:pt x="30" y="1203"/>
                  </a:cubicBezTo>
                  <a:cubicBezTo>
                    <a:pt x="30" y="1202"/>
                    <a:pt x="30" y="1201"/>
                    <a:pt x="30" y="1199"/>
                  </a:cubicBezTo>
                  <a:cubicBezTo>
                    <a:pt x="30" y="1199"/>
                    <a:pt x="30" y="1198"/>
                    <a:pt x="30" y="1198"/>
                  </a:cubicBezTo>
                  <a:cubicBezTo>
                    <a:pt x="32" y="1169"/>
                    <a:pt x="44" y="1146"/>
                    <a:pt x="74" y="1132"/>
                  </a:cubicBezTo>
                  <a:cubicBezTo>
                    <a:pt x="134" y="1104"/>
                    <a:pt x="425" y="962"/>
                    <a:pt x="446" y="954"/>
                  </a:cubicBezTo>
                  <a:cubicBezTo>
                    <a:pt x="503" y="930"/>
                    <a:pt x="559" y="905"/>
                    <a:pt x="592" y="849"/>
                  </a:cubicBezTo>
                  <a:cubicBezTo>
                    <a:pt x="598" y="839"/>
                    <a:pt x="605" y="830"/>
                    <a:pt x="621" y="821"/>
                  </a:cubicBezTo>
                  <a:cubicBezTo>
                    <a:pt x="633" y="884"/>
                    <a:pt x="657" y="941"/>
                    <a:pt x="686" y="995"/>
                  </a:cubicBezTo>
                  <a:cubicBezTo>
                    <a:pt x="701" y="1024"/>
                    <a:pt x="718" y="1052"/>
                    <a:pt x="735" y="1080"/>
                  </a:cubicBezTo>
                  <a:cubicBezTo>
                    <a:pt x="737" y="1084"/>
                    <a:pt x="739" y="1088"/>
                    <a:pt x="742" y="1092"/>
                  </a:cubicBezTo>
                  <a:cubicBezTo>
                    <a:pt x="741" y="1093"/>
                    <a:pt x="740" y="1093"/>
                    <a:pt x="739" y="1094"/>
                  </a:cubicBezTo>
                  <a:cubicBezTo>
                    <a:pt x="738" y="1094"/>
                    <a:pt x="738" y="1094"/>
                    <a:pt x="738" y="1095"/>
                  </a:cubicBezTo>
                  <a:cubicBezTo>
                    <a:pt x="736" y="1096"/>
                    <a:pt x="735" y="1096"/>
                    <a:pt x="734" y="1097"/>
                  </a:cubicBezTo>
                  <a:cubicBezTo>
                    <a:pt x="734" y="1097"/>
                    <a:pt x="733" y="1097"/>
                    <a:pt x="733" y="1098"/>
                  </a:cubicBezTo>
                  <a:cubicBezTo>
                    <a:pt x="733" y="1098"/>
                    <a:pt x="732" y="1098"/>
                    <a:pt x="732" y="1098"/>
                  </a:cubicBezTo>
                  <a:cubicBezTo>
                    <a:pt x="716" y="1102"/>
                    <a:pt x="701" y="1106"/>
                    <a:pt x="686" y="1110"/>
                  </a:cubicBezTo>
                  <a:cubicBezTo>
                    <a:pt x="656" y="1119"/>
                    <a:pt x="626" y="1130"/>
                    <a:pt x="597" y="1142"/>
                  </a:cubicBezTo>
                  <a:cubicBezTo>
                    <a:pt x="586" y="1146"/>
                    <a:pt x="575" y="1151"/>
                    <a:pt x="564" y="1155"/>
                  </a:cubicBezTo>
                  <a:cubicBezTo>
                    <a:pt x="557" y="1158"/>
                    <a:pt x="550" y="1161"/>
                    <a:pt x="543" y="1165"/>
                  </a:cubicBezTo>
                  <a:cubicBezTo>
                    <a:pt x="536" y="1168"/>
                    <a:pt x="528" y="1171"/>
                    <a:pt x="521" y="1174"/>
                  </a:cubicBezTo>
                  <a:cubicBezTo>
                    <a:pt x="514" y="1178"/>
                    <a:pt x="507" y="1181"/>
                    <a:pt x="500" y="1184"/>
                  </a:cubicBezTo>
                  <a:cubicBezTo>
                    <a:pt x="482" y="1193"/>
                    <a:pt x="464" y="1201"/>
                    <a:pt x="446" y="1209"/>
                  </a:cubicBezTo>
                  <a:cubicBezTo>
                    <a:pt x="436" y="1214"/>
                    <a:pt x="425" y="1219"/>
                    <a:pt x="414" y="1224"/>
                  </a:cubicBezTo>
                  <a:cubicBezTo>
                    <a:pt x="404" y="1229"/>
                    <a:pt x="393" y="1234"/>
                    <a:pt x="382" y="1239"/>
                  </a:cubicBezTo>
                  <a:cubicBezTo>
                    <a:pt x="357" y="1250"/>
                    <a:pt x="331" y="1262"/>
                    <a:pt x="306" y="1274"/>
                  </a:cubicBezTo>
                  <a:cubicBezTo>
                    <a:pt x="263" y="1293"/>
                    <a:pt x="220" y="1311"/>
                    <a:pt x="174" y="13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2" name="Freeform 3479">
              <a:extLst>
                <a:ext uri="{FF2B5EF4-FFF2-40B4-BE49-F238E27FC236}">
                  <a16:creationId xmlns:a16="http://schemas.microsoft.com/office/drawing/2014/main" id="{BF2C7C74-7B51-4E5D-B695-4952693F4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3701" y="5337175"/>
              <a:ext cx="50800" cy="115887"/>
            </a:xfrm>
            <a:custGeom>
              <a:avLst/>
              <a:gdLst>
                <a:gd name="T0" fmla="*/ 3565 w 114"/>
                <a:gd name="T1" fmla="*/ 11943 h 262"/>
                <a:gd name="T2" fmla="*/ 15596 w 114"/>
                <a:gd name="T3" fmla="*/ 23000 h 262"/>
                <a:gd name="T4" fmla="*/ 32975 w 114"/>
                <a:gd name="T5" fmla="*/ 96425 h 262"/>
                <a:gd name="T6" fmla="*/ 31193 w 114"/>
                <a:gd name="T7" fmla="*/ 115887 h 262"/>
                <a:gd name="T8" fmla="*/ 39660 w 114"/>
                <a:gd name="T9" fmla="*/ 106598 h 262"/>
                <a:gd name="T10" fmla="*/ 20498 w 114"/>
                <a:gd name="T11" fmla="*/ 7077 h 262"/>
                <a:gd name="T12" fmla="*/ 9358 w 114"/>
                <a:gd name="T13" fmla="*/ 442 h 262"/>
                <a:gd name="T14" fmla="*/ 1337 w 114"/>
                <a:gd name="T15" fmla="*/ 4865 h 262"/>
                <a:gd name="T16" fmla="*/ 3565 w 114"/>
                <a:gd name="T17" fmla="*/ 11943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4" h="262">
                  <a:moveTo>
                    <a:pt x="8" y="27"/>
                  </a:moveTo>
                  <a:cubicBezTo>
                    <a:pt x="19" y="34"/>
                    <a:pt x="28" y="42"/>
                    <a:pt x="35" y="52"/>
                  </a:cubicBezTo>
                  <a:cubicBezTo>
                    <a:pt x="74" y="102"/>
                    <a:pt x="81" y="158"/>
                    <a:pt x="74" y="218"/>
                  </a:cubicBezTo>
                  <a:cubicBezTo>
                    <a:pt x="72" y="232"/>
                    <a:pt x="64" y="246"/>
                    <a:pt x="70" y="262"/>
                  </a:cubicBezTo>
                  <a:cubicBezTo>
                    <a:pt x="86" y="248"/>
                    <a:pt x="87" y="248"/>
                    <a:pt x="89" y="241"/>
                  </a:cubicBezTo>
                  <a:cubicBezTo>
                    <a:pt x="114" y="158"/>
                    <a:pt x="99" y="84"/>
                    <a:pt x="46" y="16"/>
                  </a:cubicBezTo>
                  <a:cubicBezTo>
                    <a:pt x="39" y="8"/>
                    <a:pt x="31" y="3"/>
                    <a:pt x="21" y="1"/>
                  </a:cubicBezTo>
                  <a:cubicBezTo>
                    <a:pt x="13" y="0"/>
                    <a:pt x="6" y="2"/>
                    <a:pt x="3" y="11"/>
                  </a:cubicBezTo>
                  <a:cubicBezTo>
                    <a:pt x="0" y="17"/>
                    <a:pt x="3" y="23"/>
                    <a:pt x="8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3" name="Freeform 3480">
              <a:extLst>
                <a:ext uri="{FF2B5EF4-FFF2-40B4-BE49-F238E27FC236}">
                  <a16:creationId xmlns:a16="http://schemas.microsoft.com/office/drawing/2014/main" id="{D61B621F-1528-4232-8BDE-7ADE15CC7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4526" y="5581650"/>
              <a:ext cx="57150" cy="88900"/>
            </a:xfrm>
            <a:custGeom>
              <a:avLst/>
              <a:gdLst>
                <a:gd name="T0" fmla="*/ 5586 w 133"/>
                <a:gd name="T1" fmla="*/ 49679 h 204"/>
                <a:gd name="T2" fmla="*/ 13750 w 133"/>
                <a:gd name="T3" fmla="*/ 88900 h 204"/>
                <a:gd name="T4" fmla="*/ 14610 w 133"/>
                <a:gd name="T5" fmla="*/ 82799 h 204"/>
                <a:gd name="T6" fmla="*/ 45118 w 133"/>
                <a:gd name="T7" fmla="*/ 17431 h 204"/>
                <a:gd name="T8" fmla="*/ 52853 w 133"/>
                <a:gd name="T9" fmla="*/ 10895 h 204"/>
                <a:gd name="T10" fmla="*/ 54142 w 133"/>
                <a:gd name="T11" fmla="*/ 2615 h 204"/>
                <a:gd name="T12" fmla="*/ 46837 w 133"/>
                <a:gd name="T13" fmla="*/ 3050 h 204"/>
                <a:gd name="T14" fmla="*/ 5586 w 133"/>
                <a:gd name="T15" fmla="*/ 49679 h 2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3" h="204">
                  <a:moveTo>
                    <a:pt x="13" y="114"/>
                  </a:moveTo>
                  <a:cubicBezTo>
                    <a:pt x="0" y="144"/>
                    <a:pt x="8" y="183"/>
                    <a:pt x="32" y="204"/>
                  </a:cubicBezTo>
                  <a:cubicBezTo>
                    <a:pt x="33" y="197"/>
                    <a:pt x="35" y="193"/>
                    <a:pt x="34" y="190"/>
                  </a:cubicBezTo>
                  <a:cubicBezTo>
                    <a:pt x="23" y="123"/>
                    <a:pt x="55" y="77"/>
                    <a:pt x="105" y="40"/>
                  </a:cubicBezTo>
                  <a:cubicBezTo>
                    <a:pt x="111" y="35"/>
                    <a:pt x="117" y="30"/>
                    <a:pt x="123" y="25"/>
                  </a:cubicBezTo>
                  <a:cubicBezTo>
                    <a:pt x="128" y="20"/>
                    <a:pt x="133" y="14"/>
                    <a:pt x="126" y="6"/>
                  </a:cubicBezTo>
                  <a:cubicBezTo>
                    <a:pt x="120" y="0"/>
                    <a:pt x="114" y="4"/>
                    <a:pt x="109" y="7"/>
                  </a:cubicBezTo>
                  <a:cubicBezTo>
                    <a:pt x="66" y="33"/>
                    <a:pt x="32" y="67"/>
                    <a:pt x="13" y="1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4" name="Freeform 3481">
              <a:extLst>
                <a:ext uri="{FF2B5EF4-FFF2-40B4-BE49-F238E27FC236}">
                  <a16:creationId xmlns:a16="http://schemas.microsoft.com/office/drawing/2014/main" id="{3E1D6218-38C3-4093-ABFF-963CC028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2963" y="5713412"/>
              <a:ext cx="100013" cy="17462"/>
            </a:xfrm>
            <a:custGeom>
              <a:avLst/>
              <a:gdLst>
                <a:gd name="T0" fmla="*/ 78519 w 228"/>
                <a:gd name="T1" fmla="*/ 2360 h 37"/>
                <a:gd name="T2" fmla="*/ 13160 w 228"/>
                <a:gd name="T3" fmla="*/ 2360 h 37"/>
                <a:gd name="T4" fmla="*/ 877 w 228"/>
                <a:gd name="T5" fmla="*/ 8967 h 37"/>
                <a:gd name="T6" fmla="*/ 14037 w 228"/>
                <a:gd name="T7" fmla="*/ 14630 h 37"/>
                <a:gd name="T8" fmla="*/ 95626 w 228"/>
                <a:gd name="T9" fmla="*/ 15102 h 37"/>
                <a:gd name="T10" fmla="*/ 78519 w 228"/>
                <a:gd name="T11" fmla="*/ 236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8" h="37">
                  <a:moveTo>
                    <a:pt x="179" y="5"/>
                  </a:moveTo>
                  <a:cubicBezTo>
                    <a:pt x="129" y="5"/>
                    <a:pt x="79" y="5"/>
                    <a:pt x="30" y="5"/>
                  </a:cubicBezTo>
                  <a:cubicBezTo>
                    <a:pt x="18" y="5"/>
                    <a:pt x="0" y="0"/>
                    <a:pt x="2" y="19"/>
                  </a:cubicBezTo>
                  <a:cubicBezTo>
                    <a:pt x="3" y="37"/>
                    <a:pt x="21" y="32"/>
                    <a:pt x="32" y="31"/>
                  </a:cubicBezTo>
                  <a:cubicBezTo>
                    <a:pt x="94" y="25"/>
                    <a:pt x="156" y="31"/>
                    <a:pt x="218" y="32"/>
                  </a:cubicBezTo>
                  <a:cubicBezTo>
                    <a:pt x="228" y="32"/>
                    <a:pt x="202" y="6"/>
                    <a:pt x="179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5" name="Freeform 3482">
              <a:extLst>
                <a:ext uri="{FF2B5EF4-FFF2-40B4-BE49-F238E27FC236}">
                  <a16:creationId xmlns:a16="http://schemas.microsoft.com/office/drawing/2014/main" id="{EBA0AE8A-E4C9-4895-8246-D6968F0B4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5710237"/>
              <a:ext cx="73025" cy="12700"/>
            </a:xfrm>
            <a:custGeom>
              <a:avLst/>
              <a:gdLst>
                <a:gd name="T0" fmla="*/ 46754 w 164"/>
                <a:gd name="T1" fmla="*/ 423 h 30"/>
                <a:gd name="T2" fmla="*/ 6679 w 164"/>
                <a:gd name="T3" fmla="*/ 423 h 30"/>
                <a:gd name="T4" fmla="*/ 0 w 164"/>
                <a:gd name="T5" fmla="*/ 5503 h 30"/>
                <a:gd name="T6" fmla="*/ 6679 w 164"/>
                <a:gd name="T7" fmla="*/ 11007 h 30"/>
                <a:gd name="T8" fmla="*/ 73025 w 164"/>
                <a:gd name="T9" fmla="*/ 12700 h 30"/>
                <a:gd name="T10" fmla="*/ 46754 w 164"/>
                <a:gd name="T11" fmla="*/ 423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4" h="30">
                  <a:moveTo>
                    <a:pt x="105" y="1"/>
                  </a:moveTo>
                  <a:cubicBezTo>
                    <a:pt x="75" y="0"/>
                    <a:pt x="45" y="1"/>
                    <a:pt x="15" y="1"/>
                  </a:cubicBezTo>
                  <a:cubicBezTo>
                    <a:pt x="7" y="1"/>
                    <a:pt x="0" y="3"/>
                    <a:pt x="0" y="13"/>
                  </a:cubicBezTo>
                  <a:cubicBezTo>
                    <a:pt x="0" y="22"/>
                    <a:pt x="6" y="26"/>
                    <a:pt x="15" y="26"/>
                  </a:cubicBezTo>
                  <a:cubicBezTo>
                    <a:pt x="64" y="25"/>
                    <a:pt x="114" y="29"/>
                    <a:pt x="164" y="30"/>
                  </a:cubicBezTo>
                  <a:cubicBezTo>
                    <a:pt x="145" y="16"/>
                    <a:pt x="128" y="1"/>
                    <a:pt x="10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6" name="Freeform 3483">
              <a:extLst>
                <a:ext uri="{FF2B5EF4-FFF2-40B4-BE49-F238E27FC236}">
                  <a16:creationId xmlns:a16="http://schemas.microsoft.com/office/drawing/2014/main" id="{6AE341CF-89DB-49FE-8359-B894296C6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5451" y="5692775"/>
              <a:ext cx="68263" cy="12700"/>
            </a:xfrm>
            <a:custGeom>
              <a:avLst/>
              <a:gdLst>
                <a:gd name="T0" fmla="*/ 54870 w 158"/>
                <a:gd name="T1" fmla="*/ 410 h 31"/>
                <a:gd name="T2" fmla="*/ 4752 w 158"/>
                <a:gd name="T3" fmla="*/ 2868 h 31"/>
                <a:gd name="T4" fmla="*/ 432 w 158"/>
                <a:gd name="T5" fmla="*/ 6555 h 31"/>
                <a:gd name="T6" fmla="*/ 6913 w 158"/>
                <a:gd name="T7" fmla="*/ 11881 h 31"/>
                <a:gd name="T8" fmla="*/ 68263 w 158"/>
                <a:gd name="T9" fmla="*/ 6555 h 31"/>
                <a:gd name="T10" fmla="*/ 54870 w 158"/>
                <a:gd name="T11" fmla="*/ 41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31">
                  <a:moveTo>
                    <a:pt x="127" y="1"/>
                  </a:moveTo>
                  <a:cubicBezTo>
                    <a:pt x="88" y="1"/>
                    <a:pt x="50" y="4"/>
                    <a:pt x="11" y="7"/>
                  </a:cubicBezTo>
                  <a:cubicBezTo>
                    <a:pt x="6" y="7"/>
                    <a:pt x="1" y="11"/>
                    <a:pt x="1" y="16"/>
                  </a:cubicBezTo>
                  <a:cubicBezTo>
                    <a:pt x="0" y="26"/>
                    <a:pt x="8" y="28"/>
                    <a:pt x="16" y="29"/>
                  </a:cubicBezTo>
                  <a:cubicBezTo>
                    <a:pt x="63" y="31"/>
                    <a:pt x="109" y="22"/>
                    <a:pt x="158" y="16"/>
                  </a:cubicBezTo>
                  <a:cubicBezTo>
                    <a:pt x="149" y="1"/>
                    <a:pt x="136" y="0"/>
                    <a:pt x="12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7" name="Freeform 3484">
              <a:extLst>
                <a:ext uri="{FF2B5EF4-FFF2-40B4-BE49-F238E27FC236}">
                  <a16:creationId xmlns:a16="http://schemas.microsoft.com/office/drawing/2014/main" id="{8358CE4B-B096-4280-B129-769FDC20A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8863" y="5399087"/>
              <a:ext cx="3175" cy="39687"/>
            </a:xfrm>
            <a:custGeom>
              <a:avLst/>
              <a:gdLst>
                <a:gd name="T0" fmla="*/ 0 w 9"/>
                <a:gd name="T1" fmla="*/ 39687 h 90"/>
                <a:gd name="T2" fmla="*/ 3175 w 9"/>
                <a:gd name="T3" fmla="*/ 0 h 90"/>
                <a:gd name="T4" fmla="*/ 0 w 9"/>
                <a:gd name="T5" fmla="*/ 38364 h 90"/>
                <a:gd name="T6" fmla="*/ 0 w 9"/>
                <a:gd name="T7" fmla="*/ 39687 h 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90">
                  <a:moveTo>
                    <a:pt x="0" y="90"/>
                  </a:moveTo>
                  <a:cubicBezTo>
                    <a:pt x="0" y="59"/>
                    <a:pt x="3" y="29"/>
                    <a:pt x="9" y="0"/>
                  </a:cubicBezTo>
                  <a:cubicBezTo>
                    <a:pt x="3" y="28"/>
                    <a:pt x="0" y="57"/>
                    <a:pt x="0" y="87"/>
                  </a:cubicBezTo>
                  <a:cubicBezTo>
                    <a:pt x="0" y="88"/>
                    <a:pt x="0" y="89"/>
                    <a:pt x="0" y="90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68" name="Rectangle 3485">
              <a:extLst>
                <a:ext uri="{FF2B5EF4-FFF2-40B4-BE49-F238E27FC236}">
                  <a16:creationId xmlns:a16="http://schemas.microsoft.com/office/drawing/2014/main" id="{24A806A5-D85C-488A-9FE3-D9AEFAB0C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8863" y="5399087"/>
              <a:ext cx="3175" cy="39687"/>
            </a:xfrm>
            <a:prstGeom prst="rect">
              <a:avLst/>
            </a:pr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IN" altLang="es-PE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63569" name="Freeform 3486">
              <a:extLst>
                <a:ext uri="{FF2B5EF4-FFF2-40B4-BE49-F238E27FC236}">
                  <a16:creationId xmlns:a16="http://schemas.microsoft.com/office/drawing/2014/main" id="{25FC12DC-A55D-4713-8521-E09448D28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688" y="5437187"/>
              <a:ext cx="0" cy="6350"/>
            </a:xfrm>
            <a:custGeom>
              <a:avLst/>
              <a:gdLst>
                <a:gd name="T0" fmla="*/ 6350 h 16"/>
                <a:gd name="T1" fmla="*/ 397 h 16"/>
                <a:gd name="T2" fmla="*/ 0 h 16"/>
                <a:gd name="T3" fmla="*/ 6350 h 16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6">
                  <a:moveTo>
                    <a:pt x="0" y="16"/>
                  </a:moveTo>
                  <a:cubicBezTo>
                    <a:pt x="0" y="11"/>
                    <a:pt x="0" y="6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11"/>
                    <a:pt x="0" y="16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0" name="Freeform 3487">
              <a:extLst>
                <a:ext uri="{FF2B5EF4-FFF2-40B4-BE49-F238E27FC236}">
                  <a16:creationId xmlns:a16="http://schemas.microsoft.com/office/drawing/2014/main" id="{B8AB25CA-F20F-415C-926A-51926B15C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6688" y="5437187"/>
              <a:ext cx="0" cy="6350"/>
            </a:xfrm>
            <a:custGeom>
              <a:avLst/>
              <a:gdLst>
                <a:gd name="T0" fmla="*/ 0 h 16"/>
                <a:gd name="T1" fmla="*/ 6350 h 16"/>
                <a:gd name="T2" fmla="*/ 397 h 16"/>
                <a:gd name="T3" fmla="*/ 0 h 16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6">
                  <a:moveTo>
                    <a:pt x="0" y="0"/>
                  </a:moveTo>
                  <a:cubicBezTo>
                    <a:pt x="0" y="5"/>
                    <a:pt x="0" y="11"/>
                    <a:pt x="0" y="16"/>
                  </a:cubicBezTo>
                  <a:cubicBezTo>
                    <a:pt x="0" y="11"/>
                    <a:pt x="0" y="6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1" name="Freeform 3488">
              <a:extLst>
                <a:ext uri="{FF2B5EF4-FFF2-40B4-BE49-F238E27FC236}">
                  <a16:creationId xmlns:a16="http://schemas.microsoft.com/office/drawing/2014/main" id="{AB8770D4-9F2B-4726-B75B-9ACC098943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1876" y="5262562"/>
              <a:ext cx="385763" cy="349250"/>
            </a:xfrm>
            <a:custGeom>
              <a:avLst/>
              <a:gdLst>
                <a:gd name="T0" fmla="*/ 209138 w 878"/>
                <a:gd name="T1" fmla="*/ 0 h 795"/>
                <a:gd name="T2" fmla="*/ 203866 w 878"/>
                <a:gd name="T3" fmla="*/ 439 h 795"/>
                <a:gd name="T4" fmla="*/ 198154 w 878"/>
                <a:gd name="T5" fmla="*/ 879 h 795"/>
                <a:gd name="T6" fmla="*/ 192882 w 878"/>
                <a:gd name="T7" fmla="*/ 1318 h 795"/>
                <a:gd name="T8" fmla="*/ 187170 w 878"/>
                <a:gd name="T9" fmla="*/ 1757 h 795"/>
                <a:gd name="T10" fmla="*/ 181897 w 878"/>
                <a:gd name="T11" fmla="*/ 2636 h 795"/>
                <a:gd name="T12" fmla="*/ 176625 w 878"/>
                <a:gd name="T13" fmla="*/ 3954 h 795"/>
                <a:gd name="T14" fmla="*/ 171353 w 878"/>
                <a:gd name="T15" fmla="*/ 4832 h 795"/>
                <a:gd name="T16" fmla="*/ 166080 w 878"/>
                <a:gd name="T17" fmla="*/ 6150 h 795"/>
                <a:gd name="T18" fmla="*/ 161247 w 878"/>
                <a:gd name="T19" fmla="*/ 7468 h 795"/>
                <a:gd name="T20" fmla="*/ 156414 w 878"/>
                <a:gd name="T21" fmla="*/ 8786 h 795"/>
                <a:gd name="T22" fmla="*/ 151142 w 878"/>
                <a:gd name="T23" fmla="*/ 10543 h 795"/>
                <a:gd name="T24" fmla="*/ 146309 w 878"/>
                <a:gd name="T25" fmla="*/ 12301 h 795"/>
                <a:gd name="T26" fmla="*/ 140158 w 878"/>
                <a:gd name="T27" fmla="*/ 14936 h 795"/>
                <a:gd name="T28" fmla="*/ 121265 w 878"/>
                <a:gd name="T29" fmla="*/ 323331 h 795"/>
                <a:gd name="T30" fmla="*/ 152899 w 878"/>
                <a:gd name="T31" fmla="*/ 336949 h 795"/>
                <a:gd name="T32" fmla="*/ 173989 w 878"/>
                <a:gd name="T33" fmla="*/ 343100 h 795"/>
                <a:gd name="T34" fmla="*/ 204305 w 878"/>
                <a:gd name="T35" fmla="*/ 347932 h 795"/>
                <a:gd name="T36" fmla="*/ 233743 w 878"/>
                <a:gd name="T37" fmla="*/ 348811 h 795"/>
                <a:gd name="T38" fmla="*/ 243848 w 878"/>
                <a:gd name="T39" fmla="*/ 347932 h 795"/>
                <a:gd name="T40" fmla="*/ 257908 w 878"/>
                <a:gd name="T41" fmla="*/ 345736 h 795"/>
                <a:gd name="T42" fmla="*/ 260104 w 878"/>
                <a:gd name="T43" fmla="*/ 345296 h 795"/>
                <a:gd name="T44" fmla="*/ 262301 w 878"/>
                <a:gd name="T45" fmla="*/ 344418 h 795"/>
                <a:gd name="T46" fmla="*/ 264498 w 878"/>
                <a:gd name="T47" fmla="*/ 343978 h 795"/>
                <a:gd name="T48" fmla="*/ 266695 w 878"/>
                <a:gd name="T49" fmla="*/ 343100 h 795"/>
                <a:gd name="T50" fmla="*/ 270649 w 878"/>
                <a:gd name="T51" fmla="*/ 341782 h 795"/>
                <a:gd name="T52" fmla="*/ 272407 w 878"/>
                <a:gd name="T53" fmla="*/ 340903 h 795"/>
                <a:gd name="T54" fmla="*/ 274604 w 878"/>
                <a:gd name="T55" fmla="*/ 340025 h 795"/>
                <a:gd name="T56" fmla="*/ 285148 w 878"/>
                <a:gd name="T57" fmla="*/ 335192 h 795"/>
                <a:gd name="T58" fmla="*/ 286906 w 878"/>
                <a:gd name="T59" fmla="*/ 334314 h 795"/>
                <a:gd name="T60" fmla="*/ 288663 w 878"/>
                <a:gd name="T61" fmla="*/ 332996 h 795"/>
                <a:gd name="T62" fmla="*/ 284270 w 878"/>
                <a:gd name="T63" fmla="*/ 321134 h 795"/>
                <a:gd name="T64" fmla="*/ 306238 w 878"/>
                <a:gd name="T65" fmla="*/ 259631 h 795"/>
                <a:gd name="T66" fmla="*/ 370825 w 878"/>
                <a:gd name="T67" fmla="*/ 249966 h 795"/>
                <a:gd name="T68" fmla="*/ 385763 w 878"/>
                <a:gd name="T69" fmla="*/ 226244 h 795"/>
                <a:gd name="T70" fmla="*/ 280315 w 878"/>
                <a:gd name="T71" fmla="*/ 153758 h 795"/>
                <a:gd name="T72" fmla="*/ 320737 w 878"/>
                <a:gd name="T73" fmla="*/ 32069 h 795"/>
                <a:gd name="T74" fmla="*/ 314146 w 878"/>
                <a:gd name="T75" fmla="*/ 28116 h 795"/>
                <a:gd name="T76" fmla="*/ 226273 w 878"/>
                <a:gd name="T77" fmla="*/ 439 h 795"/>
                <a:gd name="T78" fmla="*/ 220562 w 878"/>
                <a:gd name="T79" fmla="*/ 439 h 795"/>
                <a:gd name="T80" fmla="*/ 214850 w 878"/>
                <a:gd name="T81" fmla="*/ 0 h 795"/>
                <a:gd name="T82" fmla="*/ 178822 w 878"/>
                <a:gd name="T83" fmla="*/ 29434 h 795"/>
                <a:gd name="T84" fmla="*/ 68102 w 878"/>
                <a:gd name="T85" fmla="*/ 184509 h 795"/>
                <a:gd name="T86" fmla="*/ 177943 w 878"/>
                <a:gd name="T87" fmla="*/ 23283 h 7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878" h="795">
                  <a:moveTo>
                    <a:pt x="479" y="0"/>
                  </a:moveTo>
                  <a:cubicBezTo>
                    <a:pt x="478" y="0"/>
                    <a:pt x="477" y="0"/>
                    <a:pt x="476" y="0"/>
                  </a:cubicBezTo>
                  <a:cubicBezTo>
                    <a:pt x="473" y="1"/>
                    <a:pt x="470" y="1"/>
                    <a:pt x="467" y="1"/>
                  </a:cubicBezTo>
                  <a:cubicBezTo>
                    <a:pt x="466" y="1"/>
                    <a:pt x="465" y="1"/>
                    <a:pt x="464" y="1"/>
                  </a:cubicBezTo>
                  <a:cubicBezTo>
                    <a:pt x="461" y="1"/>
                    <a:pt x="458" y="1"/>
                    <a:pt x="455" y="1"/>
                  </a:cubicBezTo>
                  <a:cubicBezTo>
                    <a:pt x="454" y="2"/>
                    <a:pt x="452" y="2"/>
                    <a:pt x="451" y="2"/>
                  </a:cubicBezTo>
                  <a:cubicBezTo>
                    <a:pt x="448" y="2"/>
                    <a:pt x="445" y="2"/>
                    <a:pt x="443" y="3"/>
                  </a:cubicBezTo>
                  <a:cubicBezTo>
                    <a:pt x="441" y="3"/>
                    <a:pt x="440" y="3"/>
                    <a:pt x="439" y="3"/>
                  </a:cubicBezTo>
                  <a:cubicBezTo>
                    <a:pt x="436" y="3"/>
                    <a:pt x="433" y="4"/>
                    <a:pt x="431" y="4"/>
                  </a:cubicBezTo>
                  <a:cubicBezTo>
                    <a:pt x="429" y="4"/>
                    <a:pt x="428" y="4"/>
                    <a:pt x="426" y="4"/>
                  </a:cubicBezTo>
                  <a:cubicBezTo>
                    <a:pt x="424" y="5"/>
                    <a:pt x="421" y="5"/>
                    <a:pt x="419" y="6"/>
                  </a:cubicBezTo>
                  <a:cubicBezTo>
                    <a:pt x="417" y="6"/>
                    <a:pt x="416" y="6"/>
                    <a:pt x="414" y="6"/>
                  </a:cubicBezTo>
                  <a:cubicBezTo>
                    <a:pt x="412" y="7"/>
                    <a:pt x="409" y="7"/>
                    <a:pt x="407" y="8"/>
                  </a:cubicBezTo>
                  <a:cubicBezTo>
                    <a:pt x="405" y="8"/>
                    <a:pt x="404" y="8"/>
                    <a:pt x="402" y="9"/>
                  </a:cubicBezTo>
                  <a:cubicBezTo>
                    <a:pt x="400" y="9"/>
                    <a:pt x="397" y="9"/>
                    <a:pt x="395" y="10"/>
                  </a:cubicBezTo>
                  <a:cubicBezTo>
                    <a:pt x="393" y="10"/>
                    <a:pt x="392" y="11"/>
                    <a:pt x="390" y="11"/>
                  </a:cubicBezTo>
                  <a:cubicBezTo>
                    <a:pt x="388" y="12"/>
                    <a:pt x="386" y="12"/>
                    <a:pt x="384" y="13"/>
                  </a:cubicBezTo>
                  <a:cubicBezTo>
                    <a:pt x="382" y="13"/>
                    <a:pt x="380" y="13"/>
                    <a:pt x="378" y="14"/>
                  </a:cubicBezTo>
                  <a:cubicBezTo>
                    <a:pt x="376" y="14"/>
                    <a:pt x="374" y="15"/>
                    <a:pt x="372" y="15"/>
                  </a:cubicBezTo>
                  <a:cubicBezTo>
                    <a:pt x="371" y="16"/>
                    <a:pt x="369" y="17"/>
                    <a:pt x="367" y="17"/>
                  </a:cubicBezTo>
                  <a:cubicBezTo>
                    <a:pt x="365" y="18"/>
                    <a:pt x="363" y="18"/>
                    <a:pt x="361" y="19"/>
                  </a:cubicBezTo>
                  <a:cubicBezTo>
                    <a:pt x="359" y="19"/>
                    <a:pt x="357" y="20"/>
                    <a:pt x="356" y="20"/>
                  </a:cubicBezTo>
                  <a:cubicBezTo>
                    <a:pt x="354" y="21"/>
                    <a:pt x="352" y="22"/>
                    <a:pt x="350" y="22"/>
                  </a:cubicBezTo>
                  <a:cubicBezTo>
                    <a:pt x="348" y="23"/>
                    <a:pt x="346" y="24"/>
                    <a:pt x="344" y="24"/>
                  </a:cubicBezTo>
                  <a:cubicBezTo>
                    <a:pt x="343" y="25"/>
                    <a:pt x="341" y="25"/>
                    <a:pt x="340" y="26"/>
                  </a:cubicBezTo>
                  <a:cubicBezTo>
                    <a:pt x="337" y="27"/>
                    <a:pt x="335" y="28"/>
                    <a:pt x="333" y="28"/>
                  </a:cubicBezTo>
                  <a:cubicBezTo>
                    <a:pt x="332" y="29"/>
                    <a:pt x="330" y="29"/>
                    <a:pt x="329" y="30"/>
                  </a:cubicBezTo>
                  <a:cubicBezTo>
                    <a:pt x="326" y="31"/>
                    <a:pt x="322" y="33"/>
                    <a:pt x="319" y="34"/>
                  </a:cubicBezTo>
                  <a:cubicBezTo>
                    <a:pt x="0" y="174"/>
                    <a:pt x="91" y="530"/>
                    <a:pt x="146" y="618"/>
                  </a:cubicBezTo>
                  <a:cubicBezTo>
                    <a:pt x="181" y="671"/>
                    <a:pt x="227" y="709"/>
                    <a:pt x="276" y="736"/>
                  </a:cubicBezTo>
                  <a:cubicBezTo>
                    <a:pt x="281" y="739"/>
                    <a:pt x="287" y="742"/>
                    <a:pt x="292" y="744"/>
                  </a:cubicBezTo>
                  <a:cubicBezTo>
                    <a:pt x="310" y="754"/>
                    <a:pt x="329" y="761"/>
                    <a:pt x="348" y="767"/>
                  </a:cubicBezTo>
                  <a:cubicBezTo>
                    <a:pt x="353" y="769"/>
                    <a:pt x="359" y="771"/>
                    <a:pt x="364" y="773"/>
                  </a:cubicBezTo>
                  <a:cubicBezTo>
                    <a:pt x="375" y="776"/>
                    <a:pt x="385" y="779"/>
                    <a:pt x="396" y="781"/>
                  </a:cubicBezTo>
                  <a:cubicBezTo>
                    <a:pt x="401" y="782"/>
                    <a:pt x="406" y="783"/>
                    <a:pt x="412" y="784"/>
                  </a:cubicBezTo>
                  <a:cubicBezTo>
                    <a:pt x="430" y="788"/>
                    <a:pt x="448" y="791"/>
                    <a:pt x="465" y="792"/>
                  </a:cubicBezTo>
                  <a:cubicBezTo>
                    <a:pt x="470" y="793"/>
                    <a:pt x="475" y="793"/>
                    <a:pt x="479" y="793"/>
                  </a:cubicBezTo>
                  <a:cubicBezTo>
                    <a:pt x="498" y="795"/>
                    <a:pt x="516" y="795"/>
                    <a:pt x="532" y="794"/>
                  </a:cubicBezTo>
                  <a:cubicBezTo>
                    <a:pt x="536" y="794"/>
                    <a:pt x="540" y="794"/>
                    <a:pt x="544" y="793"/>
                  </a:cubicBezTo>
                  <a:cubicBezTo>
                    <a:pt x="548" y="793"/>
                    <a:pt x="551" y="793"/>
                    <a:pt x="555" y="792"/>
                  </a:cubicBezTo>
                  <a:cubicBezTo>
                    <a:pt x="567" y="791"/>
                    <a:pt x="578" y="789"/>
                    <a:pt x="587" y="787"/>
                  </a:cubicBezTo>
                  <a:cubicBezTo>
                    <a:pt x="587" y="787"/>
                    <a:pt x="587" y="787"/>
                    <a:pt x="587" y="787"/>
                  </a:cubicBezTo>
                  <a:cubicBezTo>
                    <a:pt x="589" y="787"/>
                    <a:pt x="590" y="786"/>
                    <a:pt x="591" y="786"/>
                  </a:cubicBezTo>
                  <a:cubicBezTo>
                    <a:pt x="591" y="786"/>
                    <a:pt x="592" y="786"/>
                    <a:pt x="592" y="786"/>
                  </a:cubicBezTo>
                  <a:cubicBezTo>
                    <a:pt x="593" y="785"/>
                    <a:pt x="594" y="785"/>
                    <a:pt x="595" y="785"/>
                  </a:cubicBezTo>
                  <a:cubicBezTo>
                    <a:pt x="596" y="785"/>
                    <a:pt x="596" y="784"/>
                    <a:pt x="597" y="784"/>
                  </a:cubicBezTo>
                  <a:cubicBezTo>
                    <a:pt x="598" y="784"/>
                    <a:pt x="599" y="784"/>
                    <a:pt x="599" y="783"/>
                  </a:cubicBezTo>
                  <a:cubicBezTo>
                    <a:pt x="600" y="783"/>
                    <a:pt x="601" y="783"/>
                    <a:pt x="602" y="783"/>
                  </a:cubicBezTo>
                  <a:cubicBezTo>
                    <a:pt x="602" y="783"/>
                    <a:pt x="603" y="782"/>
                    <a:pt x="604" y="782"/>
                  </a:cubicBezTo>
                  <a:cubicBezTo>
                    <a:pt x="605" y="782"/>
                    <a:pt x="606" y="781"/>
                    <a:pt x="607" y="781"/>
                  </a:cubicBezTo>
                  <a:cubicBezTo>
                    <a:pt x="608" y="781"/>
                    <a:pt x="608" y="781"/>
                    <a:pt x="608" y="781"/>
                  </a:cubicBezTo>
                  <a:cubicBezTo>
                    <a:pt x="610" y="780"/>
                    <a:pt x="613" y="779"/>
                    <a:pt x="616" y="778"/>
                  </a:cubicBezTo>
                  <a:cubicBezTo>
                    <a:pt x="616" y="778"/>
                    <a:pt x="616" y="778"/>
                    <a:pt x="616" y="778"/>
                  </a:cubicBezTo>
                  <a:cubicBezTo>
                    <a:pt x="617" y="777"/>
                    <a:pt x="619" y="777"/>
                    <a:pt x="620" y="776"/>
                  </a:cubicBezTo>
                  <a:cubicBezTo>
                    <a:pt x="621" y="776"/>
                    <a:pt x="621" y="776"/>
                    <a:pt x="621" y="776"/>
                  </a:cubicBezTo>
                  <a:cubicBezTo>
                    <a:pt x="622" y="775"/>
                    <a:pt x="624" y="775"/>
                    <a:pt x="625" y="774"/>
                  </a:cubicBezTo>
                  <a:cubicBezTo>
                    <a:pt x="626" y="774"/>
                    <a:pt x="626" y="774"/>
                    <a:pt x="626" y="774"/>
                  </a:cubicBezTo>
                  <a:cubicBezTo>
                    <a:pt x="634" y="771"/>
                    <a:pt x="642" y="767"/>
                    <a:pt x="649" y="763"/>
                  </a:cubicBezTo>
                  <a:cubicBezTo>
                    <a:pt x="649" y="763"/>
                    <a:pt x="649" y="763"/>
                    <a:pt x="649" y="763"/>
                  </a:cubicBezTo>
                  <a:cubicBezTo>
                    <a:pt x="650" y="762"/>
                    <a:pt x="652" y="762"/>
                    <a:pt x="653" y="761"/>
                  </a:cubicBezTo>
                  <a:cubicBezTo>
                    <a:pt x="653" y="761"/>
                    <a:pt x="653" y="761"/>
                    <a:pt x="653" y="761"/>
                  </a:cubicBezTo>
                  <a:cubicBezTo>
                    <a:pt x="655" y="760"/>
                    <a:pt x="656" y="759"/>
                    <a:pt x="657" y="758"/>
                  </a:cubicBezTo>
                  <a:cubicBezTo>
                    <a:pt x="661" y="756"/>
                    <a:pt x="665" y="753"/>
                    <a:pt x="668" y="750"/>
                  </a:cubicBezTo>
                  <a:cubicBezTo>
                    <a:pt x="659" y="742"/>
                    <a:pt x="654" y="736"/>
                    <a:pt x="647" y="731"/>
                  </a:cubicBezTo>
                  <a:cubicBezTo>
                    <a:pt x="617" y="708"/>
                    <a:pt x="611" y="677"/>
                    <a:pt x="622" y="644"/>
                  </a:cubicBezTo>
                  <a:cubicBezTo>
                    <a:pt x="633" y="609"/>
                    <a:pt x="662" y="594"/>
                    <a:pt x="697" y="591"/>
                  </a:cubicBezTo>
                  <a:cubicBezTo>
                    <a:pt x="712" y="590"/>
                    <a:pt x="727" y="590"/>
                    <a:pt x="742" y="589"/>
                  </a:cubicBezTo>
                  <a:cubicBezTo>
                    <a:pt x="777" y="587"/>
                    <a:pt x="811" y="583"/>
                    <a:pt x="844" y="569"/>
                  </a:cubicBezTo>
                  <a:cubicBezTo>
                    <a:pt x="853" y="565"/>
                    <a:pt x="860" y="560"/>
                    <a:pt x="866" y="554"/>
                  </a:cubicBezTo>
                  <a:cubicBezTo>
                    <a:pt x="871" y="541"/>
                    <a:pt x="875" y="528"/>
                    <a:pt x="878" y="515"/>
                  </a:cubicBezTo>
                  <a:cubicBezTo>
                    <a:pt x="878" y="514"/>
                    <a:pt x="878" y="514"/>
                    <a:pt x="878" y="514"/>
                  </a:cubicBezTo>
                  <a:cubicBezTo>
                    <a:pt x="767" y="506"/>
                    <a:pt x="674" y="460"/>
                    <a:pt x="638" y="350"/>
                  </a:cubicBezTo>
                  <a:cubicBezTo>
                    <a:pt x="600" y="237"/>
                    <a:pt x="646" y="152"/>
                    <a:pt x="734" y="76"/>
                  </a:cubicBezTo>
                  <a:cubicBezTo>
                    <a:pt x="733" y="75"/>
                    <a:pt x="731" y="74"/>
                    <a:pt x="730" y="73"/>
                  </a:cubicBezTo>
                  <a:cubicBezTo>
                    <a:pt x="725" y="70"/>
                    <a:pt x="720" y="67"/>
                    <a:pt x="715" y="64"/>
                  </a:cubicBezTo>
                  <a:cubicBezTo>
                    <a:pt x="715" y="64"/>
                    <a:pt x="715" y="64"/>
                    <a:pt x="715" y="64"/>
                  </a:cubicBezTo>
                  <a:cubicBezTo>
                    <a:pt x="648" y="25"/>
                    <a:pt x="580" y="6"/>
                    <a:pt x="516" y="1"/>
                  </a:cubicBezTo>
                  <a:cubicBezTo>
                    <a:pt x="515" y="1"/>
                    <a:pt x="515" y="1"/>
                    <a:pt x="515" y="1"/>
                  </a:cubicBezTo>
                  <a:cubicBezTo>
                    <a:pt x="512" y="1"/>
                    <a:pt x="508" y="1"/>
                    <a:pt x="504" y="1"/>
                  </a:cubicBezTo>
                  <a:cubicBezTo>
                    <a:pt x="504" y="1"/>
                    <a:pt x="503" y="1"/>
                    <a:pt x="502" y="1"/>
                  </a:cubicBezTo>
                  <a:cubicBezTo>
                    <a:pt x="499" y="1"/>
                    <a:pt x="495" y="0"/>
                    <a:pt x="492" y="0"/>
                  </a:cubicBezTo>
                  <a:cubicBezTo>
                    <a:pt x="491" y="0"/>
                    <a:pt x="490" y="0"/>
                    <a:pt x="489" y="0"/>
                  </a:cubicBezTo>
                  <a:cubicBezTo>
                    <a:pt x="486" y="0"/>
                    <a:pt x="483" y="0"/>
                    <a:pt x="479" y="0"/>
                  </a:cubicBezTo>
                  <a:moveTo>
                    <a:pt x="407" y="67"/>
                  </a:moveTo>
                  <a:cubicBezTo>
                    <a:pt x="221" y="133"/>
                    <a:pt x="177" y="378"/>
                    <a:pt x="198" y="499"/>
                  </a:cubicBezTo>
                  <a:cubicBezTo>
                    <a:pt x="201" y="517"/>
                    <a:pt x="159" y="439"/>
                    <a:pt x="155" y="420"/>
                  </a:cubicBezTo>
                  <a:cubicBezTo>
                    <a:pt x="148" y="383"/>
                    <a:pt x="149" y="329"/>
                    <a:pt x="154" y="290"/>
                  </a:cubicBezTo>
                  <a:cubicBezTo>
                    <a:pt x="175" y="155"/>
                    <a:pt x="306" y="53"/>
                    <a:pt x="405" y="53"/>
                  </a:cubicBezTo>
                  <a:cubicBezTo>
                    <a:pt x="424" y="53"/>
                    <a:pt x="424" y="61"/>
                    <a:pt x="407" y="67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2" name="Freeform 3489">
              <a:extLst>
                <a:ext uri="{FF2B5EF4-FFF2-40B4-BE49-F238E27FC236}">
                  <a16:creationId xmlns:a16="http://schemas.microsoft.com/office/drawing/2014/main" id="{D125932F-681B-45F0-97AB-4FA03E45D3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1563" y="5262562"/>
              <a:ext cx="346075" cy="347662"/>
            </a:xfrm>
            <a:custGeom>
              <a:avLst/>
              <a:gdLst>
                <a:gd name="T0" fmla="*/ 218111 w 787"/>
                <a:gd name="T1" fmla="*/ 344597 h 794"/>
                <a:gd name="T2" fmla="*/ 218111 w 787"/>
                <a:gd name="T3" fmla="*/ 344597 h 794"/>
                <a:gd name="T4" fmla="*/ 225586 w 787"/>
                <a:gd name="T5" fmla="*/ 342408 h 794"/>
                <a:gd name="T6" fmla="*/ 224707 w 787"/>
                <a:gd name="T7" fmla="*/ 342846 h 794"/>
                <a:gd name="T8" fmla="*/ 227345 w 787"/>
                <a:gd name="T9" fmla="*/ 341970 h 794"/>
                <a:gd name="T10" fmla="*/ 227345 w 787"/>
                <a:gd name="T11" fmla="*/ 341970 h 794"/>
                <a:gd name="T12" fmla="*/ 230863 w 787"/>
                <a:gd name="T13" fmla="*/ 340656 h 794"/>
                <a:gd name="T14" fmla="*/ 230863 w 787"/>
                <a:gd name="T15" fmla="*/ 340656 h 794"/>
                <a:gd name="T16" fmla="*/ 233062 w 787"/>
                <a:gd name="T17" fmla="*/ 339780 h 794"/>
                <a:gd name="T18" fmla="*/ 233062 w 787"/>
                <a:gd name="T19" fmla="*/ 339780 h 794"/>
                <a:gd name="T20" fmla="*/ 235261 w 787"/>
                <a:gd name="T21" fmla="*/ 338905 h 794"/>
                <a:gd name="T22" fmla="*/ 235261 w 787"/>
                <a:gd name="T23" fmla="*/ 338905 h 794"/>
                <a:gd name="T24" fmla="*/ 245375 w 787"/>
                <a:gd name="T25" fmla="*/ 334088 h 794"/>
                <a:gd name="T26" fmla="*/ 245375 w 787"/>
                <a:gd name="T27" fmla="*/ 334088 h 794"/>
                <a:gd name="T28" fmla="*/ 247134 w 787"/>
                <a:gd name="T29" fmla="*/ 333213 h 794"/>
                <a:gd name="T30" fmla="*/ 247134 w 787"/>
                <a:gd name="T31" fmla="*/ 333213 h 794"/>
                <a:gd name="T32" fmla="*/ 27704 w 787"/>
                <a:gd name="T33" fmla="*/ 126980 h 794"/>
                <a:gd name="T34" fmla="*/ 144235 w 787"/>
                <a:gd name="T35" fmla="*/ 25396 h 794"/>
                <a:gd name="T36" fmla="*/ 47052 w 787"/>
                <a:gd name="T37" fmla="*/ 218493 h 794"/>
                <a:gd name="T38" fmla="*/ 28143 w 787"/>
                <a:gd name="T39" fmla="*/ 183902 h 794"/>
                <a:gd name="T40" fmla="*/ 170619 w 787"/>
                <a:gd name="T41" fmla="*/ 0 h 794"/>
                <a:gd name="T42" fmla="*/ 164023 w 787"/>
                <a:gd name="T43" fmla="*/ 438 h 794"/>
                <a:gd name="T44" fmla="*/ 154788 w 787"/>
                <a:gd name="T45" fmla="*/ 1314 h 794"/>
                <a:gd name="T46" fmla="*/ 147313 w 787"/>
                <a:gd name="T47" fmla="*/ 1751 h 794"/>
                <a:gd name="T48" fmla="*/ 138958 w 787"/>
                <a:gd name="T49" fmla="*/ 3503 h 794"/>
                <a:gd name="T50" fmla="*/ 131482 w 787"/>
                <a:gd name="T51" fmla="*/ 4816 h 794"/>
                <a:gd name="T52" fmla="*/ 123567 w 787"/>
                <a:gd name="T53" fmla="*/ 6568 h 794"/>
                <a:gd name="T54" fmla="*/ 116531 w 787"/>
                <a:gd name="T55" fmla="*/ 8757 h 794"/>
                <a:gd name="T56" fmla="*/ 109495 w 787"/>
                <a:gd name="T57" fmla="*/ 11384 h 794"/>
                <a:gd name="T58" fmla="*/ 100261 w 787"/>
                <a:gd name="T59" fmla="*/ 14887 h 794"/>
                <a:gd name="T60" fmla="*/ 81352 w 787"/>
                <a:gd name="T61" fmla="*/ 322266 h 794"/>
                <a:gd name="T62" fmla="*/ 120049 w 787"/>
                <a:gd name="T63" fmla="*/ 338467 h 794"/>
                <a:gd name="T64" fmla="*/ 164463 w 787"/>
                <a:gd name="T65" fmla="*/ 346786 h 794"/>
                <a:gd name="T66" fmla="*/ 193925 w 787"/>
                <a:gd name="T67" fmla="*/ 347662 h 794"/>
                <a:gd name="T68" fmla="*/ 218111 w 787"/>
                <a:gd name="T69" fmla="*/ 344597 h 794"/>
                <a:gd name="T70" fmla="*/ 220309 w 787"/>
                <a:gd name="T71" fmla="*/ 344159 h 794"/>
                <a:gd name="T72" fmla="*/ 220309 w 787"/>
                <a:gd name="T73" fmla="*/ 344159 h 794"/>
                <a:gd name="T74" fmla="*/ 221189 w 787"/>
                <a:gd name="T75" fmla="*/ 343721 h 794"/>
                <a:gd name="T76" fmla="*/ 221629 w 787"/>
                <a:gd name="T77" fmla="*/ 343721 h 794"/>
                <a:gd name="T78" fmla="*/ 221629 w 787"/>
                <a:gd name="T79" fmla="*/ 343721 h 794"/>
                <a:gd name="T80" fmla="*/ 221629 w 787"/>
                <a:gd name="T81" fmla="*/ 343721 h 794"/>
                <a:gd name="T82" fmla="*/ 222508 w 787"/>
                <a:gd name="T83" fmla="*/ 343283 h 794"/>
                <a:gd name="T84" fmla="*/ 223388 w 787"/>
                <a:gd name="T85" fmla="*/ 342846 h 794"/>
                <a:gd name="T86" fmla="*/ 223388 w 787"/>
                <a:gd name="T87" fmla="*/ 342846 h 794"/>
                <a:gd name="T88" fmla="*/ 223388 w 787"/>
                <a:gd name="T89" fmla="*/ 342846 h 794"/>
                <a:gd name="T90" fmla="*/ 224707 w 787"/>
                <a:gd name="T91" fmla="*/ 342846 h 794"/>
                <a:gd name="T92" fmla="*/ 227345 w 787"/>
                <a:gd name="T93" fmla="*/ 341970 h 794"/>
                <a:gd name="T94" fmla="*/ 232622 w 787"/>
                <a:gd name="T95" fmla="*/ 339780 h 794"/>
                <a:gd name="T96" fmla="*/ 235261 w 787"/>
                <a:gd name="T97" fmla="*/ 338905 h 794"/>
                <a:gd name="T98" fmla="*/ 247134 w 787"/>
                <a:gd name="T99" fmla="*/ 333213 h 794"/>
                <a:gd name="T100" fmla="*/ 248893 w 787"/>
                <a:gd name="T101" fmla="*/ 331899 h 794"/>
                <a:gd name="T102" fmla="*/ 248893 w 787"/>
                <a:gd name="T103" fmla="*/ 331899 h 794"/>
                <a:gd name="T104" fmla="*/ 230863 w 787"/>
                <a:gd name="T105" fmla="*/ 294681 h 794"/>
                <a:gd name="T106" fmla="*/ 233502 w 787"/>
                <a:gd name="T107" fmla="*/ 281983 h 794"/>
                <a:gd name="T108" fmla="*/ 331124 w 787"/>
                <a:gd name="T109" fmla="*/ 249143 h 794"/>
                <a:gd name="T110" fmla="*/ 340798 w 787"/>
                <a:gd name="T111" fmla="*/ 242575 h 794"/>
                <a:gd name="T112" fmla="*/ 340798 w 787"/>
                <a:gd name="T113" fmla="*/ 242575 h 794"/>
                <a:gd name="T114" fmla="*/ 340798 w 787"/>
                <a:gd name="T115" fmla="*/ 242575 h 794"/>
                <a:gd name="T116" fmla="*/ 240538 w 787"/>
                <a:gd name="T117" fmla="*/ 153252 h 794"/>
                <a:gd name="T118" fmla="*/ 234821 w 787"/>
                <a:gd name="T119" fmla="*/ 119974 h 794"/>
                <a:gd name="T120" fmla="*/ 274397 w 787"/>
                <a:gd name="T121" fmla="*/ 28023 h 794"/>
                <a:gd name="T122" fmla="*/ 186450 w 787"/>
                <a:gd name="T123" fmla="*/ 438 h 794"/>
                <a:gd name="T124" fmla="*/ 176336 w 787"/>
                <a:gd name="T125" fmla="*/ 0 h 7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87" h="794">
                  <a:moveTo>
                    <a:pt x="496" y="787"/>
                  </a:moveTo>
                  <a:cubicBezTo>
                    <a:pt x="498" y="787"/>
                    <a:pt x="499" y="786"/>
                    <a:pt x="500" y="786"/>
                  </a:cubicBezTo>
                  <a:cubicBezTo>
                    <a:pt x="499" y="786"/>
                    <a:pt x="498" y="787"/>
                    <a:pt x="496" y="787"/>
                  </a:cubicBezTo>
                  <a:moveTo>
                    <a:pt x="496" y="787"/>
                  </a:moveTo>
                  <a:cubicBezTo>
                    <a:pt x="498" y="787"/>
                    <a:pt x="499" y="786"/>
                    <a:pt x="500" y="786"/>
                  </a:cubicBezTo>
                  <a:cubicBezTo>
                    <a:pt x="499" y="786"/>
                    <a:pt x="498" y="787"/>
                    <a:pt x="496" y="787"/>
                  </a:cubicBezTo>
                  <a:moveTo>
                    <a:pt x="511" y="783"/>
                  </a:moveTo>
                  <a:cubicBezTo>
                    <a:pt x="511" y="783"/>
                    <a:pt x="512" y="782"/>
                    <a:pt x="513" y="782"/>
                  </a:cubicBezTo>
                  <a:cubicBezTo>
                    <a:pt x="513" y="782"/>
                    <a:pt x="513" y="782"/>
                    <a:pt x="513" y="782"/>
                  </a:cubicBezTo>
                  <a:cubicBezTo>
                    <a:pt x="513" y="782"/>
                    <a:pt x="513" y="782"/>
                    <a:pt x="513" y="782"/>
                  </a:cubicBezTo>
                  <a:cubicBezTo>
                    <a:pt x="512" y="782"/>
                    <a:pt x="511" y="783"/>
                    <a:pt x="511" y="783"/>
                  </a:cubicBezTo>
                  <a:cubicBezTo>
                    <a:pt x="511" y="783"/>
                    <a:pt x="511" y="783"/>
                    <a:pt x="511" y="783"/>
                  </a:cubicBezTo>
                  <a:cubicBezTo>
                    <a:pt x="511" y="783"/>
                    <a:pt x="511" y="783"/>
                    <a:pt x="511" y="783"/>
                  </a:cubicBezTo>
                  <a:moveTo>
                    <a:pt x="516" y="781"/>
                  </a:moveTo>
                  <a:cubicBezTo>
                    <a:pt x="517" y="781"/>
                    <a:pt x="517" y="781"/>
                    <a:pt x="517" y="781"/>
                  </a:cubicBezTo>
                  <a:cubicBezTo>
                    <a:pt x="516" y="781"/>
                    <a:pt x="516" y="781"/>
                    <a:pt x="516" y="781"/>
                  </a:cubicBezTo>
                  <a:moveTo>
                    <a:pt x="516" y="781"/>
                  </a:moveTo>
                  <a:cubicBezTo>
                    <a:pt x="517" y="781"/>
                    <a:pt x="517" y="781"/>
                    <a:pt x="517" y="781"/>
                  </a:cubicBezTo>
                  <a:cubicBezTo>
                    <a:pt x="516" y="781"/>
                    <a:pt x="516" y="781"/>
                    <a:pt x="516" y="781"/>
                  </a:cubicBezTo>
                  <a:moveTo>
                    <a:pt x="525" y="778"/>
                  </a:moveTo>
                  <a:cubicBezTo>
                    <a:pt x="525" y="778"/>
                    <a:pt x="525" y="778"/>
                    <a:pt x="525" y="778"/>
                  </a:cubicBezTo>
                  <a:cubicBezTo>
                    <a:pt x="525" y="778"/>
                    <a:pt x="525" y="778"/>
                    <a:pt x="525" y="778"/>
                  </a:cubicBezTo>
                  <a:moveTo>
                    <a:pt x="525" y="778"/>
                  </a:moveTo>
                  <a:cubicBezTo>
                    <a:pt x="525" y="778"/>
                    <a:pt x="525" y="778"/>
                    <a:pt x="525" y="778"/>
                  </a:cubicBezTo>
                  <a:cubicBezTo>
                    <a:pt x="525" y="778"/>
                    <a:pt x="525" y="778"/>
                    <a:pt x="525" y="778"/>
                  </a:cubicBezTo>
                  <a:moveTo>
                    <a:pt x="529" y="776"/>
                  </a:moveTo>
                  <a:cubicBezTo>
                    <a:pt x="530" y="776"/>
                    <a:pt x="530" y="776"/>
                    <a:pt x="530" y="776"/>
                  </a:cubicBezTo>
                  <a:cubicBezTo>
                    <a:pt x="529" y="776"/>
                    <a:pt x="529" y="776"/>
                    <a:pt x="529" y="776"/>
                  </a:cubicBezTo>
                  <a:moveTo>
                    <a:pt x="529" y="776"/>
                  </a:moveTo>
                  <a:cubicBezTo>
                    <a:pt x="530" y="776"/>
                    <a:pt x="530" y="776"/>
                    <a:pt x="530" y="776"/>
                  </a:cubicBezTo>
                  <a:cubicBezTo>
                    <a:pt x="529" y="776"/>
                    <a:pt x="529" y="776"/>
                    <a:pt x="529" y="776"/>
                  </a:cubicBezTo>
                  <a:moveTo>
                    <a:pt x="534" y="774"/>
                  </a:moveTo>
                  <a:cubicBezTo>
                    <a:pt x="535" y="774"/>
                    <a:pt x="535" y="774"/>
                    <a:pt x="535" y="774"/>
                  </a:cubicBezTo>
                  <a:cubicBezTo>
                    <a:pt x="534" y="774"/>
                    <a:pt x="534" y="774"/>
                    <a:pt x="534" y="774"/>
                  </a:cubicBezTo>
                  <a:moveTo>
                    <a:pt x="534" y="774"/>
                  </a:moveTo>
                  <a:cubicBezTo>
                    <a:pt x="535" y="774"/>
                    <a:pt x="535" y="774"/>
                    <a:pt x="535" y="774"/>
                  </a:cubicBezTo>
                  <a:cubicBezTo>
                    <a:pt x="534" y="774"/>
                    <a:pt x="534" y="774"/>
                    <a:pt x="534" y="774"/>
                  </a:cubicBezTo>
                  <a:moveTo>
                    <a:pt x="558" y="763"/>
                  </a:moveTo>
                  <a:cubicBezTo>
                    <a:pt x="558" y="763"/>
                    <a:pt x="558" y="763"/>
                    <a:pt x="558" y="763"/>
                  </a:cubicBezTo>
                  <a:cubicBezTo>
                    <a:pt x="558" y="763"/>
                    <a:pt x="558" y="763"/>
                    <a:pt x="558" y="763"/>
                  </a:cubicBezTo>
                  <a:moveTo>
                    <a:pt x="558" y="763"/>
                  </a:moveTo>
                  <a:cubicBezTo>
                    <a:pt x="558" y="763"/>
                    <a:pt x="558" y="763"/>
                    <a:pt x="558" y="763"/>
                  </a:cubicBezTo>
                  <a:cubicBezTo>
                    <a:pt x="558" y="763"/>
                    <a:pt x="558" y="763"/>
                    <a:pt x="558" y="763"/>
                  </a:cubicBezTo>
                  <a:moveTo>
                    <a:pt x="562" y="761"/>
                  </a:moveTo>
                  <a:cubicBezTo>
                    <a:pt x="562" y="761"/>
                    <a:pt x="562" y="761"/>
                    <a:pt x="562" y="761"/>
                  </a:cubicBezTo>
                  <a:cubicBezTo>
                    <a:pt x="562" y="761"/>
                    <a:pt x="562" y="761"/>
                    <a:pt x="562" y="761"/>
                  </a:cubicBezTo>
                  <a:moveTo>
                    <a:pt x="562" y="761"/>
                  </a:moveTo>
                  <a:cubicBezTo>
                    <a:pt x="562" y="761"/>
                    <a:pt x="562" y="761"/>
                    <a:pt x="562" y="761"/>
                  </a:cubicBezTo>
                  <a:cubicBezTo>
                    <a:pt x="562" y="761"/>
                    <a:pt x="562" y="761"/>
                    <a:pt x="562" y="761"/>
                  </a:cubicBezTo>
                  <a:moveTo>
                    <a:pt x="59" y="355"/>
                  </a:moveTo>
                  <a:cubicBezTo>
                    <a:pt x="59" y="332"/>
                    <a:pt x="61" y="309"/>
                    <a:pt x="63" y="290"/>
                  </a:cubicBezTo>
                  <a:cubicBezTo>
                    <a:pt x="84" y="155"/>
                    <a:pt x="214" y="53"/>
                    <a:pt x="314" y="53"/>
                  </a:cubicBezTo>
                  <a:cubicBezTo>
                    <a:pt x="314" y="53"/>
                    <a:pt x="314" y="53"/>
                    <a:pt x="314" y="53"/>
                  </a:cubicBezTo>
                  <a:cubicBezTo>
                    <a:pt x="324" y="53"/>
                    <a:pt x="328" y="55"/>
                    <a:pt x="328" y="58"/>
                  </a:cubicBezTo>
                  <a:cubicBezTo>
                    <a:pt x="329" y="60"/>
                    <a:pt x="324" y="64"/>
                    <a:pt x="316" y="67"/>
                  </a:cubicBezTo>
                  <a:cubicBezTo>
                    <a:pt x="157" y="124"/>
                    <a:pt x="102" y="309"/>
                    <a:pt x="102" y="438"/>
                  </a:cubicBezTo>
                  <a:cubicBezTo>
                    <a:pt x="102" y="460"/>
                    <a:pt x="104" y="481"/>
                    <a:pt x="107" y="499"/>
                  </a:cubicBezTo>
                  <a:cubicBezTo>
                    <a:pt x="107" y="499"/>
                    <a:pt x="107" y="500"/>
                    <a:pt x="107" y="500"/>
                  </a:cubicBezTo>
                  <a:cubicBezTo>
                    <a:pt x="107" y="501"/>
                    <a:pt x="107" y="501"/>
                    <a:pt x="106" y="501"/>
                  </a:cubicBezTo>
                  <a:cubicBezTo>
                    <a:pt x="102" y="501"/>
                    <a:pt x="68" y="437"/>
                    <a:pt x="64" y="420"/>
                  </a:cubicBezTo>
                  <a:cubicBezTo>
                    <a:pt x="61" y="401"/>
                    <a:pt x="59" y="378"/>
                    <a:pt x="59" y="355"/>
                  </a:cubicBezTo>
                  <a:moveTo>
                    <a:pt x="395" y="0"/>
                  </a:moveTo>
                  <a:cubicBezTo>
                    <a:pt x="393" y="0"/>
                    <a:pt x="391" y="0"/>
                    <a:pt x="388" y="0"/>
                  </a:cubicBezTo>
                  <a:cubicBezTo>
                    <a:pt x="387" y="0"/>
                    <a:pt x="386" y="0"/>
                    <a:pt x="385" y="0"/>
                  </a:cubicBezTo>
                  <a:cubicBezTo>
                    <a:pt x="382" y="1"/>
                    <a:pt x="379" y="1"/>
                    <a:pt x="376" y="1"/>
                  </a:cubicBezTo>
                  <a:cubicBezTo>
                    <a:pt x="375" y="1"/>
                    <a:pt x="374" y="1"/>
                    <a:pt x="373" y="1"/>
                  </a:cubicBezTo>
                  <a:cubicBezTo>
                    <a:pt x="370" y="1"/>
                    <a:pt x="367" y="1"/>
                    <a:pt x="364" y="1"/>
                  </a:cubicBezTo>
                  <a:cubicBezTo>
                    <a:pt x="363" y="2"/>
                    <a:pt x="361" y="2"/>
                    <a:pt x="360" y="2"/>
                  </a:cubicBezTo>
                  <a:cubicBezTo>
                    <a:pt x="357" y="2"/>
                    <a:pt x="354" y="2"/>
                    <a:pt x="352" y="3"/>
                  </a:cubicBezTo>
                  <a:cubicBezTo>
                    <a:pt x="350" y="3"/>
                    <a:pt x="349" y="3"/>
                    <a:pt x="348" y="3"/>
                  </a:cubicBezTo>
                  <a:cubicBezTo>
                    <a:pt x="345" y="3"/>
                    <a:pt x="342" y="4"/>
                    <a:pt x="340" y="4"/>
                  </a:cubicBezTo>
                  <a:cubicBezTo>
                    <a:pt x="338" y="4"/>
                    <a:pt x="337" y="4"/>
                    <a:pt x="335" y="4"/>
                  </a:cubicBezTo>
                  <a:cubicBezTo>
                    <a:pt x="333" y="5"/>
                    <a:pt x="330" y="5"/>
                    <a:pt x="328" y="6"/>
                  </a:cubicBezTo>
                  <a:cubicBezTo>
                    <a:pt x="326" y="6"/>
                    <a:pt x="325" y="6"/>
                    <a:pt x="323" y="6"/>
                  </a:cubicBezTo>
                  <a:cubicBezTo>
                    <a:pt x="321" y="7"/>
                    <a:pt x="318" y="7"/>
                    <a:pt x="316" y="8"/>
                  </a:cubicBezTo>
                  <a:cubicBezTo>
                    <a:pt x="314" y="8"/>
                    <a:pt x="313" y="8"/>
                    <a:pt x="311" y="9"/>
                  </a:cubicBezTo>
                  <a:cubicBezTo>
                    <a:pt x="309" y="9"/>
                    <a:pt x="306" y="9"/>
                    <a:pt x="304" y="10"/>
                  </a:cubicBezTo>
                  <a:cubicBezTo>
                    <a:pt x="302" y="10"/>
                    <a:pt x="301" y="11"/>
                    <a:pt x="299" y="11"/>
                  </a:cubicBezTo>
                  <a:cubicBezTo>
                    <a:pt x="297" y="12"/>
                    <a:pt x="295" y="12"/>
                    <a:pt x="293" y="13"/>
                  </a:cubicBezTo>
                  <a:cubicBezTo>
                    <a:pt x="291" y="13"/>
                    <a:pt x="289" y="13"/>
                    <a:pt x="287" y="14"/>
                  </a:cubicBezTo>
                  <a:cubicBezTo>
                    <a:pt x="285" y="14"/>
                    <a:pt x="283" y="15"/>
                    <a:pt x="281" y="15"/>
                  </a:cubicBezTo>
                  <a:cubicBezTo>
                    <a:pt x="280" y="16"/>
                    <a:pt x="278" y="17"/>
                    <a:pt x="276" y="17"/>
                  </a:cubicBezTo>
                  <a:cubicBezTo>
                    <a:pt x="274" y="18"/>
                    <a:pt x="272" y="18"/>
                    <a:pt x="270" y="19"/>
                  </a:cubicBezTo>
                  <a:cubicBezTo>
                    <a:pt x="268" y="19"/>
                    <a:pt x="266" y="20"/>
                    <a:pt x="265" y="20"/>
                  </a:cubicBezTo>
                  <a:cubicBezTo>
                    <a:pt x="263" y="21"/>
                    <a:pt x="261" y="22"/>
                    <a:pt x="259" y="22"/>
                  </a:cubicBezTo>
                  <a:cubicBezTo>
                    <a:pt x="257" y="23"/>
                    <a:pt x="255" y="24"/>
                    <a:pt x="253" y="24"/>
                  </a:cubicBezTo>
                  <a:cubicBezTo>
                    <a:pt x="252" y="25"/>
                    <a:pt x="250" y="25"/>
                    <a:pt x="249" y="26"/>
                  </a:cubicBezTo>
                  <a:cubicBezTo>
                    <a:pt x="246" y="27"/>
                    <a:pt x="244" y="28"/>
                    <a:pt x="242" y="28"/>
                  </a:cubicBezTo>
                  <a:cubicBezTo>
                    <a:pt x="241" y="29"/>
                    <a:pt x="239" y="29"/>
                    <a:pt x="238" y="30"/>
                  </a:cubicBezTo>
                  <a:cubicBezTo>
                    <a:pt x="235" y="31"/>
                    <a:pt x="231" y="33"/>
                    <a:pt x="228" y="34"/>
                  </a:cubicBezTo>
                  <a:cubicBezTo>
                    <a:pt x="50" y="112"/>
                    <a:pt x="0" y="258"/>
                    <a:pt x="0" y="386"/>
                  </a:cubicBezTo>
                  <a:cubicBezTo>
                    <a:pt x="0" y="488"/>
                    <a:pt x="31" y="579"/>
                    <a:pt x="55" y="618"/>
                  </a:cubicBezTo>
                  <a:cubicBezTo>
                    <a:pt x="90" y="671"/>
                    <a:pt x="136" y="709"/>
                    <a:pt x="185" y="736"/>
                  </a:cubicBezTo>
                  <a:cubicBezTo>
                    <a:pt x="190" y="739"/>
                    <a:pt x="196" y="742"/>
                    <a:pt x="201" y="744"/>
                  </a:cubicBezTo>
                  <a:cubicBezTo>
                    <a:pt x="219" y="754"/>
                    <a:pt x="238" y="761"/>
                    <a:pt x="257" y="767"/>
                  </a:cubicBezTo>
                  <a:cubicBezTo>
                    <a:pt x="262" y="769"/>
                    <a:pt x="268" y="771"/>
                    <a:pt x="273" y="773"/>
                  </a:cubicBezTo>
                  <a:cubicBezTo>
                    <a:pt x="284" y="776"/>
                    <a:pt x="294" y="779"/>
                    <a:pt x="305" y="781"/>
                  </a:cubicBezTo>
                  <a:cubicBezTo>
                    <a:pt x="310" y="782"/>
                    <a:pt x="315" y="783"/>
                    <a:pt x="321" y="784"/>
                  </a:cubicBezTo>
                  <a:cubicBezTo>
                    <a:pt x="339" y="788"/>
                    <a:pt x="357" y="791"/>
                    <a:pt x="374" y="792"/>
                  </a:cubicBezTo>
                  <a:cubicBezTo>
                    <a:pt x="379" y="793"/>
                    <a:pt x="384" y="793"/>
                    <a:pt x="388" y="793"/>
                  </a:cubicBezTo>
                  <a:cubicBezTo>
                    <a:pt x="400" y="794"/>
                    <a:pt x="411" y="794"/>
                    <a:pt x="421" y="794"/>
                  </a:cubicBezTo>
                  <a:cubicBezTo>
                    <a:pt x="428" y="794"/>
                    <a:pt x="435" y="794"/>
                    <a:pt x="441" y="794"/>
                  </a:cubicBezTo>
                  <a:cubicBezTo>
                    <a:pt x="445" y="794"/>
                    <a:pt x="449" y="794"/>
                    <a:pt x="453" y="793"/>
                  </a:cubicBezTo>
                  <a:cubicBezTo>
                    <a:pt x="457" y="793"/>
                    <a:pt x="460" y="793"/>
                    <a:pt x="464" y="792"/>
                  </a:cubicBezTo>
                  <a:cubicBezTo>
                    <a:pt x="476" y="791"/>
                    <a:pt x="487" y="789"/>
                    <a:pt x="496" y="787"/>
                  </a:cubicBezTo>
                  <a:cubicBezTo>
                    <a:pt x="496" y="787"/>
                    <a:pt x="496" y="787"/>
                    <a:pt x="496" y="787"/>
                  </a:cubicBezTo>
                  <a:cubicBezTo>
                    <a:pt x="498" y="787"/>
                    <a:pt x="499" y="786"/>
                    <a:pt x="500" y="786"/>
                  </a:cubicBezTo>
                  <a:cubicBezTo>
                    <a:pt x="500" y="786"/>
                    <a:pt x="501" y="786"/>
                    <a:pt x="501" y="786"/>
                  </a:cubicBezTo>
                  <a:cubicBezTo>
                    <a:pt x="502" y="785"/>
                    <a:pt x="502" y="785"/>
                    <a:pt x="503" y="785"/>
                  </a:cubicBezTo>
                  <a:cubicBezTo>
                    <a:pt x="503" y="785"/>
                    <a:pt x="503" y="785"/>
                    <a:pt x="503" y="785"/>
                  </a:cubicBezTo>
                  <a:cubicBezTo>
                    <a:pt x="502" y="785"/>
                    <a:pt x="502" y="785"/>
                    <a:pt x="501" y="786"/>
                  </a:cubicBezTo>
                  <a:cubicBezTo>
                    <a:pt x="501" y="786"/>
                    <a:pt x="501" y="786"/>
                    <a:pt x="501" y="786"/>
                  </a:cubicBezTo>
                  <a:cubicBezTo>
                    <a:pt x="501" y="786"/>
                    <a:pt x="501" y="786"/>
                    <a:pt x="501" y="786"/>
                  </a:cubicBezTo>
                  <a:cubicBezTo>
                    <a:pt x="502" y="785"/>
                    <a:pt x="502" y="785"/>
                    <a:pt x="503" y="785"/>
                  </a:cubicBezTo>
                  <a:cubicBezTo>
                    <a:pt x="503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4" y="785"/>
                    <a:pt x="504" y="785"/>
                    <a:pt x="504" y="785"/>
                  </a:cubicBezTo>
                  <a:cubicBezTo>
                    <a:pt x="505" y="785"/>
                    <a:pt x="505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7" y="784"/>
                    <a:pt x="508" y="784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9" y="783"/>
                    <a:pt x="510" y="783"/>
                    <a:pt x="511" y="783"/>
                  </a:cubicBezTo>
                  <a:cubicBezTo>
                    <a:pt x="511" y="783"/>
                    <a:pt x="512" y="782"/>
                    <a:pt x="513" y="782"/>
                  </a:cubicBezTo>
                  <a:cubicBezTo>
                    <a:pt x="514" y="782"/>
                    <a:pt x="515" y="781"/>
                    <a:pt x="516" y="781"/>
                  </a:cubicBezTo>
                  <a:cubicBezTo>
                    <a:pt x="517" y="781"/>
                    <a:pt x="517" y="781"/>
                    <a:pt x="517" y="781"/>
                  </a:cubicBezTo>
                  <a:cubicBezTo>
                    <a:pt x="519" y="780"/>
                    <a:pt x="522" y="779"/>
                    <a:pt x="525" y="778"/>
                  </a:cubicBezTo>
                  <a:cubicBezTo>
                    <a:pt x="525" y="778"/>
                    <a:pt x="525" y="778"/>
                    <a:pt x="525" y="778"/>
                  </a:cubicBezTo>
                  <a:cubicBezTo>
                    <a:pt x="526" y="777"/>
                    <a:pt x="528" y="777"/>
                    <a:pt x="529" y="776"/>
                  </a:cubicBezTo>
                  <a:cubicBezTo>
                    <a:pt x="530" y="776"/>
                    <a:pt x="530" y="776"/>
                    <a:pt x="530" y="776"/>
                  </a:cubicBezTo>
                  <a:cubicBezTo>
                    <a:pt x="531" y="775"/>
                    <a:pt x="533" y="775"/>
                    <a:pt x="534" y="774"/>
                  </a:cubicBezTo>
                  <a:cubicBezTo>
                    <a:pt x="535" y="774"/>
                    <a:pt x="535" y="774"/>
                    <a:pt x="535" y="774"/>
                  </a:cubicBezTo>
                  <a:cubicBezTo>
                    <a:pt x="543" y="771"/>
                    <a:pt x="551" y="767"/>
                    <a:pt x="558" y="763"/>
                  </a:cubicBezTo>
                  <a:cubicBezTo>
                    <a:pt x="558" y="763"/>
                    <a:pt x="558" y="763"/>
                    <a:pt x="558" y="763"/>
                  </a:cubicBezTo>
                  <a:cubicBezTo>
                    <a:pt x="559" y="762"/>
                    <a:pt x="561" y="762"/>
                    <a:pt x="562" y="761"/>
                  </a:cubicBezTo>
                  <a:cubicBezTo>
                    <a:pt x="562" y="761"/>
                    <a:pt x="562" y="761"/>
                    <a:pt x="562" y="761"/>
                  </a:cubicBezTo>
                  <a:cubicBezTo>
                    <a:pt x="564" y="760"/>
                    <a:pt x="565" y="759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66" y="758"/>
                    <a:pt x="566" y="758"/>
                    <a:pt x="566" y="758"/>
                  </a:cubicBezTo>
                  <a:cubicBezTo>
                    <a:pt x="570" y="756"/>
                    <a:pt x="574" y="753"/>
                    <a:pt x="577" y="750"/>
                  </a:cubicBezTo>
                  <a:cubicBezTo>
                    <a:pt x="568" y="742"/>
                    <a:pt x="563" y="736"/>
                    <a:pt x="556" y="731"/>
                  </a:cubicBezTo>
                  <a:cubicBezTo>
                    <a:pt x="535" y="715"/>
                    <a:pt x="525" y="695"/>
                    <a:pt x="525" y="673"/>
                  </a:cubicBezTo>
                  <a:cubicBezTo>
                    <a:pt x="525" y="673"/>
                    <a:pt x="525" y="673"/>
                    <a:pt x="525" y="673"/>
                  </a:cubicBezTo>
                  <a:cubicBezTo>
                    <a:pt x="525" y="673"/>
                    <a:pt x="525" y="673"/>
                    <a:pt x="525" y="673"/>
                  </a:cubicBezTo>
                  <a:cubicBezTo>
                    <a:pt x="525" y="664"/>
                    <a:pt x="527" y="654"/>
                    <a:pt x="531" y="644"/>
                  </a:cubicBezTo>
                  <a:cubicBezTo>
                    <a:pt x="542" y="609"/>
                    <a:pt x="571" y="594"/>
                    <a:pt x="606" y="591"/>
                  </a:cubicBezTo>
                  <a:cubicBezTo>
                    <a:pt x="621" y="590"/>
                    <a:pt x="636" y="590"/>
                    <a:pt x="651" y="589"/>
                  </a:cubicBezTo>
                  <a:cubicBezTo>
                    <a:pt x="686" y="587"/>
                    <a:pt x="720" y="583"/>
                    <a:pt x="753" y="569"/>
                  </a:cubicBezTo>
                  <a:cubicBezTo>
                    <a:pt x="762" y="565"/>
                    <a:pt x="769" y="560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75" y="554"/>
                    <a:pt x="775" y="554"/>
                    <a:pt x="775" y="554"/>
                  </a:cubicBezTo>
                  <a:cubicBezTo>
                    <a:pt x="780" y="541"/>
                    <a:pt x="784" y="528"/>
                    <a:pt x="787" y="515"/>
                  </a:cubicBezTo>
                  <a:cubicBezTo>
                    <a:pt x="787" y="514"/>
                    <a:pt x="787" y="514"/>
                    <a:pt x="787" y="514"/>
                  </a:cubicBezTo>
                  <a:cubicBezTo>
                    <a:pt x="676" y="506"/>
                    <a:pt x="583" y="460"/>
                    <a:pt x="547" y="350"/>
                  </a:cubicBezTo>
                  <a:cubicBezTo>
                    <a:pt x="538" y="323"/>
                    <a:pt x="534" y="298"/>
                    <a:pt x="534" y="274"/>
                  </a:cubicBezTo>
                  <a:cubicBezTo>
                    <a:pt x="534" y="274"/>
                    <a:pt x="534" y="274"/>
                    <a:pt x="534" y="274"/>
                  </a:cubicBezTo>
                  <a:cubicBezTo>
                    <a:pt x="534" y="274"/>
                    <a:pt x="534" y="274"/>
                    <a:pt x="534" y="274"/>
                  </a:cubicBezTo>
                  <a:cubicBezTo>
                    <a:pt x="534" y="197"/>
                    <a:pt x="576" y="134"/>
                    <a:pt x="643" y="76"/>
                  </a:cubicBezTo>
                  <a:cubicBezTo>
                    <a:pt x="642" y="75"/>
                    <a:pt x="640" y="74"/>
                    <a:pt x="639" y="73"/>
                  </a:cubicBezTo>
                  <a:cubicBezTo>
                    <a:pt x="634" y="70"/>
                    <a:pt x="629" y="67"/>
                    <a:pt x="624" y="64"/>
                  </a:cubicBezTo>
                  <a:cubicBezTo>
                    <a:pt x="624" y="64"/>
                    <a:pt x="624" y="64"/>
                    <a:pt x="624" y="64"/>
                  </a:cubicBezTo>
                  <a:cubicBezTo>
                    <a:pt x="557" y="25"/>
                    <a:pt x="489" y="6"/>
                    <a:pt x="425" y="1"/>
                  </a:cubicBezTo>
                  <a:cubicBezTo>
                    <a:pt x="424" y="1"/>
                    <a:pt x="424" y="1"/>
                    <a:pt x="424" y="1"/>
                  </a:cubicBezTo>
                  <a:cubicBezTo>
                    <a:pt x="421" y="1"/>
                    <a:pt x="417" y="1"/>
                    <a:pt x="413" y="1"/>
                  </a:cubicBezTo>
                  <a:cubicBezTo>
                    <a:pt x="413" y="1"/>
                    <a:pt x="412" y="1"/>
                    <a:pt x="411" y="1"/>
                  </a:cubicBezTo>
                  <a:cubicBezTo>
                    <a:pt x="408" y="1"/>
                    <a:pt x="404" y="0"/>
                    <a:pt x="401" y="0"/>
                  </a:cubicBezTo>
                  <a:cubicBezTo>
                    <a:pt x="400" y="0"/>
                    <a:pt x="399" y="0"/>
                    <a:pt x="398" y="0"/>
                  </a:cubicBezTo>
                  <a:cubicBezTo>
                    <a:pt x="397" y="0"/>
                    <a:pt x="396" y="0"/>
                    <a:pt x="395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3" name="Freeform 3490">
              <a:extLst>
                <a:ext uri="{FF2B5EF4-FFF2-40B4-BE49-F238E27FC236}">
                  <a16:creationId xmlns:a16="http://schemas.microsoft.com/office/drawing/2014/main" id="{98586AE3-A984-45B9-900F-3FE2174CC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6" y="5526087"/>
              <a:ext cx="90488" cy="60325"/>
            </a:xfrm>
            <a:custGeom>
              <a:avLst/>
              <a:gdLst>
                <a:gd name="T0" fmla="*/ 16096 w 208"/>
                <a:gd name="T1" fmla="*/ 10054 h 138"/>
                <a:gd name="T2" fmla="*/ 6526 w 208"/>
                <a:gd name="T3" fmla="*/ 42402 h 138"/>
                <a:gd name="T4" fmla="*/ 40024 w 208"/>
                <a:gd name="T5" fmla="*/ 53331 h 138"/>
                <a:gd name="T6" fmla="*/ 43504 w 208"/>
                <a:gd name="T7" fmla="*/ 51145 h 138"/>
                <a:gd name="T8" fmla="*/ 43504 w 208"/>
                <a:gd name="T9" fmla="*/ 51145 h 138"/>
                <a:gd name="T10" fmla="*/ 46549 w 208"/>
                <a:gd name="T11" fmla="*/ 48959 h 138"/>
                <a:gd name="T12" fmla="*/ 46984 w 208"/>
                <a:gd name="T13" fmla="*/ 48522 h 138"/>
                <a:gd name="T14" fmla="*/ 50029 w 208"/>
                <a:gd name="T15" fmla="*/ 46337 h 138"/>
                <a:gd name="T16" fmla="*/ 50464 w 208"/>
                <a:gd name="T17" fmla="*/ 45899 h 138"/>
                <a:gd name="T18" fmla="*/ 53075 w 208"/>
                <a:gd name="T19" fmla="*/ 43714 h 138"/>
                <a:gd name="T20" fmla="*/ 53945 w 208"/>
                <a:gd name="T21" fmla="*/ 43277 h 138"/>
                <a:gd name="T22" fmla="*/ 56555 w 208"/>
                <a:gd name="T23" fmla="*/ 41091 h 138"/>
                <a:gd name="T24" fmla="*/ 57425 w 208"/>
                <a:gd name="T25" fmla="*/ 40217 h 138"/>
                <a:gd name="T26" fmla="*/ 60035 w 208"/>
                <a:gd name="T27" fmla="*/ 38031 h 138"/>
                <a:gd name="T28" fmla="*/ 60905 w 208"/>
                <a:gd name="T29" fmla="*/ 37157 h 138"/>
                <a:gd name="T30" fmla="*/ 63081 w 208"/>
                <a:gd name="T31" fmla="*/ 35408 h 138"/>
                <a:gd name="T32" fmla="*/ 63951 w 208"/>
                <a:gd name="T33" fmla="*/ 34097 h 138"/>
                <a:gd name="T34" fmla="*/ 66126 w 208"/>
                <a:gd name="T35" fmla="*/ 32348 h 138"/>
                <a:gd name="T36" fmla="*/ 67431 w 208"/>
                <a:gd name="T37" fmla="*/ 31037 h 138"/>
                <a:gd name="T38" fmla="*/ 69171 w 208"/>
                <a:gd name="T39" fmla="*/ 29288 h 138"/>
                <a:gd name="T40" fmla="*/ 70476 w 208"/>
                <a:gd name="T41" fmla="*/ 27977 h 138"/>
                <a:gd name="T42" fmla="*/ 72216 w 208"/>
                <a:gd name="T43" fmla="*/ 25791 h 138"/>
                <a:gd name="T44" fmla="*/ 73522 w 208"/>
                <a:gd name="T45" fmla="*/ 24480 h 138"/>
                <a:gd name="T46" fmla="*/ 74827 w 208"/>
                <a:gd name="T47" fmla="*/ 22294 h 138"/>
                <a:gd name="T48" fmla="*/ 76132 w 208"/>
                <a:gd name="T49" fmla="*/ 20983 h 138"/>
                <a:gd name="T50" fmla="*/ 77872 w 208"/>
                <a:gd name="T51" fmla="*/ 19234 h 138"/>
                <a:gd name="T52" fmla="*/ 79177 w 208"/>
                <a:gd name="T53" fmla="*/ 17486 h 138"/>
                <a:gd name="T54" fmla="*/ 80482 w 208"/>
                <a:gd name="T55" fmla="*/ 15300 h 138"/>
                <a:gd name="T56" fmla="*/ 81787 w 208"/>
                <a:gd name="T57" fmla="*/ 13551 h 138"/>
                <a:gd name="T58" fmla="*/ 83092 w 208"/>
                <a:gd name="T59" fmla="*/ 11803 h 138"/>
                <a:gd name="T60" fmla="*/ 84397 w 208"/>
                <a:gd name="T61" fmla="*/ 9617 h 138"/>
                <a:gd name="T62" fmla="*/ 85703 w 208"/>
                <a:gd name="T63" fmla="*/ 7868 h 138"/>
                <a:gd name="T64" fmla="*/ 87443 w 208"/>
                <a:gd name="T65" fmla="*/ 5683 h 138"/>
                <a:gd name="T66" fmla="*/ 88313 w 208"/>
                <a:gd name="T67" fmla="*/ 4371 h 138"/>
                <a:gd name="T68" fmla="*/ 90488 w 208"/>
                <a:gd name="T69" fmla="*/ 0 h 138"/>
                <a:gd name="T70" fmla="*/ 90488 w 208"/>
                <a:gd name="T71" fmla="*/ 0 h 138"/>
                <a:gd name="T72" fmla="*/ 28713 w 208"/>
                <a:gd name="T73" fmla="*/ 6994 h 138"/>
                <a:gd name="T74" fmla="*/ 16096 w 208"/>
                <a:gd name="T75" fmla="*/ 10054 h 13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8" h="138">
                  <a:moveTo>
                    <a:pt x="37" y="23"/>
                  </a:moveTo>
                  <a:cubicBezTo>
                    <a:pt x="11" y="37"/>
                    <a:pt x="0" y="71"/>
                    <a:pt x="15" y="97"/>
                  </a:cubicBezTo>
                  <a:cubicBezTo>
                    <a:pt x="30" y="126"/>
                    <a:pt x="68" y="138"/>
                    <a:pt x="92" y="122"/>
                  </a:cubicBezTo>
                  <a:cubicBezTo>
                    <a:pt x="95" y="120"/>
                    <a:pt x="97" y="119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2" y="115"/>
                    <a:pt x="105" y="114"/>
                    <a:pt x="107" y="112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09"/>
                    <a:pt x="113" y="108"/>
                    <a:pt x="115" y="106"/>
                  </a:cubicBezTo>
                  <a:cubicBezTo>
                    <a:pt x="115" y="106"/>
                    <a:pt x="116" y="105"/>
                    <a:pt x="116" y="105"/>
                  </a:cubicBezTo>
                  <a:cubicBezTo>
                    <a:pt x="118" y="103"/>
                    <a:pt x="120" y="102"/>
                    <a:pt x="122" y="100"/>
                  </a:cubicBezTo>
                  <a:cubicBezTo>
                    <a:pt x="123" y="100"/>
                    <a:pt x="124" y="99"/>
                    <a:pt x="124" y="99"/>
                  </a:cubicBezTo>
                  <a:cubicBezTo>
                    <a:pt x="126" y="97"/>
                    <a:pt x="128" y="95"/>
                    <a:pt x="130" y="94"/>
                  </a:cubicBezTo>
                  <a:cubicBezTo>
                    <a:pt x="131" y="93"/>
                    <a:pt x="131" y="93"/>
                    <a:pt x="132" y="92"/>
                  </a:cubicBezTo>
                  <a:cubicBezTo>
                    <a:pt x="134" y="91"/>
                    <a:pt x="136" y="89"/>
                    <a:pt x="138" y="87"/>
                  </a:cubicBezTo>
                  <a:cubicBezTo>
                    <a:pt x="138" y="87"/>
                    <a:pt x="139" y="86"/>
                    <a:pt x="140" y="85"/>
                  </a:cubicBezTo>
                  <a:cubicBezTo>
                    <a:pt x="142" y="84"/>
                    <a:pt x="143" y="82"/>
                    <a:pt x="145" y="81"/>
                  </a:cubicBezTo>
                  <a:cubicBezTo>
                    <a:pt x="146" y="80"/>
                    <a:pt x="146" y="79"/>
                    <a:pt x="147" y="78"/>
                  </a:cubicBezTo>
                  <a:cubicBezTo>
                    <a:pt x="149" y="77"/>
                    <a:pt x="150" y="75"/>
                    <a:pt x="152" y="74"/>
                  </a:cubicBezTo>
                  <a:cubicBezTo>
                    <a:pt x="153" y="73"/>
                    <a:pt x="154" y="72"/>
                    <a:pt x="155" y="71"/>
                  </a:cubicBezTo>
                  <a:cubicBezTo>
                    <a:pt x="156" y="70"/>
                    <a:pt x="158" y="68"/>
                    <a:pt x="159" y="67"/>
                  </a:cubicBezTo>
                  <a:cubicBezTo>
                    <a:pt x="160" y="66"/>
                    <a:pt x="161" y="65"/>
                    <a:pt x="162" y="64"/>
                  </a:cubicBezTo>
                  <a:cubicBezTo>
                    <a:pt x="163" y="62"/>
                    <a:pt x="164" y="61"/>
                    <a:pt x="166" y="59"/>
                  </a:cubicBezTo>
                  <a:cubicBezTo>
                    <a:pt x="167" y="58"/>
                    <a:pt x="168" y="57"/>
                    <a:pt x="169" y="56"/>
                  </a:cubicBezTo>
                  <a:cubicBezTo>
                    <a:pt x="170" y="54"/>
                    <a:pt x="171" y="53"/>
                    <a:pt x="172" y="51"/>
                  </a:cubicBezTo>
                  <a:cubicBezTo>
                    <a:pt x="173" y="50"/>
                    <a:pt x="174" y="49"/>
                    <a:pt x="175" y="48"/>
                  </a:cubicBezTo>
                  <a:cubicBezTo>
                    <a:pt x="176" y="46"/>
                    <a:pt x="178" y="45"/>
                    <a:pt x="179" y="44"/>
                  </a:cubicBezTo>
                  <a:cubicBezTo>
                    <a:pt x="180" y="42"/>
                    <a:pt x="181" y="41"/>
                    <a:pt x="182" y="40"/>
                  </a:cubicBezTo>
                  <a:cubicBezTo>
                    <a:pt x="183" y="38"/>
                    <a:pt x="184" y="37"/>
                    <a:pt x="185" y="35"/>
                  </a:cubicBezTo>
                  <a:cubicBezTo>
                    <a:pt x="186" y="34"/>
                    <a:pt x="187" y="33"/>
                    <a:pt x="188" y="31"/>
                  </a:cubicBezTo>
                  <a:cubicBezTo>
                    <a:pt x="189" y="30"/>
                    <a:pt x="190" y="28"/>
                    <a:pt x="191" y="27"/>
                  </a:cubicBezTo>
                  <a:cubicBezTo>
                    <a:pt x="192" y="25"/>
                    <a:pt x="193" y="24"/>
                    <a:pt x="194" y="22"/>
                  </a:cubicBezTo>
                  <a:cubicBezTo>
                    <a:pt x="195" y="21"/>
                    <a:pt x="196" y="20"/>
                    <a:pt x="197" y="18"/>
                  </a:cubicBezTo>
                  <a:cubicBezTo>
                    <a:pt x="198" y="17"/>
                    <a:pt x="199" y="15"/>
                    <a:pt x="201" y="13"/>
                  </a:cubicBezTo>
                  <a:cubicBezTo>
                    <a:pt x="201" y="12"/>
                    <a:pt x="202" y="11"/>
                    <a:pt x="203" y="10"/>
                  </a:cubicBezTo>
                  <a:cubicBezTo>
                    <a:pt x="204" y="7"/>
                    <a:pt x="206" y="4"/>
                    <a:pt x="20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61" y="10"/>
                    <a:pt x="113" y="13"/>
                    <a:pt x="66" y="16"/>
                  </a:cubicBezTo>
                  <a:cubicBezTo>
                    <a:pt x="56" y="16"/>
                    <a:pt x="46" y="18"/>
                    <a:pt x="37" y="23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4" name="Freeform 3491">
              <a:extLst>
                <a:ext uri="{FF2B5EF4-FFF2-40B4-BE49-F238E27FC236}">
                  <a16:creationId xmlns:a16="http://schemas.microsoft.com/office/drawing/2014/main" id="{FF5611C2-CDFE-4A4F-BF10-EFD83F8ED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4451" y="5526087"/>
              <a:ext cx="87313" cy="55562"/>
            </a:xfrm>
            <a:custGeom>
              <a:avLst/>
              <a:gdLst>
                <a:gd name="T0" fmla="*/ 43220 w 200"/>
                <a:gd name="T1" fmla="*/ 48240 h 129"/>
                <a:gd name="T2" fmla="*/ 43220 w 200"/>
                <a:gd name="T3" fmla="*/ 48240 h 129"/>
                <a:gd name="T4" fmla="*/ 46712 w 200"/>
                <a:gd name="T5" fmla="*/ 45656 h 129"/>
                <a:gd name="T6" fmla="*/ 46712 w 200"/>
                <a:gd name="T7" fmla="*/ 45656 h 129"/>
                <a:gd name="T8" fmla="*/ 49768 w 200"/>
                <a:gd name="T9" fmla="*/ 43071 h 129"/>
                <a:gd name="T10" fmla="*/ 49768 w 200"/>
                <a:gd name="T11" fmla="*/ 43071 h 129"/>
                <a:gd name="T12" fmla="*/ 53261 w 200"/>
                <a:gd name="T13" fmla="*/ 40487 h 129"/>
                <a:gd name="T14" fmla="*/ 53261 w 200"/>
                <a:gd name="T15" fmla="*/ 40487 h 129"/>
                <a:gd name="T16" fmla="*/ 56753 w 200"/>
                <a:gd name="T17" fmla="*/ 37472 h 129"/>
                <a:gd name="T18" fmla="*/ 56753 w 200"/>
                <a:gd name="T19" fmla="*/ 37472 h 129"/>
                <a:gd name="T20" fmla="*/ 59809 w 200"/>
                <a:gd name="T21" fmla="*/ 34888 h 129"/>
                <a:gd name="T22" fmla="*/ 59809 w 200"/>
                <a:gd name="T23" fmla="*/ 34888 h 129"/>
                <a:gd name="T24" fmla="*/ 65921 w 200"/>
                <a:gd name="T25" fmla="*/ 28858 h 129"/>
                <a:gd name="T26" fmla="*/ 65921 w 200"/>
                <a:gd name="T27" fmla="*/ 28858 h 129"/>
                <a:gd name="T28" fmla="*/ 68977 w 200"/>
                <a:gd name="T29" fmla="*/ 25412 h 129"/>
                <a:gd name="T30" fmla="*/ 68977 w 200"/>
                <a:gd name="T31" fmla="*/ 25412 h 129"/>
                <a:gd name="T32" fmla="*/ 71597 w 200"/>
                <a:gd name="T33" fmla="*/ 21966 h 129"/>
                <a:gd name="T34" fmla="*/ 71597 w 200"/>
                <a:gd name="T35" fmla="*/ 21966 h 129"/>
                <a:gd name="T36" fmla="*/ 74653 w 200"/>
                <a:gd name="T37" fmla="*/ 18951 h 129"/>
                <a:gd name="T38" fmla="*/ 74653 w 200"/>
                <a:gd name="T39" fmla="*/ 18951 h 129"/>
                <a:gd name="T40" fmla="*/ 77272 w 200"/>
                <a:gd name="T41" fmla="*/ 15075 h 129"/>
                <a:gd name="T42" fmla="*/ 77272 w 200"/>
                <a:gd name="T43" fmla="*/ 15075 h 129"/>
                <a:gd name="T44" fmla="*/ 79891 w 200"/>
                <a:gd name="T45" fmla="*/ 11629 h 129"/>
                <a:gd name="T46" fmla="*/ 79891 w 200"/>
                <a:gd name="T47" fmla="*/ 11629 h 129"/>
                <a:gd name="T48" fmla="*/ 82511 w 200"/>
                <a:gd name="T49" fmla="*/ 7753 h 129"/>
                <a:gd name="T50" fmla="*/ 82511 w 200"/>
                <a:gd name="T51" fmla="*/ 7753 h 129"/>
                <a:gd name="T52" fmla="*/ 85130 w 200"/>
                <a:gd name="T53" fmla="*/ 4307 h 129"/>
                <a:gd name="T54" fmla="*/ 85130 w 200"/>
                <a:gd name="T55" fmla="*/ 4307 h 129"/>
                <a:gd name="T56" fmla="*/ 25321 w 200"/>
                <a:gd name="T57" fmla="*/ 6891 h 129"/>
                <a:gd name="T58" fmla="*/ 3056 w 200"/>
                <a:gd name="T59" fmla="*/ 41779 h 129"/>
                <a:gd name="T60" fmla="*/ 3056 w 200"/>
                <a:gd name="T61" fmla="*/ 42641 h 129"/>
                <a:gd name="T62" fmla="*/ 25757 w 200"/>
                <a:gd name="T63" fmla="*/ 55562 h 129"/>
                <a:gd name="T64" fmla="*/ 36671 w 200"/>
                <a:gd name="T65" fmla="*/ 52547 h 129"/>
                <a:gd name="T66" fmla="*/ 40164 w 200"/>
                <a:gd name="T67" fmla="*/ 50393 h 129"/>
                <a:gd name="T68" fmla="*/ 40164 w 200"/>
                <a:gd name="T69" fmla="*/ 50393 h 129"/>
                <a:gd name="T70" fmla="*/ 46712 w 200"/>
                <a:gd name="T71" fmla="*/ 45656 h 129"/>
                <a:gd name="T72" fmla="*/ 50642 w 200"/>
                <a:gd name="T73" fmla="*/ 42641 h 129"/>
                <a:gd name="T74" fmla="*/ 56753 w 200"/>
                <a:gd name="T75" fmla="*/ 37472 h 129"/>
                <a:gd name="T76" fmla="*/ 60683 w 200"/>
                <a:gd name="T77" fmla="*/ 33596 h 129"/>
                <a:gd name="T78" fmla="*/ 62865 w 200"/>
                <a:gd name="T79" fmla="*/ 31873 h 129"/>
                <a:gd name="T80" fmla="*/ 64175 w 200"/>
                <a:gd name="T81" fmla="*/ 30581 h 129"/>
                <a:gd name="T82" fmla="*/ 64175 w 200"/>
                <a:gd name="T83" fmla="*/ 30581 h 129"/>
                <a:gd name="T84" fmla="*/ 64175 w 200"/>
                <a:gd name="T85" fmla="*/ 30581 h 129"/>
                <a:gd name="T86" fmla="*/ 65921 w 200"/>
                <a:gd name="T87" fmla="*/ 28858 h 129"/>
                <a:gd name="T88" fmla="*/ 70287 w 200"/>
                <a:gd name="T89" fmla="*/ 24120 h 129"/>
                <a:gd name="T90" fmla="*/ 74653 w 200"/>
                <a:gd name="T91" fmla="*/ 18951 h 129"/>
                <a:gd name="T92" fmla="*/ 78582 w 200"/>
                <a:gd name="T93" fmla="*/ 13352 h 129"/>
                <a:gd name="T94" fmla="*/ 82511 w 200"/>
                <a:gd name="T95" fmla="*/ 7753 h 129"/>
                <a:gd name="T96" fmla="*/ 87313 w 200"/>
                <a:gd name="T97" fmla="*/ 0 h 1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0" h="129">
                  <a:moveTo>
                    <a:pt x="99" y="112"/>
                  </a:moveTo>
                  <a:cubicBezTo>
                    <a:pt x="100" y="111"/>
                    <a:pt x="100" y="111"/>
                    <a:pt x="100" y="111"/>
                  </a:cubicBezTo>
                  <a:cubicBezTo>
                    <a:pt x="99" y="112"/>
                    <a:pt x="99" y="112"/>
                    <a:pt x="99" y="112"/>
                  </a:cubicBezTo>
                  <a:moveTo>
                    <a:pt x="99" y="112"/>
                  </a:moveTo>
                  <a:cubicBezTo>
                    <a:pt x="100" y="111"/>
                    <a:pt x="100" y="111"/>
                    <a:pt x="100" y="111"/>
                  </a:cubicBezTo>
                  <a:cubicBezTo>
                    <a:pt x="99" y="112"/>
                    <a:pt x="99" y="112"/>
                    <a:pt x="99" y="112"/>
                  </a:cubicBezTo>
                  <a:moveTo>
                    <a:pt x="107" y="106"/>
                  </a:moveTo>
                  <a:cubicBezTo>
                    <a:pt x="107" y="106"/>
                    <a:pt x="108" y="105"/>
                    <a:pt x="108" y="105"/>
                  </a:cubicBezTo>
                  <a:cubicBezTo>
                    <a:pt x="108" y="105"/>
                    <a:pt x="107" y="106"/>
                    <a:pt x="107" y="106"/>
                  </a:cubicBezTo>
                  <a:moveTo>
                    <a:pt x="107" y="106"/>
                  </a:moveTo>
                  <a:cubicBezTo>
                    <a:pt x="107" y="106"/>
                    <a:pt x="108" y="105"/>
                    <a:pt x="108" y="105"/>
                  </a:cubicBezTo>
                  <a:cubicBezTo>
                    <a:pt x="108" y="105"/>
                    <a:pt x="107" y="106"/>
                    <a:pt x="107" y="106"/>
                  </a:cubicBezTo>
                  <a:moveTo>
                    <a:pt x="114" y="100"/>
                  </a:moveTo>
                  <a:cubicBezTo>
                    <a:pt x="115" y="100"/>
                    <a:pt x="116" y="99"/>
                    <a:pt x="116" y="99"/>
                  </a:cubicBezTo>
                  <a:cubicBezTo>
                    <a:pt x="116" y="99"/>
                    <a:pt x="115" y="100"/>
                    <a:pt x="114" y="100"/>
                  </a:cubicBezTo>
                  <a:moveTo>
                    <a:pt x="114" y="100"/>
                  </a:moveTo>
                  <a:cubicBezTo>
                    <a:pt x="115" y="100"/>
                    <a:pt x="116" y="99"/>
                    <a:pt x="116" y="99"/>
                  </a:cubicBezTo>
                  <a:cubicBezTo>
                    <a:pt x="116" y="99"/>
                    <a:pt x="115" y="100"/>
                    <a:pt x="114" y="100"/>
                  </a:cubicBezTo>
                  <a:moveTo>
                    <a:pt x="122" y="94"/>
                  </a:moveTo>
                  <a:cubicBezTo>
                    <a:pt x="123" y="93"/>
                    <a:pt x="123" y="93"/>
                    <a:pt x="124" y="92"/>
                  </a:cubicBezTo>
                  <a:cubicBezTo>
                    <a:pt x="123" y="93"/>
                    <a:pt x="123" y="93"/>
                    <a:pt x="122" y="94"/>
                  </a:cubicBezTo>
                  <a:moveTo>
                    <a:pt x="122" y="94"/>
                  </a:moveTo>
                  <a:cubicBezTo>
                    <a:pt x="123" y="93"/>
                    <a:pt x="123" y="93"/>
                    <a:pt x="124" y="92"/>
                  </a:cubicBezTo>
                  <a:cubicBezTo>
                    <a:pt x="123" y="93"/>
                    <a:pt x="123" y="93"/>
                    <a:pt x="122" y="94"/>
                  </a:cubicBezTo>
                  <a:moveTo>
                    <a:pt x="130" y="87"/>
                  </a:moveTo>
                  <a:cubicBezTo>
                    <a:pt x="130" y="87"/>
                    <a:pt x="131" y="86"/>
                    <a:pt x="132" y="85"/>
                  </a:cubicBezTo>
                  <a:cubicBezTo>
                    <a:pt x="131" y="86"/>
                    <a:pt x="130" y="87"/>
                    <a:pt x="130" y="87"/>
                  </a:cubicBezTo>
                  <a:moveTo>
                    <a:pt x="130" y="87"/>
                  </a:moveTo>
                  <a:cubicBezTo>
                    <a:pt x="130" y="87"/>
                    <a:pt x="131" y="86"/>
                    <a:pt x="132" y="85"/>
                  </a:cubicBezTo>
                  <a:cubicBezTo>
                    <a:pt x="131" y="86"/>
                    <a:pt x="130" y="87"/>
                    <a:pt x="130" y="87"/>
                  </a:cubicBezTo>
                  <a:moveTo>
                    <a:pt x="137" y="81"/>
                  </a:moveTo>
                  <a:cubicBezTo>
                    <a:pt x="138" y="80"/>
                    <a:pt x="138" y="79"/>
                    <a:pt x="139" y="78"/>
                  </a:cubicBezTo>
                  <a:cubicBezTo>
                    <a:pt x="138" y="79"/>
                    <a:pt x="138" y="80"/>
                    <a:pt x="137" y="81"/>
                  </a:cubicBezTo>
                  <a:moveTo>
                    <a:pt x="137" y="81"/>
                  </a:moveTo>
                  <a:cubicBezTo>
                    <a:pt x="138" y="80"/>
                    <a:pt x="138" y="79"/>
                    <a:pt x="139" y="78"/>
                  </a:cubicBezTo>
                  <a:cubicBezTo>
                    <a:pt x="138" y="79"/>
                    <a:pt x="138" y="80"/>
                    <a:pt x="137" y="81"/>
                  </a:cubicBezTo>
                  <a:moveTo>
                    <a:pt x="151" y="67"/>
                  </a:moveTo>
                  <a:cubicBezTo>
                    <a:pt x="152" y="66"/>
                    <a:pt x="153" y="65"/>
                    <a:pt x="154" y="64"/>
                  </a:cubicBezTo>
                  <a:cubicBezTo>
                    <a:pt x="153" y="65"/>
                    <a:pt x="152" y="66"/>
                    <a:pt x="151" y="67"/>
                  </a:cubicBezTo>
                  <a:moveTo>
                    <a:pt x="151" y="67"/>
                  </a:moveTo>
                  <a:cubicBezTo>
                    <a:pt x="152" y="66"/>
                    <a:pt x="153" y="65"/>
                    <a:pt x="154" y="64"/>
                  </a:cubicBezTo>
                  <a:cubicBezTo>
                    <a:pt x="153" y="65"/>
                    <a:pt x="152" y="66"/>
                    <a:pt x="151" y="67"/>
                  </a:cubicBezTo>
                  <a:moveTo>
                    <a:pt x="158" y="59"/>
                  </a:moveTo>
                  <a:cubicBezTo>
                    <a:pt x="159" y="58"/>
                    <a:pt x="160" y="57"/>
                    <a:pt x="161" y="56"/>
                  </a:cubicBezTo>
                  <a:cubicBezTo>
                    <a:pt x="160" y="57"/>
                    <a:pt x="159" y="58"/>
                    <a:pt x="158" y="59"/>
                  </a:cubicBezTo>
                  <a:moveTo>
                    <a:pt x="158" y="59"/>
                  </a:moveTo>
                  <a:cubicBezTo>
                    <a:pt x="159" y="58"/>
                    <a:pt x="160" y="57"/>
                    <a:pt x="161" y="56"/>
                  </a:cubicBezTo>
                  <a:cubicBezTo>
                    <a:pt x="160" y="57"/>
                    <a:pt x="159" y="58"/>
                    <a:pt x="158" y="59"/>
                  </a:cubicBezTo>
                  <a:moveTo>
                    <a:pt x="164" y="51"/>
                  </a:moveTo>
                  <a:cubicBezTo>
                    <a:pt x="165" y="50"/>
                    <a:pt x="166" y="49"/>
                    <a:pt x="167" y="48"/>
                  </a:cubicBezTo>
                  <a:cubicBezTo>
                    <a:pt x="166" y="49"/>
                    <a:pt x="165" y="50"/>
                    <a:pt x="164" y="51"/>
                  </a:cubicBezTo>
                  <a:moveTo>
                    <a:pt x="164" y="51"/>
                  </a:moveTo>
                  <a:cubicBezTo>
                    <a:pt x="165" y="50"/>
                    <a:pt x="166" y="49"/>
                    <a:pt x="167" y="48"/>
                  </a:cubicBezTo>
                  <a:cubicBezTo>
                    <a:pt x="166" y="49"/>
                    <a:pt x="165" y="50"/>
                    <a:pt x="164" y="51"/>
                  </a:cubicBezTo>
                  <a:moveTo>
                    <a:pt x="171" y="44"/>
                  </a:moveTo>
                  <a:cubicBezTo>
                    <a:pt x="172" y="42"/>
                    <a:pt x="173" y="41"/>
                    <a:pt x="174" y="40"/>
                  </a:cubicBezTo>
                  <a:cubicBezTo>
                    <a:pt x="173" y="41"/>
                    <a:pt x="172" y="42"/>
                    <a:pt x="171" y="44"/>
                  </a:cubicBezTo>
                  <a:moveTo>
                    <a:pt x="171" y="44"/>
                  </a:moveTo>
                  <a:cubicBezTo>
                    <a:pt x="172" y="42"/>
                    <a:pt x="173" y="41"/>
                    <a:pt x="174" y="40"/>
                  </a:cubicBezTo>
                  <a:cubicBezTo>
                    <a:pt x="173" y="41"/>
                    <a:pt x="172" y="42"/>
                    <a:pt x="171" y="44"/>
                  </a:cubicBezTo>
                  <a:moveTo>
                    <a:pt x="177" y="35"/>
                  </a:moveTo>
                  <a:cubicBezTo>
                    <a:pt x="178" y="34"/>
                    <a:pt x="179" y="33"/>
                    <a:pt x="180" y="31"/>
                  </a:cubicBezTo>
                  <a:cubicBezTo>
                    <a:pt x="179" y="33"/>
                    <a:pt x="178" y="34"/>
                    <a:pt x="177" y="35"/>
                  </a:cubicBezTo>
                  <a:moveTo>
                    <a:pt x="177" y="35"/>
                  </a:moveTo>
                  <a:cubicBezTo>
                    <a:pt x="178" y="34"/>
                    <a:pt x="179" y="33"/>
                    <a:pt x="180" y="31"/>
                  </a:cubicBezTo>
                  <a:cubicBezTo>
                    <a:pt x="179" y="33"/>
                    <a:pt x="178" y="34"/>
                    <a:pt x="177" y="35"/>
                  </a:cubicBezTo>
                  <a:moveTo>
                    <a:pt x="183" y="27"/>
                  </a:moveTo>
                  <a:cubicBezTo>
                    <a:pt x="184" y="25"/>
                    <a:pt x="185" y="24"/>
                    <a:pt x="186" y="22"/>
                  </a:cubicBezTo>
                  <a:cubicBezTo>
                    <a:pt x="185" y="24"/>
                    <a:pt x="184" y="25"/>
                    <a:pt x="183" y="27"/>
                  </a:cubicBezTo>
                  <a:moveTo>
                    <a:pt x="183" y="27"/>
                  </a:moveTo>
                  <a:cubicBezTo>
                    <a:pt x="184" y="25"/>
                    <a:pt x="185" y="24"/>
                    <a:pt x="186" y="22"/>
                  </a:cubicBezTo>
                  <a:cubicBezTo>
                    <a:pt x="185" y="24"/>
                    <a:pt x="184" y="25"/>
                    <a:pt x="183" y="27"/>
                  </a:cubicBezTo>
                  <a:moveTo>
                    <a:pt x="189" y="18"/>
                  </a:moveTo>
                  <a:cubicBezTo>
                    <a:pt x="190" y="17"/>
                    <a:pt x="191" y="15"/>
                    <a:pt x="193" y="13"/>
                  </a:cubicBezTo>
                  <a:cubicBezTo>
                    <a:pt x="191" y="15"/>
                    <a:pt x="190" y="17"/>
                    <a:pt x="189" y="18"/>
                  </a:cubicBezTo>
                  <a:moveTo>
                    <a:pt x="189" y="18"/>
                  </a:moveTo>
                  <a:cubicBezTo>
                    <a:pt x="190" y="17"/>
                    <a:pt x="191" y="15"/>
                    <a:pt x="193" y="13"/>
                  </a:cubicBezTo>
                  <a:cubicBezTo>
                    <a:pt x="191" y="15"/>
                    <a:pt x="190" y="17"/>
                    <a:pt x="189" y="18"/>
                  </a:cubicBezTo>
                  <a:moveTo>
                    <a:pt x="200" y="0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198" y="4"/>
                    <a:pt x="196" y="7"/>
                    <a:pt x="195" y="10"/>
                  </a:cubicBezTo>
                  <a:cubicBezTo>
                    <a:pt x="196" y="7"/>
                    <a:pt x="198" y="4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8" y="4"/>
                    <a:pt x="196" y="7"/>
                    <a:pt x="195" y="10"/>
                  </a:cubicBezTo>
                  <a:cubicBezTo>
                    <a:pt x="196" y="7"/>
                    <a:pt x="198" y="4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53" y="10"/>
                    <a:pt x="105" y="13"/>
                    <a:pt x="58" y="16"/>
                  </a:cubicBezTo>
                  <a:cubicBezTo>
                    <a:pt x="48" y="16"/>
                    <a:pt x="38" y="18"/>
                    <a:pt x="29" y="23"/>
                  </a:cubicBezTo>
                  <a:cubicBezTo>
                    <a:pt x="11" y="33"/>
                    <a:pt x="0" y="52"/>
                    <a:pt x="0" y="72"/>
                  </a:cubicBezTo>
                  <a:cubicBezTo>
                    <a:pt x="0" y="81"/>
                    <a:pt x="2" y="90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8"/>
                    <a:pt x="7" y="98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18" y="118"/>
                    <a:pt x="39" y="129"/>
                    <a:pt x="59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68" y="129"/>
                    <a:pt x="77" y="127"/>
                    <a:pt x="84" y="122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87" y="120"/>
                    <a:pt x="89" y="119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4" y="115"/>
                    <a:pt x="97" y="114"/>
                    <a:pt x="99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2" y="109"/>
                    <a:pt x="105" y="108"/>
                    <a:pt x="107" y="106"/>
                  </a:cubicBezTo>
                  <a:cubicBezTo>
                    <a:pt x="107" y="106"/>
                    <a:pt x="108" y="105"/>
                    <a:pt x="108" y="105"/>
                  </a:cubicBezTo>
                  <a:cubicBezTo>
                    <a:pt x="110" y="103"/>
                    <a:pt x="112" y="102"/>
                    <a:pt x="114" y="100"/>
                  </a:cubicBezTo>
                  <a:cubicBezTo>
                    <a:pt x="115" y="100"/>
                    <a:pt x="116" y="99"/>
                    <a:pt x="116" y="99"/>
                  </a:cubicBezTo>
                  <a:cubicBezTo>
                    <a:pt x="118" y="97"/>
                    <a:pt x="120" y="95"/>
                    <a:pt x="122" y="94"/>
                  </a:cubicBezTo>
                  <a:cubicBezTo>
                    <a:pt x="123" y="93"/>
                    <a:pt x="123" y="93"/>
                    <a:pt x="124" y="92"/>
                  </a:cubicBezTo>
                  <a:cubicBezTo>
                    <a:pt x="126" y="91"/>
                    <a:pt x="128" y="89"/>
                    <a:pt x="130" y="87"/>
                  </a:cubicBezTo>
                  <a:cubicBezTo>
                    <a:pt x="130" y="87"/>
                    <a:pt x="131" y="86"/>
                    <a:pt x="132" y="85"/>
                  </a:cubicBezTo>
                  <a:cubicBezTo>
                    <a:pt x="134" y="84"/>
                    <a:pt x="135" y="82"/>
                    <a:pt x="137" y="81"/>
                  </a:cubicBezTo>
                  <a:cubicBezTo>
                    <a:pt x="138" y="80"/>
                    <a:pt x="138" y="79"/>
                    <a:pt x="139" y="78"/>
                  </a:cubicBezTo>
                  <a:cubicBezTo>
                    <a:pt x="141" y="77"/>
                    <a:pt x="142" y="75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5" y="73"/>
                    <a:pt x="146" y="72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48" y="70"/>
                    <a:pt x="150" y="68"/>
                    <a:pt x="151" y="67"/>
                  </a:cubicBezTo>
                  <a:cubicBezTo>
                    <a:pt x="152" y="66"/>
                    <a:pt x="153" y="65"/>
                    <a:pt x="154" y="64"/>
                  </a:cubicBezTo>
                  <a:cubicBezTo>
                    <a:pt x="155" y="62"/>
                    <a:pt x="156" y="61"/>
                    <a:pt x="158" y="59"/>
                  </a:cubicBezTo>
                  <a:cubicBezTo>
                    <a:pt x="159" y="58"/>
                    <a:pt x="160" y="57"/>
                    <a:pt x="161" y="56"/>
                  </a:cubicBezTo>
                  <a:cubicBezTo>
                    <a:pt x="162" y="54"/>
                    <a:pt x="163" y="53"/>
                    <a:pt x="164" y="51"/>
                  </a:cubicBezTo>
                  <a:cubicBezTo>
                    <a:pt x="165" y="50"/>
                    <a:pt x="166" y="49"/>
                    <a:pt x="167" y="48"/>
                  </a:cubicBezTo>
                  <a:cubicBezTo>
                    <a:pt x="168" y="46"/>
                    <a:pt x="170" y="45"/>
                    <a:pt x="171" y="44"/>
                  </a:cubicBezTo>
                  <a:cubicBezTo>
                    <a:pt x="172" y="42"/>
                    <a:pt x="173" y="41"/>
                    <a:pt x="174" y="40"/>
                  </a:cubicBezTo>
                  <a:cubicBezTo>
                    <a:pt x="175" y="38"/>
                    <a:pt x="176" y="37"/>
                    <a:pt x="177" y="35"/>
                  </a:cubicBezTo>
                  <a:cubicBezTo>
                    <a:pt x="178" y="34"/>
                    <a:pt x="179" y="33"/>
                    <a:pt x="180" y="31"/>
                  </a:cubicBezTo>
                  <a:cubicBezTo>
                    <a:pt x="181" y="30"/>
                    <a:pt x="182" y="28"/>
                    <a:pt x="183" y="27"/>
                  </a:cubicBezTo>
                  <a:cubicBezTo>
                    <a:pt x="184" y="25"/>
                    <a:pt x="185" y="24"/>
                    <a:pt x="186" y="22"/>
                  </a:cubicBezTo>
                  <a:cubicBezTo>
                    <a:pt x="187" y="21"/>
                    <a:pt x="188" y="20"/>
                    <a:pt x="189" y="18"/>
                  </a:cubicBezTo>
                  <a:cubicBezTo>
                    <a:pt x="190" y="17"/>
                    <a:pt x="191" y="15"/>
                    <a:pt x="193" y="13"/>
                  </a:cubicBezTo>
                  <a:cubicBezTo>
                    <a:pt x="193" y="12"/>
                    <a:pt x="194" y="11"/>
                    <a:pt x="195" y="10"/>
                  </a:cubicBezTo>
                  <a:cubicBezTo>
                    <a:pt x="196" y="7"/>
                    <a:pt x="198" y="4"/>
                    <a:pt x="200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5" name="Freeform 3492">
              <a:extLst>
                <a:ext uri="{FF2B5EF4-FFF2-40B4-BE49-F238E27FC236}">
                  <a16:creationId xmlns:a16="http://schemas.microsoft.com/office/drawing/2014/main" id="{A05A36FD-82EE-4C44-A6C1-5342AD4F4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776" y="5249862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529 w 3"/>
                <a:gd name="T3" fmla="*/ 0 w 3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6" name="Freeform 3493">
              <a:extLst>
                <a:ext uri="{FF2B5EF4-FFF2-40B4-BE49-F238E27FC236}">
                  <a16:creationId xmlns:a16="http://schemas.microsoft.com/office/drawing/2014/main" id="{FF7DF2D4-5094-4F9D-A653-FC967EA4B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776" y="5249862"/>
              <a:ext cx="1588" cy="0"/>
            </a:xfrm>
            <a:custGeom>
              <a:avLst/>
              <a:gdLst>
                <a:gd name="T0" fmla="*/ 529 w 3"/>
                <a:gd name="T1" fmla="*/ 0 w 3"/>
                <a:gd name="T2" fmla="*/ 1588 w 3"/>
                <a:gd name="T3" fmla="*/ 529 w 3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7" name="Freeform 3494">
              <a:extLst>
                <a:ext uri="{FF2B5EF4-FFF2-40B4-BE49-F238E27FC236}">
                  <a16:creationId xmlns:a16="http://schemas.microsoft.com/office/drawing/2014/main" id="{B3CE8B10-9B51-4823-99AE-C2750B678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901" y="5249862"/>
              <a:ext cx="14288" cy="1587"/>
            </a:xfrm>
            <a:custGeom>
              <a:avLst/>
              <a:gdLst>
                <a:gd name="T0" fmla="*/ 14288 w 32"/>
                <a:gd name="T1" fmla="*/ 0 h 1"/>
                <a:gd name="T2" fmla="*/ 0 w 32"/>
                <a:gd name="T3" fmla="*/ 1587 h 1"/>
                <a:gd name="T4" fmla="*/ 14288 w 3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">
                  <a:moveTo>
                    <a:pt x="32" y="0"/>
                  </a:moveTo>
                  <a:cubicBezTo>
                    <a:pt x="21" y="0"/>
                    <a:pt x="10" y="0"/>
                    <a:pt x="0" y="1"/>
                  </a:cubicBezTo>
                  <a:cubicBezTo>
                    <a:pt x="10" y="0"/>
                    <a:pt x="21" y="0"/>
                    <a:pt x="32" y="0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8" name="Freeform 3495">
              <a:extLst>
                <a:ext uri="{FF2B5EF4-FFF2-40B4-BE49-F238E27FC236}">
                  <a16:creationId xmlns:a16="http://schemas.microsoft.com/office/drawing/2014/main" id="{F1CED924-2FF4-489D-940C-07375D10B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1901" y="5249862"/>
              <a:ext cx="14288" cy="1587"/>
            </a:xfrm>
            <a:custGeom>
              <a:avLst/>
              <a:gdLst>
                <a:gd name="T0" fmla="*/ 14288 w 32"/>
                <a:gd name="T1" fmla="*/ 0 h 1"/>
                <a:gd name="T2" fmla="*/ 0 w 32"/>
                <a:gd name="T3" fmla="*/ 1587 h 1"/>
                <a:gd name="T4" fmla="*/ 14288 w 3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">
                  <a:moveTo>
                    <a:pt x="32" y="0"/>
                  </a:moveTo>
                  <a:cubicBezTo>
                    <a:pt x="21" y="0"/>
                    <a:pt x="10" y="0"/>
                    <a:pt x="0" y="1"/>
                  </a:cubicBezTo>
                  <a:cubicBezTo>
                    <a:pt x="10" y="0"/>
                    <a:pt x="21" y="0"/>
                    <a:pt x="32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79" name="Freeform 3496">
              <a:extLst>
                <a:ext uri="{FF2B5EF4-FFF2-40B4-BE49-F238E27FC236}">
                  <a16:creationId xmlns:a16="http://schemas.microsoft.com/office/drawing/2014/main" id="{58A0E50F-3265-41B7-A275-228181A25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6" y="5303837"/>
              <a:ext cx="122238" cy="171450"/>
            </a:xfrm>
            <a:custGeom>
              <a:avLst/>
              <a:gdLst>
                <a:gd name="T0" fmla="*/ 48275 w 276"/>
                <a:gd name="T1" fmla="*/ 7052 h 389"/>
                <a:gd name="T2" fmla="*/ 23473 w 276"/>
                <a:gd name="T3" fmla="*/ 121646 h 389"/>
                <a:gd name="T4" fmla="*/ 102308 w 276"/>
                <a:gd name="T5" fmla="*/ 170569 h 389"/>
                <a:gd name="T6" fmla="*/ 117366 w 276"/>
                <a:gd name="T7" fmla="*/ 166161 h 389"/>
                <a:gd name="T8" fmla="*/ 121795 w 276"/>
                <a:gd name="T9" fmla="*/ 131342 h 389"/>
                <a:gd name="T10" fmla="*/ 108951 w 276"/>
                <a:gd name="T11" fmla="*/ 63908 h 389"/>
                <a:gd name="T12" fmla="*/ 105851 w 276"/>
                <a:gd name="T13" fmla="*/ 55975 h 389"/>
                <a:gd name="T14" fmla="*/ 97436 w 276"/>
                <a:gd name="T15" fmla="*/ 40108 h 389"/>
                <a:gd name="T16" fmla="*/ 92121 w 276"/>
                <a:gd name="T17" fmla="*/ 32174 h 389"/>
                <a:gd name="T18" fmla="*/ 89021 w 276"/>
                <a:gd name="T19" fmla="*/ 28648 h 389"/>
                <a:gd name="T20" fmla="*/ 75734 w 276"/>
                <a:gd name="T21" fmla="*/ 14985 h 389"/>
                <a:gd name="T22" fmla="*/ 75734 w 276"/>
                <a:gd name="T23" fmla="*/ 14985 h 389"/>
                <a:gd name="T24" fmla="*/ 62448 w 276"/>
                <a:gd name="T25" fmla="*/ 2204 h 389"/>
                <a:gd name="T26" fmla="*/ 48275 w 276"/>
                <a:gd name="T27" fmla="*/ 7052 h 3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6" h="389">
                  <a:moveTo>
                    <a:pt x="109" y="16"/>
                  </a:moveTo>
                  <a:cubicBezTo>
                    <a:pt x="65" y="65"/>
                    <a:pt x="0" y="137"/>
                    <a:pt x="53" y="276"/>
                  </a:cubicBezTo>
                  <a:cubicBezTo>
                    <a:pt x="95" y="340"/>
                    <a:pt x="154" y="378"/>
                    <a:pt x="231" y="387"/>
                  </a:cubicBezTo>
                  <a:cubicBezTo>
                    <a:pt x="251" y="389"/>
                    <a:pt x="260" y="388"/>
                    <a:pt x="265" y="377"/>
                  </a:cubicBezTo>
                  <a:cubicBezTo>
                    <a:pt x="273" y="339"/>
                    <a:pt x="276" y="308"/>
                    <a:pt x="275" y="298"/>
                  </a:cubicBezTo>
                  <a:cubicBezTo>
                    <a:pt x="272" y="263"/>
                    <a:pt x="268" y="203"/>
                    <a:pt x="246" y="145"/>
                  </a:cubicBezTo>
                  <a:cubicBezTo>
                    <a:pt x="244" y="139"/>
                    <a:pt x="242" y="133"/>
                    <a:pt x="239" y="127"/>
                  </a:cubicBezTo>
                  <a:cubicBezTo>
                    <a:pt x="233" y="114"/>
                    <a:pt x="227" y="102"/>
                    <a:pt x="220" y="91"/>
                  </a:cubicBezTo>
                  <a:cubicBezTo>
                    <a:pt x="216" y="85"/>
                    <a:pt x="212" y="79"/>
                    <a:pt x="208" y="73"/>
                  </a:cubicBezTo>
                  <a:cubicBezTo>
                    <a:pt x="206" y="71"/>
                    <a:pt x="204" y="68"/>
                    <a:pt x="201" y="65"/>
                  </a:cubicBezTo>
                  <a:cubicBezTo>
                    <a:pt x="192" y="54"/>
                    <a:pt x="182" y="44"/>
                    <a:pt x="171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66" y="28"/>
                    <a:pt x="154" y="17"/>
                    <a:pt x="141" y="5"/>
                  </a:cubicBezTo>
                  <a:cubicBezTo>
                    <a:pt x="132" y="0"/>
                    <a:pt x="122" y="2"/>
                    <a:pt x="109" y="16"/>
                  </a:cubicBezTo>
                </a:path>
              </a:pathLst>
            </a:custGeom>
            <a:solidFill>
              <a:srgbClr val="C5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0" name="Freeform 3497">
              <a:extLst>
                <a:ext uri="{FF2B5EF4-FFF2-40B4-BE49-F238E27FC236}">
                  <a16:creationId xmlns:a16="http://schemas.microsoft.com/office/drawing/2014/main" id="{FFE16B93-A737-4149-B542-66FAB61FA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0801" y="5305425"/>
              <a:ext cx="104775" cy="168275"/>
            </a:xfrm>
            <a:custGeom>
              <a:avLst/>
              <a:gdLst>
                <a:gd name="T0" fmla="*/ 42863 w 242"/>
                <a:gd name="T1" fmla="*/ 0 h 385"/>
                <a:gd name="T2" fmla="*/ 42430 w 242"/>
                <a:gd name="T3" fmla="*/ 0 h 385"/>
                <a:gd name="T4" fmla="*/ 33770 w 242"/>
                <a:gd name="T5" fmla="*/ 4808 h 385"/>
                <a:gd name="T6" fmla="*/ 33770 w 242"/>
                <a:gd name="T7" fmla="*/ 4808 h 385"/>
                <a:gd name="T8" fmla="*/ 33770 w 242"/>
                <a:gd name="T9" fmla="*/ 5245 h 385"/>
                <a:gd name="T10" fmla="*/ 33338 w 242"/>
                <a:gd name="T11" fmla="*/ 5245 h 385"/>
                <a:gd name="T12" fmla="*/ 32905 w 242"/>
                <a:gd name="T13" fmla="*/ 5682 h 385"/>
                <a:gd name="T14" fmla="*/ 32905 w 242"/>
                <a:gd name="T15" fmla="*/ 5682 h 385"/>
                <a:gd name="T16" fmla="*/ 0 w 242"/>
                <a:gd name="T17" fmla="*/ 76489 h 385"/>
                <a:gd name="T18" fmla="*/ 8659 w 242"/>
                <a:gd name="T19" fmla="*/ 119322 h 385"/>
                <a:gd name="T20" fmla="*/ 85725 w 242"/>
                <a:gd name="T21" fmla="*/ 167838 h 385"/>
                <a:gd name="T22" fmla="*/ 85725 w 242"/>
                <a:gd name="T23" fmla="*/ 167838 h 385"/>
                <a:gd name="T24" fmla="*/ 86158 w 242"/>
                <a:gd name="T25" fmla="*/ 167838 h 385"/>
                <a:gd name="T26" fmla="*/ 86158 w 242"/>
                <a:gd name="T27" fmla="*/ 167838 h 385"/>
                <a:gd name="T28" fmla="*/ 86158 w 242"/>
                <a:gd name="T29" fmla="*/ 167838 h 385"/>
                <a:gd name="T30" fmla="*/ 86158 w 242"/>
                <a:gd name="T31" fmla="*/ 167838 h 385"/>
                <a:gd name="T32" fmla="*/ 86158 w 242"/>
                <a:gd name="T33" fmla="*/ 167838 h 385"/>
                <a:gd name="T34" fmla="*/ 86591 w 242"/>
                <a:gd name="T35" fmla="*/ 167838 h 385"/>
                <a:gd name="T36" fmla="*/ 91353 w 242"/>
                <a:gd name="T37" fmla="*/ 168275 h 385"/>
                <a:gd name="T38" fmla="*/ 91353 w 242"/>
                <a:gd name="T39" fmla="*/ 168275 h 385"/>
                <a:gd name="T40" fmla="*/ 91786 w 242"/>
                <a:gd name="T41" fmla="*/ 168275 h 385"/>
                <a:gd name="T42" fmla="*/ 100445 w 242"/>
                <a:gd name="T43" fmla="*/ 163904 h 385"/>
                <a:gd name="T44" fmla="*/ 100445 w 242"/>
                <a:gd name="T45" fmla="*/ 163467 h 385"/>
                <a:gd name="T46" fmla="*/ 100445 w 242"/>
                <a:gd name="T47" fmla="*/ 163467 h 385"/>
                <a:gd name="T48" fmla="*/ 100445 w 242"/>
                <a:gd name="T49" fmla="*/ 163467 h 385"/>
                <a:gd name="T50" fmla="*/ 100445 w 242"/>
                <a:gd name="T51" fmla="*/ 163467 h 385"/>
                <a:gd name="T52" fmla="*/ 100445 w 242"/>
                <a:gd name="T53" fmla="*/ 163467 h 385"/>
                <a:gd name="T54" fmla="*/ 100445 w 242"/>
                <a:gd name="T55" fmla="*/ 163467 h 385"/>
                <a:gd name="T56" fmla="*/ 100445 w 242"/>
                <a:gd name="T57" fmla="*/ 163467 h 385"/>
                <a:gd name="T58" fmla="*/ 104775 w 242"/>
                <a:gd name="T59" fmla="*/ 130249 h 385"/>
                <a:gd name="T60" fmla="*/ 104775 w 242"/>
                <a:gd name="T61" fmla="*/ 128938 h 385"/>
                <a:gd name="T62" fmla="*/ 92219 w 242"/>
                <a:gd name="T63" fmla="*/ 62065 h 385"/>
                <a:gd name="T64" fmla="*/ 89189 w 242"/>
                <a:gd name="T65" fmla="*/ 54198 h 385"/>
                <a:gd name="T66" fmla="*/ 80963 w 242"/>
                <a:gd name="T67" fmla="*/ 38463 h 385"/>
                <a:gd name="T68" fmla="*/ 75767 w 242"/>
                <a:gd name="T69" fmla="*/ 30595 h 385"/>
                <a:gd name="T70" fmla="*/ 72736 w 242"/>
                <a:gd name="T71" fmla="*/ 27099 h 385"/>
                <a:gd name="T72" fmla="*/ 59748 w 242"/>
                <a:gd name="T73" fmla="*/ 13549 h 385"/>
                <a:gd name="T74" fmla="*/ 59748 w 242"/>
                <a:gd name="T75" fmla="*/ 13549 h 385"/>
                <a:gd name="T76" fmla="*/ 46759 w 242"/>
                <a:gd name="T77" fmla="*/ 874 h 385"/>
                <a:gd name="T78" fmla="*/ 42863 w 242"/>
                <a:gd name="T79" fmla="*/ 0 h 385"/>
                <a:gd name="T80" fmla="*/ 42863 w 242"/>
                <a:gd name="T81" fmla="*/ 0 h 3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2" h="385">
                  <a:moveTo>
                    <a:pt x="99" y="0"/>
                  </a:moveTo>
                  <a:cubicBezTo>
                    <a:pt x="99" y="0"/>
                    <a:pt x="98" y="0"/>
                    <a:pt x="98" y="0"/>
                  </a:cubicBezTo>
                  <a:cubicBezTo>
                    <a:pt x="92" y="0"/>
                    <a:pt x="86" y="3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7" y="12"/>
                    <a:pt x="77" y="12"/>
                    <a:pt x="76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44" y="49"/>
                    <a:pt x="0" y="97"/>
                    <a:pt x="0" y="175"/>
                  </a:cubicBezTo>
                  <a:cubicBezTo>
                    <a:pt x="0" y="204"/>
                    <a:pt x="6" y="236"/>
                    <a:pt x="20" y="273"/>
                  </a:cubicBezTo>
                  <a:cubicBezTo>
                    <a:pt x="62" y="337"/>
                    <a:pt x="121" y="375"/>
                    <a:pt x="198" y="384"/>
                  </a:cubicBezTo>
                  <a:cubicBezTo>
                    <a:pt x="198" y="384"/>
                    <a:pt x="198" y="384"/>
                    <a:pt x="198" y="384"/>
                  </a:cubicBezTo>
                  <a:cubicBezTo>
                    <a:pt x="198" y="384"/>
                    <a:pt x="198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199" y="384"/>
                    <a:pt x="199" y="384"/>
                  </a:cubicBezTo>
                  <a:cubicBezTo>
                    <a:pt x="199" y="384"/>
                    <a:pt x="200" y="384"/>
                    <a:pt x="200" y="384"/>
                  </a:cubicBezTo>
                  <a:cubicBezTo>
                    <a:pt x="204" y="385"/>
                    <a:pt x="208" y="385"/>
                    <a:pt x="211" y="385"/>
                  </a:cubicBezTo>
                  <a:cubicBezTo>
                    <a:pt x="211" y="385"/>
                    <a:pt x="211" y="385"/>
                    <a:pt x="211" y="385"/>
                  </a:cubicBezTo>
                  <a:cubicBezTo>
                    <a:pt x="211" y="385"/>
                    <a:pt x="211" y="385"/>
                    <a:pt x="212" y="385"/>
                  </a:cubicBezTo>
                  <a:cubicBezTo>
                    <a:pt x="222" y="385"/>
                    <a:pt x="228" y="382"/>
                    <a:pt x="232" y="375"/>
                  </a:cubicBezTo>
                  <a:cubicBezTo>
                    <a:pt x="232" y="375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2" y="374"/>
                    <a:pt x="232" y="374"/>
                    <a:pt x="232" y="374"/>
                  </a:cubicBezTo>
                  <a:cubicBezTo>
                    <a:pt x="239" y="340"/>
                    <a:pt x="242" y="312"/>
                    <a:pt x="242" y="298"/>
                  </a:cubicBezTo>
                  <a:cubicBezTo>
                    <a:pt x="242" y="297"/>
                    <a:pt x="242" y="296"/>
                    <a:pt x="242" y="295"/>
                  </a:cubicBezTo>
                  <a:cubicBezTo>
                    <a:pt x="239" y="260"/>
                    <a:pt x="235" y="200"/>
                    <a:pt x="213" y="142"/>
                  </a:cubicBezTo>
                  <a:cubicBezTo>
                    <a:pt x="211" y="136"/>
                    <a:pt x="209" y="130"/>
                    <a:pt x="206" y="124"/>
                  </a:cubicBezTo>
                  <a:cubicBezTo>
                    <a:pt x="200" y="111"/>
                    <a:pt x="194" y="99"/>
                    <a:pt x="187" y="88"/>
                  </a:cubicBezTo>
                  <a:cubicBezTo>
                    <a:pt x="183" y="82"/>
                    <a:pt x="179" y="76"/>
                    <a:pt x="175" y="70"/>
                  </a:cubicBezTo>
                  <a:cubicBezTo>
                    <a:pt x="173" y="68"/>
                    <a:pt x="171" y="65"/>
                    <a:pt x="168" y="62"/>
                  </a:cubicBezTo>
                  <a:cubicBezTo>
                    <a:pt x="159" y="51"/>
                    <a:pt x="149" y="41"/>
                    <a:pt x="138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3" y="25"/>
                    <a:pt x="121" y="14"/>
                    <a:pt x="108" y="2"/>
                  </a:cubicBezTo>
                  <a:cubicBezTo>
                    <a:pt x="105" y="1"/>
                    <a:pt x="102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DAF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1" name="Freeform 3498">
              <a:extLst>
                <a:ext uri="{FF2B5EF4-FFF2-40B4-BE49-F238E27FC236}">
                  <a16:creationId xmlns:a16="http://schemas.microsoft.com/office/drawing/2014/main" id="{A50EF300-98A3-4769-AB11-F23DE8D4F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6" y="5318125"/>
              <a:ext cx="12700" cy="14287"/>
            </a:xfrm>
            <a:custGeom>
              <a:avLst/>
              <a:gdLst>
                <a:gd name="T0" fmla="*/ 12700 w 30"/>
                <a:gd name="T1" fmla="*/ 14287 h 31"/>
                <a:gd name="T2" fmla="*/ 0 w 30"/>
                <a:gd name="T3" fmla="*/ 0 h 31"/>
                <a:gd name="T4" fmla="*/ 0 w 30"/>
                <a:gd name="T5" fmla="*/ 0 h 31"/>
                <a:gd name="T6" fmla="*/ 0 w 30"/>
                <a:gd name="T7" fmla="*/ 0 h 31"/>
                <a:gd name="T8" fmla="*/ 12700 w 30"/>
                <a:gd name="T9" fmla="*/ 1428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1">
                  <a:moveTo>
                    <a:pt x="30" y="31"/>
                  </a:moveTo>
                  <a:cubicBezTo>
                    <a:pt x="21" y="20"/>
                    <a:pt x="11" y="1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0"/>
                    <a:pt x="21" y="20"/>
                    <a:pt x="30" y="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2" name="Freeform 3499">
              <a:extLst>
                <a:ext uri="{FF2B5EF4-FFF2-40B4-BE49-F238E27FC236}">
                  <a16:creationId xmlns:a16="http://schemas.microsoft.com/office/drawing/2014/main" id="{5B75D391-3503-414D-A36C-921651F8C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6" y="5318125"/>
              <a:ext cx="11113" cy="12700"/>
            </a:xfrm>
            <a:custGeom>
              <a:avLst/>
              <a:gdLst>
                <a:gd name="T0" fmla="*/ 0 w 28"/>
                <a:gd name="T1" fmla="*/ 0 h 28"/>
                <a:gd name="T2" fmla="*/ 0 w 28"/>
                <a:gd name="T3" fmla="*/ 0 h 28"/>
                <a:gd name="T4" fmla="*/ 11113 w 28"/>
                <a:gd name="T5" fmla="*/ 12700 h 28"/>
                <a:gd name="T6" fmla="*/ 0 w 28"/>
                <a:gd name="T7" fmla="*/ 0 h 28"/>
                <a:gd name="T8" fmla="*/ 0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0" y="18"/>
                    <a:pt x="28" y="28"/>
                  </a:cubicBezTo>
                  <a:cubicBezTo>
                    <a:pt x="20" y="18"/>
                    <a:pt x="10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3" name="Freeform 3500">
              <a:extLst>
                <a:ext uri="{FF2B5EF4-FFF2-40B4-BE49-F238E27FC236}">
                  <a16:creationId xmlns:a16="http://schemas.microsoft.com/office/drawing/2014/main" id="{AE61B75C-B35E-44EA-ADEC-CE5A3CC57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4" name="Freeform 3501">
              <a:extLst>
                <a:ext uri="{FF2B5EF4-FFF2-40B4-BE49-F238E27FC236}">
                  <a16:creationId xmlns:a16="http://schemas.microsoft.com/office/drawing/2014/main" id="{274A4587-96B4-4E69-AB2D-A7B49F6D5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5" name="Freeform 3502">
              <a:extLst>
                <a:ext uri="{FF2B5EF4-FFF2-40B4-BE49-F238E27FC236}">
                  <a16:creationId xmlns:a16="http://schemas.microsoft.com/office/drawing/2014/main" id="{4A5ABA77-94C3-4735-8852-ABB5C2D3F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6" name="Freeform 3503">
              <a:extLst>
                <a:ext uri="{FF2B5EF4-FFF2-40B4-BE49-F238E27FC236}">
                  <a16:creationId xmlns:a16="http://schemas.microsoft.com/office/drawing/2014/main" id="{2D0DAAE9-8AAC-4E8A-9535-CCF78B8BB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26" y="559752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7" name="Freeform 3504">
              <a:extLst>
                <a:ext uri="{FF2B5EF4-FFF2-40B4-BE49-F238E27FC236}">
                  <a16:creationId xmlns:a16="http://schemas.microsoft.com/office/drawing/2014/main" id="{F881E32B-FF43-4063-9E2A-3123B25CF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8" name="Freeform 3505">
              <a:extLst>
                <a:ext uri="{FF2B5EF4-FFF2-40B4-BE49-F238E27FC236}">
                  <a16:creationId xmlns:a16="http://schemas.microsoft.com/office/drawing/2014/main" id="{85C871C8-663C-4DF3-8718-46D25BC87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89" name="Freeform 3506">
              <a:extLst>
                <a:ext uri="{FF2B5EF4-FFF2-40B4-BE49-F238E27FC236}">
                  <a16:creationId xmlns:a16="http://schemas.microsoft.com/office/drawing/2014/main" id="{6C3C6950-30D8-4565-BC3B-3B5AE0A00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0" name="Freeform 3507">
              <a:extLst>
                <a:ext uri="{FF2B5EF4-FFF2-40B4-BE49-F238E27FC236}">
                  <a16:creationId xmlns:a16="http://schemas.microsoft.com/office/drawing/2014/main" id="{99B1577B-501D-47E6-91CC-5E5A275FE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313" y="5573712"/>
              <a:ext cx="1588" cy="1587"/>
            </a:xfrm>
            <a:custGeom>
              <a:avLst/>
              <a:gdLst>
                <a:gd name="T0" fmla="*/ 1588 w 1"/>
                <a:gd name="T1" fmla="*/ 0 h 1"/>
                <a:gd name="T2" fmla="*/ 0 w 1"/>
                <a:gd name="T3" fmla="*/ 1587 h 1"/>
                <a:gd name="T4" fmla="*/ 1588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0" y="1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1" name="Freeform 3508">
              <a:extLst>
                <a:ext uri="{FF2B5EF4-FFF2-40B4-BE49-F238E27FC236}">
                  <a16:creationId xmlns:a16="http://schemas.microsoft.com/office/drawing/2014/main" id="{C1FD8174-175B-4974-89B8-9299F91C7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076" y="5262562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2" name="Freeform 3509">
              <a:extLst>
                <a:ext uri="{FF2B5EF4-FFF2-40B4-BE49-F238E27FC236}">
                  <a16:creationId xmlns:a16="http://schemas.microsoft.com/office/drawing/2014/main" id="{D70CB185-5DA5-420E-AD1A-B517E3E7E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5076" y="5262562"/>
              <a:ext cx="1588" cy="0"/>
            </a:xfrm>
            <a:custGeom>
              <a:avLst/>
              <a:gdLst>
                <a:gd name="T0" fmla="*/ 1588 w 3"/>
                <a:gd name="T1" fmla="*/ 0 w 3"/>
                <a:gd name="T2" fmla="*/ 1588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3" name="Freeform 3510">
              <a:extLst>
                <a:ext uri="{FF2B5EF4-FFF2-40B4-BE49-F238E27FC236}">
                  <a16:creationId xmlns:a16="http://schemas.microsoft.com/office/drawing/2014/main" id="{C141E65E-5065-45F6-ACD4-A9B83B5B5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4" name="Freeform 3511">
              <a:extLst>
                <a:ext uri="{FF2B5EF4-FFF2-40B4-BE49-F238E27FC236}">
                  <a16:creationId xmlns:a16="http://schemas.microsoft.com/office/drawing/2014/main" id="{8A72BD17-40D8-4B49-AC52-F2223CAA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5" name="Freeform 3512">
              <a:extLst>
                <a:ext uri="{FF2B5EF4-FFF2-40B4-BE49-F238E27FC236}">
                  <a16:creationId xmlns:a16="http://schemas.microsoft.com/office/drawing/2014/main" id="{8056ACBE-9051-4B52-B555-187BDB5CA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6" name="Freeform 3513">
              <a:extLst>
                <a:ext uri="{FF2B5EF4-FFF2-40B4-BE49-F238E27FC236}">
                  <a16:creationId xmlns:a16="http://schemas.microsoft.com/office/drawing/2014/main" id="{D249E167-CC5B-413E-9702-0350622D2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60228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7" name="Freeform 3514">
              <a:extLst>
                <a:ext uri="{FF2B5EF4-FFF2-40B4-BE49-F238E27FC236}">
                  <a16:creationId xmlns:a16="http://schemas.microsoft.com/office/drawing/2014/main" id="{81EB7E30-64C9-4AB9-9E39-21C540AC5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5568950"/>
              <a:ext cx="1588" cy="0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8" name="Freeform 3515">
              <a:extLst>
                <a:ext uri="{FF2B5EF4-FFF2-40B4-BE49-F238E27FC236}">
                  <a16:creationId xmlns:a16="http://schemas.microsoft.com/office/drawing/2014/main" id="{31A4E6CF-8E63-4E06-880F-3F9F3AF6E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5568950"/>
              <a:ext cx="1588" cy="0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599" name="Freeform 3516">
              <a:extLst>
                <a:ext uri="{FF2B5EF4-FFF2-40B4-BE49-F238E27FC236}">
                  <a16:creationId xmlns:a16="http://schemas.microsoft.com/office/drawing/2014/main" id="{FFB21610-5F74-447A-8867-202DAC020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163" y="5505450"/>
              <a:ext cx="112713" cy="88900"/>
            </a:xfrm>
            <a:custGeom>
              <a:avLst/>
              <a:gdLst>
                <a:gd name="T0" fmla="*/ 102989 w 255"/>
                <a:gd name="T1" fmla="*/ 6537 h 204"/>
                <a:gd name="T2" fmla="*/ 57904 w 255"/>
                <a:gd name="T3" fmla="*/ 15252 h 204"/>
                <a:gd name="T4" fmla="*/ 38013 w 255"/>
                <a:gd name="T5" fmla="*/ 16124 h 204"/>
                <a:gd name="T6" fmla="*/ 4862 w 255"/>
                <a:gd name="T7" fmla="*/ 39221 h 204"/>
                <a:gd name="T8" fmla="*/ 15912 w 255"/>
                <a:gd name="T9" fmla="*/ 77134 h 204"/>
                <a:gd name="T10" fmla="*/ 25195 w 255"/>
                <a:gd name="T11" fmla="*/ 85414 h 204"/>
                <a:gd name="T12" fmla="*/ 20333 w 255"/>
                <a:gd name="T13" fmla="*/ 88900 h 204"/>
                <a:gd name="T14" fmla="*/ 54809 w 255"/>
                <a:gd name="T15" fmla="*/ 71033 h 204"/>
                <a:gd name="T16" fmla="*/ 51273 w 255"/>
                <a:gd name="T17" fmla="*/ 73212 h 204"/>
                <a:gd name="T18" fmla="*/ 17238 w 255"/>
                <a:gd name="T19" fmla="*/ 62317 h 204"/>
                <a:gd name="T20" fmla="*/ 26963 w 255"/>
                <a:gd name="T21" fmla="*/ 30069 h 204"/>
                <a:gd name="T22" fmla="*/ 39781 w 255"/>
                <a:gd name="T23" fmla="*/ 27019 h 204"/>
                <a:gd name="T24" fmla="*/ 102547 w 255"/>
                <a:gd name="T25" fmla="*/ 20046 h 204"/>
                <a:gd name="T26" fmla="*/ 107409 w 255"/>
                <a:gd name="T27" fmla="*/ 12638 h 204"/>
                <a:gd name="T28" fmla="*/ 112713 w 255"/>
                <a:gd name="T29" fmla="*/ 0 h 204"/>
                <a:gd name="T30" fmla="*/ 102989 w 255"/>
                <a:gd name="T31" fmla="*/ 6537 h 20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5" h="204">
                  <a:moveTo>
                    <a:pt x="233" y="15"/>
                  </a:moveTo>
                  <a:cubicBezTo>
                    <a:pt x="200" y="29"/>
                    <a:pt x="166" y="33"/>
                    <a:pt x="131" y="35"/>
                  </a:cubicBezTo>
                  <a:cubicBezTo>
                    <a:pt x="116" y="36"/>
                    <a:pt x="101" y="36"/>
                    <a:pt x="86" y="37"/>
                  </a:cubicBezTo>
                  <a:cubicBezTo>
                    <a:pt x="51" y="40"/>
                    <a:pt x="22" y="55"/>
                    <a:pt x="11" y="90"/>
                  </a:cubicBezTo>
                  <a:cubicBezTo>
                    <a:pt x="0" y="123"/>
                    <a:pt x="6" y="154"/>
                    <a:pt x="36" y="177"/>
                  </a:cubicBezTo>
                  <a:cubicBezTo>
                    <a:pt x="43" y="182"/>
                    <a:pt x="48" y="188"/>
                    <a:pt x="57" y="196"/>
                  </a:cubicBezTo>
                  <a:cubicBezTo>
                    <a:pt x="54" y="199"/>
                    <a:pt x="50" y="202"/>
                    <a:pt x="46" y="204"/>
                  </a:cubicBezTo>
                  <a:cubicBezTo>
                    <a:pt x="62" y="201"/>
                    <a:pt x="113" y="173"/>
                    <a:pt x="124" y="163"/>
                  </a:cubicBezTo>
                  <a:cubicBezTo>
                    <a:pt x="121" y="165"/>
                    <a:pt x="119" y="166"/>
                    <a:pt x="116" y="168"/>
                  </a:cubicBezTo>
                  <a:cubicBezTo>
                    <a:pt x="92" y="184"/>
                    <a:pt x="54" y="172"/>
                    <a:pt x="39" y="143"/>
                  </a:cubicBezTo>
                  <a:cubicBezTo>
                    <a:pt x="24" y="117"/>
                    <a:pt x="35" y="83"/>
                    <a:pt x="61" y="69"/>
                  </a:cubicBezTo>
                  <a:cubicBezTo>
                    <a:pt x="70" y="64"/>
                    <a:pt x="80" y="62"/>
                    <a:pt x="90" y="62"/>
                  </a:cubicBezTo>
                  <a:cubicBezTo>
                    <a:pt x="137" y="59"/>
                    <a:pt x="185" y="56"/>
                    <a:pt x="232" y="46"/>
                  </a:cubicBezTo>
                  <a:cubicBezTo>
                    <a:pt x="236" y="41"/>
                    <a:pt x="240" y="35"/>
                    <a:pt x="243" y="29"/>
                  </a:cubicBezTo>
                  <a:cubicBezTo>
                    <a:pt x="248" y="20"/>
                    <a:pt x="252" y="10"/>
                    <a:pt x="255" y="0"/>
                  </a:cubicBezTo>
                  <a:cubicBezTo>
                    <a:pt x="249" y="6"/>
                    <a:pt x="242" y="11"/>
                    <a:pt x="233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0" name="Freeform 3517">
              <a:extLst>
                <a:ext uri="{FF2B5EF4-FFF2-40B4-BE49-F238E27FC236}">
                  <a16:creationId xmlns:a16="http://schemas.microsoft.com/office/drawing/2014/main" id="{9F83EDAD-1A29-4681-9FFB-B49FB0BF2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505450"/>
              <a:ext cx="109538" cy="88900"/>
            </a:xfrm>
            <a:custGeom>
              <a:avLst/>
              <a:gdLst>
                <a:gd name="T0" fmla="*/ 109538 w 250"/>
                <a:gd name="T1" fmla="*/ 0 h 204"/>
                <a:gd name="T2" fmla="*/ 99899 w 250"/>
                <a:gd name="T3" fmla="*/ 6537 h 204"/>
                <a:gd name="T4" fmla="*/ 55207 w 250"/>
                <a:gd name="T5" fmla="*/ 15252 h 204"/>
                <a:gd name="T6" fmla="*/ 35490 w 250"/>
                <a:gd name="T7" fmla="*/ 16124 h 204"/>
                <a:gd name="T8" fmla="*/ 2629 w 250"/>
                <a:gd name="T9" fmla="*/ 39221 h 204"/>
                <a:gd name="T10" fmla="*/ 0 w 250"/>
                <a:gd name="T11" fmla="*/ 51858 h 204"/>
                <a:gd name="T12" fmla="*/ 13583 w 250"/>
                <a:gd name="T13" fmla="*/ 77134 h 204"/>
                <a:gd name="T14" fmla="*/ 22784 w 250"/>
                <a:gd name="T15" fmla="*/ 85414 h 204"/>
                <a:gd name="T16" fmla="*/ 22784 w 250"/>
                <a:gd name="T17" fmla="*/ 85414 h 204"/>
                <a:gd name="T18" fmla="*/ 22784 w 250"/>
                <a:gd name="T19" fmla="*/ 85414 h 204"/>
                <a:gd name="T20" fmla="*/ 22784 w 250"/>
                <a:gd name="T21" fmla="*/ 85414 h 204"/>
                <a:gd name="T22" fmla="*/ 17964 w 250"/>
                <a:gd name="T23" fmla="*/ 88900 h 204"/>
                <a:gd name="T24" fmla="*/ 52140 w 250"/>
                <a:gd name="T25" fmla="*/ 71033 h 204"/>
                <a:gd name="T26" fmla="*/ 48635 w 250"/>
                <a:gd name="T27" fmla="*/ 73212 h 204"/>
                <a:gd name="T28" fmla="*/ 48635 w 250"/>
                <a:gd name="T29" fmla="*/ 73212 h 204"/>
                <a:gd name="T30" fmla="*/ 37681 w 250"/>
                <a:gd name="T31" fmla="*/ 76262 h 204"/>
                <a:gd name="T32" fmla="*/ 37681 w 250"/>
                <a:gd name="T33" fmla="*/ 76262 h 204"/>
                <a:gd name="T34" fmla="*/ 37681 w 250"/>
                <a:gd name="T35" fmla="*/ 76262 h 204"/>
                <a:gd name="T36" fmla="*/ 37681 w 250"/>
                <a:gd name="T37" fmla="*/ 76262 h 204"/>
                <a:gd name="T38" fmla="*/ 14897 w 250"/>
                <a:gd name="T39" fmla="*/ 63189 h 204"/>
                <a:gd name="T40" fmla="*/ 14897 w 250"/>
                <a:gd name="T41" fmla="*/ 63189 h 204"/>
                <a:gd name="T42" fmla="*/ 14897 w 250"/>
                <a:gd name="T43" fmla="*/ 62753 h 204"/>
                <a:gd name="T44" fmla="*/ 14897 w 250"/>
                <a:gd name="T45" fmla="*/ 62317 h 204"/>
                <a:gd name="T46" fmla="*/ 11830 w 250"/>
                <a:gd name="T47" fmla="*/ 51423 h 204"/>
                <a:gd name="T48" fmla="*/ 11830 w 250"/>
                <a:gd name="T49" fmla="*/ 51423 h 204"/>
                <a:gd name="T50" fmla="*/ 24537 w 250"/>
                <a:gd name="T51" fmla="*/ 30069 h 204"/>
                <a:gd name="T52" fmla="*/ 37243 w 250"/>
                <a:gd name="T53" fmla="*/ 27019 h 204"/>
                <a:gd name="T54" fmla="*/ 99461 w 250"/>
                <a:gd name="T55" fmla="*/ 20046 h 204"/>
                <a:gd name="T56" fmla="*/ 104280 w 250"/>
                <a:gd name="T57" fmla="*/ 12638 h 204"/>
                <a:gd name="T58" fmla="*/ 109538 w 250"/>
                <a:gd name="T59" fmla="*/ 0 h 20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50" h="204">
                  <a:moveTo>
                    <a:pt x="250" y="0"/>
                  </a:moveTo>
                  <a:cubicBezTo>
                    <a:pt x="244" y="6"/>
                    <a:pt x="237" y="11"/>
                    <a:pt x="228" y="15"/>
                  </a:cubicBezTo>
                  <a:cubicBezTo>
                    <a:pt x="195" y="29"/>
                    <a:pt x="161" y="33"/>
                    <a:pt x="126" y="35"/>
                  </a:cubicBezTo>
                  <a:cubicBezTo>
                    <a:pt x="111" y="36"/>
                    <a:pt x="96" y="36"/>
                    <a:pt x="81" y="37"/>
                  </a:cubicBezTo>
                  <a:cubicBezTo>
                    <a:pt x="46" y="40"/>
                    <a:pt x="17" y="55"/>
                    <a:pt x="6" y="90"/>
                  </a:cubicBezTo>
                  <a:cubicBezTo>
                    <a:pt x="2" y="100"/>
                    <a:pt x="0" y="110"/>
                    <a:pt x="0" y="119"/>
                  </a:cubicBezTo>
                  <a:cubicBezTo>
                    <a:pt x="0" y="141"/>
                    <a:pt x="10" y="161"/>
                    <a:pt x="31" y="177"/>
                  </a:cubicBezTo>
                  <a:cubicBezTo>
                    <a:pt x="38" y="182"/>
                    <a:pt x="43" y="188"/>
                    <a:pt x="52" y="196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49" y="199"/>
                    <a:pt x="45" y="202"/>
                    <a:pt x="41" y="204"/>
                  </a:cubicBezTo>
                  <a:cubicBezTo>
                    <a:pt x="57" y="201"/>
                    <a:pt x="108" y="173"/>
                    <a:pt x="119" y="163"/>
                  </a:cubicBezTo>
                  <a:cubicBezTo>
                    <a:pt x="116" y="165"/>
                    <a:pt x="114" y="166"/>
                    <a:pt x="111" y="168"/>
                  </a:cubicBezTo>
                  <a:cubicBezTo>
                    <a:pt x="111" y="168"/>
                    <a:pt x="111" y="168"/>
                    <a:pt x="111" y="168"/>
                  </a:cubicBezTo>
                  <a:cubicBezTo>
                    <a:pt x="104" y="173"/>
                    <a:pt x="95" y="175"/>
                    <a:pt x="86" y="175"/>
                  </a:cubicBezTo>
                  <a:cubicBezTo>
                    <a:pt x="86" y="175"/>
                    <a:pt x="86" y="175"/>
                    <a:pt x="86" y="175"/>
                  </a:cubicBezTo>
                  <a:cubicBezTo>
                    <a:pt x="86" y="175"/>
                    <a:pt x="86" y="175"/>
                    <a:pt x="86" y="175"/>
                  </a:cubicBezTo>
                  <a:cubicBezTo>
                    <a:pt x="86" y="175"/>
                    <a:pt x="86" y="175"/>
                    <a:pt x="86" y="175"/>
                  </a:cubicBezTo>
                  <a:cubicBezTo>
                    <a:pt x="66" y="175"/>
                    <a:pt x="45" y="164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4"/>
                    <a:pt x="34" y="144"/>
                    <a:pt x="34" y="143"/>
                  </a:cubicBezTo>
                  <a:cubicBezTo>
                    <a:pt x="29" y="136"/>
                    <a:pt x="27" y="127"/>
                    <a:pt x="27" y="118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7" y="98"/>
                    <a:pt x="38" y="79"/>
                    <a:pt x="56" y="69"/>
                  </a:cubicBezTo>
                  <a:cubicBezTo>
                    <a:pt x="65" y="64"/>
                    <a:pt x="75" y="62"/>
                    <a:pt x="85" y="62"/>
                  </a:cubicBezTo>
                  <a:cubicBezTo>
                    <a:pt x="132" y="59"/>
                    <a:pt x="180" y="56"/>
                    <a:pt x="227" y="46"/>
                  </a:cubicBezTo>
                  <a:cubicBezTo>
                    <a:pt x="231" y="41"/>
                    <a:pt x="235" y="35"/>
                    <a:pt x="238" y="29"/>
                  </a:cubicBezTo>
                  <a:cubicBezTo>
                    <a:pt x="243" y="20"/>
                    <a:pt x="247" y="10"/>
                    <a:pt x="250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1" name="Freeform 3518">
              <a:extLst>
                <a:ext uri="{FF2B5EF4-FFF2-40B4-BE49-F238E27FC236}">
                  <a16:creationId xmlns:a16="http://schemas.microsoft.com/office/drawing/2014/main" id="{D17E874A-4324-487A-A5FF-EEFA32748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55626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2" name="Freeform 3519">
              <a:extLst>
                <a:ext uri="{FF2B5EF4-FFF2-40B4-BE49-F238E27FC236}">
                  <a16:creationId xmlns:a16="http://schemas.microsoft.com/office/drawing/2014/main" id="{B05039FD-4E28-4DEB-AC25-3E1371F83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5562600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3" name="Freeform 3520">
              <a:extLst>
                <a:ext uri="{FF2B5EF4-FFF2-40B4-BE49-F238E27FC236}">
                  <a16:creationId xmlns:a16="http://schemas.microsoft.com/office/drawing/2014/main" id="{829978C4-0CC7-4AFE-8C0B-46F10D673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6" y="5572125"/>
              <a:ext cx="0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4" name="Freeform 3521">
              <a:extLst>
                <a:ext uri="{FF2B5EF4-FFF2-40B4-BE49-F238E27FC236}">
                  <a16:creationId xmlns:a16="http://schemas.microsoft.com/office/drawing/2014/main" id="{D7FAF532-CFD9-48E9-AC27-393922677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6" y="5572125"/>
              <a:ext cx="0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5" name="Freeform 3522">
              <a:extLst>
                <a:ext uri="{FF2B5EF4-FFF2-40B4-BE49-F238E27FC236}">
                  <a16:creationId xmlns:a16="http://schemas.microsoft.com/office/drawing/2014/main" id="{8C9F55E9-3573-4B91-A430-7F5F4E5EB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26" y="5262562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6" name="Freeform 3523">
              <a:extLst>
                <a:ext uri="{FF2B5EF4-FFF2-40B4-BE49-F238E27FC236}">
                  <a16:creationId xmlns:a16="http://schemas.microsoft.com/office/drawing/2014/main" id="{C654B0D0-DFDF-41BD-AAC1-0A8570422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26" y="5262562"/>
              <a:ext cx="1588" cy="0"/>
            </a:xfrm>
            <a:custGeom>
              <a:avLst/>
              <a:gdLst>
                <a:gd name="T0" fmla="*/ 1588 w 3"/>
                <a:gd name="T1" fmla="*/ 0 w 3"/>
                <a:gd name="T2" fmla="*/ 1588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7" name="Freeform 3524">
              <a:extLst>
                <a:ext uri="{FF2B5EF4-FFF2-40B4-BE49-F238E27FC236}">
                  <a16:creationId xmlns:a16="http://schemas.microsoft.com/office/drawing/2014/main" id="{338374F4-D7F3-4777-9B33-2A52238B0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8" name="Freeform 3525">
              <a:extLst>
                <a:ext uri="{FF2B5EF4-FFF2-40B4-BE49-F238E27FC236}">
                  <a16:creationId xmlns:a16="http://schemas.microsoft.com/office/drawing/2014/main" id="{F37A04CE-C7FB-400C-AAE3-7968F0817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09" name="Freeform 3526">
              <a:extLst>
                <a:ext uri="{FF2B5EF4-FFF2-40B4-BE49-F238E27FC236}">
                  <a16:creationId xmlns:a16="http://schemas.microsoft.com/office/drawing/2014/main" id="{897DAC88-3036-449B-A4DA-D0A27A54C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0" name="Freeform 3527">
              <a:extLst>
                <a:ext uri="{FF2B5EF4-FFF2-40B4-BE49-F238E27FC236}">
                  <a16:creationId xmlns:a16="http://schemas.microsoft.com/office/drawing/2014/main" id="{752B89FA-F3BA-4817-8401-374385ACA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559593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1" name="Freeform 3528">
              <a:extLst>
                <a:ext uri="{FF2B5EF4-FFF2-40B4-BE49-F238E27FC236}">
                  <a16:creationId xmlns:a16="http://schemas.microsoft.com/office/drawing/2014/main" id="{BE06515A-90AC-42A6-8196-3556A232F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6" y="5565775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2" name="Freeform 3529">
              <a:extLst>
                <a:ext uri="{FF2B5EF4-FFF2-40B4-BE49-F238E27FC236}">
                  <a16:creationId xmlns:a16="http://schemas.microsoft.com/office/drawing/2014/main" id="{6313BFCA-8471-4822-AB1F-6F78C8AB9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6" y="5565775"/>
              <a:ext cx="0" cy="1587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587 h 2"/>
                <a:gd name="T4" fmla="*/ 1 w 2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3" name="Freeform 3530">
              <a:extLst>
                <a:ext uri="{FF2B5EF4-FFF2-40B4-BE49-F238E27FC236}">
                  <a16:creationId xmlns:a16="http://schemas.microsoft.com/office/drawing/2014/main" id="{2A5B28B8-8CE9-411D-B034-C5C2EDD00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1" y="5607050"/>
              <a:ext cx="3175" cy="0"/>
            </a:xfrm>
            <a:custGeom>
              <a:avLst/>
              <a:gdLst>
                <a:gd name="T0" fmla="*/ 3175 w 4"/>
                <a:gd name="T1" fmla="*/ 0 h 1"/>
                <a:gd name="T2" fmla="*/ 0 w 4"/>
                <a:gd name="T3" fmla="*/ 1 h 1"/>
                <a:gd name="T4" fmla="*/ 3175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0"/>
                    <a:pt x="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4" name="Freeform 3531">
              <a:extLst>
                <a:ext uri="{FF2B5EF4-FFF2-40B4-BE49-F238E27FC236}">
                  <a16:creationId xmlns:a16="http://schemas.microsoft.com/office/drawing/2014/main" id="{54448FA2-EA8D-467A-B2C5-B2B7273E6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1" y="5607050"/>
              <a:ext cx="3175" cy="0"/>
            </a:xfrm>
            <a:custGeom>
              <a:avLst/>
              <a:gdLst>
                <a:gd name="T0" fmla="*/ 3175 w 4"/>
                <a:gd name="T1" fmla="*/ 0 h 1"/>
                <a:gd name="T2" fmla="*/ 0 w 4"/>
                <a:gd name="T3" fmla="*/ 1 h 1"/>
                <a:gd name="T4" fmla="*/ 3175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0"/>
                    <a:pt x="4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5" name="Freeform 3532">
              <a:extLst>
                <a:ext uri="{FF2B5EF4-FFF2-40B4-BE49-F238E27FC236}">
                  <a16:creationId xmlns:a16="http://schemas.microsoft.com/office/drawing/2014/main" id="{6797DB0E-7135-45E6-A647-3CA338548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1" y="5268912"/>
              <a:ext cx="1588" cy="0"/>
            </a:xfrm>
            <a:custGeom>
              <a:avLst/>
              <a:gdLst>
                <a:gd name="T0" fmla="*/ 0 w 5"/>
                <a:gd name="T1" fmla="*/ 1 h 2"/>
                <a:gd name="T2" fmla="*/ 1588 w 5"/>
                <a:gd name="T3" fmla="*/ 0 h 2"/>
                <a:gd name="T4" fmla="*/ 0 w 5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cubicBezTo>
                    <a:pt x="2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6" name="Freeform 3533">
              <a:extLst>
                <a:ext uri="{FF2B5EF4-FFF2-40B4-BE49-F238E27FC236}">
                  <a16:creationId xmlns:a16="http://schemas.microsoft.com/office/drawing/2014/main" id="{384045B8-C726-45B4-A927-5C5124277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1" y="5268912"/>
              <a:ext cx="1588" cy="0"/>
            </a:xfrm>
            <a:custGeom>
              <a:avLst/>
              <a:gdLst>
                <a:gd name="T0" fmla="*/ 1588 w 5"/>
                <a:gd name="T1" fmla="*/ 0 h 2"/>
                <a:gd name="T2" fmla="*/ 0 w 5"/>
                <a:gd name="T3" fmla="*/ 1 h 2"/>
                <a:gd name="T4" fmla="*/ 1588 w 5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2" y="2"/>
                    <a:pt x="4" y="1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7" name="Freeform 3534">
              <a:extLst>
                <a:ext uri="{FF2B5EF4-FFF2-40B4-BE49-F238E27FC236}">
                  <a16:creationId xmlns:a16="http://schemas.microsoft.com/office/drawing/2014/main" id="{2BB7DF30-A48C-4E19-B69E-41A101B50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5605462"/>
              <a:ext cx="1588" cy="1587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587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8" name="Freeform 3535">
              <a:extLst>
                <a:ext uri="{FF2B5EF4-FFF2-40B4-BE49-F238E27FC236}">
                  <a16:creationId xmlns:a16="http://schemas.microsoft.com/office/drawing/2014/main" id="{436322D9-1BE2-409B-82AB-5724F515F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5605462"/>
              <a:ext cx="1588" cy="1587"/>
            </a:xfrm>
            <a:custGeom>
              <a:avLst/>
              <a:gdLst>
                <a:gd name="T0" fmla="*/ 1588 w 2"/>
                <a:gd name="T1" fmla="*/ 0 h 1"/>
                <a:gd name="T2" fmla="*/ 0 w 2"/>
                <a:gd name="T3" fmla="*/ 1587 h 1"/>
                <a:gd name="T4" fmla="*/ 1588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19" name="Freeform 3536">
              <a:extLst>
                <a:ext uri="{FF2B5EF4-FFF2-40B4-BE49-F238E27FC236}">
                  <a16:creationId xmlns:a16="http://schemas.microsoft.com/office/drawing/2014/main" id="{85C96B36-16B0-4A2C-A360-7951B63AE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13" y="5262562"/>
              <a:ext cx="1588" cy="0"/>
            </a:xfrm>
            <a:custGeom>
              <a:avLst/>
              <a:gdLst>
                <a:gd name="T0" fmla="*/ 0 w 4"/>
                <a:gd name="T1" fmla="*/ 1 h 1"/>
                <a:gd name="T2" fmla="*/ 1588 w 4"/>
                <a:gd name="T3" fmla="*/ 0 h 1"/>
                <a:gd name="T4" fmla="*/ 0 w 4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1" y="1"/>
                    <a:pt x="3" y="1"/>
                    <a:pt x="4" y="0"/>
                  </a:cubicBezTo>
                  <a:cubicBezTo>
                    <a:pt x="3" y="1"/>
                    <a:pt x="1" y="1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0" name="Freeform 3537">
              <a:extLst>
                <a:ext uri="{FF2B5EF4-FFF2-40B4-BE49-F238E27FC236}">
                  <a16:creationId xmlns:a16="http://schemas.microsoft.com/office/drawing/2014/main" id="{0E629993-981E-4F30-B118-F28AE5ED3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13" y="5262562"/>
              <a:ext cx="1588" cy="0"/>
            </a:xfrm>
            <a:custGeom>
              <a:avLst/>
              <a:gdLst>
                <a:gd name="T0" fmla="*/ 1588 w 4"/>
                <a:gd name="T1" fmla="*/ 0 h 1"/>
                <a:gd name="T2" fmla="*/ 0 w 4"/>
                <a:gd name="T3" fmla="*/ 1 h 1"/>
                <a:gd name="T4" fmla="*/ 1588 w 4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1"/>
                    <a:pt x="1" y="1"/>
                    <a:pt x="0" y="1"/>
                  </a:cubicBezTo>
                  <a:cubicBezTo>
                    <a:pt x="1" y="1"/>
                    <a:pt x="3" y="1"/>
                    <a:pt x="4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1" name="Freeform 3538">
              <a:extLst>
                <a:ext uri="{FF2B5EF4-FFF2-40B4-BE49-F238E27FC236}">
                  <a16:creationId xmlns:a16="http://schemas.microsoft.com/office/drawing/2014/main" id="{C9198330-A7F6-4938-A85B-17C3775B9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226" y="5607050"/>
              <a:ext cx="1588" cy="0"/>
            </a:xfrm>
            <a:custGeom>
              <a:avLst/>
              <a:gdLst>
                <a:gd name="T0" fmla="*/ 1588 w 3"/>
                <a:gd name="T1" fmla="*/ 0 h 1"/>
                <a:gd name="T2" fmla="*/ 0 w 3"/>
                <a:gd name="T3" fmla="*/ 1 h 1"/>
                <a:gd name="T4" fmla="*/ 1588 w 3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2" name="Freeform 3539">
              <a:extLst>
                <a:ext uri="{FF2B5EF4-FFF2-40B4-BE49-F238E27FC236}">
                  <a16:creationId xmlns:a16="http://schemas.microsoft.com/office/drawing/2014/main" id="{0B18FAF3-23BD-4B40-8F28-9A0DBABF6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226" y="5607050"/>
              <a:ext cx="1588" cy="0"/>
            </a:xfrm>
            <a:custGeom>
              <a:avLst/>
              <a:gdLst>
                <a:gd name="T0" fmla="*/ 1588 w 1"/>
                <a:gd name="T1" fmla="*/ 0 w 1"/>
                <a:gd name="T2" fmla="*/ 1588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3" name="Freeform 3540">
              <a:extLst>
                <a:ext uri="{FF2B5EF4-FFF2-40B4-BE49-F238E27FC236}">
                  <a16:creationId xmlns:a16="http://schemas.microsoft.com/office/drawing/2014/main" id="{4E2F210F-CA02-4C93-B874-C9913440D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226" y="5607050"/>
              <a:ext cx="0" cy="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4" name="Freeform 3541">
              <a:extLst>
                <a:ext uri="{FF2B5EF4-FFF2-40B4-BE49-F238E27FC236}">
                  <a16:creationId xmlns:a16="http://schemas.microsoft.com/office/drawing/2014/main" id="{BEEDF139-08EF-48D3-8F2E-193CA8517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688" y="5272087"/>
              <a:ext cx="3175" cy="0"/>
            </a:xfrm>
            <a:custGeom>
              <a:avLst/>
              <a:gdLst>
                <a:gd name="T0" fmla="*/ 0 w 6"/>
                <a:gd name="T1" fmla="*/ 1 h 2"/>
                <a:gd name="T2" fmla="*/ 3175 w 6"/>
                <a:gd name="T3" fmla="*/ 0 h 2"/>
                <a:gd name="T4" fmla="*/ 0 w 6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cubicBezTo>
                    <a:pt x="2" y="2"/>
                    <a:pt x="4" y="1"/>
                    <a:pt x="6" y="0"/>
                  </a:cubicBez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5" name="Freeform 3542">
              <a:extLst>
                <a:ext uri="{FF2B5EF4-FFF2-40B4-BE49-F238E27FC236}">
                  <a16:creationId xmlns:a16="http://schemas.microsoft.com/office/drawing/2014/main" id="{9C0C958E-98C2-4FD6-90D7-78DAECB56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688" y="5272087"/>
              <a:ext cx="3175" cy="0"/>
            </a:xfrm>
            <a:custGeom>
              <a:avLst/>
              <a:gdLst>
                <a:gd name="T0" fmla="*/ 3175 w 6"/>
                <a:gd name="T1" fmla="*/ 0 h 2"/>
                <a:gd name="T2" fmla="*/ 0 w 6"/>
                <a:gd name="T3" fmla="*/ 1 h 2"/>
                <a:gd name="T4" fmla="*/ 3175 w 6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6" name="Freeform 3543">
              <a:extLst>
                <a:ext uri="{FF2B5EF4-FFF2-40B4-BE49-F238E27FC236}">
                  <a16:creationId xmlns:a16="http://schemas.microsoft.com/office/drawing/2014/main" id="{0F316B1A-2089-44E6-ADB7-7DCF84A2B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038" y="5270500"/>
              <a:ext cx="1588" cy="0"/>
            </a:xfrm>
            <a:custGeom>
              <a:avLst/>
              <a:gdLst>
                <a:gd name="T0" fmla="*/ 0 w 5"/>
                <a:gd name="T1" fmla="*/ 1 h 1"/>
                <a:gd name="T2" fmla="*/ 1588 w 5"/>
                <a:gd name="T3" fmla="*/ 0 h 1"/>
                <a:gd name="T4" fmla="*/ 0 w 5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1" y="1"/>
                    <a:pt x="3" y="0"/>
                    <a:pt x="5" y="0"/>
                  </a:cubicBezTo>
                  <a:cubicBezTo>
                    <a:pt x="3" y="0"/>
                    <a:pt x="1" y="1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7" name="Freeform 3544">
              <a:extLst>
                <a:ext uri="{FF2B5EF4-FFF2-40B4-BE49-F238E27FC236}">
                  <a16:creationId xmlns:a16="http://schemas.microsoft.com/office/drawing/2014/main" id="{1B83D18C-AB71-4CF3-B0F5-EFB5D0A16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038" y="5270500"/>
              <a:ext cx="1588" cy="0"/>
            </a:xfrm>
            <a:custGeom>
              <a:avLst/>
              <a:gdLst>
                <a:gd name="T0" fmla="*/ 1588 w 5"/>
                <a:gd name="T1" fmla="*/ 0 h 1"/>
                <a:gd name="T2" fmla="*/ 0 w 5"/>
                <a:gd name="T3" fmla="*/ 1 h 1"/>
                <a:gd name="T4" fmla="*/ 1588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8" name="Freeform 3545">
              <a:extLst>
                <a:ext uri="{FF2B5EF4-FFF2-40B4-BE49-F238E27FC236}">
                  <a16:creationId xmlns:a16="http://schemas.microsoft.com/office/drawing/2014/main" id="{81D823BD-0199-458C-B120-38FC44274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6" y="5275262"/>
              <a:ext cx="4763" cy="1587"/>
            </a:xfrm>
            <a:custGeom>
              <a:avLst/>
              <a:gdLst>
                <a:gd name="T0" fmla="*/ 0 w 10"/>
                <a:gd name="T1" fmla="*/ 1587 h 4"/>
                <a:gd name="T2" fmla="*/ 4763 w 10"/>
                <a:gd name="T3" fmla="*/ 0 h 4"/>
                <a:gd name="T4" fmla="*/ 0 w 10"/>
                <a:gd name="T5" fmla="*/ 1587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3" y="3"/>
                    <a:pt x="7" y="1"/>
                    <a:pt x="10" y="0"/>
                  </a:cubicBezTo>
                  <a:cubicBezTo>
                    <a:pt x="7" y="1"/>
                    <a:pt x="3" y="3"/>
                    <a:pt x="0" y="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29" name="Freeform 3546">
              <a:extLst>
                <a:ext uri="{FF2B5EF4-FFF2-40B4-BE49-F238E27FC236}">
                  <a16:creationId xmlns:a16="http://schemas.microsoft.com/office/drawing/2014/main" id="{35467032-6043-4514-A334-AB1D2C41F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6" y="5275262"/>
              <a:ext cx="4763" cy="1587"/>
            </a:xfrm>
            <a:custGeom>
              <a:avLst/>
              <a:gdLst>
                <a:gd name="T0" fmla="*/ 4763 w 10"/>
                <a:gd name="T1" fmla="*/ 0 h 4"/>
                <a:gd name="T2" fmla="*/ 0 w 10"/>
                <a:gd name="T3" fmla="*/ 1587 h 4"/>
                <a:gd name="T4" fmla="*/ 4763 w 10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cubicBezTo>
                    <a:pt x="7" y="1"/>
                    <a:pt x="3" y="3"/>
                    <a:pt x="0" y="4"/>
                  </a:cubicBezTo>
                  <a:cubicBezTo>
                    <a:pt x="3" y="3"/>
                    <a:pt x="7" y="1"/>
                    <a:pt x="1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0" name="Freeform 3547">
              <a:extLst>
                <a:ext uri="{FF2B5EF4-FFF2-40B4-BE49-F238E27FC236}">
                  <a16:creationId xmlns:a16="http://schemas.microsoft.com/office/drawing/2014/main" id="{DFB5E8E6-35B6-4E00-B704-47334DA67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926" y="5273675"/>
              <a:ext cx="3175" cy="0"/>
            </a:xfrm>
            <a:custGeom>
              <a:avLst/>
              <a:gdLst>
                <a:gd name="T0" fmla="*/ 0 w 7"/>
                <a:gd name="T1" fmla="*/ 1 h 2"/>
                <a:gd name="T2" fmla="*/ 3175 w 7"/>
                <a:gd name="T3" fmla="*/ 0 h 2"/>
                <a:gd name="T4" fmla="*/ 0 w 7"/>
                <a:gd name="T5" fmla="*/ 1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0" y="2"/>
                  </a:moveTo>
                  <a:cubicBezTo>
                    <a:pt x="2" y="2"/>
                    <a:pt x="4" y="1"/>
                    <a:pt x="7" y="0"/>
                  </a:cubicBez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1" name="Freeform 3548">
              <a:extLst>
                <a:ext uri="{FF2B5EF4-FFF2-40B4-BE49-F238E27FC236}">
                  <a16:creationId xmlns:a16="http://schemas.microsoft.com/office/drawing/2014/main" id="{B42EDF03-E815-401D-B2C2-1F36E9738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926" y="5273675"/>
              <a:ext cx="3175" cy="0"/>
            </a:xfrm>
            <a:custGeom>
              <a:avLst/>
              <a:gdLst>
                <a:gd name="T0" fmla="*/ 3175 w 7"/>
                <a:gd name="T1" fmla="*/ 0 h 2"/>
                <a:gd name="T2" fmla="*/ 0 w 7"/>
                <a:gd name="T3" fmla="*/ 1 h 2"/>
                <a:gd name="T4" fmla="*/ 3175 w 7"/>
                <a:gd name="T5" fmla="*/ 0 h 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2" name="Freeform 3549">
              <a:extLst>
                <a:ext uri="{FF2B5EF4-FFF2-40B4-BE49-F238E27FC236}">
                  <a16:creationId xmlns:a16="http://schemas.microsoft.com/office/drawing/2014/main" id="{B77888A0-A26C-4B20-825F-822723932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201" y="5289550"/>
              <a:ext cx="6350" cy="4762"/>
            </a:xfrm>
            <a:custGeom>
              <a:avLst/>
              <a:gdLst>
                <a:gd name="T0" fmla="*/ 0 w 15"/>
                <a:gd name="T1" fmla="*/ 0 h 9"/>
                <a:gd name="T2" fmla="*/ 6350 w 15"/>
                <a:gd name="T3" fmla="*/ 4762 h 9"/>
                <a:gd name="T4" fmla="*/ 0 w 1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cubicBezTo>
                    <a:pt x="5" y="3"/>
                    <a:pt x="10" y="6"/>
                    <a:pt x="15" y="9"/>
                  </a:cubicBezTo>
                  <a:cubicBezTo>
                    <a:pt x="9" y="5"/>
                    <a:pt x="4" y="1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3" name="Freeform 3550">
              <a:extLst>
                <a:ext uri="{FF2B5EF4-FFF2-40B4-BE49-F238E27FC236}">
                  <a16:creationId xmlns:a16="http://schemas.microsoft.com/office/drawing/2014/main" id="{0D217438-3AFA-4F1E-A56C-5F1931CAE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201" y="5289550"/>
              <a:ext cx="6350" cy="4762"/>
            </a:xfrm>
            <a:custGeom>
              <a:avLst/>
              <a:gdLst>
                <a:gd name="T0" fmla="*/ 0 w 15"/>
                <a:gd name="T1" fmla="*/ 0 h 9"/>
                <a:gd name="T2" fmla="*/ 6350 w 15"/>
                <a:gd name="T3" fmla="*/ 4762 h 9"/>
                <a:gd name="T4" fmla="*/ 0 w 1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cubicBezTo>
                    <a:pt x="5" y="3"/>
                    <a:pt x="10" y="6"/>
                    <a:pt x="15" y="9"/>
                  </a:cubicBezTo>
                  <a:cubicBezTo>
                    <a:pt x="9" y="5"/>
                    <a:pt x="4" y="1"/>
                    <a:pt x="0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4" name="Freeform 3551">
              <a:extLst>
                <a:ext uri="{FF2B5EF4-FFF2-40B4-BE49-F238E27FC236}">
                  <a16:creationId xmlns:a16="http://schemas.microsoft.com/office/drawing/2014/main" id="{2DB9D75D-F3FD-41B3-B1E8-353FB421D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438" y="5264150"/>
              <a:ext cx="1588" cy="0"/>
            </a:xfrm>
            <a:custGeom>
              <a:avLst/>
              <a:gdLst>
                <a:gd name="T0" fmla="*/ 0 w 5"/>
                <a:gd name="T1" fmla="*/ 1588 w 5"/>
                <a:gd name="T2" fmla="*/ 0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5" name="Freeform 3553">
              <a:extLst>
                <a:ext uri="{FF2B5EF4-FFF2-40B4-BE49-F238E27FC236}">
                  <a16:creationId xmlns:a16="http://schemas.microsoft.com/office/drawing/2014/main" id="{D05C698C-691E-4E5E-B193-D4623E6EE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438" y="5264150"/>
              <a:ext cx="1588" cy="0"/>
            </a:xfrm>
            <a:custGeom>
              <a:avLst/>
              <a:gdLst>
                <a:gd name="T0" fmla="*/ 1588 w 5"/>
                <a:gd name="T1" fmla="*/ 0 w 5"/>
                <a:gd name="T2" fmla="*/ 1588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6" name="Freeform 3554">
              <a:extLst>
                <a:ext uri="{FF2B5EF4-FFF2-40B4-BE49-F238E27FC236}">
                  <a16:creationId xmlns:a16="http://schemas.microsoft.com/office/drawing/2014/main" id="{F2AA5304-691A-4BFA-AF7A-1E1AB659A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5264150"/>
              <a:ext cx="1588" cy="0"/>
            </a:xfrm>
            <a:custGeom>
              <a:avLst/>
              <a:gdLst>
                <a:gd name="T0" fmla="*/ 0 w 5"/>
                <a:gd name="T1" fmla="*/ 1588 w 5"/>
                <a:gd name="T2" fmla="*/ 0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7" name="Freeform 3555">
              <a:extLst>
                <a:ext uri="{FF2B5EF4-FFF2-40B4-BE49-F238E27FC236}">
                  <a16:creationId xmlns:a16="http://schemas.microsoft.com/office/drawing/2014/main" id="{810C146A-9E43-42F5-BEAD-C25DBED0A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5264150"/>
              <a:ext cx="1588" cy="0"/>
            </a:xfrm>
            <a:custGeom>
              <a:avLst/>
              <a:gdLst>
                <a:gd name="T0" fmla="*/ 1588 w 5"/>
                <a:gd name="T1" fmla="*/ 0 w 5"/>
                <a:gd name="T2" fmla="*/ 1588 w 5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8" name="Freeform 3556">
              <a:extLst>
                <a:ext uri="{FF2B5EF4-FFF2-40B4-BE49-F238E27FC236}">
                  <a16:creationId xmlns:a16="http://schemas.microsoft.com/office/drawing/2014/main" id="{41EEA009-1B75-41DF-A582-9E4D216DA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39" name="Freeform 3557">
              <a:extLst>
                <a:ext uri="{FF2B5EF4-FFF2-40B4-BE49-F238E27FC236}">
                  <a16:creationId xmlns:a16="http://schemas.microsoft.com/office/drawing/2014/main" id="{C70C2EAC-2B8F-45A7-A627-57206329F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0" name="Freeform 3558">
              <a:extLst>
                <a:ext uri="{FF2B5EF4-FFF2-40B4-BE49-F238E27FC236}">
                  <a16:creationId xmlns:a16="http://schemas.microsoft.com/office/drawing/2014/main" id="{5DBCDED7-5AE5-4F48-8DE9-A9B9BB144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1" name="Freeform 3559">
              <a:extLst>
                <a:ext uri="{FF2B5EF4-FFF2-40B4-BE49-F238E27FC236}">
                  <a16:creationId xmlns:a16="http://schemas.microsoft.com/office/drawing/2014/main" id="{5737736D-CC0D-446D-BD9F-1C83648FD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5602288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2" name="Freeform 3560">
              <a:extLst>
                <a:ext uri="{FF2B5EF4-FFF2-40B4-BE49-F238E27FC236}">
                  <a16:creationId xmlns:a16="http://schemas.microsoft.com/office/drawing/2014/main" id="{D4A7EB56-366E-4B33-951D-88FAB2BBE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5550" y="5262563"/>
              <a:ext cx="1588" cy="0"/>
            </a:xfrm>
            <a:custGeom>
              <a:avLst/>
              <a:gdLst>
                <a:gd name="T0" fmla="*/ 0 w 4"/>
                <a:gd name="T1" fmla="*/ 1588 w 4"/>
                <a:gd name="T2" fmla="*/ 0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3" name="Freeform 3561">
              <a:extLst>
                <a:ext uri="{FF2B5EF4-FFF2-40B4-BE49-F238E27FC236}">
                  <a16:creationId xmlns:a16="http://schemas.microsoft.com/office/drawing/2014/main" id="{A7C41FE9-E8A6-4AD0-914B-6F46EF759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5550" y="5262563"/>
              <a:ext cx="1588" cy="0"/>
            </a:xfrm>
            <a:custGeom>
              <a:avLst/>
              <a:gdLst>
                <a:gd name="T0" fmla="*/ 1588 w 4"/>
                <a:gd name="T1" fmla="*/ 0 w 4"/>
                <a:gd name="T2" fmla="*/ 1588 w 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4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4" name="Freeform 3562">
              <a:extLst>
                <a:ext uri="{FF2B5EF4-FFF2-40B4-BE49-F238E27FC236}">
                  <a16:creationId xmlns:a16="http://schemas.microsoft.com/office/drawing/2014/main" id="{D19C5E71-8225-4F5A-9C44-F70340E2A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563" y="5267325"/>
              <a:ext cx="1588" cy="0"/>
            </a:xfrm>
            <a:custGeom>
              <a:avLst/>
              <a:gdLst>
                <a:gd name="T0" fmla="*/ 0 w 6"/>
                <a:gd name="T1" fmla="*/ 1 h 1"/>
                <a:gd name="T2" fmla="*/ 1588 w 6"/>
                <a:gd name="T3" fmla="*/ 0 h 1"/>
                <a:gd name="T4" fmla="*/ 0 w 6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5" name="Freeform 3563">
              <a:extLst>
                <a:ext uri="{FF2B5EF4-FFF2-40B4-BE49-F238E27FC236}">
                  <a16:creationId xmlns:a16="http://schemas.microsoft.com/office/drawing/2014/main" id="{4429654E-B575-4969-B25E-AC6E09871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563" y="5267325"/>
              <a:ext cx="1588" cy="0"/>
            </a:xfrm>
            <a:custGeom>
              <a:avLst/>
              <a:gdLst>
                <a:gd name="T0" fmla="*/ 1588 w 6"/>
                <a:gd name="T1" fmla="*/ 0 h 1"/>
                <a:gd name="T2" fmla="*/ 0 w 6"/>
                <a:gd name="T3" fmla="*/ 1 h 1"/>
                <a:gd name="T4" fmla="*/ 1588 w 6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2" y="0"/>
                    <a:pt x="4" y="0"/>
                    <a:pt x="6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6" name="Freeform 3564">
              <a:extLst>
                <a:ext uri="{FF2B5EF4-FFF2-40B4-BE49-F238E27FC236}">
                  <a16:creationId xmlns:a16="http://schemas.microsoft.com/office/drawing/2014/main" id="{3E9022D4-5E09-4D57-AF40-778303661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7" name="Freeform 3565">
              <a:extLst>
                <a:ext uri="{FF2B5EF4-FFF2-40B4-BE49-F238E27FC236}">
                  <a16:creationId xmlns:a16="http://schemas.microsoft.com/office/drawing/2014/main" id="{119B3B8E-EA5F-497F-B2BA-DA8C06E90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8" name="Freeform 3566">
              <a:extLst>
                <a:ext uri="{FF2B5EF4-FFF2-40B4-BE49-F238E27FC236}">
                  <a16:creationId xmlns:a16="http://schemas.microsoft.com/office/drawing/2014/main" id="{4470DA56-C58F-42A9-BF1F-FDA5C2543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49" name="Freeform 3567">
              <a:extLst>
                <a:ext uri="{FF2B5EF4-FFF2-40B4-BE49-F238E27FC236}">
                  <a16:creationId xmlns:a16="http://schemas.microsoft.com/office/drawing/2014/main" id="{2977B087-ADF5-4AB4-A5BA-DA81A585C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8575" y="56054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0" name="Freeform 3568">
              <a:extLst>
                <a:ext uri="{FF2B5EF4-FFF2-40B4-BE49-F238E27FC236}">
                  <a16:creationId xmlns:a16="http://schemas.microsoft.com/office/drawing/2014/main" id="{628DEDEB-5E80-4902-AD1B-6F53E2377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988" y="5605463"/>
              <a:ext cx="0" cy="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1" name="Freeform 3569">
              <a:extLst>
                <a:ext uri="{FF2B5EF4-FFF2-40B4-BE49-F238E27FC236}">
                  <a16:creationId xmlns:a16="http://schemas.microsoft.com/office/drawing/2014/main" id="{955DC9D1-DF32-4E81-BC2E-5F0C9C52D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988" y="5605463"/>
              <a:ext cx="0" cy="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2" name="Freeform 3570">
              <a:extLst>
                <a:ext uri="{FF2B5EF4-FFF2-40B4-BE49-F238E27FC236}">
                  <a16:creationId xmlns:a16="http://schemas.microsoft.com/office/drawing/2014/main" id="{43E62A9E-D8AE-4486-9E89-C72A4A536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5265738"/>
              <a:ext cx="1588" cy="1587"/>
            </a:xfrm>
            <a:custGeom>
              <a:avLst/>
              <a:gdLst>
                <a:gd name="T0" fmla="*/ 0 w 5"/>
                <a:gd name="T1" fmla="*/ 1587 h 1"/>
                <a:gd name="T2" fmla="*/ 1588 w 5"/>
                <a:gd name="T3" fmla="*/ 0 h 1"/>
                <a:gd name="T4" fmla="*/ 0 w 5"/>
                <a:gd name="T5" fmla="*/ 1587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2" y="1"/>
                    <a:pt x="3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3" name="Freeform 3571">
              <a:extLst>
                <a:ext uri="{FF2B5EF4-FFF2-40B4-BE49-F238E27FC236}">
                  <a16:creationId xmlns:a16="http://schemas.microsoft.com/office/drawing/2014/main" id="{4722BB62-DA19-4285-9AFA-B766D2BC7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5265738"/>
              <a:ext cx="1588" cy="1587"/>
            </a:xfrm>
            <a:custGeom>
              <a:avLst/>
              <a:gdLst>
                <a:gd name="T0" fmla="*/ 1588 w 5"/>
                <a:gd name="T1" fmla="*/ 0 h 1"/>
                <a:gd name="T2" fmla="*/ 0 w 5"/>
                <a:gd name="T3" fmla="*/ 1587 h 1"/>
                <a:gd name="T4" fmla="*/ 1588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4" name="Freeform 3572">
              <a:extLst>
                <a:ext uri="{FF2B5EF4-FFF2-40B4-BE49-F238E27FC236}">
                  <a16:creationId xmlns:a16="http://schemas.microsoft.com/office/drawing/2014/main" id="{FFFB55BE-D961-4496-BDA2-4EF8A4277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265738"/>
              <a:ext cx="3175" cy="0"/>
            </a:xfrm>
            <a:custGeom>
              <a:avLst/>
              <a:gdLst>
                <a:gd name="T0" fmla="*/ 0 w 5"/>
                <a:gd name="T1" fmla="*/ 1 h 1"/>
                <a:gd name="T2" fmla="*/ 3175 w 5"/>
                <a:gd name="T3" fmla="*/ 0 h 1"/>
                <a:gd name="T4" fmla="*/ 0 w 5"/>
                <a:gd name="T5" fmla="*/ 1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3" y="0"/>
                    <a:pt x="2" y="0"/>
                    <a:pt x="0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5" name="Freeform 3573">
              <a:extLst>
                <a:ext uri="{FF2B5EF4-FFF2-40B4-BE49-F238E27FC236}">
                  <a16:creationId xmlns:a16="http://schemas.microsoft.com/office/drawing/2014/main" id="{5C598A6F-A8F3-42BA-B190-FA12387FD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265738"/>
              <a:ext cx="3175" cy="0"/>
            </a:xfrm>
            <a:custGeom>
              <a:avLst/>
              <a:gdLst>
                <a:gd name="T0" fmla="*/ 3175 w 5"/>
                <a:gd name="T1" fmla="*/ 0 h 1"/>
                <a:gd name="T2" fmla="*/ 0 w 5"/>
                <a:gd name="T3" fmla="*/ 1 h 1"/>
                <a:gd name="T4" fmla="*/ 3175 w 5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2" y="0"/>
                    <a:pt x="3" y="0"/>
                    <a:pt x="5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6" name="Freeform 3574">
              <a:extLst>
                <a:ext uri="{FF2B5EF4-FFF2-40B4-BE49-F238E27FC236}">
                  <a16:creationId xmlns:a16="http://schemas.microsoft.com/office/drawing/2014/main" id="{8A368FA5-83A4-4B90-974F-1F8821993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7" name="Freeform 3575">
              <a:extLst>
                <a:ext uri="{FF2B5EF4-FFF2-40B4-BE49-F238E27FC236}">
                  <a16:creationId xmlns:a16="http://schemas.microsoft.com/office/drawing/2014/main" id="{36D33360-8703-4665-A539-FCFB5289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8" name="Freeform 3576">
              <a:extLst>
                <a:ext uri="{FF2B5EF4-FFF2-40B4-BE49-F238E27FC236}">
                  <a16:creationId xmlns:a16="http://schemas.microsoft.com/office/drawing/2014/main" id="{3A2F9D4E-1BCA-4820-BD35-68B7DA841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59" name="Freeform 3577">
              <a:extLst>
                <a:ext uri="{FF2B5EF4-FFF2-40B4-BE49-F238E27FC236}">
                  <a16:creationId xmlns:a16="http://schemas.microsoft.com/office/drawing/2014/main" id="{08CF133B-9D09-467C-BCF8-040DA79A0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338" y="56038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0" name="Freeform 3578">
              <a:extLst>
                <a:ext uri="{FF2B5EF4-FFF2-40B4-BE49-F238E27FC236}">
                  <a16:creationId xmlns:a16="http://schemas.microsoft.com/office/drawing/2014/main" id="{8AC218D1-6A1F-438C-8418-860DC1D23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5538788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2"/>
                    <a:pt x="1" y="3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1" name="Freeform 3579">
              <a:extLst>
                <a:ext uri="{FF2B5EF4-FFF2-40B4-BE49-F238E27FC236}">
                  <a16:creationId xmlns:a16="http://schemas.microsoft.com/office/drawing/2014/main" id="{E56EAE13-AC49-43E7-AC3A-B1ADA1202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5538788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2"/>
                    <a:pt x="1" y="3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2" name="Freeform 3580">
              <a:extLst>
                <a:ext uri="{FF2B5EF4-FFF2-40B4-BE49-F238E27FC236}">
                  <a16:creationId xmlns:a16="http://schemas.microsoft.com/office/drawing/2014/main" id="{39DC6F57-66A2-4320-8CD5-786C8D7A4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554672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3" name="Freeform 3581">
              <a:extLst>
                <a:ext uri="{FF2B5EF4-FFF2-40B4-BE49-F238E27FC236}">
                  <a16:creationId xmlns:a16="http://schemas.microsoft.com/office/drawing/2014/main" id="{E3BB599F-7BB3-438F-854E-8BB81C73F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5888" y="554672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4" name="Freeform 3582">
              <a:extLst>
                <a:ext uri="{FF2B5EF4-FFF2-40B4-BE49-F238E27FC236}">
                  <a16:creationId xmlns:a16="http://schemas.microsoft.com/office/drawing/2014/main" id="{D5FE6FE3-9E4B-4790-9C62-66BBFD48E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5556250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5" name="Freeform 3583">
              <a:extLst>
                <a:ext uri="{FF2B5EF4-FFF2-40B4-BE49-F238E27FC236}">
                  <a16:creationId xmlns:a16="http://schemas.microsoft.com/office/drawing/2014/main" id="{8ADBAC2F-80D3-4F6F-9E81-336992C6D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5556250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6" name="Freeform 3584">
              <a:extLst>
                <a:ext uri="{FF2B5EF4-FFF2-40B4-BE49-F238E27FC236}">
                  <a16:creationId xmlns:a16="http://schemas.microsoft.com/office/drawing/2014/main" id="{000488ED-5601-400B-B06F-90A4B5056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5535613"/>
              <a:ext cx="0" cy="1587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1587 h 5"/>
                <a:gd name="T4" fmla="*/ 1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7" name="Freeform 3585">
              <a:extLst>
                <a:ext uri="{FF2B5EF4-FFF2-40B4-BE49-F238E27FC236}">
                  <a16:creationId xmlns:a16="http://schemas.microsoft.com/office/drawing/2014/main" id="{8D7D5FC9-2559-4BDD-B692-9C3FF577B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5413" y="5535613"/>
              <a:ext cx="0" cy="1587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1587 h 5"/>
                <a:gd name="T4" fmla="*/ 1 w 3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1" y="3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8" name="Freeform 3586">
              <a:extLst>
                <a:ext uri="{FF2B5EF4-FFF2-40B4-BE49-F238E27FC236}">
                  <a16:creationId xmlns:a16="http://schemas.microsoft.com/office/drawing/2014/main" id="{ED5A9684-392D-432B-AA41-77052F810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0" y="5549900"/>
              <a:ext cx="0" cy="158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587 h 3"/>
                <a:gd name="T4" fmla="*/ 1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69" name="Freeform 3587">
              <a:extLst>
                <a:ext uri="{FF2B5EF4-FFF2-40B4-BE49-F238E27FC236}">
                  <a16:creationId xmlns:a16="http://schemas.microsoft.com/office/drawing/2014/main" id="{BB259FE3-FF5A-4CDA-A65E-A08E11A05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0" y="5549900"/>
              <a:ext cx="0" cy="1587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587 h 3"/>
                <a:gd name="T4" fmla="*/ 1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0" name="Freeform 3588">
              <a:extLst>
                <a:ext uri="{FF2B5EF4-FFF2-40B4-BE49-F238E27FC236}">
                  <a16:creationId xmlns:a16="http://schemas.microsoft.com/office/drawing/2014/main" id="{85ADBF07-09CD-49FF-9279-3EDD529F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5" y="555307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1" name="Freeform 3589">
              <a:extLst>
                <a:ext uri="{FF2B5EF4-FFF2-40B4-BE49-F238E27FC236}">
                  <a16:creationId xmlns:a16="http://schemas.microsoft.com/office/drawing/2014/main" id="{DE865F53-4777-43B2-A5EC-46ABC09FA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25" y="5553075"/>
              <a:ext cx="1588" cy="1587"/>
            </a:xfrm>
            <a:custGeom>
              <a:avLst/>
              <a:gdLst>
                <a:gd name="T0" fmla="*/ 1588 w 3"/>
                <a:gd name="T1" fmla="*/ 0 h 3"/>
                <a:gd name="T2" fmla="*/ 0 w 3"/>
                <a:gd name="T3" fmla="*/ 1587 h 3"/>
                <a:gd name="T4" fmla="*/ 1588 w 3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2" name="Freeform 3590">
              <a:extLst>
                <a:ext uri="{FF2B5EF4-FFF2-40B4-BE49-F238E27FC236}">
                  <a16:creationId xmlns:a16="http://schemas.microsoft.com/office/drawing/2014/main" id="{1FA83B7F-376C-4A8E-B5F5-708853470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530850"/>
              <a:ext cx="1588" cy="3175"/>
            </a:xfrm>
            <a:custGeom>
              <a:avLst/>
              <a:gdLst>
                <a:gd name="T0" fmla="*/ 1588 w 4"/>
                <a:gd name="T1" fmla="*/ 0 h 5"/>
                <a:gd name="T2" fmla="*/ 0 w 4"/>
                <a:gd name="T3" fmla="*/ 3175 h 5"/>
                <a:gd name="T4" fmla="*/ 1588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4"/>
                    <a:pt x="2" y="2"/>
                    <a:pt x="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3" name="Freeform 3591">
              <a:extLst>
                <a:ext uri="{FF2B5EF4-FFF2-40B4-BE49-F238E27FC236}">
                  <a16:creationId xmlns:a16="http://schemas.microsoft.com/office/drawing/2014/main" id="{99FF5B00-070F-4EB7-BBB5-32C1562E1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530850"/>
              <a:ext cx="1588" cy="3175"/>
            </a:xfrm>
            <a:custGeom>
              <a:avLst/>
              <a:gdLst>
                <a:gd name="T0" fmla="*/ 1588 w 4"/>
                <a:gd name="T1" fmla="*/ 0 h 5"/>
                <a:gd name="T2" fmla="*/ 0 w 4"/>
                <a:gd name="T3" fmla="*/ 3175 h 5"/>
                <a:gd name="T4" fmla="*/ 1588 w 4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1" y="4"/>
                    <a:pt x="2" y="2"/>
                    <a:pt x="4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4" name="Freeform 3592">
              <a:extLst>
                <a:ext uri="{FF2B5EF4-FFF2-40B4-BE49-F238E27FC236}">
                  <a16:creationId xmlns:a16="http://schemas.microsoft.com/office/drawing/2014/main" id="{79193AF4-03D0-4538-9898-9D4B5DF78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5" name="Freeform 3593">
              <a:extLst>
                <a:ext uri="{FF2B5EF4-FFF2-40B4-BE49-F238E27FC236}">
                  <a16:creationId xmlns:a16="http://schemas.microsoft.com/office/drawing/2014/main" id="{7D564398-B5B1-4B3A-9134-2058DB49F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6" name="Freeform 3594">
              <a:extLst>
                <a:ext uri="{FF2B5EF4-FFF2-40B4-BE49-F238E27FC236}">
                  <a16:creationId xmlns:a16="http://schemas.microsoft.com/office/drawing/2014/main" id="{2E38E9C8-5A13-4AB4-AF38-91D6CE7CC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7" name="Freeform 3595">
              <a:extLst>
                <a:ext uri="{FF2B5EF4-FFF2-40B4-BE49-F238E27FC236}">
                  <a16:creationId xmlns:a16="http://schemas.microsoft.com/office/drawing/2014/main" id="{704F6C4A-BA07-46AB-B792-FB76D7CAA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888" y="5262563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8" name="Freeform 3596">
              <a:extLst>
                <a:ext uri="{FF2B5EF4-FFF2-40B4-BE49-F238E27FC236}">
                  <a16:creationId xmlns:a16="http://schemas.microsoft.com/office/drawing/2014/main" id="{3197806F-FB07-49F4-B0C1-B7C61E419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175" y="5526088"/>
              <a:ext cx="1588" cy="3175"/>
            </a:xfrm>
            <a:custGeom>
              <a:avLst/>
              <a:gdLst>
                <a:gd name="T0" fmla="*/ 1588 w 5"/>
                <a:gd name="T1" fmla="*/ 0 h 10"/>
                <a:gd name="T2" fmla="*/ 0 w 5"/>
                <a:gd name="T3" fmla="*/ 3175 h 10"/>
                <a:gd name="T4" fmla="*/ 1588 w 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3" y="4"/>
                    <a:pt x="1" y="7"/>
                    <a:pt x="0" y="10"/>
                  </a:cubicBezTo>
                  <a:cubicBezTo>
                    <a:pt x="1" y="7"/>
                    <a:pt x="3" y="4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79" name="Freeform 3597">
              <a:extLst>
                <a:ext uri="{FF2B5EF4-FFF2-40B4-BE49-F238E27FC236}">
                  <a16:creationId xmlns:a16="http://schemas.microsoft.com/office/drawing/2014/main" id="{D12047BB-6F00-40C4-9BC0-64F866712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175" y="5526088"/>
              <a:ext cx="1588" cy="3175"/>
            </a:xfrm>
            <a:custGeom>
              <a:avLst/>
              <a:gdLst>
                <a:gd name="T0" fmla="*/ 1588 w 5"/>
                <a:gd name="T1" fmla="*/ 0 h 10"/>
                <a:gd name="T2" fmla="*/ 1588 w 5"/>
                <a:gd name="T3" fmla="*/ 0 h 10"/>
                <a:gd name="T4" fmla="*/ 0 w 5"/>
                <a:gd name="T5" fmla="*/ 3175 h 10"/>
                <a:gd name="T6" fmla="*/ 1588 w 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4"/>
                    <a:pt x="1" y="7"/>
                    <a:pt x="0" y="10"/>
                  </a:cubicBezTo>
                  <a:cubicBezTo>
                    <a:pt x="1" y="7"/>
                    <a:pt x="3" y="4"/>
                    <a:pt x="5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0" name="Freeform 3598">
              <a:extLst>
                <a:ext uri="{FF2B5EF4-FFF2-40B4-BE49-F238E27FC236}">
                  <a16:creationId xmlns:a16="http://schemas.microsoft.com/office/drawing/2014/main" id="{FFC252D7-523C-441A-81BD-E6B9DEDC3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335588"/>
              <a:ext cx="4763" cy="7937"/>
            </a:xfrm>
            <a:custGeom>
              <a:avLst/>
              <a:gdLst>
                <a:gd name="T0" fmla="*/ 0 w 12"/>
                <a:gd name="T1" fmla="*/ 0 h 18"/>
                <a:gd name="T2" fmla="*/ 4763 w 12"/>
                <a:gd name="T3" fmla="*/ 7937 h 18"/>
                <a:gd name="T4" fmla="*/ 0 w 12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cubicBezTo>
                    <a:pt x="4" y="6"/>
                    <a:pt x="8" y="12"/>
                    <a:pt x="12" y="18"/>
                  </a:cubicBezTo>
                  <a:cubicBezTo>
                    <a:pt x="8" y="12"/>
                    <a:pt x="4" y="6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1" name="Freeform 3599">
              <a:extLst>
                <a:ext uri="{FF2B5EF4-FFF2-40B4-BE49-F238E27FC236}">
                  <a16:creationId xmlns:a16="http://schemas.microsoft.com/office/drawing/2014/main" id="{2F0ACEA0-67BC-4347-BBE1-CDDD755B5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7000" y="5335588"/>
              <a:ext cx="4763" cy="7937"/>
            </a:xfrm>
            <a:custGeom>
              <a:avLst/>
              <a:gdLst>
                <a:gd name="T0" fmla="*/ 0 w 12"/>
                <a:gd name="T1" fmla="*/ 0 h 18"/>
                <a:gd name="T2" fmla="*/ 4763 w 12"/>
                <a:gd name="T3" fmla="*/ 7937 h 18"/>
                <a:gd name="T4" fmla="*/ 0 w 12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cubicBezTo>
                    <a:pt x="4" y="6"/>
                    <a:pt x="8" y="12"/>
                    <a:pt x="12" y="18"/>
                  </a:cubicBezTo>
                  <a:cubicBezTo>
                    <a:pt x="8" y="12"/>
                    <a:pt x="4" y="6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2" name="Freeform 3600">
              <a:extLst>
                <a:ext uri="{FF2B5EF4-FFF2-40B4-BE49-F238E27FC236}">
                  <a16:creationId xmlns:a16="http://schemas.microsoft.com/office/drawing/2014/main" id="{84B9A9A3-A6C9-4D3A-8ED1-C2E18041E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5359400"/>
              <a:ext cx="1588" cy="7937"/>
            </a:xfrm>
            <a:custGeom>
              <a:avLst/>
              <a:gdLst>
                <a:gd name="T0" fmla="*/ 0 w 7"/>
                <a:gd name="T1" fmla="*/ 0 h 18"/>
                <a:gd name="T2" fmla="*/ 1588 w 7"/>
                <a:gd name="T3" fmla="*/ 7937 h 18"/>
                <a:gd name="T4" fmla="*/ 0 w 7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8">
                  <a:moveTo>
                    <a:pt x="0" y="0"/>
                  </a:moveTo>
                  <a:cubicBezTo>
                    <a:pt x="3" y="6"/>
                    <a:pt x="5" y="12"/>
                    <a:pt x="7" y="18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3" name="Freeform 3601">
              <a:extLst>
                <a:ext uri="{FF2B5EF4-FFF2-40B4-BE49-F238E27FC236}">
                  <a16:creationId xmlns:a16="http://schemas.microsoft.com/office/drawing/2014/main" id="{ABD53787-2ED5-4613-85E7-1C8DE5DF8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8" y="5359400"/>
              <a:ext cx="1588" cy="7937"/>
            </a:xfrm>
            <a:custGeom>
              <a:avLst/>
              <a:gdLst>
                <a:gd name="T0" fmla="*/ 0 w 7"/>
                <a:gd name="T1" fmla="*/ 0 h 18"/>
                <a:gd name="T2" fmla="*/ 1588 w 7"/>
                <a:gd name="T3" fmla="*/ 7937 h 18"/>
                <a:gd name="T4" fmla="*/ 0 w 7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8">
                  <a:moveTo>
                    <a:pt x="0" y="0"/>
                  </a:moveTo>
                  <a:cubicBezTo>
                    <a:pt x="3" y="6"/>
                    <a:pt x="5" y="12"/>
                    <a:pt x="7" y="18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4" name="Freeform 3602">
              <a:extLst>
                <a:ext uri="{FF2B5EF4-FFF2-40B4-BE49-F238E27FC236}">
                  <a16:creationId xmlns:a16="http://schemas.microsoft.com/office/drawing/2014/main" id="{80509FC0-6E08-465F-809D-36577255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5262563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5" name="Freeform 3603">
              <a:extLst>
                <a:ext uri="{FF2B5EF4-FFF2-40B4-BE49-F238E27FC236}">
                  <a16:creationId xmlns:a16="http://schemas.microsoft.com/office/drawing/2014/main" id="{96D79DB5-299F-4A1D-BD22-FF2029054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5262563"/>
              <a:ext cx="1588" cy="0"/>
            </a:xfrm>
            <a:custGeom>
              <a:avLst/>
              <a:gdLst>
                <a:gd name="T0" fmla="*/ 0 w 2"/>
                <a:gd name="T1" fmla="*/ 1588 w 2"/>
                <a:gd name="T2" fmla="*/ 0 w 2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6" name="Freeform 3604">
              <a:extLst>
                <a:ext uri="{FF2B5EF4-FFF2-40B4-BE49-F238E27FC236}">
                  <a16:creationId xmlns:a16="http://schemas.microsoft.com/office/drawing/2014/main" id="{A625B424-B0A6-4E26-B00A-916578F85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5543550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7" name="Freeform 3605">
              <a:extLst>
                <a:ext uri="{FF2B5EF4-FFF2-40B4-BE49-F238E27FC236}">
                  <a16:creationId xmlns:a16="http://schemas.microsoft.com/office/drawing/2014/main" id="{EC3B3D1B-9A8A-4537-AF76-8DEB363AD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5543550"/>
              <a:ext cx="1588" cy="1587"/>
            </a:xfrm>
            <a:custGeom>
              <a:avLst/>
              <a:gdLst>
                <a:gd name="T0" fmla="*/ 1588 w 3"/>
                <a:gd name="T1" fmla="*/ 0 h 4"/>
                <a:gd name="T2" fmla="*/ 0 w 3"/>
                <a:gd name="T3" fmla="*/ 1587 h 4"/>
                <a:gd name="T4" fmla="*/ 1588 w 3"/>
                <a:gd name="T5" fmla="*/ 0 h 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8" name="Freeform 3606">
              <a:extLst>
                <a:ext uri="{FF2B5EF4-FFF2-40B4-BE49-F238E27FC236}">
                  <a16:creationId xmlns:a16="http://schemas.microsoft.com/office/drawing/2014/main" id="{CB3FCDE8-7AB1-4125-A9E0-B67C42F48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5400" y="5295900"/>
              <a:ext cx="127000" cy="192087"/>
            </a:xfrm>
            <a:custGeom>
              <a:avLst/>
              <a:gdLst>
                <a:gd name="T0" fmla="*/ 16757 w 288"/>
                <a:gd name="T1" fmla="*/ 119890 h 439"/>
                <a:gd name="T2" fmla="*/ 122590 w 288"/>
                <a:gd name="T3" fmla="*/ 191649 h 439"/>
                <a:gd name="T4" fmla="*/ 122590 w 288"/>
                <a:gd name="T5" fmla="*/ 192087 h 439"/>
                <a:gd name="T6" fmla="*/ 127000 w 288"/>
                <a:gd name="T7" fmla="*/ 173272 h 439"/>
                <a:gd name="T8" fmla="*/ 112007 w 288"/>
                <a:gd name="T9" fmla="*/ 177648 h 439"/>
                <a:gd name="T10" fmla="*/ 33514 w 288"/>
                <a:gd name="T11" fmla="*/ 129079 h 439"/>
                <a:gd name="T12" fmla="*/ 58208 w 288"/>
                <a:gd name="T13" fmla="*/ 15314 h 439"/>
                <a:gd name="T14" fmla="*/ 72319 w 288"/>
                <a:gd name="T15" fmla="*/ 10501 h 439"/>
                <a:gd name="T16" fmla="*/ 59090 w 288"/>
                <a:gd name="T17" fmla="*/ 0 h 439"/>
                <a:gd name="T18" fmla="*/ 16757 w 288"/>
                <a:gd name="T19" fmla="*/ 119890 h 4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8" h="439">
                  <a:moveTo>
                    <a:pt x="38" y="274"/>
                  </a:moveTo>
                  <a:cubicBezTo>
                    <a:pt x="74" y="384"/>
                    <a:pt x="167" y="430"/>
                    <a:pt x="278" y="438"/>
                  </a:cubicBezTo>
                  <a:cubicBezTo>
                    <a:pt x="278" y="439"/>
                    <a:pt x="278" y="439"/>
                    <a:pt x="278" y="439"/>
                  </a:cubicBezTo>
                  <a:cubicBezTo>
                    <a:pt x="282" y="424"/>
                    <a:pt x="286" y="410"/>
                    <a:pt x="288" y="396"/>
                  </a:cubicBezTo>
                  <a:cubicBezTo>
                    <a:pt x="283" y="407"/>
                    <a:pt x="274" y="408"/>
                    <a:pt x="254" y="406"/>
                  </a:cubicBezTo>
                  <a:cubicBezTo>
                    <a:pt x="177" y="397"/>
                    <a:pt x="118" y="359"/>
                    <a:pt x="76" y="295"/>
                  </a:cubicBezTo>
                  <a:cubicBezTo>
                    <a:pt x="23" y="156"/>
                    <a:pt x="88" y="84"/>
                    <a:pt x="132" y="35"/>
                  </a:cubicBezTo>
                  <a:cubicBezTo>
                    <a:pt x="145" y="21"/>
                    <a:pt x="155" y="19"/>
                    <a:pt x="164" y="24"/>
                  </a:cubicBezTo>
                  <a:cubicBezTo>
                    <a:pt x="154" y="16"/>
                    <a:pt x="144" y="7"/>
                    <a:pt x="134" y="0"/>
                  </a:cubicBezTo>
                  <a:cubicBezTo>
                    <a:pt x="46" y="76"/>
                    <a:pt x="0" y="161"/>
                    <a:pt x="38" y="2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89" name="Freeform 3607">
              <a:extLst>
                <a:ext uri="{FF2B5EF4-FFF2-40B4-BE49-F238E27FC236}">
                  <a16:creationId xmlns:a16="http://schemas.microsoft.com/office/drawing/2014/main" id="{B5B829E8-8F23-4C04-9897-345E02665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5295900"/>
              <a:ext cx="115888" cy="192087"/>
            </a:xfrm>
            <a:custGeom>
              <a:avLst/>
              <a:gdLst>
                <a:gd name="T0" fmla="*/ 48030 w 263"/>
                <a:gd name="T1" fmla="*/ 0 h 439"/>
                <a:gd name="T2" fmla="*/ 48030 w 263"/>
                <a:gd name="T3" fmla="*/ 0 h 439"/>
                <a:gd name="T4" fmla="*/ 0 w 263"/>
                <a:gd name="T5" fmla="*/ 86636 h 439"/>
                <a:gd name="T6" fmla="*/ 5728 w 263"/>
                <a:gd name="T7" fmla="*/ 119890 h 439"/>
                <a:gd name="T8" fmla="*/ 111482 w 263"/>
                <a:gd name="T9" fmla="*/ 191649 h 439"/>
                <a:gd name="T10" fmla="*/ 111482 w 263"/>
                <a:gd name="T11" fmla="*/ 192087 h 439"/>
                <a:gd name="T12" fmla="*/ 115888 w 263"/>
                <a:gd name="T13" fmla="*/ 173272 h 439"/>
                <a:gd name="T14" fmla="*/ 115888 w 263"/>
                <a:gd name="T15" fmla="*/ 173710 h 439"/>
                <a:gd name="T16" fmla="*/ 107075 w 263"/>
                <a:gd name="T17" fmla="*/ 178085 h 439"/>
                <a:gd name="T18" fmla="*/ 106635 w 263"/>
                <a:gd name="T19" fmla="*/ 178085 h 439"/>
                <a:gd name="T20" fmla="*/ 106635 w 263"/>
                <a:gd name="T21" fmla="*/ 178085 h 439"/>
                <a:gd name="T22" fmla="*/ 106635 w 263"/>
                <a:gd name="T23" fmla="*/ 178085 h 439"/>
                <a:gd name="T24" fmla="*/ 101788 w 263"/>
                <a:gd name="T25" fmla="*/ 177648 h 439"/>
                <a:gd name="T26" fmla="*/ 101347 w 263"/>
                <a:gd name="T27" fmla="*/ 177648 h 439"/>
                <a:gd name="T28" fmla="*/ 101347 w 263"/>
                <a:gd name="T29" fmla="*/ 177648 h 439"/>
                <a:gd name="T30" fmla="*/ 101347 w 263"/>
                <a:gd name="T31" fmla="*/ 177648 h 439"/>
                <a:gd name="T32" fmla="*/ 101347 w 263"/>
                <a:gd name="T33" fmla="*/ 177648 h 439"/>
                <a:gd name="T34" fmla="*/ 101347 w 263"/>
                <a:gd name="T35" fmla="*/ 177648 h 439"/>
                <a:gd name="T36" fmla="*/ 100906 w 263"/>
                <a:gd name="T37" fmla="*/ 177648 h 439"/>
                <a:gd name="T38" fmla="*/ 100906 w 263"/>
                <a:gd name="T39" fmla="*/ 177648 h 439"/>
                <a:gd name="T40" fmla="*/ 22473 w 263"/>
                <a:gd name="T41" fmla="*/ 129079 h 439"/>
                <a:gd name="T42" fmla="*/ 13660 w 263"/>
                <a:gd name="T43" fmla="*/ 86198 h 439"/>
                <a:gd name="T44" fmla="*/ 13660 w 263"/>
                <a:gd name="T45" fmla="*/ 86198 h 439"/>
                <a:gd name="T46" fmla="*/ 47148 w 263"/>
                <a:gd name="T47" fmla="*/ 15314 h 439"/>
                <a:gd name="T48" fmla="*/ 57283 w 263"/>
                <a:gd name="T49" fmla="*/ 9626 h 439"/>
                <a:gd name="T50" fmla="*/ 61249 w 263"/>
                <a:gd name="T51" fmla="*/ 10501 h 439"/>
                <a:gd name="T52" fmla="*/ 48030 w 263"/>
                <a:gd name="T53" fmla="*/ 0 h 43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3" h="439"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42" y="58"/>
                    <a:pt x="0" y="121"/>
                    <a:pt x="0" y="198"/>
                  </a:cubicBezTo>
                  <a:cubicBezTo>
                    <a:pt x="0" y="222"/>
                    <a:pt x="4" y="247"/>
                    <a:pt x="13" y="274"/>
                  </a:cubicBezTo>
                  <a:cubicBezTo>
                    <a:pt x="49" y="384"/>
                    <a:pt x="142" y="430"/>
                    <a:pt x="253" y="438"/>
                  </a:cubicBezTo>
                  <a:cubicBezTo>
                    <a:pt x="253" y="439"/>
                    <a:pt x="253" y="439"/>
                    <a:pt x="253" y="439"/>
                  </a:cubicBezTo>
                  <a:cubicBezTo>
                    <a:pt x="257" y="424"/>
                    <a:pt x="261" y="410"/>
                    <a:pt x="263" y="396"/>
                  </a:cubicBezTo>
                  <a:cubicBezTo>
                    <a:pt x="263" y="396"/>
                    <a:pt x="263" y="397"/>
                    <a:pt x="263" y="397"/>
                  </a:cubicBezTo>
                  <a:cubicBezTo>
                    <a:pt x="259" y="404"/>
                    <a:pt x="253" y="407"/>
                    <a:pt x="243" y="407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242" y="407"/>
                    <a:pt x="242" y="407"/>
                    <a:pt x="242" y="407"/>
                  </a:cubicBezTo>
                  <a:cubicBezTo>
                    <a:pt x="239" y="407"/>
                    <a:pt x="235" y="407"/>
                    <a:pt x="231" y="406"/>
                  </a:cubicBezTo>
                  <a:cubicBezTo>
                    <a:pt x="231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30" y="406"/>
                    <a:pt x="230" y="406"/>
                    <a:pt x="230" y="406"/>
                  </a:cubicBezTo>
                  <a:cubicBezTo>
                    <a:pt x="229" y="406"/>
                    <a:pt x="229" y="406"/>
                    <a:pt x="229" y="406"/>
                  </a:cubicBezTo>
                  <a:cubicBezTo>
                    <a:pt x="229" y="406"/>
                    <a:pt x="229" y="406"/>
                    <a:pt x="229" y="406"/>
                  </a:cubicBezTo>
                  <a:cubicBezTo>
                    <a:pt x="152" y="397"/>
                    <a:pt x="93" y="359"/>
                    <a:pt x="51" y="295"/>
                  </a:cubicBezTo>
                  <a:cubicBezTo>
                    <a:pt x="37" y="258"/>
                    <a:pt x="31" y="226"/>
                    <a:pt x="31" y="197"/>
                  </a:cubicBezTo>
                  <a:cubicBezTo>
                    <a:pt x="31" y="197"/>
                    <a:pt x="31" y="197"/>
                    <a:pt x="31" y="197"/>
                  </a:cubicBezTo>
                  <a:cubicBezTo>
                    <a:pt x="31" y="119"/>
                    <a:pt x="75" y="71"/>
                    <a:pt x="107" y="35"/>
                  </a:cubicBezTo>
                  <a:cubicBezTo>
                    <a:pt x="116" y="26"/>
                    <a:pt x="123" y="22"/>
                    <a:pt x="130" y="22"/>
                  </a:cubicBezTo>
                  <a:cubicBezTo>
                    <a:pt x="133" y="22"/>
                    <a:pt x="136" y="23"/>
                    <a:pt x="139" y="24"/>
                  </a:cubicBezTo>
                  <a:cubicBezTo>
                    <a:pt x="129" y="16"/>
                    <a:pt x="119" y="7"/>
                    <a:pt x="109" y="0"/>
                  </a:cubicBezTo>
                </a:path>
              </a:pathLst>
            </a:custGeom>
            <a:solidFill>
              <a:srgbClr val="737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90" name="Freeform 3608">
              <a:extLst>
                <a:ext uri="{FF2B5EF4-FFF2-40B4-BE49-F238E27FC236}">
                  <a16:creationId xmlns:a16="http://schemas.microsoft.com/office/drawing/2014/main" id="{1EB213B2-A74A-44B2-A410-8B1D10FE8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5559425"/>
              <a:ext cx="0" cy="1587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587 h 3"/>
                <a:gd name="T4" fmla="*/ 1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91" name="Freeform 3609">
              <a:extLst>
                <a:ext uri="{FF2B5EF4-FFF2-40B4-BE49-F238E27FC236}">
                  <a16:creationId xmlns:a16="http://schemas.microsoft.com/office/drawing/2014/main" id="{2733D1AE-A11E-4B57-9868-06E6E2ABD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775" y="5559425"/>
              <a:ext cx="0" cy="1587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587 h 3"/>
                <a:gd name="T4" fmla="*/ 1 w 2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rgbClr val="E5FE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92" name="Freeform 3610">
              <a:extLst>
                <a:ext uri="{FF2B5EF4-FFF2-40B4-BE49-F238E27FC236}">
                  <a16:creationId xmlns:a16="http://schemas.microsoft.com/office/drawing/2014/main" id="{D1069C95-C828-4218-983D-3168780DD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88" y="5262563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93" name="Freeform 3611">
              <a:extLst>
                <a:ext uri="{FF2B5EF4-FFF2-40B4-BE49-F238E27FC236}">
                  <a16:creationId xmlns:a16="http://schemas.microsoft.com/office/drawing/2014/main" id="{619A47C9-C421-408A-8CD4-54ED5BD62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6188" y="5262563"/>
              <a:ext cx="1588" cy="0"/>
            </a:xfrm>
            <a:custGeom>
              <a:avLst/>
              <a:gdLst>
                <a:gd name="T0" fmla="*/ 0 w 3"/>
                <a:gd name="T1" fmla="*/ 1588 w 3"/>
                <a:gd name="T2" fmla="*/ 0 w 3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8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94" name="Freeform 3612">
              <a:extLst>
                <a:ext uri="{FF2B5EF4-FFF2-40B4-BE49-F238E27FC236}">
                  <a16:creationId xmlns:a16="http://schemas.microsoft.com/office/drawing/2014/main" id="{E0A4C1B0-41E3-4923-AD0F-C2808B228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1875" y="5249863"/>
              <a:ext cx="404813" cy="374650"/>
            </a:xfrm>
            <a:custGeom>
              <a:avLst/>
              <a:gdLst>
                <a:gd name="T0" fmla="*/ 63595 w 923"/>
                <a:gd name="T1" fmla="*/ 302534 h 852"/>
                <a:gd name="T2" fmla="*/ 110085 w 923"/>
                <a:gd name="T3" fmla="*/ 342989 h 852"/>
                <a:gd name="T4" fmla="*/ 206573 w 923"/>
                <a:gd name="T5" fmla="*/ 374210 h 852"/>
                <a:gd name="T6" fmla="*/ 236835 w 923"/>
                <a:gd name="T7" fmla="*/ 372891 h 852"/>
                <a:gd name="T8" fmla="*/ 268852 w 923"/>
                <a:gd name="T9" fmla="*/ 365855 h 852"/>
                <a:gd name="T10" fmla="*/ 333324 w 923"/>
                <a:gd name="T11" fmla="*/ 333755 h 852"/>
                <a:gd name="T12" fmla="*/ 372358 w 923"/>
                <a:gd name="T13" fmla="*/ 295499 h 852"/>
                <a:gd name="T14" fmla="*/ 404813 w 923"/>
                <a:gd name="T15" fmla="*/ 186885 h 852"/>
                <a:gd name="T16" fmla="*/ 403059 w 923"/>
                <a:gd name="T17" fmla="*/ 150827 h 852"/>
                <a:gd name="T18" fmla="*/ 389024 w 923"/>
                <a:gd name="T19" fmla="*/ 103776 h 852"/>
                <a:gd name="T20" fmla="*/ 387708 w 923"/>
                <a:gd name="T21" fmla="*/ 101138 h 852"/>
                <a:gd name="T22" fmla="*/ 385077 w 923"/>
                <a:gd name="T23" fmla="*/ 95861 h 852"/>
                <a:gd name="T24" fmla="*/ 382007 w 923"/>
                <a:gd name="T25" fmla="*/ 91024 h 852"/>
                <a:gd name="T26" fmla="*/ 378937 w 923"/>
                <a:gd name="T27" fmla="*/ 85747 h 852"/>
                <a:gd name="T28" fmla="*/ 373235 w 923"/>
                <a:gd name="T29" fmla="*/ 77392 h 852"/>
                <a:gd name="T30" fmla="*/ 370165 w 923"/>
                <a:gd name="T31" fmla="*/ 73435 h 852"/>
                <a:gd name="T32" fmla="*/ 365779 w 923"/>
                <a:gd name="T33" fmla="*/ 68158 h 852"/>
                <a:gd name="T34" fmla="*/ 362709 w 923"/>
                <a:gd name="T35" fmla="*/ 64640 h 852"/>
                <a:gd name="T36" fmla="*/ 359200 w 923"/>
                <a:gd name="T37" fmla="*/ 60683 h 852"/>
                <a:gd name="T38" fmla="*/ 353499 w 923"/>
                <a:gd name="T39" fmla="*/ 54527 h 852"/>
                <a:gd name="T40" fmla="*/ 199994 w 923"/>
                <a:gd name="T41" fmla="*/ 879 h 852"/>
                <a:gd name="T42" fmla="*/ 47806 w 923"/>
                <a:gd name="T43" fmla="*/ 95421 h 852"/>
                <a:gd name="T44" fmla="*/ 42981 w 923"/>
                <a:gd name="T45" fmla="*/ 106415 h 852"/>
                <a:gd name="T46" fmla="*/ 30701 w 923"/>
                <a:gd name="T47" fmla="*/ 145990 h 852"/>
                <a:gd name="T48" fmla="*/ 221046 w 923"/>
                <a:gd name="T49" fmla="*/ 12312 h 852"/>
                <a:gd name="T50" fmla="*/ 313588 w 923"/>
                <a:gd name="T51" fmla="*/ 40015 h 852"/>
                <a:gd name="T52" fmla="*/ 348236 w 923"/>
                <a:gd name="T53" fmla="*/ 68598 h 852"/>
                <a:gd name="T54" fmla="*/ 369726 w 923"/>
                <a:gd name="T55" fmla="*/ 93663 h 852"/>
                <a:gd name="T56" fmla="*/ 389463 w 923"/>
                <a:gd name="T57" fmla="*/ 219425 h 852"/>
                <a:gd name="T58" fmla="*/ 369726 w 923"/>
                <a:gd name="T59" fmla="*/ 275711 h 852"/>
                <a:gd name="T60" fmla="*/ 364902 w 923"/>
                <a:gd name="T61" fmla="*/ 283626 h 852"/>
                <a:gd name="T62" fmla="*/ 359639 w 923"/>
                <a:gd name="T63" fmla="*/ 291101 h 852"/>
                <a:gd name="T64" fmla="*/ 353937 w 923"/>
                <a:gd name="T65" fmla="*/ 298137 h 852"/>
                <a:gd name="T66" fmla="*/ 348236 w 923"/>
                <a:gd name="T67" fmla="*/ 305173 h 852"/>
                <a:gd name="T68" fmla="*/ 342095 w 923"/>
                <a:gd name="T69" fmla="*/ 311329 h 852"/>
                <a:gd name="T70" fmla="*/ 335517 w 923"/>
                <a:gd name="T71" fmla="*/ 317045 h 852"/>
                <a:gd name="T72" fmla="*/ 328938 w 923"/>
                <a:gd name="T73" fmla="*/ 322322 h 852"/>
                <a:gd name="T74" fmla="*/ 322359 w 923"/>
                <a:gd name="T75" fmla="*/ 327159 h 852"/>
                <a:gd name="T76" fmla="*/ 284641 w 923"/>
                <a:gd name="T77" fmla="*/ 347387 h 852"/>
                <a:gd name="T78" fmla="*/ 272361 w 923"/>
                <a:gd name="T79" fmla="*/ 353103 h 852"/>
                <a:gd name="T80" fmla="*/ 266659 w 923"/>
                <a:gd name="T81" fmla="*/ 355302 h 852"/>
                <a:gd name="T82" fmla="*/ 262712 w 923"/>
                <a:gd name="T83" fmla="*/ 356181 h 852"/>
                <a:gd name="T84" fmla="*/ 259203 w 923"/>
                <a:gd name="T85" fmla="*/ 357501 h 852"/>
                <a:gd name="T86" fmla="*/ 238590 w 923"/>
                <a:gd name="T87" fmla="*/ 360579 h 852"/>
                <a:gd name="T88" fmla="*/ 180697 w 923"/>
                <a:gd name="T89" fmla="*/ 356621 h 852"/>
                <a:gd name="T90" fmla="*/ 128067 w 923"/>
                <a:gd name="T91" fmla="*/ 339032 h 852"/>
                <a:gd name="T92" fmla="*/ 144294 w 923"/>
                <a:gd name="T93" fmla="*/ 25065 h 852"/>
                <a:gd name="T94" fmla="*/ 153504 w 923"/>
                <a:gd name="T95" fmla="*/ 21547 h 852"/>
                <a:gd name="T96" fmla="*/ 163153 w 923"/>
                <a:gd name="T97" fmla="*/ 18469 h 852"/>
                <a:gd name="T98" fmla="*/ 173241 w 923"/>
                <a:gd name="T99" fmla="*/ 16270 h 852"/>
                <a:gd name="T100" fmla="*/ 183767 w 923"/>
                <a:gd name="T101" fmla="*/ 14511 h 852"/>
                <a:gd name="T102" fmla="*/ 194293 w 923"/>
                <a:gd name="T103" fmla="*/ 13192 h 852"/>
                <a:gd name="T104" fmla="*/ 204819 w 923"/>
                <a:gd name="T105" fmla="*/ 12312 h 852"/>
                <a:gd name="T106" fmla="*/ 215783 w 923"/>
                <a:gd name="T107" fmla="*/ 11873 h 8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3" h="852">
                  <a:moveTo>
                    <a:pt x="60" y="429"/>
                  </a:moveTo>
                  <a:cubicBezTo>
                    <a:pt x="60" y="449"/>
                    <a:pt x="61" y="470"/>
                    <a:pt x="64" y="491"/>
                  </a:cubicBezTo>
                  <a:cubicBezTo>
                    <a:pt x="64" y="495"/>
                    <a:pt x="65" y="499"/>
                    <a:pt x="65" y="504"/>
                  </a:cubicBezTo>
                  <a:cubicBezTo>
                    <a:pt x="76" y="569"/>
                    <a:pt x="101" y="633"/>
                    <a:pt x="145" y="688"/>
                  </a:cubicBezTo>
                  <a:cubicBezTo>
                    <a:pt x="148" y="692"/>
                    <a:pt x="151" y="695"/>
                    <a:pt x="153" y="698"/>
                  </a:cubicBezTo>
                  <a:cubicBezTo>
                    <a:pt x="162" y="709"/>
                    <a:pt x="172" y="718"/>
                    <a:pt x="182" y="728"/>
                  </a:cubicBezTo>
                  <a:cubicBezTo>
                    <a:pt x="195" y="741"/>
                    <a:pt x="210" y="752"/>
                    <a:pt x="226" y="764"/>
                  </a:cubicBezTo>
                  <a:cubicBezTo>
                    <a:pt x="234" y="769"/>
                    <a:pt x="242" y="775"/>
                    <a:pt x="251" y="780"/>
                  </a:cubicBezTo>
                  <a:cubicBezTo>
                    <a:pt x="255" y="782"/>
                    <a:pt x="260" y="785"/>
                    <a:pt x="264" y="788"/>
                  </a:cubicBezTo>
                  <a:cubicBezTo>
                    <a:pt x="296" y="805"/>
                    <a:pt x="332" y="820"/>
                    <a:pt x="372" y="832"/>
                  </a:cubicBezTo>
                  <a:cubicBezTo>
                    <a:pt x="395" y="838"/>
                    <a:pt x="419" y="844"/>
                    <a:pt x="445" y="848"/>
                  </a:cubicBezTo>
                  <a:cubicBezTo>
                    <a:pt x="454" y="850"/>
                    <a:pt x="463" y="850"/>
                    <a:pt x="471" y="851"/>
                  </a:cubicBezTo>
                  <a:cubicBezTo>
                    <a:pt x="477" y="851"/>
                    <a:pt x="483" y="852"/>
                    <a:pt x="489" y="852"/>
                  </a:cubicBezTo>
                  <a:cubicBezTo>
                    <a:pt x="490" y="852"/>
                    <a:pt x="492" y="852"/>
                    <a:pt x="494" y="852"/>
                  </a:cubicBezTo>
                  <a:cubicBezTo>
                    <a:pt x="509" y="852"/>
                    <a:pt x="523" y="851"/>
                    <a:pt x="536" y="849"/>
                  </a:cubicBezTo>
                  <a:cubicBezTo>
                    <a:pt x="537" y="849"/>
                    <a:pt x="539" y="848"/>
                    <a:pt x="540" y="848"/>
                  </a:cubicBezTo>
                  <a:cubicBezTo>
                    <a:pt x="544" y="848"/>
                    <a:pt x="547" y="847"/>
                    <a:pt x="550" y="846"/>
                  </a:cubicBezTo>
                  <a:cubicBezTo>
                    <a:pt x="555" y="846"/>
                    <a:pt x="559" y="845"/>
                    <a:pt x="564" y="844"/>
                  </a:cubicBezTo>
                  <a:cubicBezTo>
                    <a:pt x="567" y="843"/>
                    <a:pt x="570" y="842"/>
                    <a:pt x="574" y="841"/>
                  </a:cubicBezTo>
                  <a:cubicBezTo>
                    <a:pt x="586" y="839"/>
                    <a:pt x="599" y="835"/>
                    <a:pt x="613" y="832"/>
                  </a:cubicBezTo>
                  <a:cubicBezTo>
                    <a:pt x="649" y="823"/>
                    <a:pt x="683" y="805"/>
                    <a:pt x="716" y="789"/>
                  </a:cubicBezTo>
                  <a:cubicBezTo>
                    <a:pt x="719" y="787"/>
                    <a:pt x="723" y="785"/>
                    <a:pt x="726" y="783"/>
                  </a:cubicBezTo>
                  <a:cubicBezTo>
                    <a:pt x="728" y="782"/>
                    <a:pt x="730" y="781"/>
                    <a:pt x="731" y="780"/>
                  </a:cubicBezTo>
                  <a:cubicBezTo>
                    <a:pt x="741" y="774"/>
                    <a:pt x="751" y="767"/>
                    <a:pt x="760" y="759"/>
                  </a:cubicBezTo>
                  <a:cubicBezTo>
                    <a:pt x="767" y="754"/>
                    <a:pt x="773" y="748"/>
                    <a:pt x="779" y="743"/>
                  </a:cubicBezTo>
                  <a:cubicBezTo>
                    <a:pt x="782" y="740"/>
                    <a:pt x="785" y="737"/>
                    <a:pt x="788" y="735"/>
                  </a:cubicBezTo>
                  <a:cubicBezTo>
                    <a:pt x="790" y="733"/>
                    <a:pt x="792" y="732"/>
                    <a:pt x="793" y="731"/>
                  </a:cubicBezTo>
                  <a:cubicBezTo>
                    <a:pt x="815" y="712"/>
                    <a:pt x="834" y="693"/>
                    <a:pt x="849" y="672"/>
                  </a:cubicBezTo>
                  <a:cubicBezTo>
                    <a:pt x="854" y="666"/>
                    <a:pt x="858" y="660"/>
                    <a:pt x="862" y="654"/>
                  </a:cubicBezTo>
                  <a:cubicBezTo>
                    <a:pt x="892" y="609"/>
                    <a:pt x="909" y="558"/>
                    <a:pt x="918" y="503"/>
                  </a:cubicBezTo>
                  <a:cubicBezTo>
                    <a:pt x="921" y="483"/>
                    <a:pt x="922" y="462"/>
                    <a:pt x="923" y="441"/>
                  </a:cubicBezTo>
                  <a:cubicBezTo>
                    <a:pt x="923" y="436"/>
                    <a:pt x="923" y="430"/>
                    <a:pt x="923" y="425"/>
                  </a:cubicBezTo>
                  <a:cubicBezTo>
                    <a:pt x="923" y="421"/>
                    <a:pt x="923" y="417"/>
                    <a:pt x="923" y="413"/>
                  </a:cubicBezTo>
                  <a:cubicBezTo>
                    <a:pt x="923" y="407"/>
                    <a:pt x="923" y="399"/>
                    <a:pt x="923" y="391"/>
                  </a:cubicBezTo>
                  <a:cubicBezTo>
                    <a:pt x="923" y="390"/>
                    <a:pt x="923" y="389"/>
                    <a:pt x="923" y="388"/>
                  </a:cubicBezTo>
                  <a:cubicBezTo>
                    <a:pt x="922" y="375"/>
                    <a:pt x="921" y="360"/>
                    <a:pt x="919" y="343"/>
                  </a:cubicBezTo>
                  <a:cubicBezTo>
                    <a:pt x="918" y="336"/>
                    <a:pt x="916" y="329"/>
                    <a:pt x="915" y="321"/>
                  </a:cubicBezTo>
                  <a:cubicBezTo>
                    <a:pt x="914" y="317"/>
                    <a:pt x="913" y="312"/>
                    <a:pt x="912" y="307"/>
                  </a:cubicBezTo>
                  <a:cubicBezTo>
                    <a:pt x="908" y="292"/>
                    <a:pt x="903" y="275"/>
                    <a:pt x="896" y="258"/>
                  </a:cubicBezTo>
                  <a:cubicBezTo>
                    <a:pt x="894" y="251"/>
                    <a:pt x="890" y="244"/>
                    <a:pt x="887" y="236"/>
                  </a:cubicBezTo>
                  <a:cubicBezTo>
                    <a:pt x="887" y="236"/>
                    <a:pt x="887" y="236"/>
                    <a:pt x="887" y="236"/>
                  </a:cubicBezTo>
                  <a:cubicBezTo>
                    <a:pt x="886" y="235"/>
                    <a:pt x="886" y="234"/>
                    <a:pt x="885" y="232"/>
                  </a:cubicBezTo>
                  <a:cubicBezTo>
                    <a:pt x="885" y="232"/>
                    <a:pt x="884" y="231"/>
                    <a:pt x="884" y="231"/>
                  </a:cubicBezTo>
                  <a:cubicBezTo>
                    <a:pt x="884" y="230"/>
                    <a:pt x="884" y="230"/>
                    <a:pt x="884" y="230"/>
                  </a:cubicBezTo>
                  <a:cubicBezTo>
                    <a:pt x="883" y="229"/>
                    <a:pt x="882" y="227"/>
                    <a:pt x="881" y="225"/>
                  </a:cubicBezTo>
                  <a:cubicBezTo>
                    <a:pt x="881" y="225"/>
                    <a:pt x="881" y="225"/>
                    <a:pt x="881" y="224"/>
                  </a:cubicBezTo>
                  <a:cubicBezTo>
                    <a:pt x="880" y="223"/>
                    <a:pt x="879" y="221"/>
                    <a:pt x="878" y="220"/>
                  </a:cubicBezTo>
                  <a:cubicBezTo>
                    <a:pt x="878" y="219"/>
                    <a:pt x="878" y="219"/>
                    <a:pt x="878" y="218"/>
                  </a:cubicBezTo>
                  <a:cubicBezTo>
                    <a:pt x="877" y="217"/>
                    <a:pt x="876" y="216"/>
                    <a:pt x="875" y="214"/>
                  </a:cubicBezTo>
                  <a:cubicBezTo>
                    <a:pt x="875" y="214"/>
                    <a:pt x="875" y="213"/>
                    <a:pt x="874" y="213"/>
                  </a:cubicBezTo>
                  <a:cubicBezTo>
                    <a:pt x="874" y="211"/>
                    <a:pt x="873" y="210"/>
                    <a:pt x="872" y="209"/>
                  </a:cubicBezTo>
                  <a:cubicBezTo>
                    <a:pt x="872" y="208"/>
                    <a:pt x="871" y="207"/>
                    <a:pt x="871" y="207"/>
                  </a:cubicBezTo>
                  <a:cubicBezTo>
                    <a:pt x="870" y="205"/>
                    <a:pt x="869" y="204"/>
                    <a:pt x="869" y="203"/>
                  </a:cubicBezTo>
                  <a:cubicBezTo>
                    <a:pt x="868" y="202"/>
                    <a:pt x="868" y="202"/>
                    <a:pt x="868" y="201"/>
                  </a:cubicBezTo>
                  <a:cubicBezTo>
                    <a:pt x="867" y="200"/>
                    <a:pt x="866" y="198"/>
                    <a:pt x="865" y="197"/>
                  </a:cubicBezTo>
                  <a:cubicBezTo>
                    <a:pt x="864" y="196"/>
                    <a:pt x="864" y="196"/>
                    <a:pt x="864" y="195"/>
                  </a:cubicBezTo>
                  <a:cubicBezTo>
                    <a:pt x="861" y="192"/>
                    <a:pt x="859" y="188"/>
                    <a:pt x="856" y="184"/>
                  </a:cubicBezTo>
                  <a:cubicBezTo>
                    <a:pt x="856" y="183"/>
                    <a:pt x="856" y="183"/>
                    <a:pt x="855" y="183"/>
                  </a:cubicBezTo>
                  <a:cubicBezTo>
                    <a:pt x="854" y="181"/>
                    <a:pt x="853" y="180"/>
                    <a:pt x="852" y="178"/>
                  </a:cubicBezTo>
                  <a:cubicBezTo>
                    <a:pt x="852" y="178"/>
                    <a:pt x="851" y="177"/>
                    <a:pt x="851" y="176"/>
                  </a:cubicBezTo>
                  <a:cubicBezTo>
                    <a:pt x="850" y="175"/>
                    <a:pt x="849" y="174"/>
                    <a:pt x="849" y="173"/>
                  </a:cubicBezTo>
                  <a:cubicBezTo>
                    <a:pt x="848" y="173"/>
                    <a:pt x="848" y="173"/>
                    <a:pt x="848" y="173"/>
                  </a:cubicBezTo>
                  <a:cubicBezTo>
                    <a:pt x="847" y="172"/>
                    <a:pt x="847" y="171"/>
                    <a:pt x="846" y="170"/>
                  </a:cubicBezTo>
                  <a:cubicBezTo>
                    <a:pt x="845" y="169"/>
                    <a:pt x="845" y="168"/>
                    <a:pt x="844" y="167"/>
                  </a:cubicBezTo>
                  <a:cubicBezTo>
                    <a:pt x="843" y="166"/>
                    <a:pt x="842" y="165"/>
                    <a:pt x="842" y="164"/>
                  </a:cubicBezTo>
                  <a:cubicBezTo>
                    <a:pt x="841" y="163"/>
                    <a:pt x="840" y="162"/>
                    <a:pt x="839" y="161"/>
                  </a:cubicBezTo>
                  <a:cubicBezTo>
                    <a:pt x="838" y="160"/>
                    <a:pt x="838" y="159"/>
                    <a:pt x="837" y="159"/>
                  </a:cubicBezTo>
                  <a:cubicBezTo>
                    <a:pt x="836" y="158"/>
                    <a:pt x="835" y="156"/>
                    <a:pt x="834" y="155"/>
                  </a:cubicBezTo>
                  <a:cubicBezTo>
                    <a:pt x="834" y="155"/>
                    <a:pt x="833" y="154"/>
                    <a:pt x="832" y="153"/>
                  </a:cubicBezTo>
                  <a:cubicBezTo>
                    <a:pt x="832" y="152"/>
                    <a:pt x="832" y="152"/>
                    <a:pt x="831" y="152"/>
                  </a:cubicBezTo>
                  <a:cubicBezTo>
                    <a:pt x="831" y="151"/>
                    <a:pt x="830" y="150"/>
                    <a:pt x="829" y="150"/>
                  </a:cubicBezTo>
                  <a:cubicBezTo>
                    <a:pt x="829" y="149"/>
                    <a:pt x="828" y="148"/>
                    <a:pt x="827" y="147"/>
                  </a:cubicBezTo>
                  <a:cubicBezTo>
                    <a:pt x="826" y="146"/>
                    <a:pt x="825" y="145"/>
                    <a:pt x="824" y="144"/>
                  </a:cubicBezTo>
                  <a:cubicBezTo>
                    <a:pt x="824" y="143"/>
                    <a:pt x="823" y="142"/>
                    <a:pt x="822" y="141"/>
                  </a:cubicBezTo>
                  <a:cubicBezTo>
                    <a:pt x="821" y="141"/>
                    <a:pt x="821" y="141"/>
                    <a:pt x="821" y="141"/>
                  </a:cubicBezTo>
                  <a:cubicBezTo>
                    <a:pt x="821" y="140"/>
                    <a:pt x="820" y="139"/>
                    <a:pt x="819" y="138"/>
                  </a:cubicBezTo>
                  <a:cubicBezTo>
                    <a:pt x="818" y="137"/>
                    <a:pt x="818" y="136"/>
                    <a:pt x="817" y="136"/>
                  </a:cubicBezTo>
                  <a:cubicBezTo>
                    <a:pt x="816" y="134"/>
                    <a:pt x="814" y="133"/>
                    <a:pt x="813" y="132"/>
                  </a:cubicBezTo>
                  <a:cubicBezTo>
                    <a:pt x="813" y="131"/>
                    <a:pt x="812" y="131"/>
                    <a:pt x="811" y="130"/>
                  </a:cubicBezTo>
                  <a:cubicBezTo>
                    <a:pt x="809" y="128"/>
                    <a:pt x="808" y="126"/>
                    <a:pt x="806" y="124"/>
                  </a:cubicBezTo>
                  <a:cubicBezTo>
                    <a:pt x="706" y="31"/>
                    <a:pt x="594" y="0"/>
                    <a:pt x="493" y="1"/>
                  </a:cubicBezTo>
                  <a:cubicBezTo>
                    <a:pt x="492" y="1"/>
                    <a:pt x="491" y="1"/>
                    <a:pt x="490" y="1"/>
                  </a:cubicBezTo>
                  <a:cubicBezTo>
                    <a:pt x="489" y="1"/>
                    <a:pt x="488" y="1"/>
                    <a:pt x="488" y="1"/>
                  </a:cubicBezTo>
                  <a:cubicBezTo>
                    <a:pt x="477" y="1"/>
                    <a:pt x="466" y="1"/>
                    <a:pt x="456" y="2"/>
                  </a:cubicBezTo>
                  <a:cubicBezTo>
                    <a:pt x="415" y="5"/>
                    <a:pt x="376" y="13"/>
                    <a:pt x="342" y="23"/>
                  </a:cubicBezTo>
                  <a:cubicBezTo>
                    <a:pt x="255" y="56"/>
                    <a:pt x="168" y="120"/>
                    <a:pt x="117" y="201"/>
                  </a:cubicBezTo>
                  <a:cubicBezTo>
                    <a:pt x="115" y="205"/>
                    <a:pt x="113" y="209"/>
                    <a:pt x="111" y="214"/>
                  </a:cubicBezTo>
                  <a:cubicBezTo>
                    <a:pt x="110" y="215"/>
                    <a:pt x="110" y="216"/>
                    <a:pt x="109" y="217"/>
                  </a:cubicBezTo>
                  <a:cubicBezTo>
                    <a:pt x="108" y="218"/>
                    <a:pt x="108" y="220"/>
                    <a:pt x="107" y="221"/>
                  </a:cubicBezTo>
                  <a:cubicBezTo>
                    <a:pt x="106" y="224"/>
                    <a:pt x="105" y="226"/>
                    <a:pt x="103" y="229"/>
                  </a:cubicBezTo>
                  <a:cubicBezTo>
                    <a:pt x="103" y="230"/>
                    <a:pt x="103" y="230"/>
                    <a:pt x="103" y="230"/>
                  </a:cubicBezTo>
                  <a:cubicBezTo>
                    <a:pt x="101" y="234"/>
                    <a:pt x="100" y="238"/>
                    <a:pt x="98" y="242"/>
                  </a:cubicBezTo>
                  <a:cubicBezTo>
                    <a:pt x="95" y="248"/>
                    <a:pt x="93" y="254"/>
                    <a:pt x="91" y="260"/>
                  </a:cubicBezTo>
                  <a:cubicBezTo>
                    <a:pt x="86" y="272"/>
                    <a:pt x="82" y="284"/>
                    <a:pt x="79" y="297"/>
                  </a:cubicBezTo>
                  <a:cubicBezTo>
                    <a:pt x="77" y="305"/>
                    <a:pt x="75" y="313"/>
                    <a:pt x="73" y="321"/>
                  </a:cubicBezTo>
                  <a:cubicBezTo>
                    <a:pt x="72" y="324"/>
                    <a:pt x="71" y="328"/>
                    <a:pt x="70" y="332"/>
                  </a:cubicBezTo>
                  <a:cubicBezTo>
                    <a:pt x="70" y="335"/>
                    <a:pt x="69" y="337"/>
                    <a:pt x="69" y="339"/>
                  </a:cubicBezTo>
                  <a:cubicBezTo>
                    <a:pt x="63" y="368"/>
                    <a:pt x="60" y="398"/>
                    <a:pt x="60" y="429"/>
                  </a:cubicBezTo>
                  <a:close/>
                  <a:moveTo>
                    <a:pt x="502" y="28"/>
                  </a:moveTo>
                  <a:cubicBezTo>
                    <a:pt x="503" y="28"/>
                    <a:pt x="504" y="28"/>
                    <a:pt x="504" y="28"/>
                  </a:cubicBezTo>
                  <a:cubicBezTo>
                    <a:pt x="508" y="28"/>
                    <a:pt x="512" y="28"/>
                    <a:pt x="515" y="28"/>
                  </a:cubicBezTo>
                  <a:cubicBezTo>
                    <a:pt x="516" y="28"/>
                    <a:pt x="516" y="28"/>
                    <a:pt x="516" y="28"/>
                  </a:cubicBezTo>
                  <a:cubicBezTo>
                    <a:pt x="580" y="33"/>
                    <a:pt x="648" y="52"/>
                    <a:pt x="715" y="91"/>
                  </a:cubicBezTo>
                  <a:cubicBezTo>
                    <a:pt x="715" y="91"/>
                    <a:pt x="715" y="91"/>
                    <a:pt x="715" y="91"/>
                  </a:cubicBezTo>
                  <a:cubicBezTo>
                    <a:pt x="719" y="92"/>
                    <a:pt x="724" y="96"/>
                    <a:pt x="730" y="100"/>
                  </a:cubicBezTo>
                  <a:cubicBezTo>
                    <a:pt x="731" y="101"/>
                    <a:pt x="733" y="102"/>
                    <a:pt x="734" y="103"/>
                  </a:cubicBezTo>
                  <a:cubicBezTo>
                    <a:pt x="744" y="110"/>
                    <a:pt x="754" y="119"/>
                    <a:pt x="764" y="127"/>
                  </a:cubicBezTo>
                  <a:cubicBezTo>
                    <a:pt x="777" y="139"/>
                    <a:pt x="789" y="150"/>
                    <a:pt x="794" y="156"/>
                  </a:cubicBezTo>
                  <a:cubicBezTo>
                    <a:pt x="794" y="156"/>
                    <a:pt x="794" y="156"/>
                    <a:pt x="794" y="156"/>
                  </a:cubicBezTo>
                  <a:cubicBezTo>
                    <a:pt x="805" y="166"/>
                    <a:pt x="815" y="176"/>
                    <a:pt x="824" y="187"/>
                  </a:cubicBezTo>
                  <a:cubicBezTo>
                    <a:pt x="827" y="190"/>
                    <a:pt x="829" y="193"/>
                    <a:pt x="831" y="195"/>
                  </a:cubicBezTo>
                  <a:cubicBezTo>
                    <a:pt x="835" y="201"/>
                    <a:pt x="839" y="207"/>
                    <a:pt x="843" y="213"/>
                  </a:cubicBezTo>
                  <a:cubicBezTo>
                    <a:pt x="850" y="224"/>
                    <a:pt x="856" y="236"/>
                    <a:pt x="862" y="249"/>
                  </a:cubicBezTo>
                  <a:cubicBezTo>
                    <a:pt x="865" y="255"/>
                    <a:pt x="867" y="261"/>
                    <a:pt x="869" y="267"/>
                  </a:cubicBezTo>
                  <a:cubicBezTo>
                    <a:pt x="891" y="325"/>
                    <a:pt x="895" y="385"/>
                    <a:pt x="898" y="420"/>
                  </a:cubicBezTo>
                  <a:cubicBezTo>
                    <a:pt x="899" y="430"/>
                    <a:pt x="896" y="461"/>
                    <a:pt x="888" y="499"/>
                  </a:cubicBezTo>
                  <a:cubicBezTo>
                    <a:pt x="886" y="513"/>
                    <a:pt x="882" y="527"/>
                    <a:pt x="878" y="542"/>
                  </a:cubicBezTo>
                  <a:cubicBezTo>
                    <a:pt x="875" y="555"/>
                    <a:pt x="871" y="568"/>
                    <a:pt x="866" y="581"/>
                  </a:cubicBezTo>
                  <a:cubicBezTo>
                    <a:pt x="863" y="591"/>
                    <a:pt x="859" y="601"/>
                    <a:pt x="854" y="610"/>
                  </a:cubicBezTo>
                  <a:cubicBezTo>
                    <a:pt x="851" y="616"/>
                    <a:pt x="847" y="622"/>
                    <a:pt x="843" y="627"/>
                  </a:cubicBezTo>
                  <a:cubicBezTo>
                    <a:pt x="843" y="627"/>
                    <a:pt x="843" y="627"/>
                    <a:pt x="843" y="627"/>
                  </a:cubicBezTo>
                  <a:cubicBezTo>
                    <a:pt x="841" y="631"/>
                    <a:pt x="839" y="634"/>
                    <a:pt x="838" y="637"/>
                  </a:cubicBezTo>
                  <a:cubicBezTo>
                    <a:pt x="837" y="638"/>
                    <a:pt x="836" y="639"/>
                    <a:pt x="836" y="640"/>
                  </a:cubicBezTo>
                  <a:cubicBezTo>
                    <a:pt x="834" y="642"/>
                    <a:pt x="833" y="644"/>
                    <a:pt x="832" y="645"/>
                  </a:cubicBezTo>
                  <a:cubicBezTo>
                    <a:pt x="831" y="647"/>
                    <a:pt x="830" y="648"/>
                    <a:pt x="829" y="649"/>
                  </a:cubicBezTo>
                  <a:cubicBezTo>
                    <a:pt x="828" y="651"/>
                    <a:pt x="827" y="652"/>
                    <a:pt x="826" y="654"/>
                  </a:cubicBezTo>
                  <a:cubicBezTo>
                    <a:pt x="825" y="655"/>
                    <a:pt x="824" y="657"/>
                    <a:pt x="823" y="658"/>
                  </a:cubicBezTo>
                  <a:cubicBezTo>
                    <a:pt x="822" y="660"/>
                    <a:pt x="821" y="661"/>
                    <a:pt x="820" y="662"/>
                  </a:cubicBezTo>
                  <a:cubicBezTo>
                    <a:pt x="819" y="664"/>
                    <a:pt x="818" y="665"/>
                    <a:pt x="817" y="667"/>
                  </a:cubicBezTo>
                  <a:cubicBezTo>
                    <a:pt x="816" y="668"/>
                    <a:pt x="815" y="669"/>
                    <a:pt x="814" y="671"/>
                  </a:cubicBezTo>
                  <a:cubicBezTo>
                    <a:pt x="813" y="672"/>
                    <a:pt x="811" y="673"/>
                    <a:pt x="810" y="675"/>
                  </a:cubicBezTo>
                  <a:cubicBezTo>
                    <a:pt x="809" y="676"/>
                    <a:pt x="808" y="677"/>
                    <a:pt x="807" y="678"/>
                  </a:cubicBezTo>
                  <a:cubicBezTo>
                    <a:pt x="806" y="680"/>
                    <a:pt x="805" y="681"/>
                    <a:pt x="804" y="683"/>
                  </a:cubicBezTo>
                  <a:cubicBezTo>
                    <a:pt x="803" y="684"/>
                    <a:pt x="802" y="685"/>
                    <a:pt x="801" y="686"/>
                  </a:cubicBezTo>
                  <a:cubicBezTo>
                    <a:pt x="799" y="688"/>
                    <a:pt x="798" y="689"/>
                    <a:pt x="797" y="691"/>
                  </a:cubicBezTo>
                  <a:cubicBezTo>
                    <a:pt x="796" y="692"/>
                    <a:pt x="795" y="693"/>
                    <a:pt x="794" y="694"/>
                  </a:cubicBezTo>
                  <a:cubicBezTo>
                    <a:pt x="793" y="695"/>
                    <a:pt x="791" y="697"/>
                    <a:pt x="790" y="698"/>
                  </a:cubicBezTo>
                  <a:cubicBezTo>
                    <a:pt x="789" y="699"/>
                    <a:pt x="788" y="700"/>
                    <a:pt x="787" y="701"/>
                  </a:cubicBezTo>
                  <a:cubicBezTo>
                    <a:pt x="785" y="702"/>
                    <a:pt x="784" y="704"/>
                    <a:pt x="782" y="705"/>
                  </a:cubicBezTo>
                  <a:cubicBezTo>
                    <a:pt x="781" y="706"/>
                    <a:pt x="781" y="707"/>
                    <a:pt x="780" y="708"/>
                  </a:cubicBezTo>
                  <a:cubicBezTo>
                    <a:pt x="778" y="709"/>
                    <a:pt x="777" y="711"/>
                    <a:pt x="775" y="712"/>
                  </a:cubicBezTo>
                  <a:cubicBezTo>
                    <a:pt x="774" y="713"/>
                    <a:pt x="773" y="714"/>
                    <a:pt x="773" y="714"/>
                  </a:cubicBezTo>
                  <a:cubicBezTo>
                    <a:pt x="771" y="716"/>
                    <a:pt x="769" y="718"/>
                    <a:pt x="767" y="719"/>
                  </a:cubicBezTo>
                  <a:cubicBezTo>
                    <a:pt x="766" y="720"/>
                    <a:pt x="766" y="720"/>
                    <a:pt x="765" y="721"/>
                  </a:cubicBezTo>
                  <a:cubicBezTo>
                    <a:pt x="763" y="722"/>
                    <a:pt x="761" y="724"/>
                    <a:pt x="759" y="726"/>
                  </a:cubicBezTo>
                  <a:cubicBezTo>
                    <a:pt x="759" y="726"/>
                    <a:pt x="758" y="727"/>
                    <a:pt x="757" y="727"/>
                  </a:cubicBezTo>
                  <a:cubicBezTo>
                    <a:pt x="755" y="729"/>
                    <a:pt x="753" y="730"/>
                    <a:pt x="751" y="732"/>
                  </a:cubicBezTo>
                  <a:cubicBezTo>
                    <a:pt x="751" y="732"/>
                    <a:pt x="750" y="733"/>
                    <a:pt x="750" y="733"/>
                  </a:cubicBezTo>
                  <a:cubicBezTo>
                    <a:pt x="748" y="735"/>
                    <a:pt x="745" y="736"/>
                    <a:pt x="743" y="738"/>
                  </a:cubicBezTo>
                  <a:cubicBezTo>
                    <a:pt x="742" y="739"/>
                    <a:pt x="742" y="739"/>
                    <a:pt x="742" y="739"/>
                  </a:cubicBezTo>
                  <a:cubicBezTo>
                    <a:pt x="740" y="741"/>
                    <a:pt x="737" y="742"/>
                    <a:pt x="735" y="744"/>
                  </a:cubicBezTo>
                  <a:cubicBezTo>
                    <a:pt x="735" y="744"/>
                    <a:pt x="735" y="744"/>
                    <a:pt x="735" y="744"/>
                  </a:cubicBezTo>
                  <a:cubicBezTo>
                    <a:pt x="724" y="754"/>
                    <a:pt x="673" y="782"/>
                    <a:pt x="657" y="785"/>
                  </a:cubicBezTo>
                  <a:cubicBezTo>
                    <a:pt x="656" y="786"/>
                    <a:pt x="655" y="787"/>
                    <a:pt x="653" y="788"/>
                  </a:cubicBezTo>
                  <a:cubicBezTo>
                    <a:pt x="653" y="788"/>
                    <a:pt x="653" y="788"/>
                    <a:pt x="653" y="788"/>
                  </a:cubicBezTo>
                  <a:cubicBezTo>
                    <a:pt x="652" y="789"/>
                    <a:pt x="650" y="790"/>
                    <a:pt x="649" y="790"/>
                  </a:cubicBezTo>
                  <a:cubicBezTo>
                    <a:pt x="649" y="790"/>
                    <a:pt x="649" y="790"/>
                    <a:pt x="649" y="790"/>
                  </a:cubicBezTo>
                  <a:cubicBezTo>
                    <a:pt x="642" y="794"/>
                    <a:pt x="634" y="798"/>
                    <a:pt x="626" y="801"/>
                  </a:cubicBezTo>
                  <a:cubicBezTo>
                    <a:pt x="625" y="801"/>
                    <a:pt x="625" y="801"/>
                    <a:pt x="625" y="801"/>
                  </a:cubicBezTo>
                  <a:cubicBezTo>
                    <a:pt x="624" y="802"/>
                    <a:pt x="622" y="802"/>
                    <a:pt x="621" y="803"/>
                  </a:cubicBezTo>
                  <a:cubicBezTo>
                    <a:pt x="620" y="803"/>
                    <a:pt x="620" y="803"/>
                    <a:pt x="620" y="803"/>
                  </a:cubicBezTo>
                  <a:cubicBezTo>
                    <a:pt x="619" y="804"/>
                    <a:pt x="617" y="804"/>
                    <a:pt x="616" y="805"/>
                  </a:cubicBezTo>
                  <a:cubicBezTo>
                    <a:pt x="616" y="805"/>
                    <a:pt x="616" y="805"/>
                    <a:pt x="616" y="805"/>
                  </a:cubicBezTo>
                  <a:cubicBezTo>
                    <a:pt x="613" y="806"/>
                    <a:pt x="610" y="807"/>
                    <a:pt x="608" y="808"/>
                  </a:cubicBezTo>
                  <a:cubicBezTo>
                    <a:pt x="607" y="808"/>
                    <a:pt x="607" y="808"/>
                    <a:pt x="607" y="808"/>
                  </a:cubicBezTo>
                  <a:cubicBezTo>
                    <a:pt x="606" y="808"/>
                    <a:pt x="605" y="809"/>
                    <a:pt x="604" y="809"/>
                  </a:cubicBezTo>
                  <a:cubicBezTo>
                    <a:pt x="603" y="809"/>
                    <a:pt x="602" y="810"/>
                    <a:pt x="602" y="810"/>
                  </a:cubicBezTo>
                  <a:cubicBezTo>
                    <a:pt x="601" y="810"/>
                    <a:pt x="600" y="810"/>
                    <a:pt x="599" y="810"/>
                  </a:cubicBezTo>
                  <a:cubicBezTo>
                    <a:pt x="599" y="811"/>
                    <a:pt x="598" y="811"/>
                    <a:pt x="597" y="811"/>
                  </a:cubicBezTo>
                  <a:cubicBezTo>
                    <a:pt x="596" y="811"/>
                    <a:pt x="596" y="812"/>
                    <a:pt x="595" y="812"/>
                  </a:cubicBezTo>
                  <a:cubicBezTo>
                    <a:pt x="594" y="812"/>
                    <a:pt x="593" y="812"/>
                    <a:pt x="592" y="813"/>
                  </a:cubicBezTo>
                  <a:cubicBezTo>
                    <a:pt x="592" y="813"/>
                    <a:pt x="591" y="813"/>
                    <a:pt x="591" y="813"/>
                  </a:cubicBezTo>
                  <a:cubicBezTo>
                    <a:pt x="590" y="813"/>
                    <a:pt x="589" y="814"/>
                    <a:pt x="587" y="814"/>
                  </a:cubicBezTo>
                  <a:cubicBezTo>
                    <a:pt x="587" y="814"/>
                    <a:pt x="587" y="814"/>
                    <a:pt x="587" y="814"/>
                  </a:cubicBezTo>
                  <a:cubicBezTo>
                    <a:pt x="578" y="816"/>
                    <a:pt x="567" y="818"/>
                    <a:pt x="555" y="819"/>
                  </a:cubicBezTo>
                  <a:cubicBezTo>
                    <a:pt x="551" y="820"/>
                    <a:pt x="548" y="820"/>
                    <a:pt x="544" y="820"/>
                  </a:cubicBezTo>
                  <a:cubicBezTo>
                    <a:pt x="540" y="821"/>
                    <a:pt x="536" y="821"/>
                    <a:pt x="532" y="821"/>
                  </a:cubicBezTo>
                  <a:cubicBezTo>
                    <a:pt x="516" y="822"/>
                    <a:pt x="498" y="822"/>
                    <a:pt x="479" y="820"/>
                  </a:cubicBezTo>
                  <a:cubicBezTo>
                    <a:pt x="475" y="820"/>
                    <a:pt x="470" y="820"/>
                    <a:pt x="465" y="819"/>
                  </a:cubicBezTo>
                  <a:cubicBezTo>
                    <a:pt x="448" y="818"/>
                    <a:pt x="430" y="815"/>
                    <a:pt x="412" y="811"/>
                  </a:cubicBezTo>
                  <a:cubicBezTo>
                    <a:pt x="406" y="810"/>
                    <a:pt x="401" y="809"/>
                    <a:pt x="396" y="808"/>
                  </a:cubicBezTo>
                  <a:cubicBezTo>
                    <a:pt x="385" y="806"/>
                    <a:pt x="375" y="803"/>
                    <a:pt x="364" y="800"/>
                  </a:cubicBezTo>
                  <a:cubicBezTo>
                    <a:pt x="359" y="798"/>
                    <a:pt x="353" y="796"/>
                    <a:pt x="348" y="794"/>
                  </a:cubicBezTo>
                  <a:cubicBezTo>
                    <a:pt x="329" y="788"/>
                    <a:pt x="310" y="781"/>
                    <a:pt x="292" y="771"/>
                  </a:cubicBezTo>
                  <a:cubicBezTo>
                    <a:pt x="287" y="769"/>
                    <a:pt x="281" y="766"/>
                    <a:pt x="276" y="763"/>
                  </a:cubicBezTo>
                  <a:cubicBezTo>
                    <a:pt x="227" y="736"/>
                    <a:pt x="181" y="698"/>
                    <a:pt x="146" y="645"/>
                  </a:cubicBezTo>
                  <a:cubicBezTo>
                    <a:pt x="91" y="557"/>
                    <a:pt x="0" y="201"/>
                    <a:pt x="319" y="61"/>
                  </a:cubicBezTo>
                  <a:cubicBezTo>
                    <a:pt x="322" y="60"/>
                    <a:pt x="326" y="58"/>
                    <a:pt x="329" y="57"/>
                  </a:cubicBezTo>
                  <a:cubicBezTo>
                    <a:pt x="330" y="56"/>
                    <a:pt x="332" y="56"/>
                    <a:pt x="333" y="55"/>
                  </a:cubicBezTo>
                  <a:cubicBezTo>
                    <a:pt x="335" y="55"/>
                    <a:pt x="337" y="54"/>
                    <a:pt x="340" y="53"/>
                  </a:cubicBezTo>
                  <a:cubicBezTo>
                    <a:pt x="341" y="52"/>
                    <a:pt x="343" y="52"/>
                    <a:pt x="344" y="51"/>
                  </a:cubicBezTo>
                  <a:cubicBezTo>
                    <a:pt x="346" y="51"/>
                    <a:pt x="348" y="50"/>
                    <a:pt x="350" y="49"/>
                  </a:cubicBezTo>
                  <a:cubicBezTo>
                    <a:pt x="352" y="49"/>
                    <a:pt x="354" y="48"/>
                    <a:pt x="356" y="47"/>
                  </a:cubicBezTo>
                  <a:cubicBezTo>
                    <a:pt x="357" y="47"/>
                    <a:pt x="359" y="46"/>
                    <a:pt x="361" y="46"/>
                  </a:cubicBezTo>
                  <a:cubicBezTo>
                    <a:pt x="363" y="45"/>
                    <a:pt x="365" y="45"/>
                    <a:pt x="367" y="44"/>
                  </a:cubicBezTo>
                  <a:cubicBezTo>
                    <a:pt x="369" y="44"/>
                    <a:pt x="371" y="43"/>
                    <a:pt x="372" y="42"/>
                  </a:cubicBezTo>
                  <a:cubicBezTo>
                    <a:pt x="374" y="42"/>
                    <a:pt x="376" y="41"/>
                    <a:pt x="378" y="41"/>
                  </a:cubicBezTo>
                  <a:cubicBezTo>
                    <a:pt x="380" y="40"/>
                    <a:pt x="382" y="40"/>
                    <a:pt x="384" y="40"/>
                  </a:cubicBezTo>
                  <a:cubicBezTo>
                    <a:pt x="386" y="39"/>
                    <a:pt x="388" y="39"/>
                    <a:pt x="390" y="38"/>
                  </a:cubicBezTo>
                  <a:cubicBezTo>
                    <a:pt x="392" y="38"/>
                    <a:pt x="393" y="37"/>
                    <a:pt x="395" y="37"/>
                  </a:cubicBezTo>
                  <a:cubicBezTo>
                    <a:pt x="397" y="36"/>
                    <a:pt x="400" y="36"/>
                    <a:pt x="402" y="36"/>
                  </a:cubicBezTo>
                  <a:cubicBezTo>
                    <a:pt x="404" y="35"/>
                    <a:pt x="405" y="35"/>
                    <a:pt x="407" y="35"/>
                  </a:cubicBezTo>
                  <a:cubicBezTo>
                    <a:pt x="409" y="34"/>
                    <a:pt x="412" y="34"/>
                    <a:pt x="414" y="33"/>
                  </a:cubicBezTo>
                  <a:cubicBezTo>
                    <a:pt x="416" y="33"/>
                    <a:pt x="417" y="33"/>
                    <a:pt x="419" y="33"/>
                  </a:cubicBezTo>
                  <a:cubicBezTo>
                    <a:pt x="421" y="32"/>
                    <a:pt x="424" y="32"/>
                    <a:pt x="426" y="31"/>
                  </a:cubicBezTo>
                  <a:cubicBezTo>
                    <a:pt x="428" y="31"/>
                    <a:pt x="429" y="31"/>
                    <a:pt x="431" y="31"/>
                  </a:cubicBezTo>
                  <a:cubicBezTo>
                    <a:pt x="433" y="31"/>
                    <a:pt x="436" y="30"/>
                    <a:pt x="439" y="30"/>
                  </a:cubicBezTo>
                  <a:cubicBezTo>
                    <a:pt x="440" y="30"/>
                    <a:pt x="441" y="30"/>
                    <a:pt x="443" y="30"/>
                  </a:cubicBezTo>
                  <a:cubicBezTo>
                    <a:pt x="445" y="29"/>
                    <a:pt x="448" y="29"/>
                    <a:pt x="451" y="29"/>
                  </a:cubicBezTo>
                  <a:cubicBezTo>
                    <a:pt x="452" y="29"/>
                    <a:pt x="454" y="29"/>
                    <a:pt x="455" y="28"/>
                  </a:cubicBezTo>
                  <a:cubicBezTo>
                    <a:pt x="458" y="28"/>
                    <a:pt x="461" y="28"/>
                    <a:pt x="464" y="28"/>
                  </a:cubicBezTo>
                  <a:cubicBezTo>
                    <a:pt x="465" y="28"/>
                    <a:pt x="466" y="28"/>
                    <a:pt x="467" y="28"/>
                  </a:cubicBezTo>
                  <a:cubicBezTo>
                    <a:pt x="470" y="28"/>
                    <a:pt x="473" y="28"/>
                    <a:pt x="476" y="27"/>
                  </a:cubicBezTo>
                  <a:cubicBezTo>
                    <a:pt x="477" y="27"/>
                    <a:pt x="478" y="27"/>
                    <a:pt x="479" y="27"/>
                  </a:cubicBezTo>
                  <a:cubicBezTo>
                    <a:pt x="483" y="27"/>
                    <a:pt x="486" y="27"/>
                    <a:pt x="489" y="27"/>
                  </a:cubicBezTo>
                  <a:cubicBezTo>
                    <a:pt x="490" y="27"/>
                    <a:pt x="491" y="27"/>
                    <a:pt x="492" y="27"/>
                  </a:cubicBezTo>
                  <a:cubicBezTo>
                    <a:pt x="495" y="27"/>
                    <a:pt x="499" y="28"/>
                    <a:pt x="502" y="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  <p:sp>
          <p:nvSpPr>
            <p:cNvPr id="63695" name="Freeform 3613">
              <a:extLst>
                <a:ext uri="{FF2B5EF4-FFF2-40B4-BE49-F238E27FC236}">
                  <a16:creationId xmlns:a16="http://schemas.microsoft.com/office/drawing/2014/main" id="{961CB810-D9D1-4AC9-A514-A16DC04C8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5284788"/>
              <a:ext cx="120650" cy="204787"/>
            </a:xfrm>
            <a:custGeom>
              <a:avLst/>
              <a:gdLst>
                <a:gd name="T0" fmla="*/ 112344 w 276"/>
                <a:gd name="T1" fmla="*/ 0 h 464"/>
                <a:gd name="T2" fmla="*/ 2623 w 276"/>
                <a:gd name="T3" fmla="*/ 104600 h 464"/>
                <a:gd name="T4" fmla="*/ 3060 w 276"/>
                <a:gd name="T5" fmla="*/ 161976 h 464"/>
                <a:gd name="T6" fmla="*/ 21857 w 276"/>
                <a:gd name="T7" fmla="*/ 196843 h 464"/>
                <a:gd name="T8" fmla="*/ 113219 w 276"/>
                <a:gd name="T9" fmla="*/ 6179 h 464"/>
                <a:gd name="T10" fmla="*/ 112344 w 276"/>
                <a:gd name="T11" fmla="*/ 0 h 4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464">
                  <a:moveTo>
                    <a:pt x="257" y="0"/>
                  </a:moveTo>
                  <a:cubicBezTo>
                    <a:pt x="158" y="0"/>
                    <a:pt x="27" y="102"/>
                    <a:pt x="6" y="237"/>
                  </a:cubicBezTo>
                  <a:cubicBezTo>
                    <a:pt x="1" y="276"/>
                    <a:pt x="0" y="330"/>
                    <a:pt x="7" y="367"/>
                  </a:cubicBezTo>
                  <a:cubicBezTo>
                    <a:pt x="11" y="386"/>
                    <a:pt x="53" y="464"/>
                    <a:pt x="50" y="446"/>
                  </a:cubicBezTo>
                  <a:cubicBezTo>
                    <a:pt x="29" y="325"/>
                    <a:pt x="73" y="80"/>
                    <a:pt x="259" y="14"/>
                  </a:cubicBezTo>
                  <a:cubicBezTo>
                    <a:pt x="276" y="8"/>
                    <a:pt x="276" y="0"/>
                    <a:pt x="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PE"/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0A953A2B-89CE-4E53-A0BF-CB7CB519A615}"/>
              </a:ext>
            </a:extLst>
          </p:cNvPr>
          <p:cNvSpPr txBox="1"/>
          <p:nvPr/>
        </p:nvSpPr>
        <p:spPr>
          <a:xfrm>
            <a:off x="5838825" y="176213"/>
            <a:ext cx="54483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PE" sz="7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NÚMEROS RACIONALES </a:t>
            </a:r>
          </a:p>
        </p:txBody>
      </p:sp>
      <p:pic>
        <p:nvPicPr>
          <p:cNvPr id="239" name="Picture 2">
            <a:extLst>
              <a:ext uri="{FF2B5EF4-FFF2-40B4-BE49-F238E27FC236}">
                <a16:creationId xmlns:a16="http://schemas.microsoft.com/office/drawing/2014/main" id="{1767692E-563C-4670-9A16-82FC2BB12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833563"/>
            <a:ext cx="5842000" cy="4446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4" name="4 Imagen">
            <a:extLst>
              <a:ext uri="{FF2B5EF4-FFF2-40B4-BE49-F238E27FC236}">
                <a16:creationId xmlns:a16="http://schemas.microsoft.com/office/drawing/2014/main" id="{8C2B6146-28E2-42BB-9352-AC1A60CCC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1900" y="908050"/>
            <a:ext cx="4392613" cy="57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Doodle PowerPoint Template">
      <a:majorFont>
        <a:latin typeface="Mali"/>
        <a:ea typeface=""/>
        <a:cs typeface=""/>
      </a:majorFont>
      <a:minorFont>
        <a:latin typeface="Ma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uct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azano">
  <a:themeElements>
    <a:clrScheme name="cio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80B7"/>
      </a:accent1>
      <a:accent2>
        <a:srgbClr val="179E86"/>
      </a:accent2>
      <a:accent3>
        <a:srgbClr val="9EBE5B"/>
      </a:accent3>
      <a:accent4>
        <a:srgbClr val="F59B11"/>
      </a:accent4>
      <a:accent5>
        <a:srgbClr val="C03B26"/>
      </a:accent5>
      <a:accent6>
        <a:srgbClr val="633248"/>
      </a:accent6>
      <a:hlink>
        <a:srgbClr val="0563C1"/>
      </a:hlink>
      <a:folHlink>
        <a:srgbClr val="954F72"/>
      </a:folHlink>
    </a:clrScheme>
    <a:fontScheme name="Lato">
      <a:majorFont>
        <a:latin typeface="Lato Regular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5917</TotalTime>
  <Words>505</Words>
  <Application>Microsoft Office PowerPoint</Application>
  <PresentationFormat>Panorámica</PresentationFormat>
  <Paragraphs>99</Paragraphs>
  <Slides>25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25</vt:i4>
      </vt:variant>
    </vt:vector>
  </HeadingPairs>
  <TitlesOfParts>
    <vt:vector size="42" baseType="lpstr">
      <vt:lpstr>Arial</vt:lpstr>
      <vt:lpstr>Calibri</vt:lpstr>
      <vt:lpstr>Calibri Light</vt:lpstr>
      <vt:lpstr>Diavlo Medium</vt:lpstr>
      <vt:lpstr>Gabriola</vt:lpstr>
      <vt:lpstr>Lato Light</vt:lpstr>
      <vt:lpstr>Lato Regular</vt:lpstr>
      <vt:lpstr>Mali</vt:lpstr>
      <vt:lpstr>Open Sans</vt:lpstr>
      <vt:lpstr>Roboto</vt:lpstr>
      <vt:lpstr>Times New Roman</vt:lpstr>
      <vt:lpstr>Wingdings</vt:lpstr>
      <vt:lpstr>2_Office Theme</vt:lpstr>
      <vt:lpstr>3_Office Theme</vt:lpstr>
      <vt:lpstr>4_Office Theme</vt:lpstr>
      <vt:lpstr>1_Office Theme</vt:lpstr>
      <vt:lpstr>Mazano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Familia Medina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Nestor Medina</dc:creator>
  <cp:lastModifiedBy>aaaaaaa</cp:lastModifiedBy>
  <cp:revision>875</cp:revision>
  <dcterms:created xsi:type="dcterms:W3CDTF">2006-01-23T13:19:34Z</dcterms:created>
  <dcterms:modified xsi:type="dcterms:W3CDTF">2020-05-03T20:39:20Z</dcterms:modified>
</cp:coreProperties>
</file>